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84F8-8EE1-4748-A344-D80A3766110B}" type="datetimeFigureOut">
              <a:rPr lang="en-US" smtClean="0"/>
              <a:t>19/06/2021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1094-06D7-4B1A-A452-59F901C0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8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84F8-8EE1-4748-A344-D80A3766110B}" type="datetimeFigureOut">
              <a:rPr lang="en-US" smtClean="0"/>
              <a:t>19/06/2021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1094-06D7-4B1A-A452-59F901C0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0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84F8-8EE1-4748-A344-D80A3766110B}" type="datetimeFigureOut">
              <a:rPr lang="en-US" smtClean="0"/>
              <a:t>19/06/2021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1094-06D7-4B1A-A452-59F901C0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91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84F8-8EE1-4748-A344-D80A3766110B}" type="datetimeFigureOut">
              <a:rPr lang="en-US" smtClean="0"/>
              <a:t>19/06/2021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1094-06D7-4B1A-A452-59F901C0C8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4717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84F8-8EE1-4748-A344-D80A3766110B}" type="datetimeFigureOut">
              <a:rPr lang="en-US" smtClean="0"/>
              <a:t>19/06/2021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1094-06D7-4B1A-A452-59F901C0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80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84F8-8EE1-4748-A344-D80A3766110B}" type="datetimeFigureOut">
              <a:rPr lang="en-US" smtClean="0"/>
              <a:t>19/06/2021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1094-06D7-4B1A-A452-59F901C0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29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84F8-8EE1-4748-A344-D80A3766110B}" type="datetimeFigureOut">
              <a:rPr lang="en-US" smtClean="0"/>
              <a:t>19/06/2021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1094-06D7-4B1A-A452-59F901C0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2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84F8-8EE1-4748-A344-D80A3766110B}" type="datetimeFigureOut">
              <a:rPr lang="en-US" smtClean="0"/>
              <a:t>19/06/2021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1094-06D7-4B1A-A452-59F901C0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88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84F8-8EE1-4748-A344-D80A3766110B}" type="datetimeFigureOut">
              <a:rPr lang="en-US" smtClean="0"/>
              <a:t>19/06/2021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1094-06D7-4B1A-A452-59F901C0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7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84F8-8EE1-4748-A344-D80A3766110B}" type="datetimeFigureOut">
              <a:rPr lang="en-US" smtClean="0"/>
              <a:t>19/06/2021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1094-06D7-4B1A-A452-59F901C0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7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84F8-8EE1-4748-A344-D80A3766110B}" type="datetimeFigureOut">
              <a:rPr lang="en-US" smtClean="0"/>
              <a:t>19/06/2021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1094-06D7-4B1A-A452-59F901C0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8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84F8-8EE1-4748-A344-D80A3766110B}" type="datetimeFigureOut">
              <a:rPr lang="en-US" smtClean="0"/>
              <a:t>19/06/2021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1094-06D7-4B1A-A452-59F901C0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3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84F8-8EE1-4748-A344-D80A3766110B}" type="datetimeFigureOut">
              <a:rPr lang="en-US" smtClean="0"/>
              <a:t>19/06/2021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1094-06D7-4B1A-A452-59F901C0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7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84F8-8EE1-4748-A344-D80A3766110B}" type="datetimeFigureOut">
              <a:rPr lang="en-US" smtClean="0"/>
              <a:t>19/06/2021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1094-06D7-4B1A-A452-59F901C0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84F8-8EE1-4748-A344-D80A3766110B}" type="datetimeFigureOut">
              <a:rPr lang="en-US" smtClean="0"/>
              <a:t>19/06/2021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1094-06D7-4B1A-A452-59F901C0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9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84F8-8EE1-4748-A344-D80A3766110B}" type="datetimeFigureOut">
              <a:rPr lang="en-US" smtClean="0"/>
              <a:t>19/06/2021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1094-06D7-4B1A-A452-59F901C0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3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84F8-8EE1-4748-A344-D80A3766110B}" type="datetimeFigureOut">
              <a:rPr lang="en-US" smtClean="0"/>
              <a:t>19/06/2021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1094-06D7-4B1A-A452-59F901C0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7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FE384F8-8EE1-4748-A344-D80A3766110B}" type="datetimeFigureOut">
              <a:rPr lang="en-US" smtClean="0"/>
              <a:t>19/06/2021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7971094-06D7-4B1A-A452-59F901C0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70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A39422-7E61-4C9B-AC78-00F1C3EBDF61}"/>
              </a:ext>
            </a:extLst>
          </p:cNvPr>
          <p:cNvSpPr txBox="1"/>
          <p:nvPr/>
        </p:nvSpPr>
        <p:spPr>
          <a:xfrm>
            <a:off x="5050971" y="3498981"/>
            <a:ext cx="2090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85000"/>
                  </a:schemeClr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Courier New" panose="02070309020205020404" pitchFamily="49" charset="0"/>
              </a:rPr>
              <a:t>TASKY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ADB6DA1-118A-4AD3-88B6-616A87CF7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85" y="942391"/>
            <a:ext cx="2416628" cy="24166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65EF98-E465-451A-AF96-91E2CCF3A6A6}"/>
              </a:ext>
            </a:extLst>
          </p:cNvPr>
          <p:cNvSpPr txBox="1"/>
          <p:nvPr/>
        </p:nvSpPr>
        <p:spPr>
          <a:xfrm>
            <a:off x="3612800" y="4329978"/>
            <a:ext cx="4966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Courier New" panose="02070309020205020404" pitchFamily="49" charset="0"/>
              </a:rPr>
              <a:t>cross platform project management tool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EE9715-2A0A-4984-B607-88FC27BC1220}"/>
              </a:ext>
            </a:extLst>
          </p:cNvPr>
          <p:cNvSpPr txBox="1"/>
          <p:nvPr/>
        </p:nvSpPr>
        <p:spPr>
          <a:xfrm>
            <a:off x="4180322" y="5100882"/>
            <a:ext cx="3831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Courier New" panose="02070309020205020404" pitchFamily="49" charset="0"/>
              </a:rPr>
              <a:t>Berke Biten – Oguz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Courier New" panose="02070309020205020404" pitchFamily="49" charset="0"/>
              </a:rPr>
              <a:t>Kaan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Courier New" panose="02070309020205020404" pitchFamily="49" charset="0"/>
              </a:rPr>
              <a:t> Yazan</a:t>
            </a:r>
          </a:p>
        </p:txBody>
      </p:sp>
    </p:spTree>
    <p:extLst>
      <p:ext uri="{BB962C8B-B14F-4D97-AF65-F5344CB8AC3E}">
        <p14:creationId xmlns:p14="http://schemas.microsoft.com/office/powerpoint/2010/main" val="159166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A39422-7E61-4C9B-AC78-00F1C3EBDF61}"/>
              </a:ext>
            </a:extLst>
          </p:cNvPr>
          <p:cNvSpPr txBox="1"/>
          <p:nvPr/>
        </p:nvSpPr>
        <p:spPr>
          <a:xfrm>
            <a:off x="3425231" y="2235616"/>
            <a:ext cx="5341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85000"/>
                  </a:schemeClr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Courier New" panose="02070309020205020404" pitchFamily="49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72874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A39422-7E61-4C9B-AC78-00F1C3EBDF61}"/>
              </a:ext>
            </a:extLst>
          </p:cNvPr>
          <p:cNvSpPr txBox="1"/>
          <p:nvPr/>
        </p:nvSpPr>
        <p:spPr>
          <a:xfrm>
            <a:off x="727310" y="0"/>
            <a:ext cx="4752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95000"/>
                  </a:schemeClr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Courier New" panose="02070309020205020404" pitchFamily="49" charset="0"/>
              </a:rPr>
              <a:t>INTRODUCTION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ADB6DA1-118A-4AD3-88B6-616A87CF7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" y="48298"/>
            <a:ext cx="657809" cy="657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65EF98-E465-451A-AF96-91E2CCF3A6A6}"/>
              </a:ext>
            </a:extLst>
          </p:cNvPr>
          <p:cNvSpPr txBox="1"/>
          <p:nvPr/>
        </p:nvSpPr>
        <p:spPr>
          <a:xfrm>
            <a:off x="727310" y="1260292"/>
            <a:ext cx="941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Courier New" panose="02070309020205020404" pitchFamily="49" charset="0"/>
              </a:rPr>
              <a:t>What is the problem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Noto Sans JP" panose="020B0500000000000000" pitchFamily="34" charset="-128"/>
              <a:ea typeface="Noto Sans JP" panose="020B0500000000000000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9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A39422-7E61-4C9B-AC78-00F1C3EBDF61}"/>
              </a:ext>
            </a:extLst>
          </p:cNvPr>
          <p:cNvSpPr txBox="1"/>
          <p:nvPr/>
        </p:nvSpPr>
        <p:spPr>
          <a:xfrm>
            <a:off x="727310" y="0"/>
            <a:ext cx="4752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95000"/>
                  </a:schemeClr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Courier New" panose="02070309020205020404" pitchFamily="49" charset="0"/>
              </a:rPr>
              <a:t>INTRODUCTION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ADB6DA1-118A-4AD3-88B6-616A87CF7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" y="48298"/>
            <a:ext cx="657809" cy="657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65EF98-E465-451A-AF96-91E2CCF3A6A6}"/>
              </a:ext>
            </a:extLst>
          </p:cNvPr>
          <p:cNvSpPr txBox="1"/>
          <p:nvPr/>
        </p:nvSpPr>
        <p:spPr>
          <a:xfrm>
            <a:off x="727310" y="1260292"/>
            <a:ext cx="941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Courier New" panose="02070309020205020404" pitchFamily="49" charset="0"/>
              </a:rPr>
              <a:t>Scope of the project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Noto Sans JP" panose="020B0500000000000000" pitchFamily="34" charset="-128"/>
              <a:ea typeface="Noto Sans JP" panose="020B0500000000000000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A39422-7E61-4C9B-AC78-00F1C3EBDF61}"/>
              </a:ext>
            </a:extLst>
          </p:cNvPr>
          <p:cNvSpPr txBox="1"/>
          <p:nvPr/>
        </p:nvSpPr>
        <p:spPr>
          <a:xfrm>
            <a:off x="727310" y="0"/>
            <a:ext cx="5682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95000"/>
                  </a:schemeClr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Courier New" panose="02070309020205020404" pitchFamily="49" charset="0"/>
              </a:rPr>
              <a:t>CURRENT SYSTEMS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ADB6DA1-118A-4AD3-88B6-616A87CF7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" y="48298"/>
            <a:ext cx="657809" cy="657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65EF98-E465-451A-AF96-91E2CCF3A6A6}"/>
              </a:ext>
            </a:extLst>
          </p:cNvPr>
          <p:cNvSpPr txBox="1"/>
          <p:nvPr/>
        </p:nvSpPr>
        <p:spPr>
          <a:xfrm>
            <a:off x="727310" y="1260292"/>
            <a:ext cx="941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Courier New" panose="02070309020205020404" pitchFamily="49" charset="0"/>
              </a:rPr>
              <a:t>Current systems, </a:t>
            </a: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Courier New" panose="02070309020205020404" pitchFamily="49" charset="0"/>
              </a:rPr>
              <a:t>jira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Courier New" panose="02070309020205020404" pitchFamily="49" charset="0"/>
              </a:rPr>
              <a:t>-</a:t>
            </a: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Courier New" panose="02070309020205020404" pitchFamily="49" charset="0"/>
              </a:rPr>
              <a:t>clickup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Courier New" panose="02070309020205020404" pitchFamily="49" charset="0"/>
              </a:rPr>
              <a:t>-Trello-azure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Noto Sans JP" panose="020B0500000000000000" pitchFamily="34" charset="-128"/>
              <a:ea typeface="Noto Sans JP" panose="020B0500000000000000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20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A39422-7E61-4C9B-AC78-00F1C3EBDF61}"/>
              </a:ext>
            </a:extLst>
          </p:cNvPr>
          <p:cNvSpPr txBox="1"/>
          <p:nvPr/>
        </p:nvSpPr>
        <p:spPr>
          <a:xfrm>
            <a:off x="727310" y="0"/>
            <a:ext cx="5849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95000"/>
                  </a:schemeClr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Courier New" panose="02070309020205020404" pitchFamily="49" charset="0"/>
              </a:rPr>
              <a:t>PROPOSED SYSTEM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ADB6DA1-118A-4AD3-88B6-616A87CF7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" y="48298"/>
            <a:ext cx="657809" cy="657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65EF98-E465-451A-AF96-91E2CCF3A6A6}"/>
              </a:ext>
            </a:extLst>
          </p:cNvPr>
          <p:cNvSpPr txBox="1"/>
          <p:nvPr/>
        </p:nvSpPr>
        <p:spPr>
          <a:xfrm>
            <a:off x="727310" y="1260292"/>
            <a:ext cx="941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Courier New" panose="02070309020205020404" pitchFamily="49" charset="0"/>
              </a:rPr>
              <a:t>Giris</a:t>
            </a:r>
            <a:endParaRPr lang="en-US" sz="2800" dirty="0">
              <a:solidFill>
                <a:schemeClr val="tx1">
                  <a:lumMod val="85000"/>
                </a:schemeClr>
              </a:solidFill>
              <a:latin typeface="Noto Sans JP" panose="020B0500000000000000" pitchFamily="34" charset="-128"/>
              <a:ea typeface="Noto Sans JP" panose="020B0500000000000000" pitchFamily="34" charset="-128"/>
              <a:cs typeface="Courier New" panose="02070309020205020404" pitchFamily="49" charset="0"/>
            </a:endParaRP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Noto Sans JP" panose="020B0500000000000000" pitchFamily="34" charset="-128"/>
              <a:ea typeface="Noto Sans JP" panose="020B0500000000000000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3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A39422-7E61-4C9B-AC78-00F1C3EBDF61}"/>
              </a:ext>
            </a:extLst>
          </p:cNvPr>
          <p:cNvSpPr txBox="1"/>
          <p:nvPr/>
        </p:nvSpPr>
        <p:spPr>
          <a:xfrm>
            <a:off x="727310" y="0"/>
            <a:ext cx="5849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95000"/>
                  </a:schemeClr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Courier New" panose="02070309020205020404" pitchFamily="49" charset="0"/>
              </a:rPr>
              <a:t>PROPOSED SYSTEM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ADB6DA1-118A-4AD3-88B6-616A87CF7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" y="48298"/>
            <a:ext cx="657809" cy="657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65EF98-E465-451A-AF96-91E2CCF3A6A6}"/>
              </a:ext>
            </a:extLst>
          </p:cNvPr>
          <p:cNvSpPr txBox="1"/>
          <p:nvPr/>
        </p:nvSpPr>
        <p:spPr>
          <a:xfrm>
            <a:off x="727310" y="1260292"/>
            <a:ext cx="941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Courier New" panose="02070309020205020404" pitchFamily="49" charset="0"/>
              </a:rPr>
              <a:t>Concepts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Noto Sans JP" panose="020B0500000000000000" pitchFamily="34" charset="-128"/>
              <a:ea typeface="Noto Sans JP" panose="020B0500000000000000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6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A39422-7E61-4C9B-AC78-00F1C3EBDF61}"/>
              </a:ext>
            </a:extLst>
          </p:cNvPr>
          <p:cNvSpPr txBox="1"/>
          <p:nvPr/>
        </p:nvSpPr>
        <p:spPr>
          <a:xfrm>
            <a:off x="727309" y="0"/>
            <a:ext cx="8504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95000"/>
                  </a:schemeClr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Courier New" panose="02070309020205020404" pitchFamily="49" charset="0"/>
              </a:rPr>
              <a:t>METHODS &amp; ARCHITECTURE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ADB6DA1-118A-4AD3-88B6-616A87CF7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" y="48298"/>
            <a:ext cx="657809" cy="657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65EF98-E465-451A-AF96-91E2CCF3A6A6}"/>
              </a:ext>
            </a:extLst>
          </p:cNvPr>
          <p:cNvSpPr txBox="1"/>
          <p:nvPr/>
        </p:nvSpPr>
        <p:spPr>
          <a:xfrm>
            <a:off x="727310" y="1260292"/>
            <a:ext cx="941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Courier New" panose="02070309020205020404" pitchFamily="49" charset="0"/>
              </a:rPr>
              <a:t>LAYERS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Noto Sans JP" panose="020B0500000000000000" pitchFamily="34" charset="-128"/>
              <a:ea typeface="Noto Sans JP" panose="020B0500000000000000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78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A39422-7E61-4C9B-AC78-00F1C3EBDF61}"/>
              </a:ext>
            </a:extLst>
          </p:cNvPr>
          <p:cNvSpPr txBox="1"/>
          <p:nvPr/>
        </p:nvSpPr>
        <p:spPr>
          <a:xfrm>
            <a:off x="727310" y="0"/>
            <a:ext cx="5849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95000"/>
                  </a:schemeClr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Courier New" panose="02070309020205020404" pitchFamily="49" charset="0"/>
              </a:rPr>
              <a:t>CONCLUSION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ADB6DA1-118A-4AD3-88B6-616A87CF7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" y="48298"/>
            <a:ext cx="657809" cy="657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65EF98-E465-451A-AF96-91E2CCF3A6A6}"/>
              </a:ext>
            </a:extLst>
          </p:cNvPr>
          <p:cNvSpPr txBox="1"/>
          <p:nvPr/>
        </p:nvSpPr>
        <p:spPr>
          <a:xfrm>
            <a:off x="727310" y="1260292"/>
            <a:ext cx="941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Courier New" panose="02070309020205020404" pitchFamily="49" charset="0"/>
              </a:rPr>
              <a:t>sonuc</a:t>
            </a:r>
            <a:endParaRPr lang="en-US" sz="2800" dirty="0">
              <a:solidFill>
                <a:schemeClr val="tx1">
                  <a:lumMod val="85000"/>
                </a:schemeClr>
              </a:solidFill>
              <a:latin typeface="Noto Sans JP" panose="020B0500000000000000" pitchFamily="34" charset="-128"/>
              <a:ea typeface="Noto Sans JP" panose="020B0500000000000000" pitchFamily="34" charset="-128"/>
              <a:cs typeface="Courier New" panose="02070309020205020404" pitchFamily="49" charset="0"/>
            </a:endParaRP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Noto Sans JP" panose="020B0500000000000000" pitchFamily="34" charset="-128"/>
              <a:ea typeface="Noto Sans JP" panose="020B0500000000000000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63598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24</TotalTime>
  <Words>43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Noto Sans JP</vt:lpstr>
      <vt:lpstr>Arial</vt:lpstr>
      <vt:lpstr>Corbel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Berke BITEN</dc:creator>
  <cp:lastModifiedBy>Berke BITEN</cp:lastModifiedBy>
  <cp:revision>3</cp:revision>
  <dcterms:created xsi:type="dcterms:W3CDTF">2021-06-19T18:58:25Z</dcterms:created>
  <dcterms:modified xsi:type="dcterms:W3CDTF">2021-06-19T19:22:50Z</dcterms:modified>
</cp:coreProperties>
</file>