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8" r:id="rId2"/>
    <p:sldId id="257" r:id="rId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694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7A585-0444-174C-A787-71430248E270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775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D92F20-3A14-CFBE-E4AA-520A984637E0}"/>
              </a:ext>
            </a:extLst>
          </p:cNvPr>
          <p:cNvSpPr/>
          <p:nvPr/>
        </p:nvSpPr>
        <p:spPr>
          <a:xfrm>
            <a:off x="5353279" y="4639399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June 2024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9B2059-03C3-F17F-7866-076B8AD7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449"/>
            <a:ext cx="9144000" cy="15933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Security Architecture</a:t>
            </a:r>
            <a:endParaRPr lang="en-T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C5CC36-10B3-7749-0906-5297988D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304" y="3311425"/>
            <a:ext cx="9484945" cy="9909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en-T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01DA2-B6B0-FCAB-9F89-70ACC8A0C6D8}"/>
              </a:ext>
            </a:extLst>
          </p:cNvPr>
          <p:cNvCxnSpPr>
            <a:cxnSpLocks/>
          </p:cNvCxnSpPr>
          <p:nvPr/>
        </p:nvCxnSpPr>
        <p:spPr>
          <a:xfrm>
            <a:off x="1324304" y="2974429"/>
            <a:ext cx="948494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3D8CCB0-50CD-C28D-1AC6-C84F3743B54E}"/>
              </a:ext>
            </a:extLst>
          </p:cNvPr>
          <p:cNvSpPr/>
          <p:nvPr/>
        </p:nvSpPr>
        <p:spPr>
          <a:xfrm>
            <a:off x="4556586" y="5593506"/>
            <a:ext cx="3020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 Ekim Paşmakoğlu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09C04-BC84-9802-E5DE-94554F1AB58B}"/>
              </a:ext>
            </a:extLst>
          </p:cNvPr>
          <p:cNvSpPr/>
          <p:nvPr/>
        </p:nvSpPr>
        <p:spPr>
          <a:xfrm>
            <a:off x="5845771" y="4977953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57247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64" y="2677508"/>
            <a:ext cx="2423523" cy="10779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A80B-D80B-C251-8938-A90BB8591477}"/>
              </a:ext>
            </a:extLst>
          </p:cNvPr>
          <p:cNvSpPr txBox="1">
            <a:spLocks/>
          </p:cNvSpPr>
          <p:nvPr/>
        </p:nvSpPr>
        <p:spPr>
          <a:xfrm>
            <a:off x="6794815" y="2678723"/>
            <a:ext cx="3406889" cy="107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are you allowed to do?</a:t>
            </a:r>
            <a:endParaRPr lang="en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AB08E-2F93-7DBE-8DFB-01A79AEB8CD2}"/>
              </a:ext>
            </a:extLst>
          </p:cNvPr>
          <p:cNvCxnSpPr>
            <a:cxnSpLocks/>
          </p:cNvCxnSpPr>
          <p:nvPr/>
        </p:nvCxnSpPr>
        <p:spPr>
          <a:xfrm>
            <a:off x="6031785" y="2677510"/>
            <a:ext cx="0" cy="1077951"/>
          </a:xfrm>
          <a:prstGeom prst="line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Spring Security Architecture</vt:lpstr>
      <vt:lpstr>Authentication and Authorization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2</cp:revision>
  <dcterms:created xsi:type="dcterms:W3CDTF">2024-07-14T13:41:38Z</dcterms:created>
  <dcterms:modified xsi:type="dcterms:W3CDTF">2024-07-15T07:32:33Z</dcterms:modified>
</cp:coreProperties>
</file>