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9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70"/>
    <p:restoredTop sz="94699"/>
  </p:normalViewPr>
  <p:slideViewPr>
    <p:cSldViewPr snapToGrid="0">
      <p:cViewPr varScale="1">
        <p:scale>
          <a:sx n="148" d="100"/>
          <a:sy n="148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34CC-AB2B-9244-B3D2-0D1BF836144D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12052-3EAB-0646-8359-579910A6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9C-1D1B-EDC2-AE8E-D7CF0805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4C1F-709B-4661-95A5-F95E5F87D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DB17-F04F-439A-3FCE-B5B7B5E6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7008-2F45-0BBB-0283-F85ECA8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8556-34CE-338E-3C35-70096B4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C0D5-BFD1-A57F-59F3-2A7D4E7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5241-752F-79B6-CD7B-7609F62C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BA0E-AFC3-AA59-D63D-A03BE461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0484-6094-94D5-1DA1-AA1C284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BEA5-9A30-03C3-5328-F0ED93AF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65A0-AC63-D510-77E4-28D7A47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BF5B-45C4-AA23-DE09-17C33605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755-AF6F-44F4-9FF2-DD59014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06E0-3BC6-DA4B-461B-5B6BD9C6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EDF5-ACE1-3E73-BA4C-A93D2AF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729-931F-119F-75AA-2915261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477A-080C-2739-7D9E-24392DA3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305F-435D-6E3D-8527-B45AF19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2861-900B-CF6E-ED17-2BE98409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E502-CC68-9D09-C185-4146E88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A9BD-DEFA-ED39-2239-48D0B51B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C06C-890F-6AB5-BFC0-797F5694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74E4-272C-C539-349C-FE0D030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0CF-3DA6-9D5B-2F0F-7A2C8B27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FD8D-8172-E1F2-B297-4ADD5D89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05B-BA19-A22E-ABDA-6DDB0D5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7E53-718C-43E1-1423-211E3D74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9F26D-208A-91A5-5891-B449E220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3547-C6D2-AAB5-4064-DDBD0FF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A26B-FEE0-0C3A-0753-52FE354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0465-C7D7-DAC8-1733-94F34D6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C1A-730E-D6AA-A704-D095D7B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A20-4948-2E3E-3D27-2578649E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7BFC-0F1A-1DF5-CAFD-FCC50223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3261-BF91-C3E3-D182-410AD890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6CA97-6C90-5661-A73F-955FD1F7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B5C6D-96FE-5874-6CD6-940B1D4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968C-A79E-D87A-2477-5F23D86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D123-1200-8ADE-BBD2-610DFAA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1130-9728-AA52-908C-E484F18A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165-027B-33BB-7A9A-6A5950E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179-43A7-DCC0-6B8C-82AF6BC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888E-638E-0440-4C93-9C1D73B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4C739-8109-4B4F-41B4-65F20B07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32B5-D250-ECDB-847A-841C1D5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878F-501F-FD5A-9A04-D4A347E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922-E0A4-C405-53E7-44557F7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0933-6F21-2297-29A5-AA4D1C56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C92B-BDD4-C154-B325-C8069D6E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D73E-CFFD-9FE3-19AD-7F916C0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FC1A-5A4D-7EBC-ECD7-829D22D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10CC-FCD6-2AB4-16B6-717FDA0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213-A248-633B-335D-AE1B7B77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48B4-BB29-B74C-0CFD-9320C413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88A4-709B-E236-DCE2-EE030C24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F2B4-8FD1-861A-D4B4-DD217C6F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CA45-7FBF-42B3-7E6A-A2D9142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1EB3-2ACE-65C8-93AE-3279EAB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0159-0E50-908C-5245-227901F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156C-4374-0401-ACEC-D923C933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E83-AE4D-373E-4E2F-E9F93D69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6E40-EB15-9D23-175A-CB9A65B9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C9CA-AFBB-5A7F-C975-F195A912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(parent) AuthenticationManager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AuthenticationManager</a:t>
            </a: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2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71501-4A24-BB53-2400-9C828F9A847F}"/>
              </a:ext>
            </a:extLst>
          </p:cNvPr>
          <p:cNvGrpSpPr/>
          <p:nvPr/>
        </p:nvGrpSpPr>
        <p:grpSpPr>
          <a:xfrm>
            <a:off x="525517" y="1204922"/>
            <a:ext cx="1744717" cy="735834"/>
            <a:chOff x="525517" y="1204922"/>
            <a:chExt cx="1744717" cy="7358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CC0B1-5C3F-AC37-785A-2B80B0026B50}"/>
                </a:ext>
              </a:extLst>
            </p:cNvPr>
            <p:cNvSpPr/>
            <p:nvPr/>
          </p:nvSpPr>
          <p:spPr>
            <a:xfrm>
              <a:off x="525517" y="1454543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AuthenticationManager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F1D239-58A7-0F9E-FF41-C2F47D3FEC09}"/>
                </a:ext>
              </a:extLst>
            </p:cNvPr>
            <p:cNvSpPr txBox="1"/>
            <p:nvPr/>
          </p:nvSpPr>
          <p:spPr>
            <a:xfrm>
              <a:off x="784566" y="1204922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7" y="2274552"/>
            <a:ext cx="5265683" cy="9887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AuthenticationManager { 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Authentication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authenticate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AuthenticationException;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5"/>
            <a:ext cx="5318235" cy="223973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Returns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(normally with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authenticated=true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if it can verify that the input represents a valid principal.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Throw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if it believes that the input represents an invalid principal.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Return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if it cannot decide.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A178BE-24BC-A917-B32B-C5114D9D75AB}"/>
              </a:ext>
            </a:extLst>
          </p:cNvPr>
          <p:cNvSpPr txBox="1">
            <a:spLocks/>
          </p:cNvSpPr>
          <p:nvPr/>
        </p:nvSpPr>
        <p:spPr>
          <a:xfrm>
            <a:off x="525517" y="4274957"/>
            <a:ext cx="5318235" cy="98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Boot provides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 global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(with only one user) unless you pre-empt it by providing your own bean of type AuthenticationManager. 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79F1F-E0CA-B291-C382-84ED57476014}"/>
              </a:ext>
            </a:extLst>
          </p:cNvPr>
          <p:cNvSpPr txBox="1">
            <a:spLocks/>
          </p:cNvSpPr>
          <p:nvPr/>
        </p:nvSpPr>
        <p:spPr>
          <a:xfrm>
            <a:off x="6348248" y="4274957"/>
            <a:ext cx="5318235" cy="98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do any configuration that builds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can often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it locally to the resources that you are protecting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not worry about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3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-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CC0B1-5C3F-AC37-785A-2B80B0026B50}"/>
              </a:ext>
            </a:extLst>
          </p:cNvPr>
          <p:cNvSpPr/>
          <p:nvPr/>
        </p:nvSpPr>
        <p:spPr>
          <a:xfrm>
            <a:off x="810431" y="3257239"/>
            <a:ext cx="1744716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1D239-58A7-0F9E-FF41-C2F47D3FEC09}"/>
              </a:ext>
            </a:extLst>
          </p:cNvPr>
          <p:cNvSpPr txBox="1"/>
          <p:nvPr/>
        </p:nvSpPr>
        <p:spPr>
          <a:xfrm>
            <a:off x="810430" y="3023134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14" y="851338"/>
            <a:ext cx="5759669" cy="217179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to a chain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AuthenticationProvider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instances.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support multiple different authentication mechanisms in the same application by delegating.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it does not recognize a particular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 type, it is skipped.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EBF632-8FD6-DF66-4329-704449C90180}"/>
              </a:ext>
            </a:extLst>
          </p:cNvPr>
          <p:cNvGrpSpPr/>
          <p:nvPr/>
        </p:nvGrpSpPr>
        <p:grpSpPr>
          <a:xfrm>
            <a:off x="810430" y="1434001"/>
            <a:ext cx="1744717" cy="740129"/>
            <a:chOff x="525517" y="3329239"/>
            <a:chExt cx="1744717" cy="7401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F6F8DB-1A66-BECE-FE41-5BD2E56402CE}"/>
                </a:ext>
              </a:extLst>
            </p:cNvPr>
            <p:cNvSpPr/>
            <p:nvPr/>
          </p:nvSpPr>
          <p:spPr>
            <a:xfrm>
              <a:off x="525517" y="3583155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AuthenticationManager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C0390-5DE7-A221-13BC-4E527A446BD6}"/>
                </a:ext>
              </a:extLst>
            </p:cNvPr>
            <p:cNvSpPr txBox="1"/>
            <p:nvPr/>
          </p:nvSpPr>
          <p:spPr>
            <a:xfrm>
              <a:off x="784566" y="3329239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86CB9C3-B008-C2D6-4B09-163126B63306}"/>
              </a:ext>
            </a:extLst>
          </p:cNvPr>
          <p:cNvSpPr txBox="1"/>
          <p:nvPr/>
        </p:nvSpPr>
        <p:spPr>
          <a:xfrm>
            <a:off x="525517" y="5566690"/>
            <a:ext cx="7693574" cy="9887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AuthenticationProvider { 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Authentication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authenticate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authentication)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AuthenticationException;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(Class&lt;?&gt; authentication);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3F872E-C053-9160-46B5-96F8636E57D2}"/>
              </a:ext>
            </a:extLst>
          </p:cNvPr>
          <p:cNvSpPr txBox="1">
            <a:spLocks/>
          </p:cNvSpPr>
          <p:nvPr/>
        </p:nvSpPr>
        <p:spPr>
          <a:xfrm>
            <a:off x="5938346" y="3313631"/>
            <a:ext cx="5759669" cy="17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an extra method to allow the caller to query whether it supports a given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type.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Class&lt;?&gt;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argument in the 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method is really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Class&lt;? extends Authentication&gt;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0B1462-7100-352D-D4F2-DB120131C707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1682789" y="2174130"/>
            <a:ext cx="0" cy="1083109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77E210-F7A2-1196-CC00-97918988F147}"/>
              </a:ext>
            </a:extLst>
          </p:cNvPr>
          <p:cNvSpPr txBox="1"/>
          <p:nvPr/>
        </p:nvSpPr>
        <p:spPr>
          <a:xfrm>
            <a:off x="1690330" y="259036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20852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–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14" y="851337"/>
            <a:ext cx="5759669" cy="5507421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to a chain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AuthenticationProvider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instances.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support multiple different authentication mechanisms in the same application by delegating.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it does not recognize a particular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 type, it is skipped.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an optional parent, which it can consult if all providers return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parent is not available,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results in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Sometimes, an application has logical groups of protected resources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i.e., all web resources that match a path pattern, such as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/api/**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Each group can have its own dedicated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Often, each of those is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they share a parent.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parent is then a kind of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acting as a fallback for all providers.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BB79D-F408-0C96-66CD-5F5DF1D39544}"/>
              </a:ext>
            </a:extLst>
          </p:cNvPr>
          <p:cNvSpPr/>
          <p:nvPr/>
        </p:nvSpPr>
        <p:spPr>
          <a:xfrm>
            <a:off x="1301365" y="1344087"/>
            <a:ext cx="1310939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44D8E-7502-D568-20B9-4D77A6524625}"/>
              </a:ext>
            </a:extLst>
          </p:cNvPr>
          <p:cNvSpPr txBox="1"/>
          <p:nvPr/>
        </p:nvSpPr>
        <p:spPr>
          <a:xfrm>
            <a:off x="1518252" y="108530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EC0DE1-A01F-44F4-431C-B3B152903C12}"/>
              </a:ext>
            </a:extLst>
          </p:cNvPr>
          <p:cNvSpPr/>
          <p:nvPr/>
        </p:nvSpPr>
        <p:spPr>
          <a:xfrm>
            <a:off x="252247" y="3943573"/>
            <a:ext cx="1310939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7D29F-E3D5-025E-7063-B119C9AF2640}"/>
              </a:ext>
            </a:extLst>
          </p:cNvPr>
          <p:cNvSpPr/>
          <p:nvPr/>
        </p:nvSpPr>
        <p:spPr>
          <a:xfrm>
            <a:off x="2925702" y="3943572"/>
            <a:ext cx="1310939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07FA31-2233-5933-30D9-BEB9FA61FE65}"/>
              </a:ext>
            </a:extLst>
          </p:cNvPr>
          <p:cNvGrpSpPr/>
          <p:nvPr/>
        </p:nvGrpSpPr>
        <p:grpSpPr>
          <a:xfrm>
            <a:off x="252247" y="5104507"/>
            <a:ext cx="2049517" cy="791013"/>
            <a:chOff x="1117925" y="3888827"/>
            <a:chExt cx="2049517" cy="7910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5451DA-2480-12D9-F13B-95C4C3B0C75F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0640AC-FCFC-E055-3D47-7728F9EAB3D3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7AEF8D-D184-5EB5-0806-7E32E98F4C91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D9E13B-7177-C2EE-E75A-7630794DA7B1}"/>
              </a:ext>
            </a:extLst>
          </p:cNvPr>
          <p:cNvGrpSpPr/>
          <p:nvPr/>
        </p:nvGrpSpPr>
        <p:grpSpPr>
          <a:xfrm>
            <a:off x="2925702" y="5195213"/>
            <a:ext cx="2049517" cy="791013"/>
            <a:chOff x="1117925" y="3888827"/>
            <a:chExt cx="2049517" cy="7910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7BF5CF-C259-B014-8562-C9E4AAAB11A3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5BC8C2-B5D5-D34B-6C4F-5D9708A66F92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2894E6-296C-77BA-A7C2-58763614B01D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0C6A1D-FF4E-90B6-FDC9-254A82C114C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907717" y="4429786"/>
            <a:ext cx="216889" cy="674721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4CC362-B13A-ED02-EB43-28CA91E63528}"/>
              </a:ext>
            </a:extLst>
          </p:cNvPr>
          <p:cNvSpPr txBox="1"/>
          <p:nvPr/>
        </p:nvSpPr>
        <p:spPr>
          <a:xfrm>
            <a:off x="404647" y="46440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4D7BE2-87F6-0923-351B-B4E4CFCD23CB}"/>
              </a:ext>
            </a:extLst>
          </p:cNvPr>
          <p:cNvGrpSpPr/>
          <p:nvPr/>
        </p:nvGrpSpPr>
        <p:grpSpPr>
          <a:xfrm>
            <a:off x="3328035" y="2001948"/>
            <a:ext cx="2049517" cy="791013"/>
            <a:chOff x="1117925" y="3888827"/>
            <a:chExt cx="2049517" cy="7910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5DA575-2782-BB67-DC41-2EA2B523EC29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958F26-E9E4-FDE8-0531-F79CB63C9EA7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323FF8-21F0-FFE5-271B-E39925F0BCC3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4C44B4-D24B-CE7E-78DC-B39D80B36340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3581172" y="4429785"/>
            <a:ext cx="216889" cy="765428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B52445-7F99-4582-EA0A-7A048B7D2E57}"/>
              </a:ext>
            </a:extLst>
          </p:cNvPr>
          <p:cNvSpPr txBox="1"/>
          <p:nvPr/>
        </p:nvSpPr>
        <p:spPr>
          <a:xfrm>
            <a:off x="3015662" y="46893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9B6373-3E14-810F-DDBC-F99A4E05ED10}"/>
              </a:ext>
            </a:extLst>
          </p:cNvPr>
          <p:cNvCxnSpPr>
            <a:cxnSpLocks/>
            <a:stCxn id="6" idx="3"/>
            <a:endCxn id="27" idx="0"/>
          </p:cNvCxnSpPr>
          <p:nvPr/>
        </p:nvCxnSpPr>
        <p:spPr>
          <a:xfrm>
            <a:off x="2612304" y="1587194"/>
            <a:ext cx="1588090" cy="414754"/>
          </a:xfrm>
          <a:prstGeom prst="bentConnector2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C1C5A8-1637-A1DA-D492-A7F017FD0E5C}"/>
              </a:ext>
            </a:extLst>
          </p:cNvPr>
          <p:cNvSpPr txBox="1"/>
          <p:nvPr/>
        </p:nvSpPr>
        <p:spPr>
          <a:xfrm>
            <a:off x="3230502" y="132921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0D678E-5135-F9B3-AA3B-950F7A6BBF6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5400000" flipH="1" flipV="1">
            <a:off x="375640" y="2362378"/>
            <a:ext cx="2113273" cy="1049118"/>
          </a:xfrm>
          <a:prstGeom prst="bentConnector3">
            <a:avLst>
              <a:gd name="adj1" fmla="val 33114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FCCDAD-1766-4A0F-2766-44A4C8E28AAF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rot="16200000" flipV="1">
            <a:off x="1712368" y="2074767"/>
            <a:ext cx="2113272" cy="1624337"/>
          </a:xfrm>
          <a:prstGeom prst="bentConnector3">
            <a:avLst>
              <a:gd name="adj1" fmla="val 33114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E90842-7DCB-18C8-497C-1A366F9B3641}"/>
              </a:ext>
            </a:extLst>
          </p:cNvPr>
          <p:cNvSpPr txBox="1"/>
          <p:nvPr/>
        </p:nvSpPr>
        <p:spPr>
          <a:xfrm>
            <a:off x="1367387" y="24267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419146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CC0B1-5C3F-AC37-785A-2B80B0026B50}"/>
              </a:ext>
            </a:extLst>
          </p:cNvPr>
          <p:cNvSpPr/>
          <p:nvPr/>
        </p:nvSpPr>
        <p:spPr>
          <a:xfrm>
            <a:off x="525517" y="1454543"/>
            <a:ext cx="2239985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AuthenticationManagerBuilder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1D239-58A7-0F9E-FF41-C2F47D3FEC09}"/>
              </a:ext>
            </a:extLst>
          </p:cNvPr>
          <p:cNvSpPr txBox="1"/>
          <p:nvPr/>
        </p:nvSpPr>
        <p:spPr>
          <a:xfrm>
            <a:off x="1257009" y="1214440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6"/>
            <a:ext cx="5318235" cy="266905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Security provides some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helpers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quickly get common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manager 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set up in your application.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most used helper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great for setting up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in-memory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LDAP user details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for adding a custom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UserDetailsService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0CA11-E3F1-9BBB-2B43-834F7A48DCA0}"/>
              </a:ext>
            </a:extLst>
          </p:cNvPr>
          <p:cNvSpPr/>
          <p:nvPr/>
        </p:nvSpPr>
        <p:spPr>
          <a:xfrm>
            <a:off x="519493" y="2970663"/>
            <a:ext cx="1744717" cy="48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AuthenticationManager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BD335-95A8-05FA-AB51-7406E3CCDB3A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1391852" y="1940756"/>
            <a:ext cx="253658" cy="1029907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7F8DD2-6377-83A8-88B6-EFA408C19E9D}"/>
              </a:ext>
            </a:extLst>
          </p:cNvPr>
          <p:cNvSpPr txBox="1"/>
          <p:nvPr/>
        </p:nvSpPr>
        <p:spPr>
          <a:xfrm>
            <a:off x="828488" y="231866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06FC69-F9BF-3717-065F-0F887FF44E8E}"/>
              </a:ext>
            </a:extLst>
          </p:cNvPr>
          <p:cNvGrpSpPr/>
          <p:nvPr/>
        </p:nvGrpSpPr>
        <p:grpSpPr>
          <a:xfrm>
            <a:off x="2507358" y="2992523"/>
            <a:ext cx="2049517" cy="791013"/>
            <a:chOff x="1117925" y="3888827"/>
            <a:chExt cx="2049517" cy="7910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98077E-C407-2062-35A3-A8648B85DF05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35F533-EEB1-2D18-9DF3-80F6F51FA5CB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7C468C-2488-9DC0-A6EE-159352020C06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7DE82C-5EF2-0C43-5F8E-7C02056CB324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1645510" y="1940756"/>
            <a:ext cx="1734207" cy="1051767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43F013-DCBC-64C6-6A9E-59DCC22985F4}"/>
              </a:ext>
            </a:extLst>
          </p:cNvPr>
          <p:cNvSpPr txBox="1"/>
          <p:nvPr/>
        </p:nvSpPr>
        <p:spPr>
          <a:xfrm>
            <a:off x="1695591" y="23201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05DA51-F07A-EE8B-46BB-6E33E8F8DE39}"/>
              </a:ext>
            </a:extLst>
          </p:cNvPr>
          <p:cNvSpPr/>
          <p:nvPr/>
        </p:nvSpPr>
        <p:spPr>
          <a:xfrm>
            <a:off x="4111277" y="1454543"/>
            <a:ext cx="1522525" cy="48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UserDetailsService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1C3ECF-79A5-9D39-6913-F2397AD6C6B2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2765502" y="1697650"/>
            <a:ext cx="1345775" cy="0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8143F3-FF40-DF3E-E478-DD01D52E5AF2}"/>
              </a:ext>
            </a:extLst>
          </p:cNvPr>
          <p:cNvSpPr txBox="1"/>
          <p:nvPr/>
        </p:nvSpPr>
        <p:spPr>
          <a:xfrm>
            <a:off x="3153696" y="17269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9A6332-FBDE-1EF1-D939-CCDDE8CFCFAD}"/>
              </a:ext>
            </a:extLst>
          </p:cNvPr>
          <p:cNvSpPr txBox="1"/>
          <p:nvPr/>
        </p:nvSpPr>
        <p:spPr>
          <a:xfrm>
            <a:off x="1098341" y="3935936"/>
            <a:ext cx="587020" cy="21544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BF73AB-72E2-8FB7-9F52-D73368144CFE}"/>
              </a:ext>
            </a:extLst>
          </p:cNvPr>
          <p:cNvSpPr txBox="1"/>
          <p:nvPr/>
        </p:nvSpPr>
        <p:spPr>
          <a:xfrm>
            <a:off x="3426272" y="3935936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338350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(parent) AuthenticationManager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9" y="5265683"/>
            <a:ext cx="7220607" cy="97061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injected (or auto-wired) into a method in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method body builds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E5C5C-6E07-866F-DD1D-0AD55784E4DB}"/>
              </a:ext>
            </a:extLst>
          </p:cNvPr>
          <p:cNvSpPr txBox="1"/>
          <p:nvPr/>
        </p:nvSpPr>
        <p:spPr>
          <a:xfrm>
            <a:off x="2522480" y="1895888"/>
            <a:ext cx="7220608" cy="30662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ApplicationSecurity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... // web stuff here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@Autowired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initialize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(AuthenticationManagerBuilder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, DataSource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dataSource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builder.jdbcAuthentication()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.dataSource(dataSource)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.withUser("dave")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.password("secret")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.roles("USER");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85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AuthenticationManager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9" y="5265683"/>
            <a:ext cx="7220607" cy="122719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overrode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method in the configurer.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builds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would be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E5C5C-6E07-866F-DD1D-0AD55784E4DB}"/>
              </a:ext>
            </a:extLst>
          </p:cNvPr>
          <p:cNvSpPr txBox="1"/>
          <p:nvPr/>
        </p:nvSpPr>
        <p:spPr>
          <a:xfrm>
            <a:off x="2485696" y="1179150"/>
            <a:ext cx="7220608" cy="37587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ApplicationSecurity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@Autowired</a:t>
            </a: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DataSource dataSource;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... // web stuff here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(AuthenticationManagerBuilder builder)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builder.jdbcAuthentication()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.dataSource(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dataSource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.withUser("dave")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.password("secret")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.roles("USER");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43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657</Words>
  <Application>Microsoft Macintosh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Monaco</vt:lpstr>
      <vt:lpstr>Open Sans</vt:lpstr>
      <vt:lpstr>Office Theme</vt:lpstr>
      <vt:lpstr>Authentication Outline</vt:lpstr>
      <vt:lpstr>AuthenticationManager</vt:lpstr>
      <vt:lpstr>ProviderManager - I</vt:lpstr>
      <vt:lpstr>ProviderManager – II</vt:lpstr>
      <vt:lpstr>AuthenticationManagerBuilder</vt:lpstr>
      <vt:lpstr>Application that configures the global (parent) AuthenticationManager</vt:lpstr>
      <vt:lpstr>Application that configures the local AuthenticationManager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Architecture</dc:title>
  <dc:creator>Berk Ekim Pasmakoglu</dc:creator>
  <cp:lastModifiedBy>Berk Ekim Pasmakoglu</cp:lastModifiedBy>
  <cp:revision>2</cp:revision>
  <dcterms:created xsi:type="dcterms:W3CDTF">2024-07-14T13:41:38Z</dcterms:created>
  <dcterms:modified xsi:type="dcterms:W3CDTF">2024-07-15T07:36:47Z</dcterms:modified>
</cp:coreProperties>
</file>