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0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C412E-BA7C-EA6C-03C1-A493439475C5}"/>
              </a:ext>
            </a:extLst>
          </p:cNvPr>
          <p:cNvCxnSpPr>
            <a:cxnSpLocks/>
            <a:stCxn id="42" idx="2"/>
            <a:endCxn id="90" idx="0"/>
          </p:cNvCxnSpPr>
          <p:nvPr/>
        </p:nvCxnSpPr>
        <p:spPr>
          <a:xfrm>
            <a:off x="4144876" y="2862557"/>
            <a:ext cx="1589050" cy="909228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1413124" y="1339306"/>
            <a:ext cx="1823046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AccessDecisionManager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727275" y="1093085"/>
            <a:ext cx="1189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5130717"/>
            <a:ext cx="8419700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decide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Object object, Collection&lt;ConfigAttribute&gt; configAttributes)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AccessDeniedException, InsufficientAuthenticationException;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4807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strategy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UnanimousBased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three delegate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people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 is granted if any voters return affirmatively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8F534-685F-43B5-3087-6E73C39827F0}"/>
              </a:ext>
            </a:extLst>
          </p:cNvPr>
          <p:cNvSpPr txBox="1"/>
          <p:nvPr/>
        </p:nvSpPr>
        <p:spPr>
          <a:xfrm>
            <a:off x="3213011" y="1265213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D1BF2-C475-D0F2-4C79-C532C169B548}"/>
              </a:ext>
            </a:extLst>
          </p:cNvPr>
          <p:cNvSpPr txBox="1"/>
          <p:nvPr/>
        </p:nvSpPr>
        <p:spPr>
          <a:xfrm>
            <a:off x="5240966" y="33131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CF36-9216-0AE0-2D12-5AE5DF9DA69C}"/>
              </a:ext>
            </a:extLst>
          </p:cNvPr>
          <p:cNvSpPr txBox="1"/>
          <p:nvPr/>
        </p:nvSpPr>
        <p:spPr>
          <a:xfrm>
            <a:off x="6319998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4894D-EE30-35AA-A423-8B04A10D361E}"/>
              </a:ext>
            </a:extLst>
          </p:cNvPr>
          <p:cNvSpPr/>
          <p:nvPr/>
        </p:nvSpPr>
        <p:spPr>
          <a:xfrm>
            <a:off x="263983" y="2511238"/>
            <a:ext cx="1317860" cy="35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AffirmativeBased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5731D3-CB3D-B0FC-3FD5-D2F91042275F}"/>
              </a:ext>
            </a:extLst>
          </p:cNvPr>
          <p:cNvGrpSpPr/>
          <p:nvPr/>
        </p:nvGrpSpPr>
        <p:grpSpPr>
          <a:xfrm>
            <a:off x="525518" y="3740053"/>
            <a:ext cx="1900320" cy="790800"/>
            <a:chOff x="7405357" y="3791678"/>
            <a:chExt cx="1900320" cy="790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C3873-8419-AB29-BF63-A68240B8C52D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AD166E-450C-552E-4762-52A5A5551053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3338D4-2ABD-670B-AF7D-A155405FACD9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16BC67-4C90-DC1D-F242-F44B0FA8A68F}"/>
              </a:ext>
            </a:extLst>
          </p:cNvPr>
          <p:cNvSpPr txBox="1"/>
          <p:nvPr/>
        </p:nvSpPr>
        <p:spPr>
          <a:xfrm>
            <a:off x="484331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1CC57-C009-5EA0-8559-8221DFA5843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5400000" flipH="1" flipV="1">
            <a:off x="1280921" y="1467512"/>
            <a:ext cx="685719" cy="1401734"/>
          </a:xfrm>
          <a:prstGeom prst="bentConnector3">
            <a:avLst>
              <a:gd name="adj1" fmla="val 32606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85840-3178-1CBF-2DF3-CF912BD2AAF7}"/>
              </a:ext>
            </a:extLst>
          </p:cNvPr>
          <p:cNvSpPr txBox="1"/>
          <p:nvPr/>
        </p:nvSpPr>
        <p:spPr>
          <a:xfrm>
            <a:off x="1829725" y="196023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00502-66AE-00A8-1933-EC864ECB3CC4}"/>
              </a:ext>
            </a:extLst>
          </p:cNvPr>
          <p:cNvSpPr txBox="1"/>
          <p:nvPr/>
        </p:nvSpPr>
        <p:spPr>
          <a:xfrm>
            <a:off x="486558" y="3010901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161EE-4182-E4ED-A470-92B3F4E9A63F}"/>
              </a:ext>
            </a:extLst>
          </p:cNvPr>
          <p:cNvSpPr/>
          <p:nvPr/>
        </p:nvSpPr>
        <p:spPr>
          <a:xfrm>
            <a:off x="1821943" y="2503337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ConsensusBased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6E89-25EE-459E-A290-DC63CE0A4355}"/>
              </a:ext>
            </a:extLst>
          </p:cNvPr>
          <p:cNvSpPr txBox="1"/>
          <p:nvPr/>
        </p:nvSpPr>
        <p:spPr>
          <a:xfrm>
            <a:off x="2075946" y="3014819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76827-EA25-7866-A020-A9BC1EBD709E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2082153" y="2068013"/>
            <a:ext cx="677818" cy="192830"/>
          </a:xfrm>
          <a:prstGeom prst="bentConnector3">
            <a:avLst>
              <a:gd name="adj1" fmla="val 3240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DA1FC-F625-FF1A-2B9D-EE65F4E22692}"/>
              </a:ext>
            </a:extLst>
          </p:cNvPr>
          <p:cNvSpPr/>
          <p:nvPr/>
        </p:nvSpPr>
        <p:spPr>
          <a:xfrm>
            <a:off x="3449342" y="2511238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UnanimousBased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BCA62A-95FA-4951-8428-AD036D32C7CD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2891903" y="1258264"/>
            <a:ext cx="685719" cy="1820229"/>
          </a:xfrm>
          <a:prstGeom prst="bentConnector3">
            <a:avLst>
              <a:gd name="adj1" fmla="val 32607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0D405A-4B42-466C-A405-4B599BCA332C}"/>
              </a:ext>
            </a:extLst>
          </p:cNvPr>
          <p:cNvSpPr txBox="1"/>
          <p:nvPr/>
        </p:nvSpPr>
        <p:spPr>
          <a:xfrm>
            <a:off x="2078895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557-CDC9-AA3D-C2FC-B7653220F63C}"/>
              </a:ext>
            </a:extLst>
          </p:cNvPr>
          <p:cNvSpPr txBox="1"/>
          <p:nvPr/>
        </p:nvSpPr>
        <p:spPr>
          <a:xfrm>
            <a:off x="3714215" y="300797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3FF43B-D8CE-443F-02BC-394BB47FD432}"/>
              </a:ext>
            </a:extLst>
          </p:cNvPr>
          <p:cNvGrpSpPr/>
          <p:nvPr/>
        </p:nvGrpSpPr>
        <p:grpSpPr>
          <a:xfrm>
            <a:off x="2730842" y="3740053"/>
            <a:ext cx="1900320" cy="790800"/>
            <a:chOff x="7405357" y="3791678"/>
            <a:chExt cx="1900320" cy="790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45C0B0-A560-A3A2-44D4-8507666DB4D8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0734349-AAE6-12AB-05CB-B2740C08ECF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8D4E26-4E79-A79C-0E2F-2CE600FC0571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57CFB-C13E-92E3-8B35-AAD297CB9E6A}"/>
              </a:ext>
            </a:extLst>
          </p:cNvPr>
          <p:cNvGrpSpPr/>
          <p:nvPr/>
        </p:nvGrpSpPr>
        <p:grpSpPr>
          <a:xfrm>
            <a:off x="4936166" y="3771785"/>
            <a:ext cx="1900320" cy="790800"/>
            <a:chOff x="7405357" y="3791678"/>
            <a:chExt cx="1900320" cy="7908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AE60AB-E836-07C5-94F6-45E285E35876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6F4D7E-8E59-88B0-5A9C-92A6462444D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FACFD1-E7C1-0535-35A2-EE530840778B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D87F5A-3138-01BA-0890-9BC1A87F874A}"/>
              </a:ext>
            </a:extLst>
          </p:cNvPr>
          <p:cNvSpPr txBox="1"/>
          <p:nvPr/>
        </p:nvSpPr>
        <p:spPr>
          <a:xfrm>
            <a:off x="4114674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9546A8-56EE-E5F3-129C-611CC943382A}"/>
              </a:ext>
            </a:extLst>
          </p:cNvPr>
          <p:cNvSpPr txBox="1"/>
          <p:nvPr/>
        </p:nvSpPr>
        <p:spPr>
          <a:xfrm>
            <a:off x="1909350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14C47-34C8-4F8B-A3D2-9F9C1CF6DD2A}"/>
              </a:ext>
            </a:extLst>
          </p:cNvPr>
          <p:cNvSpPr txBox="1"/>
          <p:nvPr/>
        </p:nvSpPr>
        <p:spPr>
          <a:xfrm>
            <a:off x="3706926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24EE45-8EF6-F90A-8D96-EEB808513097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2517477" y="2854656"/>
            <a:ext cx="1011125" cy="8853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7363B7-87FA-CA12-CF16-CA64824BD25B}"/>
              </a:ext>
            </a:extLst>
          </p:cNvPr>
          <p:cNvSpPr txBox="1"/>
          <p:nvPr/>
        </p:nvSpPr>
        <p:spPr>
          <a:xfrm>
            <a:off x="3211743" y="3324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669BB6-9458-5F9D-7858-025E5AD86A5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922913" y="2862556"/>
            <a:ext cx="400365" cy="8774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9B838ED-F316-BE46-E8B5-D2C4488DC223}"/>
              </a:ext>
            </a:extLst>
          </p:cNvPr>
          <p:cNvSpPr txBox="1"/>
          <p:nvPr/>
        </p:nvSpPr>
        <p:spPr>
          <a:xfrm>
            <a:off x="1297149" y="33395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773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8419700" cy="1219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vote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S object, Collection&lt;ConfigAttribute&gt; attributes);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10069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(representing a principal) and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has been decorated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97E9F-E000-B5A7-0D38-4064823C041C}"/>
              </a:ext>
            </a:extLst>
          </p:cNvPr>
          <p:cNvSpPr txBox="1"/>
          <p:nvPr/>
        </p:nvSpPr>
        <p:spPr>
          <a:xfrm>
            <a:off x="1472665" y="194075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691FE-3EE0-B036-1994-0AEF75FBE6A3}"/>
              </a:ext>
            </a:extLst>
          </p:cNvPr>
          <p:cNvSpPr txBox="1">
            <a:spLocks/>
          </p:cNvSpPr>
          <p:nvPr/>
        </p:nvSpPr>
        <p:spPr>
          <a:xfrm>
            <a:off x="525518" y="4366731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completely generic in the signatures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It represents anything that a user might want to access: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in a Java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6C1CB-CB65-44C5-D275-D64B33ACC221}"/>
              </a:ext>
            </a:extLst>
          </p:cNvPr>
          <p:cNvSpPr txBox="1">
            <a:spLocks/>
          </p:cNvSpPr>
          <p:nvPr/>
        </p:nvSpPr>
        <p:spPr>
          <a:xfrm>
            <a:off x="6695087" y="4366732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 represent a decoration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some metadata that determines the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permission required to access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ConfigAttribute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3227498" cy="2962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String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getAttribute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7" y="1146792"/>
            <a:ext cx="5318235" cy="379096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only one API,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returns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strings encode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intention of the owner of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expressing rules about who is allowed to access it: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typical example is the name of a user role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ROLE_ADMIN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ROLE_AUDIT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need to be evaluated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Spring Expression Language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(SpEL) expressions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isFullyAuthenticated() &amp;&amp; hasRole('user')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312</Words>
  <Application>Microsoft Macintosh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Monaco</vt:lpstr>
      <vt:lpstr>Open Sans</vt:lpstr>
      <vt:lpstr>Wingdings</vt:lpstr>
      <vt:lpstr>Office Theme</vt:lpstr>
      <vt:lpstr>Authorization Outline</vt:lpstr>
      <vt:lpstr>AccessDecisionManager</vt:lpstr>
      <vt:lpstr>AccessDecisionVoter</vt:lpstr>
      <vt:lpstr>ConfigAttribute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2024-07-15T07:43:50Z</dcterms:modified>
</cp:coreProperties>
</file>