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2" r:id="rId2"/>
    <p:sldId id="275" r:id="rId3"/>
    <p:sldId id="283" r:id="rId4"/>
    <p:sldId id="284" r:id="rId5"/>
    <p:sldId id="285" r:id="rId6"/>
    <p:sldId id="281" r:id="rId7"/>
    <p:sldId id="286" r:id="rId8"/>
    <p:sldId id="282" r:id="rId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69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784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8404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056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38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05841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performs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security for Spring Security. </a:t>
            </a:r>
          </a:p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to WebSecurity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exposing it 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exposing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configuration is imported when using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6096000" y="3259754"/>
            <a:ext cx="5917322" cy="28407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proxyBeanMethods = false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WebSecurityConfiguration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ImportAware, BeanClassLoaderAware {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List&lt;SecurityFilterChain&gt;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= Collections.emptyList();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pic>
        <p:nvPicPr>
          <p:cNvPr id="4" name="Picture 3" descr="springSecurityFilterChain Bean">
            <a:extLst>
              <a:ext uri="{FF2B5EF4-FFF2-40B4-BE49-F238E27FC236}">
                <a16:creationId xmlns:a16="http://schemas.microsoft.com/office/drawing/2014/main" id="{FEBE7C96-D1C0-4C21-FCF7-B16C07E5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3259754"/>
            <a:ext cx="5542063" cy="35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97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created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known as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delegates to.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Customizations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by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exposing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3426312"/>
            <a:ext cx="11761074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org.springframework.security.config.annotation.web.builders;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 class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AbstractConfiguredSecurityBuilder&lt;Filter, WebSecurity&gt;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SecurityBuilder&lt;Filter&gt;, ApplicationContextAware, ServletContextAware {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List&lt;RequestMatcher&gt; ignoredRequests;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List&lt;SecurityBuilder&lt;? extends SecurityFilterChain&gt;&gt;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securityFilterChainBuilders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HttpFirewall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httpFirewall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ServletContext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servletContext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03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01788-FA27-70F8-1EB5-E1FAB7FA20FA}"/>
              </a:ext>
            </a:extLst>
          </p:cNvPr>
          <p:cNvSpPr/>
          <p:nvPr/>
        </p:nvSpPr>
        <p:spPr>
          <a:xfrm>
            <a:off x="263067" y="1251311"/>
            <a:ext cx="2528124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SecurityBuilder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1B8C9-508B-5EB8-BB31-B5B13D0C4C9F}"/>
              </a:ext>
            </a:extLst>
          </p:cNvPr>
          <p:cNvSpPr txBox="1"/>
          <p:nvPr/>
        </p:nvSpPr>
        <p:spPr>
          <a:xfrm>
            <a:off x="1710446" y="98681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4670872"/>
            <a:ext cx="10810" cy="133167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7FB7DF-A041-EA3D-751B-7EA122C17DAF}"/>
              </a:ext>
            </a:extLst>
          </p:cNvPr>
          <p:cNvSpPr txBox="1"/>
          <p:nvPr/>
        </p:nvSpPr>
        <p:spPr>
          <a:xfrm>
            <a:off x="954438" y="20305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4363999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4162708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ED558-D4FC-8FBC-97C0-7D97CEFE028D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flipV="1">
            <a:off x="1527119" y="3063150"/>
            <a:ext cx="0" cy="130084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56546" y="555858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C665D-1BEE-DCC4-2163-2252AE3DAEB6}"/>
              </a:ext>
            </a:extLst>
          </p:cNvPr>
          <p:cNvSpPr txBox="1"/>
          <p:nvPr/>
        </p:nvSpPr>
        <p:spPr>
          <a:xfrm>
            <a:off x="3183327" y="1278032"/>
            <a:ext cx="2812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8E5E3-7E08-D6CC-DD26-A7C4D858E0B0}"/>
              </a:ext>
            </a:extLst>
          </p:cNvPr>
          <p:cNvSpPr txBox="1"/>
          <p:nvPr/>
        </p:nvSpPr>
        <p:spPr>
          <a:xfrm>
            <a:off x="3183318" y="4394324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30872-45DB-E6F1-C2BF-4D469C320924}"/>
              </a:ext>
            </a:extLst>
          </p:cNvPr>
          <p:cNvSpPr txBox="1"/>
          <p:nvPr/>
        </p:nvSpPr>
        <p:spPr>
          <a:xfrm>
            <a:off x="3183318" y="6032876"/>
            <a:ext cx="3559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org.springframework.security.config.annotation.web.builders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8C437-59AE-CF91-F33C-1CE3E67167B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791191" y="1401143"/>
            <a:ext cx="392136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938D9-83EA-11D6-3582-F1B5C799B06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791181" y="4517435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1E1D5-B79C-32E6-6280-0A35792D136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780370" y="6155987"/>
            <a:ext cx="402948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AFC678-44AE-D91D-E5DA-B14C3EE65B79}"/>
              </a:ext>
            </a:extLst>
          </p:cNvPr>
          <p:cNvSpPr/>
          <p:nvPr/>
        </p:nvSpPr>
        <p:spPr>
          <a:xfrm>
            <a:off x="263056" y="2756277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AbstractSecurityBuilder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74C252-21C0-568C-CB75-562821899D6B}"/>
              </a:ext>
            </a:extLst>
          </p:cNvPr>
          <p:cNvSpPr txBox="1"/>
          <p:nvPr/>
        </p:nvSpPr>
        <p:spPr>
          <a:xfrm>
            <a:off x="1581844" y="252414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30E70-0666-474C-C02E-EAA677120D1F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1527119" y="1550974"/>
            <a:ext cx="10" cy="120530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DBCB1E-68EA-BD70-4F89-882F68183169}"/>
              </a:ext>
            </a:extLst>
          </p:cNvPr>
          <p:cNvSpPr txBox="1"/>
          <p:nvPr/>
        </p:nvSpPr>
        <p:spPr>
          <a:xfrm>
            <a:off x="960534" y="402151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EB8CB-8FAB-248F-C386-C52D5B048C0E}"/>
              </a:ext>
            </a:extLst>
          </p:cNvPr>
          <p:cNvSpPr txBox="1"/>
          <p:nvPr/>
        </p:nvSpPr>
        <p:spPr>
          <a:xfrm>
            <a:off x="3183318" y="2786602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743DD8-0474-D054-060F-A0B6DD4D004A}"/>
              </a:ext>
            </a:extLst>
          </p:cNvPr>
          <p:cNvCxnSpPr>
            <a:cxnSpLocks/>
            <a:stCxn id="37" idx="3"/>
            <a:endCxn id="55" idx="1"/>
          </p:cNvCxnSpPr>
          <p:nvPr/>
        </p:nvCxnSpPr>
        <p:spPr>
          <a:xfrm flipV="1">
            <a:off x="2791181" y="2909713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9DD97B8-76F5-D537-49A2-FB2845E6AA4E}"/>
              </a:ext>
            </a:extLst>
          </p:cNvPr>
          <p:cNvSpPr txBox="1">
            <a:spLocks/>
          </p:cNvSpPr>
          <p:nvPr/>
        </p:nvSpPr>
        <p:spPr>
          <a:xfrm>
            <a:off x="6939252" y="1785478"/>
            <a:ext cx="5073950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Builds an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D4D03-6BE3-83C9-5604-E164266421F2}"/>
              </a:ext>
            </a:extLst>
          </p:cNvPr>
          <p:cNvSpPr txBox="1"/>
          <p:nvPr/>
        </p:nvSpPr>
        <p:spPr>
          <a:xfrm>
            <a:off x="6939252" y="1016806"/>
            <a:ext cx="5074020" cy="7686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SecurityBuilder&lt;O&gt; {</a:t>
            </a: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6939152" y="2434579"/>
            <a:ext cx="5074050" cy="3400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AbstractSecurityBuilder&lt;O&gt;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SecurityBuilder&lt;O&gt;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=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AtomicBoolean();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   public final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compareAndSet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true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 =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AlreadyBuiltException("This object has already been built");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(!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IllegalStateException("This object has not been built");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6939183" y="5834741"/>
            <a:ext cx="5074019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that ensures the object being built is only built one time.</a:t>
            </a:r>
          </a:p>
        </p:txBody>
      </p:sp>
    </p:spTree>
    <p:extLst>
      <p:ext uri="{BB962C8B-B14F-4D97-AF65-F5344CB8AC3E}">
        <p14:creationId xmlns:p14="http://schemas.microsoft.com/office/powerpoint/2010/main" val="6716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1860778"/>
            <a:ext cx="10810" cy="41417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1553905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135261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26809" y="380855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4776734" y="583879"/>
            <a:ext cx="6947596" cy="49209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AbstractConfiguredSecurityBuilder&lt;O, B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SecurityBuilder&lt;O&gt;&gt;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AbstractSecurityBuilder&lt;O&gt;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LinkedHashMap&lt;Class&lt;?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SecurityConfigurer&lt;O, B&gt;&gt;, List&lt;SecurityConfigurer&lt;O, B&gt;&gt;&gt;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BuildState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UNBUILT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synchronized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INITIALIZING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O result =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result;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4776734" y="5504842"/>
            <a:ext cx="6129416" cy="110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that allows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to be applied to it.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makes modifying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 strategy that can be customized and broken up into several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objects that have more specific goals than that of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 example,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may build an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but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might populate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with the filters necessary for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form-based login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2042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convenient base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creating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implementation allows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overriding 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239011-D5BE-6B90-2849-3002FB4B6F4C}"/>
              </a:ext>
            </a:extLst>
          </p:cNvPr>
          <p:cNvGrpSpPr/>
          <p:nvPr/>
        </p:nvGrpSpPr>
        <p:grpSpPr>
          <a:xfrm>
            <a:off x="252247" y="2152534"/>
            <a:ext cx="6689072" cy="1712134"/>
            <a:chOff x="252247" y="3709761"/>
            <a:chExt cx="6689072" cy="17121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F4FE1B-692B-B9B4-097E-F379A3BFD1AA}"/>
                </a:ext>
              </a:extLst>
            </p:cNvPr>
            <p:cNvSpPr/>
            <p:nvPr/>
          </p:nvSpPr>
          <p:spPr>
            <a:xfrm>
              <a:off x="252247" y="3958494"/>
              <a:ext cx="2260951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SecurityConfigurer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587F9-7A3B-EDBB-950B-8B311DA6FBC4}"/>
                </a:ext>
              </a:extLst>
            </p:cNvPr>
            <p:cNvSpPr txBox="1"/>
            <p:nvPr/>
          </p:nvSpPr>
          <p:spPr>
            <a:xfrm>
              <a:off x="842349" y="370976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36CA-8918-9914-24FB-74711EA57480}"/>
                </a:ext>
              </a:extLst>
            </p:cNvPr>
            <p:cNvSpPr txBox="1"/>
            <p:nvPr/>
          </p:nvSpPr>
          <p:spPr>
            <a:xfrm>
              <a:off x="842349" y="456085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46ED52-B942-C661-B4D8-3AC598B1F252}"/>
                </a:ext>
              </a:extLst>
            </p:cNvPr>
            <p:cNvSpPr/>
            <p:nvPr/>
          </p:nvSpPr>
          <p:spPr>
            <a:xfrm>
              <a:off x="252247" y="5115022"/>
              <a:ext cx="2260951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WebSecurityConfigurerAdapter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9D6395-38AB-8321-7C03-6366F6EDF507}"/>
                </a:ext>
              </a:extLst>
            </p:cNvPr>
            <p:cNvSpPr txBox="1"/>
            <p:nvPr/>
          </p:nvSpPr>
          <p:spPr>
            <a:xfrm>
              <a:off x="1382722" y="4863775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689F8-787E-4172-A03A-DB67EACCA425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V="1">
              <a:off x="1382723" y="4258157"/>
              <a:ext cx="0" cy="85686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FC501-7A1B-008B-4540-E6D9905A4FCE}"/>
                </a:ext>
              </a:extLst>
            </p:cNvPr>
            <p:cNvSpPr txBox="1"/>
            <p:nvPr/>
          </p:nvSpPr>
          <p:spPr>
            <a:xfrm>
              <a:off x="3049505" y="3985214"/>
              <a:ext cx="29126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75F64-5CB5-A395-03D0-BEEE21766B90}"/>
                </a:ext>
              </a:extLst>
            </p:cNvPr>
            <p:cNvSpPr txBox="1"/>
            <p:nvPr/>
          </p:nvSpPr>
          <p:spPr>
            <a:xfrm>
              <a:off x="3049505" y="5146021"/>
              <a:ext cx="38918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org.springframework.security.config.annotation.web.configuration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2741A9-063A-0CE3-42E5-0241330232AC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 flipV="1">
              <a:off x="2513198" y="4108325"/>
              <a:ext cx="536307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F9C00-8F42-4A68-611B-3C56EBCF382B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2513198" y="5268459"/>
              <a:ext cx="536307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4172615"/>
            <a:ext cx="6727738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abstract class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WebSecurityConfigurerAdapter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WebSecurity&gt; {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parentAuthenticationBuilder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9E12DEB-A610-B556-9F49-7ED4BC0C30E7}"/>
              </a:ext>
            </a:extLst>
          </p:cNvPr>
          <p:cNvSpPr txBox="1">
            <a:spLocks/>
          </p:cNvSpPr>
          <p:nvPr/>
        </p:nvSpPr>
        <p:spPr>
          <a:xfrm>
            <a:off x="7337248" y="4172615"/>
            <a:ext cx="4676073" cy="247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Configures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2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customization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most instances users will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create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exposes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will automatically be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annotation.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437755" y="2682399"/>
            <a:ext cx="7390056" cy="8094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WebSecurityConfigurer&lt;T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T&gt; {   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4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for configuring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first have their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invoked.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all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methods have been invoked, each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is invoked.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6" y="2682399"/>
            <a:ext cx="4959090" cy="2286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Type parameters: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&lt;O&gt; – The object being built by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&lt;B&gt; –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builds objects of type O.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      This is also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is being configured.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SecurityConfigurer&lt;O, B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SecurityBuilder&lt;O&gt;&gt; {   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1137</Words>
  <Application>Microsoft Macintosh PowerPoint</Application>
  <PresentationFormat>Widescreen</PresentationFormat>
  <Paragraphs>151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Monaco</vt:lpstr>
      <vt:lpstr>Office Theme</vt:lpstr>
      <vt:lpstr>Web Security Outline</vt:lpstr>
      <vt:lpstr>WebSecurityConfiguration</vt:lpstr>
      <vt:lpstr>WebSecurity - I</vt:lpstr>
      <vt:lpstr>WebSecurity - II</vt:lpstr>
      <vt:lpstr>WebSecurity - III</vt:lpstr>
      <vt:lpstr>WebSecurityConfigurerAdapter</vt:lpstr>
      <vt:lpstr>WebSecurityConfigurer</vt:lpstr>
      <vt:lpstr>SecurityConfigurer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2024-07-15T07:47:10Z</dcterms:modified>
</cp:coreProperties>
</file>