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3" r:id="rId2"/>
    <p:sldId id="277" r:id="rId3"/>
    <p:sldId id="278" r:id="rId4"/>
    <p:sldId id="279" r:id="rId5"/>
    <p:sldId id="280" r:id="rId6"/>
    <p:sldId id="294" r:id="rId7"/>
    <p:sldId id="295" r:id="rId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4694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Dispatching Requests to the First Chain That Matches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Filter Chains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Matching for Dispatch and Authorization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Application Security Rules with Actuator Rules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0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Dispatching Requests to the First Chain That Matches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43326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can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multiple 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all managed by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 the same top level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all are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 to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Spring Security filter contains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dispatches a request to the first chain that matches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most important feature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this dispatch process is that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chain ever handles a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security filters dispatch">
            <a:extLst>
              <a:ext uri="{FF2B5EF4-FFF2-40B4-BE49-F238E27FC236}">
                <a16:creationId xmlns:a16="http://schemas.microsoft.com/office/drawing/2014/main" id="{FA6DFCD9-0B90-CED1-4183-95F70C74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67" y="2963483"/>
            <a:ext cx="4655655" cy="30135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7FF6D-04D1-B63D-CF5C-A245DF9F9A88}"/>
              </a:ext>
            </a:extLst>
          </p:cNvPr>
          <p:cNvSpPr txBox="1">
            <a:spLocks/>
          </p:cNvSpPr>
          <p:nvPr/>
        </p:nvSpPr>
        <p:spPr>
          <a:xfrm>
            <a:off x="6668280" y="4048399"/>
            <a:ext cx="5381826" cy="84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happening based on matching the request path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/foo/**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matches 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505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Filter Chains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6"/>
            <a:ext cx="11761074" cy="2580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vanilla Spring Boot application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with no custom security 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a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(call it n)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where usually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 (n-1) chains are there just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like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/css/**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/images/**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 error view: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/error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last chain matches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catch-all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path (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and is more active, containing logic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handling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writing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so on.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 total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this chain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don’t have 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concern themselves with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which filters are used and when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98EFA0-DF2B-94C2-94E6-C15549DF867D}"/>
              </a:ext>
            </a:extLst>
          </p:cNvPr>
          <p:cNvSpPr txBox="1">
            <a:spLocks/>
          </p:cNvSpPr>
          <p:nvPr/>
        </p:nvSpPr>
        <p:spPr>
          <a:xfrm>
            <a:off x="252247" y="4441542"/>
            <a:ext cx="11761074" cy="2051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All filters internal to Spring Security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unknown to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important, especially in a Spring Boot application, where, by default, all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type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are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automatically with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want to add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 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security chain, you need to either 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not make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it be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wrap it in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FilterRegistrationBean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explicitly disables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registration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C07C1B-E064-A81D-3D7F-039B4692404F}"/>
              </a:ext>
            </a:extLst>
          </p:cNvPr>
          <p:cNvCxnSpPr>
            <a:cxnSpLocks/>
          </p:cNvCxnSpPr>
          <p:nvPr/>
        </p:nvCxnSpPr>
        <p:spPr>
          <a:xfrm>
            <a:off x="597159" y="3928189"/>
            <a:ext cx="11271380" cy="0"/>
          </a:xfrm>
          <a:prstGeom prst="line">
            <a:avLst/>
          </a:prstGeom>
          <a:ln w="952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1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125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 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chain in a Spring Boot application (the one with the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request matcher) has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predefined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Order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to configure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basic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application endpoints.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interpreted as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with the first object (with the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order value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having the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priority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F1F51-2886-9E45-2EDF-69CCC6943374}"/>
              </a:ext>
            </a:extLst>
          </p:cNvPr>
          <p:cNvSpPr txBox="1"/>
          <p:nvPr/>
        </p:nvSpPr>
        <p:spPr>
          <a:xfrm>
            <a:off x="2312597" y="2568848"/>
            <a:ext cx="7566806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SecurityProperties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LOWEST_PRECEDENCE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- 5;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IGNORED_ORDER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HIGHEST_PRECEDENCE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F46E9E-D7E9-FDB8-4D16-2B9B0C7591FA}"/>
              </a:ext>
            </a:extLst>
          </p:cNvPr>
          <p:cNvSpPr txBox="1">
            <a:spLocks/>
          </p:cNvSpPr>
          <p:nvPr/>
        </p:nvSpPr>
        <p:spPr>
          <a:xfrm>
            <a:off x="252247" y="5139718"/>
            <a:ext cx="11761074" cy="52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.I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GNORED_ORDER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ignores standard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resource paths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30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it off completely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setting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security.basic.enabled = false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use it as a 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define other rules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with a lower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type 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Decorate the class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2349380" y="2980572"/>
            <a:ext cx="7566806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- 10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("/match1/**")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...;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51CE6D-DAC5-97F3-E5AE-718A7ADE36AC}"/>
              </a:ext>
            </a:extLst>
          </p:cNvPr>
          <p:cNvSpPr txBox="1">
            <a:spLocks/>
          </p:cNvSpPr>
          <p:nvPr/>
        </p:nvSpPr>
        <p:spPr>
          <a:xfrm>
            <a:off x="252247" y="5857604"/>
            <a:ext cx="11761074" cy="52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bean causes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add a new filter chain and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order it 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16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Matching for Dispatch and Authorization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(or, equivalently,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has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to decide whether to apply it to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the decision is made to apply a particular filter chain,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no others are applied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within a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have more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fine-grained control of 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setting additional matchers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configurer, as follows: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1772093" y="2980572"/>
            <a:ext cx="9080205" cy="27688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- 10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("/match1/**").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authorizeRequests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 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this one is a request matcher for the whole filter chain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("/match1/user").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hasRole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("USER")   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this one is only to choose the access rule to apply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("/match1/spam").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hasRole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("SPAM")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anyRequest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Application Security Rules with Actuator Rules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178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use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Boot Actuator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probably want them to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fact, as soon as you add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 secure application,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get 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additional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that applies only to the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defined with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matches only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has an order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ManagementServerProperties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is 5 fewer than the default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fallback filter, so it is consulted before the fallback.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252247" y="3258032"/>
            <a:ext cx="5970612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ManagementServerProperties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+ 1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("/foo/**")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. . .;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D122-30E5-A0EC-BF38-6AD1A6646A70}"/>
              </a:ext>
            </a:extLst>
          </p:cNvPr>
          <p:cNvSpPr txBox="1">
            <a:spLocks/>
          </p:cNvSpPr>
          <p:nvPr/>
        </p:nvSpPr>
        <p:spPr>
          <a:xfrm>
            <a:off x="6358270" y="3160728"/>
            <a:ext cx="5655051" cy="1694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Applying Custom Application Security Rules to the Actuator Endpoints: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ordered earlier than the actuator 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includes all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96AD3-DE2B-47E2-A15B-224125B1A217}"/>
              </a:ext>
            </a:extLst>
          </p:cNvPr>
          <p:cNvSpPr txBox="1">
            <a:spLocks/>
          </p:cNvSpPr>
          <p:nvPr/>
        </p:nvSpPr>
        <p:spPr>
          <a:xfrm>
            <a:off x="6358269" y="4922917"/>
            <a:ext cx="5655051" cy="1792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 Security Settings for the Actuator Endpoints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your own filter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 than the actuator 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 than the 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ManagementServerProperties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09721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1020</Words>
  <Application>Microsoft Macintosh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Monaco</vt:lpstr>
      <vt:lpstr>Wingdings</vt:lpstr>
      <vt:lpstr>Office Theme</vt:lpstr>
      <vt:lpstr>Customizations Outline</vt:lpstr>
      <vt:lpstr>Dispatching Requests to the First Chain That Matches</vt:lpstr>
      <vt:lpstr>Configuration of Filter Chains</vt:lpstr>
      <vt:lpstr>Creating and Customizing Filter Chains - I</vt:lpstr>
      <vt:lpstr>Creating and Customizing Filter Chains - II</vt:lpstr>
      <vt:lpstr>Request Matching for Dispatch and Authorization</vt:lpstr>
      <vt:lpstr>Combining Application Security Rules with Actuator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2</cp:revision>
  <dcterms:created xsi:type="dcterms:W3CDTF">2024-07-14T13:41:38Z</dcterms:created>
  <dcterms:modified xsi:type="dcterms:W3CDTF">2024-07-15T07:48:36Z</dcterms:modified>
</cp:coreProperties>
</file>