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6" r:id="rId2"/>
    <p:sldId id="297" r:id="rId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offers support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Java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executions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declared using the same format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strings.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488623" y="2357809"/>
            <a:ext cx="4312665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@SpringBootApplication @EnableGlobalMethodSecurity(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securedEnabled = true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SampleSecureApplication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6390713" y="2357809"/>
            <a:ext cx="2682339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MyService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@Secured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(“ROLE_USER”)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secure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“Hello Security”;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197D6-0FBE-2C03-D786-E0DFF2E1EA27}"/>
              </a:ext>
            </a:extLst>
          </p:cNvPr>
          <p:cNvSpPr txBox="1">
            <a:spLocks/>
          </p:cNvSpPr>
          <p:nvPr/>
        </p:nvSpPr>
        <p:spPr>
          <a:xfrm>
            <a:off x="252246" y="4661623"/>
            <a:ext cx="11761075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creates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this type, it is proxied and callers must go through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interceptor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before the method is executed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access is denied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caller gets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AccessDeniedException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instead of the actual method result.</a:t>
            </a:r>
          </a:p>
        </p:txBody>
      </p:sp>
    </p:spTree>
    <p:extLst>
      <p:ext uri="{BB962C8B-B14F-4D97-AF65-F5344CB8AC3E}">
        <p14:creationId xmlns:p14="http://schemas.microsoft.com/office/powerpoint/2010/main" val="291344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Monaco</vt:lpstr>
      <vt:lpstr>Office Theme</vt:lpstr>
      <vt:lpstr>Method Security Outline</vt:lpstr>
      <vt:lpstr>Method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2</cp:revision>
  <dcterms:created xsi:type="dcterms:W3CDTF">2024-07-14T13:41:38Z</dcterms:created>
  <dcterms:modified xsi:type="dcterms:W3CDTF">2024-07-15T07:49:46Z</dcterms:modified>
</cp:coreProperties>
</file>