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8" r:id="rId2"/>
    <p:sldId id="299" r:id="rId3"/>
    <p:sldId id="300" r:id="rId4"/>
    <p:sldId id="302" r:id="rId5"/>
    <p:sldId id="303" r:id="rId6"/>
    <p:sldId id="304" r:id="rId7"/>
    <p:sldId id="301" r:id="rId8"/>
    <p:sldId id="305" r:id="rId9"/>
    <p:sldId id="306" r:id="rId1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Threads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AsyncConfigurerSupport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8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289593"/>
            <a:ext cx="11761074" cy="65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fundamentally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thread-bound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because it needs to make the current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available to a wide variety of downstream consumers.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contains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5442465" y="2601865"/>
            <a:ext cx="6570856" cy="6913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SecurityContext context = SecurityContextHolder.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context.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getAuthentication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assert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(authentication.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5442465" y="4183088"/>
            <a:ext cx="6570856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@AuthenticationPrincipal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User user)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EFDE-CF04-89FC-0BDF-4B640E7D8ED4}"/>
              </a:ext>
            </a:extLst>
          </p:cNvPr>
          <p:cNvSpPr txBox="1">
            <a:spLocks/>
          </p:cNvSpPr>
          <p:nvPr/>
        </p:nvSpPr>
        <p:spPr>
          <a:xfrm>
            <a:off x="252247" y="4138402"/>
            <a:ext cx="5085297" cy="195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need access to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currently authenticated 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a web endpoint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use a method parameter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@RequestMapping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annotated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@AuthenticationPrincipal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pulls the current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out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calls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 method on it to yield the method parameter.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910E76-DEB1-F534-E396-8AAE0C8E09CD}"/>
              </a:ext>
            </a:extLst>
          </p:cNvPr>
          <p:cNvSpPr txBox="1">
            <a:spLocks/>
          </p:cNvSpPr>
          <p:nvPr/>
        </p:nvSpPr>
        <p:spPr>
          <a:xfrm>
            <a:off x="252247" y="2473534"/>
            <a:ext cx="5085297" cy="1011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access and manipulate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through static convenience methods in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which, in turn, manipulate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9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2B629A-16DF-AB29-349C-B437D33A63C9}"/>
              </a:ext>
            </a:extLst>
          </p:cNvPr>
          <p:cNvSpPr txBox="1">
            <a:spLocks/>
          </p:cNvSpPr>
          <p:nvPr/>
        </p:nvSpPr>
        <p:spPr>
          <a:xfrm>
            <a:off x="252247" y="1316342"/>
            <a:ext cx="11761074" cy="817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type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dependent on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used to validate the authentication, so this can be a useful little trick to get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type-safe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reference to user data.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7" y="2861482"/>
            <a:ext cx="5085297" cy="101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Spring Security is in use,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from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you can also use that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5621144" y="2866356"/>
            <a:ext cx="6392177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(Principal principal)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(Authentication) principal;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User = (User) authentication.getPrincipal();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2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Annotation that is used to resolve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a method argument.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@Target(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{ElementType.PARAMETER, ElementType.ANNOTATION_TYPE}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@Retention(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RetentionPolicy.RUNTIME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@Documented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@interface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True if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ClassCastException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should be thrown when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current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Authentication.getPrincipal()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is the incorrect type.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errorOnInvalidType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expression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"";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2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once the request has been processed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request has been authenticated,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will usually be stored in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managed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mechanism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being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F2C82-2D95-2D0E-6B45-3B13D06EFB59}"/>
              </a:ext>
            </a:extLst>
          </p:cNvPr>
          <p:cNvSpPr txBox="1"/>
          <p:nvPr/>
        </p:nvSpPr>
        <p:spPr>
          <a:xfrm>
            <a:off x="4489619" y="2820428"/>
            <a:ext cx="7522232" cy="38075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Principal, Serializable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returns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Principal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being authenticated or the authenticated principal after authentication.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 the case of an authentication request with username and password, this would be the username.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implementation will often return an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containing richer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information as the principal for use by the application.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Many of the authentication providers will create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UserDetails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object as the principal.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Object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other APIs were intentionally skipped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Collection&lt;?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GrantedAuthority&gt;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getAuthorities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A4BB-6A58-26EA-C94B-02083B1842CB}"/>
              </a:ext>
            </a:extLst>
          </p:cNvPr>
          <p:cNvSpPr/>
          <p:nvPr/>
        </p:nvSpPr>
        <p:spPr>
          <a:xfrm>
            <a:off x="570103" y="3660822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Principal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48AE9-3944-AC94-1072-6E7FDDB9CD3A}"/>
              </a:ext>
            </a:extLst>
          </p:cNvPr>
          <p:cNvSpPr txBox="1"/>
          <p:nvPr/>
        </p:nvSpPr>
        <p:spPr>
          <a:xfrm>
            <a:off x="613785" y="3429000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66F12-C483-E1F8-79C5-63529DC57CDB}"/>
              </a:ext>
            </a:extLst>
          </p:cNvPr>
          <p:cNvSpPr txBox="1"/>
          <p:nvPr/>
        </p:nvSpPr>
        <p:spPr>
          <a:xfrm>
            <a:off x="661715" y="42574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E99A2-A05E-AD0E-F220-91DF1BE3955B}"/>
              </a:ext>
            </a:extLst>
          </p:cNvPr>
          <p:cNvSpPr txBox="1"/>
          <p:nvPr/>
        </p:nvSpPr>
        <p:spPr>
          <a:xfrm>
            <a:off x="2078082" y="3687542"/>
            <a:ext cx="9595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java.security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99FE0-7374-567E-24C1-8AB4E1B3FF1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738215" y="3810653"/>
            <a:ext cx="33986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CEAC7-C3D8-D730-3993-9C96FECE7294}"/>
              </a:ext>
            </a:extLst>
          </p:cNvPr>
          <p:cNvSpPr/>
          <p:nvPr/>
        </p:nvSpPr>
        <p:spPr>
          <a:xfrm>
            <a:off x="570102" y="4804313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Authentication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DF6762-9C5E-1FB1-A189-E8C330D64806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1154158" y="3960485"/>
            <a:ext cx="1" cy="8438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F2215-D4C8-1A4E-667A-7B0DE9BD1F53}"/>
              </a:ext>
            </a:extLst>
          </p:cNvPr>
          <p:cNvSpPr txBox="1"/>
          <p:nvPr/>
        </p:nvSpPr>
        <p:spPr>
          <a:xfrm>
            <a:off x="2078082" y="4840498"/>
            <a:ext cx="20936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330189-E2F1-449E-02E2-203A0C5FF96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738214" y="4954145"/>
            <a:ext cx="339868" cy="9464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14A87E-211D-D816-508E-BE2A7F6336E8}"/>
              </a:ext>
            </a:extLst>
          </p:cNvPr>
          <p:cNvSpPr txBox="1"/>
          <p:nvPr/>
        </p:nvSpPr>
        <p:spPr>
          <a:xfrm>
            <a:off x="1160126" y="453683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</p:spTree>
    <p:extLst>
      <p:ext uri="{BB962C8B-B14F-4D97-AF65-F5344CB8AC3E}">
        <p14:creationId xmlns:p14="http://schemas.microsoft.com/office/powerpoint/2010/main" val="39182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represents the abstract notion of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can be used to represent any entity, such as an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17300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java.security;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equals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(Object another);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toString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hashCode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4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thread-bound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if you want to do any background processing that calls secure methods, i.e., with @Async, you need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ensure that the context is propagated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boils down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wrapping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the task (Runnable, Callable, and so on) that is executed in the background.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propagate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methods, you need to supply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ensure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the correct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66953" y="3429000"/>
            <a:ext cx="6931661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ApplicationConfiguration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AsyncConfigurerSupport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DelegatingSecurityContextExecutorService(Executors.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newFixedThreadPool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(5));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9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AsyncConfigurerSupport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convenience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implements all methods so that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defaults are used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backward compatible alternative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Deprecated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of 6.0 in favor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266398" y="3235927"/>
            <a:ext cx="5732769" cy="29765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@Deprecated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(since = “6.0”)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AsyncConfigurerSupport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getAsyncUncaughtExceptionHandler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4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17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to be implemented by classes annotated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@Configuration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wish to customize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when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 async method invocations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AsyncUncaughtExceptionHandler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to process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exceptions thrown from async method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return type.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091200" y="2875368"/>
            <a:ext cx="6083165" cy="25610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getAsyncExecutor()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getAsyncUncaughtExceptionHandler()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44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932</Words>
  <Application>Microsoft Macintosh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Monaco</vt:lpstr>
      <vt:lpstr>Office Theme</vt:lpstr>
      <vt:lpstr>Working with Threads Outline</vt:lpstr>
      <vt:lpstr>SecurityContext - I</vt:lpstr>
      <vt:lpstr>SecurityContext - II</vt:lpstr>
      <vt:lpstr>AuthenticationPrincipal</vt:lpstr>
      <vt:lpstr>Authentication</vt:lpstr>
      <vt:lpstr>Principal</vt:lpstr>
      <vt:lpstr>Processing Secure Methods Asynchronously</vt:lpstr>
      <vt:lpstr>AsyncConfigurerSupport</vt:lpstr>
      <vt:lpstr>AsyncConfigurer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4</cp:revision>
  <dcterms:created xsi:type="dcterms:W3CDTF">2024-07-14T13:41:38Z</dcterms:created>
  <dcterms:modified xsi:type="dcterms:W3CDTF">2024-07-15T08:19:38Z</dcterms:modified>
</cp:coreProperties>
</file>