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72"/>
    <p:restoredTop sz="94689"/>
  </p:normalViewPr>
  <p:slideViewPr>
    <p:cSldViewPr snapToGrid="0" snapToObjects="1">
      <p:cViewPr varScale="1">
        <p:scale>
          <a:sx n="44" d="100"/>
          <a:sy n="44" d="100"/>
        </p:scale>
        <p:origin x="20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934A-820D-EE48-89AF-0FA3AAB90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RELATIONSHIP BETWEEN School FUNDING AND SAT SCORES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37B10-39C2-D94B-A9BA-C66A13E4D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LAUREN JAMES </a:t>
            </a:r>
          </a:p>
        </p:txBody>
      </p:sp>
    </p:spTree>
    <p:extLst>
      <p:ext uri="{BB962C8B-B14F-4D97-AF65-F5344CB8AC3E}">
        <p14:creationId xmlns:p14="http://schemas.microsoft.com/office/powerpoint/2010/main" val="297741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5ACFDC-937C-A94D-96ED-99498EADD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4" y="875771"/>
            <a:ext cx="10583332" cy="510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3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B2B7A5-0422-064C-9F71-0909FF50C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34"/>
          <a:stretch/>
        </p:blipFill>
        <p:spPr>
          <a:xfrm>
            <a:off x="804334" y="804334"/>
            <a:ext cx="10583332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1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B1CE-B808-0647-B737-E408AB1A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59527"/>
            <a:ext cx="7729728" cy="2338946"/>
          </a:xfrm>
        </p:spPr>
        <p:txBody>
          <a:bodyPr>
            <a:normAutofit fontScale="90000"/>
          </a:bodyPr>
          <a:lstStyle/>
          <a:p>
            <a:r>
              <a:rPr lang="en-US" dirty="0"/>
              <a:t>It is evident that there is no direct relationship between funding of educational programs and sat scores on A STATE BASED LEVEL BETWEEN 2017 AND 2018 </a:t>
            </a:r>
          </a:p>
        </p:txBody>
      </p:sp>
    </p:spTree>
    <p:extLst>
      <p:ext uri="{BB962C8B-B14F-4D97-AF65-F5344CB8AC3E}">
        <p14:creationId xmlns:p14="http://schemas.microsoft.com/office/powerpoint/2010/main" val="17069866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THE RELATIONSHIP BETWEEN School FUNDING AND SAT SCORES </vt:lpstr>
      <vt:lpstr>PowerPoint Presentation</vt:lpstr>
      <vt:lpstr>PowerPoint Presentation</vt:lpstr>
      <vt:lpstr>It is evident that there is no direct relationship between funding of educational programs and sat scores on A STATE BASED LEVEL BETWEEN 2017 AND 2018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RELATIONSHIP BETWEEN School FUNDING AND SAT SCORES </dc:title>
  <dc:creator>Lauren  James</dc:creator>
  <cp:lastModifiedBy>Lauren  James</cp:lastModifiedBy>
  <cp:revision>1</cp:revision>
  <dcterms:created xsi:type="dcterms:W3CDTF">2019-05-21T23:28:06Z</dcterms:created>
  <dcterms:modified xsi:type="dcterms:W3CDTF">2019-05-21T23:30:53Z</dcterms:modified>
</cp:coreProperties>
</file>