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5D34DB-0EBE-40F0-837B-E367A40523A5}">
  <a:tblStyle styleId="{7A5D34DB-0EBE-40F0-837B-E367A4052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35939" y="1378475"/>
            <a:ext cx="85206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Investing in </a:t>
            </a:r>
            <a:r>
              <a:rPr lang="en" sz="2400">
                <a:solidFill>
                  <a:schemeClr val="dk2"/>
                </a:solidFill>
              </a:rPr>
              <a:t>cryptoassets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3193150" y="2402125"/>
            <a:ext cx="2806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200" y="3193275"/>
            <a:ext cx="2666100" cy="149302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902850" y="260760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Clifford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jordan@scalar.capital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internet has “changed everything”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31825" y="1451450"/>
            <a:ext cx="40332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News/media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Communications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Work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Education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Entertainment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Etc.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450" y="1451450"/>
            <a:ext cx="4789200" cy="2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With the exception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615900" y="1256400"/>
            <a:ext cx="4929900" cy="3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lang="en">
                <a:solidFill>
                  <a:schemeClr val="dk2"/>
                </a:solidFill>
              </a:rPr>
              <a:t>entral banks of the world control the </a:t>
            </a:r>
            <a:r>
              <a:rPr lang="en">
                <a:solidFill>
                  <a:schemeClr val="dk2"/>
                </a:solidFill>
              </a:rPr>
              <a:t>money </a:t>
            </a:r>
            <a:r>
              <a:rPr lang="en">
                <a:solidFill>
                  <a:schemeClr val="dk2"/>
                </a:solidFill>
              </a:rPr>
              <a:t>supply with no guarantees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Money is primarily held at banks in custodial accounts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Money transmission requires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trust &amp; permission of one or more third parties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special licensure and reporting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expensive fees ($30+ for international wires)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lots of time (4-5 business days common)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Inappropriate seizure of funds is possible, especially in underdeveloped nations</a:t>
            </a:r>
            <a:endParaRPr>
              <a:solidFill>
                <a:schemeClr val="dk2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00" y="1320975"/>
            <a:ext cx="3158701" cy="25269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2602050" y="1229425"/>
            <a:ext cx="920700" cy="2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cypherpunk quest for digital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768300" y="1332600"/>
            <a:ext cx="4987800" cy="3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1983, David Chaum introduced the idea of digital money in his seminal paper, “Blind signatures for untraceable payments”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Money native to the internet would empower many people to author economic transactions without red tape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Early attempts at digital money: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1990, DigiCash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1996, E-Gold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813" y="1285675"/>
            <a:ext cx="1438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3" y="2248050"/>
            <a:ext cx="2207100" cy="22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Bitcoin puts the pieces together - 2009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450" y="1797500"/>
            <a:ext cx="1918200" cy="1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42175" y="1131025"/>
            <a:ext cx="5060100" cy="3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Earlier attempts at digital money failed due to central point of control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Without a central processor, preventing double spend was not yet understood</a:t>
            </a:r>
            <a:endParaRPr>
              <a:solidFill>
                <a:schemeClr val="dk2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Bitcoin’s key breakthrough is Proof of Work Consensus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Miners are not pre-selected and may act anonymously</a:t>
            </a:r>
            <a:endParaRPr>
              <a:solidFill>
                <a:schemeClr val="dk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Miners all acting in their own self-interest, drive consensus forward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5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was first but is no longer the market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038" y="869825"/>
            <a:ext cx="62133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9900" y="18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Currency is the tip of the iceberg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650" y="1083125"/>
            <a:ext cx="49906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2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Birth of a new asset or the “Token Generation Event”</a:t>
            </a:r>
            <a:endParaRPr sz="2400"/>
          </a:p>
        </p:txBody>
      </p:sp>
      <p:cxnSp>
        <p:nvCxnSpPr>
          <p:cNvPr id="105" name="Shape 105"/>
          <p:cNvCxnSpPr/>
          <p:nvPr/>
        </p:nvCxnSpPr>
        <p:spPr>
          <a:xfrm flipH="1" rot="10800000">
            <a:off x="1644606" y="2985725"/>
            <a:ext cx="71730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1576850" y="1350708"/>
            <a:ext cx="18468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“pre-mine”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606" y="2029019"/>
            <a:ext cx="850075" cy="830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121875" y="1350700"/>
            <a:ext cx="20292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public sale / ICO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7316956" y="1148500"/>
            <a:ext cx="18468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Strategic presale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sale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sale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664" y="1906996"/>
            <a:ext cx="687435" cy="1011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4865" y="1970200"/>
            <a:ext cx="970496" cy="94806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684089" y="3179166"/>
            <a:ext cx="13593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Egalitarian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7316949" y="3179175"/>
            <a:ext cx="1178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384226" y="3179166"/>
            <a:ext cx="1048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69600" y="3170825"/>
            <a:ext cx="1252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69600" y="3709919"/>
            <a:ext cx="1252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Funding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684101" y="3743219"/>
            <a:ext cx="150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 / minimal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384226" y="3743219"/>
            <a:ext cx="150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Moderate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7316939" y="3743219"/>
            <a:ext cx="150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69600" y="4301100"/>
            <a:ext cx="1359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Centralization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684101" y="4301100"/>
            <a:ext cx="150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4384226" y="4324588"/>
            <a:ext cx="150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7316939" y="4301100"/>
            <a:ext cx="150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 when investing in cryptoassets</a:t>
            </a:r>
            <a:endParaRPr/>
          </a:p>
        </p:txBody>
      </p:sp>
      <p:graphicFrame>
        <p:nvGraphicFramePr>
          <p:cNvPr id="129" name="Shape 129"/>
          <p:cNvGraphicFramePr/>
          <p:nvPr/>
        </p:nvGraphicFramePr>
        <p:xfrm>
          <a:off x="920400" y="118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{7A5D34DB-0EBE-40F0-837B-E367A40523A5}</a:tableStyleId>
              </a:tblPr>
              <a:tblGrid>
                <a:gridCol w="1966450"/>
                <a:gridCol w="5272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 is going to buy / hodl this token in the future? Why?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Technology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the technology built? Is there a credible plan if not?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Trust / Privacy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Does the system require trust or is it trust minimizing? How well does it preserve privacy?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Economics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 there proper incentive structures to keep the players doing their job? (Miners,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Relayer Nodes, </a:t>
                      </a:r>
                      <a:r>
                        <a:rPr lang="en"/>
                        <a:t>Developers)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 is contributing to the project? Are they credible and do they have enough skin in the game?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big is the community? Is it growing? Productive?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Security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there novel code or cryptography? Has it been peer-reviewed / hardened? Are there good testing practices?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