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9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41" r:id="rId3"/>
    <p:sldId id="279" r:id="rId4"/>
    <p:sldId id="272" r:id="rId5"/>
    <p:sldId id="278" r:id="rId6"/>
    <p:sldId id="276" r:id="rId7"/>
    <p:sldId id="277" r:id="rId8"/>
    <p:sldId id="267" r:id="rId9"/>
    <p:sldId id="273" r:id="rId10"/>
    <p:sldId id="274" r:id="rId11"/>
    <p:sldId id="275" r:id="rId12"/>
    <p:sldId id="256" r:id="rId13"/>
    <p:sldId id="263" r:id="rId14"/>
    <p:sldId id="258" r:id="rId15"/>
    <p:sldId id="259" r:id="rId16"/>
    <p:sldId id="269" r:id="rId17"/>
    <p:sldId id="284" r:id="rId18"/>
    <p:sldId id="285" r:id="rId19"/>
    <p:sldId id="293" r:id="rId20"/>
    <p:sldId id="296" r:id="rId21"/>
    <p:sldId id="295" r:id="rId22"/>
    <p:sldId id="294" r:id="rId23"/>
    <p:sldId id="286" r:id="rId24"/>
    <p:sldId id="289" r:id="rId25"/>
    <p:sldId id="271" r:id="rId26"/>
    <p:sldId id="288" r:id="rId27"/>
    <p:sldId id="290" r:id="rId28"/>
    <p:sldId id="299" r:id="rId29"/>
    <p:sldId id="344" r:id="rId30"/>
    <p:sldId id="343" r:id="rId31"/>
    <p:sldId id="345" r:id="rId32"/>
    <p:sldId id="349" r:id="rId33"/>
    <p:sldId id="298" r:id="rId34"/>
    <p:sldId id="300" r:id="rId35"/>
    <p:sldId id="301" r:id="rId36"/>
    <p:sldId id="257" r:id="rId37"/>
    <p:sldId id="339" r:id="rId38"/>
    <p:sldId id="340" r:id="rId39"/>
    <p:sldId id="291" r:id="rId40"/>
    <p:sldId id="302" r:id="rId41"/>
    <p:sldId id="303" r:id="rId42"/>
    <p:sldId id="304" r:id="rId43"/>
    <p:sldId id="308" r:id="rId44"/>
    <p:sldId id="347" r:id="rId45"/>
    <p:sldId id="315" r:id="rId46"/>
    <p:sldId id="329" r:id="rId47"/>
    <p:sldId id="326" r:id="rId48"/>
    <p:sldId id="327" r:id="rId49"/>
    <p:sldId id="328" r:id="rId50"/>
    <p:sldId id="313" r:id="rId51"/>
    <p:sldId id="334" r:id="rId52"/>
    <p:sldId id="310" r:id="rId53"/>
    <p:sldId id="333" r:id="rId54"/>
    <p:sldId id="335" r:id="rId55"/>
    <p:sldId id="317" r:id="rId56"/>
    <p:sldId id="350" r:id="rId57"/>
    <p:sldId id="351" r:id="rId58"/>
    <p:sldId id="336" r:id="rId59"/>
    <p:sldId id="337" r:id="rId60"/>
    <p:sldId id="309" r:id="rId61"/>
    <p:sldId id="318" r:id="rId62"/>
    <p:sldId id="338" r:id="rId63"/>
    <p:sldId id="331" r:id="rId64"/>
    <p:sldId id="352" r:id="rId65"/>
    <p:sldId id="35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C37F5-39B6-4E99-960C-E28083A8D702}" v="2" dt="2023-03-21T13:42:59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uckle" userId="a6e4e19f9c9ffa15" providerId="LiveId" clId="{E60C37F5-39B6-4E99-960C-E28083A8D702}"/>
    <pc:docChg chg="addSld modSld">
      <pc:chgData name="David Buckle" userId="a6e4e19f9c9ffa15" providerId="LiveId" clId="{E60C37F5-39B6-4E99-960C-E28083A8D702}" dt="2023-03-21T13:47:20.596" v="127" actId="20577"/>
      <pc:docMkLst>
        <pc:docMk/>
      </pc:docMkLst>
      <pc:sldChg chg="modSp mod">
        <pc:chgData name="David Buckle" userId="a6e4e19f9c9ffa15" providerId="LiveId" clId="{E60C37F5-39B6-4E99-960C-E28083A8D702}" dt="2023-03-21T13:47:20.596" v="127" actId="20577"/>
        <pc:sldMkLst>
          <pc:docMk/>
          <pc:sldMk cId="4264507332" sldId="260"/>
        </pc:sldMkLst>
        <pc:spChg chg="mod">
          <ac:chgData name="David Buckle" userId="a6e4e19f9c9ffa15" providerId="LiveId" clId="{E60C37F5-39B6-4E99-960C-E28083A8D702}" dt="2023-03-21T13:47:20.596" v="127" actId="20577"/>
          <ac:spMkLst>
            <pc:docMk/>
            <pc:sldMk cId="4264507332" sldId="260"/>
            <ac:spMk id="3" creationId="{1B37E3B4-2477-B789-7710-8E6695582A27}"/>
          </ac:spMkLst>
        </pc:spChg>
      </pc:sldChg>
      <pc:sldChg chg="modSp mod">
        <pc:chgData name="David Buckle" userId="a6e4e19f9c9ffa15" providerId="LiveId" clId="{E60C37F5-39B6-4E99-960C-E28083A8D702}" dt="2023-03-21T13:40:43.322" v="32" actId="20577"/>
        <pc:sldMkLst>
          <pc:docMk/>
          <pc:sldMk cId="3584937031" sldId="351"/>
        </pc:sldMkLst>
        <pc:spChg chg="mod">
          <ac:chgData name="David Buckle" userId="a6e4e19f9c9ffa15" providerId="LiveId" clId="{E60C37F5-39B6-4E99-960C-E28083A8D702}" dt="2023-03-21T13:40:43.322" v="32" actId="20577"/>
          <ac:spMkLst>
            <pc:docMk/>
            <pc:sldMk cId="3584937031" sldId="351"/>
            <ac:spMk id="9" creationId="{E17256BF-D9AF-BF39-2691-D49D87C8FC1E}"/>
          </ac:spMkLst>
        </pc:spChg>
      </pc:sldChg>
      <pc:sldChg chg="add">
        <pc:chgData name="David Buckle" userId="a6e4e19f9c9ffa15" providerId="LiveId" clId="{E60C37F5-39B6-4E99-960C-E28083A8D702}" dt="2023-03-21T13:42:29.371" v="33"/>
        <pc:sldMkLst>
          <pc:docMk/>
          <pc:sldMk cId="3385382682" sldId="352"/>
        </pc:sldMkLst>
      </pc:sldChg>
      <pc:sldChg chg="modSp add mod">
        <pc:chgData name="David Buckle" userId="a6e4e19f9c9ffa15" providerId="LiveId" clId="{E60C37F5-39B6-4E99-960C-E28083A8D702}" dt="2023-03-21T13:44:13.626" v="42" actId="20577"/>
        <pc:sldMkLst>
          <pc:docMk/>
          <pc:sldMk cId="160769979" sldId="353"/>
        </pc:sldMkLst>
        <pc:spChg chg="mod">
          <ac:chgData name="David Buckle" userId="a6e4e19f9c9ffa15" providerId="LiveId" clId="{E60C37F5-39B6-4E99-960C-E28083A8D702}" dt="2023-03-21T13:44:13.626" v="42" actId="20577"/>
          <ac:spMkLst>
            <pc:docMk/>
            <pc:sldMk cId="160769979" sldId="353"/>
            <ac:spMk id="3" creationId="{2E23D806-F84F-BBF8-D7BB-6EAC902C670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6e4e19f9c9ffa15/Documents/Personal/Articles%20and%20Papers/Active-Passive/MS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6e4e19f9c9ffa15/Documents/Personal/Articles%20and%20Papers/Active-Passive/LQG/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a6e4e19f9c9ffa15/Documents/Personal/Articles%20and%20Papers/Active-Passive/LQG/SurfacePlots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6e4e19f9c9ffa15/Documents/Personal/Articles%20and%20Papers/Active-Passive/LQG/PrisonersDilemm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6e4e19f9c9ffa15/Documents/Personal/Articles%20and%20Papers/Active-Passive/LQG/PrisonersDilemm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6e4e19f9c9ffa15/Documents/Personal/Articles%20and%20Papers/Active-Passive/LQG/PrisonersDilemm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6e4e19f9c9ffa15/Documents/Personal/Articles%20and%20Papers/Active-Passive/LQG/PrisonersDilemm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6e4e19f9c9ffa15/Documents/Personal/Articles%20and%20Papers/Active-Passive/LQG/PrisonersDilemm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6e4e19f9c9ffa15/Documents/Personal/Articles%20and%20Papers/Active-Passive/MSF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6e4e19f9c9ffa15/Documents/Personal/Articles%20and%20Papers/Active-Passive/MSF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6e4e19f9c9ffa15/Documents/Personal/Articles%20and%20Papers/Active-Passive/LQG/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Share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[MSFT.xlsx]MSFT!$T$2:$T$574</c:f>
              <c:numCache>
                <c:formatCode>General</c:formatCode>
                <c:ptCount val="573"/>
                <c:pt idx="0">
                  <c:v>9.6353999999999995E-2</c:v>
                </c:pt>
                <c:pt idx="1">
                  <c:v>9.5486000000000001E-2</c:v>
                </c:pt>
                <c:pt idx="2">
                  <c:v>9.4617999999999994E-2</c:v>
                </c:pt>
                <c:pt idx="3">
                  <c:v>9.6353999999999995E-2</c:v>
                </c:pt>
                <c:pt idx="4">
                  <c:v>9.6353999999999995E-2</c:v>
                </c:pt>
                <c:pt idx="5">
                  <c:v>9.6353999999999995E-2</c:v>
                </c:pt>
                <c:pt idx="6">
                  <c:v>9.4617999999999994E-2</c:v>
                </c:pt>
                <c:pt idx="7">
                  <c:v>9.5486000000000001E-2</c:v>
                </c:pt>
                <c:pt idx="8">
                  <c:v>9.7222000000000003E-2</c:v>
                </c:pt>
                <c:pt idx="9">
                  <c:v>9.8958000000000004E-2</c:v>
                </c:pt>
                <c:pt idx="10">
                  <c:v>9.9825999999999998E-2</c:v>
                </c:pt>
                <c:pt idx="11">
                  <c:v>0.10069400000000001</c:v>
                </c:pt>
                <c:pt idx="12">
                  <c:v>0.10069400000000001</c:v>
                </c:pt>
                <c:pt idx="13">
                  <c:v>0.104167</c:v>
                </c:pt>
                <c:pt idx="14">
                  <c:v>0.105035</c:v>
                </c:pt>
                <c:pt idx="15">
                  <c:v>0.101563</c:v>
                </c:pt>
                <c:pt idx="16">
                  <c:v>0.101563</c:v>
                </c:pt>
                <c:pt idx="17">
                  <c:v>9.9825999999999998E-2</c:v>
                </c:pt>
                <c:pt idx="18">
                  <c:v>0.10026</c:v>
                </c:pt>
                <c:pt idx="19">
                  <c:v>0.111111</c:v>
                </c:pt>
                <c:pt idx="20">
                  <c:v>0.117188</c:v>
                </c:pt>
                <c:pt idx="21">
                  <c:v>0.11805599999999999</c:v>
                </c:pt>
                <c:pt idx="22">
                  <c:v>0.114583</c:v>
                </c:pt>
                <c:pt idx="23">
                  <c:v>0.111979</c:v>
                </c:pt>
                <c:pt idx="24">
                  <c:v>0.11024299999999999</c:v>
                </c:pt>
                <c:pt idx="25">
                  <c:v>0.11024299999999999</c:v>
                </c:pt>
                <c:pt idx="26">
                  <c:v>0.11024299999999999</c:v>
                </c:pt>
                <c:pt idx="27">
                  <c:v>0.11024299999999999</c:v>
                </c:pt>
                <c:pt idx="28">
                  <c:v>0.11024299999999999</c:v>
                </c:pt>
                <c:pt idx="29">
                  <c:v>0.111111</c:v>
                </c:pt>
                <c:pt idx="30">
                  <c:v>0.11024299999999999</c:v>
                </c:pt>
                <c:pt idx="31">
                  <c:v>0.111111</c:v>
                </c:pt>
                <c:pt idx="32">
                  <c:v>0.111979</c:v>
                </c:pt>
                <c:pt idx="33">
                  <c:v>0.111111</c:v>
                </c:pt>
                <c:pt idx="34">
                  <c:v>0.111111</c:v>
                </c:pt>
                <c:pt idx="35">
                  <c:v>0.111979</c:v>
                </c:pt>
                <c:pt idx="36">
                  <c:v>0.11024299999999999</c:v>
                </c:pt>
                <c:pt idx="37">
                  <c:v>0.109375</c:v>
                </c:pt>
                <c:pt idx="38">
                  <c:v>0.107639</c:v>
                </c:pt>
                <c:pt idx="39">
                  <c:v>0.107639</c:v>
                </c:pt>
                <c:pt idx="40">
                  <c:v>0.107639</c:v>
                </c:pt>
                <c:pt idx="41">
                  <c:v>0.111111</c:v>
                </c:pt>
                <c:pt idx="42">
                  <c:v>0.114583</c:v>
                </c:pt>
                <c:pt idx="43">
                  <c:v>0.11805599999999999</c:v>
                </c:pt>
                <c:pt idx="44">
                  <c:v>0.121528</c:v>
                </c:pt>
                <c:pt idx="45">
                  <c:v>0.11805599999999999</c:v>
                </c:pt>
                <c:pt idx="46">
                  <c:v>0.11805599999999999</c:v>
                </c:pt>
                <c:pt idx="47">
                  <c:v>0.117188</c:v>
                </c:pt>
                <c:pt idx="48">
                  <c:v>0.118924</c:v>
                </c:pt>
                <c:pt idx="49">
                  <c:v>0.118924</c:v>
                </c:pt>
                <c:pt idx="50">
                  <c:v>0.113715</c:v>
                </c:pt>
                <c:pt idx="51">
                  <c:v>0.113715</c:v>
                </c:pt>
                <c:pt idx="52">
                  <c:v>0.113715</c:v>
                </c:pt>
                <c:pt idx="53">
                  <c:v>0.109375</c:v>
                </c:pt>
                <c:pt idx="54">
                  <c:v>0.109375</c:v>
                </c:pt>
                <c:pt idx="55">
                  <c:v>0.109375</c:v>
                </c:pt>
                <c:pt idx="56">
                  <c:v>0.11024299999999999</c:v>
                </c:pt>
                <c:pt idx="57">
                  <c:v>0.109375</c:v>
                </c:pt>
                <c:pt idx="58">
                  <c:v>0.10850700000000001</c:v>
                </c:pt>
                <c:pt idx="59">
                  <c:v>0.108941</c:v>
                </c:pt>
                <c:pt idx="60">
                  <c:v>0.11024299999999999</c:v>
                </c:pt>
                <c:pt idx="61">
                  <c:v>0.109375</c:v>
                </c:pt>
                <c:pt idx="62">
                  <c:v>0.107639</c:v>
                </c:pt>
                <c:pt idx="63">
                  <c:v>0.104167</c:v>
                </c:pt>
                <c:pt idx="64">
                  <c:v>0.103299</c:v>
                </c:pt>
                <c:pt idx="65">
                  <c:v>0.106771</c:v>
                </c:pt>
                <c:pt idx="66">
                  <c:v>0.106771</c:v>
                </c:pt>
                <c:pt idx="67">
                  <c:v>0.107639</c:v>
                </c:pt>
                <c:pt idx="68">
                  <c:v>0.10850700000000001</c:v>
                </c:pt>
                <c:pt idx="69">
                  <c:v>0.104167</c:v>
                </c:pt>
                <c:pt idx="70">
                  <c:v>0.101563</c:v>
                </c:pt>
                <c:pt idx="71">
                  <c:v>9.7222000000000003E-2</c:v>
                </c:pt>
                <c:pt idx="72">
                  <c:v>9.4617999999999994E-2</c:v>
                </c:pt>
                <c:pt idx="73">
                  <c:v>9.4617999999999994E-2</c:v>
                </c:pt>
                <c:pt idx="74">
                  <c:v>9.5920000000000005E-2</c:v>
                </c:pt>
                <c:pt idx="75">
                  <c:v>9.8089999999999997E-2</c:v>
                </c:pt>
                <c:pt idx="76">
                  <c:v>0.10069400000000001</c:v>
                </c:pt>
                <c:pt idx="77">
                  <c:v>0.10243099999999999</c:v>
                </c:pt>
                <c:pt idx="78">
                  <c:v>0.103299</c:v>
                </c:pt>
                <c:pt idx="79">
                  <c:v>0.103299</c:v>
                </c:pt>
                <c:pt idx="80">
                  <c:v>0.106771</c:v>
                </c:pt>
                <c:pt idx="81">
                  <c:v>0.105903</c:v>
                </c:pt>
                <c:pt idx="82">
                  <c:v>0.107639</c:v>
                </c:pt>
                <c:pt idx="83">
                  <c:v>0.10850700000000001</c:v>
                </c:pt>
                <c:pt idx="84">
                  <c:v>0.105903</c:v>
                </c:pt>
                <c:pt idx="85">
                  <c:v>0.103299</c:v>
                </c:pt>
                <c:pt idx="86">
                  <c:v>9.9825999999999998E-2</c:v>
                </c:pt>
                <c:pt idx="87">
                  <c:v>9.8958000000000004E-2</c:v>
                </c:pt>
                <c:pt idx="88">
                  <c:v>9.8089999999999997E-2</c:v>
                </c:pt>
                <c:pt idx="89">
                  <c:v>9.8089999999999997E-2</c:v>
                </c:pt>
                <c:pt idx="90">
                  <c:v>9.7222000000000003E-2</c:v>
                </c:pt>
                <c:pt idx="91">
                  <c:v>9.6353999999999995E-2</c:v>
                </c:pt>
                <c:pt idx="92">
                  <c:v>9.5486000000000001E-2</c:v>
                </c:pt>
                <c:pt idx="93">
                  <c:v>9.8089999999999997E-2</c:v>
                </c:pt>
                <c:pt idx="94">
                  <c:v>9.9825999999999998E-2</c:v>
                </c:pt>
                <c:pt idx="95">
                  <c:v>0.10243099999999999</c:v>
                </c:pt>
                <c:pt idx="96">
                  <c:v>0.103299</c:v>
                </c:pt>
                <c:pt idx="97">
                  <c:v>0.105903</c:v>
                </c:pt>
                <c:pt idx="98">
                  <c:v>0.106337</c:v>
                </c:pt>
                <c:pt idx="99">
                  <c:v>0.105035</c:v>
                </c:pt>
                <c:pt idx="100">
                  <c:v>0.105035</c:v>
                </c:pt>
                <c:pt idx="101">
                  <c:v>0.104167</c:v>
                </c:pt>
                <c:pt idx="102">
                  <c:v>0.104167</c:v>
                </c:pt>
                <c:pt idx="103">
                  <c:v>0.10243099999999999</c:v>
                </c:pt>
                <c:pt idx="104">
                  <c:v>0.10243099999999999</c:v>
                </c:pt>
                <c:pt idx="105">
                  <c:v>0.101563</c:v>
                </c:pt>
                <c:pt idx="106">
                  <c:v>0.101563</c:v>
                </c:pt>
                <c:pt idx="107">
                  <c:v>0.101563</c:v>
                </c:pt>
                <c:pt idx="108">
                  <c:v>9.8958000000000004E-2</c:v>
                </c:pt>
                <c:pt idx="109">
                  <c:v>9.5486000000000001E-2</c:v>
                </c:pt>
                <c:pt idx="110">
                  <c:v>9.5486000000000001E-2</c:v>
                </c:pt>
                <c:pt idx="111">
                  <c:v>0.101563</c:v>
                </c:pt>
                <c:pt idx="112">
                  <c:v>0.105903</c:v>
                </c:pt>
                <c:pt idx="113">
                  <c:v>0.105035</c:v>
                </c:pt>
                <c:pt idx="114">
                  <c:v>0.106771</c:v>
                </c:pt>
                <c:pt idx="115">
                  <c:v>0.105035</c:v>
                </c:pt>
                <c:pt idx="116">
                  <c:v>0.10069400000000001</c:v>
                </c:pt>
                <c:pt idx="117">
                  <c:v>9.8089999999999997E-2</c:v>
                </c:pt>
                <c:pt idx="118">
                  <c:v>9.9825999999999998E-2</c:v>
                </c:pt>
                <c:pt idx="119">
                  <c:v>9.9825999999999998E-2</c:v>
                </c:pt>
                <c:pt idx="120">
                  <c:v>0.10243099999999999</c:v>
                </c:pt>
                <c:pt idx="121">
                  <c:v>0.103299</c:v>
                </c:pt>
                <c:pt idx="122">
                  <c:v>0.103299</c:v>
                </c:pt>
                <c:pt idx="123">
                  <c:v>0.10243099999999999</c:v>
                </c:pt>
                <c:pt idx="124">
                  <c:v>0.104167</c:v>
                </c:pt>
                <c:pt idx="125">
                  <c:v>0.102865</c:v>
                </c:pt>
                <c:pt idx="126">
                  <c:v>0.10069400000000001</c:v>
                </c:pt>
                <c:pt idx="127">
                  <c:v>0.10069400000000001</c:v>
                </c:pt>
                <c:pt idx="128">
                  <c:v>9.8089999999999997E-2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E3-47E1-B2F1-6663F2FC5AE5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val>
            <c:numRef>
              <c:f>[MSFT.xlsx]MSFT!$U$2:$U$574</c:f>
              <c:numCache>
                <c:formatCode>General</c:formatCode>
                <c:ptCount val="573"/>
                <c:pt idx="127">
                  <c:v>9.8089999999999997E-2</c:v>
                </c:pt>
                <c:pt idx="128">
                  <c:v>9.8089999999999997E-2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E3-47E1-B2F1-6663F2FC5AE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val>
            <c:numRef>
              <c:f>[MSFT.xlsx]MSFT!$V$2:$V$574</c:f>
              <c:numCache>
                <c:formatCode>General</c:formatCode>
                <c:ptCount val="573"/>
                <c:pt idx="128">
                  <c:v>0.44</c:v>
                </c:pt>
                <c:pt idx="129">
                  <c:v>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E3-47E1-B2F1-6663F2FC5AE5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val>
            <c:numRef>
              <c:f>[MSFT.xlsx]MSFT!$W$2:$W$574</c:f>
              <c:numCache>
                <c:formatCode>General</c:formatCode>
                <c:ptCount val="573"/>
                <c:pt idx="128">
                  <c:v>0.26</c:v>
                </c:pt>
                <c:pt idx="129">
                  <c:v>0.26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E3-47E1-B2F1-6663F2FC5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0574376"/>
        <c:axId val="420575360"/>
      </c:lineChart>
      <c:catAx>
        <c:axId val="4205743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20575360"/>
        <c:crosses val="autoZero"/>
        <c:auto val="1"/>
        <c:lblAlgn val="ctr"/>
        <c:lblOffset val="100"/>
        <c:tickLblSkip val="3"/>
        <c:noMultiLvlLbl val="0"/>
      </c:catAx>
      <c:valAx>
        <c:axId val="420575360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574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Sheet4!$C$2:$C$102</c:f>
              <c:numCache>
                <c:formatCode>General</c:formatCode>
                <c:ptCount val="10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9.9999999999999978E-2</c:v>
                </c:pt>
                <c:pt idx="11">
                  <c:v>0.11999999999999997</c:v>
                </c:pt>
                <c:pt idx="12">
                  <c:v>0.13999999999999996</c:v>
                </c:pt>
                <c:pt idx="13">
                  <c:v>0.15999999999999995</c:v>
                </c:pt>
                <c:pt idx="14">
                  <c:v>0.17999999999999994</c:v>
                </c:pt>
                <c:pt idx="15">
                  <c:v>0.19999999999999996</c:v>
                </c:pt>
                <c:pt idx="16">
                  <c:v>0.21999999999999997</c:v>
                </c:pt>
                <c:pt idx="17">
                  <c:v>0.24</c:v>
                </c:pt>
                <c:pt idx="18">
                  <c:v>0.26</c:v>
                </c:pt>
                <c:pt idx="19">
                  <c:v>0.28000000000000003</c:v>
                </c:pt>
                <c:pt idx="20">
                  <c:v>0.30000000000000004</c:v>
                </c:pt>
                <c:pt idx="21">
                  <c:v>0.3</c:v>
                </c:pt>
                <c:pt idx="22">
                  <c:v>0.3</c:v>
                </c:pt>
                <c:pt idx="23">
                  <c:v>0.3</c:v>
                </c:pt>
                <c:pt idx="24">
                  <c:v>0.3</c:v>
                </c:pt>
                <c:pt idx="25">
                  <c:v>0.3</c:v>
                </c:pt>
                <c:pt idx="26">
                  <c:v>0.3</c:v>
                </c:pt>
                <c:pt idx="27">
                  <c:v>0.3</c:v>
                </c:pt>
                <c:pt idx="28">
                  <c:v>0.3</c:v>
                </c:pt>
                <c:pt idx="29">
                  <c:v>0.3</c:v>
                </c:pt>
                <c:pt idx="30">
                  <c:v>0.3</c:v>
                </c:pt>
                <c:pt idx="31">
                  <c:v>0.3</c:v>
                </c:pt>
                <c:pt idx="32">
                  <c:v>0.3</c:v>
                </c:pt>
                <c:pt idx="33">
                  <c:v>0.3</c:v>
                </c:pt>
                <c:pt idx="34">
                  <c:v>0.3</c:v>
                </c:pt>
                <c:pt idx="35">
                  <c:v>0.3</c:v>
                </c:pt>
                <c:pt idx="36">
                  <c:v>0.3</c:v>
                </c:pt>
                <c:pt idx="37">
                  <c:v>0.3</c:v>
                </c:pt>
                <c:pt idx="38">
                  <c:v>0.3</c:v>
                </c:pt>
                <c:pt idx="39">
                  <c:v>0.3</c:v>
                </c:pt>
                <c:pt idx="40">
                  <c:v>0.3</c:v>
                </c:pt>
                <c:pt idx="41">
                  <c:v>0.3</c:v>
                </c:pt>
                <c:pt idx="42">
                  <c:v>0.3</c:v>
                </c:pt>
                <c:pt idx="43">
                  <c:v>0.3</c:v>
                </c:pt>
                <c:pt idx="44">
                  <c:v>0.3</c:v>
                </c:pt>
                <c:pt idx="45">
                  <c:v>0.3</c:v>
                </c:pt>
                <c:pt idx="46">
                  <c:v>0.3</c:v>
                </c:pt>
                <c:pt idx="47">
                  <c:v>0.3</c:v>
                </c:pt>
                <c:pt idx="48">
                  <c:v>0.3</c:v>
                </c:pt>
                <c:pt idx="49">
                  <c:v>0.3</c:v>
                </c:pt>
                <c:pt idx="50">
                  <c:v>0.3</c:v>
                </c:pt>
                <c:pt idx="51">
                  <c:v>0.3</c:v>
                </c:pt>
                <c:pt idx="52">
                  <c:v>0.3</c:v>
                </c:pt>
                <c:pt idx="53">
                  <c:v>0.3</c:v>
                </c:pt>
                <c:pt idx="54">
                  <c:v>0.3</c:v>
                </c:pt>
                <c:pt idx="55">
                  <c:v>0.3</c:v>
                </c:pt>
                <c:pt idx="56">
                  <c:v>0.3</c:v>
                </c:pt>
                <c:pt idx="57">
                  <c:v>0.3</c:v>
                </c:pt>
                <c:pt idx="58">
                  <c:v>0.3</c:v>
                </c:pt>
                <c:pt idx="59">
                  <c:v>0.3</c:v>
                </c:pt>
                <c:pt idx="60">
                  <c:v>0.3</c:v>
                </c:pt>
                <c:pt idx="61">
                  <c:v>0.3</c:v>
                </c:pt>
                <c:pt idx="62">
                  <c:v>0.3</c:v>
                </c:pt>
                <c:pt idx="63">
                  <c:v>0.3</c:v>
                </c:pt>
                <c:pt idx="64">
                  <c:v>0.3</c:v>
                </c:pt>
                <c:pt idx="65">
                  <c:v>0.3</c:v>
                </c:pt>
                <c:pt idx="66">
                  <c:v>0.3</c:v>
                </c:pt>
                <c:pt idx="67">
                  <c:v>0.3</c:v>
                </c:pt>
                <c:pt idx="68">
                  <c:v>0.3</c:v>
                </c:pt>
                <c:pt idx="69">
                  <c:v>0.3</c:v>
                </c:pt>
                <c:pt idx="70">
                  <c:v>0.3</c:v>
                </c:pt>
                <c:pt idx="71">
                  <c:v>0.3</c:v>
                </c:pt>
                <c:pt idx="72">
                  <c:v>0.3</c:v>
                </c:pt>
                <c:pt idx="73">
                  <c:v>0.3</c:v>
                </c:pt>
                <c:pt idx="74">
                  <c:v>0.3</c:v>
                </c:pt>
                <c:pt idx="75">
                  <c:v>0.3</c:v>
                </c:pt>
                <c:pt idx="76">
                  <c:v>0.3</c:v>
                </c:pt>
                <c:pt idx="77">
                  <c:v>0.3</c:v>
                </c:pt>
                <c:pt idx="78">
                  <c:v>0.3</c:v>
                </c:pt>
                <c:pt idx="79">
                  <c:v>0.3</c:v>
                </c:pt>
                <c:pt idx="80">
                  <c:v>0.3</c:v>
                </c:pt>
                <c:pt idx="81">
                  <c:v>0.3</c:v>
                </c:pt>
                <c:pt idx="82">
                  <c:v>0.3</c:v>
                </c:pt>
                <c:pt idx="83">
                  <c:v>0.3</c:v>
                </c:pt>
                <c:pt idx="84">
                  <c:v>0.3</c:v>
                </c:pt>
                <c:pt idx="85">
                  <c:v>0.3</c:v>
                </c:pt>
                <c:pt idx="86">
                  <c:v>0.3</c:v>
                </c:pt>
                <c:pt idx="87">
                  <c:v>0.3</c:v>
                </c:pt>
                <c:pt idx="88">
                  <c:v>0.3</c:v>
                </c:pt>
                <c:pt idx="89">
                  <c:v>0.3</c:v>
                </c:pt>
                <c:pt idx="90">
                  <c:v>0.3</c:v>
                </c:pt>
                <c:pt idx="91">
                  <c:v>0.3</c:v>
                </c:pt>
                <c:pt idx="92">
                  <c:v>0.3</c:v>
                </c:pt>
                <c:pt idx="93">
                  <c:v>0.3</c:v>
                </c:pt>
                <c:pt idx="94">
                  <c:v>0.3</c:v>
                </c:pt>
                <c:pt idx="95">
                  <c:v>0.3</c:v>
                </c:pt>
                <c:pt idx="96">
                  <c:v>0.3</c:v>
                </c:pt>
                <c:pt idx="97">
                  <c:v>0.3</c:v>
                </c:pt>
                <c:pt idx="98">
                  <c:v>0.3</c:v>
                </c:pt>
                <c:pt idx="99">
                  <c:v>0.3</c:v>
                </c:pt>
                <c:pt idx="100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68-4931-92A5-B14AA28A8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465656"/>
        <c:axId val="695467296"/>
      </c:scatterChart>
      <c:valAx>
        <c:axId val="695465656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proportion of investor wealth allocated to active managers (</a:t>
                </a:r>
                <a:r>
                  <a:rPr lang="en-U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95467296"/>
        <c:crosses val="autoZero"/>
        <c:crossBetween val="midCat"/>
      </c:valAx>
      <c:valAx>
        <c:axId val="695467296"/>
        <c:scaling>
          <c:orientation val="minMax"/>
          <c:max val="0.4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market Sharpe ratio (</a:t>
                </a:r>
                <a:r>
                  <a:rPr lang="en-U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</a:t>
                </a:r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95465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25"/>
      <c:rotY val="23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/>
          </c:spPr>
          <c:val>
            <c:numRef>
              <c:f>'pos alpha'!$G$2:$DC$2</c:f>
              <c:numCache>
                <c:formatCode>General</c:formatCode>
                <c:ptCount val="101"/>
                <c:pt idx="0">
                  <c:v>0</c:v>
                </c:pt>
                <c:pt idx="1">
                  <c:v>3.2916666666666679E-4</c:v>
                </c:pt>
                <c:pt idx="2">
                  <c:v>6.5000000000000019E-4</c:v>
                </c:pt>
                <c:pt idx="3">
                  <c:v>9.6250000000000003E-4</c:v>
                </c:pt>
                <c:pt idx="4">
                  <c:v>1.266666666666667E-3</c:v>
                </c:pt>
                <c:pt idx="5">
                  <c:v>1.5625000000000003E-3</c:v>
                </c:pt>
                <c:pt idx="6">
                  <c:v>1.8500000000000005E-3</c:v>
                </c:pt>
                <c:pt idx="7">
                  <c:v>2.1291666666666672E-3</c:v>
                </c:pt>
                <c:pt idx="8">
                  <c:v>2.4000000000000007E-3</c:v>
                </c:pt>
                <c:pt idx="9">
                  <c:v>2.6625000000000004E-3</c:v>
                </c:pt>
                <c:pt idx="10">
                  <c:v>2.9166666666666668E-3</c:v>
                </c:pt>
                <c:pt idx="11">
                  <c:v>3.1625000000000004E-3</c:v>
                </c:pt>
                <c:pt idx="12">
                  <c:v>3.4000000000000002E-3</c:v>
                </c:pt>
                <c:pt idx="13">
                  <c:v>3.6291666666666668E-3</c:v>
                </c:pt>
                <c:pt idx="14">
                  <c:v>3.8500000000000001E-3</c:v>
                </c:pt>
                <c:pt idx="15">
                  <c:v>4.062500000000001E-3</c:v>
                </c:pt>
                <c:pt idx="16">
                  <c:v>4.2666666666666677E-3</c:v>
                </c:pt>
                <c:pt idx="17">
                  <c:v>4.4625000000000012E-3</c:v>
                </c:pt>
                <c:pt idx="18">
                  <c:v>4.6500000000000014E-3</c:v>
                </c:pt>
                <c:pt idx="19">
                  <c:v>4.8291666666666682E-3</c:v>
                </c:pt>
                <c:pt idx="20">
                  <c:v>5.0000000000000018E-3</c:v>
                </c:pt>
                <c:pt idx="21">
                  <c:v>5.1625000000000013E-3</c:v>
                </c:pt>
                <c:pt idx="22">
                  <c:v>5.3166666666666683E-3</c:v>
                </c:pt>
                <c:pt idx="23">
                  <c:v>5.4625000000000021E-3</c:v>
                </c:pt>
                <c:pt idx="24">
                  <c:v>5.6000000000000017E-3</c:v>
                </c:pt>
                <c:pt idx="25">
                  <c:v>5.7291666666666689E-3</c:v>
                </c:pt>
                <c:pt idx="26">
                  <c:v>5.850000000000001E-3</c:v>
                </c:pt>
                <c:pt idx="27">
                  <c:v>5.9625000000000025E-3</c:v>
                </c:pt>
                <c:pt idx="28">
                  <c:v>6.0666666666666681E-3</c:v>
                </c:pt>
                <c:pt idx="29">
                  <c:v>6.1625000000000013E-3</c:v>
                </c:pt>
                <c:pt idx="30">
                  <c:v>6.2500000000000021E-3</c:v>
                </c:pt>
                <c:pt idx="31">
                  <c:v>6.3291666666666678E-3</c:v>
                </c:pt>
                <c:pt idx="32">
                  <c:v>6.4000000000000003E-3</c:v>
                </c:pt>
                <c:pt idx="33">
                  <c:v>6.4625000000000021E-3</c:v>
                </c:pt>
                <c:pt idx="34">
                  <c:v>6.5166666666666697E-3</c:v>
                </c:pt>
                <c:pt idx="35">
                  <c:v>6.5625000000000006E-3</c:v>
                </c:pt>
                <c:pt idx="36">
                  <c:v>6.6000000000000017E-3</c:v>
                </c:pt>
                <c:pt idx="37">
                  <c:v>6.6291666666666686E-3</c:v>
                </c:pt>
                <c:pt idx="38">
                  <c:v>6.6499999999999997E-3</c:v>
                </c:pt>
                <c:pt idx="39">
                  <c:v>6.6625000000000018E-3</c:v>
                </c:pt>
                <c:pt idx="40">
                  <c:v>6.6666666666666688E-3</c:v>
                </c:pt>
                <c:pt idx="41">
                  <c:v>6.6624999999999992E-3</c:v>
                </c:pt>
                <c:pt idx="42">
                  <c:v>6.6500000000000014E-3</c:v>
                </c:pt>
                <c:pt idx="43">
                  <c:v>6.6291666666666686E-3</c:v>
                </c:pt>
                <c:pt idx="44">
                  <c:v>6.6E-3</c:v>
                </c:pt>
                <c:pt idx="45">
                  <c:v>6.5625000000000024E-3</c:v>
                </c:pt>
                <c:pt idx="46">
                  <c:v>6.5166666666666671E-3</c:v>
                </c:pt>
                <c:pt idx="47">
                  <c:v>6.4624999999999978E-3</c:v>
                </c:pt>
                <c:pt idx="48">
                  <c:v>6.3999999999999994E-3</c:v>
                </c:pt>
                <c:pt idx="49">
                  <c:v>6.3291666666666652E-3</c:v>
                </c:pt>
                <c:pt idx="50">
                  <c:v>6.2499999999999986E-3</c:v>
                </c:pt>
                <c:pt idx="51">
                  <c:v>6.1624999999999996E-3</c:v>
                </c:pt>
                <c:pt idx="52">
                  <c:v>6.0666666666666629E-3</c:v>
                </c:pt>
                <c:pt idx="53">
                  <c:v>5.9624999999999973E-3</c:v>
                </c:pt>
                <c:pt idx="54">
                  <c:v>5.8499999999999976E-3</c:v>
                </c:pt>
                <c:pt idx="55">
                  <c:v>5.7291666666666619E-3</c:v>
                </c:pt>
                <c:pt idx="56">
                  <c:v>5.5999999999999956E-3</c:v>
                </c:pt>
                <c:pt idx="57">
                  <c:v>5.4624999999999986E-3</c:v>
                </c:pt>
                <c:pt idx="58">
                  <c:v>5.3166666666666588E-3</c:v>
                </c:pt>
                <c:pt idx="59">
                  <c:v>5.1624999999999952E-3</c:v>
                </c:pt>
                <c:pt idx="60">
                  <c:v>4.9999999999999958E-3</c:v>
                </c:pt>
                <c:pt idx="61">
                  <c:v>4.8291666666666587E-3</c:v>
                </c:pt>
                <c:pt idx="62">
                  <c:v>4.6499999999999909E-3</c:v>
                </c:pt>
                <c:pt idx="63">
                  <c:v>4.4624999999999942E-3</c:v>
                </c:pt>
                <c:pt idx="64">
                  <c:v>4.2666666666666582E-3</c:v>
                </c:pt>
                <c:pt idx="65">
                  <c:v>4.0624999999999932E-3</c:v>
                </c:pt>
                <c:pt idx="66">
                  <c:v>3.8499999999999923E-3</c:v>
                </c:pt>
                <c:pt idx="67">
                  <c:v>3.629166666666659E-3</c:v>
                </c:pt>
                <c:pt idx="68">
                  <c:v>3.3999999999999898E-3</c:v>
                </c:pt>
                <c:pt idx="69">
                  <c:v>3.1624999999999917E-3</c:v>
                </c:pt>
                <c:pt idx="70">
                  <c:v>2.9166666666666612E-3</c:v>
                </c:pt>
                <c:pt idx="71">
                  <c:v>2.6624999999999913E-3</c:v>
                </c:pt>
                <c:pt idx="72">
                  <c:v>2.3999999999999855E-3</c:v>
                </c:pt>
                <c:pt idx="73">
                  <c:v>2.1291666666666577E-3</c:v>
                </c:pt>
                <c:pt idx="74">
                  <c:v>1.8499999999999836E-3</c:v>
                </c:pt>
                <c:pt idx="75">
                  <c:v>1.5624999999999875E-3</c:v>
                </c:pt>
                <c:pt idx="76">
                  <c:v>1.2666666666666555E-3</c:v>
                </c:pt>
                <c:pt idx="77">
                  <c:v>9.624999999999842E-4</c:v>
                </c:pt>
                <c:pt idx="78">
                  <c:v>6.4999999999998392E-4</c:v>
                </c:pt>
                <c:pt idx="79">
                  <c:v>3.2916666666665123E-4</c:v>
                </c:pt>
                <c:pt idx="80">
                  <c:v>0</c:v>
                </c:pt>
                <c:pt idx="81">
                  <c:v>-3.3750000000001834E-4</c:v>
                </c:pt>
                <c:pt idx="82">
                  <c:v>-6.8333333333335175E-4</c:v>
                </c:pt>
                <c:pt idx="83">
                  <c:v>-1.0375000000000176E-3</c:v>
                </c:pt>
                <c:pt idx="84">
                  <c:v>-1.4000000000000228E-3</c:v>
                </c:pt>
                <c:pt idx="85">
                  <c:v>-1.7708333333333534E-3</c:v>
                </c:pt>
                <c:pt idx="86">
                  <c:v>-2.1500000000000165E-3</c:v>
                </c:pt>
                <c:pt idx="87">
                  <c:v>-2.5375000000000224E-3</c:v>
                </c:pt>
                <c:pt idx="88">
                  <c:v>-2.9333333333333572E-3</c:v>
                </c:pt>
                <c:pt idx="89">
                  <c:v>-3.3375000000000245E-3</c:v>
                </c:pt>
                <c:pt idx="90">
                  <c:v>-3.7500000000000276E-3</c:v>
                </c:pt>
                <c:pt idx="91">
                  <c:v>-4.1708333333333597E-3</c:v>
                </c:pt>
                <c:pt idx="92">
                  <c:v>-4.6000000000000242E-3</c:v>
                </c:pt>
                <c:pt idx="93">
                  <c:v>-5.0375000000000246E-3</c:v>
                </c:pt>
                <c:pt idx="94">
                  <c:v>-5.4833333333333609E-3</c:v>
                </c:pt>
                <c:pt idx="95">
                  <c:v>-5.9375000000000261E-3</c:v>
                </c:pt>
                <c:pt idx="96">
                  <c:v>-6.4000000000000376E-3</c:v>
                </c:pt>
                <c:pt idx="97">
                  <c:v>-6.8708333333333677E-3</c:v>
                </c:pt>
                <c:pt idx="98">
                  <c:v>-7.3500000000000301E-3</c:v>
                </c:pt>
                <c:pt idx="99">
                  <c:v>-7.8375000000000458E-3</c:v>
                </c:pt>
                <c:pt idx="100">
                  <c:v>-8.3333333333333662E-3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FA-4FD5-89F6-846F35729DD8}"/>
            </c:ext>
          </c:extLst>
        </c:ser>
        <c:ser>
          <c:idx val="1"/>
          <c:order val="1"/>
          <c:spPr>
            <a:ln w="9525" cap="rnd">
              <a:solidFill>
                <a:schemeClr val="accent2"/>
              </a:solidFill>
              <a:round/>
            </a:ln>
            <a:effectLst/>
          </c:spPr>
          <c:val>
            <c:numRef>
              <c:f>'pos alpha'!$G$3:$DC$3</c:f>
              <c:numCache>
                <c:formatCode>General</c:formatCode>
                <c:ptCount val="101"/>
                <c:pt idx="0">
                  <c:v>0</c:v>
                </c:pt>
                <c:pt idx="1">
                  <c:v>3.3016662916666675E-4</c:v>
                </c:pt>
                <c:pt idx="2">
                  <c:v>6.5199985000000018E-4</c:v>
                </c:pt>
                <c:pt idx="3">
                  <c:v>9.6549966249999993E-4</c:v>
                </c:pt>
                <c:pt idx="4">
                  <c:v>1.2706660666666669E-3</c:v>
                </c:pt>
                <c:pt idx="5">
                  <c:v>1.5674990625000004E-3</c:v>
                </c:pt>
                <c:pt idx="6">
                  <c:v>1.8559986500000004E-3</c:v>
                </c:pt>
                <c:pt idx="7">
                  <c:v>2.136164829166667E-3</c:v>
                </c:pt>
                <c:pt idx="8">
                  <c:v>2.4079976000000005E-3</c:v>
                </c:pt>
                <c:pt idx="9">
                  <c:v>2.6714969625000005E-3</c:v>
                </c:pt>
                <c:pt idx="10">
                  <c:v>2.9266629166666666E-3</c:v>
                </c:pt>
                <c:pt idx="11">
                  <c:v>3.1734954625000002E-3</c:v>
                </c:pt>
                <c:pt idx="12">
                  <c:v>3.4119946E-3</c:v>
                </c:pt>
                <c:pt idx="13">
                  <c:v>3.6421603291666668E-3</c:v>
                </c:pt>
                <c:pt idx="14">
                  <c:v>3.8639926500000006E-3</c:v>
                </c:pt>
                <c:pt idx="15">
                  <c:v>4.0774915625000005E-3</c:v>
                </c:pt>
                <c:pt idx="16">
                  <c:v>4.2826570666666675E-3</c:v>
                </c:pt>
                <c:pt idx="17">
                  <c:v>4.479489162500001E-3</c:v>
                </c:pt>
                <c:pt idx="18">
                  <c:v>4.6679878500000011E-3</c:v>
                </c:pt>
                <c:pt idx="19">
                  <c:v>4.8481531291666678E-3</c:v>
                </c:pt>
                <c:pt idx="20">
                  <c:v>5.019985000000002E-3</c:v>
                </c:pt>
                <c:pt idx="21">
                  <c:v>5.183483462500001E-3</c:v>
                </c:pt>
                <c:pt idx="22">
                  <c:v>5.3386485166666674E-3</c:v>
                </c:pt>
                <c:pt idx="23">
                  <c:v>5.4854801625000022E-3</c:v>
                </c:pt>
                <c:pt idx="24">
                  <c:v>5.6239784000000018E-3</c:v>
                </c:pt>
                <c:pt idx="25">
                  <c:v>5.754143229166668E-3</c:v>
                </c:pt>
                <c:pt idx="26">
                  <c:v>5.8759746500000017E-3</c:v>
                </c:pt>
                <c:pt idx="27">
                  <c:v>5.9894726625000019E-3</c:v>
                </c:pt>
                <c:pt idx="28">
                  <c:v>6.0946372666666679E-3</c:v>
                </c:pt>
                <c:pt idx="29">
                  <c:v>6.1914684625000013E-3</c:v>
                </c:pt>
                <c:pt idx="30">
                  <c:v>6.2799662500000013E-3</c:v>
                </c:pt>
                <c:pt idx="31">
                  <c:v>6.3601306291666678E-3</c:v>
                </c:pt>
                <c:pt idx="32">
                  <c:v>6.431961600000001E-3</c:v>
                </c:pt>
                <c:pt idx="33">
                  <c:v>6.4954591625000025E-3</c:v>
                </c:pt>
                <c:pt idx="34">
                  <c:v>6.5506233166666697E-3</c:v>
                </c:pt>
                <c:pt idx="35">
                  <c:v>6.5974540625000017E-3</c:v>
                </c:pt>
                <c:pt idx="36">
                  <c:v>6.635951400000002E-3</c:v>
                </c:pt>
                <c:pt idx="37">
                  <c:v>6.6661153291666681E-3</c:v>
                </c:pt>
                <c:pt idx="38">
                  <c:v>6.6879458499999999E-3</c:v>
                </c:pt>
                <c:pt idx="39">
                  <c:v>6.7014429625000017E-3</c:v>
                </c:pt>
                <c:pt idx="40">
                  <c:v>6.7066066666666676E-3</c:v>
                </c:pt>
                <c:pt idx="41">
                  <c:v>6.7034369624999991E-3</c:v>
                </c:pt>
                <c:pt idx="42">
                  <c:v>6.6919338500000007E-3</c:v>
                </c:pt>
                <c:pt idx="43">
                  <c:v>6.6720973291666671E-3</c:v>
                </c:pt>
                <c:pt idx="44">
                  <c:v>6.643927400000001E-3</c:v>
                </c:pt>
                <c:pt idx="45">
                  <c:v>6.6074240625000006E-3</c:v>
                </c:pt>
                <c:pt idx="46">
                  <c:v>6.5625873166666668E-3</c:v>
                </c:pt>
                <c:pt idx="47">
                  <c:v>6.5094171624999961E-3</c:v>
                </c:pt>
                <c:pt idx="48">
                  <c:v>6.4479135999999989E-3</c:v>
                </c:pt>
                <c:pt idx="49">
                  <c:v>6.3780766291666631E-3</c:v>
                </c:pt>
                <c:pt idx="50">
                  <c:v>6.2999062500000008E-3</c:v>
                </c:pt>
                <c:pt idx="51">
                  <c:v>6.2134024624999999E-3</c:v>
                </c:pt>
                <c:pt idx="52">
                  <c:v>6.1185652666666639E-3</c:v>
                </c:pt>
                <c:pt idx="53">
                  <c:v>6.0153946624999996E-3</c:v>
                </c:pt>
                <c:pt idx="54">
                  <c:v>5.9038906499999967E-3</c:v>
                </c:pt>
                <c:pt idx="55">
                  <c:v>5.7840532291666621E-3</c:v>
                </c:pt>
                <c:pt idx="56">
                  <c:v>5.6558823999999976E-3</c:v>
                </c:pt>
                <c:pt idx="57">
                  <c:v>5.519378162499998E-3</c:v>
                </c:pt>
                <c:pt idx="58">
                  <c:v>5.3745405166666597E-3</c:v>
                </c:pt>
                <c:pt idx="59">
                  <c:v>5.2213694624999966E-3</c:v>
                </c:pt>
                <c:pt idx="60">
                  <c:v>5.059864999999995E-3</c:v>
                </c:pt>
                <c:pt idx="61">
                  <c:v>4.8900271291666582E-3</c:v>
                </c:pt>
                <c:pt idx="62">
                  <c:v>4.7118558499999914E-3</c:v>
                </c:pt>
                <c:pt idx="63">
                  <c:v>4.525351162499993E-3</c:v>
                </c:pt>
                <c:pt idx="64">
                  <c:v>4.3305130666666559E-3</c:v>
                </c:pt>
                <c:pt idx="65">
                  <c:v>4.1273415624999941E-3</c:v>
                </c:pt>
                <c:pt idx="66">
                  <c:v>3.9158366499999903E-3</c:v>
                </c:pt>
                <c:pt idx="67">
                  <c:v>3.6959983291666582E-3</c:v>
                </c:pt>
                <c:pt idx="68">
                  <c:v>3.4678265999999909E-3</c:v>
                </c:pt>
                <c:pt idx="69">
                  <c:v>3.231321462499992E-3</c:v>
                </c:pt>
                <c:pt idx="70">
                  <c:v>2.9864829166666614E-3</c:v>
                </c:pt>
                <c:pt idx="71">
                  <c:v>2.7333109624999956E-3</c:v>
                </c:pt>
                <c:pt idx="72">
                  <c:v>2.4718055999999877E-3</c:v>
                </c:pt>
                <c:pt idx="73">
                  <c:v>2.2019668291666586E-3</c:v>
                </c:pt>
                <c:pt idx="74">
                  <c:v>1.9237946499999874E-3</c:v>
                </c:pt>
                <c:pt idx="75">
                  <c:v>1.6372890624999879E-3</c:v>
                </c:pt>
                <c:pt idx="76">
                  <c:v>1.3424500666666568E-3</c:v>
                </c:pt>
                <c:pt idx="77">
                  <c:v>1.0392776624999871E-3</c:v>
                </c:pt>
                <c:pt idx="78">
                  <c:v>7.2777184999998565E-4</c:v>
                </c:pt>
                <c:pt idx="79">
                  <c:v>4.0793262916665254E-4</c:v>
                </c:pt>
                <c:pt idx="80">
                  <c:v>7.9759999999987757E-5</c:v>
                </c:pt>
                <c:pt idx="81">
                  <c:v>-2.5674603750001912E-4</c:v>
                </c:pt>
                <c:pt idx="82">
                  <c:v>-6.0158548333335074E-4</c:v>
                </c:pt>
                <c:pt idx="83">
                  <c:v>-9.5475833750001404E-4</c:v>
                </c:pt>
                <c:pt idx="84">
                  <c:v>-1.3162646000000229E-3</c:v>
                </c:pt>
                <c:pt idx="85">
                  <c:v>-1.686104270833353E-3</c:v>
                </c:pt>
                <c:pt idx="86">
                  <c:v>-2.0642773500000149E-3</c:v>
                </c:pt>
                <c:pt idx="87">
                  <c:v>-2.4507838375000222E-3</c:v>
                </c:pt>
                <c:pt idx="88">
                  <c:v>-2.8456237333333578E-3</c:v>
                </c:pt>
                <c:pt idx="89">
                  <c:v>-3.2487970375000251E-3</c:v>
                </c:pt>
                <c:pt idx="90">
                  <c:v>-3.660303750000031E-3</c:v>
                </c:pt>
                <c:pt idx="91">
                  <c:v>-4.0801438708333616E-3</c:v>
                </c:pt>
                <c:pt idx="92">
                  <c:v>-4.508317400000024E-3</c:v>
                </c:pt>
                <c:pt idx="93">
                  <c:v>-4.9448243375000214E-3</c:v>
                </c:pt>
                <c:pt idx="94">
                  <c:v>-5.3896646833333645E-3</c:v>
                </c:pt>
                <c:pt idx="95">
                  <c:v>-5.8428384375000253E-3</c:v>
                </c:pt>
                <c:pt idx="96">
                  <c:v>-6.3043456000000386E-3</c:v>
                </c:pt>
                <c:pt idx="97">
                  <c:v>-6.7741861708333628E-3</c:v>
                </c:pt>
                <c:pt idx="98">
                  <c:v>-7.2523601500000326E-3</c:v>
                </c:pt>
                <c:pt idx="99">
                  <c:v>-7.738867537500041E-3</c:v>
                </c:pt>
                <c:pt idx="100">
                  <c:v>-8.2337083333333672E-3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FA-4FD5-89F6-846F35729DD8}"/>
            </c:ext>
          </c:extLst>
        </c:ser>
        <c:ser>
          <c:idx val="2"/>
          <c:order val="2"/>
          <c:spPr>
            <a:ln w="9525" cap="rnd">
              <a:solidFill>
                <a:schemeClr val="accent3"/>
              </a:solidFill>
              <a:round/>
            </a:ln>
            <a:effectLst/>
          </c:spPr>
          <c:val>
            <c:numRef>
              <c:f>'pos alpha'!$G$4:$DC$4</c:f>
              <c:numCache>
                <c:formatCode>General</c:formatCode>
                <c:ptCount val="101"/>
                <c:pt idx="0">
                  <c:v>0</c:v>
                </c:pt>
                <c:pt idx="1">
                  <c:v>3.3116651666666673E-4</c:v>
                </c:pt>
                <c:pt idx="2">
                  <c:v>6.5399940000000019E-4</c:v>
                </c:pt>
                <c:pt idx="3">
                  <c:v>9.6849865000000015E-4</c:v>
                </c:pt>
                <c:pt idx="4">
                  <c:v>1.2746642666666671E-3</c:v>
                </c:pt>
                <c:pt idx="5">
                  <c:v>1.5724962500000006E-3</c:v>
                </c:pt>
                <c:pt idx="6">
                  <c:v>1.8619946000000007E-3</c:v>
                </c:pt>
                <c:pt idx="7">
                  <c:v>2.1431593166666672E-3</c:v>
                </c:pt>
                <c:pt idx="8">
                  <c:v>2.4159904000000008E-3</c:v>
                </c:pt>
                <c:pt idx="9">
                  <c:v>2.6804878500000006E-3</c:v>
                </c:pt>
                <c:pt idx="10">
                  <c:v>2.9366516666666669E-3</c:v>
                </c:pt>
                <c:pt idx="11">
                  <c:v>3.1844818500000004E-3</c:v>
                </c:pt>
                <c:pt idx="12">
                  <c:v>3.4239784000000008E-3</c:v>
                </c:pt>
                <c:pt idx="13">
                  <c:v>3.6551413166666666E-3</c:v>
                </c:pt>
                <c:pt idx="14">
                  <c:v>3.8779706000000008E-3</c:v>
                </c:pt>
                <c:pt idx="15">
                  <c:v>4.0924662500000002E-3</c:v>
                </c:pt>
                <c:pt idx="16">
                  <c:v>4.2986282666666684E-3</c:v>
                </c:pt>
                <c:pt idx="17">
                  <c:v>4.4964566500000011E-3</c:v>
                </c:pt>
                <c:pt idx="18">
                  <c:v>4.6859514000000008E-3</c:v>
                </c:pt>
                <c:pt idx="19">
                  <c:v>4.8671125166666685E-3</c:v>
                </c:pt>
                <c:pt idx="20">
                  <c:v>5.0399400000000023E-3</c:v>
                </c:pt>
                <c:pt idx="21">
                  <c:v>5.2044338500000023E-3</c:v>
                </c:pt>
                <c:pt idx="22">
                  <c:v>5.3605940666666685E-3</c:v>
                </c:pt>
                <c:pt idx="23">
                  <c:v>5.5084206500000017E-3</c:v>
                </c:pt>
                <c:pt idx="24">
                  <c:v>5.6479136000000011E-3</c:v>
                </c:pt>
                <c:pt idx="25">
                  <c:v>5.7790729166666685E-3</c:v>
                </c:pt>
                <c:pt idx="26">
                  <c:v>5.901898600000002E-3</c:v>
                </c:pt>
                <c:pt idx="27">
                  <c:v>6.0163906500000034E-3</c:v>
                </c:pt>
                <c:pt idx="28">
                  <c:v>6.1225490666666693E-3</c:v>
                </c:pt>
                <c:pt idx="29">
                  <c:v>6.2203738500000022E-3</c:v>
                </c:pt>
                <c:pt idx="30">
                  <c:v>6.309865000000003E-3</c:v>
                </c:pt>
                <c:pt idx="31">
                  <c:v>6.3910225166666675E-3</c:v>
                </c:pt>
                <c:pt idx="32">
                  <c:v>6.4638464000000024E-3</c:v>
                </c:pt>
                <c:pt idx="33">
                  <c:v>6.5283366500000026E-3</c:v>
                </c:pt>
                <c:pt idx="34">
                  <c:v>6.5844932666666708E-3</c:v>
                </c:pt>
                <c:pt idx="35">
                  <c:v>6.6323162500000017E-3</c:v>
                </c:pt>
                <c:pt idx="36">
                  <c:v>6.6718056000000031E-3</c:v>
                </c:pt>
                <c:pt idx="37">
                  <c:v>6.702961316666668E-3</c:v>
                </c:pt>
                <c:pt idx="38">
                  <c:v>6.7257834000000018E-3</c:v>
                </c:pt>
                <c:pt idx="39">
                  <c:v>6.7402718500000017E-3</c:v>
                </c:pt>
                <c:pt idx="40">
                  <c:v>6.7464266666666696E-3</c:v>
                </c:pt>
                <c:pt idx="41">
                  <c:v>6.7442478500000002E-3</c:v>
                </c:pt>
                <c:pt idx="42">
                  <c:v>6.733735400000003E-3</c:v>
                </c:pt>
                <c:pt idx="43">
                  <c:v>6.7148893166666685E-3</c:v>
                </c:pt>
                <c:pt idx="44">
                  <c:v>6.6877096000000011E-3</c:v>
                </c:pt>
                <c:pt idx="45">
                  <c:v>6.6521962500000024E-3</c:v>
                </c:pt>
                <c:pt idx="46">
                  <c:v>6.6083492666666674E-3</c:v>
                </c:pt>
                <c:pt idx="47">
                  <c:v>6.5561686499999994E-3</c:v>
                </c:pt>
                <c:pt idx="48">
                  <c:v>6.4956544000000019E-3</c:v>
                </c:pt>
                <c:pt idx="49">
                  <c:v>6.4268065166666662E-3</c:v>
                </c:pt>
                <c:pt idx="50">
                  <c:v>6.3496250000000028E-3</c:v>
                </c:pt>
                <c:pt idx="51">
                  <c:v>6.2641098499999978E-3</c:v>
                </c:pt>
                <c:pt idx="52">
                  <c:v>6.1702610666666633E-3</c:v>
                </c:pt>
                <c:pt idx="53">
                  <c:v>6.0680786499999993E-3</c:v>
                </c:pt>
                <c:pt idx="54">
                  <c:v>5.9575625999999989E-3</c:v>
                </c:pt>
                <c:pt idx="55">
                  <c:v>5.8387129166666656E-3</c:v>
                </c:pt>
                <c:pt idx="56">
                  <c:v>5.7115295999999975E-3</c:v>
                </c:pt>
                <c:pt idx="57">
                  <c:v>5.57601265E-3</c:v>
                </c:pt>
                <c:pt idx="58">
                  <c:v>5.4321620666666608E-3</c:v>
                </c:pt>
                <c:pt idx="59">
                  <c:v>5.2799778499999991E-3</c:v>
                </c:pt>
                <c:pt idx="60">
                  <c:v>5.1194599999999958E-3</c:v>
                </c:pt>
                <c:pt idx="61">
                  <c:v>4.9506085166666613E-3</c:v>
                </c:pt>
                <c:pt idx="62">
                  <c:v>4.7734233999999938E-3</c:v>
                </c:pt>
                <c:pt idx="63">
                  <c:v>4.5879046499999951E-3</c:v>
                </c:pt>
                <c:pt idx="64">
                  <c:v>4.39405226666666E-3</c:v>
                </c:pt>
                <c:pt idx="65">
                  <c:v>4.1918662499999954E-3</c:v>
                </c:pt>
                <c:pt idx="66">
                  <c:v>3.9813465999999943E-3</c:v>
                </c:pt>
                <c:pt idx="67">
                  <c:v>3.7624933166666638E-3</c:v>
                </c:pt>
                <c:pt idx="68">
                  <c:v>3.5353063999999934E-3</c:v>
                </c:pt>
                <c:pt idx="69">
                  <c:v>3.2997858499999935E-3</c:v>
                </c:pt>
                <c:pt idx="70">
                  <c:v>3.0559316666666642E-3</c:v>
                </c:pt>
                <c:pt idx="71">
                  <c:v>2.8037438499999949E-3</c:v>
                </c:pt>
                <c:pt idx="72">
                  <c:v>2.5432223999999892E-3</c:v>
                </c:pt>
                <c:pt idx="73">
                  <c:v>2.274367316666661E-3</c:v>
                </c:pt>
                <c:pt idx="74">
                  <c:v>1.997178599999986E-3</c:v>
                </c:pt>
                <c:pt idx="75">
                  <c:v>1.7116562499999884E-3</c:v>
                </c:pt>
                <c:pt idx="76">
                  <c:v>1.4178002666666578E-3</c:v>
                </c:pt>
                <c:pt idx="77">
                  <c:v>1.1156106499999874E-3</c:v>
                </c:pt>
                <c:pt idx="78">
                  <c:v>8.0508739999998399E-4</c:v>
                </c:pt>
                <c:pt idx="79">
                  <c:v>4.8623051666665459E-4</c:v>
                </c:pt>
                <c:pt idx="80">
                  <c:v>1.5903999999998877E-4</c:v>
                </c:pt>
                <c:pt idx="81">
                  <c:v>-1.7648415000001694E-4</c:v>
                </c:pt>
                <c:pt idx="82">
                  <c:v>-5.2034193333334866E-4</c:v>
                </c:pt>
                <c:pt idx="83">
                  <c:v>-8.7253335000001334E-4</c:v>
                </c:pt>
                <c:pt idx="84">
                  <c:v>-1.2330584000000179E-3</c:v>
                </c:pt>
                <c:pt idx="85">
                  <c:v>-1.6019170833333519E-3</c:v>
                </c:pt>
                <c:pt idx="86">
                  <c:v>-1.979109400000012E-3</c:v>
                </c:pt>
                <c:pt idx="87">
                  <c:v>-2.3646353500000224E-3</c:v>
                </c:pt>
                <c:pt idx="88">
                  <c:v>-2.7584949333333553E-3</c:v>
                </c:pt>
                <c:pt idx="89">
                  <c:v>-3.1606881500000211E-3</c:v>
                </c:pt>
                <c:pt idx="90">
                  <c:v>-3.5712150000000269E-3</c:v>
                </c:pt>
                <c:pt idx="91">
                  <c:v>-3.9900754833333552E-3</c:v>
                </c:pt>
                <c:pt idx="92">
                  <c:v>-4.4172696000000199E-3</c:v>
                </c:pt>
                <c:pt idx="93">
                  <c:v>-4.852797350000021E-3</c:v>
                </c:pt>
                <c:pt idx="94">
                  <c:v>-5.2966587333333551E-3</c:v>
                </c:pt>
                <c:pt idx="95">
                  <c:v>-5.7488537500000256E-3</c:v>
                </c:pt>
                <c:pt idx="96">
                  <c:v>-6.2093824000000325E-3</c:v>
                </c:pt>
                <c:pt idx="97">
                  <c:v>-6.678244683333362E-3</c:v>
                </c:pt>
                <c:pt idx="98">
                  <c:v>-7.1554406000000279E-3</c:v>
                </c:pt>
                <c:pt idx="99">
                  <c:v>-7.6409701500000371E-3</c:v>
                </c:pt>
                <c:pt idx="100">
                  <c:v>-8.1348333333333619E-3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FA-4FD5-89F6-846F35729DD8}"/>
            </c:ext>
          </c:extLst>
        </c:ser>
        <c:ser>
          <c:idx val="3"/>
          <c:order val="3"/>
          <c:spPr>
            <a:ln w="9525" cap="rnd">
              <a:solidFill>
                <a:schemeClr val="accent4"/>
              </a:solidFill>
              <a:round/>
            </a:ln>
            <a:effectLst/>
          </c:spPr>
          <c:val>
            <c:numRef>
              <c:f>'pos alpha'!$G$5:$DC$5</c:f>
              <c:numCache>
                <c:formatCode>General</c:formatCode>
                <c:ptCount val="101"/>
                <c:pt idx="0">
                  <c:v>0</c:v>
                </c:pt>
                <c:pt idx="1">
                  <c:v>3.3216632916666675E-4</c:v>
                </c:pt>
                <c:pt idx="2">
                  <c:v>6.5599865000000009E-4</c:v>
                </c:pt>
                <c:pt idx="3">
                  <c:v>9.7149696250000014E-4</c:v>
                </c:pt>
                <c:pt idx="4">
                  <c:v>1.278661266666667E-3</c:v>
                </c:pt>
                <c:pt idx="5">
                  <c:v>1.5774915625000002E-3</c:v>
                </c:pt>
                <c:pt idx="6">
                  <c:v>1.8679878500000003E-3</c:v>
                </c:pt>
                <c:pt idx="7">
                  <c:v>2.1501501291666669E-3</c:v>
                </c:pt>
                <c:pt idx="8">
                  <c:v>2.4239784000000004E-3</c:v>
                </c:pt>
                <c:pt idx="9">
                  <c:v>2.6894726625000002E-3</c:v>
                </c:pt>
                <c:pt idx="10">
                  <c:v>2.9466329166666664E-3</c:v>
                </c:pt>
                <c:pt idx="11">
                  <c:v>3.1954591624999999E-3</c:v>
                </c:pt>
                <c:pt idx="12">
                  <c:v>3.4359514000000006E-3</c:v>
                </c:pt>
                <c:pt idx="13">
                  <c:v>3.6681096291666668E-3</c:v>
                </c:pt>
                <c:pt idx="14">
                  <c:v>3.8919338500000007E-3</c:v>
                </c:pt>
                <c:pt idx="15">
                  <c:v>4.1074240625000001E-3</c:v>
                </c:pt>
                <c:pt idx="16">
                  <c:v>4.3145802666666672E-3</c:v>
                </c:pt>
                <c:pt idx="17">
                  <c:v>4.5134024625000007E-3</c:v>
                </c:pt>
                <c:pt idx="18">
                  <c:v>4.7038906500000005E-3</c:v>
                </c:pt>
                <c:pt idx="19">
                  <c:v>4.8860448291666685E-3</c:v>
                </c:pt>
                <c:pt idx="20">
                  <c:v>5.0598650000000019E-3</c:v>
                </c:pt>
                <c:pt idx="21">
                  <c:v>5.2253511625000009E-3</c:v>
                </c:pt>
                <c:pt idx="22">
                  <c:v>5.3825033166666689E-3</c:v>
                </c:pt>
                <c:pt idx="23">
                  <c:v>5.5313214625000023E-3</c:v>
                </c:pt>
                <c:pt idx="24">
                  <c:v>5.6718056000000013E-3</c:v>
                </c:pt>
                <c:pt idx="25">
                  <c:v>5.8039557291666675E-3</c:v>
                </c:pt>
                <c:pt idx="26">
                  <c:v>5.927771850000001E-3</c:v>
                </c:pt>
                <c:pt idx="27">
                  <c:v>6.0432539625000017E-3</c:v>
                </c:pt>
                <c:pt idx="28">
                  <c:v>6.150402066666668E-3</c:v>
                </c:pt>
                <c:pt idx="29">
                  <c:v>6.2492161625000014E-3</c:v>
                </c:pt>
                <c:pt idx="30">
                  <c:v>6.3396962500000022E-3</c:v>
                </c:pt>
                <c:pt idx="31">
                  <c:v>6.4218423291666675E-3</c:v>
                </c:pt>
                <c:pt idx="32">
                  <c:v>6.495654400000001E-3</c:v>
                </c:pt>
                <c:pt idx="33">
                  <c:v>6.5611324625000026E-3</c:v>
                </c:pt>
                <c:pt idx="34">
                  <c:v>6.6182765166666697E-3</c:v>
                </c:pt>
                <c:pt idx="35">
                  <c:v>6.6670865625000015E-3</c:v>
                </c:pt>
                <c:pt idx="36">
                  <c:v>6.7075626000000022E-3</c:v>
                </c:pt>
                <c:pt idx="37">
                  <c:v>6.7397046291666667E-3</c:v>
                </c:pt>
                <c:pt idx="38">
                  <c:v>6.763512650000001E-3</c:v>
                </c:pt>
                <c:pt idx="39">
                  <c:v>6.7789866625000009E-3</c:v>
                </c:pt>
                <c:pt idx="40">
                  <c:v>6.7861266666666671E-3</c:v>
                </c:pt>
                <c:pt idx="41">
                  <c:v>6.7849326624999989E-3</c:v>
                </c:pt>
                <c:pt idx="42">
                  <c:v>6.7754046500000005E-3</c:v>
                </c:pt>
                <c:pt idx="43">
                  <c:v>6.7575426291666676E-3</c:v>
                </c:pt>
                <c:pt idx="44">
                  <c:v>6.7313466000000002E-3</c:v>
                </c:pt>
                <c:pt idx="45">
                  <c:v>6.6968165625000027E-3</c:v>
                </c:pt>
                <c:pt idx="46">
                  <c:v>6.6539525166666672E-3</c:v>
                </c:pt>
                <c:pt idx="47">
                  <c:v>6.6027544625000007E-3</c:v>
                </c:pt>
                <c:pt idx="48">
                  <c:v>6.5432224000000015E-3</c:v>
                </c:pt>
                <c:pt idx="49">
                  <c:v>6.4753563291666625E-3</c:v>
                </c:pt>
                <c:pt idx="50">
                  <c:v>6.3991562499999995E-3</c:v>
                </c:pt>
                <c:pt idx="51">
                  <c:v>6.3146221624999967E-3</c:v>
                </c:pt>
                <c:pt idx="52">
                  <c:v>6.221754066666663E-3</c:v>
                </c:pt>
                <c:pt idx="53">
                  <c:v>6.1205519624999965E-3</c:v>
                </c:pt>
                <c:pt idx="54">
                  <c:v>6.0110158499999972E-3</c:v>
                </c:pt>
                <c:pt idx="55">
                  <c:v>5.89314572916666E-3</c:v>
                </c:pt>
                <c:pt idx="56">
                  <c:v>5.766941599999997E-3</c:v>
                </c:pt>
                <c:pt idx="57">
                  <c:v>5.632403462499996E-3</c:v>
                </c:pt>
                <c:pt idx="58">
                  <c:v>5.4895313166666588E-3</c:v>
                </c:pt>
                <c:pt idx="59">
                  <c:v>5.3383251624999958E-3</c:v>
                </c:pt>
                <c:pt idx="60">
                  <c:v>5.1787849999999948E-3</c:v>
                </c:pt>
                <c:pt idx="61">
                  <c:v>5.0109108291666576E-3</c:v>
                </c:pt>
                <c:pt idx="62">
                  <c:v>4.8347026499999946E-3</c:v>
                </c:pt>
                <c:pt idx="63">
                  <c:v>4.6501604624999936E-3</c:v>
                </c:pt>
                <c:pt idx="64">
                  <c:v>4.4572842666666598E-3</c:v>
                </c:pt>
                <c:pt idx="65">
                  <c:v>4.2560740624999933E-3</c:v>
                </c:pt>
                <c:pt idx="66">
                  <c:v>4.0465298499999941E-3</c:v>
                </c:pt>
                <c:pt idx="67">
                  <c:v>3.8286516291666586E-3</c:v>
                </c:pt>
                <c:pt idx="68">
                  <c:v>3.6024393999999904E-3</c:v>
                </c:pt>
                <c:pt idx="69">
                  <c:v>3.3678931624999894E-3</c:v>
                </c:pt>
                <c:pt idx="70">
                  <c:v>3.1250129166666592E-3</c:v>
                </c:pt>
                <c:pt idx="71">
                  <c:v>2.8737986624999927E-3</c:v>
                </c:pt>
                <c:pt idx="72">
                  <c:v>2.614250399999983E-3</c:v>
                </c:pt>
                <c:pt idx="73">
                  <c:v>2.346368129166658E-3</c:v>
                </c:pt>
                <c:pt idx="74">
                  <c:v>2.0701518499999828E-3</c:v>
                </c:pt>
                <c:pt idx="75">
                  <c:v>1.7856015624999853E-3</c:v>
                </c:pt>
                <c:pt idx="76">
                  <c:v>1.4927172666666551E-3</c:v>
                </c:pt>
                <c:pt idx="77">
                  <c:v>1.1914989624999851E-3</c:v>
                </c:pt>
                <c:pt idx="78">
                  <c:v>8.8194664999998243E-4</c:v>
                </c:pt>
                <c:pt idx="79">
                  <c:v>5.6406032916665391E-4</c:v>
                </c:pt>
                <c:pt idx="80">
                  <c:v>2.378399999999857E-4</c:v>
                </c:pt>
                <c:pt idx="81">
                  <c:v>-9.6714337500018732E-5</c:v>
                </c:pt>
                <c:pt idx="82">
                  <c:v>-4.3960268333335245E-4</c:v>
                </c:pt>
                <c:pt idx="83">
                  <c:v>-7.9082503750001892E-4</c:v>
                </c:pt>
                <c:pt idx="84">
                  <c:v>-1.1503814000000251E-3</c:v>
                </c:pt>
                <c:pt idx="85">
                  <c:v>-1.5182717708333536E-3</c:v>
                </c:pt>
                <c:pt idx="86">
                  <c:v>-1.8944961500000149E-3</c:v>
                </c:pt>
                <c:pt idx="87">
                  <c:v>-2.2790545375000193E-3</c:v>
                </c:pt>
                <c:pt idx="88">
                  <c:v>-2.6719469333333565E-3</c:v>
                </c:pt>
                <c:pt idx="89">
                  <c:v>-3.0731733375000264E-3</c:v>
                </c:pt>
                <c:pt idx="90">
                  <c:v>-3.4827337500000256E-3</c:v>
                </c:pt>
                <c:pt idx="91">
                  <c:v>-3.9006281708333611E-3</c:v>
                </c:pt>
                <c:pt idx="92">
                  <c:v>-4.3268566000000189E-3</c:v>
                </c:pt>
                <c:pt idx="93">
                  <c:v>-4.7614190375000268E-3</c:v>
                </c:pt>
                <c:pt idx="94">
                  <c:v>-5.2043154833333605E-3</c:v>
                </c:pt>
                <c:pt idx="95">
                  <c:v>-5.6555459375000269E-3</c:v>
                </c:pt>
                <c:pt idx="96">
                  <c:v>-6.1151104000000331E-3</c:v>
                </c:pt>
                <c:pt idx="97">
                  <c:v>-6.5830088708333651E-3</c:v>
                </c:pt>
                <c:pt idx="98">
                  <c:v>-7.0592413500000367E-3</c:v>
                </c:pt>
                <c:pt idx="99">
                  <c:v>-7.5438078375000411E-3</c:v>
                </c:pt>
                <c:pt idx="100">
                  <c:v>-8.0367083333333644E-3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FA-4FD5-89F6-846F35729DD8}"/>
            </c:ext>
          </c:extLst>
        </c:ser>
        <c:ser>
          <c:idx val="4"/>
          <c:order val="4"/>
          <c:spPr>
            <a:ln w="9525" cap="rnd">
              <a:solidFill>
                <a:schemeClr val="accent5"/>
              </a:solidFill>
              <a:round/>
            </a:ln>
            <a:effectLst/>
          </c:spPr>
          <c:val>
            <c:numRef>
              <c:f>'pos alpha'!$G$6:$DC$6</c:f>
              <c:numCache>
                <c:formatCode>General</c:formatCode>
                <c:ptCount val="101"/>
                <c:pt idx="0">
                  <c:v>0</c:v>
                </c:pt>
                <c:pt idx="1">
                  <c:v>3.3316606666666674E-4</c:v>
                </c:pt>
                <c:pt idx="2">
                  <c:v>6.5799760000000021E-4</c:v>
                </c:pt>
                <c:pt idx="3">
                  <c:v>9.7449460000000011E-4</c:v>
                </c:pt>
                <c:pt idx="4">
                  <c:v>1.282657066666667E-3</c:v>
                </c:pt>
                <c:pt idx="5">
                  <c:v>1.5824850000000007E-3</c:v>
                </c:pt>
                <c:pt idx="6">
                  <c:v>1.8739784000000007E-3</c:v>
                </c:pt>
                <c:pt idx="7">
                  <c:v>2.1571372666666674E-3</c:v>
                </c:pt>
                <c:pt idx="8">
                  <c:v>2.4319616000000005E-3</c:v>
                </c:pt>
                <c:pt idx="9">
                  <c:v>2.6984514000000003E-3</c:v>
                </c:pt>
                <c:pt idx="10">
                  <c:v>2.9566066666666668E-3</c:v>
                </c:pt>
                <c:pt idx="11">
                  <c:v>3.2064274000000005E-3</c:v>
                </c:pt>
                <c:pt idx="12">
                  <c:v>3.4479136000000006E-3</c:v>
                </c:pt>
                <c:pt idx="13">
                  <c:v>3.6810652666666665E-3</c:v>
                </c:pt>
                <c:pt idx="14">
                  <c:v>3.9058824000000008E-3</c:v>
                </c:pt>
                <c:pt idx="15">
                  <c:v>4.1223650000000011E-3</c:v>
                </c:pt>
                <c:pt idx="16">
                  <c:v>4.3305130666666681E-3</c:v>
                </c:pt>
                <c:pt idx="17">
                  <c:v>4.5303266000000014E-3</c:v>
                </c:pt>
                <c:pt idx="18">
                  <c:v>4.7218056000000019E-3</c:v>
                </c:pt>
                <c:pt idx="19">
                  <c:v>4.9049500666666686E-3</c:v>
                </c:pt>
                <c:pt idx="20">
                  <c:v>5.0797600000000026E-3</c:v>
                </c:pt>
                <c:pt idx="21">
                  <c:v>5.246235400000002E-3</c:v>
                </c:pt>
                <c:pt idx="22">
                  <c:v>5.4043762666666686E-3</c:v>
                </c:pt>
                <c:pt idx="23">
                  <c:v>5.5541826000000032E-3</c:v>
                </c:pt>
                <c:pt idx="24">
                  <c:v>5.6956544000000024E-3</c:v>
                </c:pt>
                <c:pt idx="25">
                  <c:v>5.8287916666666679E-3</c:v>
                </c:pt>
                <c:pt idx="26">
                  <c:v>5.9535944000000032E-3</c:v>
                </c:pt>
                <c:pt idx="27">
                  <c:v>6.070062600000003E-3</c:v>
                </c:pt>
                <c:pt idx="28">
                  <c:v>6.17819626666667E-3</c:v>
                </c:pt>
                <c:pt idx="29">
                  <c:v>6.2779954000000034E-3</c:v>
                </c:pt>
                <c:pt idx="30">
                  <c:v>6.3694600000000021E-3</c:v>
                </c:pt>
                <c:pt idx="31">
                  <c:v>6.4525900666666689E-3</c:v>
                </c:pt>
                <c:pt idx="32">
                  <c:v>6.5273856000000021E-3</c:v>
                </c:pt>
                <c:pt idx="33">
                  <c:v>6.5938466000000024E-3</c:v>
                </c:pt>
                <c:pt idx="34">
                  <c:v>6.6519730666666707E-3</c:v>
                </c:pt>
                <c:pt idx="35">
                  <c:v>6.7017650000000019E-3</c:v>
                </c:pt>
                <c:pt idx="36">
                  <c:v>6.743222400000002E-3</c:v>
                </c:pt>
                <c:pt idx="37">
                  <c:v>6.7763452666666692E-3</c:v>
                </c:pt>
                <c:pt idx="38">
                  <c:v>6.8011336000000011E-3</c:v>
                </c:pt>
                <c:pt idx="39">
                  <c:v>6.8175874000000018E-3</c:v>
                </c:pt>
                <c:pt idx="40">
                  <c:v>6.8257066666666697E-3</c:v>
                </c:pt>
                <c:pt idx="41">
                  <c:v>6.8254914000000005E-3</c:v>
                </c:pt>
                <c:pt idx="42">
                  <c:v>6.8169416000000036E-3</c:v>
                </c:pt>
                <c:pt idx="43">
                  <c:v>6.8000572666666696E-3</c:v>
                </c:pt>
                <c:pt idx="44">
                  <c:v>6.7748384000000036E-3</c:v>
                </c:pt>
                <c:pt idx="45">
                  <c:v>6.7412850000000048E-3</c:v>
                </c:pt>
                <c:pt idx="46">
                  <c:v>6.699397066666668E-3</c:v>
                </c:pt>
                <c:pt idx="47">
                  <c:v>6.6491745999999984E-3</c:v>
                </c:pt>
                <c:pt idx="48">
                  <c:v>6.5906176000000011E-3</c:v>
                </c:pt>
                <c:pt idx="49">
                  <c:v>6.5237260666666675E-3</c:v>
                </c:pt>
                <c:pt idx="50">
                  <c:v>6.4485000000000011E-3</c:v>
                </c:pt>
                <c:pt idx="51">
                  <c:v>6.3649394000000001E-3</c:v>
                </c:pt>
                <c:pt idx="52">
                  <c:v>6.2730442666666629E-3</c:v>
                </c:pt>
                <c:pt idx="53">
                  <c:v>6.1728146000000015E-3</c:v>
                </c:pt>
                <c:pt idx="54">
                  <c:v>6.0642503999999986E-3</c:v>
                </c:pt>
                <c:pt idx="55">
                  <c:v>5.9473516666666646E-3</c:v>
                </c:pt>
                <c:pt idx="56">
                  <c:v>5.8221183999999978E-3</c:v>
                </c:pt>
                <c:pt idx="57">
                  <c:v>5.6885505999999982E-3</c:v>
                </c:pt>
                <c:pt idx="58">
                  <c:v>5.5466482666666622E-3</c:v>
                </c:pt>
                <c:pt idx="59">
                  <c:v>5.3964114000000004E-3</c:v>
                </c:pt>
                <c:pt idx="60">
                  <c:v>5.2378399999999971E-3</c:v>
                </c:pt>
                <c:pt idx="61">
                  <c:v>5.0709340666666609E-3</c:v>
                </c:pt>
                <c:pt idx="62">
                  <c:v>4.8956935999999937E-3</c:v>
                </c:pt>
                <c:pt idx="63">
                  <c:v>4.7121185999999989E-3</c:v>
                </c:pt>
                <c:pt idx="64">
                  <c:v>4.5202090666666625E-3</c:v>
                </c:pt>
                <c:pt idx="65">
                  <c:v>4.3199649999999985E-3</c:v>
                </c:pt>
                <c:pt idx="66">
                  <c:v>4.1113863999999931E-3</c:v>
                </c:pt>
                <c:pt idx="67">
                  <c:v>3.89447326666666E-3</c:v>
                </c:pt>
                <c:pt idx="68">
                  <c:v>3.6692255999999923E-3</c:v>
                </c:pt>
                <c:pt idx="69">
                  <c:v>3.4356433999999936E-3</c:v>
                </c:pt>
                <c:pt idx="70">
                  <c:v>3.1937266666666637E-3</c:v>
                </c:pt>
                <c:pt idx="71">
                  <c:v>2.9434753999999959E-3</c:v>
                </c:pt>
                <c:pt idx="72">
                  <c:v>2.6848895999999865E-3</c:v>
                </c:pt>
                <c:pt idx="73">
                  <c:v>2.41796926666666E-3</c:v>
                </c:pt>
                <c:pt idx="74">
                  <c:v>2.1427143999999884E-3</c:v>
                </c:pt>
                <c:pt idx="75">
                  <c:v>1.8591249999999893E-3</c:v>
                </c:pt>
                <c:pt idx="76">
                  <c:v>1.567201066666659E-3</c:v>
                </c:pt>
                <c:pt idx="77">
                  <c:v>1.2669425999999873E-3</c:v>
                </c:pt>
                <c:pt idx="78">
                  <c:v>9.5834959999998443E-4</c:v>
                </c:pt>
                <c:pt idx="79">
                  <c:v>6.4142206666665744E-4</c:v>
                </c:pt>
                <c:pt idx="80">
                  <c:v>3.1615999999999242E-4</c:v>
                </c:pt>
                <c:pt idx="81">
                  <c:v>-1.7436600000014096E-5</c:v>
                </c:pt>
                <c:pt idx="82">
                  <c:v>-3.5936773333334823E-4</c:v>
                </c:pt>
                <c:pt idx="83">
                  <c:v>-7.0963340000001346E-4</c:v>
                </c:pt>
                <c:pt idx="84">
                  <c:v>-1.0682336000000167E-3</c:v>
                </c:pt>
                <c:pt idx="85">
                  <c:v>-1.4351683333333476E-3</c:v>
                </c:pt>
                <c:pt idx="86">
                  <c:v>-1.8104376000000096E-3</c:v>
                </c:pt>
                <c:pt idx="87">
                  <c:v>-2.1940414000000165E-3</c:v>
                </c:pt>
                <c:pt idx="88">
                  <c:v>-2.585979733333351E-3</c:v>
                </c:pt>
                <c:pt idx="89">
                  <c:v>-2.9862526000000202E-3</c:v>
                </c:pt>
                <c:pt idx="90">
                  <c:v>-3.3948600000000204E-3</c:v>
                </c:pt>
                <c:pt idx="91">
                  <c:v>-3.8118019333333517E-3</c:v>
                </c:pt>
                <c:pt idx="92">
                  <c:v>-4.2370784000000175E-3</c:v>
                </c:pt>
                <c:pt idx="93">
                  <c:v>-4.6706894000000179E-3</c:v>
                </c:pt>
                <c:pt idx="94">
                  <c:v>-5.1126349333333598E-3</c:v>
                </c:pt>
                <c:pt idx="95">
                  <c:v>-5.5629150000000224E-3</c:v>
                </c:pt>
                <c:pt idx="96">
                  <c:v>-6.0215296000000335E-3</c:v>
                </c:pt>
                <c:pt idx="97">
                  <c:v>-6.4884787333333652E-3</c:v>
                </c:pt>
                <c:pt idx="98">
                  <c:v>-6.9637624000000245E-3</c:v>
                </c:pt>
                <c:pt idx="99">
                  <c:v>-7.4473806000000323E-3</c:v>
                </c:pt>
                <c:pt idx="100">
                  <c:v>-7.9393333333333607E-3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FA-4FD5-89F6-846F35729DD8}"/>
            </c:ext>
          </c:extLst>
        </c:ser>
        <c:ser>
          <c:idx val="5"/>
          <c:order val="5"/>
          <c:spPr>
            <a:ln w="9525" cap="rnd">
              <a:solidFill>
                <a:schemeClr val="accent6"/>
              </a:solidFill>
              <a:round/>
            </a:ln>
            <a:effectLst/>
          </c:spPr>
          <c:val>
            <c:numRef>
              <c:f>'pos alpha'!$G$7:$DC$7</c:f>
              <c:numCache>
                <c:formatCode>General</c:formatCode>
                <c:ptCount val="101"/>
                <c:pt idx="0">
                  <c:v>0</c:v>
                </c:pt>
                <c:pt idx="1">
                  <c:v>3.3416572916666675E-4</c:v>
                </c:pt>
                <c:pt idx="2">
                  <c:v>6.5999625000000024E-4</c:v>
                </c:pt>
                <c:pt idx="3">
                  <c:v>9.7749156249999996E-4</c:v>
                </c:pt>
                <c:pt idx="4">
                  <c:v>1.2866516666666672E-3</c:v>
                </c:pt>
                <c:pt idx="5">
                  <c:v>1.5874765625000003E-3</c:v>
                </c:pt>
                <c:pt idx="6">
                  <c:v>1.8799662500000006E-3</c:v>
                </c:pt>
                <c:pt idx="7">
                  <c:v>2.164120729166667E-3</c:v>
                </c:pt>
                <c:pt idx="8">
                  <c:v>2.4399400000000007E-3</c:v>
                </c:pt>
                <c:pt idx="9">
                  <c:v>2.7074240625000003E-3</c:v>
                </c:pt>
                <c:pt idx="10">
                  <c:v>2.9665729166666668E-3</c:v>
                </c:pt>
                <c:pt idx="11">
                  <c:v>3.2173865625000006E-3</c:v>
                </c:pt>
                <c:pt idx="12">
                  <c:v>3.4598650000000003E-3</c:v>
                </c:pt>
                <c:pt idx="13">
                  <c:v>3.6940082291666665E-3</c:v>
                </c:pt>
                <c:pt idx="14">
                  <c:v>3.9198162500000003E-3</c:v>
                </c:pt>
                <c:pt idx="15">
                  <c:v>4.1372890625000006E-3</c:v>
                </c:pt>
                <c:pt idx="16">
                  <c:v>4.3464266666666685E-3</c:v>
                </c:pt>
                <c:pt idx="17">
                  <c:v>4.5472290625000007E-3</c:v>
                </c:pt>
                <c:pt idx="18">
                  <c:v>4.7396962500000014E-3</c:v>
                </c:pt>
                <c:pt idx="19">
                  <c:v>4.9238282291666682E-3</c:v>
                </c:pt>
                <c:pt idx="20">
                  <c:v>5.0996250000000026E-3</c:v>
                </c:pt>
                <c:pt idx="21">
                  <c:v>5.2670865625000021E-3</c:v>
                </c:pt>
                <c:pt idx="22">
                  <c:v>5.4262129166666685E-3</c:v>
                </c:pt>
                <c:pt idx="23">
                  <c:v>5.5770040625000026E-3</c:v>
                </c:pt>
                <c:pt idx="24">
                  <c:v>5.7194600000000026E-3</c:v>
                </c:pt>
                <c:pt idx="25">
                  <c:v>5.8535807291666686E-3</c:v>
                </c:pt>
                <c:pt idx="26">
                  <c:v>5.9793662500000015E-3</c:v>
                </c:pt>
                <c:pt idx="27">
                  <c:v>6.0968165625000029E-3</c:v>
                </c:pt>
                <c:pt idx="28">
                  <c:v>6.2059316666666685E-3</c:v>
                </c:pt>
                <c:pt idx="29">
                  <c:v>6.3067115625000027E-3</c:v>
                </c:pt>
                <c:pt idx="30">
                  <c:v>6.3991562500000029E-3</c:v>
                </c:pt>
                <c:pt idx="31">
                  <c:v>6.4832657291666674E-3</c:v>
                </c:pt>
                <c:pt idx="32">
                  <c:v>6.5590400000000012E-3</c:v>
                </c:pt>
                <c:pt idx="33">
                  <c:v>6.6264790625000028E-3</c:v>
                </c:pt>
                <c:pt idx="34">
                  <c:v>6.6855829166666703E-3</c:v>
                </c:pt>
                <c:pt idx="35">
                  <c:v>6.736351562500003E-3</c:v>
                </c:pt>
                <c:pt idx="36">
                  <c:v>6.7787850000000016E-3</c:v>
                </c:pt>
                <c:pt idx="37">
                  <c:v>6.8128832291666688E-3</c:v>
                </c:pt>
                <c:pt idx="38">
                  <c:v>6.838646250000001E-3</c:v>
                </c:pt>
                <c:pt idx="39">
                  <c:v>6.8560740625000028E-3</c:v>
                </c:pt>
                <c:pt idx="40">
                  <c:v>6.8651666666666679E-3</c:v>
                </c:pt>
                <c:pt idx="41">
                  <c:v>6.8659240624999998E-3</c:v>
                </c:pt>
                <c:pt idx="42">
                  <c:v>6.858346250000002E-3</c:v>
                </c:pt>
                <c:pt idx="43">
                  <c:v>6.8424332291666693E-3</c:v>
                </c:pt>
                <c:pt idx="44">
                  <c:v>6.8181850000000026E-3</c:v>
                </c:pt>
                <c:pt idx="45">
                  <c:v>6.7856015625000019E-3</c:v>
                </c:pt>
                <c:pt idx="46">
                  <c:v>6.7446829166666663E-3</c:v>
                </c:pt>
                <c:pt idx="47">
                  <c:v>6.695429062500001E-3</c:v>
                </c:pt>
                <c:pt idx="48">
                  <c:v>6.6378400000000008E-3</c:v>
                </c:pt>
                <c:pt idx="49">
                  <c:v>6.5719157291666639E-3</c:v>
                </c:pt>
                <c:pt idx="50">
                  <c:v>6.4976562499999991E-3</c:v>
                </c:pt>
                <c:pt idx="51">
                  <c:v>6.4150615624999994E-3</c:v>
                </c:pt>
                <c:pt idx="52">
                  <c:v>6.324131666666663E-3</c:v>
                </c:pt>
                <c:pt idx="53">
                  <c:v>6.2248665624999987E-3</c:v>
                </c:pt>
                <c:pt idx="54">
                  <c:v>6.1172662499999978E-3</c:v>
                </c:pt>
                <c:pt idx="55">
                  <c:v>6.0013307291666637E-3</c:v>
                </c:pt>
                <c:pt idx="56">
                  <c:v>5.8770599999999999E-3</c:v>
                </c:pt>
                <c:pt idx="57">
                  <c:v>5.7444540624999995E-3</c:v>
                </c:pt>
                <c:pt idx="58">
                  <c:v>5.6035129166666624E-3</c:v>
                </c:pt>
                <c:pt idx="59">
                  <c:v>5.4542365624999957E-3</c:v>
                </c:pt>
                <c:pt idx="60">
                  <c:v>5.2966249999999958E-3</c:v>
                </c:pt>
                <c:pt idx="61">
                  <c:v>5.1306782291666592E-3</c:v>
                </c:pt>
                <c:pt idx="62">
                  <c:v>4.9563962499999947E-3</c:v>
                </c:pt>
                <c:pt idx="63">
                  <c:v>4.7737790624999936E-3</c:v>
                </c:pt>
                <c:pt idx="64">
                  <c:v>4.582826666666661E-3</c:v>
                </c:pt>
                <c:pt idx="65">
                  <c:v>4.383539062499997E-3</c:v>
                </c:pt>
                <c:pt idx="66">
                  <c:v>4.1759162499999947E-3</c:v>
                </c:pt>
                <c:pt idx="67">
                  <c:v>3.9599582291666609E-3</c:v>
                </c:pt>
                <c:pt idx="68">
                  <c:v>3.7356649999999957E-3</c:v>
                </c:pt>
                <c:pt idx="69">
                  <c:v>3.5030365624999921E-3</c:v>
                </c:pt>
                <c:pt idx="70">
                  <c:v>3.262072916666664E-3</c:v>
                </c:pt>
                <c:pt idx="71">
                  <c:v>3.0127740624999941E-3</c:v>
                </c:pt>
                <c:pt idx="72">
                  <c:v>2.7551399999999858E-3</c:v>
                </c:pt>
                <c:pt idx="73">
                  <c:v>2.48917072916666E-3</c:v>
                </c:pt>
                <c:pt idx="74">
                  <c:v>2.2148662499999888E-3</c:v>
                </c:pt>
                <c:pt idx="75">
                  <c:v>1.9322265624999897E-3</c:v>
                </c:pt>
                <c:pt idx="76">
                  <c:v>1.6412516666666592E-3</c:v>
                </c:pt>
                <c:pt idx="77">
                  <c:v>1.3419415624999868E-3</c:v>
                </c:pt>
                <c:pt idx="78">
                  <c:v>1.0342962499999865E-3</c:v>
                </c:pt>
                <c:pt idx="79">
                  <c:v>7.1831572916665129E-4</c:v>
                </c:pt>
                <c:pt idx="80">
                  <c:v>3.9399999999998811E-4</c:v>
                </c:pt>
                <c:pt idx="81">
                  <c:v>6.1349062499983092E-5</c:v>
                </c:pt>
                <c:pt idx="82">
                  <c:v>-2.7963708333334988E-4</c:v>
                </c:pt>
                <c:pt idx="83">
                  <c:v>-6.2895843750001429E-4</c:v>
                </c:pt>
                <c:pt idx="84">
                  <c:v>-9.8661500000002053E-4</c:v>
                </c:pt>
                <c:pt idx="85">
                  <c:v>-1.3526067708333478E-3</c:v>
                </c:pt>
                <c:pt idx="86">
                  <c:v>-1.72693375000001E-3</c:v>
                </c:pt>
                <c:pt idx="87">
                  <c:v>-2.1095959375000209E-3</c:v>
                </c:pt>
                <c:pt idx="88">
                  <c:v>-2.5005933333333528E-3</c:v>
                </c:pt>
                <c:pt idx="89">
                  <c:v>-2.8999259375000232E-3</c:v>
                </c:pt>
                <c:pt idx="90">
                  <c:v>-3.3075937500000284E-3</c:v>
                </c:pt>
                <c:pt idx="91">
                  <c:v>-3.7235967708333546E-3</c:v>
                </c:pt>
                <c:pt idx="92">
                  <c:v>-4.1479350000000227E-3</c:v>
                </c:pt>
                <c:pt idx="93">
                  <c:v>-4.5806084375000153E-3</c:v>
                </c:pt>
                <c:pt idx="94">
                  <c:v>-5.0216170833333601E-3</c:v>
                </c:pt>
                <c:pt idx="95">
                  <c:v>-5.4709609375000259E-3</c:v>
                </c:pt>
                <c:pt idx="96">
                  <c:v>-5.9286400000000336E-3</c:v>
                </c:pt>
                <c:pt idx="97">
                  <c:v>-6.3946542708333623E-3</c:v>
                </c:pt>
                <c:pt idx="98">
                  <c:v>-6.8690037500000328E-3</c:v>
                </c:pt>
                <c:pt idx="99">
                  <c:v>-7.3516884375000383E-3</c:v>
                </c:pt>
                <c:pt idx="100">
                  <c:v>-7.8427083333333647E-3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FA-4FD5-89F6-846F35729DD8}"/>
            </c:ext>
          </c:extLst>
        </c:ser>
        <c:ser>
          <c:idx val="6"/>
          <c:order val="6"/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val>
            <c:numRef>
              <c:f>'pos alpha'!$G$8:$DC$8</c:f>
              <c:numCache>
                <c:formatCode>General</c:formatCode>
                <c:ptCount val="101"/>
                <c:pt idx="0">
                  <c:v>0</c:v>
                </c:pt>
                <c:pt idx="1">
                  <c:v>3.3516531666666675E-4</c:v>
                </c:pt>
                <c:pt idx="2">
                  <c:v>6.6199460000000016E-4</c:v>
                </c:pt>
                <c:pt idx="3">
                  <c:v>9.8048785000000001E-4</c:v>
                </c:pt>
                <c:pt idx="4">
                  <c:v>1.290645066666667E-3</c:v>
                </c:pt>
                <c:pt idx="5">
                  <c:v>1.5924662500000004E-3</c:v>
                </c:pt>
                <c:pt idx="6">
                  <c:v>1.8859514000000004E-3</c:v>
                </c:pt>
                <c:pt idx="7">
                  <c:v>2.1711005166666674E-3</c:v>
                </c:pt>
                <c:pt idx="8">
                  <c:v>2.4479136000000006E-3</c:v>
                </c:pt>
                <c:pt idx="9">
                  <c:v>2.7163906500000004E-3</c:v>
                </c:pt>
                <c:pt idx="10">
                  <c:v>2.9765316666666665E-3</c:v>
                </c:pt>
                <c:pt idx="11">
                  <c:v>3.2283366500000001E-3</c:v>
                </c:pt>
                <c:pt idx="12">
                  <c:v>3.4718055999999999E-3</c:v>
                </c:pt>
                <c:pt idx="13">
                  <c:v>3.7069385166666668E-3</c:v>
                </c:pt>
                <c:pt idx="14">
                  <c:v>3.9337354E-3</c:v>
                </c:pt>
                <c:pt idx="15">
                  <c:v>4.1521962500000002E-3</c:v>
                </c:pt>
                <c:pt idx="16">
                  <c:v>4.3623210666666676E-3</c:v>
                </c:pt>
                <c:pt idx="17">
                  <c:v>4.5641098500000003E-3</c:v>
                </c:pt>
                <c:pt idx="18">
                  <c:v>4.757562600000001E-3</c:v>
                </c:pt>
                <c:pt idx="19">
                  <c:v>4.9426793166666679E-3</c:v>
                </c:pt>
                <c:pt idx="20">
                  <c:v>5.119460000000001E-3</c:v>
                </c:pt>
                <c:pt idx="21">
                  <c:v>5.2879046500000013E-3</c:v>
                </c:pt>
                <c:pt idx="22">
                  <c:v>5.4480132666666677E-3</c:v>
                </c:pt>
                <c:pt idx="23">
                  <c:v>5.5997858500000022E-3</c:v>
                </c:pt>
                <c:pt idx="24">
                  <c:v>5.7432224000000011E-3</c:v>
                </c:pt>
                <c:pt idx="25">
                  <c:v>5.878322916666668E-3</c:v>
                </c:pt>
                <c:pt idx="26">
                  <c:v>6.0050874000000011E-3</c:v>
                </c:pt>
                <c:pt idx="27">
                  <c:v>6.1235158500000013E-3</c:v>
                </c:pt>
                <c:pt idx="28">
                  <c:v>6.2336082666666678E-3</c:v>
                </c:pt>
                <c:pt idx="29">
                  <c:v>6.3353646500000013E-3</c:v>
                </c:pt>
                <c:pt idx="30">
                  <c:v>6.4287850000000011E-3</c:v>
                </c:pt>
                <c:pt idx="31">
                  <c:v>6.5138693166666662E-3</c:v>
                </c:pt>
                <c:pt idx="32">
                  <c:v>6.5906176000000002E-3</c:v>
                </c:pt>
                <c:pt idx="33">
                  <c:v>6.6590298500000021E-3</c:v>
                </c:pt>
                <c:pt idx="34">
                  <c:v>6.7191060666666694E-3</c:v>
                </c:pt>
                <c:pt idx="35">
                  <c:v>6.7708462500000004E-3</c:v>
                </c:pt>
                <c:pt idx="36">
                  <c:v>6.814250400000001E-3</c:v>
                </c:pt>
                <c:pt idx="37">
                  <c:v>6.849318516666667E-3</c:v>
                </c:pt>
                <c:pt idx="38">
                  <c:v>6.8760506000000001E-3</c:v>
                </c:pt>
                <c:pt idx="39">
                  <c:v>6.894446650000002E-3</c:v>
                </c:pt>
                <c:pt idx="40">
                  <c:v>6.9045066666666675E-3</c:v>
                </c:pt>
                <c:pt idx="41">
                  <c:v>6.9062306499999993E-3</c:v>
                </c:pt>
                <c:pt idx="42">
                  <c:v>6.8996185999999999E-3</c:v>
                </c:pt>
                <c:pt idx="43">
                  <c:v>6.8846705166666685E-3</c:v>
                </c:pt>
                <c:pt idx="44">
                  <c:v>6.8613864000000007E-3</c:v>
                </c:pt>
                <c:pt idx="45">
                  <c:v>6.8297662500000026E-3</c:v>
                </c:pt>
                <c:pt idx="46">
                  <c:v>6.7898100666666655E-3</c:v>
                </c:pt>
                <c:pt idx="47">
                  <c:v>6.7415178499999982E-3</c:v>
                </c:pt>
                <c:pt idx="48">
                  <c:v>6.6848895999999988E-3</c:v>
                </c:pt>
                <c:pt idx="49">
                  <c:v>6.6199253166666638E-3</c:v>
                </c:pt>
                <c:pt idx="50">
                  <c:v>6.5466250000000004E-3</c:v>
                </c:pt>
                <c:pt idx="51">
                  <c:v>6.4649886499999962E-3</c:v>
                </c:pt>
                <c:pt idx="52">
                  <c:v>6.3750162666666634E-3</c:v>
                </c:pt>
                <c:pt idx="53">
                  <c:v>6.2767078499999969E-3</c:v>
                </c:pt>
                <c:pt idx="54">
                  <c:v>6.1700633999999949E-3</c:v>
                </c:pt>
                <c:pt idx="55">
                  <c:v>6.0550829166666625E-3</c:v>
                </c:pt>
                <c:pt idx="56">
                  <c:v>5.9317663999999947E-3</c:v>
                </c:pt>
                <c:pt idx="57">
                  <c:v>5.8001138499999966E-3</c:v>
                </c:pt>
                <c:pt idx="58">
                  <c:v>5.6601252666666595E-3</c:v>
                </c:pt>
                <c:pt idx="59">
                  <c:v>5.5118006499999955E-3</c:v>
                </c:pt>
                <c:pt idx="60">
                  <c:v>5.3551399999999943E-3</c:v>
                </c:pt>
                <c:pt idx="61">
                  <c:v>5.1901433166666577E-3</c:v>
                </c:pt>
                <c:pt idx="62">
                  <c:v>5.0168105999999907E-3</c:v>
                </c:pt>
                <c:pt idx="63">
                  <c:v>4.8351418499999951E-3</c:v>
                </c:pt>
                <c:pt idx="64">
                  <c:v>4.6451370666666589E-3</c:v>
                </c:pt>
                <c:pt idx="65">
                  <c:v>4.4467962499999958E-3</c:v>
                </c:pt>
                <c:pt idx="66">
                  <c:v>4.2401193999999885E-3</c:v>
                </c:pt>
                <c:pt idx="67">
                  <c:v>4.0251065166666579E-3</c:v>
                </c:pt>
                <c:pt idx="68">
                  <c:v>3.8017575999999935E-3</c:v>
                </c:pt>
                <c:pt idx="69">
                  <c:v>3.5700726499999884E-3</c:v>
                </c:pt>
                <c:pt idx="70">
                  <c:v>3.3300516666666599E-3</c:v>
                </c:pt>
                <c:pt idx="71">
                  <c:v>3.0816946499999907E-3</c:v>
                </c:pt>
                <c:pt idx="72">
                  <c:v>2.8250015999999843E-3</c:v>
                </c:pt>
                <c:pt idx="73">
                  <c:v>2.559972516666658E-3</c:v>
                </c:pt>
                <c:pt idx="74">
                  <c:v>2.2866073999999841E-3</c:v>
                </c:pt>
                <c:pt idx="75">
                  <c:v>2.0049062499999867E-3</c:v>
                </c:pt>
                <c:pt idx="76">
                  <c:v>1.7148690666666522E-3</c:v>
                </c:pt>
                <c:pt idx="77">
                  <c:v>1.4164958499999838E-3</c:v>
                </c:pt>
                <c:pt idx="78">
                  <c:v>1.1097865999999852E-3</c:v>
                </c:pt>
                <c:pt idx="79">
                  <c:v>7.9474131666664935E-4</c:v>
                </c:pt>
                <c:pt idx="80">
                  <c:v>4.7135999999998665E-4</c:v>
                </c:pt>
                <c:pt idx="81">
                  <c:v>1.3964264999998324E-4</c:v>
                </c:pt>
                <c:pt idx="82">
                  <c:v>-2.0041073333335047E-4</c:v>
                </c:pt>
                <c:pt idx="83">
                  <c:v>-5.4880015000001794E-4</c:v>
                </c:pt>
                <c:pt idx="84">
                  <c:v>-9.0552560000002613E-4</c:v>
                </c:pt>
                <c:pt idx="85">
                  <c:v>-1.2705870833333542E-3</c:v>
                </c:pt>
                <c:pt idx="86">
                  <c:v>-1.6439846000000161E-3</c:v>
                </c:pt>
                <c:pt idx="87">
                  <c:v>-2.0257181500000221E-3</c:v>
                </c:pt>
                <c:pt idx="88">
                  <c:v>-2.4157877333333549E-3</c:v>
                </c:pt>
                <c:pt idx="89">
                  <c:v>-2.814193350000025E-3</c:v>
                </c:pt>
                <c:pt idx="90">
                  <c:v>-3.2209350000000254E-3</c:v>
                </c:pt>
                <c:pt idx="91">
                  <c:v>-3.6360126833333631E-3</c:v>
                </c:pt>
                <c:pt idx="92">
                  <c:v>-4.0594264000000241E-3</c:v>
                </c:pt>
                <c:pt idx="93">
                  <c:v>-4.4911761500000258E-3</c:v>
                </c:pt>
                <c:pt idx="94">
                  <c:v>-4.9312619333333613E-3</c:v>
                </c:pt>
                <c:pt idx="95">
                  <c:v>-5.3796837500000305E-3</c:v>
                </c:pt>
                <c:pt idx="96">
                  <c:v>-5.8364416000000405E-3</c:v>
                </c:pt>
                <c:pt idx="97">
                  <c:v>-6.3015354833333703E-3</c:v>
                </c:pt>
                <c:pt idx="98">
                  <c:v>-6.7749654000000339E-3</c:v>
                </c:pt>
                <c:pt idx="99">
                  <c:v>-7.2567313500000383E-3</c:v>
                </c:pt>
                <c:pt idx="100">
                  <c:v>-7.7468333333333694E-3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FA-4FD5-89F6-846F35729DD8}"/>
            </c:ext>
          </c:extLst>
        </c:ser>
        <c:ser>
          <c:idx val="7"/>
          <c:order val="7"/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val>
            <c:numRef>
              <c:f>'pos alpha'!$G$9:$DC$9</c:f>
              <c:numCache>
                <c:formatCode>General</c:formatCode>
                <c:ptCount val="101"/>
                <c:pt idx="0">
                  <c:v>0</c:v>
                </c:pt>
                <c:pt idx="1">
                  <c:v>3.3616482916666677E-4</c:v>
                </c:pt>
                <c:pt idx="2">
                  <c:v>6.6399265000000019E-4</c:v>
                </c:pt>
                <c:pt idx="3">
                  <c:v>9.8348346250000016E-4</c:v>
                </c:pt>
                <c:pt idx="4">
                  <c:v>1.294637266666667E-3</c:v>
                </c:pt>
                <c:pt idx="5">
                  <c:v>1.5974540625000003E-3</c:v>
                </c:pt>
                <c:pt idx="6">
                  <c:v>1.8919338500000004E-3</c:v>
                </c:pt>
                <c:pt idx="7">
                  <c:v>2.1780766291666673E-3</c:v>
                </c:pt>
                <c:pt idx="8">
                  <c:v>2.4558824000000009E-3</c:v>
                </c:pt>
                <c:pt idx="9">
                  <c:v>2.7253511625000004E-3</c:v>
                </c:pt>
                <c:pt idx="10">
                  <c:v>2.986482916666667E-3</c:v>
                </c:pt>
                <c:pt idx="11">
                  <c:v>3.2392776625000002E-3</c:v>
                </c:pt>
                <c:pt idx="12">
                  <c:v>3.483735400000001E-3</c:v>
                </c:pt>
                <c:pt idx="13">
                  <c:v>3.7198561291666666E-3</c:v>
                </c:pt>
                <c:pt idx="14">
                  <c:v>3.9476398500000003E-3</c:v>
                </c:pt>
                <c:pt idx="15">
                  <c:v>4.167086562500001E-3</c:v>
                </c:pt>
                <c:pt idx="16">
                  <c:v>4.3781962666666679E-3</c:v>
                </c:pt>
                <c:pt idx="17">
                  <c:v>4.5809689625000011E-3</c:v>
                </c:pt>
                <c:pt idx="18">
                  <c:v>4.7754046500000022E-3</c:v>
                </c:pt>
                <c:pt idx="19">
                  <c:v>4.9615033291666687E-3</c:v>
                </c:pt>
                <c:pt idx="20">
                  <c:v>5.1392650000000022E-3</c:v>
                </c:pt>
                <c:pt idx="21">
                  <c:v>5.308689662500002E-3</c:v>
                </c:pt>
                <c:pt idx="22">
                  <c:v>5.4697773166666689E-3</c:v>
                </c:pt>
                <c:pt idx="23">
                  <c:v>5.622527962500002E-3</c:v>
                </c:pt>
                <c:pt idx="24">
                  <c:v>5.7669416000000022E-3</c:v>
                </c:pt>
                <c:pt idx="25">
                  <c:v>5.9030182291666686E-3</c:v>
                </c:pt>
                <c:pt idx="26">
                  <c:v>6.0307578500000038E-3</c:v>
                </c:pt>
                <c:pt idx="27">
                  <c:v>6.1501604625000027E-3</c:v>
                </c:pt>
                <c:pt idx="28">
                  <c:v>6.2612260666666687E-3</c:v>
                </c:pt>
                <c:pt idx="29">
                  <c:v>6.3639546625000034E-3</c:v>
                </c:pt>
                <c:pt idx="30">
                  <c:v>6.4583462500000027E-3</c:v>
                </c:pt>
                <c:pt idx="31">
                  <c:v>6.5444008291666682E-3</c:v>
                </c:pt>
                <c:pt idx="32">
                  <c:v>6.6221184000000025E-3</c:v>
                </c:pt>
                <c:pt idx="33">
                  <c:v>6.691498962500003E-3</c:v>
                </c:pt>
                <c:pt idx="34">
                  <c:v>6.7525425166666707E-3</c:v>
                </c:pt>
                <c:pt idx="35">
                  <c:v>6.8052490625000036E-3</c:v>
                </c:pt>
                <c:pt idx="36">
                  <c:v>6.8496186000000028E-3</c:v>
                </c:pt>
                <c:pt idx="37">
                  <c:v>6.88565112916667E-3</c:v>
                </c:pt>
                <c:pt idx="38">
                  <c:v>6.9133466500000008E-3</c:v>
                </c:pt>
                <c:pt idx="39">
                  <c:v>6.932705162500003E-3</c:v>
                </c:pt>
                <c:pt idx="40">
                  <c:v>6.9437266666666705E-3</c:v>
                </c:pt>
                <c:pt idx="41">
                  <c:v>6.9464111625000009E-3</c:v>
                </c:pt>
                <c:pt idx="42">
                  <c:v>6.9407586500000026E-3</c:v>
                </c:pt>
                <c:pt idx="43">
                  <c:v>6.9267691291666706E-3</c:v>
                </c:pt>
                <c:pt idx="44">
                  <c:v>6.9044426000000013E-3</c:v>
                </c:pt>
                <c:pt idx="45">
                  <c:v>6.8737790625000034E-3</c:v>
                </c:pt>
                <c:pt idx="46">
                  <c:v>6.8347785166666675E-3</c:v>
                </c:pt>
                <c:pt idx="47">
                  <c:v>6.7874409625000021E-3</c:v>
                </c:pt>
                <c:pt idx="48">
                  <c:v>6.7317664000000037E-3</c:v>
                </c:pt>
                <c:pt idx="49">
                  <c:v>6.6677548291666656E-3</c:v>
                </c:pt>
                <c:pt idx="50">
                  <c:v>6.5954062500000032E-3</c:v>
                </c:pt>
                <c:pt idx="51">
                  <c:v>6.5147206625000009E-3</c:v>
                </c:pt>
                <c:pt idx="52">
                  <c:v>6.425698066666664E-3</c:v>
                </c:pt>
                <c:pt idx="53">
                  <c:v>6.3283384625000012E-3</c:v>
                </c:pt>
                <c:pt idx="54">
                  <c:v>6.2226418499999984E-3</c:v>
                </c:pt>
                <c:pt idx="55">
                  <c:v>6.1086082291666628E-3</c:v>
                </c:pt>
                <c:pt idx="56">
                  <c:v>5.9862375999999995E-3</c:v>
                </c:pt>
                <c:pt idx="57">
                  <c:v>5.8555299624999998E-3</c:v>
                </c:pt>
                <c:pt idx="58">
                  <c:v>5.7164853166666602E-3</c:v>
                </c:pt>
                <c:pt idx="59">
                  <c:v>5.5691036624999999E-3</c:v>
                </c:pt>
                <c:pt idx="60">
                  <c:v>5.413384999999998E-3</c:v>
                </c:pt>
                <c:pt idx="61">
                  <c:v>5.2493293291666597E-3</c:v>
                </c:pt>
                <c:pt idx="62">
                  <c:v>5.0769366499999954E-3</c:v>
                </c:pt>
                <c:pt idx="63">
                  <c:v>4.8962069624999965E-3</c:v>
                </c:pt>
                <c:pt idx="64">
                  <c:v>4.7071402666666595E-3</c:v>
                </c:pt>
                <c:pt idx="65">
                  <c:v>4.5097365624999983E-3</c:v>
                </c:pt>
                <c:pt idx="66">
                  <c:v>4.3039958499999954E-3</c:v>
                </c:pt>
                <c:pt idx="67">
                  <c:v>4.0899181291666614E-3</c:v>
                </c:pt>
                <c:pt idx="68">
                  <c:v>3.8675033999999962E-3</c:v>
                </c:pt>
                <c:pt idx="69">
                  <c:v>3.6367516624999929E-3</c:v>
                </c:pt>
                <c:pt idx="70">
                  <c:v>3.3976629166666654E-3</c:v>
                </c:pt>
                <c:pt idx="71">
                  <c:v>3.1502371624999963E-3</c:v>
                </c:pt>
                <c:pt idx="72">
                  <c:v>2.894474399999989E-3</c:v>
                </c:pt>
                <c:pt idx="73">
                  <c:v>2.630374629166661E-3</c:v>
                </c:pt>
                <c:pt idx="74">
                  <c:v>2.3579378499999915E-3</c:v>
                </c:pt>
                <c:pt idx="75">
                  <c:v>2.0771640624999907E-3</c:v>
                </c:pt>
                <c:pt idx="76">
                  <c:v>1.7880532666666588E-3</c:v>
                </c:pt>
                <c:pt idx="77">
                  <c:v>1.4906054624999887E-3</c:v>
                </c:pt>
                <c:pt idx="78">
                  <c:v>1.1848206499999875E-3</c:v>
                </c:pt>
                <c:pt idx="79">
                  <c:v>8.7069882916665509E-4</c:v>
                </c:pt>
                <c:pt idx="80">
                  <c:v>5.4823999999999151E-4</c:v>
                </c:pt>
                <c:pt idx="81">
                  <c:v>2.1744416249998635E-4</c:v>
                </c:pt>
                <c:pt idx="82">
                  <c:v>-1.2168868333334651E-4</c:v>
                </c:pt>
                <c:pt idx="83">
                  <c:v>-4.6915853750001402E-4</c:v>
                </c:pt>
                <c:pt idx="84">
                  <c:v>-8.2496540000001964E-4</c:v>
                </c:pt>
                <c:pt idx="85">
                  <c:v>-1.1891092708333495E-3</c:v>
                </c:pt>
                <c:pt idx="86">
                  <c:v>-1.5615901500000105E-3</c:v>
                </c:pt>
                <c:pt idx="87">
                  <c:v>-1.9424080375000166E-3</c:v>
                </c:pt>
                <c:pt idx="88">
                  <c:v>-2.3315629333333539E-3</c:v>
                </c:pt>
                <c:pt idx="89">
                  <c:v>-2.7290548375000223E-3</c:v>
                </c:pt>
                <c:pt idx="90">
                  <c:v>-3.1348837500000254E-3</c:v>
                </c:pt>
                <c:pt idx="91">
                  <c:v>-3.5490496708333562E-3</c:v>
                </c:pt>
                <c:pt idx="92">
                  <c:v>-3.9715526000000181E-3</c:v>
                </c:pt>
                <c:pt idx="93">
                  <c:v>-4.4023925375000217E-3</c:v>
                </c:pt>
                <c:pt idx="94">
                  <c:v>-4.8415694833333564E-3</c:v>
                </c:pt>
                <c:pt idx="95">
                  <c:v>-5.2890834375000223E-3</c:v>
                </c:pt>
                <c:pt idx="96">
                  <c:v>-5.7449344000000263E-3</c:v>
                </c:pt>
                <c:pt idx="97">
                  <c:v>-6.2091223708333684E-3</c:v>
                </c:pt>
                <c:pt idx="98">
                  <c:v>-6.6816473500000279E-3</c:v>
                </c:pt>
                <c:pt idx="99">
                  <c:v>-7.1625093375000393E-3</c:v>
                </c:pt>
                <c:pt idx="100">
                  <c:v>-7.651708333333361E-3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8FA-4FD5-89F6-846F35729DD8}"/>
            </c:ext>
          </c:extLst>
        </c:ser>
        <c:ser>
          <c:idx val="8"/>
          <c:order val="8"/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val>
            <c:numRef>
              <c:f>'pos alpha'!$G$10:$DC$10</c:f>
              <c:numCache>
                <c:formatCode>General</c:formatCode>
                <c:ptCount val="101"/>
                <c:pt idx="0">
                  <c:v>0</c:v>
                </c:pt>
                <c:pt idx="1">
                  <c:v>3.3716426666666676E-4</c:v>
                </c:pt>
                <c:pt idx="2">
                  <c:v>6.6599040000000012E-4</c:v>
                </c:pt>
                <c:pt idx="3">
                  <c:v>9.8647840000000019E-4</c:v>
                </c:pt>
                <c:pt idx="4">
                  <c:v>1.2986282666666671E-3</c:v>
                </c:pt>
                <c:pt idx="5">
                  <c:v>1.6024400000000003E-3</c:v>
                </c:pt>
                <c:pt idx="6">
                  <c:v>1.8979136000000002E-3</c:v>
                </c:pt>
                <c:pt idx="7">
                  <c:v>2.1850490666666675E-3</c:v>
                </c:pt>
                <c:pt idx="8">
                  <c:v>2.4638464000000006E-3</c:v>
                </c:pt>
                <c:pt idx="9">
                  <c:v>2.7343056000000004E-3</c:v>
                </c:pt>
                <c:pt idx="10">
                  <c:v>2.9964266666666667E-3</c:v>
                </c:pt>
                <c:pt idx="11">
                  <c:v>3.2502096000000006E-3</c:v>
                </c:pt>
                <c:pt idx="12">
                  <c:v>3.495654400000001E-3</c:v>
                </c:pt>
                <c:pt idx="13">
                  <c:v>3.7327610666666663E-3</c:v>
                </c:pt>
                <c:pt idx="14">
                  <c:v>3.9615296000000003E-3</c:v>
                </c:pt>
                <c:pt idx="15">
                  <c:v>4.1819600000000002E-3</c:v>
                </c:pt>
                <c:pt idx="16">
                  <c:v>4.3940522666666678E-3</c:v>
                </c:pt>
                <c:pt idx="17">
                  <c:v>4.5978064000000004E-3</c:v>
                </c:pt>
                <c:pt idx="18">
                  <c:v>4.7932224000000016E-3</c:v>
                </c:pt>
                <c:pt idx="19">
                  <c:v>4.9803002666666688E-3</c:v>
                </c:pt>
                <c:pt idx="20">
                  <c:v>5.1590400000000028E-3</c:v>
                </c:pt>
                <c:pt idx="21">
                  <c:v>5.3294416000000018E-3</c:v>
                </c:pt>
                <c:pt idx="22">
                  <c:v>5.4915050666666685E-3</c:v>
                </c:pt>
                <c:pt idx="23">
                  <c:v>5.645230400000003E-3</c:v>
                </c:pt>
                <c:pt idx="24">
                  <c:v>5.7906176000000007E-3</c:v>
                </c:pt>
                <c:pt idx="25">
                  <c:v>5.9276666666666679E-3</c:v>
                </c:pt>
                <c:pt idx="26">
                  <c:v>6.056377600000001E-3</c:v>
                </c:pt>
                <c:pt idx="27">
                  <c:v>6.1767504000000018E-3</c:v>
                </c:pt>
                <c:pt idx="28">
                  <c:v>6.2887850666666686E-3</c:v>
                </c:pt>
                <c:pt idx="29">
                  <c:v>6.392481600000003E-3</c:v>
                </c:pt>
                <c:pt idx="30">
                  <c:v>6.4878400000000034E-3</c:v>
                </c:pt>
                <c:pt idx="31">
                  <c:v>6.574860266666668E-3</c:v>
                </c:pt>
                <c:pt idx="32">
                  <c:v>6.653542400000002E-3</c:v>
                </c:pt>
                <c:pt idx="33">
                  <c:v>6.7238864000000028E-3</c:v>
                </c:pt>
                <c:pt idx="34">
                  <c:v>6.7858922666666696E-3</c:v>
                </c:pt>
                <c:pt idx="35">
                  <c:v>6.8395600000000015E-3</c:v>
                </c:pt>
                <c:pt idx="36">
                  <c:v>6.8848896000000019E-3</c:v>
                </c:pt>
                <c:pt idx="37">
                  <c:v>6.9218810666666682E-3</c:v>
                </c:pt>
                <c:pt idx="38">
                  <c:v>6.9505344000000005E-3</c:v>
                </c:pt>
                <c:pt idx="39">
                  <c:v>6.9708496000000023E-3</c:v>
                </c:pt>
                <c:pt idx="40">
                  <c:v>6.9828266666666682E-3</c:v>
                </c:pt>
                <c:pt idx="41">
                  <c:v>6.9864656000000001E-3</c:v>
                </c:pt>
                <c:pt idx="42">
                  <c:v>6.9817664000000014E-3</c:v>
                </c:pt>
                <c:pt idx="43">
                  <c:v>6.9687290666666677E-3</c:v>
                </c:pt>
                <c:pt idx="44">
                  <c:v>6.9473536000000027E-3</c:v>
                </c:pt>
                <c:pt idx="45">
                  <c:v>6.9176400000000027E-3</c:v>
                </c:pt>
                <c:pt idx="46">
                  <c:v>6.8795882666666686E-3</c:v>
                </c:pt>
                <c:pt idx="47">
                  <c:v>6.8331984000000005E-3</c:v>
                </c:pt>
                <c:pt idx="48">
                  <c:v>6.7784704000000019E-3</c:v>
                </c:pt>
                <c:pt idx="49">
                  <c:v>6.7154042666666657E-3</c:v>
                </c:pt>
                <c:pt idx="50">
                  <c:v>6.6440000000000006E-3</c:v>
                </c:pt>
                <c:pt idx="51">
                  <c:v>6.5642575999999998E-3</c:v>
                </c:pt>
                <c:pt idx="52">
                  <c:v>6.4761770666666631E-3</c:v>
                </c:pt>
                <c:pt idx="53">
                  <c:v>6.3797583999999994E-3</c:v>
                </c:pt>
                <c:pt idx="54">
                  <c:v>6.2750015999999964E-3</c:v>
                </c:pt>
                <c:pt idx="55">
                  <c:v>6.1619066666666628E-3</c:v>
                </c:pt>
                <c:pt idx="56">
                  <c:v>6.0404735999999969E-3</c:v>
                </c:pt>
                <c:pt idx="57">
                  <c:v>5.9107023999999987E-3</c:v>
                </c:pt>
                <c:pt idx="58">
                  <c:v>5.7725930666666595E-3</c:v>
                </c:pt>
                <c:pt idx="59">
                  <c:v>5.6261455999999967E-3</c:v>
                </c:pt>
                <c:pt idx="60">
                  <c:v>5.4713599999999946E-3</c:v>
                </c:pt>
                <c:pt idx="61">
                  <c:v>5.3082362666666584E-3</c:v>
                </c:pt>
                <c:pt idx="62">
                  <c:v>5.1367743999999917E-3</c:v>
                </c:pt>
                <c:pt idx="63">
                  <c:v>4.9569743999999978E-3</c:v>
                </c:pt>
                <c:pt idx="64">
                  <c:v>4.7688362666666595E-3</c:v>
                </c:pt>
                <c:pt idx="65">
                  <c:v>4.5723599999999975E-3</c:v>
                </c:pt>
                <c:pt idx="66">
                  <c:v>4.3675455999999946E-3</c:v>
                </c:pt>
                <c:pt idx="67">
                  <c:v>4.1543930666666611E-3</c:v>
                </c:pt>
                <c:pt idx="68">
                  <c:v>3.9329023999999935E-3</c:v>
                </c:pt>
                <c:pt idx="69">
                  <c:v>3.7030735999999953E-3</c:v>
                </c:pt>
                <c:pt idx="70">
                  <c:v>3.4649066666666631E-3</c:v>
                </c:pt>
                <c:pt idx="71">
                  <c:v>3.2184015999999968E-3</c:v>
                </c:pt>
                <c:pt idx="72">
                  <c:v>2.9635583999999861E-3</c:v>
                </c:pt>
                <c:pt idx="73">
                  <c:v>2.7003770666666621E-3</c:v>
                </c:pt>
                <c:pt idx="74">
                  <c:v>2.4288575999999867E-3</c:v>
                </c:pt>
                <c:pt idx="75">
                  <c:v>2.1489999999999877E-3</c:v>
                </c:pt>
                <c:pt idx="76">
                  <c:v>1.8608042666666581E-3</c:v>
                </c:pt>
                <c:pt idx="77">
                  <c:v>1.5642703999999875E-3</c:v>
                </c:pt>
                <c:pt idx="78">
                  <c:v>1.2593983999999864E-3</c:v>
                </c:pt>
                <c:pt idx="79">
                  <c:v>9.4618826666665462E-4</c:v>
                </c:pt>
                <c:pt idx="80">
                  <c:v>6.2463999999998882E-4</c:v>
                </c:pt>
                <c:pt idx="81">
                  <c:v>2.9475359999998202E-4</c:v>
                </c:pt>
                <c:pt idx="82">
                  <c:v>-4.3470933333348422E-5</c:v>
                </c:pt>
                <c:pt idx="83">
                  <c:v>-3.9003360000001291E-4</c:v>
                </c:pt>
                <c:pt idx="84">
                  <c:v>-7.4493440000002187E-4</c:v>
                </c:pt>
                <c:pt idx="85">
                  <c:v>-1.108173333333351E-3</c:v>
                </c:pt>
                <c:pt idx="86">
                  <c:v>-1.4797504000000142E-3</c:v>
                </c:pt>
                <c:pt idx="87">
                  <c:v>-1.8596656000000183E-3</c:v>
                </c:pt>
                <c:pt idx="88">
                  <c:v>-2.2479189333333531E-3</c:v>
                </c:pt>
                <c:pt idx="89">
                  <c:v>-2.6445104000000219E-3</c:v>
                </c:pt>
                <c:pt idx="90">
                  <c:v>-3.0494400000000248E-3</c:v>
                </c:pt>
                <c:pt idx="91">
                  <c:v>-3.4627077333333547E-3</c:v>
                </c:pt>
                <c:pt idx="92">
                  <c:v>-3.8843136000000153E-3</c:v>
                </c:pt>
                <c:pt idx="93">
                  <c:v>-4.3142576000000238E-3</c:v>
                </c:pt>
                <c:pt idx="94">
                  <c:v>-4.7525397333333524E-3</c:v>
                </c:pt>
                <c:pt idx="95">
                  <c:v>-5.199160000000029E-3</c:v>
                </c:pt>
                <c:pt idx="96">
                  <c:v>-5.6541184000000327E-3</c:v>
                </c:pt>
                <c:pt idx="97">
                  <c:v>-6.1174149333333636E-3</c:v>
                </c:pt>
                <c:pt idx="98">
                  <c:v>-6.5890496000000284E-3</c:v>
                </c:pt>
                <c:pt idx="99">
                  <c:v>-7.0690224000000412E-3</c:v>
                </c:pt>
                <c:pt idx="100">
                  <c:v>-7.5573333333333603E-3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FA-4FD5-89F6-846F35729DD8}"/>
            </c:ext>
          </c:extLst>
        </c:ser>
        <c:ser>
          <c:idx val="9"/>
          <c:order val="9"/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val>
            <c:numRef>
              <c:f>'pos alpha'!$G$11:$DC$11</c:f>
              <c:numCache>
                <c:formatCode>General</c:formatCode>
                <c:ptCount val="101"/>
                <c:pt idx="0">
                  <c:v>0</c:v>
                </c:pt>
                <c:pt idx="1">
                  <c:v>3.3816362916666673E-4</c:v>
                </c:pt>
                <c:pt idx="2">
                  <c:v>6.6798785000000006E-4</c:v>
                </c:pt>
                <c:pt idx="3">
                  <c:v>9.8947266249999988E-4</c:v>
                </c:pt>
                <c:pt idx="4">
                  <c:v>1.3026180666666667E-3</c:v>
                </c:pt>
                <c:pt idx="5">
                  <c:v>1.6074240625000003E-3</c:v>
                </c:pt>
                <c:pt idx="6">
                  <c:v>1.9038906500000001E-3</c:v>
                </c:pt>
                <c:pt idx="7">
                  <c:v>2.1920178291666668E-3</c:v>
                </c:pt>
                <c:pt idx="8">
                  <c:v>2.4718056000000003E-3</c:v>
                </c:pt>
                <c:pt idx="9">
                  <c:v>2.7432539625000005E-3</c:v>
                </c:pt>
                <c:pt idx="10">
                  <c:v>3.0063629166666665E-3</c:v>
                </c:pt>
                <c:pt idx="11">
                  <c:v>3.2611324625E-3</c:v>
                </c:pt>
                <c:pt idx="12">
                  <c:v>3.5075625999999999E-3</c:v>
                </c:pt>
                <c:pt idx="13">
                  <c:v>3.7456533291666664E-3</c:v>
                </c:pt>
                <c:pt idx="14">
                  <c:v>3.975404650000001E-3</c:v>
                </c:pt>
                <c:pt idx="15">
                  <c:v>4.1968165625000005E-3</c:v>
                </c:pt>
                <c:pt idx="16">
                  <c:v>4.4098890666666671E-3</c:v>
                </c:pt>
                <c:pt idx="17">
                  <c:v>4.6146221625000001E-3</c:v>
                </c:pt>
                <c:pt idx="18">
                  <c:v>4.811015850000001E-3</c:v>
                </c:pt>
                <c:pt idx="19">
                  <c:v>4.9990701291666674E-3</c:v>
                </c:pt>
                <c:pt idx="20">
                  <c:v>5.1787850000000017E-3</c:v>
                </c:pt>
                <c:pt idx="21">
                  <c:v>5.3501604625000006E-3</c:v>
                </c:pt>
                <c:pt idx="22">
                  <c:v>5.5131965166666675E-3</c:v>
                </c:pt>
                <c:pt idx="23">
                  <c:v>5.6678931625000033E-3</c:v>
                </c:pt>
                <c:pt idx="24">
                  <c:v>5.814250400000001E-3</c:v>
                </c:pt>
                <c:pt idx="25">
                  <c:v>5.9522682291666684E-3</c:v>
                </c:pt>
                <c:pt idx="26">
                  <c:v>6.0819466500000013E-3</c:v>
                </c:pt>
                <c:pt idx="27">
                  <c:v>6.2032856625000021E-3</c:v>
                </c:pt>
                <c:pt idx="28">
                  <c:v>6.3162852666666675E-3</c:v>
                </c:pt>
                <c:pt idx="29">
                  <c:v>6.4209454625000027E-3</c:v>
                </c:pt>
                <c:pt idx="30">
                  <c:v>6.5172662500000015E-3</c:v>
                </c:pt>
                <c:pt idx="31">
                  <c:v>6.6052476291666674E-3</c:v>
                </c:pt>
                <c:pt idx="32">
                  <c:v>6.6848896000000005E-3</c:v>
                </c:pt>
                <c:pt idx="33">
                  <c:v>6.7561921625000007E-3</c:v>
                </c:pt>
                <c:pt idx="34">
                  <c:v>6.8191553166666689E-3</c:v>
                </c:pt>
                <c:pt idx="35">
                  <c:v>6.8737790625E-3</c:v>
                </c:pt>
                <c:pt idx="36">
                  <c:v>6.9200634000000016E-3</c:v>
                </c:pt>
                <c:pt idx="37">
                  <c:v>6.9580083291666669E-3</c:v>
                </c:pt>
                <c:pt idx="38">
                  <c:v>6.9876138500000002E-3</c:v>
                </c:pt>
                <c:pt idx="39">
                  <c:v>7.0088799625000007E-3</c:v>
                </c:pt>
                <c:pt idx="40">
                  <c:v>7.0218066666666683E-3</c:v>
                </c:pt>
                <c:pt idx="41">
                  <c:v>7.0263939624999987E-3</c:v>
                </c:pt>
                <c:pt idx="42">
                  <c:v>7.0226418500000014E-3</c:v>
                </c:pt>
                <c:pt idx="43">
                  <c:v>7.010550329166667E-3</c:v>
                </c:pt>
                <c:pt idx="44">
                  <c:v>6.9901194000000014E-3</c:v>
                </c:pt>
                <c:pt idx="45">
                  <c:v>6.9613490625000021E-3</c:v>
                </c:pt>
                <c:pt idx="46">
                  <c:v>6.9242393166666655E-3</c:v>
                </c:pt>
                <c:pt idx="47">
                  <c:v>6.878790162499997E-3</c:v>
                </c:pt>
                <c:pt idx="48">
                  <c:v>6.8250016000000018E-3</c:v>
                </c:pt>
                <c:pt idx="49">
                  <c:v>6.7628736291666658E-3</c:v>
                </c:pt>
                <c:pt idx="50">
                  <c:v>6.6924062499999978E-3</c:v>
                </c:pt>
                <c:pt idx="51">
                  <c:v>6.6135994624999979E-3</c:v>
                </c:pt>
                <c:pt idx="52">
                  <c:v>6.5264532666666625E-3</c:v>
                </c:pt>
                <c:pt idx="53">
                  <c:v>6.4309676624999985E-3</c:v>
                </c:pt>
                <c:pt idx="54">
                  <c:v>6.3271426499999939E-3</c:v>
                </c:pt>
                <c:pt idx="55">
                  <c:v>6.2149782291666608E-3</c:v>
                </c:pt>
                <c:pt idx="56">
                  <c:v>6.0944743999999974E-3</c:v>
                </c:pt>
                <c:pt idx="57">
                  <c:v>5.9656311624999986E-3</c:v>
                </c:pt>
                <c:pt idx="58">
                  <c:v>5.8284485166666573E-3</c:v>
                </c:pt>
                <c:pt idx="59">
                  <c:v>5.6829264624999962E-3</c:v>
                </c:pt>
                <c:pt idx="60">
                  <c:v>5.5290649999999945E-3</c:v>
                </c:pt>
                <c:pt idx="61">
                  <c:v>5.3668641291666607E-3</c:v>
                </c:pt>
                <c:pt idx="62">
                  <c:v>5.1963238499999898E-3</c:v>
                </c:pt>
                <c:pt idx="63">
                  <c:v>5.017444162499992E-3</c:v>
                </c:pt>
                <c:pt idx="64">
                  <c:v>4.8302250666666588E-3</c:v>
                </c:pt>
                <c:pt idx="65">
                  <c:v>4.6346665624999936E-3</c:v>
                </c:pt>
                <c:pt idx="66">
                  <c:v>4.4307686499999895E-3</c:v>
                </c:pt>
                <c:pt idx="67">
                  <c:v>4.2185313291666603E-3</c:v>
                </c:pt>
                <c:pt idx="68">
                  <c:v>3.9979545999999921E-3</c:v>
                </c:pt>
                <c:pt idx="69">
                  <c:v>3.7690384624999886E-3</c:v>
                </c:pt>
                <c:pt idx="70">
                  <c:v>3.5317829166666599E-3</c:v>
                </c:pt>
                <c:pt idx="71">
                  <c:v>3.2861879624999923E-3</c:v>
                </c:pt>
                <c:pt idx="72">
                  <c:v>3.0322535999999858E-3</c:v>
                </c:pt>
                <c:pt idx="73">
                  <c:v>2.7699798291666543E-3</c:v>
                </c:pt>
                <c:pt idx="74">
                  <c:v>2.4993666499999838E-3</c:v>
                </c:pt>
                <c:pt idx="75">
                  <c:v>2.2204140624999848E-3</c:v>
                </c:pt>
                <c:pt idx="76">
                  <c:v>1.9331220666666572E-3</c:v>
                </c:pt>
                <c:pt idx="77">
                  <c:v>1.6374906624999838E-3</c:v>
                </c:pt>
                <c:pt idx="78">
                  <c:v>1.3335198499999819E-3</c:v>
                </c:pt>
                <c:pt idx="79">
                  <c:v>1.0212096291666514E-3</c:v>
                </c:pt>
                <c:pt idx="80">
                  <c:v>7.005599999999855E-4</c:v>
                </c:pt>
                <c:pt idx="81">
                  <c:v>3.7157096249998064E-4</c:v>
                </c:pt>
                <c:pt idx="82">
                  <c:v>3.4242516666647266E-5</c:v>
                </c:pt>
                <c:pt idx="83">
                  <c:v>-3.1142533750001464E-4</c:v>
                </c:pt>
                <c:pt idx="84">
                  <c:v>-6.6543260000002241E-4</c:v>
                </c:pt>
                <c:pt idx="85">
                  <c:v>-1.0277792708333552E-3</c:v>
                </c:pt>
                <c:pt idx="86">
                  <c:v>-1.3984653500000166E-3</c:v>
                </c:pt>
                <c:pt idx="87">
                  <c:v>-1.7774908375000238E-3</c:v>
                </c:pt>
                <c:pt idx="88">
                  <c:v>-2.1648557333333561E-3</c:v>
                </c:pt>
                <c:pt idx="89">
                  <c:v>-2.5605600375000273E-3</c:v>
                </c:pt>
                <c:pt idx="90">
                  <c:v>-2.964603750000027E-3</c:v>
                </c:pt>
                <c:pt idx="91">
                  <c:v>-3.3769868708333553E-3</c:v>
                </c:pt>
                <c:pt idx="92">
                  <c:v>-3.7977094000000225E-3</c:v>
                </c:pt>
                <c:pt idx="93">
                  <c:v>-4.2267713375000251E-3</c:v>
                </c:pt>
                <c:pt idx="94">
                  <c:v>-4.6641726833333633E-3</c:v>
                </c:pt>
                <c:pt idx="95">
                  <c:v>-5.1099134375000299E-3</c:v>
                </c:pt>
                <c:pt idx="96">
                  <c:v>-5.563993600000032E-3</c:v>
                </c:pt>
                <c:pt idx="97">
                  <c:v>-6.0264131708333696E-3</c:v>
                </c:pt>
                <c:pt idx="98">
                  <c:v>-6.4971721500000357E-3</c:v>
                </c:pt>
                <c:pt idx="99">
                  <c:v>-6.9762705375000442E-3</c:v>
                </c:pt>
                <c:pt idx="100">
                  <c:v>-7.4637083333333673E-3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FA-4FD5-89F6-846F35729DD8}"/>
            </c:ext>
          </c:extLst>
        </c:ser>
        <c:ser>
          <c:idx val="10"/>
          <c:order val="10"/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val>
            <c:numRef>
              <c:f>'pos alpha'!$G$12:$DC$12</c:f>
              <c:numCache>
                <c:formatCode>General</c:formatCode>
                <c:ptCount val="101"/>
                <c:pt idx="0">
                  <c:v>0</c:v>
                </c:pt>
                <c:pt idx="1">
                  <c:v>3.3916291666666673E-4</c:v>
                </c:pt>
                <c:pt idx="2">
                  <c:v>6.6998500000000011E-4</c:v>
                </c:pt>
                <c:pt idx="3">
                  <c:v>9.9246625000000009E-4</c:v>
                </c:pt>
                <c:pt idx="4">
                  <c:v>1.3066066666666668E-3</c:v>
                </c:pt>
                <c:pt idx="5">
                  <c:v>1.6124062500000003E-3</c:v>
                </c:pt>
                <c:pt idx="6">
                  <c:v>1.9098650000000006E-3</c:v>
                </c:pt>
                <c:pt idx="7">
                  <c:v>2.1989829166666674E-3</c:v>
                </c:pt>
                <c:pt idx="8">
                  <c:v>2.4797600000000006E-3</c:v>
                </c:pt>
                <c:pt idx="9">
                  <c:v>2.75219625E-3</c:v>
                </c:pt>
                <c:pt idx="10">
                  <c:v>3.0162916666666667E-3</c:v>
                </c:pt>
                <c:pt idx="11">
                  <c:v>3.2720462500000005E-3</c:v>
                </c:pt>
                <c:pt idx="12">
                  <c:v>3.5194600000000003E-3</c:v>
                </c:pt>
                <c:pt idx="13">
                  <c:v>3.7585329166666664E-3</c:v>
                </c:pt>
                <c:pt idx="14">
                  <c:v>3.9892650000000005E-3</c:v>
                </c:pt>
                <c:pt idx="15">
                  <c:v>4.211656250000001E-3</c:v>
                </c:pt>
                <c:pt idx="16">
                  <c:v>4.4257066666666678E-3</c:v>
                </c:pt>
                <c:pt idx="17">
                  <c:v>4.6314162500000009E-3</c:v>
                </c:pt>
                <c:pt idx="18">
                  <c:v>4.8287850000000012E-3</c:v>
                </c:pt>
                <c:pt idx="19">
                  <c:v>5.0178129166666688E-3</c:v>
                </c:pt>
                <c:pt idx="20">
                  <c:v>5.1985000000000026E-3</c:v>
                </c:pt>
                <c:pt idx="21">
                  <c:v>5.3708462500000019E-3</c:v>
                </c:pt>
                <c:pt idx="22">
                  <c:v>5.5348516666666693E-3</c:v>
                </c:pt>
                <c:pt idx="23">
                  <c:v>5.690516250000003E-3</c:v>
                </c:pt>
                <c:pt idx="24">
                  <c:v>5.8378400000000021E-3</c:v>
                </c:pt>
                <c:pt idx="25">
                  <c:v>5.9768229166666693E-3</c:v>
                </c:pt>
                <c:pt idx="26">
                  <c:v>6.1074650000000029E-3</c:v>
                </c:pt>
                <c:pt idx="27">
                  <c:v>6.2297662500000028E-3</c:v>
                </c:pt>
                <c:pt idx="28">
                  <c:v>6.3437266666666672E-3</c:v>
                </c:pt>
                <c:pt idx="29">
                  <c:v>6.4493462500000015E-3</c:v>
                </c:pt>
                <c:pt idx="30">
                  <c:v>6.5466250000000021E-3</c:v>
                </c:pt>
                <c:pt idx="31">
                  <c:v>6.6355629166666681E-3</c:v>
                </c:pt>
                <c:pt idx="32">
                  <c:v>6.7161600000000014E-3</c:v>
                </c:pt>
                <c:pt idx="33">
                  <c:v>6.7884162500000027E-3</c:v>
                </c:pt>
                <c:pt idx="34">
                  <c:v>6.8523316666666704E-3</c:v>
                </c:pt>
                <c:pt idx="35">
                  <c:v>6.9079062500000026E-3</c:v>
                </c:pt>
                <c:pt idx="36">
                  <c:v>6.9551400000000029E-3</c:v>
                </c:pt>
                <c:pt idx="37">
                  <c:v>6.9940329166666695E-3</c:v>
                </c:pt>
                <c:pt idx="38">
                  <c:v>7.0245850000000025E-3</c:v>
                </c:pt>
                <c:pt idx="39">
                  <c:v>7.0467962500000017E-3</c:v>
                </c:pt>
                <c:pt idx="40">
                  <c:v>7.0606666666666691E-3</c:v>
                </c:pt>
                <c:pt idx="41">
                  <c:v>7.0661962500000002E-3</c:v>
                </c:pt>
                <c:pt idx="42">
                  <c:v>7.0633850000000028E-3</c:v>
                </c:pt>
                <c:pt idx="43">
                  <c:v>7.0522329166666691E-3</c:v>
                </c:pt>
                <c:pt idx="44">
                  <c:v>7.0327400000000026E-3</c:v>
                </c:pt>
                <c:pt idx="45">
                  <c:v>7.0049062500000033E-3</c:v>
                </c:pt>
                <c:pt idx="46">
                  <c:v>6.9687316666666669E-3</c:v>
                </c:pt>
                <c:pt idx="47">
                  <c:v>6.9242162500000003E-3</c:v>
                </c:pt>
                <c:pt idx="48">
                  <c:v>6.8713600000000017E-3</c:v>
                </c:pt>
                <c:pt idx="49">
                  <c:v>6.8101629166666677E-3</c:v>
                </c:pt>
                <c:pt idx="50">
                  <c:v>6.7406250000000001E-3</c:v>
                </c:pt>
                <c:pt idx="51">
                  <c:v>6.6627462500000005E-3</c:v>
                </c:pt>
                <c:pt idx="52">
                  <c:v>6.5765266666666638E-3</c:v>
                </c:pt>
                <c:pt idx="53">
                  <c:v>6.4819662500000003E-3</c:v>
                </c:pt>
                <c:pt idx="54">
                  <c:v>6.379064999999998E-3</c:v>
                </c:pt>
                <c:pt idx="55">
                  <c:v>6.2678229166666655E-3</c:v>
                </c:pt>
                <c:pt idx="56">
                  <c:v>6.1482399999999975E-3</c:v>
                </c:pt>
                <c:pt idx="57">
                  <c:v>6.0203162500000011E-3</c:v>
                </c:pt>
                <c:pt idx="58">
                  <c:v>5.8840516666666606E-3</c:v>
                </c:pt>
                <c:pt idx="59">
                  <c:v>5.7394462500000003E-3</c:v>
                </c:pt>
                <c:pt idx="60">
                  <c:v>5.5864999999999977E-3</c:v>
                </c:pt>
                <c:pt idx="61">
                  <c:v>5.4252129166666632E-3</c:v>
                </c:pt>
                <c:pt idx="62">
                  <c:v>5.2555849999999966E-3</c:v>
                </c:pt>
                <c:pt idx="63">
                  <c:v>5.077616249999993E-3</c:v>
                </c:pt>
                <c:pt idx="64">
                  <c:v>4.8913066666666609E-3</c:v>
                </c:pt>
                <c:pt idx="65">
                  <c:v>4.6966562499999968E-3</c:v>
                </c:pt>
                <c:pt idx="66">
                  <c:v>4.4936649999999939E-3</c:v>
                </c:pt>
                <c:pt idx="67">
                  <c:v>4.2823329166666625E-3</c:v>
                </c:pt>
                <c:pt idx="68">
                  <c:v>4.0626599999999957E-3</c:v>
                </c:pt>
                <c:pt idx="69">
                  <c:v>3.8346462499999935E-3</c:v>
                </c:pt>
                <c:pt idx="70">
                  <c:v>3.5982916666666663E-3</c:v>
                </c:pt>
                <c:pt idx="71">
                  <c:v>3.3535962499999968E-3</c:v>
                </c:pt>
                <c:pt idx="72">
                  <c:v>3.1005599999999883E-3</c:v>
                </c:pt>
                <c:pt idx="73">
                  <c:v>2.8391829166666618E-3</c:v>
                </c:pt>
                <c:pt idx="74">
                  <c:v>2.5694649999999861E-3</c:v>
                </c:pt>
                <c:pt idx="75">
                  <c:v>2.2914062499999888E-3</c:v>
                </c:pt>
                <c:pt idx="76">
                  <c:v>2.0050066666666595E-3</c:v>
                </c:pt>
                <c:pt idx="77">
                  <c:v>1.7102662499999914E-3</c:v>
                </c:pt>
                <c:pt idx="78">
                  <c:v>1.4071849999999844E-3</c:v>
                </c:pt>
                <c:pt idx="79">
                  <c:v>1.0957629166666559E-3</c:v>
                </c:pt>
                <c:pt idx="80">
                  <c:v>7.7599999999999197E-4</c:v>
                </c:pt>
                <c:pt idx="81">
                  <c:v>4.478962499999857E-4</c:v>
                </c:pt>
                <c:pt idx="82">
                  <c:v>1.1145166666665096E-4</c:v>
                </c:pt>
                <c:pt idx="83">
                  <c:v>-2.3333375000001225E-4</c:v>
                </c:pt>
                <c:pt idx="84">
                  <c:v>-5.864600000000178E-4</c:v>
                </c:pt>
                <c:pt idx="85">
                  <c:v>-9.4792708333335182E-4</c:v>
                </c:pt>
                <c:pt idx="86">
                  <c:v>-1.3177350000000108E-3</c:v>
                </c:pt>
                <c:pt idx="87">
                  <c:v>-1.6958837500000226E-3</c:v>
                </c:pt>
                <c:pt idx="88">
                  <c:v>-2.082373333333349E-3</c:v>
                </c:pt>
                <c:pt idx="89">
                  <c:v>-2.4772037500000212E-3</c:v>
                </c:pt>
                <c:pt idx="90">
                  <c:v>-2.8803750000000253E-3</c:v>
                </c:pt>
                <c:pt idx="91">
                  <c:v>-3.2918870833333544E-3</c:v>
                </c:pt>
                <c:pt idx="92">
                  <c:v>-3.7117400000000189E-3</c:v>
                </c:pt>
                <c:pt idx="93">
                  <c:v>-4.1399337500000188E-3</c:v>
                </c:pt>
                <c:pt idx="94">
                  <c:v>-4.5764683333333542E-3</c:v>
                </c:pt>
                <c:pt idx="95">
                  <c:v>-5.0213437500000249E-3</c:v>
                </c:pt>
                <c:pt idx="96">
                  <c:v>-5.4745600000000311E-3</c:v>
                </c:pt>
                <c:pt idx="97">
                  <c:v>-5.9361170833333657E-3</c:v>
                </c:pt>
                <c:pt idx="98">
                  <c:v>-6.4060150000000218E-3</c:v>
                </c:pt>
                <c:pt idx="99">
                  <c:v>-6.8842537500000342E-3</c:v>
                </c:pt>
                <c:pt idx="100">
                  <c:v>-7.3708333333333612E-3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8FA-4FD5-89F6-846F35729DD8}"/>
            </c:ext>
          </c:extLst>
        </c:ser>
        <c:ser>
          <c:idx val="11"/>
          <c:order val="11"/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val>
            <c:numRef>
              <c:f>'pos alpha'!$G$13:$DC$13</c:f>
              <c:numCache>
                <c:formatCode>General</c:formatCode>
                <c:ptCount val="101"/>
                <c:pt idx="0">
                  <c:v>0</c:v>
                </c:pt>
                <c:pt idx="1">
                  <c:v>3.5682879583333338E-4</c:v>
                </c:pt>
                <c:pt idx="2">
                  <c:v>7.0531518333333341E-4</c:v>
                </c:pt>
                <c:pt idx="3">
                  <c:v>1.0454591624999999E-3</c:v>
                </c:pt>
                <c:pt idx="4">
                  <c:v>1.3772607333333335E-3</c:v>
                </c:pt>
                <c:pt idx="5">
                  <c:v>1.7007198958333336E-3</c:v>
                </c:pt>
                <c:pt idx="6">
                  <c:v>2.0158366500000005E-3</c:v>
                </c:pt>
                <c:pt idx="7">
                  <c:v>2.3226109958333335E-3</c:v>
                </c:pt>
                <c:pt idx="8">
                  <c:v>2.6210429333333339E-3</c:v>
                </c:pt>
                <c:pt idx="9">
                  <c:v>2.9111324625E-3</c:v>
                </c:pt>
                <c:pt idx="10">
                  <c:v>3.1928795833333331E-3</c:v>
                </c:pt>
                <c:pt idx="11">
                  <c:v>3.4662842958333331E-3</c:v>
                </c:pt>
                <c:pt idx="12">
                  <c:v>3.7313466000000002E-3</c:v>
                </c:pt>
                <c:pt idx="13">
                  <c:v>3.9880664958333329E-3</c:v>
                </c:pt>
                <c:pt idx="14">
                  <c:v>4.2364439833333335E-3</c:v>
                </c:pt>
                <c:pt idx="15">
                  <c:v>4.4764790624999993E-3</c:v>
                </c:pt>
                <c:pt idx="16">
                  <c:v>4.7081717333333339E-3</c:v>
                </c:pt>
                <c:pt idx="17">
                  <c:v>4.9315219958333337E-3</c:v>
                </c:pt>
                <c:pt idx="18">
                  <c:v>5.1465298500000013E-3</c:v>
                </c:pt>
                <c:pt idx="19">
                  <c:v>5.3531952958333342E-3</c:v>
                </c:pt>
                <c:pt idx="20">
                  <c:v>5.551518333333335E-3</c:v>
                </c:pt>
                <c:pt idx="21">
                  <c:v>5.741498962500001E-3</c:v>
                </c:pt>
                <c:pt idx="22">
                  <c:v>5.9231371833333348E-3</c:v>
                </c:pt>
                <c:pt idx="23">
                  <c:v>6.0964329958333348E-3</c:v>
                </c:pt>
                <c:pt idx="24">
                  <c:v>6.2613864000000017E-3</c:v>
                </c:pt>
                <c:pt idx="25">
                  <c:v>6.4179973958333339E-3</c:v>
                </c:pt>
                <c:pt idx="26">
                  <c:v>6.566265983333334E-3</c:v>
                </c:pt>
                <c:pt idx="27">
                  <c:v>6.7061921625000027E-3</c:v>
                </c:pt>
                <c:pt idx="28">
                  <c:v>6.8377759333333333E-3</c:v>
                </c:pt>
                <c:pt idx="29">
                  <c:v>6.9610172958333352E-3</c:v>
                </c:pt>
                <c:pt idx="30">
                  <c:v>7.0759162500000014E-3</c:v>
                </c:pt>
                <c:pt idx="31">
                  <c:v>7.1824727958333329E-3</c:v>
                </c:pt>
                <c:pt idx="32">
                  <c:v>7.280686933333334E-3</c:v>
                </c:pt>
                <c:pt idx="33">
                  <c:v>7.3705586625000012E-3</c:v>
                </c:pt>
                <c:pt idx="34">
                  <c:v>7.4520879833333345E-3</c:v>
                </c:pt>
                <c:pt idx="35">
                  <c:v>7.5252748958333339E-3</c:v>
                </c:pt>
                <c:pt idx="36">
                  <c:v>7.5901194000000012E-3</c:v>
                </c:pt>
                <c:pt idx="37">
                  <c:v>7.6466214958333346E-3</c:v>
                </c:pt>
                <c:pt idx="38">
                  <c:v>7.6947811833333333E-3</c:v>
                </c:pt>
                <c:pt idx="39">
                  <c:v>7.7345984625000006E-3</c:v>
                </c:pt>
                <c:pt idx="40">
                  <c:v>7.766073333333335E-3</c:v>
                </c:pt>
                <c:pt idx="41">
                  <c:v>7.7892057958333328E-3</c:v>
                </c:pt>
                <c:pt idx="42">
                  <c:v>7.8039958500000003E-3</c:v>
                </c:pt>
                <c:pt idx="43">
                  <c:v>7.8104434958333347E-3</c:v>
                </c:pt>
                <c:pt idx="44">
                  <c:v>7.8085487333333353E-3</c:v>
                </c:pt>
                <c:pt idx="45">
                  <c:v>7.7983115625000019E-3</c:v>
                </c:pt>
                <c:pt idx="46">
                  <c:v>7.779731983333333E-3</c:v>
                </c:pt>
                <c:pt idx="47">
                  <c:v>7.7528099958333319E-3</c:v>
                </c:pt>
                <c:pt idx="48">
                  <c:v>7.7175456000000003E-3</c:v>
                </c:pt>
                <c:pt idx="49">
                  <c:v>7.6739387958333315E-3</c:v>
                </c:pt>
                <c:pt idx="50">
                  <c:v>7.6219895833333339E-3</c:v>
                </c:pt>
                <c:pt idx="51">
                  <c:v>7.561697962499999E-3</c:v>
                </c:pt>
                <c:pt idx="52">
                  <c:v>7.4930639333333285E-3</c:v>
                </c:pt>
                <c:pt idx="53">
                  <c:v>7.4160874958333328E-3</c:v>
                </c:pt>
                <c:pt idx="54">
                  <c:v>7.3307686499999979E-3</c:v>
                </c:pt>
                <c:pt idx="55">
                  <c:v>7.2371073958333275E-3</c:v>
                </c:pt>
                <c:pt idx="56">
                  <c:v>7.1351037333333301E-3</c:v>
                </c:pt>
                <c:pt idx="57">
                  <c:v>7.0247576624999988E-3</c:v>
                </c:pt>
                <c:pt idx="58">
                  <c:v>6.906069183333325E-3</c:v>
                </c:pt>
                <c:pt idx="59">
                  <c:v>6.7790382958333294E-3</c:v>
                </c:pt>
                <c:pt idx="60">
                  <c:v>6.6436649999999948E-3</c:v>
                </c:pt>
                <c:pt idx="61">
                  <c:v>6.499949295833328E-3</c:v>
                </c:pt>
                <c:pt idx="62">
                  <c:v>6.3478911833333256E-3</c:v>
                </c:pt>
                <c:pt idx="63">
                  <c:v>6.1874906624999927E-3</c:v>
                </c:pt>
                <c:pt idx="64">
                  <c:v>6.0187477333333225E-3</c:v>
                </c:pt>
                <c:pt idx="65">
                  <c:v>5.8416623958333289E-3</c:v>
                </c:pt>
                <c:pt idx="66">
                  <c:v>5.6562346499999909E-3</c:v>
                </c:pt>
                <c:pt idx="67">
                  <c:v>5.462464495833326E-3</c:v>
                </c:pt>
                <c:pt idx="68">
                  <c:v>5.2603519333333237E-3</c:v>
                </c:pt>
                <c:pt idx="69">
                  <c:v>5.0498969624999911E-3</c:v>
                </c:pt>
                <c:pt idx="70">
                  <c:v>4.831099583333328E-3</c:v>
                </c:pt>
                <c:pt idx="71">
                  <c:v>4.6039597958333241E-3</c:v>
                </c:pt>
                <c:pt idx="72">
                  <c:v>4.3684775999999863E-3</c:v>
                </c:pt>
                <c:pt idx="73">
                  <c:v>4.124652995833325E-3</c:v>
                </c:pt>
                <c:pt idx="74">
                  <c:v>3.872485983333316E-3</c:v>
                </c:pt>
                <c:pt idx="75">
                  <c:v>3.6119765624999869E-3</c:v>
                </c:pt>
                <c:pt idx="76">
                  <c:v>3.343124733333324E-3</c:v>
                </c:pt>
                <c:pt idx="77">
                  <c:v>3.0659304958333168E-3</c:v>
                </c:pt>
                <c:pt idx="78">
                  <c:v>2.7803938499999827E-3</c:v>
                </c:pt>
                <c:pt idx="79">
                  <c:v>2.4865147958333181E-3</c:v>
                </c:pt>
                <c:pt idx="80">
                  <c:v>2.1842933333333196E-3</c:v>
                </c:pt>
                <c:pt idx="81">
                  <c:v>1.8737294624999803E-3</c:v>
                </c:pt>
                <c:pt idx="82">
                  <c:v>1.5548231833333176E-3</c:v>
                </c:pt>
                <c:pt idx="83">
                  <c:v>1.227574495833321E-3</c:v>
                </c:pt>
                <c:pt idx="84">
                  <c:v>8.9198339999997656E-4</c:v>
                </c:pt>
                <c:pt idx="85">
                  <c:v>5.4804989583331562E-4</c:v>
                </c:pt>
                <c:pt idx="86">
                  <c:v>1.957739833333208E-4</c:v>
                </c:pt>
                <c:pt idx="87">
                  <c:v>-1.6484433750002525E-4</c:v>
                </c:pt>
                <c:pt idx="88">
                  <c:v>-5.3380506666668437E-4</c:v>
                </c:pt>
                <c:pt idx="89">
                  <c:v>-9.1110820416668431E-4</c:v>
                </c:pt>
                <c:pt idx="90">
                  <c:v>-1.2967537500000251E-3</c:v>
                </c:pt>
                <c:pt idx="91">
                  <c:v>-1.6907417041666858E-3</c:v>
                </c:pt>
                <c:pt idx="92">
                  <c:v>-2.0930720666666874E-3</c:v>
                </c:pt>
                <c:pt idx="93">
                  <c:v>-2.5037448375000229E-3</c:v>
                </c:pt>
                <c:pt idx="94">
                  <c:v>-2.9227600166666923E-3</c:v>
                </c:pt>
                <c:pt idx="95">
                  <c:v>-3.3501176041666955E-3</c:v>
                </c:pt>
                <c:pt idx="96">
                  <c:v>-3.7858176000000326E-3</c:v>
                </c:pt>
                <c:pt idx="97">
                  <c:v>-4.2298600041666967E-3</c:v>
                </c:pt>
                <c:pt idx="98">
                  <c:v>-4.6822448166666947E-3</c:v>
                </c:pt>
                <c:pt idx="99">
                  <c:v>-5.1429720375000404E-3</c:v>
                </c:pt>
                <c:pt idx="100">
                  <c:v>-5.6120416666666922E-3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8FA-4FD5-89F6-846F35729DD8}"/>
            </c:ext>
          </c:extLst>
        </c:ser>
        <c:ser>
          <c:idx val="12"/>
          <c:order val="12"/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'pos alpha'!$G$14:$DC$14</c:f>
              <c:numCache>
                <c:formatCode>General</c:formatCode>
                <c:ptCount val="101"/>
                <c:pt idx="0">
                  <c:v>0</c:v>
                </c:pt>
                <c:pt idx="1">
                  <c:v>3.744946E-4</c:v>
                </c:pt>
                <c:pt idx="2">
                  <c:v>7.4064506666666672E-4</c:v>
                </c:pt>
                <c:pt idx="3">
                  <c:v>1.0984513999999998E-3</c:v>
                </c:pt>
                <c:pt idx="4">
                  <c:v>1.4479136000000001E-3</c:v>
                </c:pt>
                <c:pt idx="5">
                  <c:v>1.7890316666666665E-3</c:v>
                </c:pt>
                <c:pt idx="6">
                  <c:v>2.1218056000000002E-3</c:v>
                </c:pt>
                <c:pt idx="7">
                  <c:v>2.4462353999999999E-3</c:v>
                </c:pt>
                <c:pt idx="8">
                  <c:v>2.7623210666666669E-3</c:v>
                </c:pt>
                <c:pt idx="9">
                  <c:v>3.0700625999999995E-3</c:v>
                </c:pt>
                <c:pt idx="10">
                  <c:v>3.3694599999999995E-3</c:v>
                </c:pt>
                <c:pt idx="11">
                  <c:v>3.660513266666666E-3</c:v>
                </c:pt>
                <c:pt idx="12">
                  <c:v>3.9432223999999998E-3</c:v>
                </c:pt>
                <c:pt idx="13">
                  <c:v>4.2175873999999993E-3</c:v>
                </c:pt>
                <c:pt idx="14">
                  <c:v>4.4836082666666653E-3</c:v>
                </c:pt>
                <c:pt idx="15">
                  <c:v>4.7412849999999987E-3</c:v>
                </c:pt>
                <c:pt idx="16">
                  <c:v>4.9906176000000003E-3</c:v>
                </c:pt>
                <c:pt idx="17">
                  <c:v>5.2316060666666659E-3</c:v>
                </c:pt>
                <c:pt idx="18">
                  <c:v>5.4642503999999996E-3</c:v>
                </c:pt>
                <c:pt idx="19">
                  <c:v>5.6885505999999999E-3</c:v>
                </c:pt>
                <c:pt idx="20">
                  <c:v>5.9045066666666667E-3</c:v>
                </c:pt>
                <c:pt idx="21">
                  <c:v>6.1121185999999991E-3</c:v>
                </c:pt>
                <c:pt idx="22">
                  <c:v>6.3113864000000006E-3</c:v>
                </c:pt>
                <c:pt idx="23">
                  <c:v>6.5023100666666677E-3</c:v>
                </c:pt>
                <c:pt idx="24">
                  <c:v>6.6848896000000005E-3</c:v>
                </c:pt>
                <c:pt idx="25">
                  <c:v>6.8591250000000006E-3</c:v>
                </c:pt>
                <c:pt idx="26">
                  <c:v>7.0250162666666664E-3</c:v>
                </c:pt>
                <c:pt idx="27">
                  <c:v>7.1825634000000005E-3</c:v>
                </c:pt>
                <c:pt idx="28">
                  <c:v>7.3317663999999992E-3</c:v>
                </c:pt>
                <c:pt idx="29">
                  <c:v>7.4726252666666663E-3</c:v>
                </c:pt>
                <c:pt idx="30">
                  <c:v>7.6051400000000007E-3</c:v>
                </c:pt>
                <c:pt idx="31">
                  <c:v>7.729310599999999E-3</c:v>
                </c:pt>
                <c:pt idx="32">
                  <c:v>7.8451370666666638E-3</c:v>
                </c:pt>
                <c:pt idx="33">
                  <c:v>7.9526193999999994E-3</c:v>
                </c:pt>
                <c:pt idx="34">
                  <c:v>8.0517576000000007E-3</c:v>
                </c:pt>
                <c:pt idx="35">
                  <c:v>8.1425516666666659E-3</c:v>
                </c:pt>
                <c:pt idx="36">
                  <c:v>8.2250016000000002E-3</c:v>
                </c:pt>
                <c:pt idx="37">
                  <c:v>8.2991074000000001E-3</c:v>
                </c:pt>
                <c:pt idx="38">
                  <c:v>8.364869066666664E-3</c:v>
                </c:pt>
                <c:pt idx="39">
                  <c:v>8.4222865999999987E-3</c:v>
                </c:pt>
                <c:pt idx="40">
                  <c:v>8.471359999999999E-3</c:v>
                </c:pt>
                <c:pt idx="41">
                  <c:v>8.5120892666666649E-3</c:v>
                </c:pt>
                <c:pt idx="42">
                  <c:v>8.5444743999999982E-3</c:v>
                </c:pt>
                <c:pt idx="43">
                  <c:v>8.5685154000000006E-3</c:v>
                </c:pt>
                <c:pt idx="44">
                  <c:v>8.5842122666666652E-3</c:v>
                </c:pt>
                <c:pt idx="45">
                  <c:v>8.5915650000000007E-3</c:v>
                </c:pt>
                <c:pt idx="46">
                  <c:v>8.5905735999999983E-3</c:v>
                </c:pt>
                <c:pt idx="47">
                  <c:v>8.581238066666665E-3</c:v>
                </c:pt>
                <c:pt idx="48">
                  <c:v>8.5635583999999973E-3</c:v>
                </c:pt>
                <c:pt idx="49">
                  <c:v>8.5375345999999935E-3</c:v>
                </c:pt>
                <c:pt idx="50">
                  <c:v>8.5031666666666623E-3</c:v>
                </c:pt>
                <c:pt idx="51">
                  <c:v>8.4604545999999951E-3</c:v>
                </c:pt>
                <c:pt idx="52">
                  <c:v>8.4093983999999934E-3</c:v>
                </c:pt>
                <c:pt idx="53">
                  <c:v>8.3499980666666626E-3</c:v>
                </c:pt>
                <c:pt idx="54">
                  <c:v>8.282253599999994E-3</c:v>
                </c:pt>
                <c:pt idx="55">
                  <c:v>8.2061649999999927E-3</c:v>
                </c:pt>
                <c:pt idx="56">
                  <c:v>8.1217322666666605E-3</c:v>
                </c:pt>
                <c:pt idx="57">
                  <c:v>8.0289553999999957E-3</c:v>
                </c:pt>
                <c:pt idx="58">
                  <c:v>7.9278343999999897E-3</c:v>
                </c:pt>
                <c:pt idx="59">
                  <c:v>7.8183692666666613E-3</c:v>
                </c:pt>
                <c:pt idx="60">
                  <c:v>7.7005599999999935E-3</c:v>
                </c:pt>
                <c:pt idx="61">
                  <c:v>7.5744065999999912E-3</c:v>
                </c:pt>
                <c:pt idx="62">
                  <c:v>7.4399090666666529E-3</c:v>
                </c:pt>
                <c:pt idx="63">
                  <c:v>7.2970673999999888E-3</c:v>
                </c:pt>
                <c:pt idx="64">
                  <c:v>7.145881599999987E-3</c:v>
                </c:pt>
                <c:pt idx="65">
                  <c:v>6.9863516666666577E-3</c:v>
                </c:pt>
                <c:pt idx="66">
                  <c:v>6.8184775999999871E-3</c:v>
                </c:pt>
                <c:pt idx="67">
                  <c:v>6.642259399999989E-3</c:v>
                </c:pt>
                <c:pt idx="68">
                  <c:v>6.4576970666666532E-3</c:v>
                </c:pt>
                <c:pt idx="69">
                  <c:v>6.2647905999999864E-3</c:v>
                </c:pt>
                <c:pt idx="70">
                  <c:v>6.0635399999999923E-3</c:v>
                </c:pt>
                <c:pt idx="71">
                  <c:v>5.8539452666666568E-3</c:v>
                </c:pt>
                <c:pt idx="72">
                  <c:v>5.6360063999999835E-3</c:v>
                </c:pt>
                <c:pt idx="73">
                  <c:v>5.4097233999999897E-3</c:v>
                </c:pt>
                <c:pt idx="74">
                  <c:v>5.1750962666666477E-3</c:v>
                </c:pt>
                <c:pt idx="75">
                  <c:v>4.9321249999999817E-3</c:v>
                </c:pt>
                <c:pt idx="76">
                  <c:v>4.6808095999999848E-3</c:v>
                </c:pt>
                <c:pt idx="77">
                  <c:v>4.4211500666666466E-3</c:v>
                </c:pt>
                <c:pt idx="78">
                  <c:v>4.1531463999999775E-3</c:v>
                </c:pt>
                <c:pt idx="79">
                  <c:v>3.876798599999981E-3</c:v>
                </c:pt>
                <c:pt idx="80">
                  <c:v>3.5921066666666501E-3</c:v>
                </c:pt>
                <c:pt idx="81">
                  <c:v>3.299070599999978E-3</c:v>
                </c:pt>
                <c:pt idx="82">
                  <c:v>2.9976903999999784E-3</c:v>
                </c:pt>
                <c:pt idx="83">
                  <c:v>2.6879660666666444E-3</c:v>
                </c:pt>
                <c:pt idx="84">
                  <c:v>2.3698975999999726E-3</c:v>
                </c:pt>
                <c:pt idx="85">
                  <c:v>2.0434849999999734E-3</c:v>
                </c:pt>
                <c:pt idx="86">
                  <c:v>1.7087282666666502E-3</c:v>
                </c:pt>
                <c:pt idx="87">
                  <c:v>1.3656273999999718E-3</c:v>
                </c:pt>
                <c:pt idx="88">
                  <c:v>1.014182399999973E-3</c:v>
                </c:pt>
                <c:pt idx="89">
                  <c:v>6.5439326666663633E-4</c:v>
                </c:pt>
                <c:pt idx="90">
                  <c:v>2.8625999999996876E-4</c:v>
                </c:pt>
                <c:pt idx="91">
                  <c:v>-9.0217400000029702E-5</c:v>
                </c:pt>
                <c:pt idx="92">
                  <c:v>-4.7503893333335906E-4</c:v>
                </c:pt>
                <c:pt idx="93">
                  <c:v>-8.6820460000002625E-4</c:v>
                </c:pt>
                <c:pt idx="94">
                  <c:v>-1.2697144000000313E-3</c:v>
                </c:pt>
                <c:pt idx="95">
                  <c:v>-1.6795683333333672E-3</c:v>
                </c:pt>
                <c:pt idx="96">
                  <c:v>-2.0977664000000409E-3</c:v>
                </c:pt>
                <c:pt idx="97">
                  <c:v>-2.5243086000000386E-3</c:v>
                </c:pt>
                <c:pt idx="98">
                  <c:v>-2.9591949333333742E-3</c:v>
                </c:pt>
                <c:pt idx="99">
                  <c:v>-3.4024254000000476E-3</c:v>
                </c:pt>
                <c:pt idx="100">
                  <c:v>-3.854000000000038E-3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8FA-4FD5-89F6-846F35729DD8}"/>
            </c:ext>
          </c:extLst>
        </c:ser>
        <c:ser>
          <c:idx val="13"/>
          <c:order val="13"/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'pos alpha'!$G$15:$DC$15</c:f>
              <c:numCache>
                <c:formatCode>General</c:formatCode>
                <c:ptCount val="101"/>
                <c:pt idx="0">
                  <c:v>0</c:v>
                </c:pt>
                <c:pt idx="1">
                  <c:v>3.921603291666667E-4</c:v>
                </c:pt>
                <c:pt idx="2">
                  <c:v>7.7597465000000013E-4</c:v>
                </c:pt>
                <c:pt idx="3">
                  <c:v>1.1514429625E-3</c:v>
                </c:pt>
                <c:pt idx="4">
                  <c:v>1.518565266666667E-3</c:v>
                </c:pt>
                <c:pt idx="5">
                  <c:v>1.8773415625E-3</c:v>
                </c:pt>
                <c:pt idx="6">
                  <c:v>2.2277718500000004E-3</c:v>
                </c:pt>
                <c:pt idx="7">
                  <c:v>2.5698561291666666E-3</c:v>
                </c:pt>
                <c:pt idx="8">
                  <c:v>2.9035944000000004E-3</c:v>
                </c:pt>
                <c:pt idx="9">
                  <c:v>3.2289866624999998E-3</c:v>
                </c:pt>
                <c:pt idx="10">
                  <c:v>3.5460329166666659E-3</c:v>
                </c:pt>
                <c:pt idx="11">
                  <c:v>3.8547331624999995E-3</c:v>
                </c:pt>
                <c:pt idx="12">
                  <c:v>4.1550874000000002E-3</c:v>
                </c:pt>
                <c:pt idx="13">
                  <c:v>4.4470956291666657E-3</c:v>
                </c:pt>
                <c:pt idx="14">
                  <c:v>4.7307578499999996E-3</c:v>
                </c:pt>
                <c:pt idx="15">
                  <c:v>5.0060740624999992E-3</c:v>
                </c:pt>
                <c:pt idx="16">
                  <c:v>5.2730442666666672E-3</c:v>
                </c:pt>
                <c:pt idx="17">
                  <c:v>5.5316684625000001E-3</c:v>
                </c:pt>
                <c:pt idx="18">
                  <c:v>5.7819466499999996E-3</c:v>
                </c:pt>
                <c:pt idx="19">
                  <c:v>6.0238788291666675E-3</c:v>
                </c:pt>
                <c:pt idx="20">
                  <c:v>6.2574650000000011E-3</c:v>
                </c:pt>
                <c:pt idx="21">
                  <c:v>6.4827051625000014E-3</c:v>
                </c:pt>
                <c:pt idx="22">
                  <c:v>6.6995993166666674E-3</c:v>
                </c:pt>
                <c:pt idx="23">
                  <c:v>6.9081474625000009E-3</c:v>
                </c:pt>
                <c:pt idx="24">
                  <c:v>7.108349600000001E-3</c:v>
                </c:pt>
                <c:pt idx="25">
                  <c:v>7.3002057291666669E-3</c:v>
                </c:pt>
                <c:pt idx="26">
                  <c:v>7.4837158500000011E-3</c:v>
                </c:pt>
                <c:pt idx="27">
                  <c:v>7.658879962500002E-3</c:v>
                </c:pt>
                <c:pt idx="28">
                  <c:v>7.825698066666666E-3</c:v>
                </c:pt>
                <c:pt idx="29">
                  <c:v>7.9841701625000018E-3</c:v>
                </c:pt>
                <c:pt idx="30">
                  <c:v>8.1342962500000008E-3</c:v>
                </c:pt>
                <c:pt idx="31">
                  <c:v>8.2760763291666664E-3</c:v>
                </c:pt>
                <c:pt idx="32">
                  <c:v>8.4095104000000004E-3</c:v>
                </c:pt>
                <c:pt idx="33">
                  <c:v>8.534598462500001E-3</c:v>
                </c:pt>
                <c:pt idx="34">
                  <c:v>8.6513405166666682E-3</c:v>
                </c:pt>
                <c:pt idx="35">
                  <c:v>8.7597365625000003E-3</c:v>
                </c:pt>
                <c:pt idx="36">
                  <c:v>8.859786599999999E-3</c:v>
                </c:pt>
                <c:pt idx="37">
                  <c:v>8.9514906291666679E-3</c:v>
                </c:pt>
                <c:pt idx="38">
                  <c:v>9.0348486499999998E-3</c:v>
                </c:pt>
                <c:pt idx="39">
                  <c:v>9.1098606625000002E-3</c:v>
                </c:pt>
                <c:pt idx="40">
                  <c:v>9.1765266666666671E-3</c:v>
                </c:pt>
                <c:pt idx="41">
                  <c:v>9.2348466625000007E-3</c:v>
                </c:pt>
                <c:pt idx="42">
                  <c:v>9.2848206500000009E-3</c:v>
                </c:pt>
                <c:pt idx="43">
                  <c:v>9.3264486291666678E-3</c:v>
                </c:pt>
                <c:pt idx="44">
                  <c:v>9.3597305999999995E-3</c:v>
                </c:pt>
                <c:pt idx="45">
                  <c:v>9.3846665625000013E-3</c:v>
                </c:pt>
                <c:pt idx="46">
                  <c:v>9.4012565166666645E-3</c:v>
                </c:pt>
                <c:pt idx="47">
                  <c:v>9.4095004624999978E-3</c:v>
                </c:pt>
                <c:pt idx="48">
                  <c:v>9.4093984000000012E-3</c:v>
                </c:pt>
                <c:pt idx="49">
                  <c:v>9.4009503291666643E-3</c:v>
                </c:pt>
                <c:pt idx="50">
                  <c:v>9.3841562499999975E-3</c:v>
                </c:pt>
                <c:pt idx="51">
                  <c:v>9.3590161624999956E-3</c:v>
                </c:pt>
                <c:pt idx="52">
                  <c:v>9.3255300666666621E-3</c:v>
                </c:pt>
                <c:pt idx="53">
                  <c:v>9.2836979624999986E-3</c:v>
                </c:pt>
                <c:pt idx="54">
                  <c:v>9.2335198499999948E-3</c:v>
                </c:pt>
                <c:pt idx="55">
                  <c:v>9.1749957291666594E-3</c:v>
                </c:pt>
                <c:pt idx="56">
                  <c:v>9.108125599999994E-3</c:v>
                </c:pt>
                <c:pt idx="57">
                  <c:v>9.0329094624999936E-3</c:v>
                </c:pt>
                <c:pt idx="58">
                  <c:v>8.949347316666658E-3</c:v>
                </c:pt>
                <c:pt idx="59">
                  <c:v>8.857439162499996E-3</c:v>
                </c:pt>
                <c:pt idx="60">
                  <c:v>8.757184999999992E-3</c:v>
                </c:pt>
                <c:pt idx="61">
                  <c:v>8.6485848291666563E-3</c:v>
                </c:pt>
                <c:pt idx="62">
                  <c:v>8.531638649999989E-3</c:v>
                </c:pt>
                <c:pt idx="63">
                  <c:v>8.4063464624999917E-3</c:v>
                </c:pt>
                <c:pt idx="64">
                  <c:v>8.2727082666666577E-3</c:v>
                </c:pt>
                <c:pt idx="65">
                  <c:v>8.1307240624999937E-3</c:v>
                </c:pt>
                <c:pt idx="66">
                  <c:v>7.9803938499999894E-3</c:v>
                </c:pt>
                <c:pt idx="67">
                  <c:v>7.8217176291666551E-3</c:v>
                </c:pt>
                <c:pt idx="68">
                  <c:v>7.6546953999999875E-3</c:v>
                </c:pt>
                <c:pt idx="69">
                  <c:v>7.4793271624999901E-3</c:v>
                </c:pt>
                <c:pt idx="70">
                  <c:v>7.2956129166666592E-3</c:v>
                </c:pt>
                <c:pt idx="71">
                  <c:v>7.1035526624999915E-3</c:v>
                </c:pt>
                <c:pt idx="72">
                  <c:v>6.9031463999999799E-3</c:v>
                </c:pt>
                <c:pt idx="73">
                  <c:v>6.6943941291666559E-3</c:v>
                </c:pt>
                <c:pt idx="74">
                  <c:v>6.4772958499999846E-3</c:v>
                </c:pt>
                <c:pt idx="75">
                  <c:v>6.2518515624999833E-3</c:v>
                </c:pt>
                <c:pt idx="76">
                  <c:v>6.0180612666666522E-3</c:v>
                </c:pt>
                <c:pt idx="77">
                  <c:v>5.7759249624999842E-3</c:v>
                </c:pt>
                <c:pt idx="78">
                  <c:v>5.5254426499999794E-3</c:v>
                </c:pt>
                <c:pt idx="79">
                  <c:v>5.2666143291666516E-3</c:v>
                </c:pt>
                <c:pt idx="80">
                  <c:v>4.9994399999999835E-3</c:v>
                </c:pt>
                <c:pt idx="81">
                  <c:v>4.7239196624999785E-3</c:v>
                </c:pt>
                <c:pt idx="82">
                  <c:v>4.4400533166666437E-3</c:v>
                </c:pt>
                <c:pt idx="83">
                  <c:v>4.1478409624999789E-3</c:v>
                </c:pt>
                <c:pt idx="84">
                  <c:v>3.8472825999999773E-3</c:v>
                </c:pt>
                <c:pt idx="85">
                  <c:v>3.5383782291666423E-3</c:v>
                </c:pt>
                <c:pt idx="86">
                  <c:v>3.2211278499999843E-3</c:v>
                </c:pt>
                <c:pt idx="87">
                  <c:v>2.8955314624999687E-3</c:v>
                </c:pt>
                <c:pt idx="88">
                  <c:v>2.5615890666666405E-3</c:v>
                </c:pt>
                <c:pt idx="89">
                  <c:v>2.2193006624999789E-3</c:v>
                </c:pt>
                <c:pt idx="90">
                  <c:v>1.8686662499999701E-3</c:v>
                </c:pt>
                <c:pt idx="91">
                  <c:v>1.5096858291666418E-3</c:v>
                </c:pt>
                <c:pt idx="92">
                  <c:v>1.1423593999999732E-3</c:v>
                </c:pt>
                <c:pt idx="93">
                  <c:v>7.6668696249997115E-4</c:v>
                </c:pt>
                <c:pt idx="94">
                  <c:v>3.8266851666663576E-4</c:v>
                </c:pt>
                <c:pt idx="95">
                  <c:v>-9.6959375000330028E-6</c:v>
                </c:pt>
                <c:pt idx="96">
                  <c:v>-4.1040640000003514E-4</c:v>
                </c:pt>
                <c:pt idx="97">
                  <c:v>-8.1946287083337066E-4</c:v>
                </c:pt>
                <c:pt idx="98">
                  <c:v>-1.2368653500000326E-3</c:v>
                </c:pt>
                <c:pt idx="99">
                  <c:v>-1.6626138375000418E-3</c:v>
                </c:pt>
                <c:pt idx="100">
                  <c:v>-2.0967083333333705E-3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8FA-4FD5-89F6-846F35729DD8}"/>
            </c:ext>
          </c:extLst>
        </c:ser>
        <c:ser>
          <c:idx val="14"/>
          <c:order val="14"/>
          <c:spPr>
            <a:ln w="95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'pos alpha'!$G$16:$DC$16</c:f>
              <c:numCache>
                <c:formatCode>General</c:formatCode>
                <c:ptCount val="101"/>
                <c:pt idx="0">
                  <c:v>0</c:v>
                </c:pt>
                <c:pt idx="1">
                  <c:v>4.0982598333333338E-4</c:v>
                </c:pt>
                <c:pt idx="2">
                  <c:v>8.1130393333333334E-4</c:v>
                </c:pt>
                <c:pt idx="3">
                  <c:v>1.2044338499999998E-3</c:v>
                </c:pt>
                <c:pt idx="4">
                  <c:v>1.5892157333333335E-3</c:v>
                </c:pt>
                <c:pt idx="5">
                  <c:v>1.9656495833333333E-3</c:v>
                </c:pt>
                <c:pt idx="6">
                  <c:v>2.3337354000000001E-3</c:v>
                </c:pt>
                <c:pt idx="7">
                  <c:v>2.6934731833333338E-3</c:v>
                </c:pt>
                <c:pt idx="8">
                  <c:v>3.0448629333333335E-3</c:v>
                </c:pt>
                <c:pt idx="9">
                  <c:v>3.3879046500000002E-3</c:v>
                </c:pt>
                <c:pt idx="10">
                  <c:v>3.7225983333333329E-3</c:v>
                </c:pt>
                <c:pt idx="11">
                  <c:v>4.0489439833333333E-3</c:v>
                </c:pt>
                <c:pt idx="12">
                  <c:v>4.3669415999999994E-3</c:v>
                </c:pt>
                <c:pt idx="13">
                  <c:v>4.6765911833333319E-3</c:v>
                </c:pt>
                <c:pt idx="14">
                  <c:v>4.9778927333333327E-3</c:v>
                </c:pt>
                <c:pt idx="15">
                  <c:v>5.2708462499999999E-3</c:v>
                </c:pt>
                <c:pt idx="16">
                  <c:v>5.5554517333333336E-3</c:v>
                </c:pt>
                <c:pt idx="17">
                  <c:v>5.8317091833333338E-3</c:v>
                </c:pt>
                <c:pt idx="18">
                  <c:v>6.0996186000000004E-3</c:v>
                </c:pt>
                <c:pt idx="19">
                  <c:v>6.3591799833333336E-3</c:v>
                </c:pt>
                <c:pt idx="20">
                  <c:v>6.6103933333333349E-3</c:v>
                </c:pt>
                <c:pt idx="21">
                  <c:v>6.853258650000001E-3</c:v>
                </c:pt>
                <c:pt idx="22">
                  <c:v>7.0877759333333352E-3</c:v>
                </c:pt>
                <c:pt idx="23">
                  <c:v>7.3139451833333351E-3</c:v>
                </c:pt>
                <c:pt idx="24">
                  <c:v>7.5317663999999998E-3</c:v>
                </c:pt>
                <c:pt idx="25">
                  <c:v>7.7412395833333335E-3</c:v>
                </c:pt>
                <c:pt idx="26">
                  <c:v>7.9423647333333337E-3</c:v>
                </c:pt>
                <c:pt idx="27">
                  <c:v>8.1351418500000012E-3</c:v>
                </c:pt>
                <c:pt idx="28">
                  <c:v>8.3195709333333343E-3</c:v>
                </c:pt>
                <c:pt idx="29">
                  <c:v>8.4956519833333348E-3</c:v>
                </c:pt>
                <c:pt idx="30">
                  <c:v>8.6633850000000026E-3</c:v>
                </c:pt>
                <c:pt idx="31">
                  <c:v>8.8227699833333326E-3</c:v>
                </c:pt>
                <c:pt idx="32">
                  <c:v>8.9738069333333333E-3</c:v>
                </c:pt>
                <c:pt idx="33">
                  <c:v>9.1164958500000014E-3</c:v>
                </c:pt>
                <c:pt idx="34">
                  <c:v>9.2508367333333352E-3</c:v>
                </c:pt>
                <c:pt idx="35">
                  <c:v>9.3768295833333345E-3</c:v>
                </c:pt>
                <c:pt idx="36">
                  <c:v>9.4944744000000011E-3</c:v>
                </c:pt>
                <c:pt idx="37">
                  <c:v>9.6037711833333352E-3</c:v>
                </c:pt>
                <c:pt idx="38">
                  <c:v>9.7047199333333313E-3</c:v>
                </c:pt>
                <c:pt idx="39">
                  <c:v>9.7973206500000035E-3</c:v>
                </c:pt>
                <c:pt idx="40">
                  <c:v>9.8815733333333343E-3</c:v>
                </c:pt>
                <c:pt idx="41">
                  <c:v>9.9574779833333307E-3</c:v>
                </c:pt>
                <c:pt idx="42">
                  <c:v>1.0025034600000001E-2</c:v>
                </c:pt>
                <c:pt idx="43">
                  <c:v>1.0084243183333333E-2</c:v>
                </c:pt>
                <c:pt idx="44">
                  <c:v>1.0135103733333335E-2</c:v>
                </c:pt>
                <c:pt idx="45">
                  <c:v>1.017761625E-2</c:v>
                </c:pt>
                <c:pt idx="46">
                  <c:v>1.0211780733333333E-2</c:v>
                </c:pt>
                <c:pt idx="47">
                  <c:v>1.023759718333333E-2</c:v>
                </c:pt>
                <c:pt idx="48">
                  <c:v>1.0255065599999998E-2</c:v>
                </c:pt>
                <c:pt idx="49">
                  <c:v>1.0264185983333332E-2</c:v>
                </c:pt>
                <c:pt idx="50">
                  <c:v>1.0264958333333331E-2</c:v>
                </c:pt>
                <c:pt idx="51">
                  <c:v>1.0257382649999999E-2</c:v>
                </c:pt>
                <c:pt idx="52">
                  <c:v>1.0241458933333327E-2</c:v>
                </c:pt>
                <c:pt idx="53">
                  <c:v>1.0217187183333332E-2</c:v>
                </c:pt>
                <c:pt idx="54">
                  <c:v>1.0184567399999995E-2</c:v>
                </c:pt>
                <c:pt idx="55">
                  <c:v>1.0143599583333326E-2</c:v>
                </c:pt>
                <c:pt idx="56">
                  <c:v>1.0094283733333329E-2</c:v>
                </c:pt>
                <c:pt idx="57">
                  <c:v>1.0036619849999996E-2</c:v>
                </c:pt>
                <c:pt idx="58">
                  <c:v>9.9706079333333249E-3</c:v>
                </c:pt>
                <c:pt idx="59">
                  <c:v>9.8962479833333283E-3</c:v>
                </c:pt>
                <c:pt idx="60">
                  <c:v>9.8135399999999956E-3</c:v>
                </c:pt>
                <c:pt idx="61">
                  <c:v>9.7224839833333233E-3</c:v>
                </c:pt>
                <c:pt idx="62">
                  <c:v>9.6230799333333235E-3</c:v>
                </c:pt>
                <c:pt idx="63">
                  <c:v>9.515327849999991E-3</c:v>
                </c:pt>
                <c:pt idx="64">
                  <c:v>9.3992277333333242E-3</c:v>
                </c:pt>
                <c:pt idx="65">
                  <c:v>9.2747795833333264E-3</c:v>
                </c:pt>
                <c:pt idx="66">
                  <c:v>9.1419833999999908E-3</c:v>
                </c:pt>
                <c:pt idx="67">
                  <c:v>9.0008391833333243E-3</c:v>
                </c:pt>
                <c:pt idx="68">
                  <c:v>8.8513469333333233E-3</c:v>
                </c:pt>
                <c:pt idx="69">
                  <c:v>8.693506649999988E-3</c:v>
                </c:pt>
                <c:pt idx="70">
                  <c:v>8.5273183333333287E-3</c:v>
                </c:pt>
                <c:pt idx="71">
                  <c:v>8.3527819833333246E-3</c:v>
                </c:pt>
                <c:pt idx="72">
                  <c:v>8.1698975999999826E-3</c:v>
                </c:pt>
                <c:pt idx="73">
                  <c:v>7.9786651833333236E-3</c:v>
                </c:pt>
                <c:pt idx="74">
                  <c:v>7.7790847333333198E-3</c:v>
                </c:pt>
                <c:pt idx="75">
                  <c:v>7.571156249999985E-3</c:v>
                </c:pt>
                <c:pt idx="76">
                  <c:v>7.3548797333333193E-3</c:v>
                </c:pt>
                <c:pt idx="77">
                  <c:v>7.1302551833333193E-3</c:v>
                </c:pt>
                <c:pt idx="78">
                  <c:v>6.8972825999999848E-3</c:v>
                </c:pt>
                <c:pt idx="79">
                  <c:v>6.6559619833333125E-3</c:v>
                </c:pt>
                <c:pt idx="80">
                  <c:v>6.4062933333333197E-3</c:v>
                </c:pt>
                <c:pt idx="81">
                  <c:v>6.1482766499999821E-3</c:v>
                </c:pt>
                <c:pt idx="82">
                  <c:v>5.88191193333331E-3</c:v>
                </c:pt>
                <c:pt idx="83">
                  <c:v>5.607199183333314E-3</c:v>
                </c:pt>
                <c:pt idx="84">
                  <c:v>5.3241383999999767E-3</c:v>
                </c:pt>
                <c:pt idx="85">
                  <c:v>5.0327295833333154E-3</c:v>
                </c:pt>
                <c:pt idx="86">
                  <c:v>4.7329727333333127E-3</c:v>
                </c:pt>
                <c:pt idx="87">
                  <c:v>4.4248678499999722E-3</c:v>
                </c:pt>
                <c:pt idx="88">
                  <c:v>4.1084149333333111E-3</c:v>
                </c:pt>
                <c:pt idx="89">
                  <c:v>3.7836139833333018E-3</c:v>
                </c:pt>
                <c:pt idx="90">
                  <c:v>3.4504649999999651E-3</c:v>
                </c:pt>
                <c:pt idx="91">
                  <c:v>3.1089679833333078E-3</c:v>
                </c:pt>
                <c:pt idx="92">
                  <c:v>2.7591229333333092E-3</c:v>
                </c:pt>
                <c:pt idx="93">
                  <c:v>2.4009298499999693E-3</c:v>
                </c:pt>
                <c:pt idx="94">
                  <c:v>2.0343887333333019E-3</c:v>
                </c:pt>
                <c:pt idx="95">
                  <c:v>1.659499583333307E-3</c:v>
                </c:pt>
                <c:pt idx="96">
                  <c:v>1.276262399999957E-3</c:v>
                </c:pt>
                <c:pt idx="97">
                  <c:v>8.8467718333329337E-4</c:v>
                </c:pt>
                <c:pt idx="98">
                  <c:v>4.8474393333330229E-4</c:v>
                </c:pt>
                <c:pt idx="99">
                  <c:v>7.6462649999956001E-5</c:v>
                </c:pt>
                <c:pt idx="100">
                  <c:v>-3.4016666666670387E-4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FA-4FD5-89F6-846F35729DD8}"/>
            </c:ext>
          </c:extLst>
        </c:ser>
        <c:ser>
          <c:idx val="15"/>
          <c:order val="15"/>
          <c:spPr>
            <a:ln w="95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'pos alpha'!$G$17:$DC$17</c:f>
              <c:numCache>
                <c:formatCode>General</c:formatCode>
                <c:ptCount val="101"/>
                <c:pt idx="0">
                  <c:v>0</c:v>
                </c:pt>
                <c:pt idx="1">
                  <c:v>4.2749156250000014E-4</c:v>
                </c:pt>
                <c:pt idx="2">
                  <c:v>8.4663291666666688E-4</c:v>
                </c:pt>
                <c:pt idx="3">
                  <c:v>1.2574240625000002E-3</c:v>
                </c:pt>
                <c:pt idx="4">
                  <c:v>1.6598650000000004E-3</c:v>
                </c:pt>
                <c:pt idx="5">
                  <c:v>2.0539557291666668E-3</c:v>
                </c:pt>
                <c:pt idx="6">
                  <c:v>2.4396962500000006E-3</c:v>
                </c:pt>
                <c:pt idx="7">
                  <c:v>2.8170865625000005E-3</c:v>
                </c:pt>
                <c:pt idx="8">
                  <c:v>3.1861266666666677E-3</c:v>
                </c:pt>
                <c:pt idx="9">
                  <c:v>3.5468165625000005E-3</c:v>
                </c:pt>
                <c:pt idx="10">
                  <c:v>3.8991562499999998E-3</c:v>
                </c:pt>
                <c:pt idx="11">
                  <c:v>4.2431457291666665E-3</c:v>
                </c:pt>
                <c:pt idx="12">
                  <c:v>4.578785000000001E-3</c:v>
                </c:pt>
                <c:pt idx="13">
                  <c:v>4.9060740624999998E-3</c:v>
                </c:pt>
                <c:pt idx="14">
                  <c:v>5.2250129166666673E-3</c:v>
                </c:pt>
                <c:pt idx="15">
                  <c:v>5.5356015625000008E-3</c:v>
                </c:pt>
                <c:pt idx="16">
                  <c:v>5.8378400000000021E-3</c:v>
                </c:pt>
                <c:pt idx="17">
                  <c:v>6.1317282291666678E-3</c:v>
                </c:pt>
                <c:pt idx="18">
                  <c:v>6.4172662500000012E-3</c:v>
                </c:pt>
                <c:pt idx="19">
                  <c:v>6.6944540625000024E-3</c:v>
                </c:pt>
                <c:pt idx="20">
                  <c:v>6.9632916666666688E-3</c:v>
                </c:pt>
                <c:pt idx="21">
                  <c:v>7.2237790625000022E-3</c:v>
                </c:pt>
                <c:pt idx="22">
                  <c:v>7.4759162500000025E-3</c:v>
                </c:pt>
                <c:pt idx="23">
                  <c:v>7.7197032291666697E-3</c:v>
                </c:pt>
                <c:pt idx="24">
                  <c:v>7.9551400000000029E-3</c:v>
                </c:pt>
                <c:pt idx="25">
                  <c:v>8.1822265625000022E-3</c:v>
                </c:pt>
                <c:pt idx="26">
                  <c:v>8.4009629166666693E-3</c:v>
                </c:pt>
                <c:pt idx="27">
                  <c:v>8.6113490625000042E-3</c:v>
                </c:pt>
                <c:pt idx="28">
                  <c:v>8.8133850000000017E-3</c:v>
                </c:pt>
                <c:pt idx="29">
                  <c:v>9.0070707291666705E-3</c:v>
                </c:pt>
                <c:pt idx="30">
                  <c:v>9.1924062500000035E-3</c:v>
                </c:pt>
                <c:pt idx="31">
                  <c:v>9.3693915625000027E-3</c:v>
                </c:pt>
                <c:pt idx="32">
                  <c:v>9.5380266666666696E-3</c:v>
                </c:pt>
                <c:pt idx="33">
                  <c:v>9.6983115625000026E-3</c:v>
                </c:pt>
                <c:pt idx="34">
                  <c:v>9.8502462500000033E-3</c:v>
                </c:pt>
                <c:pt idx="35">
                  <c:v>9.9938307291666702E-3</c:v>
                </c:pt>
                <c:pt idx="36">
                  <c:v>1.0129065000000003E-2</c:v>
                </c:pt>
                <c:pt idx="37">
                  <c:v>1.0255949062500002E-2</c:v>
                </c:pt>
                <c:pt idx="38">
                  <c:v>1.037448291666667E-2</c:v>
                </c:pt>
                <c:pt idx="39">
                  <c:v>1.0484666562500005E-2</c:v>
                </c:pt>
                <c:pt idx="40">
                  <c:v>1.0586500000000002E-2</c:v>
                </c:pt>
                <c:pt idx="41">
                  <c:v>1.0679983229166669E-2</c:v>
                </c:pt>
                <c:pt idx="42">
                  <c:v>1.0765116250000005E-2</c:v>
                </c:pt>
                <c:pt idx="43">
                  <c:v>1.0841899062500004E-2</c:v>
                </c:pt>
                <c:pt idx="44">
                  <c:v>1.091033166666667E-2</c:v>
                </c:pt>
                <c:pt idx="45">
                  <c:v>1.0970414062500006E-2</c:v>
                </c:pt>
                <c:pt idx="46">
                  <c:v>1.1022146250000002E-2</c:v>
                </c:pt>
                <c:pt idx="47">
                  <c:v>1.1065528229166668E-2</c:v>
                </c:pt>
                <c:pt idx="48">
                  <c:v>1.1100560000000006E-2</c:v>
                </c:pt>
                <c:pt idx="49">
                  <c:v>1.1127241562499999E-2</c:v>
                </c:pt>
                <c:pt idx="50">
                  <c:v>1.1145572916666669E-2</c:v>
                </c:pt>
                <c:pt idx="51">
                  <c:v>1.1155554062500002E-2</c:v>
                </c:pt>
                <c:pt idx="52">
                  <c:v>1.1157184999999998E-2</c:v>
                </c:pt>
                <c:pt idx="53">
                  <c:v>1.1150465729166668E-2</c:v>
                </c:pt>
                <c:pt idx="54">
                  <c:v>1.113539625E-2</c:v>
                </c:pt>
                <c:pt idx="55">
                  <c:v>1.1111976562500001E-2</c:v>
                </c:pt>
                <c:pt idx="56">
                  <c:v>1.1080206666666667E-2</c:v>
                </c:pt>
                <c:pt idx="57">
                  <c:v>1.1040086562500002E-2</c:v>
                </c:pt>
                <c:pt idx="58">
                  <c:v>1.0991616249999997E-2</c:v>
                </c:pt>
                <c:pt idx="59">
                  <c:v>1.0934795729166667E-2</c:v>
                </c:pt>
                <c:pt idx="60">
                  <c:v>1.0869624999999999E-2</c:v>
                </c:pt>
                <c:pt idx="61">
                  <c:v>1.0796104062499997E-2</c:v>
                </c:pt>
                <c:pt idx="62">
                  <c:v>1.0714232916666663E-2</c:v>
                </c:pt>
                <c:pt idx="63">
                  <c:v>1.0624011562499997E-2</c:v>
                </c:pt>
                <c:pt idx="64">
                  <c:v>1.0525439999999997E-2</c:v>
                </c:pt>
                <c:pt idx="65">
                  <c:v>1.0418518229166663E-2</c:v>
                </c:pt>
                <c:pt idx="66">
                  <c:v>1.0303246249999995E-2</c:v>
                </c:pt>
                <c:pt idx="67">
                  <c:v>1.01796240625E-2</c:v>
                </c:pt>
                <c:pt idx="68">
                  <c:v>1.0047651666666661E-2</c:v>
                </c:pt>
                <c:pt idx="69">
                  <c:v>9.9073290624999942E-3</c:v>
                </c:pt>
                <c:pt idx="70">
                  <c:v>9.7586562500000008E-3</c:v>
                </c:pt>
                <c:pt idx="71">
                  <c:v>9.6016332291666631E-3</c:v>
                </c:pt>
                <c:pt idx="72">
                  <c:v>9.436259999999988E-3</c:v>
                </c:pt>
                <c:pt idx="73">
                  <c:v>9.2625365624999928E-3</c:v>
                </c:pt>
                <c:pt idx="74">
                  <c:v>9.0804629166666602E-3</c:v>
                </c:pt>
                <c:pt idx="75">
                  <c:v>8.8900390624999902E-3</c:v>
                </c:pt>
                <c:pt idx="76">
                  <c:v>8.6912649999999966E-3</c:v>
                </c:pt>
                <c:pt idx="77">
                  <c:v>8.4841407291666587E-3</c:v>
                </c:pt>
                <c:pt idx="78">
                  <c:v>8.2686662499999904E-3</c:v>
                </c:pt>
                <c:pt idx="79">
                  <c:v>8.0448415624999881E-3</c:v>
                </c:pt>
                <c:pt idx="80">
                  <c:v>7.8126666666666587E-3</c:v>
                </c:pt>
                <c:pt idx="81">
                  <c:v>7.5721415624999851E-3</c:v>
                </c:pt>
                <c:pt idx="82">
                  <c:v>7.3232662499999879E-3</c:v>
                </c:pt>
                <c:pt idx="83">
                  <c:v>7.0660407291666602E-3</c:v>
                </c:pt>
                <c:pt idx="84">
                  <c:v>6.8004649999999847E-3</c:v>
                </c:pt>
                <c:pt idx="85">
                  <c:v>6.5265390624999892E-3</c:v>
                </c:pt>
                <c:pt idx="86">
                  <c:v>6.2442629166666562E-3</c:v>
                </c:pt>
                <c:pt idx="87">
                  <c:v>5.9536365624999824E-3</c:v>
                </c:pt>
                <c:pt idx="88">
                  <c:v>5.654659999999985E-3</c:v>
                </c:pt>
                <c:pt idx="89">
                  <c:v>5.3473332291666537E-3</c:v>
                </c:pt>
                <c:pt idx="90">
                  <c:v>5.0316562499999815E-3</c:v>
                </c:pt>
                <c:pt idx="91">
                  <c:v>4.7076290624999823E-3</c:v>
                </c:pt>
                <c:pt idx="92">
                  <c:v>4.3752516666666491E-3</c:v>
                </c:pt>
                <c:pt idx="93">
                  <c:v>4.034524062499982E-3</c:v>
                </c:pt>
                <c:pt idx="94">
                  <c:v>3.685446249999981E-3</c:v>
                </c:pt>
                <c:pt idx="95">
                  <c:v>3.328018229166646E-3</c:v>
                </c:pt>
                <c:pt idx="96">
                  <c:v>2.9622399999999771E-3</c:v>
                </c:pt>
                <c:pt idx="97">
                  <c:v>2.5881115624999743E-3</c:v>
                </c:pt>
                <c:pt idx="98">
                  <c:v>2.2056329166666375E-3</c:v>
                </c:pt>
                <c:pt idx="99">
                  <c:v>1.8148040624999667E-3</c:v>
                </c:pt>
                <c:pt idx="100">
                  <c:v>1.4156249999999759E-3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8FA-4FD5-89F6-846F35729DD8}"/>
            </c:ext>
          </c:extLst>
        </c:ser>
        <c:ser>
          <c:idx val="16"/>
          <c:order val="16"/>
          <c:spPr>
            <a:ln w="95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'pos alpha'!$G$18:$DC$18</c:f>
              <c:numCache>
                <c:formatCode>General</c:formatCode>
                <c:ptCount val="101"/>
                <c:pt idx="0">
                  <c:v>0</c:v>
                </c:pt>
                <c:pt idx="1">
                  <c:v>4.4515706666666677E-4</c:v>
                </c:pt>
                <c:pt idx="2">
                  <c:v>8.8196160000000021E-4</c:v>
                </c:pt>
                <c:pt idx="3">
                  <c:v>1.3104136000000001E-3</c:v>
                </c:pt>
                <c:pt idx="4">
                  <c:v>1.7305130666666671E-3</c:v>
                </c:pt>
                <c:pt idx="5">
                  <c:v>2.1422600000000004E-3</c:v>
                </c:pt>
                <c:pt idx="6">
                  <c:v>2.5456544000000002E-3</c:v>
                </c:pt>
                <c:pt idx="7">
                  <c:v>2.9406962666666675E-3</c:v>
                </c:pt>
                <c:pt idx="8">
                  <c:v>3.3273856000000006E-3</c:v>
                </c:pt>
                <c:pt idx="9">
                  <c:v>3.7057224000000008E-3</c:v>
                </c:pt>
                <c:pt idx="10">
                  <c:v>4.0757066666666664E-3</c:v>
                </c:pt>
                <c:pt idx="11">
                  <c:v>4.4373384E-3</c:v>
                </c:pt>
                <c:pt idx="12">
                  <c:v>4.7906175999999998E-3</c:v>
                </c:pt>
                <c:pt idx="13">
                  <c:v>5.1355442666666667E-3</c:v>
                </c:pt>
                <c:pt idx="14">
                  <c:v>5.4721184000000008E-3</c:v>
                </c:pt>
                <c:pt idx="15">
                  <c:v>5.8003400000000002E-3</c:v>
                </c:pt>
                <c:pt idx="16">
                  <c:v>6.1202090666666676E-3</c:v>
                </c:pt>
                <c:pt idx="17">
                  <c:v>6.4317256000000012E-3</c:v>
                </c:pt>
                <c:pt idx="18">
                  <c:v>6.7348896000000011E-3</c:v>
                </c:pt>
                <c:pt idx="19">
                  <c:v>7.029701066666668E-3</c:v>
                </c:pt>
                <c:pt idx="20">
                  <c:v>7.316160000000003E-3</c:v>
                </c:pt>
                <c:pt idx="21">
                  <c:v>7.5942664000000024E-3</c:v>
                </c:pt>
                <c:pt idx="22">
                  <c:v>7.864020266666669E-3</c:v>
                </c:pt>
                <c:pt idx="23">
                  <c:v>8.1254216000000035E-3</c:v>
                </c:pt>
                <c:pt idx="24">
                  <c:v>8.3784704000000008E-3</c:v>
                </c:pt>
                <c:pt idx="25">
                  <c:v>8.6231666666666679E-3</c:v>
                </c:pt>
                <c:pt idx="26">
                  <c:v>8.8595104000000029E-3</c:v>
                </c:pt>
                <c:pt idx="27">
                  <c:v>9.0875016000000024E-3</c:v>
                </c:pt>
                <c:pt idx="28">
                  <c:v>9.3071402666666699E-3</c:v>
                </c:pt>
                <c:pt idx="29">
                  <c:v>9.5184264000000036E-3</c:v>
                </c:pt>
                <c:pt idx="30">
                  <c:v>9.7213600000000018E-3</c:v>
                </c:pt>
                <c:pt idx="31">
                  <c:v>9.915941066666668E-3</c:v>
                </c:pt>
                <c:pt idx="32">
                  <c:v>1.0102169600000002E-2</c:v>
                </c:pt>
                <c:pt idx="33">
                  <c:v>1.0280045600000003E-2</c:v>
                </c:pt>
                <c:pt idx="34">
                  <c:v>1.0449569066666671E-2</c:v>
                </c:pt>
                <c:pt idx="35">
                  <c:v>1.061074E-2</c:v>
                </c:pt>
                <c:pt idx="36">
                  <c:v>1.0763558400000005E-2</c:v>
                </c:pt>
                <c:pt idx="37">
                  <c:v>1.0908024266666668E-2</c:v>
                </c:pt>
                <c:pt idx="38">
                  <c:v>1.10441376E-2</c:v>
                </c:pt>
                <c:pt idx="39">
                  <c:v>1.1171898400000003E-2</c:v>
                </c:pt>
                <c:pt idx="40">
                  <c:v>1.1291306666666671E-2</c:v>
                </c:pt>
                <c:pt idx="41">
                  <c:v>1.1402362400000001E-2</c:v>
                </c:pt>
                <c:pt idx="42">
                  <c:v>1.1505065600000003E-2</c:v>
                </c:pt>
                <c:pt idx="43">
                  <c:v>1.1599416266666671E-2</c:v>
                </c:pt>
                <c:pt idx="44">
                  <c:v>1.1685414400000003E-2</c:v>
                </c:pt>
                <c:pt idx="45">
                  <c:v>1.1763060000000006E-2</c:v>
                </c:pt>
                <c:pt idx="46">
                  <c:v>1.1832353066666671E-2</c:v>
                </c:pt>
                <c:pt idx="47">
                  <c:v>1.1893293600000002E-2</c:v>
                </c:pt>
                <c:pt idx="48">
                  <c:v>1.1945881600000001E-2</c:v>
                </c:pt>
                <c:pt idx="49">
                  <c:v>1.1990117066666667E-2</c:v>
                </c:pt>
                <c:pt idx="50">
                  <c:v>1.2026E-2</c:v>
                </c:pt>
                <c:pt idx="51">
                  <c:v>1.20535304E-2</c:v>
                </c:pt>
                <c:pt idx="52">
                  <c:v>1.2072708266666664E-2</c:v>
                </c:pt>
                <c:pt idx="53">
                  <c:v>1.20835336E-2</c:v>
                </c:pt>
                <c:pt idx="54">
                  <c:v>1.2086006399999998E-2</c:v>
                </c:pt>
                <c:pt idx="55">
                  <c:v>1.2080126666666665E-2</c:v>
                </c:pt>
                <c:pt idx="56">
                  <c:v>1.2065894399999999E-2</c:v>
                </c:pt>
                <c:pt idx="57">
                  <c:v>1.2043309600000001E-2</c:v>
                </c:pt>
                <c:pt idx="58">
                  <c:v>1.2012372266666663E-2</c:v>
                </c:pt>
                <c:pt idx="59">
                  <c:v>1.19730824E-2</c:v>
                </c:pt>
                <c:pt idx="60">
                  <c:v>1.1925439999999999E-2</c:v>
                </c:pt>
                <c:pt idx="61">
                  <c:v>1.1869445066666659E-2</c:v>
                </c:pt>
                <c:pt idx="62">
                  <c:v>1.1805097599999995E-2</c:v>
                </c:pt>
                <c:pt idx="63">
                  <c:v>1.1732397599999996E-2</c:v>
                </c:pt>
                <c:pt idx="64">
                  <c:v>1.1651345066666659E-2</c:v>
                </c:pt>
                <c:pt idx="65">
                  <c:v>1.1561939999999996E-2</c:v>
                </c:pt>
                <c:pt idx="66">
                  <c:v>1.1464182399999995E-2</c:v>
                </c:pt>
                <c:pt idx="67">
                  <c:v>1.1358072266666661E-2</c:v>
                </c:pt>
                <c:pt idx="68">
                  <c:v>1.1243609599999996E-2</c:v>
                </c:pt>
                <c:pt idx="69">
                  <c:v>1.1120794399999995E-2</c:v>
                </c:pt>
                <c:pt idx="70">
                  <c:v>1.0989626666666662E-2</c:v>
                </c:pt>
                <c:pt idx="71">
                  <c:v>1.0850106399999997E-2</c:v>
                </c:pt>
                <c:pt idx="72">
                  <c:v>1.0702233599999986E-2</c:v>
                </c:pt>
                <c:pt idx="73">
                  <c:v>1.054600826666666E-2</c:v>
                </c:pt>
                <c:pt idx="74">
                  <c:v>1.0381430399999989E-2</c:v>
                </c:pt>
                <c:pt idx="75">
                  <c:v>1.0208499999999988E-2</c:v>
                </c:pt>
                <c:pt idx="76">
                  <c:v>1.0027217066666656E-2</c:v>
                </c:pt>
                <c:pt idx="77">
                  <c:v>9.8375815999999887E-3</c:v>
                </c:pt>
                <c:pt idx="78">
                  <c:v>9.6395935999999856E-3</c:v>
                </c:pt>
                <c:pt idx="79">
                  <c:v>9.4332530666666539E-3</c:v>
                </c:pt>
                <c:pt idx="80">
                  <c:v>9.2185599999999902E-3</c:v>
                </c:pt>
                <c:pt idx="81">
                  <c:v>8.9955143999999841E-3</c:v>
                </c:pt>
                <c:pt idx="82">
                  <c:v>8.7641162666666529E-3</c:v>
                </c:pt>
                <c:pt idx="83">
                  <c:v>8.5243655999999897E-3</c:v>
                </c:pt>
                <c:pt idx="84">
                  <c:v>8.2762623999999806E-3</c:v>
                </c:pt>
                <c:pt idx="85">
                  <c:v>8.0198066666666533E-3</c:v>
                </c:pt>
                <c:pt idx="86">
                  <c:v>7.7549983999999905E-3</c:v>
                </c:pt>
                <c:pt idx="87">
                  <c:v>7.4818375999999853E-3</c:v>
                </c:pt>
                <c:pt idx="88">
                  <c:v>7.2003242666666481E-3</c:v>
                </c:pt>
                <c:pt idx="89">
                  <c:v>6.9104583999999858E-3</c:v>
                </c:pt>
                <c:pt idx="90">
                  <c:v>6.6122399999999776E-3</c:v>
                </c:pt>
                <c:pt idx="91">
                  <c:v>6.3056690666666443E-3</c:v>
                </c:pt>
                <c:pt idx="92">
                  <c:v>5.9907455999999859E-3</c:v>
                </c:pt>
                <c:pt idx="93">
                  <c:v>5.6674695999999816E-3</c:v>
                </c:pt>
                <c:pt idx="94">
                  <c:v>5.3358410666666453E-3</c:v>
                </c:pt>
                <c:pt idx="95">
                  <c:v>4.995859999999977E-3</c:v>
                </c:pt>
                <c:pt idx="96">
                  <c:v>4.6475263999999628E-3</c:v>
                </c:pt>
                <c:pt idx="97">
                  <c:v>4.2908402666666373E-3</c:v>
                </c:pt>
                <c:pt idx="98">
                  <c:v>3.9258015999999729E-3</c:v>
                </c:pt>
                <c:pt idx="99">
                  <c:v>3.5524103999999557E-3</c:v>
                </c:pt>
                <c:pt idx="100">
                  <c:v>3.1706666666666342E-3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8FA-4FD5-89F6-846F35729DD8}"/>
            </c:ext>
          </c:extLst>
        </c:ser>
        <c:ser>
          <c:idx val="17"/>
          <c:order val="17"/>
          <c:spPr>
            <a:ln w="95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'pos alpha'!$G$19:$DC$19</c:f>
              <c:numCache>
                <c:formatCode>General</c:formatCode>
                <c:ptCount val="101"/>
                <c:pt idx="0">
                  <c:v>0</c:v>
                </c:pt>
                <c:pt idx="1">
                  <c:v>4.6282249583333342E-4</c:v>
                </c:pt>
                <c:pt idx="2">
                  <c:v>9.1728998333333344E-4</c:v>
                </c:pt>
                <c:pt idx="3">
                  <c:v>1.3634024625000002E-3</c:v>
                </c:pt>
                <c:pt idx="4">
                  <c:v>1.8011599333333337E-3</c:v>
                </c:pt>
                <c:pt idx="5">
                  <c:v>2.2305623958333342E-3</c:v>
                </c:pt>
                <c:pt idx="6">
                  <c:v>2.6516098500000006E-3</c:v>
                </c:pt>
                <c:pt idx="7">
                  <c:v>3.064302295833334E-3</c:v>
                </c:pt>
                <c:pt idx="8">
                  <c:v>3.4686397333333341E-3</c:v>
                </c:pt>
                <c:pt idx="9">
                  <c:v>3.8646221625000003E-3</c:v>
                </c:pt>
                <c:pt idx="10">
                  <c:v>4.2522495833333326E-3</c:v>
                </c:pt>
                <c:pt idx="11">
                  <c:v>4.6315219958333338E-3</c:v>
                </c:pt>
                <c:pt idx="12">
                  <c:v>5.0024394000000002E-3</c:v>
                </c:pt>
                <c:pt idx="13">
                  <c:v>5.3650017958333327E-3</c:v>
                </c:pt>
                <c:pt idx="14">
                  <c:v>5.719209183333334E-3</c:v>
                </c:pt>
                <c:pt idx="15">
                  <c:v>6.0650615625000006E-3</c:v>
                </c:pt>
                <c:pt idx="16">
                  <c:v>6.4025589333333343E-3</c:v>
                </c:pt>
                <c:pt idx="17">
                  <c:v>6.731701295833334E-3</c:v>
                </c:pt>
                <c:pt idx="18">
                  <c:v>7.0524886500000017E-3</c:v>
                </c:pt>
                <c:pt idx="19">
                  <c:v>7.3649209958333347E-3</c:v>
                </c:pt>
                <c:pt idx="20">
                  <c:v>7.6689983333333364E-3</c:v>
                </c:pt>
                <c:pt idx="21">
                  <c:v>7.9647206625000026E-3</c:v>
                </c:pt>
                <c:pt idx="22">
                  <c:v>8.2520879833333349E-3</c:v>
                </c:pt>
                <c:pt idx="23">
                  <c:v>8.5311002958333368E-3</c:v>
                </c:pt>
                <c:pt idx="24">
                  <c:v>8.8017576000000014E-3</c:v>
                </c:pt>
                <c:pt idx="25">
                  <c:v>9.0640598958333339E-3</c:v>
                </c:pt>
                <c:pt idx="26">
                  <c:v>9.3180071833333378E-3</c:v>
                </c:pt>
                <c:pt idx="27">
                  <c:v>9.5635994625000026E-3</c:v>
                </c:pt>
                <c:pt idx="28">
                  <c:v>9.8008367333333353E-3</c:v>
                </c:pt>
                <c:pt idx="29">
                  <c:v>1.0029718995833336E-2</c:v>
                </c:pt>
                <c:pt idx="30">
                  <c:v>1.0250246250000003E-2</c:v>
                </c:pt>
                <c:pt idx="31">
                  <c:v>1.0462418495833334E-2</c:v>
                </c:pt>
                <c:pt idx="32">
                  <c:v>1.0666235733333336E-2</c:v>
                </c:pt>
                <c:pt idx="33">
                  <c:v>1.0861697962500003E-2</c:v>
                </c:pt>
                <c:pt idx="34">
                  <c:v>1.1048805183333338E-2</c:v>
                </c:pt>
                <c:pt idx="35">
                  <c:v>1.1227557395833337E-2</c:v>
                </c:pt>
                <c:pt idx="36">
                  <c:v>1.1397954600000006E-2</c:v>
                </c:pt>
                <c:pt idx="37">
                  <c:v>1.1559996795833336E-2</c:v>
                </c:pt>
                <c:pt idx="38">
                  <c:v>1.1713683983333334E-2</c:v>
                </c:pt>
                <c:pt idx="39">
                  <c:v>1.1859016162500007E-2</c:v>
                </c:pt>
                <c:pt idx="40">
                  <c:v>1.1995993333333338E-2</c:v>
                </c:pt>
                <c:pt idx="41">
                  <c:v>1.2124615495833335E-2</c:v>
                </c:pt>
                <c:pt idx="42">
                  <c:v>1.2244882650000004E-2</c:v>
                </c:pt>
                <c:pt idx="43">
                  <c:v>1.2356794795833338E-2</c:v>
                </c:pt>
                <c:pt idx="44">
                  <c:v>1.2460351933333336E-2</c:v>
                </c:pt>
                <c:pt idx="45">
                  <c:v>1.2555554062500007E-2</c:v>
                </c:pt>
                <c:pt idx="46">
                  <c:v>1.2642401183333337E-2</c:v>
                </c:pt>
                <c:pt idx="47">
                  <c:v>1.2720893295833334E-2</c:v>
                </c:pt>
                <c:pt idx="48">
                  <c:v>1.2791030400000004E-2</c:v>
                </c:pt>
                <c:pt idx="49">
                  <c:v>1.2852812495833333E-2</c:v>
                </c:pt>
                <c:pt idx="50">
                  <c:v>1.2906239583333335E-2</c:v>
                </c:pt>
                <c:pt idx="51">
                  <c:v>1.2951311662500003E-2</c:v>
                </c:pt>
                <c:pt idx="52">
                  <c:v>1.2988028733333334E-2</c:v>
                </c:pt>
                <c:pt idx="53">
                  <c:v>1.3016390795833334E-2</c:v>
                </c:pt>
                <c:pt idx="54">
                  <c:v>1.3036397849999999E-2</c:v>
                </c:pt>
                <c:pt idx="55">
                  <c:v>1.304804989583333E-2</c:v>
                </c:pt>
                <c:pt idx="56">
                  <c:v>1.3051346933333331E-2</c:v>
                </c:pt>
                <c:pt idx="57">
                  <c:v>1.3046288962500001E-2</c:v>
                </c:pt>
                <c:pt idx="58">
                  <c:v>1.3032875983333329E-2</c:v>
                </c:pt>
                <c:pt idx="59">
                  <c:v>1.3011107995833333E-2</c:v>
                </c:pt>
                <c:pt idx="60">
                  <c:v>1.2980984999999997E-2</c:v>
                </c:pt>
                <c:pt idx="61">
                  <c:v>1.2942506995833328E-2</c:v>
                </c:pt>
                <c:pt idx="62">
                  <c:v>1.2895673983333331E-2</c:v>
                </c:pt>
                <c:pt idx="63">
                  <c:v>1.2840485962499999E-2</c:v>
                </c:pt>
                <c:pt idx="64">
                  <c:v>1.277694293333333E-2</c:v>
                </c:pt>
                <c:pt idx="65">
                  <c:v>1.270504489583333E-2</c:v>
                </c:pt>
                <c:pt idx="66">
                  <c:v>1.2624791849999994E-2</c:v>
                </c:pt>
                <c:pt idx="67">
                  <c:v>1.2536183795833333E-2</c:v>
                </c:pt>
                <c:pt idx="68">
                  <c:v>1.2439220733333325E-2</c:v>
                </c:pt>
                <c:pt idx="69">
                  <c:v>1.2333902662499997E-2</c:v>
                </c:pt>
                <c:pt idx="70">
                  <c:v>1.2220229583333332E-2</c:v>
                </c:pt>
                <c:pt idx="71">
                  <c:v>1.2098201495833332E-2</c:v>
                </c:pt>
                <c:pt idx="72">
                  <c:v>1.1967818399999986E-2</c:v>
                </c:pt>
                <c:pt idx="73">
                  <c:v>1.1829080295833329E-2</c:v>
                </c:pt>
                <c:pt idx="74">
                  <c:v>1.1681987183333326E-2</c:v>
                </c:pt>
                <c:pt idx="75">
                  <c:v>1.1526539062499987E-2</c:v>
                </c:pt>
                <c:pt idx="76">
                  <c:v>1.1362735933333323E-2</c:v>
                </c:pt>
                <c:pt idx="77">
                  <c:v>1.1190577795833326E-2</c:v>
                </c:pt>
                <c:pt idx="78">
                  <c:v>1.1010064649999991E-2</c:v>
                </c:pt>
                <c:pt idx="79">
                  <c:v>1.0821196495833324E-2</c:v>
                </c:pt>
                <c:pt idx="80">
                  <c:v>1.0623973333333328E-2</c:v>
                </c:pt>
                <c:pt idx="81">
                  <c:v>1.0418395162499986E-2</c:v>
                </c:pt>
                <c:pt idx="82">
                  <c:v>1.0204461983333319E-2</c:v>
                </c:pt>
                <c:pt idx="83">
                  <c:v>9.9821737958333233E-3</c:v>
                </c:pt>
                <c:pt idx="84">
                  <c:v>9.7515305999999816E-3</c:v>
                </c:pt>
                <c:pt idx="85">
                  <c:v>9.5125323958333181E-3</c:v>
                </c:pt>
                <c:pt idx="86">
                  <c:v>9.2651791833333226E-3</c:v>
                </c:pt>
                <c:pt idx="87">
                  <c:v>9.0094709624999811E-3</c:v>
                </c:pt>
                <c:pt idx="88">
                  <c:v>8.7454077333333213E-3</c:v>
                </c:pt>
                <c:pt idx="89">
                  <c:v>8.4729894958333191E-3</c:v>
                </c:pt>
                <c:pt idx="90">
                  <c:v>8.1922162499999812E-3</c:v>
                </c:pt>
                <c:pt idx="91">
                  <c:v>7.9030879958333147E-3</c:v>
                </c:pt>
                <c:pt idx="92">
                  <c:v>7.6056047333333196E-3</c:v>
                </c:pt>
                <c:pt idx="93">
                  <c:v>7.299766462499982E-3</c:v>
                </c:pt>
                <c:pt idx="94">
                  <c:v>6.9855731833333087E-3</c:v>
                </c:pt>
                <c:pt idx="95">
                  <c:v>6.6630248958333069E-3</c:v>
                </c:pt>
                <c:pt idx="96">
                  <c:v>6.3321215999999694E-3</c:v>
                </c:pt>
                <c:pt idx="97">
                  <c:v>5.9928632958333033E-3</c:v>
                </c:pt>
                <c:pt idx="98">
                  <c:v>5.6452499833333017E-3</c:v>
                </c:pt>
                <c:pt idx="99">
                  <c:v>5.2892816624999575E-3</c:v>
                </c:pt>
                <c:pt idx="100">
                  <c:v>4.9249583333333125E-3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8FA-4FD5-89F6-846F35729DD8}"/>
            </c:ext>
          </c:extLst>
        </c:ser>
        <c:ser>
          <c:idx val="18"/>
          <c:order val="18"/>
          <c:spPr>
            <a:ln w="95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val>
            <c:numRef>
              <c:f>'pos alpha'!$G$20:$DC$20</c:f>
              <c:numCache>
                <c:formatCode>General</c:formatCode>
                <c:ptCount val="101"/>
                <c:pt idx="0">
                  <c:v>0</c:v>
                </c:pt>
                <c:pt idx="1">
                  <c:v>4.8048785000000011E-4</c:v>
                </c:pt>
                <c:pt idx="2">
                  <c:v>9.5261806666666689E-4</c:v>
                </c:pt>
                <c:pt idx="3">
                  <c:v>1.41639065E-3</c:v>
                </c:pt>
                <c:pt idx="4">
                  <c:v>1.8718056000000005E-3</c:v>
                </c:pt>
                <c:pt idx="5">
                  <c:v>2.3188629166666671E-3</c:v>
                </c:pt>
                <c:pt idx="6">
                  <c:v>2.7575626000000005E-3</c:v>
                </c:pt>
                <c:pt idx="7">
                  <c:v>3.187904650000001E-3</c:v>
                </c:pt>
                <c:pt idx="8">
                  <c:v>3.6098890666666677E-3</c:v>
                </c:pt>
                <c:pt idx="9">
                  <c:v>4.0235158500000002E-3</c:v>
                </c:pt>
                <c:pt idx="10">
                  <c:v>4.4287850000000002E-3</c:v>
                </c:pt>
                <c:pt idx="11">
                  <c:v>4.8256965166666669E-3</c:v>
                </c:pt>
                <c:pt idx="12">
                  <c:v>5.2142504000000003E-3</c:v>
                </c:pt>
                <c:pt idx="13">
                  <c:v>5.5944466499999995E-3</c:v>
                </c:pt>
                <c:pt idx="14">
                  <c:v>5.966285266666667E-3</c:v>
                </c:pt>
                <c:pt idx="15">
                  <c:v>6.3297662500000004E-3</c:v>
                </c:pt>
                <c:pt idx="16">
                  <c:v>6.6848896000000014E-3</c:v>
                </c:pt>
                <c:pt idx="17">
                  <c:v>7.0316553166666672E-3</c:v>
                </c:pt>
                <c:pt idx="18">
                  <c:v>7.3700634000000024E-3</c:v>
                </c:pt>
                <c:pt idx="19">
                  <c:v>7.7001138500000016E-3</c:v>
                </c:pt>
                <c:pt idx="20">
                  <c:v>8.0218066666666692E-3</c:v>
                </c:pt>
                <c:pt idx="21">
                  <c:v>8.3351418500000017E-3</c:v>
                </c:pt>
                <c:pt idx="22">
                  <c:v>8.6401194000000035E-3</c:v>
                </c:pt>
                <c:pt idx="23">
                  <c:v>8.9367393166666712E-3</c:v>
                </c:pt>
                <c:pt idx="24">
                  <c:v>9.2250016000000028E-3</c:v>
                </c:pt>
                <c:pt idx="25">
                  <c:v>9.5049062500000021E-3</c:v>
                </c:pt>
                <c:pt idx="26">
                  <c:v>9.7764532666666688E-3</c:v>
                </c:pt>
                <c:pt idx="27">
                  <c:v>1.0039642650000003E-2</c:v>
                </c:pt>
                <c:pt idx="28">
                  <c:v>1.0294474400000003E-2</c:v>
                </c:pt>
                <c:pt idx="29">
                  <c:v>1.0540948516666671E-2</c:v>
                </c:pt>
                <c:pt idx="30">
                  <c:v>1.0779065000000004E-2</c:v>
                </c:pt>
                <c:pt idx="31">
                  <c:v>1.1008823850000002E-2</c:v>
                </c:pt>
                <c:pt idx="32">
                  <c:v>1.1230225066666669E-2</c:v>
                </c:pt>
                <c:pt idx="33">
                  <c:v>1.1443268650000005E-2</c:v>
                </c:pt>
                <c:pt idx="34">
                  <c:v>1.1647954600000005E-2</c:v>
                </c:pt>
                <c:pt idx="35">
                  <c:v>1.1844282916666669E-2</c:v>
                </c:pt>
                <c:pt idx="36">
                  <c:v>1.2032253600000004E-2</c:v>
                </c:pt>
                <c:pt idx="37">
                  <c:v>1.2211866650000004E-2</c:v>
                </c:pt>
                <c:pt idx="38">
                  <c:v>1.2383122066666672E-2</c:v>
                </c:pt>
                <c:pt idx="39">
                  <c:v>1.2546019850000005E-2</c:v>
                </c:pt>
                <c:pt idx="40">
                  <c:v>1.2700560000000003E-2</c:v>
                </c:pt>
                <c:pt idx="41">
                  <c:v>1.2846742516666671E-2</c:v>
                </c:pt>
                <c:pt idx="42">
                  <c:v>1.2984567400000004E-2</c:v>
                </c:pt>
                <c:pt idx="43">
                  <c:v>1.3114034650000005E-2</c:v>
                </c:pt>
                <c:pt idx="44">
                  <c:v>1.323514426666667E-2</c:v>
                </c:pt>
                <c:pt idx="45">
                  <c:v>1.3347896250000008E-2</c:v>
                </c:pt>
                <c:pt idx="46">
                  <c:v>1.3452290600000005E-2</c:v>
                </c:pt>
                <c:pt idx="47">
                  <c:v>1.3548327316666669E-2</c:v>
                </c:pt>
                <c:pt idx="48">
                  <c:v>1.3636006400000006E-2</c:v>
                </c:pt>
                <c:pt idx="49">
                  <c:v>1.3715327850000002E-2</c:v>
                </c:pt>
                <c:pt idx="50">
                  <c:v>1.3786291666666672E-2</c:v>
                </c:pt>
                <c:pt idx="51">
                  <c:v>1.3848897850000003E-2</c:v>
                </c:pt>
                <c:pt idx="52">
                  <c:v>1.39031464E-2</c:v>
                </c:pt>
                <c:pt idx="53">
                  <c:v>1.3949037316666671E-2</c:v>
                </c:pt>
                <c:pt idx="54">
                  <c:v>1.3986570600000001E-2</c:v>
                </c:pt>
                <c:pt idx="55">
                  <c:v>1.4015746250000002E-2</c:v>
                </c:pt>
                <c:pt idx="56">
                  <c:v>1.4036564266666669E-2</c:v>
                </c:pt>
                <c:pt idx="57">
                  <c:v>1.4049024650000002E-2</c:v>
                </c:pt>
                <c:pt idx="58">
                  <c:v>1.4053127399999999E-2</c:v>
                </c:pt>
                <c:pt idx="59">
                  <c:v>1.4048872516666668E-2</c:v>
                </c:pt>
                <c:pt idx="60">
                  <c:v>1.4036260000000002E-2</c:v>
                </c:pt>
                <c:pt idx="61">
                  <c:v>1.4015289849999998E-2</c:v>
                </c:pt>
                <c:pt idx="62">
                  <c:v>1.3985962066666666E-2</c:v>
                </c:pt>
                <c:pt idx="63">
                  <c:v>1.3948276650000001E-2</c:v>
                </c:pt>
                <c:pt idx="64">
                  <c:v>1.3902233599999998E-2</c:v>
                </c:pt>
                <c:pt idx="65">
                  <c:v>1.3847832916666667E-2</c:v>
                </c:pt>
                <c:pt idx="66">
                  <c:v>1.3785074600000002E-2</c:v>
                </c:pt>
                <c:pt idx="67">
                  <c:v>1.371395865E-2</c:v>
                </c:pt>
                <c:pt idx="68">
                  <c:v>1.3634485066666667E-2</c:v>
                </c:pt>
                <c:pt idx="69">
                  <c:v>1.3546653849999996E-2</c:v>
                </c:pt>
                <c:pt idx="70">
                  <c:v>1.3450465000000005E-2</c:v>
                </c:pt>
                <c:pt idx="71">
                  <c:v>1.3345918516666666E-2</c:v>
                </c:pt>
                <c:pt idx="72">
                  <c:v>1.3233014399999993E-2</c:v>
                </c:pt>
                <c:pt idx="73">
                  <c:v>1.3111752649999999E-2</c:v>
                </c:pt>
                <c:pt idx="74">
                  <c:v>1.2982133266666661E-2</c:v>
                </c:pt>
                <c:pt idx="75">
                  <c:v>1.2844156249999992E-2</c:v>
                </c:pt>
                <c:pt idx="76">
                  <c:v>1.2697821599999999E-2</c:v>
                </c:pt>
                <c:pt idx="77">
                  <c:v>1.2543129316666662E-2</c:v>
                </c:pt>
                <c:pt idx="78">
                  <c:v>1.238007939999999E-2</c:v>
                </c:pt>
                <c:pt idx="79">
                  <c:v>1.2208671849999991E-2</c:v>
                </c:pt>
                <c:pt idx="80">
                  <c:v>1.2028906666666665E-2</c:v>
                </c:pt>
                <c:pt idx="81">
                  <c:v>1.1840783849999991E-2</c:v>
                </c:pt>
                <c:pt idx="82">
                  <c:v>1.1644303399999993E-2</c:v>
                </c:pt>
                <c:pt idx="83">
                  <c:v>1.1439465316666661E-2</c:v>
                </c:pt>
                <c:pt idx="84">
                  <c:v>1.1226269599999984E-2</c:v>
                </c:pt>
                <c:pt idx="85">
                  <c:v>1.1004716249999994E-2</c:v>
                </c:pt>
                <c:pt idx="86">
                  <c:v>1.0774805266666663E-2</c:v>
                </c:pt>
                <c:pt idx="87">
                  <c:v>1.053653664999999E-2</c:v>
                </c:pt>
                <c:pt idx="88">
                  <c:v>1.0289910399999984E-2</c:v>
                </c:pt>
                <c:pt idx="89">
                  <c:v>1.003492651666666E-2</c:v>
                </c:pt>
                <c:pt idx="90">
                  <c:v>9.7715849999999854E-3</c:v>
                </c:pt>
                <c:pt idx="91">
                  <c:v>9.4998858499999866E-3</c:v>
                </c:pt>
                <c:pt idx="92">
                  <c:v>9.2198290666666571E-3</c:v>
                </c:pt>
                <c:pt idx="93">
                  <c:v>8.931414649999983E-3</c:v>
                </c:pt>
                <c:pt idx="94">
                  <c:v>8.6346425999999921E-3</c:v>
                </c:pt>
                <c:pt idx="95">
                  <c:v>8.3295129166666565E-3</c:v>
                </c:pt>
                <c:pt idx="96">
                  <c:v>8.0160255999999763E-3</c:v>
                </c:pt>
                <c:pt idx="97">
                  <c:v>7.6941806499999793E-3</c:v>
                </c:pt>
                <c:pt idx="98">
                  <c:v>7.3639780666666446E-3</c:v>
                </c:pt>
                <c:pt idx="99">
                  <c:v>7.0254178499999653E-3</c:v>
                </c:pt>
                <c:pt idx="100">
                  <c:v>6.6784999999999831E-3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8FA-4FD5-89F6-846F35729DD8}"/>
            </c:ext>
          </c:extLst>
        </c:ser>
        <c:ser>
          <c:idx val="19"/>
          <c:order val="19"/>
          <c:spPr>
            <a:ln w="95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val>
            <c:numRef>
              <c:f>'pos alpha'!$G$21:$DC$21</c:f>
              <c:numCache>
                <c:formatCode>General</c:formatCode>
                <c:ptCount val="101"/>
                <c:pt idx="0">
                  <c:v>0</c:v>
                </c:pt>
                <c:pt idx="1">
                  <c:v>4.9815312916666682E-4</c:v>
                </c:pt>
                <c:pt idx="2">
                  <c:v>9.8794585000000035E-4</c:v>
                </c:pt>
                <c:pt idx="3">
                  <c:v>1.4693781625000004E-3</c:v>
                </c:pt>
                <c:pt idx="4">
                  <c:v>1.9424500666666673E-3</c:v>
                </c:pt>
                <c:pt idx="5">
                  <c:v>2.4071615625000011E-3</c:v>
                </c:pt>
                <c:pt idx="6">
                  <c:v>2.8635126500000008E-3</c:v>
                </c:pt>
                <c:pt idx="7">
                  <c:v>3.3115033291666682E-3</c:v>
                </c:pt>
                <c:pt idx="8">
                  <c:v>3.7511336000000009E-3</c:v>
                </c:pt>
                <c:pt idx="9">
                  <c:v>4.1824034625000013E-3</c:v>
                </c:pt>
                <c:pt idx="10">
                  <c:v>4.6053129166666682E-3</c:v>
                </c:pt>
                <c:pt idx="11">
                  <c:v>5.0198619625000003E-3</c:v>
                </c:pt>
                <c:pt idx="12">
                  <c:v>5.426050600000001E-3</c:v>
                </c:pt>
                <c:pt idx="13">
                  <c:v>5.8238788291666678E-3</c:v>
                </c:pt>
                <c:pt idx="14">
                  <c:v>6.2133466500000015E-3</c:v>
                </c:pt>
                <c:pt idx="15">
                  <c:v>6.5944540625000013E-3</c:v>
                </c:pt>
                <c:pt idx="16">
                  <c:v>6.9672010666666688E-3</c:v>
                </c:pt>
                <c:pt idx="17">
                  <c:v>7.3315876625000024E-3</c:v>
                </c:pt>
                <c:pt idx="18">
                  <c:v>7.6876138500000029E-3</c:v>
                </c:pt>
                <c:pt idx="19">
                  <c:v>8.0352796291666712E-3</c:v>
                </c:pt>
                <c:pt idx="20">
                  <c:v>8.3745850000000038E-3</c:v>
                </c:pt>
                <c:pt idx="21">
                  <c:v>8.7055299625000034E-3</c:v>
                </c:pt>
                <c:pt idx="22">
                  <c:v>9.0281145166666715E-3</c:v>
                </c:pt>
                <c:pt idx="23">
                  <c:v>9.3423386625000049E-3</c:v>
                </c:pt>
                <c:pt idx="24">
                  <c:v>9.6482024000000034E-3</c:v>
                </c:pt>
                <c:pt idx="25">
                  <c:v>9.9457057291666706E-3</c:v>
                </c:pt>
                <c:pt idx="26">
                  <c:v>1.0234848650000005E-2</c:v>
                </c:pt>
                <c:pt idx="27">
                  <c:v>1.0515631162500007E-2</c:v>
                </c:pt>
                <c:pt idx="28">
                  <c:v>1.0788053266666672E-2</c:v>
                </c:pt>
                <c:pt idx="29">
                  <c:v>1.1052114962500005E-2</c:v>
                </c:pt>
                <c:pt idx="30">
                  <c:v>1.1307816250000007E-2</c:v>
                </c:pt>
                <c:pt idx="31">
                  <c:v>1.1555157129166672E-2</c:v>
                </c:pt>
                <c:pt idx="32">
                  <c:v>1.1794137600000008E-2</c:v>
                </c:pt>
                <c:pt idx="33">
                  <c:v>1.2024757662500007E-2</c:v>
                </c:pt>
                <c:pt idx="34">
                  <c:v>1.2247017316666674E-2</c:v>
                </c:pt>
                <c:pt idx="35">
                  <c:v>1.2460916562500007E-2</c:v>
                </c:pt>
                <c:pt idx="36">
                  <c:v>1.2666455400000007E-2</c:v>
                </c:pt>
                <c:pt idx="37">
                  <c:v>1.2863633829166672E-2</c:v>
                </c:pt>
                <c:pt idx="38">
                  <c:v>1.3052451850000008E-2</c:v>
                </c:pt>
                <c:pt idx="39">
                  <c:v>1.323290946250001E-2</c:v>
                </c:pt>
                <c:pt idx="40">
                  <c:v>1.3405006666666674E-2</c:v>
                </c:pt>
                <c:pt idx="41">
                  <c:v>1.3568743462500006E-2</c:v>
                </c:pt>
                <c:pt idx="42">
                  <c:v>1.372411985000001E-2</c:v>
                </c:pt>
                <c:pt idx="43">
                  <c:v>1.3871135829166674E-2</c:v>
                </c:pt>
                <c:pt idx="44">
                  <c:v>1.4009791400000008E-2</c:v>
                </c:pt>
                <c:pt idx="45">
                  <c:v>1.4140086562500011E-2</c:v>
                </c:pt>
                <c:pt idx="46">
                  <c:v>1.4262021316666674E-2</c:v>
                </c:pt>
                <c:pt idx="47">
                  <c:v>1.4375595662500006E-2</c:v>
                </c:pt>
                <c:pt idx="48">
                  <c:v>1.448080960000001E-2</c:v>
                </c:pt>
                <c:pt idx="49">
                  <c:v>1.4577663129166672E-2</c:v>
                </c:pt>
                <c:pt idx="50">
                  <c:v>1.4666156250000008E-2</c:v>
                </c:pt>
                <c:pt idx="51">
                  <c:v>1.4746288962500008E-2</c:v>
                </c:pt>
                <c:pt idx="52">
                  <c:v>1.481806126666667E-2</c:v>
                </c:pt>
                <c:pt idx="53">
                  <c:v>1.4881473162500007E-2</c:v>
                </c:pt>
                <c:pt idx="54">
                  <c:v>1.4936524650000007E-2</c:v>
                </c:pt>
                <c:pt idx="55">
                  <c:v>1.4983215729166669E-2</c:v>
                </c:pt>
                <c:pt idx="56">
                  <c:v>1.5021546400000006E-2</c:v>
                </c:pt>
                <c:pt idx="57">
                  <c:v>1.5051516662500007E-2</c:v>
                </c:pt>
                <c:pt idx="58">
                  <c:v>1.5073126516666667E-2</c:v>
                </c:pt>
                <c:pt idx="59">
                  <c:v>1.5086375962500006E-2</c:v>
                </c:pt>
                <c:pt idx="60">
                  <c:v>1.5091265000000005E-2</c:v>
                </c:pt>
                <c:pt idx="61">
                  <c:v>1.5087793629166671E-2</c:v>
                </c:pt>
                <c:pt idx="62">
                  <c:v>1.5075961850000003E-2</c:v>
                </c:pt>
                <c:pt idx="63">
                  <c:v>1.5055769662499999E-2</c:v>
                </c:pt>
                <c:pt idx="64">
                  <c:v>1.5027217066666671E-2</c:v>
                </c:pt>
                <c:pt idx="65">
                  <c:v>1.4990304062500008E-2</c:v>
                </c:pt>
                <c:pt idx="66">
                  <c:v>1.4945030650000007E-2</c:v>
                </c:pt>
                <c:pt idx="67">
                  <c:v>1.4891396829166671E-2</c:v>
                </c:pt>
                <c:pt idx="68">
                  <c:v>1.4829402600000003E-2</c:v>
                </c:pt>
                <c:pt idx="69">
                  <c:v>1.4759047962500004E-2</c:v>
                </c:pt>
                <c:pt idx="70">
                  <c:v>1.4680332916666674E-2</c:v>
                </c:pt>
                <c:pt idx="71">
                  <c:v>1.4593257462500005E-2</c:v>
                </c:pt>
                <c:pt idx="72">
                  <c:v>1.4497821599999999E-2</c:v>
                </c:pt>
                <c:pt idx="73">
                  <c:v>1.4394025329166671E-2</c:v>
                </c:pt>
                <c:pt idx="74">
                  <c:v>1.4281868649999998E-2</c:v>
                </c:pt>
                <c:pt idx="75">
                  <c:v>1.4161351562500001E-2</c:v>
                </c:pt>
                <c:pt idx="76">
                  <c:v>1.4032474066666668E-2</c:v>
                </c:pt>
                <c:pt idx="77">
                  <c:v>1.3895236162499998E-2</c:v>
                </c:pt>
                <c:pt idx="78">
                  <c:v>1.374963785E-2</c:v>
                </c:pt>
                <c:pt idx="79">
                  <c:v>1.3595679129166666E-2</c:v>
                </c:pt>
                <c:pt idx="80">
                  <c:v>1.3433359999999998E-2</c:v>
                </c:pt>
                <c:pt idx="81">
                  <c:v>1.3262680462499996E-2</c:v>
                </c:pt>
                <c:pt idx="82">
                  <c:v>1.3083640516666661E-2</c:v>
                </c:pt>
                <c:pt idx="83">
                  <c:v>1.2896240162500003E-2</c:v>
                </c:pt>
                <c:pt idx="84">
                  <c:v>1.2700479399999992E-2</c:v>
                </c:pt>
                <c:pt idx="85">
                  <c:v>1.249635822916666E-2</c:v>
                </c:pt>
                <c:pt idx="86">
                  <c:v>1.2283876650000004E-2</c:v>
                </c:pt>
                <c:pt idx="87">
                  <c:v>1.2063034662499993E-2</c:v>
                </c:pt>
                <c:pt idx="88">
                  <c:v>1.1833832266666656E-2</c:v>
                </c:pt>
                <c:pt idx="89">
                  <c:v>1.1596269462499996E-2</c:v>
                </c:pt>
                <c:pt idx="90">
                  <c:v>1.135034624999999E-2</c:v>
                </c:pt>
                <c:pt idx="91">
                  <c:v>1.1096062629166653E-2</c:v>
                </c:pt>
                <c:pt idx="92">
                  <c:v>1.0833418599999999E-2</c:v>
                </c:pt>
                <c:pt idx="93">
                  <c:v>1.0562414162499992E-2</c:v>
                </c:pt>
                <c:pt idx="94">
                  <c:v>1.0283049316666654E-2</c:v>
                </c:pt>
                <c:pt idx="95">
                  <c:v>9.9953240624999912E-3</c:v>
                </c:pt>
                <c:pt idx="96">
                  <c:v>9.6992383999999834E-3</c:v>
                </c:pt>
                <c:pt idx="97">
                  <c:v>9.3947923291666513E-3</c:v>
                </c:pt>
                <c:pt idx="98">
                  <c:v>9.0819858499999878E-3</c:v>
                </c:pt>
                <c:pt idx="99">
                  <c:v>8.7608189624999722E-3</c:v>
                </c:pt>
                <c:pt idx="100">
                  <c:v>8.4312916666666529E-3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8FA-4FD5-89F6-846F35729DD8}"/>
            </c:ext>
          </c:extLst>
        </c:ser>
        <c:ser>
          <c:idx val="20"/>
          <c:order val="20"/>
          <c:spPr>
            <a:ln w="95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val>
            <c:numRef>
              <c:f>'pos alpha'!$G$22:$DC$22</c:f>
              <c:numCache>
                <c:formatCode>General</c:formatCode>
                <c:ptCount val="101"/>
                <c:pt idx="0">
                  <c:v>0</c:v>
                </c:pt>
                <c:pt idx="1">
                  <c:v>5.1581833333333351E-4</c:v>
                </c:pt>
                <c:pt idx="2">
                  <c:v>1.0232733333333337E-3</c:v>
                </c:pt>
                <c:pt idx="3">
                  <c:v>1.5223650000000003E-3</c:v>
                </c:pt>
                <c:pt idx="4">
                  <c:v>2.0130933333333341E-3</c:v>
                </c:pt>
                <c:pt idx="5">
                  <c:v>2.4954583333333339E-3</c:v>
                </c:pt>
                <c:pt idx="6">
                  <c:v>2.969460000000001E-3</c:v>
                </c:pt>
                <c:pt idx="7">
                  <c:v>3.4350983333333346E-3</c:v>
                </c:pt>
                <c:pt idx="8">
                  <c:v>3.8923733333333346E-3</c:v>
                </c:pt>
                <c:pt idx="9">
                  <c:v>4.3412850000000011E-3</c:v>
                </c:pt>
                <c:pt idx="10">
                  <c:v>4.7818333333333341E-3</c:v>
                </c:pt>
                <c:pt idx="11">
                  <c:v>5.214018333333334E-3</c:v>
                </c:pt>
                <c:pt idx="12">
                  <c:v>5.6378400000000016E-3</c:v>
                </c:pt>
                <c:pt idx="13">
                  <c:v>6.0532983333333335E-3</c:v>
                </c:pt>
                <c:pt idx="14">
                  <c:v>6.4603933333333349E-3</c:v>
                </c:pt>
                <c:pt idx="15">
                  <c:v>6.8591250000000006E-3</c:v>
                </c:pt>
                <c:pt idx="16">
                  <c:v>7.2494933333333358E-3</c:v>
                </c:pt>
                <c:pt idx="17">
                  <c:v>7.6314983333333371E-3</c:v>
                </c:pt>
                <c:pt idx="18">
                  <c:v>8.0051400000000043E-3</c:v>
                </c:pt>
                <c:pt idx="19">
                  <c:v>8.3704183333333376E-3</c:v>
                </c:pt>
                <c:pt idx="20">
                  <c:v>8.7273333333333387E-3</c:v>
                </c:pt>
                <c:pt idx="21">
                  <c:v>9.0758850000000023E-3</c:v>
                </c:pt>
                <c:pt idx="22">
                  <c:v>9.4160733333333371E-3</c:v>
                </c:pt>
                <c:pt idx="23">
                  <c:v>9.747898333333338E-3</c:v>
                </c:pt>
                <c:pt idx="24">
                  <c:v>1.0071360000000005E-2</c:v>
                </c:pt>
                <c:pt idx="25">
                  <c:v>1.0386458333333338E-2</c:v>
                </c:pt>
                <c:pt idx="26">
                  <c:v>1.069319333333334E-2</c:v>
                </c:pt>
                <c:pt idx="27">
                  <c:v>1.0991565000000007E-2</c:v>
                </c:pt>
                <c:pt idx="28">
                  <c:v>1.1281573333333338E-2</c:v>
                </c:pt>
                <c:pt idx="29">
                  <c:v>1.1563218333333338E-2</c:v>
                </c:pt>
                <c:pt idx="30">
                  <c:v>1.1836500000000007E-2</c:v>
                </c:pt>
                <c:pt idx="31">
                  <c:v>1.2101418333333339E-2</c:v>
                </c:pt>
                <c:pt idx="32">
                  <c:v>1.2357973333333338E-2</c:v>
                </c:pt>
                <c:pt idx="33">
                  <c:v>1.2606165000000008E-2</c:v>
                </c:pt>
                <c:pt idx="34">
                  <c:v>1.284599333333334E-2</c:v>
                </c:pt>
                <c:pt idx="35">
                  <c:v>1.307745833333334E-2</c:v>
                </c:pt>
                <c:pt idx="36">
                  <c:v>1.330056000000001E-2</c:v>
                </c:pt>
                <c:pt idx="37">
                  <c:v>1.351529833333334E-2</c:v>
                </c:pt>
                <c:pt idx="38">
                  <c:v>1.372167333333334E-2</c:v>
                </c:pt>
                <c:pt idx="39">
                  <c:v>1.3919685000000008E-2</c:v>
                </c:pt>
                <c:pt idx="40">
                  <c:v>1.4109333333333342E-2</c:v>
                </c:pt>
                <c:pt idx="41">
                  <c:v>1.4290618333333342E-2</c:v>
                </c:pt>
                <c:pt idx="42">
                  <c:v>1.4463540000000009E-2</c:v>
                </c:pt>
                <c:pt idx="43">
                  <c:v>1.4628098333333343E-2</c:v>
                </c:pt>
                <c:pt idx="44">
                  <c:v>1.4784293333333342E-2</c:v>
                </c:pt>
                <c:pt idx="45">
                  <c:v>1.4932125000000011E-2</c:v>
                </c:pt>
                <c:pt idx="46">
                  <c:v>1.5071593333333343E-2</c:v>
                </c:pt>
                <c:pt idx="47">
                  <c:v>1.5202698333333339E-2</c:v>
                </c:pt>
                <c:pt idx="48">
                  <c:v>1.5325440000000011E-2</c:v>
                </c:pt>
                <c:pt idx="49">
                  <c:v>1.5439818333333339E-2</c:v>
                </c:pt>
                <c:pt idx="50">
                  <c:v>1.554583333333334E-2</c:v>
                </c:pt>
                <c:pt idx="51">
                  <c:v>1.5643485000000006E-2</c:v>
                </c:pt>
                <c:pt idx="52">
                  <c:v>1.5732773333333339E-2</c:v>
                </c:pt>
                <c:pt idx="53">
                  <c:v>1.5813698333333341E-2</c:v>
                </c:pt>
                <c:pt idx="54">
                  <c:v>1.5886260000000006E-2</c:v>
                </c:pt>
                <c:pt idx="55">
                  <c:v>1.5950458333333341E-2</c:v>
                </c:pt>
                <c:pt idx="56">
                  <c:v>1.6006293333333341E-2</c:v>
                </c:pt>
                <c:pt idx="57">
                  <c:v>1.6053765000000008E-2</c:v>
                </c:pt>
                <c:pt idx="58">
                  <c:v>1.6092873333333337E-2</c:v>
                </c:pt>
                <c:pt idx="59">
                  <c:v>1.6123618333333339E-2</c:v>
                </c:pt>
                <c:pt idx="60">
                  <c:v>1.6146000000000004E-2</c:v>
                </c:pt>
                <c:pt idx="61">
                  <c:v>1.6160018333333338E-2</c:v>
                </c:pt>
                <c:pt idx="62">
                  <c:v>1.6165673333333335E-2</c:v>
                </c:pt>
                <c:pt idx="63">
                  <c:v>1.6162965000000005E-2</c:v>
                </c:pt>
                <c:pt idx="64">
                  <c:v>1.6151893333333341E-2</c:v>
                </c:pt>
                <c:pt idx="65">
                  <c:v>1.6132458333333342E-2</c:v>
                </c:pt>
                <c:pt idx="66">
                  <c:v>1.6104660000000007E-2</c:v>
                </c:pt>
                <c:pt idx="67">
                  <c:v>1.6068498333333337E-2</c:v>
                </c:pt>
                <c:pt idx="68">
                  <c:v>1.6023973333333337E-2</c:v>
                </c:pt>
                <c:pt idx="69">
                  <c:v>1.5971085000000003E-2</c:v>
                </c:pt>
                <c:pt idx="70">
                  <c:v>1.5909833333333338E-2</c:v>
                </c:pt>
                <c:pt idx="71">
                  <c:v>1.5840218333333336E-2</c:v>
                </c:pt>
                <c:pt idx="72">
                  <c:v>1.5762239999999997E-2</c:v>
                </c:pt>
                <c:pt idx="73">
                  <c:v>1.5675898333333341E-2</c:v>
                </c:pt>
                <c:pt idx="74">
                  <c:v>1.5581193333333333E-2</c:v>
                </c:pt>
                <c:pt idx="75">
                  <c:v>1.5478125000000002E-2</c:v>
                </c:pt>
                <c:pt idx="76">
                  <c:v>1.5366693333333334E-2</c:v>
                </c:pt>
                <c:pt idx="77">
                  <c:v>1.5246898333333335E-2</c:v>
                </c:pt>
                <c:pt idx="78">
                  <c:v>1.5118739999999995E-2</c:v>
                </c:pt>
                <c:pt idx="79">
                  <c:v>1.4982218333333335E-2</c:v>
                </c:pt>
                <c:pt idx="80">
                  <c:v>1.4837333333333334E-2</c:v>
                </c:pt>
                <c:pt idx="81">
                  <c:v>1.4684084999999999E-2</c:v>
                </c:pt>
                <c:pt idx="82">
                  <c:v>1.4522473333333331E-2</c:v>
                </c:pt>
                <c:pt idx="83">
                  <c:v>1.4352498333333335E-2</c:v>
                </c:pt>
                <c:pt idx="84">
                  <c:v>1.4174159999999991E-2</c:v>
                </c:pt>
                <c:pt idx="85">
                  <c:v>1.3987458333333327E-2</c:v>
                </c:pt>
                <c:pt idx="86">
                  <c:v>1.3792393333333337E-2</c:v>
                </c:pt>
                <c:pt idx="87">
                  <c:v>1.3588964999999988E-2</c:v>
                </c:pt>
                <c:pt idx="88">
                  <c:v>1.3377173333333325E-2</c:v>
                </c:pt>
                <c:pt idx="89">
                  <c:v>1.3157018333333326E-2</c:v>
                </c:pt>
                <c:pt idx="90">
                  <c:v>1.2928499999999989E-2</c:v>
                </c:pt>
                <c:pt idx="91">
                  <c:v>1.2691618333333321E-2</c:v>
                </c:pt>
                <c:pt idx="92">
                  <c:v>1.244637333333333E-2</c:v>
                </c:pt>
                <c:pt idx="93">
                  <c:v>1.2192764999999994E-2</c:v>
                </c:pt>
                <c:pt idx="94">
                  <c:v>1.1930793333333328E-2</c:v>
                </c:pt>
                <c:pt idx="95">
                  <c:v>1.1660458333333325E-2</c:v>
                </c:pt>
                <c:pt idx="96">
                  <c:v>1.1381759999999984E-2</c:v>
                </c:pt>
                <c:pt idx="97">
                  <c:v>1.1094698333333319E-2</c:v>
                </c:pt>
                <c:pt idx="98">
                  <c:v>1.0799273333333324E-2</c:v>
                </c:pt>
                <c:pt idx="99">
                  <c:v>1.0495484999999978E-2</c:v>
                </c:pt>
                <c:pt idx="100">
                  <c:v>1.0183333333333315E-2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8FA-4FD5-89F6-846F35729DD8}"/>
            </c:ext>
          </c:extLst>
        </c:ser>
        <c:ser>
          <c:idx val="21"/>
          <c:order val="21"/>
          <c:spPr>
            <a:ln w="95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val>
            <c:numRef>
              <c:f>'pos alpha'!$G$23:$DC$23</c:f>
              <c:numCache>
                <c:formatCode>General</c:formatCode>
                <c:ptCount val="101"/>
                <c:pt idx="0">
                  <c:v>0</c:v>
                </c:pt>
                <c:pt idx="1">
                  <c:v>5.1681679583333339E-4</c:v>
                </c:pt>
                <c:pt idx="2">
                  <c:v>1.0252671833333336E-3</c:v>
                </c:pt>
                <c:pt idx="3">
                  <c:v>1.5253511624999999E-3</c:v>
                </c:pt>
                <c:pt idx="4">
                  <c:v>2.0170687333333336E-3</c:v>
                </c:pt>
                <c:pt idx="5">
                  <c:v>2.500419895833334E-3</c:v>
                </c:pt>
                <c:pt idx="6">
                  <c:v>2.9754046500000001E-3</c:v>
                </c:pt>
                <c:pt idx="7">
                  <c:v>3.4420229958333336E-3</c:v>
                </c:pt>
                <c:pt idx="8">
                  <c:v>3.9002749333333338E-3</c:v>
                </c:pt>
                <c:pt idx="9">
                  <c:v>4.3501604625000006E-3</c:v>
                </c:pt>
                <c:pt idx="10">
                  <c:v>4.7916795833333322E-3</c:v>
                </c:pt>
                <c:pt idx="11">
                  <c:v>5.2248322958333331E-3</c:v>
                </c:pt>
                <c:pt idx="12">
                  <c:v>5.6496185999999997E-3</c:v>
                </c:pt>
                <c:pt idx="13">
                  <c:v>6.066038495833332E-3</c:v>
                </c:pt>
                <c:pt idx="14">
                  <c:v>6.4740919833333336E-3</c:v>
                </c:pt>
                <c:pt idx="15">
                  <c:v>6.8737790625E-3</c:v>
                </c:pt>
                <c:pt idx="16">
                  <c:v>7.2650997333333339E-3</c:v>
                </c:pt>
                <c:pt idx="17">
                  <c:v>7.6480539958333343E-3</c:v>
                </c:pt>
                <c:pt idx="18">
                  <c:v>8.0226418500000014E-3</c:v>
                </c:pt>
                <c:pt idx="19">
                  <c:v>8.3888632958333351E-3</c:v>
                </c:pt>
                <c:pt idx="20">
                  <c:v>8.7467183333333354E-3</c:v>
                </c:pt>
                <c:pt idx="21">
                  <c:v>9.0962069625000006E-3</c:v>
                </c:pt>
                <c:pt idx="22">
                  <c:v>9.4373291833333359E-3</c:v>
                </c:pt>
                <c:pt idx="23">
                  <c:v>9.7700849958333377E-3</c:v>
                </c:pt>
                <c:pt idx="24">
                  <c:v>1.0094474400000003E-2</c:v>
                </c:pt>
                <c:pt idx="25">
                  <c:v>1.0410497395833336E-2</c:v>
                </c:pt>
                <c:pt idx="26">
                  <c:v>1.0718153983333336E-2</c:v>
                </c:pt>
                <c:pt idx="27">
                  <c:v>1.1017444162500003E-2</c:v>
                </c:pt>
                <c:pt idx="28">
                  <c:v>1.1308367933333334E-2</c:v>
                </c:pt>
                <c:pt idx="29">
                  <c:v>1.1590925295833335E-2</c:v>
                </c:pt>
                <c:pt idx="30">
                  <c:v>1.1865116250000005E-2</c:v>
                </c:pt>
                <c:pt idx="31">
                  <c:v>1.2130940795833335E-2</c:v>
                </c:pt>
                <c:pt idx="32">
                  <c:v>1.2388398933333334E-2</c:v>
                </c:pt>
                <c:pt idx="33">
                  <c:v>1.2637490662500002E-2</c:v>
                </c:pt>
                <c:pt idx="34">
                  <c:v>1.287821598333334E-2</c:v>
                </c:pt>
                <c:pt idx="35">
                  <c:v>1.3110574895833336E-2</c:v>
                </c:pt>
                <c:pt idx="36">
                  <c:v>1.3334567400000004E-2</c:v>
                </c:pt>
                <c:pt idx="37">
                  <c:v>1.3550193495833335E-2</c:v>
                </c:pt>
                <c:pt idx="38">
                  <c:v>1.3757453183333336E-2</c:v>
                </c:pt>
                <c:pt idx="39">
                  <c:v>1.3956346462500005E-2</c:v>
                </c:pt>
                <c:pt idx="40">
                  <c:v>1.4146873333333337E-2</c:v>
                </c:pt>
                <c:pt idx="41">
                  <c:v>1.4329033795833336E-2</c:v>
                </c:pt>
                <c:pt idx="42">
                  <c:v>1.4502827850000006E-2</c:v>
                </c:pt>
                <c:pt idx="43">
                  <c:v>1.4668255495833338E-2</c:v>
                </c:pt>
                <c:pt idx="44">
                  <c:v>1.4825316733333338E-2</c:v>
                </c:pt>
                <c:pt idx="45">
                  <c:v>1.4974011562500004E-2</c:v>
                </c:pt>
                <c:pt idx="46">
                  <c:v>1.5114339983333336E-2</c:v>
                </c:pt>
                <c:pt idx="47">
                  <c:v>1.5246301995833333E-2</c:v>
                </c:pt>
                <c:pt idx="48">
                  <c:v>1.5369897600000003E-2</c:v>
                </c:pt>
                <c:pt idx="49">
                  <c:v>1.5485126795833335E-2</c:v>
                </c:pt>
                <c:pt idx="50">
                  <c:v>1.5591989583333335E-2</c:v>
                </c:pt>
                <c:pt idx="51">
                  <c:v>1.56904859625E-2</c:v>
                </c:pt>
                <c:pt idx="52">
                  <c:v>1.5780615933333332E-2</c:v>
                </c:pt>
                <c:pt idx="53">
                  <c:v>1.5862379495833336E-2</c:v>
                </c:pt>
                <c:pt idx="54">
                  <c:v>1.593577665E-2</c:v>
                </c:pt>
                <c:pt idx="55">
                  <c:v>1.600080739583333E-2</c:v>
                </c:pt>
                <c:pt idx="56">
                  <c:v>1.6057471733333335E-2</c:v>
                </c:pt>
                <c:pt idx="57">
                  <c:v>1.6105769662499998E-2</c:v>
                </c:pt>
                <c:pt idx="58">
                  <c:v>1.6145701183333326E-2</c:v>
                </c:pt>
                <c:pt idx="59">
                  <c:v>1.6177266295833333E-2</c:v>
                </c:pt>
                <c:pt idx="60">
                  <c:v>1.6200464999999997E-2</c:v>
                </c:pt>
                <c:pt idx="61">
                  <c:v>1.6215297295833327E-2</c:v>
                </c:pt>
                <c:pt idx="62">
                  <c:v>1.6221763183333328E-2</c:v>
                </c:pt>
                <c:pt idx="63">
                  <c:v>1.6219862662499997E-2</c:v>
                </c:pt>
                <c:pt idx="64">
                  <c:v>1.6209595733333325E-2</c:v>
                </c:pt>
                <c:pt idx="65">
                  <c:v>1.6190962395833331E-2</c:v>
                </c:pt>
                <c:pt idx="66">
                  <c:v>1.6163962649999995E-2</c:v>
                </c:pt>
                <c:pt idx="67">
                  <c:v>1.6128596495833328E-2</c:v>
                </c:pt>
                <c:pt idx="68">
                  <c:v>1.6084863933333329E-2</c:v>
                </c:pt>
                <c:pt idx="69">
                  <c:v>1.6032764962499994E-2</c:v>
                </c:pt>
                <c:pt idx="70">
                  <c:v>1.5972299583333332E-2</c:v>
                </c:pt>
                <c:pt idx="71">
                  <c:v>1.5903467795833331E-2</c:v>
                </c:pt>
                <c:pt idx="72">
                  <c:v>1.5826269599999991E-2</c:v>
                </c:pt>
                <c:pt idx="73">
                  <c:v>1.5740704995833327E-2</c:v>
                </c:pt>
                <c:pt idx="74">
                  <c:v>1.5646773983333324E-2</c:v>
                </c:pt>
                <c:pt idx="75">
                  <c:v>1.5544476562499993E-2</c:v>
                </c:pt>
                <c:pt idx="76">
                  <c:v>1.5433812733333326E-2</c:v>
                </c:pt>
                <c:pt idx="77">
                  <c:v>1.5314782495833328E-2</c:v>
                </c:pt>
                <c:pt idx="78">
                  <c:v>1.5187385849999988E-2</c:v>
                </c:pt>
                <c:pt idx="79">
                  <c:v>1.5051622795833323E-2</c:v>
                </c:pt>
                <c:pt idx="80">
                  <c:v>1.4907493333333324E-2</c:v>
                </c:pt>
                <c:pt idx="81">
                  <c:v>1.4754997462499989E-2</c:v>
                </c:pt>
                <c:pt idx="82">
                  <c:v>1.4594135183333322E-2</c:v>
                </c:pt>
                <c:pt idx="83">
                  <c:v>1.442490649583332E-2</c:v>
                </c:pt>
                <c:pt idx="84">
                  <c:v>1.4247311399999983E-2</c:v>
                </c:pt>
                <c:pt idx="85">
                  <c:v>1.4061349895833318E-2</c:v>
                </c:pt>
                <c:pt idx="86">
                  <c:v>1.3867021983333321E-2</c:v>
                </c:pt>
                <c:pt idx="87">
                  <c:v>1.3664327662499975E-2</c:v>
                </c:pt>
                <c:pt idx="88">
                  <c:v>1.3453266933333319E-2</c:v>
                </c:pt>
                <c:pt idx="89">
                  <c:v>1.3233839795833313E-2</c:v>
                </c:pt>
                <c:pt idx="90">
                  <c:v>1.3006046249999972E-2</c:v>
                </c:pt>
                <c:pt idx="91">
                  <c:v>1.2769886295833317E-2</c:v>
                </c:pt>
                <c:pt idx="92">
                  <c:v>1.2525359933333313E-2</c:v>
                </c:pt>
                <c:pt idx="93">
                  <c:v>1.2272467162499981E-2</c:v>
                </c:pt>
                <c:pt idx="94">
                  <c:v>1.2011207983333314E-2</c:v>
                </c:pt>
                <c:pt idx="95">
                  <c:v>1.1741582395833311E-2</c:v>
                </c:pt>
                <c:pt idx="96">
                  <c:v>1.1463590399999966E-2</c:v>
                </c:pt>
                <c:pt idx="97">
                  <c:v>1.1177231995833307E-2</c:v>
                </c:pt>
                <c:pt idx="98">
                  <c:v>1.0882507183333306E-2</c:v>
                </c:pt>
                <c:pt idx="99">
                  <c:v>1.0579415962499963E-2</c:v>
                </c:pt>
                <c:pt idx="100">
                  <c:v>1.0267958333333313E-2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8FA-4FD5-89F6-846F35729DD8}"/>
            </c:ext>
          </c:extLst>
        </c:ser>
        <c:ser>
          <c:idx val="22"/>
          <c:order val="22"/>
          <c:spPr>
            <a:ln w="95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val>
            <c:numRef>
              <c:f>'pos alpha'!$G$24:$DC$24</c:f>
              <c:numCache>
                <c:formatCode>General</c:formatCode>
                <c:ptCount val="101"/>
                <c:pt idx="0">
                  <c:v>0</c:v>
                </c:pt>
                <c:pt idx="1">
                  <c:v>5.1781518333333346E-4</c:v>
                </c:pt>
                <c:pt idx="2">
                  <c:v>1.0272607333333336E-3</c:v>
                </c:pt>
                <c:pt idx="3">
                  <c:v>1.5283366499999999E-3</c:v>
                </c:pt>
                <c:pt idx="4">
                  <c:v>2.0210429333333336E-3</c:v>
                </c:pt>
                <c:pt idx="5">
                  <c:v>2.5053795833333337E-3</c:v>
                </c:pt>
                <c:pt idx="6">
                  <c:v>2.9813466000000004E-3</c:v>
                </c:pt>
                <c:pt idx="7">
                  <c:v>3.4489439833333339E-3</c:v>
                </c:pt>
                <c:pt idx="8">
                  <c:v>3.9081717333333344E-3</c:v>
                </c:pt>
                <c:pt idx="9">
                  <c:v>4.3590298499999996E-3</c:v>
                </c:pt>
                <c:pt idx="10">
                  <c:v>4.8015183333333334E-3</c:v>
                </c:pt>
                <c:pt idx="11">
                  <c:v>5.2356371833333333E-3</c:v>
                </c:pt>
                <c:pt idx="12">
                  <c:v>5.6613863999999993E-3</c:v>
                </c:pt>
                <c:pt idx="13">
                  <c:v>6.0787659833333322E-3</c:v>
                </c:pt>
                <c:pt idx="14">
                  <c:v>6.4877759333333337E-3</c:v>
                </c:pt>
                <c:pt idx="15">
                  <c:v>6.8884162499999995E-3</c:v>
                </c:pt>
                <c:pt idx="16">
                  <c:v>7.2806869333333349E-3</c:v>
                </c:pt>
                <c:pt idx="17">
                  <c:v>7.6645879833333345E-3</c:v>
                </c:pt>
                <c:pt idx="18">
                  <c:v>8.040119400000002E-3</c:v>
                </c:pt>
                <c:pt idx="19">
                  <c:v>8.4072811833333337E-3</c:v>
                </c:pt>
                <c:pt idx="20">
                  <c:v>8.7660733333333359E-3</c:v>
                </c:pt>
                <c:pt idx="21">
                  <c:v>9.1164958500000014E-3</c:v>
                </c:pt>
                <c:pt idx="22">
                  <c:v>9.4585487333333339E-3</c:v>
                </c:pt>
                <c:pt idx="23">
                  <c:v>9.7922319833333368E-3</c:v>
                </c:pt>
                <c:pt idx="24">
                  <c:v>1.0117545600000003E-2</c:v>
                </c:pt>
                <c:pt idx="25">
                  <c:v>1.0434489583333335E-2</c:v>
                </c:pt>
                <c:pt idx="26">
                  <c:v>1.0743063933333335E-2</c:v>
                </c:pt>
                <c:pt idx="27">
                  <c:v>1.1043268650000004E-2</c:v>
                </c:pt>
                <c:pt idx="28">
                  <c:v>1.1335103733333334E-2</c:v>
                </c:pt>
                <c:pt idx="29">
                  <c:v>1.1618569183333337E-2</c:v>
                </c:pt>
                <c:pt idx="30">
                  <c:v>1.1893665000000005E-2</c:v>
                </c:pt>
                <c:pt idx="31">
                  <c:v>1.2160391183333334E-2</c:v>
                </c:pt>
                <c:pt idx="32">
                  <c:v>1.2418747733333336E-2</c:v>
                </c:pt>
                <c:pt idx="33">
                  <c:v>1.2668734650000004E-2</c:v>
                </c:pt>
                <c:pt idx="34">
                  <c:v>1.2910351933333338E-2</c:v>
                </c:pt>
                <c:pt idx="35">
                  <c:v>1.3143599583333335E-2</c:v>
                </c:pt>
                <c:pt idx="36">
                  <c:v>1.3368477600000005E-2</c:v>
                </c:pt>
                <c:pt idx="37">
                  <c:v>1.3584985983333339E-2</c:v>
                </c:pt>
                <c:pt idx="38">
                  <c:v>1.3793124733333335E-2</c:v>
                </c:pt>
                <c:pt idx="39">
                  <c:v>1.3992893850000004E-2</c:v>
                </c:pt>
                <c:pt idx="40">
                  <c:v>1.4184293333333335E-2</c:v>
                </c:pt>
                <c:pt idx="41">
                  <c:v>1.4367323183333336E-2</c:v>
                </c:pt>
                <c:pt idx="42">
                  <c:v>1.4541983400000003E-2</c:v>
                </c:pt>
                <c:pt idx="43">
                  <c:v>1.4708273983333336E-2</c:v>
                </c:pt>
                <c:pt idx="44">
                  <c:v>1.4866194933333337E-2</c:v>
                </c:pt>
                <c:pt idx="45">
                  <c:v>1.5015746250000005E-2</c:v>
                </c:pt>
                <c:pt idx="46">
                  <c:v>1.5156927933333335E-2</c:v>
                </c:pt>
                <c:pt idx="47">
                  <c:v>1.5289739983333335E-2</c:v>
                </c:pt>
                <c:pt idx="48">
                  <c:v>1.5414182400000004E-2</c:v>
                </c:pt>
                <c:pt idx="49">
                  <c:v>1.5530255183333333E-2</c:v>
                </c:pt>
                <c:pt idx="50">
                  <c:v>1.5637958333333337E-2</c:v>
                </c:pt>
                <c:pt idx="51">
                  <c:v>1.5737291850000001E-2</c:v>
                </c:pt>
                <c:pt idx="52">
                  <c:v>1.5828255733333331E-2</c:v>
                </c:pt>
                <c:pt idx="53">
                  <c:v>1.5910849983333336E-2</c:v>
                </c:pt>
                <c:pt idx="54">
                  <c:v>1.5985074599999999E-2</c:v>
                </c:pt>
                <c:pt idx="55">
                  <c:v>1.6050929583333332E-2</c:v>
                </c:pt>
                <c:pt idx="56">
                  <c:v>1.6108414933333336E-2</c:v>
                </c:pt>
                <c:pt idx="57">
                  <c:v>1.6157530650000002E-2</c:v>
                </c:pt>
                <c:pt idx="58">
                  <c:v>1.6198276733333329E-2</c:v>
                </c:pt>
                <c:pt idx="59">
                  <c:v>1.6230653183333332E-2</c:v>
                </c:pt>
                <c:pt idx="60">
                  <c:v>1.6254659999999997E-2</c:v>
                </c:pt>
                <c:pt idx="61">
                  <c:v>1.6270297183333331E-2</c:v>
                </c:pt>
                <c:pt idx="62">
                  <c:v>1.6277564733333329E-2</c:v>
                </c:pt>
                <c:pt idx="63">
                  <c:v>1.6276462649999997E-2</c:v>
                </c:pt>
                <c:pt idx="64">
                  <c:v>1.6266990933333329E-2</c:v>
                </c:pt>
                <c:pt idx="65">
                  <c:v>1.6249149583333334E-2</c:v>
                </c:pt>
                <c:pt idx="66">
                  <c:v>1.6222938599999993E-2</c:v>
                </c:pt>
                <c:pt idx="67">
                  <c:v>1.6188357983333332E-2</c:v>
                </c:pt>
                <c:pt idx="68">
                  <c:v>1.6145407733333329E-2</c:v>
                </c:pt>
                <c:pt idx="69">
                  <c:v>1.6094087849999997E-2</c:v>
                </c:pt>
                <c:pt idx="70">
                  <c:v>1.6034398333333331E-2</c:v>
                </c:pt>
                <c:pt idx="71">
                  <c:v>1.5966339183333334E-2</c:v>
                </c:pt>
                <c:pt idx="72">
                  <c:v>1.5889910399999988E-2</c:v>
                </c:pt>
                <c:pt idx="73">
                  <c:v>1.5805111983333332E-2</c:v>
                </c:pt>
                <c:pt idx="74">
                  <c:v>1.5711943933333323E-2</c:v>
                </c:pt>
                <c:pt idx="75">
                  <c:v>1.5610406249999993E-2</c:v>
                </c:pt>
                <c:pt idx="76">
                  <c:v>1.5500498933333329E-2</c:v>
                </c:pt>
                <c:pt idx="77">
                  <c:v>1.5382221983333322E-2</c:v>
                </c:pt>
                <c:pt idx="78">
                  <c:v>1.5255575399999985E-2</c:v>
                </c:pt>
                <c:pt idx="79">
                  <c:v>1.5120559183333319E-2</c:v>
                </c:pt>
                <c:pt idx="80">
                  <c:v>1.497717333333333E-2</c:v>
                </c:pt>
                <c:pt idx="81">
                  <c:v>1.4825417849999988E-2</c:v>
                </c:pt>
                <c:pt idx="82">
                  <c:v>1.4665292733333321E-2</c:v>
                </c:pt>
                <c:pt idx="83">
                  <c:v>1.4496797983333323E-2</c:v>
                </c:pt>
                <c:pt idx="84">
                  <c:v>1.431993359999998E-2</c:v>
                </c:pt>
                <c:pt idx="85">
                  <c:v>1.4134699583333316E-2</c:v>
                </c:pt>
                <c:pt idx="86">
                  <c:v>1.3941095933333328E-2</c:v>
                </c:pt>
                <c:pt idx="87">
                  <c:v>1.3739122649999984E-2</c:v>
                </c:pt>
                <c:pt idx="88">
                  <c:v>1.3528779733333315E-2</c:v>
                </c:pt>
                <c:pt idx="89">
                  <c:v>1.3310067183333316E-2</c:v>
                </c:pt>
                <c:pt idx="90">
                  <c:v>1.3082984999999978E-2</c:v>
                </c:pt>
                <c:pt idx="91">
                  <c:v>1.2847533183333308E-2</c:v>
                </c:pt>
                <c:pt idx="92">
                  <c:v>1.2603711733333321E-2</c:v>
                </c:pt>
                <c:pt idx="93">
                  <c:v>1.2351520649999982E-2</c:v>
                </c:pt>
                <c:pt idx="94">
                  <c:v>1.2090959933333312E-2</c:v>
                </c:pt>
                <c:pt idx="95">
                  <c:v>1.182202958333331E-2</c:v>
                </c:pt>
                <c:pt idx="96">
                  <c:v>1.154472959999997E-2</c:v>
                </c:pt>
                <c:pt idx="97">
                  <c:v>1.1259059983333305E-2</c:v>
                </c:pt>
                <c:pt idx="98">
                  <c:v>1.096502073333331E-2</c:v>
                </c:pt>
                <c:pt idx="99">
                  <c:v>1.0662611849999969E-2</c:v>
                </c:pt>
                <c:pt idx="100">
                  <c:v>1.035183333333331E-2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8FA-4FD5-89F6-846F35729DD8}"/>
            </c:ext>
          </c:extLst>
        </c:ser>
        <c:ser>
          <c:idx val="23"/>
          <c:order val="23"/>
          <c:spPr>
            <a:ln w="95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val>
            <c:numRef>
              <c:f>'pos alpha'!$G$25:$DC$25</c:f>
              <c:numCache>
                <c:formatCode>General</c:formatCode>
                <c:ptCount val="101"/>
                <c:pt idx="0">
                  <c:v>0</c:v>
                </c:pt>
                <c:pt idx="1">
                  <c:v>5.188134958333334E-4</c:v>
                </c:pt>
                <c:pt idx="2">
                  <c:v>1.0292539833333333E-3</c:v>
                </c:pt>
                <c:pt idx="3">
                  <c:v>1.5313214624999999E-3</c:v>
                </c:pt>
                <c:pt idx="4">
                  <c:v>2.0250159333333336E-3</c:v>
                </c:pt>
                <c:pt idx="5">
                  <c:v>2.5103373958333336E-3</c:v>
                </c:pt>
                <c:pt idx="6">
                  <c:v>2.9872858500000002E-3</c:v>
                </c:pt>
                <c:pt idx="7">
                  <c:v>3.4558612958333333E-3</c:v>
                </c:pt>
                <c:pt idx="8">
                  <c:v>3.9160637333333333E-3</c:v>
                </c:pt>
                <c:pt idx="9">
                  <c:v>4.3678931624999999E-3</c:v>
                </c:pt>
                <c:pt idx="10">
                  <c:v>4.8113495833333325E-3</c:v>
                </c:pt>
                <c:pt idx="11">
                  <c:v>5.246432995833333E-3</c:v>
                </c:pt>
                <c:pt idx="12">
                  <c:v>5.6731433999999996E-3</c:v>
                </c:pt>
                <c:pt idx="13">
                  <c:v>6.0914807958333322E-3</c:v>
                </c:pt>
                <c:pt idx="14">
                  <c:v>6.5014451833333327E-3</c:v>
                </c:pt>
                <c:pt idx="15">
                  <c:v>6.9030365624999993E-3</c:v>
                </c:pt>
                <c:pt idx="16">
                  <c:v>7.2962549333333336E-3</c:v>
                </c:pt>
                <c:pt idx="17">
                  <c:v>7.6811002958333341E-3</c:v>
                </c:pt>
                <c:pt idx="18">
                  <c:v>8.0575726500000007E-3</c:v>
                </c:pt>
                <c:pt idx="19">
                  <c:v>8.4256719958333334E-3</c:v>
                </c:pt>
                <c:pt idx="20">
                  <c:v>8.7853983333333347E-3</c:v>
                </c:pt>
                <c:pt idx="21">
                  <c:v>9.1367516624999996E-3</c:v>
                </c:pt>
                <c:pt idx="22">
                  <c:v>9.4797319833333366E-3</c:v>
                </c:pt>
                <c:pt idx="23">
                  <c:v>9.814339295833337E-3</c:v>
                </c:pt>
                <c:pt idx="24">
                  <c:v>1.0140573600000003E-2</c:v>
                </c:pt>
                <c:pt idx="25">
                  <c:v>1.0458434895833334E-2</c:v>
                </c:pt>
                <c:pt idx="26">
                  <c:v>1.0767923183333337E-2</c:v>
                </c:pt>
                <c:pt idx="27">
                  <c:v>1.1069038462500003E-2</c:v>
                </c:pt>
                <c:pt idx="28">
                  <c:v>1.1361780733333335E-2</c:v>
                </c:pt>
                <c:pt idx="29">
                  <c:v>1.1646149995833336E-2</c:v>
                </c:pt>
                <c:pt idx="30">
                  <c:v>1.1922146250000003E-2</c:v>
                </c:pt>
                <c:pt idx="31">
                  <c:v>1.2189769495833334E-2</c:v>
                </c:pt>
                <c:pt idx="32">
                  <c:v>1.2449019733333334E-2</c:v>
                </c:pt>
                <c:pt idx="33">
                  <c:v>1.2699896962500002E-2</c:v>
                </c:pt>
                <c:pt idx="34">
                  <c:v>1.2942401183333337E-2</c:v>
                </c:pt>
                <c:pt idx="35">
                  <c:v>1.3176532395833336E-2</c:v>
                </c:pt>
                <c:pt idx="36">
                  <c:v>1.3402290600000002E-2</c:v>
                </c:pt>
                <c:pt idx="37">
                  <c:v>1.3619675795833338E-2</c:v>
                </c:pt>
                <c:pt idx="38">
                  <c:v>1.3828687983333336E-2</c:v>
                </c:pt>
                <c:pt idx="39">
                  <c:v>1.4029327162500004E-2</c:v>
                </c:pt>
                <c:pt idx="40">
                  <c:v>1.4221593333333338E-2</c:v>
                </c:pt>
                <c:pt idx="41">
                  <c:v>1.4405486495833335E-2</c:v>
                </c:pt>
                <c:pt idx="42">
                  <c:v>1.4581006650000004E-2</c:v>
                </c:pt>
                <c:pt idx="43">
                  <c:v>1.4748153795833337E-2</c:v>
                </c:pt>
                <c:pt idx="44">
                  <c:v>1.4906927933333336E-2</c:v>
                </c:pt>
                <c:pt idx="45">
                  <c:v>1.5057329062500005E-2</c:v>
                </c:pt>
                <c:pt idx="46">
                  <c:v>1.5199357183333337E-2</c:v>
                </c:pt>
                <c:pt idx="47">
                  <c:v>1.5333012295833334E-2</c:v>
                </c:pt>
                <c:pt idx="48">
                  <c:v>1.5458294400000005E-2</c:v>
                </c:pt>
                <c:pt idx="49">
                  <c:v>1.5575203495833334E-2</c:v>
                </c:pt>
                <c:pt idx="50">
                  <c:v>1.5683739583333335E-2</c:v>
                </c:pt>
                <c:pt idx="51">
                  <c:v>1.5783902662500002E-2</c:v>
                </c:pt>
                <c:pt idx="52">
                  <c:v>1.5875692733333332E-2</c:v>
                </c:pt>
                <c:pt idx="53">
                  <c:v>1.5959109795833336E-2</c:v>
                </c:pt>
                <c:pt idx="54">
                  <c:v>1.6034153849999996E-2</c:v>
                </c:pt>
                <c:pt idx="55">
                  <c:v>1.6100824895833331E-2</c:v>
                </c:pt>
                <c:pt idx="56">
                  <c:v>1.6159122933333332E-2</c:v>
                </c:pt>
                <c:pt idx="57">
                  <c:v>1.6209047962500001E-2</c:v>
                </c:pt>
                <c:pt idx="58">
                  <c:v>1.6250599983333329E-2</c:v>
                </c:pt>
                <c:pt idx="59">
                  <c:v>1.6283778995833331E-2</c:v>
                </c:pt>
                <c:pt idx="60">
                  <c:v>1.6308585E-2</c:v>
                </c:pt>
                <c:pt idx="61">
                  <c:v>1.632501799583333E-2</c:v>
                </c:pt>
                <c:pt idx="62">
                  <c:v>1.6333077983333326E-2</c:v>
                </c:pt>
                <c:pt idx="63">
                  <c:v>1.6332764962499999E-2</c:v>
                </c:pt>
                <c:pt idx="64">
                  <c:v>1.632407893333333E-2</c:v>
                </c:pt>
                <c:pt idx="65">
                  <c:v>1.630701989583333E-2</c:v>
                </c:pt>
                <c:pt idx="66">
                  <c:v>1.6281587849999998E-2</c:v>
                </c:pt>
                <c:pt idx="67">
                  <c:v>1.6247782795833332E-2</c:v>
                </c:pt>
                <c:pt idx="68">
                  <c:v>1.6205604733333327E-2</c:v>
                </c:pt>
                <c:pt idx="69">
                  <c:v>1.6155053662499995E-2</c:v>
                </c:pt>
                <c:pt idx="70">
                  <c:v>1.6096129583333334E-2</c:v>
                </c:pt>
                <c:pt idx="71">
                  <c:v>1.6028832495833329E-2</c:v>
                </c:pt>
                <c:pt idx="72">
                  <c:v>1.5953162399999991E-2</c:v>
                </c:pt>
                <c:pt idx="73">
                  <c:v>1.5869119295833331E-2</c:v>
                </c:pt>
                <c:pt idx="74">
                  <c:v>1.577670318333332E-2</c:v>
                </c:pt>
                <c:pt idx="75">
                  <c:v>1.567591406249999E-2</c:v>
                </c:pt>
                <c:pt idx="76">
                  <c:v>1.5566751933333327E-2</c:v>
                </c:pt>
                <c:pt idx="77">
                  <c:v>1.5449216795833325E-2</c:v>
                </c:pt>
                <c:pt idx="78">
                  <c:v>1.5323308649999989E-2</c:v>
                </c:pt>
                <c:pt idx="79">
                  <c:v>1.5189027495833323E-2</c:v>
                </c:pt>
                <c:pt idx="80">
                  <c:v>1.5046373333333328E-2</c:v>
                </c:pt>
                <c:pt idx="81">
                  <c:v>1.4895346162499986E-2</c:v>
                </c:pt>
                <c:pt idx="82">
                  <c:v>1.4735945983333321E-2</c:v>
                </c:pt>
                <c:pt idx="83">
                  <c:v>1.4568172795833324E-2</c:v>
                </c:pt>
                <c:pt idx="84">
                  <c:v>1.4392026599999982E-2</c:v>
                </c:pt>
                <c:pt idx="85">
                  <c:v>1.4207507395833319E-2</c:v>
                </c:pt>
                <c:pt idx="86">
                  <c:v>1.4014615183333325E-2</c:v>
                </c:pt>
                <c:pt idx="87">
                  <c:v>1.3813349962499985E-2</c:v>
                </c:pt>
                <c:pt idx="88">
                  <c:v>1.3603711733333315E-2</c:v>
                </c:pt>
                <c:pt idx="89">
                  <c:v>1.3385700495833312E-2</c:v>
                </c:pt>
                <c:pt idx="90">
                  <c:v>1.3159316249999976E-2</c:v>
                </c:pt>
                <c:pt idx="91">
                  <c:v>1.2924558995833314E-2</c:v>
                </c:pt>
                <c:pt idx="92">
                  <c:v>1.2681428733333319E-2</c:v>
                </c:pt>
                <c:pt idx="93">
                  <c:v>1.2429925462499977E-2</c:v>
                </c:pt>
                <c:pt idx="94">
                  <c:v>1.2170049183333309E-2</c:v>
                </c:pt>
                <c:pt idx="95">
                  <c:v>1.1901799895833308E-2</c:v>
                </c:pt>
                <c:pt idx="96">
                  <c:v>1.1625177599999974E-2</c:v>
                </c:pt>
                <c:pt idx="97">
                  <c:v>1.1340182295833307E-2</c:v>
                </c:pt>
                <c:pt idx="98">
                  <c:v>1.1046813983333306E-2</c:v>
                </c:pt>
                <c:pt idx="99">
                  <c:v>1.0745072662499959E-2</c:v>
                </c:pt>
                <c:pt idx="100">
                  <c:v>1.0434958333333307E-2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8FA-4FD5-89F6-846F35729DD8}"/>
            </c:ext>
          </c:extLst>
        </c:ser>
        <c:ser>
          <c:idx val="24"/>
          <c:order val="24"/>
          <c:spPr>
            <a:ln w="95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'pos alpha'!$G$26:$DC$26</c:f>
              <c:numCache>
                <c:formatCode>General</c:formatCode>
                <c:ptCount val="101"/>
                <c:pt idx="0">
                  <c:v>0</c:v>
                </c:pt>
                <c:pt idx="1">
                  <c:v>5.1981173333333353E-4</c:v>
                </c:pt>
                <c:pt idx="2">
                  <c:v>1.0312469333333336E-3</c:v>
                </c:pt>
                <c:pt idx="3">
                  <c:v>1.5343056000000001E-3</c:v>
                </c:pt>
                <c:pt idx="4">
                  <c:v>2.0289877333333341E-3</c:v>
                </c:pt>
                <c:pt idx="5">
                  <c:v>2.5152933333333341E-3</c:v>
                </c:pt>
                <c:pt idx="6">
                  <c:v>2.9932224000000004E-3</c:v>
                </c:pt>
                <c:pt idx="7">
                  <c:v>3.4627749333333339E-3</c:v>
                </c:pt>
                <c:pt idx="8">
                  <c:v>3.9239509333333349E-3</c:v>
                </c:pt>
                <c:pt idx="9">
                  <c:v>4.3767504000000006E-3</c:v>
                </c:pt>
                <c:pt idx="10">
                  <c:v>4.8211733333333329E-3</c:v>
                </c:pt>
                <c:pt idx="11">
                  <c:v>5.2572197333333338E-3</c:v>
                </c:pt>
                <c:pt idx="12">
                  <c:v>5.6848896000000005E-3</c:v>
                </c:pt>
                <c:pt idx="13">
                  <c:v>6.104182933333333E-3</c:v>
                </c:pt>
                <c:pt idx="14">
                  <c:v>6.5150997333333341E-3</c:v>
                </c:pt>
                <c:pt idx="15">
                  <c:v>6.9176400000000001E-3</c:v>
                </c:pt>
                <c:pt idx="16">
                  <c:v>7.3118037333333354E-3</c:v>
                </c:pt>
                <c:pt idx="17">
                  <c:v>7.6975909333333349E-3</c:v>
                </c:pt>
                <c:pt idx="18">
                  <c:v>8.0750016000000029E-3</c:v>
                </c:pt>
                <c:pt idx="19">
                  <c:v>8.4440357333333358E-3</c:v>
                </c:pt>
                <c:pt idx="20">
                  <c:v>8.8046933333333372E-3</c:v>
                </c:pt>
                <c:pt idx="21">
                  <c:v>9.1569744000000019E-3</c:v>
                </c:pt>
                <c:pt idx="22">
                  <c:v>9.5008789333333368E-3</c:v>
                </c:pt>
                <c:pt idx="23">
                  <c:v>9.8364069333333366E-3</c:v>
                </c:pt>
                <c:pt idx="24">
                  <c:v>1.0163558400000003E-2</c:v>
                </c:pt>
                <c:pt idx="25">
                  <c:v>1.0482333333333337E-2</c:v>
                </c:pt>
                <c:pt idx="26">
                  <c:v>1.0792731733333338E-2</c:v>
                </c:pt>
                <c:pt idx="27">
                  <c:v>1.1094753600000003E-2</c:v>
                </c:pt>
                <c:pt idx="28">
                  <c:v>1.1388398933333337E-2</c:v>
                </c:pt>
                <c:pt idx="29">
                  <c:v>1.1673667733333337E-2</c:v>
                </c:pt>
                <c:pt idx="30">
                  <c:v>1.1950560000000004E-2</c:v>
                </c:pt>
                <c:pt idx="31">
                  <c:v>1.2219075733333338E-2</c:v>
                </c:pt>
                <c:pt idx="32">
                  <c:v>1.2479214933333337E-2</c:v>
                </c:pt>
                <c:pt idx="33">
                  <c:v>1.2730977600000004E-2</c:v>
                </c:pt>
                <c:pt idx="34">
                  <c:v>1.2974363733333341E-2</c:v>
                </c:pt>
                <c:pt idx="35">
                  <c:v>1.3209373333333337E-2</c:v>
                </c:pt>
                <c:pt idx="36">
                  <c:v>1.3436006400000006E-2</c:v>
                </c:pt>
                <c:pt idx="37">
                  <c:v>1.3654262933333338E-2</c:v>
                </c:pt>
                <c:pt idx="38">
                  <c:v>1.3864142933333335E-2</c:v>
                </c:pt>
                <c:pt idx="39">
                  <c:v>1.4065646400000005E-2</c:v>
                </c:pt>
                <c:pt idx="40">
                  <c:v>1.4258773333333339E-2</c:v>
                </c:pt>
                <c:pt idx="41">
                  <c:v>1.4443523733333338E-2</c:v>
                </c:pt>
                <c:pt idx="42">
                  <c:v>1.4619897600000008E-2</c:v>
                </c:pt>
                <c:pt idx="43">
                  <c:v>1.4787894933333337E-2</c:v>
                </c:pt>
                <c:pt idx="44">
                  <c:v>1.4947515733333338E-2</c:v>
                </c:pt>
                <c:pt idx="45">
                  <c:v>1.5098760000000008E-2</c:v>
                </c:pt>
                <c:pt idx="46">
                  <c:v>1.5241627733333339E-2</c:v>
                </c:pt>
                <c:pt idx="47">
                  <c:v>1.5376118933333335E-2</c:v>
                </c:pt>
                <c:pt idx="48">
                  <c:v>1.5502233600000005E-2</c:v>
                </c:pt>
                <c:pt idx="49">
                  <c:v>1.5619971733333337E-2</c:v>
                </c:pt>
                <c:pt idx="50">
                  <c:v>1.5729333333333338E-2</c:v>
                </c:pt>
                <c:pt idx="51">
                  <c:v>1.5830318400000001E-2</c:v>
                </c:pt>
                <c:pt idx="52">
                  <c:v>1.5922926933333335E-2</c:v>
                </c:pt>
                <c:pt idx="53">
                  <c:v>1.6007158933333338E-2</c:v>
                </c:pt>
                <c:pt idx="54">
                  <c:v>1.6083014400000005E-2</c:v>
                </c:pt>
                <c:pt idx="55">
                  <c:v>1.6150493333333335E-2</c:v>
                </c:pt>
                <c:pt idx="56">
                  <c:v>1.6209595733333335E-2</c:v>
                </c:pt>
                <c:pt idx="57">
                  <c:v>1.6260321600000002E-2</c:v>
                </c:pt>
                <c:pt idx="58">
                  <c:v>1.6302670933333333E-2</c:v>
                </c:pt>
                <c:pt idx="59">
                  <c:v>1.6336643733333336E-2</c:v>
                </c:pt>
                <c:pt idx="60">
                  <c:v>1.6362240000000004E-2</c:v>
                </c:pt>
                <c:pt idx="61">
                  <c:v>1.6379459733333331E-2</c:v>
                </c:pt>
                <c:pt idx="62">
                  <c:v>1.6388302933333335E-2</c:v>
                </c:pt>
                <c:pt idx="63">
                  <c:v>1.6388769599999999E-2</c:v>
                </c:pt>
                <c:pt idx="64">
                  <c:v>1.6380859733333329E-2</c:v>
                </c:pt>
                <c:pt idx="65">
                  <c:v>1.6364573333333337E-2</c:v>
                </c:pt>
                <c:pt idx="66">
                  <c:v>1.6339910399999998E-2</c:v>
                </c:pt>
                <c:pt idx="67">
                  <c:v>1.6306870933333335E-2</c:v>
                </c:pt>
                <c:pt idx="68">
                  <c:v>1.6265454933333329E-2</c:v>
                </c:pt>
                <c:pt idx="69">
                  <c:v>1.6215662399999994E-2</c:v>
                </c:pt>
                <c:pt idx="70">
                  <c:v>1.6157493333333332E-2</c:v>
                </c:pt>
                <c:pt idx="71">
                  <c:v>1.6090947733333336E-2</c:v>
                </c:pt>
                <c:pt idx="72">
                  <c:v>1.601602559999999E-2</c:v>
                </c:pt>
                <c:pt idx="73">
                  <c:v>1.5932726933333332E-2</c:v>
                </c:pt>
                <c:pt idx="74">
                  <c:v>1.5841051733333323E-2</c:v>
                </c:pt>
                <c:pt idx="75">
                  <c:v>1.5740999999999995E-2</c:v>
                </c:pt>
                <c:pt idx="76">
                  <c:v>1.5632571733333333E-2</c:v>
                </c:pt>
                <c:pt idx="77">
                  <c:v>1.5515766933333331E-2</c:v>
                </c:pt>
                <c:pt idx="78">
                  <c:v>1.5390585599999989E-2</c:v>
                </c:pt>
                <c:pt idx="79">
                  <c:v>1.5257027733333324E-2</c:v>
                </c:pt>
                <c:pt idx="80">
                  <c:v>1.5115093333333329E-2</c:v>
                </c:pt>
                <c:pt idx="81">
                  <c:v>1.4964782399999991E-2</c:v>
                </c:pt>
                <c:pt idx="82">
                  <c:v>1.4806094933333326E-2</c:v>
                </c:pt>
                <c:pt idx="83">
                  <c:v>1.4639030933333328E-2</c:v>
                </c:pt>
                <c:pt idx="84">
                  <c:v>1.4463590399999986E-2</c:v>
                </c:pt>
                <c:pt idx="85">
                  <c:v>1.4279773333333325E-2</c:v>
                </c:pt>
                <c:pt idx="86">
                  <c:v>1.4087579733333331E-2</c:v>
                </c:pt>
                <c:pt idx="87">
                  <c:v>1.3887009599999986E-2</c:v>
                </c:pt>
                <c:pt idx="88">
                  <c:v>1.3678062933333318E-2</c:v>
                </c:pt>
                <c:pt idx="89">
                  <c:v>1.3460739733333317E-2</c:v>
                </c:pt>
                <c:pt idx="90">
                  <c:v>1.3235039999999983E-2</c:v>
                </c:pt>
                <c:pt idx="91">
                  <c:v>1.3000963733333315E-2</c:v>
                </c:pt>
                <c:pt idx="92">
                  <c:v>1.2758510933333321E-2</c:v>
                </c:pt>
                <c:pt idx="93">
                  <c:v>1.2507681599999987E-2</c:v>
                </c:pt>
                <c:pt idx="94">
                  <c:v>1.2248475733333319E-2</c:v>
                </c:pt>
                <c:pt idx="95">
                  <c:v>1.1980893333333319E-2</c:v>
                </c:pt>
                <c:pt idx="96">
                  <c:v>1.1704934399999971E-2</c:v>
                </c:pt>
                <c:pt idx="97">
                  <c:v>1.142059893333331E-2</c:v>
                </c:pt>
                <c:pt idx="98">
                  <c:v>1.112788693333331E-2</c:v>
                </c:pt>
                <c:pt idx="99">
                  <c:v>1.0826798399999969E-2</c:v>
                </c:pt>
                <c:pt idx="100">
                  <c:v>1.0517333333333316E-2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8FA-4FD5-89F6-846F35729DD8}"/>
            </c:ext>
          </c:extLst>
        </c:ser>
        <c:ser>
          <c:idx val="25"/>
          <c:order val="25"/>
          <c:spPr>
            <a:ln w="95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'pos alpha'!$G$27:$DC$27</c:f>
              <c:numCache>
                <c:formatCode>General</c:formatCode>
                <c:ptCount val="101"/>
                <c:pt idx="0">
                  <c:v>0</c:v>
                </c:pt>
                <c:pt idx="1">
                  <c:v>5.2080989583333341E-4</c:v>
                </c:pt>
                <c:pt idx="2">
                  <c:v>1.0332395833333335E-3</c:v>
                </c:pt>
                <c:pt idx="3">
                  <c:v>1.5372890625E-3</c:v>
                </c:pt>
                <c:pt idx="4">
                  <c:v>2.0329583333333337E-3</c:v>
                </c:pt>
                <c:pt idx="5">
                  <c:v>2.5202473958333338E-3</c:v>
                </c:pt>
                <c:pt idx="6">
                  <c:v>2.9991562500000005E-3</c:v>
                </c:pt>
                <c:pt idx="7">
                  <c:v>3.469684895833334E-3</c:v>
                </c:pt>
                <c:pt idx="8">
                  <c:v>3.9318333333333341E-3</c:v>
                </c:pt>
                <c:pt idx="9">
                  <c:v>4.3856015625E-3</c:v>
                </c:pt>
                <c:pt idx="10">
                  <c:v>4.8309895833333338E-3</c:v>
                </c:pt>
                <c:pt idx="11">
                  <c:v>5.2679973958333331E-3</c:v>
                </c:pt>
                <c:pt idx="12">
                  <c:v>5.6966250000000003E-3</c:v>
                </c:pt>
                <c:pt idx="13">
                  <c:v>6.1168723958333329E-3</c:v>
                </c:pt>
                <c:pt idx="14">
                  <c:v>6.5287395833333334E-3</c:v>
                </c:pt>
                <c:pt idx="15">
                  <c:v>6.9322265624999994E-3</c:v>
                </c:pt>
                <c:pt idx="16">
                  <c:v>7.3273333333333341E-3</c:v>
                </c:pt>
                <c:pt idx="17">
                  <c:v>7.7140598958333351E-3</c:v>
                </c:pt>
                <c:pt idx="18">
                  <c:v>8.0924062500000015E-3</c:v>
                </c:pt>
                <c:pt idx="19">
                  <c:v>8.4623723958333359E-3</c:v>
                </c:pt>
                <c:pt idx="20">
                  <c:v>8.8239583333333364E-3</c:v>
                </c:pt>
                <c:pt idx="21">
                  <c:v>9.1771640625000032E-3</c:v>
                </c:pt>
                <c:pt idx="22">
                  <c:v>9.5219895833333363E-3</c:v>
                </c:pt>
                <c:pt idx="23">
                  <c:v>9.8584348958333373E-3</c:v>
                </c:pt>
                <c:pt idx="24">
                  <c:v>1.0186500000000003E-2</c:v>
                </c:pt>
                <c:pt idx="25">
                  <c:v>1.0506184895833335E-2</c:v>
                </c:pt>
                <c:pt idx="26">
                  <c:v>1.0817489583333336E-2</c:v>
                </c:pt>
                <c:pt idx="27">
                  <c:v>1.1120414062500004E-2</c:v>
                </c:pt>
                <c:pt idx="28">
                  <c:v>1.1414958333333336E-2</c:v>
                </c:pt>
                <c:pt idx="29">
                  <c:v>1.1701122395833336E-2</c:v>
                </c:pt>
                <c:pt idx="30">
                  <c:v>1.1978906250000004E-2</c:v>
                </c:pt>
                <c:pt idx="31">
                  <c:v>1.2248309895833337E-2</c:v>
                </c:pt>
                <c:pt idx="32">
                  <c:v>1.2509333333333338E-2</c:v>
                </c:pt>
                <c:pt idx="33">
                  <c:v>1.2761976562500006E-2</c:v>
                </c:pt>
                <c:pt idx="34">
                  <c:v>1.3006239583333339E-2</c:v>
                </c:pt>
                <c:pt idx="35">
                  <c:v>1.3242122395833337E-2</c:v>
                </c:pt>
                <c:pt idx="36">
                  <c:v>1.3469625000000006E-2</c:v>
                </c:pt>
                <c:pt idx="37">
                  <c:v>1.3688747395833339E-2</c:v>
                </c:pt>
                <c:pt idx="38">
                  <c:v>1.3899489583333336E-2</c:v>
                </c:pt>
                <c:pt idx="39">
                  <c:v>1.4101851562500007E-2</c:v>
                </c:pt>
                <c:pt idx="40">
                  <c:v>1.4295833333333337E-2</c:v>
                </c:pt>
                <c:pt idx="41">
                  <c:v>1.4481434895833338E-2</c:v>
                </c:pt>
                <c:pt idx="42">
                  <c:v>1.4658656250000006E-2</c:v>
                </c:pt>
                <c:pt idx="43">
                  <c:v>1.482749739583334E-2</c:v>
                </c:pt>
                <c:pt idx="44">
                  <c:v>1.4987958333333338E-2</c:v>
                </c:pt>
                <c:pt idx="45">
                  <c:v>1.5140039062500008E-2</c:v>
                </c:pt>
                <c:pt idx="46">
                  <c:v>1.5283739583333338E-2</c:v>
                </c:pt>
                <c:pt idx="47">
                  <c:v>1.5419059895833339E-2</c:v>
                </c:pt>
                <c:pt idx="48">
                  <c:v>1.5546000000000006E-2</c:v>
                </c:pt>
                <c:pt idx="49">
                  <c:v>1.566455989583334E-2</c:v>
                </c:pt>
                <c:pt idx="50">
                  <c:v>1.5774739583333336E-2</c:v>
                </c:pt>
                <c:pt idx="51">
                  <c:v>1.58765390625E-2</c:v>
                </c:pt>
                <c:pt idx="52">
                  <c:v>1.5969958333333336E-2</c:v>
                </c:pt>
                <c:pt idx="53">
                  <c:v>1.6054997395833336E-2</c:v>
                </c:pt>
                <c:pt idx="54">
                  <c:v>1.6131656250000001E-2</c:v>
                </c:pt>
                <c:pt idx="55">
                  <c:v>1.6199934895833334E-2</c:v>
                </c:pt>
                <c:pt idx="56">
                  <c:v>1.6259833333333334E-2</c:v>
                </c:pt>
                <c:pt idx="57">
                  <c:v>1.6311351562500003E-2</c:v>
                </c:pt>
                <c:pt idx="58">
                  <c:v>1.6354489583333333E-2</c:v>
                </c:pt>
                <c:pt idx="59">
                  <c:v>1.6389247395833334E-2</c:v>
                </c:pt>
                <c:pt idx="60">
                  <c:v>1.6415625000000003E-2</c:v>
                </c:pt>
                <c:pt idx="61">
                  <c:v>1.6433622395833333E-2</c:v>
                </c:pt>
                <c:pt idx="62">
                  <c:v>1.6443239583333335E-2</c:v>
                </c:pt>
                <c:pt idx="63">
                  <c:v>1.6444476562500001E-2</c:v>
                </c:pt>
                <c:pt idx="64">
                  <c:v>1.6437333333333335E-2</c:v>
                </c:pt>
                <c:pt idx="65">
                  <c:v>1.6421809895833334E-2</c:v>
                </c:pt>
                <c:pt idx="66">
                  <c:v>1.6397906249999997E-2</c:v>
                </c:pt>
                <c:pt idx="67">
                  <c:v>1.6365622395833335E-2</c:v>
                </c:pt>
                <c:pt idx="68">
                  <c:v>1.632495833333333E-2</c:v>
                </c:pt>
                <c:pt idx="69">
                  <c:v>1.6275914062499997E-2</c:v>
                </c:pt>
                <c:pt idx="70">
                  <c:v>1.6218489583333336E-2</c:v>
                </c:pt>
                <c:pt idx="71">
                  <c:v>1.6152684895833332E-2</c:v>
                </c:pt>
                <c:pt idx="72">
                  <c:v>1.6078499999999996E-2</c:v>
                </c:pt>
                <c:pt idx="73">
                  <c:v>1.5995934895833331E-2</c:v>
                </c:pt>
                <c:pt idx="74">
                  <c:v>1.5904989583333331E-2</c:v>
                </c:pt>
                <c:pt idx="75">
                  <c:v>1.5805664062499995E-2</c:v>
                </c:pt>
                <c:pt idx="76">
                  <c:v>1.5697958333333335E-2</c:v>
                </c:pt>
                <c:pt idx="77">
                  <c:v>1.5581872395833325E-2</c:v>
                </c:pt>
                <c:pt idx="78">
                  <c:v>1.5457406249999993E-2</c:v>
                </c:pt>
                <c:pt idx="79">
                  <c:v>1.5324559895833329E-2</c:v>
                </c:pt>
                <c:pt idx="80">
                  <c:v>1.5183333333333333E-2</c:v>
                </c:pt>
                <c:pt idx="81">
                  <c:v>1.5033726562499988E-2</c:v>
                </c:pt>
                <c:pt idx="82">
                  <c:v>1.4875739583333325E-2</c:v>
                </c:pt>
                <c:pt idx="83">
                  <c:v>1.470937239583333E-2</c:v>
                </c:pt>
                <c:pt idx="84">
                  <c:v>1.4534624999999985E-2</c:v>
                </c:pt>
                <c:pt idx="85">
                  <c:v>1.4351497395833322E-2</c:v>
                </c:pt>
                <c:pt idx="86">
                  <c:v>1.4159989583333331E-2</c:v>
                </c:pt>
                <c:pt idx="87">
                  <c:v>1.3960101562499994E-2</c:v>
                </c:pt>
                <c:pt idx="88">
                  <c:v>1.3751833333333317E-2</c:v>
                </c:pt>
                <c:pt idx="89">
                  <c:v>1.3535184895833323E-2</c:v>
                </c:pt>
                <c:pt idx="90">
                  <c:v>1.3310156249999983E-2</c:v>
                </c:pt>
                <c:pt idx="91">
                  <c:v>1.3076747395833324E-2</c:v>
                </c:pt>
                <c:pt idx="92">
                  <c:v>1.283495833333332E-2</c:v>
                </c:pt>
                <c:pt idx="93">
                  <c:v>1.2584789062499983E-2</c:v>
                </c:pt>
                <c:pt idx="94">
                  <c:v>1.2326239583333322E-2</c:v>
                </c:pt>
                <c:pt idx="95">
                  <c:v>1.2059309895833321E-2</c:v>
                </c:pt>
                <c:pt idx="96">
                  <c:v>1.1783999999999975E-2</c:v>
                </c:pt>
                <c:pt idx="97">
                  <c:v>1.1500309895833311E-2</c:v>
                </c:pt>
                <c:pt idx="98">
                  <c:v>1.1208239583333314E-2</c:v>
                </c:pt>
                <c:pt idx="99">
                  <c:v>1.0907789062499965E-2</c:v>
                </c:pt>
                <c:pt idx="100">
                  <c:v>1.0598958333333311E-2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A8FA-4FD5-89F6-846F35729DD8}"/>
            </c:ext>
          </c:extLst>
        </c:ser>
        <c:ser>
          <c:idx val="26"/>
          <c:order val="26"/>
          <c:spPr>
            <a:ln w="95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'pos alpha'!$G$28:$DC$28</c:f>
              <c:numCache>
                <c:formatCode>General</c:formatCode>
                <c:ptCount val="101"/>
                <c:pt idx="0">
                  <c:v>0</c:v>
                </c:pt>
                <c:pt idx="1">
                  <c:v>5.2180798333333338E-4</c:v>
                </c:pt>
                <c:pt idx="2">
                  <c:v>1.0352319333333335E-3</c:v>
                </c:pt>
                <c:pt idx="3">
                  <c:v>1.54027185E-3</c:v>
                </c:pt>
                <c:pt idx="4">
                  <c:v>2.0369277333333337E-3</c:v>
                </c:pt>
                <c:pt idx="5">
                  <c:v>2.5251995833333336E-3</c:v>
                </c:pt>
                <c:pt idx="6">
                  <c:v>3.0050874000000002E-3</c:v>
                </c:pt>
                <c:pt idx="7">
                  <c:v>3.476591183333334E-3</c:v>
                </c:pt>
                <c:pt idx="8">
                  <c:v>3.9397109333333341E-3</c:v>
                </c:pt>
                <c:pt idx="9">
                  <c:v>4.3944466500000006E-3</c:v>
                </c:pt>
                <c:pt idx="10">
                  <c:v>4.8407983333333335E-3</c:v>
                </c:pt>
                <c:pt idx="11">
                  <c:v>5.2787659833333327E-3</c:v>
                </c:pt>
                <c:pt idx="12">
                  <c:v>5.7083495999999999E-3</c:v>
                </c:pt>
                <c:pt idx="13">
                  <c:v>6.1295491833333318E-3</c:v>
                </c:pt>
                <c:pt idx="14">
                  <c:v>6.5423647333333335E-3</c:v>
                </c:pt>
                <c:pt idx="15">
                  <c:v>6.9467962499999989E-3</c:v>
                </c:pt>
                <c:pt idx="16">
                  <c:v>7.342843733333335E-3</c:v>
                </c:pt>
                <c:pt idx="17">
                  <c:v>7.7305071833333348E-3</c:v>
                </c:pt>
                <c:pt idx="18">
                  <c:v>8.1097866000000018E-3</c:v>
                </c:pt>
                <c:pt idx="19">
                  <c:v>8.4806819833333352E-3</c:v>
                </c:pt>
                <c:pt idx="20">
                  <c:v>8.8431933333333358E-3</c:v>
                </c:pt>
                <c:pt idx="21">
                  <c:v>9.1973206500000019E-3</c:v>
                </c:pt>
                <c:pt idx="22">
                  <c:v>9.5430639333333352E-3</c:v>
                </c:pt>
                <c:pt idx="23">
                  <c:v>9.8804231833333356E-3</c:v>
                </c:pt>
                <c:pt idx="24">
                  <c:v>1.0209398400000003E-2</c:v>
                </c:pt>
                <c:pt idx="25">
                  <c:v>1.0529989583333337E-2</c:v>
                </c:pt>
                <c:pt idx="26">
                  <c:v>1.0842196733333337E-2</c:v>
                </c:pt>
                <c:pt idx="27">
                  <c:v>1.1146019850000004E-2</c:v>
                </c:pt>
                <c:pt idx="28">
                  <c:v>1.1441458933333336E-2</c:v>
                </c:pt>
                <c:pt idx="29">
                  <c:v>1.1728513983333336E-2</c:v>
                </c:pt>
                <c:pt idx="30">
                  <c:v>1.2007185000000004E-2</c:v>
                </c:pt>
                <c:pt idx="31">
                  <c:v>1.2277471983333333E-2</c:v>
                </c:pt>
                <c:pt idx="32">
                  <c:v>1.2539374933333337E-2</c:v>
                </c:pt>
                <c:pt idx="33">
                  <c:v>1.2792893850000004E-2</c:v>
                </c:pt>
                <c:pt idx="34">
                  <c:v>1.3038028733333339E-2</c:v>
                </c:pt>
                <c:pt idx="35">
                  <c:v>1.3274779583333337E-2</c:v>
                </c:pt>
                <c:pt idx="36">
                  <c:v>1.3503146400000002E-2</c:v>
                </c:pt>
                <c:pt idx="37">
                  <c:v>1.3723129183333337E-2</c:v>
                </c:pt>
                <c:pt idx="38">
                  <c:v>1.3934727933333335E-2</c:v>
                </c:pt>
                <c:pt idx="39">
                  <c:v>1.4137942650000006E-2</c:v>
                </c:pt>
                <c:pt idx="40">
                  <c:v>1.433277333333334E-2</c:v>
                </c:pt>
                <c:pt idx="41">
                  <c:v>1.4519219983333338E-2</c:v>
                </c:pt>
                <c:pt idx="42">
                  <c:v>1.4697282600000005E-2</c:v>
                </c:pt>
                <c:pt idx="43">
                  <c:v>1.4866961183333338E-2</c:v>
                </c:pt>
                <c:pt idx="44">
                  <c:v>1.5028255733333338E-2</c:v>
                </c:pt>
                <c:pt idx="45">
                  <c:v>1.5181166250000008E-2</c:v>
                </c:pt>
                <c:pt idx="46">
                  <c:v>1.5325692733333339E-2</c:v>
                </c:pt>
                <c:pt idx="47">
                  <c:v>1.5461835183333337E-2</c:v>
                </c:pt>
                <c:pt idx="48">
                  <c:v>1.5589593600000005E-2</c:v>
                </c:pt>
                <c:pt idx="49">
                  <c:v>1.5708967983333336E-2</c:v>
                </c:pt>
                <c:pt idx="50">
                  <c:v>1.5819958333333335E-2</c:v>
                </c:pt>
                <c:pt idx="51">
                  <c:v>1.5922564650000002E-2</c:v>
                </c:pt>
                <c:pt idx="52">
                  <c:v>1.6016786933333332E-2</c:v>
                </c:pt>
                <c:pt idx="53">
                  <c:v>1.6102625183333337E-2</c:v>
                </c:pt>
                <c:pt idx="54">
                  <c:v>1.6180079400000002E-2</c:v>
                </c:pt>
                <c:pt idx="55">
                  <c:v>1.624914958333333E-2</c:v>
                </c:pt>
                <c:pt idx="56">
                  <c:v>1.6309835733333333E-2</c:v>
                </c:pt>
                <c:pt idx="57">
                  <c:v>1.636213785E-2</c:v>
                </c:pt>
                <c:pt idx="58">
                  <c:v>1.640605593333333E-2</c:v>
                </c:pt>
                <c:pt idx="59">
                  <c:v>1.6441589983333338E-2</c:v>
                </c:pt>
                <c:pt idx="60">
                  <c:v>1.6468740000000003E-2</c:v>
                </c:pt>
                <c:pt idx="61">
                  <c:v>1.6487505983333331E-2</c:v>
                </c:pt>
                <c:pt idx="62">
                  <c:v>1.6497887933333334E-2</c:v>
                </c:pt>
                <c:pt idx="63">
                  <c:v>1.649988585E-2</c:v>
                </c:pt>
                <c:pt idx="64">
                  <c:v>1.649349973333333E-2</c:v>
                </c:pt>
                <c:pt idx="65">
                  <c:v>1.6478729583333331E-2</c:v>
                </c:pt>
                <c:pt idx="66">
                  <c:v>1.6455575400000002E-2</c:v>
                </c:pt>
                <c:pt idx="67">
                  <c:v>1.642403718333333E-2</c:v>
                </c:pt>
                <c:pt idx="68">
                  <c:v>1.6384114933333329E-2</c:v>
                </c:pt>
                <c:pt idx="69">
                  <c:v>1.6335808649999995E-2</c:v>
                </c:pt>
                <c:pt idx="70">
                  <c:v>1.6279118333333335E-2</c:v>
                </c:pt>
                <c:pt idx="71">
                  <c:v>1.6214043983333332E-2</c:v>
                </c:pt>
                <c:pt idx="72">
                  <c:v>1.6140585599999993E-2</c:v>
                </c:pt>
                <c:pt idx="73">
                  <c:v>1.6058743183333335E-2</c:v>
                </c:pt>
                <c:pt idx="74">
                  <c:v>1.5968516733333327E-2</c:v>
                </c:pt>
                <c:pt idx="75">
                  <c:v>1.5869906249999996E-2</c:v>
                </c:pt>
                <c:pt idx="76">
                  <c:v>1.5762911733333329E-2</c:v>
                </c:pt>
                <c:pt idx="77">
                  <c:v>1.5647533183333326E-2</c:v>
                </c:pt>
                <c:pt idx="78">
                  <c:v>1.5523770599999993E-2</c:v>
                </c:pt>
                <c:pt idx="79">
                  <c:v>1.5391623983333325E-2</c:v>
                </c:pt>
                <c:pt idx="80">
                  <c:v>1.525109333333333E-2</c:v>
                </c:pt>
                <c:pt idx="81">
                  <c:v>1.5102178649999989E-2</c:v>
                </c:pt>
                <c:pt idx="82">
                  <c:v>1.4944879933333325E-2</c:v>
                </c:pt>
                <c:pt idx="83">
                  <c:v>1.4779197183333329E-2</c:v>
                </c:pt>
                <c:pt idx="84">
                  <c:v>1.4605130399999985E-2</c:v>
                </c:pt>
                <c:pt idx="85">
                  <c:v>1.4422679583333327E-2</c:v>
                </c:pt>
                <c:pt idx="86">
                  <c:v>1.4231844733333325E-2</c:v>
                </c:pt>
                <c:pt idx="87">
                  <c:v>1.4032625849999987E-2</c:v>
                </c:pt>
                <c:pt idx="88">
                  <c:v>1.3825022933333327E-2</c:v>
                </c:pt>
                <c:pt idx="89">
                  <c:v>1.3609035983333323E-2</c:v>
                </c:pt>
                <c:pt idx="90">
                  <c:v>1.3384664999999983E-2</c:v>
                </c:pt>
                <c:pt idx="91">
                  <c:v>1.3151909983333314E-2</c:v>
                </c:pt>
                <c:pt idx="92">
                  <c:v>1.2910770933333322E-2</c:v>
                </c:pt>
                <c:pt idx="93">
                  <c:v>1.2661247849999981E-2</c:v>
                </c:pt>
                <c:pt idx="94">
                  <c:v>1.2403340733333316E-2</c:v>
                </c:pt>
                <c:pt idx="95">
                  <c:v>1.2137049583333316E-2</c:v>
                </c:pt>
                <c:pt idx="96">
                  <c:v>1.1862374399999973E-2</c:v>
                </c:pt>
                <c:pt idx="97">
                  <c:v>1.1579315183333314E-2</c:v>
                </c:pt>
                <c:pt idx="98">
                  <c:v>1.1287871933333311E-2</c:v>
                </c:pt>
                <c:pt idx="99">
                  <c:v>1.0988044649999966E-2</c:v>
                </c:pt>
                <c:pt idx="100">
                  <c:v>1.0679833333333319E-2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A8FA-4FD5-89F6-846F35729DD8}"/>
            </c:ext>
          </c:extLst>
        </c:ser>
        <c:ser>
          <c:idx val="27"/>
          <c:order val="27"/>
          <c:spPr>
            <a:ln w="95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'pos alpha'!$G$29:$DC$29</c:f>
              <c:numCache>
                <c:formatCode>General</c:formatCode>
                <c:ptCount val="101"/>
                <c:pt idx="0">
                  <c:v>0</c:v>
                </c:pt>
                <c:pt idx="1">
                  <c:v>5.2280599583333343E-4</c:v>
                </c:pt>
                <c:pt idx="2">
                  <c:v>1.0372239833333335E-3</c:v>
                </c:pt>
                <c:pt idx="3">
                  <c:v>1.5432539624999999E-3</c:v>
                </c:pt>
                <c:pt idx="4">
                  <c:v>2.0408959333333338E-3</c:v>
                </c:pt>
                <c:pt idx="5">
                  <c:v>2.5301498958333335E-3</c:v>
                </c:pt>
                <c:pt idx="6">
                  <c:v>3.0110158500000002E-3</c:v>
                </c:pt>
                <c:pt idx="7">
                  <c:v>3.4834937958333335E-3</c:v>
                </c:pt>
                <c:pt idx="8">
                  <c:v>3.9475837333333343E-3</c:v>
                </c:pt>
                <c:pt idx="9">
                  <c:v>4.4032856625E-3</c:v>
                </c:pt>
                <c:pt idx="10">
                  <c:v>4.8505995833333327E-3</c:v>
                </c:pt>
                <c:pt idx="11">
                  <c:v>5.2895254958333334E-3</c:v>
                </c:pt>
                <c:pt idx="12">
                  <c:v>5.7200633999999993E-3</c:v>
                </c:pt>
                <c:pt idx="13">
                  <c:v>6.1422132958333323E-3</c:v>
                </c:pt>
                <c:pt idx="14">
                  <c:v>6.5559751833333332E-3</c:v>
                </c:pt>
                <c:pt idx="15">
                  <c:v>6.9613490625000003E-3</c:v>
                </c:pt>
                <c:pt idx="16">
                  <c:v>7.3583349333333353E-3</c:v>
                </c:pt>
                <c:pt idx="17">
                  <c:v>7.7469327958333348E-3</c:v>
                </c:pt>
                <c:pt idx="18">
                  <c:v>8.1271426500000004E-3</c:v>
                </c:pt>
                <c:pt idx="19">
                  <c:v>8.4989644958333357E-3</c:v>
                </c:pt>
                <c:pt idx="20">
                  <c:v>8.8623983333333371E-3</c:v>
                </c:pt>
                <c:pt idx="21">
                  <c:v>9.2174441625000013E-3</c:v>
                </c:pt>
                <c:pt idx="22">
                  <c:v>9.5641019833333351E-3</c:v>
                </c:pt>
                <c:pt idx="23">
                  <c:v>9.9023717958333368E-3</c:v>
                </c:pt>
                <c:pt idx="24">
                  <c:v>1.0232253600000003E-2</c:v>
                </c:pt>
                <c:pt idx="25">
                  <c:v>1.0553747395833334E-2</c:v>
                </c:pt>
                <c:pt idx="26">
                  <c:v>1.0866853183333336E-2</c:v>
                </c:pt>
                <c:pt idx="27">
                  <c:v>1.1171570962500004E-2</c:v>
                </c:pt>
                <c:pt idx="28">
                  <c:v>1.1467900733333335E-2</c:v>
                </c:pt>
                <c:pt idx="29">
                  <c:v>1.1755842495833335E-2</c:v>
                </c:pt>
                <c:pt idx="30">
                  <c:v>1.2035396250000004E-2</c:v>
                </c:pt>
                <c:pt idx="31">
                  <c:v>1.2306561995833333E-2</c:v>
                </c:pt>
                <c:pt idx="32">
                  <c:v>1.2569339733333337E-2</c:v>
                </c:pt>
                <c:pt idx="33">
                  <c:v>1.2823729462500003E-2</c:v>
                </c:pt>
                <c:pt idx="34">
                  <c:v>1.3069731183333339E-2</c:v>
                </c:pt>
                <c:pt idx="35">
                  <c:v>1.3307344895833333E-2</c:v>
                </c:pt>
                <c:pt idx="36">
                  <c:v>1.3536570600000004E-2</c:v>
                </c:pt>
                <c:pt idx="37">
                  <c:v>1.3757408295833336E-2</c:v>
                </c:pt>
                <c:pt idx="38">
                  <c:v>1.3969857983333335E-2</c:v>
                </c:pt>
                <c:pt idx="39">
                  <c:v>1.4173919662500003E-2</c:v>
                </c:pt>
                <c:pt idx="40">
                  <c:v>1.4369593333333337E-2</c:v>
                </c:pt>
                <c:pt idx="41">
                  <c:v>1.4556878995833336E-2</c:v>
                </c:pt>
                <c:pt idx="42">
                  <c:v>1.4735776650000004E-2</c:v>
                </c:pt>
                <c:pt idx="43">
                  <c:v>1.4906286295833338E-2</c:v>
                </c:pt>
                <c:pt idx="44">
                  <c:v>1.5068407933333335E-2</c:v>
                </c:pt>
                <c:pt idx="45">
                  <c:v>1.5222141562500005E-2</c:v>
                </c:pt>
                <c:pt idx="46">
                  <c:v>1.5367487183333335E-2</c:v>
                </c:pt>
                <c:pt idx="47">
                  <c:v>1.5504444795833334E-2</c:v>
                </c:pt>
                <c:pt idx="48">
                  <c:v>1.5633014400000006E-2</c:v>
                </c:pt>
                <c:pt idx="49">
                  <c:v>1.5753195995833337E-2</c:v>
                </c:pt>
                <c:pt idx="50">
                  <c:v>1.5864989583333336E-2</c:v>
                </c:pt>
                <c:pt idx="51">
                  <c:v>1.5968395162499999E-2</c:v>
                </c:pt>
                <c:pt idx="52">
                  <c:v>1.6063412733333331E-2</c:v>
                </c:pt>
                <c:pt idx="53">
                  <c:v>1.6150042295833333E-2</c:v>
                </c:pt>
                <c:pt idx="54">
                  <c:v>1.6228283849999997E-2</c:v>
                </c:pt>
                <c:pt idx="55">
                  <c:v>1.6298137395833332E-2</c:v>
                </c:pt>
                <c:pt idx="56">
                  <c:v>1.6359602933333335E-2</c:v>
                </c:pt>
                <c:pt idx="57">
                  <c:v>1.6412680462500003E-2</c:v>
                </c:pt>
                <c:pt idx="58">
                  <c:v>1.6457369983333331E-2</c:v>
                </c:pt>
                <c:pt idx="59">
                  <c:v>1.6493671495833334E-2</c:v>
                </c:pt>
                <c:pt idx="60">
                  <c:v>1.6521584999999998E-2</c:v>
                </c:pt>
                <c:pt idx="61">
                  <c:v>1.654111049583333E-2</c:v>
                </c:pt>
                <c:pt idx="62">
                  <c:v>1.6552247983333331E-2</c:v>
                </c:pt>
                <c:pt idx="63">
                  <c:v>1.6554997462500002E-2</c:v>
                </c:pt>
                <c:pt idx="64">
                  <c:v>1.6549358933333331E-2</c:v>
                </c:pt>
                <c:pt idx="65">
                  <c:v>1.6535332395833331E-2</c:v>
                </c:pt>
                <c:pt idx="66">
                  <c:v>1.6512917849999996E-2</c:v>
                </c:pt>
                <c:pt idx="67">
                  <c:v>1.6482115295833329E-2</c:v>
                </c:pt>
                <c:pt idx="68">
                  <c:v>1.6442924733333326E-2</c:v>
                </c:pt>
                <c:pt idx="69">
                  <c:v>1.6395346162499994E-2</c:v>
                </c:pt>
                <c:pt idx="70">
                  <c:v>1.6339379583333334E-2</c:v>
                </c:pt>
                <c:pt idx="71">
                  <c:v>1.6275024995833335E-2</c:v>
                </c:pt>
                <c:pt idx="72">
                  <c:v>1.6202282399999986E-2</c:v>
                </c:pt>
                <c:pt idx="73">
                  <c:v>1.612115179583333E-2</c:v>
                </c:pt>
                <c:pt idx="74">
                  <c:v>1.6031633183333324E-2</c:v>
                </c:pt>
                <c:pt idx="75">
                  <c:v>1.5933726562499993E-2</c:v>
                </c:pt>
                <c:pt idx="76">
                  <c:v>1.5827431933333327E-2</c:v>
                </c:pt>
                <c:pt idx="77">
                  <c:v>1.5712749295833325E-2</c:v>
                </c:pt>
                <c:pt idx="78">
                  <c:v>1.5589678649999987E-2</c:v>
                </c:pt>
                <c:pt idx="79">
                  <c:v>1.5458219995833328E-2</c:v>
                </c:pt>
                <c:pt idx="80">
                  <c:v>1.5318373333333326E-2</c:v>
                </c:pt>
                <c:pt idx="81">
                  <c:v>1.5170138662499982E-2</c:v>
                </c:pt>
                <c:pt idx="82">
                  <c:v>1.5013515983333323E-2</c:v>
                </c:pt>
                <c:pt idx="83">
                  <c:v>1.4848505295833321E-2</c:v>
                </c:pt>
                <c:pt idx="84">
                  <c:v>1.4675106599999984E-2</c:v>
                </c:pt>
                <c:pt idx="85">
                  <c:v>1.4493319895833318E-2</c:v>
                </c:pt>
                <c:pt idx="86">
                  <c:v>1.4303145183333327E-2</c:v>
                </c:pt>
                <c:pt idx="87">
                  <c:v>1.410458246249998E-2</c:v>
                </c:pt>
                <c:pt idx="88">
                  <c:v>1.3897631733333318E-2</c:v>
                </c:pt>
                <c:pt idx="89">
                  <c:v>1.3682292995833317E-2</c:v>
                </c:pt>
                <c:pt idx="90">
                  <c:v>1.3458566249999977E-2</c:v>
                </c:pt>
                <c:pt idx="91">
                  <c:v>1.3226451495833312E-2</c:v>
                </c:pt>
                <c:pt idx="92">
                  <c:v>1.2985948733333315E-2</c:v>
                </c:pt>
                <c:pt idx="93">
                  <c:v>1.2737057962499986E-2</c:v>
                </c:pt>
                <c:pt idx="94">
                  <c:v>1.247977918333331E-2</c:v>
                </c:pt>
                <c:pt idx="95">
                  <c:v>1.2214112395833317E-2</c:v>
                </c:pt>
                <c:pt idx="96">
                  <c:v>1.194005759999997E-2</c:v>
                </c:pt>
                <c:pt idx="97">
                  <c:v>1.1657614795833313E-2</c:v>
                </c:pt>
                <c:pt idx="98">
                  <c:v>1.1366783983333309E-2</c:v>
                </c:pt>
                <c:pt idx="99">
                  <c:v>1.1067565162499959E-2</c:v>
                </c:pt>
                <c:pt idx="100">
                  <c:v>1.0759958333333312E-2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A8FA-4FD5-89F6-846F35729DD8}"/>
            </c:ext>
          </c:extLst>
        </c:ser>
        <c:ser>
          <c:idx val="28"/>
          <c:order val="28"/>
          <c:spPr>
            <a:ln w="95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'pos alpha'!$G$30:$DC$30</c:f>
              <c:numCache>
                <c:formatCode>General</c:formatCode>
                <c:ptCount val="101"/>
                <c:pt idx="0">
                  <c:v>0</c:v>
                </c:pt>
                <c:pt idx="1">
                  <c:v>5.2380393333333335E-4</c:v>
                </c:pt>
                <c:pt idx="2">
                  <c:v>1.0392157333333333E-3</c:v>
                </c:pt>
                <c:pt idx="3">
                  <c:v>1.5462353999999999E-3</c:v>
                </c:pt>
                <c:pt idx="4">
                  <c:v>2.0448629333333335E-3</c:v>
                </c:pt>
                <c:pt idx="5">
                  <c:v>2.5350983333333335E-3</c:v>
                </c:pt>
                <c:pt idx="6">
                  <c:v>3.0169416000000002E-3</c:v>
                </c:pt>
                <c:pt idx="7">
                  <c:v>3.4903927333333339E-3</c:v>
                </c:pt>
                <c:pt idx="8">
                  <c:v>3.9554517333333337E-3</c:v>
                </c:pt>
                <c:pt idx="9">
                  <c:v>4.4121185999999998E-3</c:v>
                </c:pt>
                <c:pt idx="10">
                  <c:v>4.8603933333333325E-3</c:v>
                </c:pt>
                <c:pt idx="11">
                  <c:v>5.3002759333333335E-3</c:v>
                </c:pt>
                <c:pt idx="12">
                  <c:v>5.7317663999999994E-3</c:v>
                </c:pt>
                <c:pt idx="13">
                  <c:v>6.1548647333333319E-3</c:v>
                </c:pt>
                <c:pt idx="14">
                  <c:v>6.5695709333333328E-3</c:v>
                </c:pt>
                <c:pt idx="15">
                  <c:v>6.9758849999999994E-3</c:v>
                </c:pt>
                <c:pt idx="16">
                  <c:v>7.3738069333333335E-3</c:v>
                </c:pt>
                <c:pt idx="17">
                  <c:v>7.7633367333333342E-3</c:v>
                </c:pt>
                <c:pt idx="18">
                  <c:v>8.1444744000000006E-3</c:v>
                </c:pt>
                <c:pt idx="19">
                  <c:v>8.5172199333333354E-3</c:v>
                </c:pt>
                <c:pt idx="20">
                  <c:v>8.8815733333333351E-3</c:v>
                </c:pt>
                <c:pt idx="21">
                  <c:v>9.2375346000000014E-3</c:v>
                </c:pt>
                <c:pt idx="22">
                  <c:v>9.5851037333333344E-3</c:v>
                </c:pt>
                <c:pt idx="23">
                  <c:v>9.9242807333333356E-3</c:v>
                </c:pt>
                <c:pt idx="24">
                  <c:v>1.0255065600000002E-2</c:v>
                </c:pt>
                <c:pt idx="25">
                  <c:v>1.0577458333333335E-2</c:v>
                </c:pt>
                <c:pt idx="26">
                  <c:v>1.0891458933333336E-2</c:v>
                </c:pt>
                <c:pt idx="27">
                  <c:v>1.1197067400000003E-2</c:v>
                </c:pt>
                <c:pt idx="28">
                  <c:v>1.1494283733333334E-2</c:v>
                </c:pt>
                <c:pt idx="29">
                  <c:v>1.1783107933333335E-2</c:v>
                </c:pt>
                <c:pt idx="30">
                  <c:v>1.2063540000000005E-2</c:v>
                </c:pt>
                <c:pt idx="31">
                  <c:v>1.2335579933333334E-2</c:v>
                </c:pt>
                <c:pt idx="32">
                  <c:v>1.2599227733333333E-2</c:v>
                </c:pt>
                <c:pt idx="33">
                  <c:v>1.2854483400000005E-2</c:v>
                </c:pt>
                <c:pt idx="34">
                  <c:v>1.3101346933333338E-2</c:v>
                </c:pt>
                <c:pt idx="35">
                  <c:v>1.3339818333333336E-2</c:v>
                </c:pt>
                <c:pt idx="36">
                  <c:v>1.3569897600000002E-2</c:v>
                </c:pt>
                <c:pt idx="37">
                  <c:v>1.3791584733333334E-2</c:v>
                </c:pt>
                <c:pt idx="38">
                  <c:v>1.4004879733333336E-2</c:v>
                </c:pt>
                <c:pt idx="39">
                  <c:v>1.4209782600000005E-2</c:v>
                </c:pt>
                <c:pt idx="40">
                  <c:v>1.4406293333333337E-2</c:v>
                </c:pt>
                <c:pt idx="41">
                  <c:v>1.4594411933333336E-2</c:v>
                </c:pt>
                <c:pt idx="42">
                  <c:v>1.4774138400000003E-2</c:v>
                </c:pt>
                <c:pt idx="43">
                  <c:v>1.4945472733333336E-2</c:v>
                </c:pt>
                <c:pt idx="44">
                  <c:v>1.5108414933333335E-2</c:v>
                </c:pt>
                <c:pt idx="45">
                  <c:v>1.5262965000000005E-2</c:v>
                </c:pt>
                <c:pt idx="46">
                  <c:v>1.5409122933333337E-2</c:v>
                </c:pt>
                <c:pt idx="47">
                  <c:v>1.5546888733333333E-2</c:v>
                </c:pt>
                <c:pt idx="48">
                  <c:v>1.5676262400000005E-2</c:v>
                </c:pt>
                <c:pt idx="49">
                  <c:v>1.5797243933333333E-2</c:v>
                </c:pt>
                <c:pt idx="50">
                  <c:v>1.5909833333333338E-2</c:v>
                </c:pt>
                <c:pt idx="51">
                  <c:v>1.60140306E-2</c:v>
                </c:pt>
                <c:pt idx="52">
                  <c:v>1.6109835733333334E-2</c:v>
                </c:pt>
                <c:pt idx="53">
                  <c:v>1.6197248733333336E-2</c:v>
                </c:pt>
                <c:pt idx="54">
                  <c:v>1.6276269599999997E-2</c:v>
                </c:pt>
                <c:pt idx="55">
                  <c:v>1.6346898333333332E-2</c:v>
                </c:pt>
                <c:pt idx="56">
                  <c:v>1.6409134933333333E-2</c:v>
                </c:pt>
                <c:pt idx="57">
                  <c:v>1.6462979400000001E-2</c:v>
                </c:pt>
                <c:pt idx="58">
                  <c:v>1.6508431733333329E-2</c:v>
                </c:pt>
                <c:pt idx="59">
                  <c:v>1.6545491933333333E-2</c:v>
                </c:pt>
                <c:pt idx="60">
                  <c:v>1.6574159999999998E-2</c:v>
                </c:pt>
                <c:pt idx="61">
                  <c:v>1.6594435933333328E-2</c:v>
                </c:pt>
                <c:pt idx="62">
                  <c:v>1.6606319733333333E-2</c:v>
                </c:pt>
                <c:pt idx="63">
                  <c:v>1.6609811399999997E-2</c:v>
                </c:pt>
                <c:pt idx="64">
                  <c:v>1.6604910933333331E-2</c:v>
                </c:pt>
                <c:pt idx="65">
                  <c:v>1.6591618333333329E-2</c:v>
                </c:pt>
                <c:pt idx="66">
                  <c:v>1.6569933599999996E-2</c:v>
                </c:pt>
                <c:pt idx="67">
                  <c:v>1.6539856733333334E-2</c:v>
                </c:pt>
                <c:pt idx="68">
                  <c:v>1.6501387733333327E-2</c:v>
                </c:pt>
                <c:pt idx="69">
                  <c:v>1.6454526599999995E-2</c:v>
                </c:pt>
                <c:pt idx="70">
                  <c:v>1.6399273333333332E-2</c:v>
                </c:pt>
                <c:pt idx="71">
                  <c:v>1.6335627933333329E-2</c:v>
                </c:pt>
                <c:pt idx="72">
                  <c:v>1.6263590399999989E-2</c:v>
                </c:pt>
                <c:pt idx="73">
                  <c:v>1.618316073333333E-2</c:v>
                </c:pt>
                <c:pt idx="74">
                  <c:v>1.6094338933333324E-2</c:v>
                </c:pt>
                <c:pt idx="75">
                  <c:v>1.5997124999999994E-2</c:v>
                </c:pt>
                <c:pt idx="76">
                  <c:v>1.5891518933333328E-2</c:v>
                </c:pt>
                <c:pt idx="77">
                  <c:v>1.5777520733333328E-2</c:v>
                </c:pt>
                <c:pt idx="78">
                  <c:v>1.5655130399999991E-2</c:v>
                </c:pt>
                <c:pt idx="79">
                  <c:v>1.5524347933333325E-2</c:v>
                </c:pt>
                <c:pt idx="80">
                  <c:v>1.5385173333333325E-2</c:v>
                </c:pt>
                <c:pt idx="81">
                  <c:v>1.5237606599999991E-2</c:v>
                </c:pt>
                <c:pt idx="82">
                  <c:v>1.5081647733333321E-2</c:v>
                </c:pt>
                <c:pt idx="83">
                  <c:v>1.4917296733333325E-2</c:v>
                </c:pt>
                <c:pt idx="84">
                  <c:v>1.4744553599999981E-2</c:v>
                </c:pt>
                <c:pt idx="85">
                  <c:v>1.4563418333333321E-2</c:v>
                </c:pt>
                <c:pt idx="86">
                  <c:v>1.4373890933333324E-2</c:v>
                </c:pt>
                <c:pt idx="87">
                  <c:v>1.417597139999998E-2</c:v>
                </c:pt>
                <c:pt idx="88">
                  <c:v>1.396965973333332E-2</c:v>
                </c:pt>
                <c:pt idx="89">
                  <c:v>1.375495593333332E-2</c:v>
                </c:pt>
                <c:pt idx="90">
                  <c:v>1.3531859999999979E-2</c:v>
                </c:pt>
                <c:pt idx="91">
                  <c:v>1.3300371933333319E-2</c:v>
                </c:pt>
                <c:pt idx="92">
                  <c:v>1.3060491733333318E-2</c:v>
                </c:pt>
                <c:pt idx="93">
                  <c:v>1.2812219399999984E-2</c:v>
                </c:pt>
                <c:pt idx="94">
                  <c:v>1.255555493333331E-2</c:v>
                </c:pt>
                <c:pt idx="95">
                  <c:v>1.2290498333333316E-2</c:v>
                </c:pt>
                <c:pt idx="96">
                  <c:v>1.2017049599999975E-2</c:v>
                </c:pt>
                <c:pt idx="97">
                  <c:v>1.1735208733333308E-2</c:v>
                </c:pt>
                <c:pt idx="98">
                  <c:v>1.1444975733333314E-2</c:v>
                </c:pt>
                <c:pt idx="99">
                  <c:v>1.1146350599999966E-2</c:v>
                </c:pt>
                <c:pt idx="100">
                  <c:v>1.0839333333333312E-2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8FA-4FD5-89F6-846F35729DD8}"/>
            </c:ext>
          </c:extLst>
        </c:ser>
        <c:ser>
          <c:idx val="29"/>
          <c:order val="29"/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'pos alpha'!$G$31:$DC$31</c:f>
              <c:numCache>
                <c:formatCode>General</c:formatCode>
                <c:ptCount val="101"/>
                <c:pt idx="0">
                  <c:v>0</c:v>
                </c:pt>
                <c:pt idx="1">
                  <c:v>5.2480179583333346E-4</c:v>
                </c:pt>
                <c:pt idx="2">
                  <c:v>1.0412071833333337E-3</c:v>
                </c:pt>
                <c:pt idx="3">
                  <c:v>1.5492161625000002E-3</c:v>
                </c:pt>
                <c:pt idx="4">
                  <c:v>2.0488287333333341E-3</c:v>
                </c:pt>
                <c:pt idx="5">
                  <c:v>2.5400448958333341E-3</c:v>
                </c:pt>
                <c:pt idx="6">
                  <c:v>3.0228646500000005E-3</c:v>
                </c:pt>
                <c:pt idx="7">
                  <c:v>3.4972879958333342E-3</c:v>
                </c:pt>
                <c:pt idx="8">
                  <c:v>3.963314933333335E-3</c:v>
                </c:pt>
                <c:pt idx="9">
                  <c:v>4.4209454625000009E-3</c:v>
                </c:pt>
                <c:pt idx="10">
                  <c:v>4.8701795833333335E-3</c:v>
                </c:pt>
                <c:pt idx="11">
                  <c:v>5.3110172958333339E-3</c:v>
                </c:pt>
                <c:pt idx="12">
                  <c:v>5.7434586000000001E-3</c:v>
                </c:pt>
                <c:pt idx="13">
                  <c:v>6.1675034958333331E-3</c:v>
                </c:pt>
                <c:pt idx="14">
                  <c:v>6.5831519833333347E-3</c:v>
                </c:pt>
                <c:pt idx="15">
                  <c:v>6.9904040625000004E-3</c:v>
                </c:pt>
                <c:pt idx="16">
                  <c:v>7.3892597333333355E-3</c:v>
                </c:pt>
                <c:pt idx="17">
                  <c:v>7.7797189958333356E-3</c:v>
                </c:pt>
                <c:pt idx="18">
                  <c:v>8.1617818500000026E-3</c:v>
                </c:pt>
                <c:pt idx="19">
                  <c:v>8.5354482958333363E-3</c:v>
                </c:pt>
                <c:pt idx="20">
                  <c:v>8.9007183333333368E-3</c:v>
                </c:pt>
                <c:pt idx="21">
                  <c:v>9.2575919625000024E-3</c:v>
                </c:pt>
                <c:pt idx="22">
                  <c:v>9.6060691833333364E-3</c:v>
                </c:pt>
                <c:pt idx="23">
                  <c:v>9.9461499958333373E-3</c:v>
                </c:pt>
                <c:pt idx="24">
                  <c:v>1.0277834400000005E-2</c:v>
                </c:pt>
                <c:pt idx="25">
                  <c:v>1.0601122395833336E-2</c:v>
                </c:pt>
                <c:pt idx="26">
                  <c:v>1.0916013983333337E-2</c:v>
                </c:pt>
                <c:pt idx="27">
                  <c:v>1.1222509162500005E-2</c:v>
                </c:pt>
                <c:pt idx="28">
                  <c:v>1.1520607933333336E-2</c:v>
                </c:pt>
                <c:pt idx="29">
                  <c:v>1.1810310295833338E-2</c:v>
                </c:pt>
                <c:pt idx="30">
                  <c:v>1.2091616250000006E-2</c:v>
                </c:pt>
                <c:pt idx="31">
                  <c:v>1.2364525795833338E-2</c:v>
                </c:pt>
                <c:pt idx="32">
                  <c:v>1.2629038933333338E-2</c:v>
                </c:pt>
                <c:pt idx="33">
                  <c:v>1.2885155662500007E-2</c:v>
                </c:pt>
                <c:pt idx="34">
                  <c:v>1.3132875983333341E-2</c:v>
                </c:pt>
                <c:pt idx="35">
                  <c:v>1.3372199895833339E-2</c:v>
                </c:pt>
                <c:pt idx="36">
                  <c:v>1.3603127400000008E-2</c:v>
                </c:pt>
                <c:pt idx="37">
                  <c:v>1.3825658495833341E-2</c:v>
                </c:pt>
                <c:pt idx="38">
                  <c:v>1.403979318333334E-2</c:v>
                </c:pt>
                <c:pt idx="39">
                  <c:v>1.4245531462500006E-2</c:v>
                </c:pt>
                <c:pt idx="40">
                  <c:v>1.4442873333333342E-2</c:v>
                </c:pt>
                <c:pt idx="41">
                  <c:v>1.4631818795833338E-2</c:v>
                </c:pt>
                <c:pt idx="42">
                  <c:v>1.4812367850000008E-2</c:v>
                </c:pt>
                <c:pt idx="43">
                  <c:v>1.4984520495833339E-2</c:v>
                </c:pt>
                <c:pt idx="44">
                  <c:v>1.5148276733333341E-2</c:v>
                </c:pt>
                <c:pt idx="45">
                  <c:v>1.5303636562500009E-2</c:v>
                </c:pt>
                <c:pt idx="46">
                  <c:v>1.5450599983333339E-2</c:v>
                </c:pt>
                <c:pt idx="47">
                  <c:v>1.5589166995833339E-2</c:v>
                </c:pt>
                <c:pt idx="48">
                  <c:v>1.5719337600000008E-2</c:v>
                </c:pt>
                <c:pt idx="49">
                  <c:v>1.5841111795833335E-2</c:v>
                </c:pt>
                <c:pt idx="50">
                  <c:v>1.5954489583333342E-2</c:v>
                </c:pt>
                <c:pt idx="51">
                  <c:v>1.6059470962500006E-2</c:v>
                </c:pt>
                <c:pt idx="52">
                  <c:v>1.6156055933333337E-2</c:v>
                </c:pt>
                <c:pt idx="53">
                  <c:v>1.6244244495833341E-2</c:v>
                </c:pt>
                <c:pt idx="54">
                  <c:v>1.6324036650000005E-2</c:v>
                </c:pt>
                <c:pt idx="55">
                  <c:v>1.6395432395833336E-2</c:v>
                </c:pt>
                <c:pt idx="56">
                  <c:v>1.6458431733333341E-2</c:v>
                </c:pt>
                <c:pt idx="57">
                  <c:v>1.6513034662500006E-2</c:v>
                </c:pt>
                <c:pt idx="58">
                  <c:v>1.6559241183333333E-2</c:v>
                </c:pt>
                <c:pt idx="59">
                  <c:v>1.6597051295833339E-2</c:v>
                </c:pt>
                <c:pt idx="60">
                  <c:v>1.6626465E-2</c:v>
                </c:pt>
                <c:pt idx="61">
                  <c:v>1.6647482295833335E-2</c:v>
                </c:pt>
                <c:pt idx="62">
                  <c:v>1.6660103183333334E-2</c:v>
                </c:pt>
                <c:pt idx="63">
                  <c:v>1.6664327662500002E-2</c:v>
                </c:pt>
                <c:pt idx="64">
                  <c:v>1.6660155733333334E-2</c:v>
                </c:pt>
                <c:pt idx="65">
                  <c:v>1.664758739583334E-2</c:v>
                </c:pt>
                <c:pt idx="66">
                  <c:v>1.6626622649999999E-2</c:v>
                </c:pt>
                <c:pt idx="67">
                  <c:v>1.6597261495833338E-2</c:v>
                </c:pt>
                <c:pt idx="68">
                  <c:v>1.6559503933333334E-2</c:v>
                </c:pt>
                <c:pt idx="69">
                  <c:v>1.6513349962500003E-2</c:v>
                </c:pt>
                <c:pt idx="70">
                  <c:v>1.645879958333334E-2</c:v>
                </c:pt>
                <c:pt idx="71">
                  <c:v>1.6395852795833339E-2</c:v>
                </c:pt>
                <c:pt idx="72">
                  <c:v>1.6324509599999995E-2</c:v>
                </c:pt>
                <c:pt idx="73">
                  <c:v>1.6244769995833339E-2</c:v>
                </c:pt>
                <c:pt idx="74">
                  <c:v>1.6156633983333328E-2</c:v>
                </c:pt>
                <c:pt idx="75">
                  <c:v>1.6060101562499998E-2</c:v>
                </c:pt>
                <c:pt idx="76">
                  <c:v>1.5955172733333335E-2</c:v>
                </c:pt>
                <c:pt idx="77">
                  <c:v>1.5841847495833332E-2</c:v>
                </c:pt>
                <c:pt idx="78">
                  <c:v>1.5720125849999992E-2</c:v>
                </c:pt>
                <c:pt idx="79">
                  <c:v>1.5590007795833336E-2</c:v>
                </c:pt>
                <c:pt idx="80">
                  <c:v>1.5451493333333337E-2</c:v>
                </c:pt>
                <c:pt idx="81">
                  <c:v>1.5304582462499994E-2</c:v>
                </c:pt>
                <c:pt idx="82">
                  <c:v>1.5149275183333328E-2</c:v>
                </c:pt>
                <c:pt idx="83">
                  <c:v>1.4985571495833329E-2</c:v>
                </c:pt>
                <c:pt idx="84">
                  <c:v>1.481347139999999E-2</c:v>
                </c:pt>
                <c:pt idx="85">
                  <c:v>1.4632974895833331E-2</c:v>
                </c:pt>
                <c:pt idx="86">
                  <c:v>1.4444081983333336E-2</c:v>
                </c:pt>
                <c:pt idx="87">
                  <c:v>1.4246792662499994E-2</c:v>
                </c:pt>
                <c:pt idx="88">
                  <c:v>1.4041106933333325E-2</c:v>
                </c:pt>
                <c:pt idx="89">
                  <c:v>1.3827024795833323E-2</c:v>
                </c:pt>
                <c:pt idx="90">
                  <c:v>1.3604546249999988E-2</c:v>
                </c:pt>
                <c:pt idx="91">
                  <c:v>1.337367129583332E-2</c:v>
                </c:pt>
                <c:pt idx="92">
                  <c:v>1.3134399933333332E-2</c:v>
                </c:pt>
                <c:pt idx="93">
                  <c:v>1.2886732162499991E-2</c:v>
                </c:pt>
                <c:pt idx="94">
                  <c:v>1.2630667983333323E-2</c:v>
                </c:pt>
                <c:pt idx="95">
                  <c:v>1.2366207395833322E-2</c:v>
                </c:pt>
                <c:pt idx="96">
                  <c:v>1.209335039999998E-2</c:v>
                </c:pt>
                <c:pt idx="97">
                  <c:v>1.1812096995833313E-2</c:v>
                </c:pt>
                <c:pt idx="98">
                  <c:v>1.1522447183333319E-2</c:v>
                </c:pt>
                <c:pt idx="99">
                  <c:v>1.1224400962499978E-2</c:v>
                </c:pt>
                <c:pt idx="100">
                  <c:v>1.0917958333333318E-2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8FA-4FD5-89F6-846F35729DD8}"/>
            </c:ext>
          </c:extLst>
        </c:ser>
        <c:ser>
          <c:idx val="30"/>
          <c:order val="30"/>
          <c:spPr>
            <a:ln w="95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val>
            <c:numRef>
              <c:f>'pos alpha'!$G$32:$DC$32</c:f>
              <c:numCache>
                <c:formatCode>General</c:formatCode>
                <c:ptCount val="101"/>
                <c:pt idx="0">
                  <c:v>0</c:v>
                </c:pt>
                <c:pt idx="1">
                  <c:v>5.2579958333333343E-4</c:v>
                </c:pt>
                <c:pt idx="2">
                  <c:v>1.0431983333333335E-3</c:v>
                </c:pt>
                <c:pt idx="3">
                  <c:v>1.5521962500000001E-3</c:v>
                </c:pt>
                <c:pt idx="4">
                  <c:v>2.0527933333333338E-3</c:v>
                </c:pt>
                <c:pt idx="5">
                  <c:v>2.5449895833333336E-3</c:v>
                </c:pt>
                <c:pt idx="6">
                  <c:v>3.0287850000000004E-3</c:v>
                </c:pt>
                <c:pt idx="7">
                  <c:v>3.504179583333334E-3</c:v>
                </c:pt>
                <c:pt idx="8">
                  <c:v>3.9711733333333337E-3</c:v>
                </c:pt>
                <c:pt idx="9">
                  <c:v>4.4297662500000006E-3</c:v>
                </c:pt>
                <c:pt idx="10">
                  <c:v>4.8799583333333334E-3</c:v>
                </c:pt>
                <c:pt idx="11">
                  <c:v>5.3217495833333336E-3</c:v>
                </c:pt>
                <c:pt idx="12">
                  <c:v>5.7551400000000006E-3</c:v>
                </c:pt>
                <c:pt idx="13">
                  <c:v>6.1801295833333325E-3</c:v>
                </c:pt>
                <c:pt idx="14">
                  <c:v>6.5967183333333337E-3</c:v>
                </c:pt>
                <c:pt idx="15">
                  <c:v>7.0049062499999998E-3</c:v>
                </c:pt>
                <c:pt idx="16">
                  <c:v>7.4046933333333344E-3</c:v>
                </c:pt>
                <c:pt idx="17">
                  <c:v>7.7960795833333357E-3</c:v>
                </c:pt>
                <c:pt idx="18">
                  <c:v>8.179065000000001E-3</c:v>
                </c:pt>
                <c:pt idx="19">
                  <c:v>8.5536495833333347E-3</c:v>
                </c:pt>
                <c:pt idx="20">
                  <c:v>8.9198333333333369E-3</c:v>
                </c:pt>
                <c:pt idx="21">
                  <c:v>9.2776162500000023E-3</c:v>
                </c:pt>
                <c:pt idx="22">
                  <c:v>9.6269983333333378E-3</c:v>
                </c:pt>
                <c:pt idx="23">
                  <c:v>9.9679795833333383E-3</c:v>
                </c:pt>
                <c:pt idx="24">
                  <c:v>1.0300560000000004E-2</c:v>
                </c:pt>
                <c:pt idx="25">
                  <c:v>1.0624739583333334E-2</c:v>
                </c:pt>
                <c:pt idx="26">
                  <c:v>1.0940518333333338E-2</c:v>
                </c:pt>
                <c:pt idx="27">
                  <c:v>1.1247896250000005E-2</c:v>
                </c:pt>
                <c:pt idx="28">
                  <c:v>1.1546873333333338E-2</c:v>
                </c:pt>
                <c:pt idx="29">
                  <c:v>1.1837449583333338E-2</c:v>
                </c:pt>
                <c:pt idx="30">
                  <c:v>1.2119625000000005E-2</c:v>
                </c:pt>
                <c:pt idx="31">
                  <c:v>1.2393399583333336E-2</c:v>
                </c:pt>
                <c:pt idx="32">
                  <c:v>1.2658773333333335E-2</c:v>
                </c:pt>
                <c:pt idx="33">
                  <c:v>1.2915746250000006E-2</c:v>
                </c:pt>
                <c:pt idx="34">
                  <c:v>1.3164318333333341E-2</c:v>
                </c:pt>
                <c:pt idx="35">
                  <c:v>1.3404489583333339E-2</c:v>
                </c:pt>
                <c:pt idx="36">
                  <c:v>1.3636260000000004E-2</c:v>
                </c:pt>
                <c:pt idx="37">
                  <c:v>1.3859629583333338E-2</c:v>
                </c:pt>
                <c:pt idx="38">
                  <c:v>1.4074598333333337E-2</c:v>
                </c:pt>
                <c:pt idx="39">
                  <c:v>1.4281166250000006E-2</c:v>
                </c:pt>
                <c:pt idx="40">
                  <c:v>1.4479333333333341E-2</c:v>
                </c:pt>
                <c:pt idx="41">
                  <c:v>1.4669099583333338E-2</c:v>
                </c:pt>
                <c:pt idx="42">
                  <c:v>1.4850465000000007E-2</c:v>
                </c:pt>
                <c:pt idx="43">
                  <c:v>1.502342958333334E-2</c:v>
                </c:pt>
                <c:pt idx="44">
                  <c:v>1.5187993333333339E-2</c:v>
                </c:pt>
                <c:pt idx="45">
                  <c:v>1.5344156250000008E-2</c:v>
                </c:pt>
                <c:pt idx="46">
                  <c:v>1.5491918333333339E-2</c:v>
                </c:pt>
                <c:pt idx="47">
                  <c:v>1.5631279583333338E-2</c:v>
                </c:pt>
                <c:pt idx="48">
                  <c:v>1.5762240000000007E-2</c:v>
                </c:pt>
                <c:pt idx="49">
                  <c:v>1.5884799583333338E-2</c:v>
                </c:pt>
                <c:pt idx="50">
                  <c:v>1.5998958333333341E-2</c:v>
                </c:pt>
                <c:pt idx="51">
                  <c:v>1.6104716250000005E-2</c:v>
                </c:pt>
                <c:pt idx="52">
                  <c:v>1.6202073333333337E-2</c:v>
                </c:pt>
                <c:pt idx="53">
                  <c:v>1.6291029583333339E-2</c:v>
                </c:pt>
                <c:pt idx="54">
                  <c:v>1.6371585000000001E-2</c:v>
                </c:pt>
                <c:pt idx="55">
                  <c:v>1.6443739583333332E-2</c:v>
                </c:pt>
                <c:pt idx="56">
                  <c:v>1.6507493333333338E-2</c:v>
                </c:pt>
                <c:pt idx="57">
                  <c:v>1.6562846250000002E-2</c:v>
                </c:pt>
                <c:pt idx="58">
                  <c:v>1.6609798333333332E-2</c:v>
                </c:pt>
                <c:pt idx="59">
                  <c:v>1.6648349583333336E-2</c:v>
                </c:pt>
                <c:pt idx="60">
                  <c:v>1.6678500000000006E-2</c:v>
                </c:pt>
                <c:pt idx="61">
                  <c:v>1.670024958333333E-2</c:v>
                </c:pt>
                <c:pt idx="62">
                  <c:v>1.6713598333333333E-2</c:v>
                </c:pt>
                <c:pt idx="63">
                  <c:v>1.6718546250000004E-2</c:v>
                </c:pt>
                <c:pt idx="64">
                  <c:v>1.6715093333333333E-2</c:v>
                </c:pt>
                <c:pt idx="65">
                  <c:v>1.6703239583333335E-2</c:v>
                </c:pt>
                <c:pt idx="66">
                  <c:v>1.6682985000000001E-2</c:v>
                </c:pt>
                <c:pt idx="67">
                  <c:v>1.6654329583333335E-2</c:v>
                </c:pt>
                <c:pt idx="68">
                  <c:v>1.6617273333333332E-2</c:v>
                </c:pt>
                <c:pt idx="69">
                  <c:v>1.6571816249999999E-2</c:v>
                </c:pt>
                <c:pt idx="70">
                  <c:v>1.6517958333333339E-2</c:v>
                </c:pt>
                <c:pt idx="71">
                  <c:v>1.6455699583333334E-2</c:v>
                </c:pt>
                <c:pt idx="72">
                  <c:v>1.6385039999999993E-2</c:v>
                </c:pt>
                <c:pt idx="73">
                  <c:v>1.6305979583333335E-2</c:v>
                </c:pt>
                <c:pt idx="74">
                  <c:v>1.6218518333333324E-2</c:v>
                </c:pt>
                <c:pt idx="75">
                  <c:v>1.6122656249999995E-2</c:v>
                </c:pt>
                <c:pt idx="76">
                  <c:v>1.6018393333333332E-2</c:v>
                </c:pt>
                <c:pt idx="77">
                  <c:v>1.590572958333333E-2</c:v>
                </c:pt>
                <c:pt idx="78">
                  <c:v>1.5784664999999993E-2</c:v>
                </c:pt>
                <c:pt idx="79">
                  <c:v>1.5655199583333328E-2</c:v>
                </c:pt>
                <c:pt idx="80">
                  <c:v>1.5517333333333331E-2</c:v>
                </c:pt>
                <c:pt idx="81">
                  <c:v>1.5371066249999992E-2</c:v>
                </c:pt>
                <c:pt idx="82">
                  <c:v>1.5216398333333325E-2</c:v>
                </c:pt>
                <c:pt idx="83">
                  <c:v>1.5053329583333327E-2</c:v>
                </c:pt>
                <c:pt idx="84">
                  <c:v>1.4881859999999986E-2</c:v>
                </c:pt>
                <c:pt idx="85">
                  <c:v>1.4701989583333325E-2</c:v>
                </c:pt>
                <c:pt idx="86">
                  <c:v>1.4513718333333328E-2</c:v>
                </c:pt>
                <c:pt idx="87">
                  <c:v>1.4317046249999986E-2</c:v>
                </c:pt>
                <c:pt idx="88">
                  <c:v>1.4111973333333319E-2</c:v>
                </c:pt>
                <c:pt idx="89">
                  <c:v>1.3898499583333321E-2</c:v>
                </c:pt>
                <c:pt idx="90">
                  <c:v>1.3676624999999984E-2</c:v>
                </c:pt>
                <c:pt idx="91">
                  <c:v>1.3446349583333315E-2</c:v>
                </c:pt>
                <c:pt idx="92">
                  <c:v>1.3207673333333322E-2</c:v>
                </c:pt>
                <c:pt idx="93">
                  <c:v>1.2960596249999984E-2</c:v>
                </c:pt>
                <c:pt idx="94">
                  <c:v>1.2705118333333321E-2</c:v>
                </c:pt>
                <c:pt idx="95">
                  <c:v>1.2441239583333319E-2</c:v>
                </c:pt>
                <c:pt idx="96">
                  <c:v>1.2168959999999979E-2</c:v>
                </c:pt>
                <c:pt idx="97">
                  <c:v>1.1888279583333314E-2</c:v>
                </c:pt>
                <c:pt idx="98">
                  <c:v>1.159919833333331E-2</c:v>
                </c:pt>
                <c:pt idx="99">
                  <c:v>1.1301716249999968E-2</c:v>
                </c:pt>
                <c:pt idx="100">
                  <c:v>1.0995833333333316E-2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A8FA-4FD5-89F6-846F35729DD8}"/>
            </c:ext>
          </c:extLst>
        </c:ser>
        <c:ser>
          <c:idx val="31"/>
          <c:order val="31"/>
          <c:spPr>
            <a:ln w="952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val>
            <c:numRef>
              <c:f>'pos alpha'!$G$33:$DC$33</c:f>
              <c:numCache>
                <c:formatCode>General</c:formatCode>
                <c:ptCount val="101"/>
                <c:pt idx="0">
                  <c:v>0</c:v>
                </c:pt>
                <c:pt idx="1">
                  <c:v>5.2679729583333349E-4</c:v>
                </c:pt>
                <c:pt idx="2">
                  <c:v>1.0451891833333335E-3</c:v>
                </c:pt>
                <c:pt idx="3">
                  <c:v>1.5551756625E-3</c:v>
                </c:pt>
                <c:pt idx="4">
                  <c:v>2.0567567333333336E-3</c:v>
                </c:pt>
                <c:pt idx="5">
                  <c:v>2.549932395833334E-3</c:v>
                </c:pt>
                <c:pt idx="6">
                  <c:v>3.0347026500000002E-3</c:v>
                </c:pt>
                <c:pt idx="7">
                  <c:v>3.5110674958333341E-3</c:v>
                </c:pt>
                <c:pt idx="8">
                  <c:v>3.9790269333333343E-3</c:v>
                </c:pt>
                <c:pt idx="9">
                  <c:v>4.4385809625E-3</c:v>
                </c:pt>
                <c:pt idx="10">
                  <c:v>4.8897295833333328E-3</c:v>
                </c:pt>
                <c:pt idx="11">
                  <c:v>5.3324727958333328E-3</c:v>
                </c:pt>
                <c:pt idx="12">
                  <c:v>5.7668106E-3</c:v>
                </c:pt>
                <c:pt idx="13">
                  <c:v>6.1927429958333327E-3</c:v>
                </c:pt>
                <c:pt idx="14">
                  <c:v>6.6102699833333342E-3</c:v>
                </c:pt>
                <c:pt idx="15">
                  <c:v>7.0193915624999995E-3</c:v>
                </c:pt>
                <c:pt idx="16">
                  <c:v>7.4201077333333355E-3</c:v>
                </c:pt>
                <c:pt idx="17">
                  <c:v>7.8124184958333351E-3</c:v>
                </c:pt>
                <c:pt idx="18">
                  <c:v>8.1963238500000028E-3</c:v>
                </c:pt>
                <c:pt idx="19">
                  <c:v>8.571823795833336E-3</c:v>
                </c:pt>
                <c:pt idx="20">
                  <c:v>8.9389183333333372E-3</c:v>
                </c:pt>
                <c:pt idx="21">
                  <c:v>9.2976074625000012E-3</c:v>
                </c:pt>
                <c:pt idx="22">
                  <c:v>9.6478911833333368E-3</c:v>
                </c:pt>
                <c:pt idx="23">
                  <c:v>9.989769495833337E-3</c:v>
                </c:pt>
                <c:pt idx="24">
                  <c:v>1.0323242400000003E-2</c:v>
                </c:pt>
                <c:pt idx="25">
                  <c:v>1.0648309895833336E-2</c:v>
                </c:pt>
                <c:pt idx="26">
                  <c:v>1.0964971983333335E-2</c:v>
                </c:pt>
                <c:pt idx="27">
                  <c:v>1.1273228662500004E-2</c:v>
                </c:pt>
                <c:pt idx="28">
                  <c:v>1.1573079933333336E-2</c:v>
                </c:pt>
                <c:pt idx="29">
                  <c:v>1.1864525795833337E-2</c:v>
                </c:pt>
                <c:pt idx="30">
                  <c:v>1.2147566250000004E-2</c:v>
                </c:pt>
                <c:pt idx="31">
                  <c:v>1.2422201295833338E-2</c:v>
                </c:pt>
                <c:pt idx="32">
                  <c:v>1.2688430933333337E-2</c:v>
                </c:pt>
                <c:pt idx="33">
                  <c:v>1.2946255162500003E-2</c:v>
                </c:pt>
                <c:pt idx="34">
                  <c:v>1.319567398333334E-2</c:v>
                </c:pt>
                <c:pt idx="35">
                  <c:v>1.3436687395833338E-2</c:v>
                </c:pt>
                <c:pt idx="36">
                  <c:v>1.3669295400000007E-2</c:v>
                </c:pt>
                <c:pt idx="37">
                  <c:v>1.3893497995833339E-2</c:v>
                </c:pt>
                <c:pt idx="38">
                  <c:v>1.4109295183333339E-2</c:v>
                </c:pt>
                <c:pt idx="39">
                  <c:v>1.4316686962500005E-2</c:v>
                </c:pt>
                <c:pt idx="40">
                  <c:v>1.451567333333334E-2</c:v>
                </c:pt>
                <c:pt idx="41">
                  <c:v>1.4706254295833339E-2</c:v>
                </c:pt>
                <c:pt idx="42">
                  <c:v>1.4888429850000008E-2</c:v>
                </c:pt>
                <c:pt idx="43">
                  <c:v>1.5062199995833338E-2</c:v>
                </c:pt>
                <c:pt idx="44">
                  <c:v>1.5227564733333339E-2</c:v>
                </c:pt>
                <c:pt idx="45">
                  <c:v>1.5384524062500009E-2</c:v>
                </c:pt>
                <c:pt idx="46">
                  <c:v>1.5533077983333338E-2</c:v>
                </c:pt>
                <c:pt idx="47">
                  <c:v>1.5673226495833338E-2</c:v>
                </c:pt>
                <c:pt idx="48">
                  <c:v>1.5804969600000007E-2</c:v>
                </c:pt>
                <c:pt idx="49">
                  <c:v>1.592830729583334E-2</c:v>
                </c:pt>
                <c:pt idx="50">
                  <c:v>1.6043239583333337E-2</c:v>
                </c:pt>
                <c:pt idx="51">
                  <c:v>1.6149766462500003E-2</c:v>
                </c:pt>
                <c:pt idx="52">
                  <c:v>1.6247887933333337E-2</c:v>
                </c:pt>
                <c:pt idx="53">
                  <c:v>1.6337603995833339E-2</c:v>
                </c:pt>
                <c:pt idx="54">
                  <c:v>1.6418914650000001E-2</c:v>
                </c:pt>
                <c:pt idx="55">
                  <c:v>1.6491819895833336E-2</c:v>
                </c:pt>
                <c:pt idx="56">
                  <c:v>1.6556319733333338E-2</c:v>
                </c:pt>
                <c:pt idx="57">
                  <c:v>1.6612414162500002E-2</c:v>
                </c:pt>
                <c:pt idx="58">
                  <c:v>1.666010318333333E-2</c:v>
                </c:pt>
                <c:pt idx="59">
                  <c:v>1.6699386795833333E-2</c:v>
                </c:pt>
                <c:pt idx="60">
                  <c:v>1.6730265000000001E-2</c:v>
                </c:pt>
                <c:pt idx="61">
                  <c:v>1.675273779583333E-2</c:v>
                </c:pt>
                <c:pt idx="62">
                  <c:v>1.6766805183333334E-2</c:v>
                </c:pt>
                <c:pt idx="63">
                  <c:v>1.6772467162499999E-2</c:v>
                </c:pt>
                <c:pt idx="64">
                  <c:v>1.6769723733333332E-2</c:v>
                </c:pt>
                <c:pt idx="65">
                  <c:v>1.675857489583334E-2</c:v>
                </c:pt>
                <c:pt idx="66">
                  <c:v>1.6739020649999999E-2</c:v>
                </c:pt>
                <c:pt idx="67">
                  <c:v>1.6711060995833336E-2</c:v>
                </c:pt>
                <c:pt idx="68">
                  <c:v>1.6674695933333331E-2</c:v>
                </c:pt>
                <c:pt idx="69">
                  <c:v>1.66299254625E-2</c:v>
                </c:pt>
                <c:pt idx="70">
                  <c:v>1.6576749583333342E-2</c:v>
                </c:pt>
                <c:pt idx="71">
                  <c:v>1.6515168295833337E-2</c:v>
                </c:pt>
                <c:pt idx="72">
                  <c:v>1.6445181599999994E-2</c:v>
                </c:pt>
                <c:pt idx="73">
                  <c:v>1.6366789495833332E-2</c:v>
                </c:pt>
                <c:pt idx="74">
                  <c:v>1.6279991983333332E-2</c:v>
                </c:pt>
                <c:pt idx="75">
                  <c:v>1.6184789062499996E-2</c:v>
                </c:pt>
                <c:pt idx="76">
                  <c:v>1.6081180733333336E-2</c:v>
                </c:pt>
                <c:pt idx="77">
                  <c:v>1.5969166995833332E-2</c:v>
                </c:pt>
                <c:pt idx="78">
                  <c:v>1.584874784999999E-2</c:v>
                </c:pt>
                <c:pt idx="79">
                  <c:v>1.5719923295833327E-2</c:v>
                </c:pt>
                <c:pt idx="80">
                  <c:v>1.5582693333333331E-2</c:v>
                </c:pt>
                <c:pt idx="81">
                  <c:v>1.5437057962499993E-2</c:v>
                </c:pt>
                <c:pt idx="82">
                  <c:v>1.5283017183333327E-2</c:v>
                </c:pt>
                <c:pt idx="83">
                  <c:v>1.5120570995833329E-2</c:v>
                </c:pt>
                <c:pt idx="84">
                  <c:v>1.4949719399999992E-2</c:v>
                </c:pt>
                <c:pt idx="85">
                  <c:v>1.4770462395833329E-2</c:v>
                </c:pt>
                <c:pt idx="86">
                  <c:v>1.4582799983333335E-2</c:v>
                </c:pt>
                <c:pt idx="87">
                  <c:v>1.4386732162499985E-2</c:v>
                </c:pt>
                <c:pt idx="88">
                  <c:v>1.4182258933333323E-2</c:v>
                </c:pt>
                <c:pt idx="89">
                  <c:v>1.3969380295833327E-2</c:v>
                </c:pt>
                <c:pt idx="90">
                  <c:v>1.3748096249999987E-2</c:v>
                </c:pt>
                <c:pt idx="91">
                  <c:v>1.351840679583332E-2</c:v>
                </c:pt>
                <c:pt idx="92">
                  <c:v>1.328031193333333E-2</c:v>
                </c:pt>
                <c:pt idx="93">
                  <c:v>1.3033811662499985E-2</c:v>
                </c:pt>
                <c:pt idx="94">
                  <c:v>1.2778905983333318E-2</c:v>
                </c:pt>
                <c:pt idx="95">
                  <c:v>1.2515594895833315E-2</c:v>
                </c:pt>
                <c:pt idx="96">
                  <c:v>1.2243878399999977E-2</c:v>
                </c:pt>
                <c:pt idx="97">
                  <c:v>1.1963756495833318E-2</c:v>
                </c:pt>
                <c:pt idx="98">
                  <c:v>1.1675229183333316E-2</c:v>
                </c:pt>
                <c:pt idx="99">
                  <c:v>1.1378296462499972E-2</c:v>
                </c:pt>
                <c:pt idx="100">
                  <c:v>1.107295833333332E-2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A8FA-4FD5-89F6-846F35729DD8}"/>
            </c:ext>
          </c:extLst>
        </c:ser>
        <c:ser>
          <c:idx val="32"/>
          <c:order val="32"/>
          <c:spPr>
            <a:ln w="952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val>
            <c:numRef>
              <c:f>'pos alpha'!$G$34:$DC$34</c:f>
              <c:numCache>
                <c:formatCode>General</c:formatCode>
                <c:ptCount val="101"/>
                <c:pt idx="0">
                  <c:v>0</c:v>
                </c:pt>
                <c:pt idx="1">
                  <c:v>5.2779493333333341E-4</c:v>
                </c:pt>
                <c:pt idx="2">
                  <c:v>1.0471797333333334E-3</c:v>
                </c:pt>
                <c:pt idx="3">
                  <c:v>1.5581543999999999E-3</c:v>
                </c:pt>
                <c:pt idx="4">
                  <c:v>2.0607189333333334E-3</c:v>
                </c:pt>
                <c:pt idx="5">
                  <c:v>2.5548733333333336E-3</c:v>
                </c:pt>
                <c:pt idx="6">
                  <c:v>3.0406176000000004E-3</c:v>
                </c:pt>
                <c:pt idx="7">
                  <c:v>3.5179517333333338E-3</c:v>
                </c:pt>
                <c:pt idx="8">
                  <c:v>3.9868757333333333E-3</c:v>
                </c:pt>
                <c:pt idx="9">
                  <c:v>4.4473895999999997E-3</c:v>
                </c:pt>
                <c:pt idx="10">
                  <c:v>4.8994933333333336E-3</c:v>
                </c:pt>
                <c:pt idx="11">
                  <c:v>5.3431869333333331E-3</c:v>
                </c:pt>
                <c:pt idx="12">
                  <c:v>5.7784704000000001E-3</c:v>
                </c:pt>
                <c:pt idx="13">
                  <c:v>6.2053437333333319E-3</c:v>
                </c:pt>
                <c:pt idx="14">
                  <c:v>6.6238069333333328E-3</c:v>
                </c:pt>
                <c:pt idx="15">
                  <c:v>7.0338599999999986E-3</c:v>
                </c:pt>
                <c:pt idx="16">
                  <c:v>7.4355029333333334E-3</c:v>
                </c:pt>
                <c:pt idx="17">
                  <c:v>7.8287357333333349E-3</c:v>
                </c:pt>
                <c:pt idx="18">
                  <c:v>8.2135584000000011E-3</c:v>
                </c:pt>
                <c:pt idx="19">
                  <c:v>8.5899709333333348E-3</c:v>
                </c:pt>
                <c:pt idx="20">
                  <c:v>8.9579733333333359E-3</c:v>
                </c:pt>
                <c:pt idx="21">
                  <c:v>9.3175656000000009E-3</c:v>
                </c:pt>
                <c:pt idx="22">
                  <c:v>9.6687477333333351E-3</c:v>
                </c:pt>
                <c:pt idx="23">
                  <c:v>1.0011519733333337E-2</c:v>
                </c:pt>
                <c:pt idx="24">
                  <c:v>1.0345881600000001E-2</c:v>
                </c:pt>
                <c:pt idx="25">
                  <c:v>1.0671833333333335E-2</c:v>
                </c:pt>
                <c:pt idx="26">
                  <c:v>1.0989374933333336E-2</c:v>
                </c:pt>
                <c:pt idx="27">
                  <c:v>1.1298506400000003E-2</c:v>
                </c:pt>
                <c:pt idx="28">
                  <c:v>1.1599227733333335E-2</c:v>
                </c:pt>
                <c:pt idx="29">
                  <c:v>1.1891538933333336E-2</c:v>
                </c:pt>
                <c:pt idx="30">
                  <c:v>1.2175440000000003E-2</c:v>
                </c:pt>
                <c:pt idx="31">
                  <c:v>1.2450930933333337E-2</c:v>
                </c:pt>
                <c:pt idx="32">
                  <c:v>1.2718011733333336E-2</c:v>
                </c:pt>
                <c:pt idx="33">
                  <c:v>1.2976682400000005E-2</c:v>
                </c:pt>
                <c:pt idx="34">
                  <c:v>1.322694293333334E-2</c:v>
                </c:pt>
                <c:pt idx="35">
                  <c:v>1.3468793333333336E-2</c:v>
                </c:pt>
                <c:pt idx="36">
                  <c:v>1.3702233600000002E-2</c:v>
                </c:pt>
                <c:pt idx="37">
                  <c:v>1.3927263733333337E-2</c:v>
                </c:pt>
                <c:pt idx="38">
                  <c:v>1.4143883733333334E-2</c:v>
                </c:pt>
                <c:pt idx="39">
                  <c:v>1.4352093600000004E-2</c:v>
                </c:pt>
                <c:pt idx="40">
                  <c:v>1.4551893333333336E-2</c:v>
                </c:pt>
                <c:pt idx="41">
                  <c:v>1.4743282933333336E-2</c:v>
                </c:pt>
                <c:pt idx="42">
                  <c:v>1.4926262400000003E-2</c:v>
                </c:pt>
                <c:pt idx="43">
                  <c:v>1.5100831733333337E-2</c:v>
                </c:pt>
                <c:pt idx="44">
                  <c:v>1.5266990933333335E-2</c:v>
                </c:pt>
                <c:pt idx="45">
                  <c:v>1.5424740000000006E-2</c:v>
                </c:pt>
                <c:pt idx="46">
                  <c:v>1.5574078933333336E-2</c:v>
                </c:pt>
                <c:pt idx="47">
                  <c:v>1.5715007733333335E-2</c:v>
                </c:pt>
                <c:pt idx="48">
                  <c:v>1.5847526400000006E-2</c:v>
                </c:pt>
                <c:pt idx="49">
                  <c:v>1.5971634933333333E-2</c:v>
                </c:pt>
                <c:pt idx="50">
                  <c:v>1.6087333333333335E-2</c:v>
                </c:pt>
                <c:pt idx="51">
                  <c:v>1.61946216E-2</c:v>
                </c:pt>
                <c:pt idx="52">
                  <c:v>1.6293499733333328E-2</c:v>
                </c:pt>
                <c:pt idx="53">
                  <c:v>1.6383967733333334E-2</c:v>
                </c:pt>
                <c:pt idx="54">
                  <c:v>1.6466025599999996E-2</c:v>
                </c:pt>
                <c:pt idx="55">
                  <c:v>1.6539673333333331E-2</c:v>
                </c:pt>
                <c:pt idx="56">
                  <c:v>1.6604910933333331E-2</c:v>
                </c:pt>
                <c:pt idx="57">
                  <c:v>1.6661738400000001E-2</c:v>
                </c:pt>
                <c:pt idx="58">
                  <c:v>1.6710155733333329E-2</c:v>
                </c:pt>
                <c:pt idx="59">
                  <c:v>1.6750162933333333E-2</c:v>
                </c:pt>
                <c:pt idx="60">
                  <c:v>1.678176E-2</c:v>
                </c:pt>
                <c:pt idx="61">
                  <c:v>1.6804946933333325E-2</c:v>
                </c:pt>
                <c:pt idx="62">
                  <c:v>1.681972373333333E-2</c:v>
                </c:pt>
                <c:pt idx="63">
                  <c:v>1.6826090399999993E-2</c:v>
                </c:pt>
                <c:pt idx="64">
                  <c:v>1.682404693333333E-2</c:v>
                </c:pt>
                <c:pt idx="65">
                  <c:v>1.6813593333333331E-2</c:v>
                </c:pt>
                <c:pt idx="66">
                  <c:v>1.6794729599999992E-2</c:v>
                </c:pt>
                <c:pt idx="67">
                  <c:v>1.6767455733333329E-2</c:v>
                </c:pt>
                <c:pt idx="68">
                  <c:v>1.6731771733333328E-2</c:v>
                </c:pt>
                <c:pt idx="69">
                  <c:v>1.6687677599999999E-2</c:v>
                </c:pt>
                <c:pt idx="70">
                  <c:v>1.6635173333333329E-2</c:v>
                </c:pt>
                <c:pt idx="71">
                  <c:v>1.6574258933333325E-2</c:v>
                </c:pt>
                <c:pt idx="72">
                  <c:v>1.650493439999999E-2</c:v>
                </c:pt>
                <c:pt idx="73">
                  <c:v>1.6427199733333325E-2</c:v>
                </c:pt>
                <c:pt idx="74">
                  <c:v>1.6341054933333325E-2</c:v>
                </c:pt>
                <c:pt idx="75">
                  <c:v>1.624649999999999E-2</c:v>
                </c:pt>
                <c:pt idx="76">
                  <c:v>1.6143534933333328E-2</c:v>
                </c:pt>
                <c:pt idx="77">
                  <c:v>1.6032159733333322E-2</c:v>
                </c:pt>
                <c:pt idx="78">
                  <c:v>1.5912374399999988E-2</c:v>
                </c:pt>
                <c:pt idx="79">
                  <c:v>1.5784178933333323E-2</c:v>
                </c:pt>
                <c:pt idx="80">
                  <c:v>1.5647573333333328E-2</c:v>
                </c:pt>
                <c:pt idx="81">
                  <c:v>1.5502557599999984E-2</c:v>
                </c:pt>
                <c:pt idx="82">
                  <c:v>1.534913173333332E-2</c:v>
                </c:pt>
                <c:pt idx="83">
                  <c:v>1.5187295733333325E-2</c:v>
                </c:pt>
                <c:pt idx="84">
                  <c:v>1.5017049599999978E-2</c:v>
                </c:pt>
                <c:pt idx="85">
                  <c:v>1.4838393333333318E-2</c:v>
                </c:pt>
                <c:pt idx="86">
                  <c:v>1.4651326933333323E-2</c:v>
                </c:pt>
                <c:pt idx="87">
                  <c:v>1.4455850399999977E-2</c:v>
                </c:pt>
                <c:pt idx="88">
                  <c:v>1.425196373333331E-2</c:v>
                </c:pt>
                <c:pt idx="89">
                  <c:v>1.4039666933333313E-2</c:v>
                </c:pt>
                <c:pt idx="90">
                  <c:v>1.3818959999999977E-2</c:v>
                </c:pt>
                <c:pt idx="91">
                  <c:v>1.3589842933333311E-2</c:v>
                </c:pt>
                <c:pt idx="92">
                  <c:v>1.3352315733333314E-2</c:v>
                </c:pt>
                <c:pt idx="93">
                  <c:v>1.3106378399999979E-2</c:v>
                </c:pt>
                <c:pt idx="94">
                  <c:v>1.2852030933333314E-2</c:v>
                </c:pt>
                <c:pt idx="95">
                  <c:v>1.258927333333331E-2</c:v>
                </c:pt>
                <c:pt idx="96">
                  <c:v>1.2318105599999969E-2</c:v>
                </c:pt>
                <c:pt idx="97">
                  <c:v>1.2038527733333304E-2</c:v>
                </c:pt>
                <c:pt idx="98">
                  <c:v>1.1750539733333308E-2</c:v>
                </c:pt>
                <c:pt idx="99">
                  <c:v>1.145414159999996E-2</c:v>
                </c:pt>
                <c:pt idx="100">
                  <c:v>1.114933333333331E-2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A8FA-4FD5-89F6-846F35729DD8}"/>
            </c:ext>
          </c:extLst>
        </c:ser>
        <c:ser>
          <c:idx val="33"/>
          <c:order val="33"/>
          <c:spPr>
            <a:ln w="952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val>
            <c:numRef>
              <c:f>'pos alpha'!$G$35:$DC$35</c:f>
              <c:numCache>
                <c:formatCode>General</c:formatCode>
                <c:ptCount val="101"/>
                <c:pt idx="0">
                  <c:v>0</c:v>
                </c:pt>
                <c:pt idx="1">
                  <c:v>5.2879249583333342E-4</c:v>
                </c:pt>
                <c:pt idx="2">
                  <c:v>1.0491699833333333E-3</c:v>
                </c:pt>
                <c:pt idx="3">
                  <c:v>1.5611324624999999E-3</c:v>
                </c:pt>
                <c:pt idx="4">
                  <c:v>2.0646799333333336E-3</c:v>
                </c:pt>
                <c:pt idx="5">
                  <c:v>2.5598123958333334E-3</c:v>
                </c:pt>
                <c:pt idx="6">
                  <c:v>3.0465298500000002E-3</c:v>
                </c:pt>
                <c:pt idx="7">
                  <c:v>3.5248322958333338E-3</c:v>
                </c:pt>
                <c:pt idx="8">
                  <c:v>3.994719733333334E-3</c:v>
                </c:pt>
                <c:pt idx="9">
                  <c:v>4.4561921624999999E-3</c:v>
                </c:pt>
                <c:pt idx="10">
                  <c:v>4.9092495833333331E-3</c:v>
                </c:pt>
                <c:pt idx="11">
                  <c:v>5.3538919958333328E-3</c:v>
                </c:pt>
                <c:pt idx="12">
                  <c:v>5.7901194E-3</c:v>
                </c:pt>
                <c:pt idx="13">
                  <c:v>6.2179317958333319E-3</c:v>
                </c:pt>
                <c:pt idx="14">
                  <c:v>6.6373291833333329E-3</c:v>
                </c:pt>
                <c:pt idx="15">
                  <c:v>7.0483115625000004E-3</c:v>
                </c:pt>
                <c:pt idx="16">
                  <c:v>7.4508789333333336E-3</c:v>
                </c:pt>
                <c:pt idx="17">
                  <c:v>7.8450312958333341E-3</c:v>
                </c:pt>
                <c:pt idx="18">
                  <c:v>8.2307686500000012E-3</c:v>
                </c:pt>
                <c:pt idx="19">
                  <c:v>8.6080909958333347E-3</c:v>
                </c:pt>
                <c:pt idx="20">
                  <c:v>8.9769983333333348E-3</c:v>
                </c:pt>
                <c:pt idx="21">
                  <c:v>9.3374906624999997E-3</c:v>
                </c:pt>
                <c:pt idx="22">
                  <c:v>9.6895679833333345E-3</c:v>
                </c:pt>
                <c:pt idx="23">
                  <c:v>1.0033230295833336E-2</c:v>
                </c:pt>
                <c:pt idx="24">
                  <c:v>1.0368477600000002E-2</c:v>
                </c:pt>
                <c:pt idx="25">
                  <c:v>1.0695309895833335E-2</c:v>
                </c:pt>
                <c:pt idx="26">
                  <c:v>1.1013727183333336E-2</c:v>
                </c:pt>
                <c:pt idx="27">
                  <c:v>1.1323729462500003E-2</c:v>
                </c:pt>
                <c:pt idx="28">
                  <c:v>1.1625316733333335E-2</c:v>
                </c:pt>
                <c:pt idx="29">
                  <c:v>1.1918488995833337E-2</c:v>
                </c:pt>
                <c:pt idx="30">
                  <c:v>1.2203246250000004E-2</c:v>
                </c:pt>
                <c:pt idx="31">
                  <c:v>1.2479588495833336E-2</c:v>
                </c:pt>
                <c:pt idx="32">
                  <c:v>1.2747515733333334E-2</c:v>
                </c:pt>
                <c:pt idx="33">
                  <c:v>1.3007027962500004E-2</c:v>
                </c:pt>
                <c:pt idx="34">
                  <c:v>1.3258125183333339E-2</c:v>
                </c:pt>
                <c:pt idx="35">
                  <c:v>1.3500807395833337E-2</c:v>
                </c:pt>
                <c:pt idx="36">
                  <c:v>1.3735074600000001E-2</c:v>
                </c:pt>
                <c:pt idx="37">
                  <c:v>1.3960926795833335E-2</c:v>
                </c:pt>
                <c:pt idx="38">
                  <c:v>1.4178363983333334E-2</c:v>
                </c:pt>
                <c:pt idx="39">
                  <c:v>1.4387386162500005E-2</c:v>
                </c:pt>
                <c:pt idx="40">
                  <c:v>1.4587993333333339E-2</c:v>
                </c:pt>
                <c:pt idx="41">
                  <c:v>1.4780185495833337E-2</c:v>
                </c:pt>
                <c:pt idx="42">
                  <c:v>1.4963962650000004E-2</c:v>
                </c:pt>
                <c:pt idx="43">
                  <c:v>1.5139324795833338E-2</c:v>
                </c:pt>
                <c:pt idx="44">
                  <c:v>1.5306271933333336E-2</c:v>
                </c:pt>
                <c:pt idx="45">
                  <c:v>1.5464804062500004E-2</c:v>
                </c:pt>
                <c:pt idx="46">
                  <c:v>1.5614921183333338E-2</c:v>
                </c:pt>
                <c:pt idx="47">
                  <c:v>1.5756623295833334E-2</c:v>
                </c:pt>
                <c:pt idx="48">
                  <c:v>1.5889910400000005E-2</c:v>
                </c:pt>
                <c:pt idx="49">
                  <c:v>1.6014782495833334E-2</c:v>
                </c:pt>
                <c:pt idx="50">
                  <c:v>1.6131239583333339E-2</c:v>
                </c:pt>
                <c:pt idx="51">
                  <c:v>1.6239281662500001E-2</c:v>
                </c:pt>
                <c:pt idx="52">
                  <c:v>1.6338908733333331E-2</c:v>
                </c:pt>
                <c:pt idx="53">
                  <c:v>1.6430120795833336E-2</c:v>
                </c:pt>
                <c:pt idx="54">
                  <c:v>1.6512917850000003E-2</c:v>
                </c:pt>
                <c:pt idx="55">
                  <c:v>1.6587299895833331E-2</c:v>
                </c:pt>
                <c:pt idx="56">
                  <c:v>1.6653266933333334E-2</c:v>
                </c:pt>
                <c:pt idx="57">
                  <c:v>1.6710818962500002E-2</c:v>
                </c:pt>
                <c:pt idx="58">
                  <c:v>1.6759955983333331E-2</c:v>
                </c:pt>
                <c:pt idx="59">
                  <c:v>1.6800677995833332E-2</c:v>
                </c:pt>
                <c:pt idx="60">
                  <c:v>1.6832984999999998E-2</c:v>
                </c:pt>
                <c:pt idx="61">
                  <c:v>1.6856876995833329E-2</c:v>
                </c:pt>
                <c:pt idx="62">
                  <c:v>1.6872353983333331E-2</c:v>
                </c:pt>
                <c:pt idx="63">
                  <c:v>1.6879415962499998E-2</c:v>
                </c:pt>
                <c:pt idx="64">
                  <c:v>1.6878062933333333E-2</c:v>
                </c:pt>
                <c:pt idx="65">
                  <c:v>1.6868294895833337E-2</c:v>
                </c:pt>
                <c:pt idx="66">
                  <c:v>1.6850111849999998E-2</c:v>
                </c:pt>
                <c:pt idx="67">
                  <c:v>1.6823513795833328E-2</c:v>
                </c:pt>
                <c:pt idx="68">
                  <c:v>1.6788500733333326E-2</c:v>
                </c:pt>
                <c:pt idx="69">
                  <c:v>1.6745072662499992E-2</c:v>
                </c:pt>
                <c:pt idx="70">
                  <c:v>1.6693229583333333E-2</c:v>
                </c:pt>
                <c:pt idx="71">
                  <c:v>1.6632971495833333E-2</c:v>
                </c:pt>
                <c:pt idx="72">
                  <c:v>1.656429839999999E-2</c:v>
                </c:pt>
                <c:pt idx="73">
                  <c:v>1.6487210295833332E-2</c:v>
                </c:pt>
                <c:pt idx="74">
                  <c:v>1.6401707183333326E-2</c:v>
                </c:pt>
                <c:pt idx="75">
                  <c:v>1.6307789062499994E-2</c:v>
                </c:pt>
                <c:pt idx="76">
                  <c:v>1.6205455933333331E-2</c:v>
                </c:pt>
                <c:pt idx="77">
                  <c:v>1.6094707795833326E-2</c:v>
                </c:pt>
                <c:pt idx="78">
                  <c:v>1.5975544649999993E-2</c:v>
                </c:pt>
                <c:pt idx="79">
                  <c:v>1.5847966495833324E-2</c:v>
                </c:pt>
                <c:pt idx="80">
                  <c:v>1.571197333333333E-2</c:v>
                </c:pt>
                <c:pt idx="81">
                  <c:v>1.5567565162499988E-2</c:v>
                </c:pt>
                <c:pt idx="82">
                  <c:v>1.5414741983333324E-2</c:v>
                </c:pt>
                <c:pt idx="83">
                  <c:v>1.5253503795833328E-2</c:v>
                </c:pt>
                <c:pt idx="84">
                  <c:v>1.5083850599999983E-2</c:v>
                </c:pt>
                <c:pt idx="85">
                  <c:v>1.4905782395833324E-2</c:v>
                </c:pt>
                <c:pt idx="86">
                  <c:v>1.4719299183333326E-2</c:v>
                </c:pt>
                <c:pt idx="87">
                  <c:v>1.4524400962499989E-2</c:v>
                </c:pt>
                <c:pt idx="88">
                  <c:v>1.4321087733333314E-2</c:v>
                </c:pt>
                <c:pt idx="89">
                  <c:v>1.4109359495833321E-2</c:v>
                </c:pt>
                <c:pt idx="90">
                  <c:v>1.3889216249999975E-2</c:v>
                </c:pt>
                <c:pt idx="91">
                  <c:v>1.3660657995833318E-2</c:v>
                </c:pt>
                <c:pt idx="92">
                  <c:v>1.3423684733333323E-2</c:v>
                </c:pt>
                <c:pt idx="93">
                  <c:v>1.3178296462499982E-2</c:v>
                </c:pt>
                <c:pt idx="94">
                  <c:v>1.2924493183333316E-2</c:v>
                </c:pt>
                <c:pt idx="95">
                  <c:v>1.2662274895833318E-2</c:v>
                </c:pt>
                <c:pt idx="96">
                  <c:v>1.2391641599999975E-2</c:v>
                </c:pt>
                <c:pt idx="97">
                  <c:v>1.2112593295833314E-2</c:v>
                </c:pt>
                <c:pt idx="98">
                  <c:v>1.1825129983333307E-2</c:v>
                </c:pt>
                <c:pt idx="99">
                  <c:v>1.1529251662499969E-2</c:v>
                </c:pt>
                <c:pt idx="100">
                  <c:v>1.1224958333333312E-2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A8FA-4FD5-89F6-846F35729DD8}"/>
            </c:ext>
          </c:extLst>
        </c:ser>
        <c:ser>
          <c:idx val="34"/>
          <c:order val="34"/>
          <c:spPr>
            <a:ln w="95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val>
            <c:numRef>
              <c:f>'pos alpha'!$G$36:$DC$36</c:f>
              <c:numCache>
                <c:formatCode>General</c:formatCode>
                <c:ptCount val="101"/>
                <c:pt idx="0">
                  <c:v>0</c:v>
                </c:pt>
                <c:pt idx="1">
                  <c:v>5.2978998333333351E-4</c:v>
                </c:pt>
                <c:pt idx="2">
                  <c:v>1.0511599333333337E-3</c:v>
                </c:pt>
                <c:pt idx="3">
                  <c:v>1.56410985E-3</c:v>
                </c:pt>
                <c:pt idx="4">
                  <c:v>2.0686397333333339E-3</c:v>
                </c:pt>
                <c:pt idx="5">
                  <c:v>2.5647495833333337E-3</c:v>
                </c:pt>
                <c:pt idx="6">
                  <c:v>3.0524394000000007E-3</c:v>
                </c:pt>
                <c:pt idx="7">
                  <c:v>3.5317091833333343E-3</c:v>
                </c:pt>
                <c:pt idx="8">
                  <c:v>4.0025589333333349E-3</c:v>
                </c:pt>
                <c:pt idx="9">
                  <c:v>4.4649886500000005E-3</c:v>
                </c:pt>
                <c:pt idx="10">
                  <c:v>4.9189983333333331E-3</c:v>
                </c:pt>
                <c:pt idx="11">
                  <c:v>5.3645879833333337E-3</c:v>
                </c:pt>
                <c:pt idx="12">
                  <c:v>5.8017576000000005E-3</c:v>
                </c:pt>
                <c:pt idx="13">
                  <c:v>6.2305071833333326E-3</c:v>
                </c:pt>
                <c:pt idx="14">
                  <c:v>6.6508367333333344E-3</c:v>
                </c:pt>
                <c:pt idx="15">
                  <c:v>7.0627462500000016E-3</c:v>
                </c:pt>
                <c:pt idx="16">
                  <c:v>7.4662357333333358E-3</c:v>
                </c:pt>
                <c:pt idx="17">
                  <c:v>7.8613051833333353E-3</c:v>
                </c:pt>
                <c:pt idx="18">
                  <c:v>8.2479546000000029E-3</c:v>
                </c:pt>
                <c:pt idx="19">
                  <c:v>8.6261839833333357E-3</c:v>
                </c:pt>
                <c:pt idx="20">
                  <c:v>8.9959933333333374E-3</c:v>
                </c:pt>
                <c:pt idx="21">
                  <c:v>9.3573826500000026E-3</c:v>
                </c:pt>
                <c:pt idx="22">
                  <c:v>9.7103519333333367E-3</c:v>
                </c:pt>
                <c:pt idx="23">
                  <c:v>1.0054901183333338E-2</c:v>
                </c:pt>
                <c:pt idx="24">
                  <c:v>1.0391030400000004E-2</c:v>
                </c:pt>
                <c:pt idx="25">
                  <c:v>1.0718739583333336E-2</c:v>
                </c:pt>
                <c:pt idx="26">
                  <c:v>1.1038028733333337E-2</c:v>
                </c:pt>
                <c:pt idx="27">
                  <c:v>1.1348897850000005E-2</c:v>
                </c:pt>
                <c:pt idx="28">
                  <c:v>1.1651346933333336E-2</c:v>
                </c:pt>
                <c:pt idx="29">
                  <c:v>1.1945375983333336E-2</c:v>
                </c:pt>
                <c:pt idx="30">
                  <c:v>1.2230985000000007E-2</c:v>
                </c:pt>
                <c:pt idx="31">
                  <c:v>1.2508173983333336E-2</c:v>
                </c:pt>
                <c:pt idx="32">
                  <c:v>1.2776942933333337E-2</c:v>
                </c:pt>
                <c:pt idx="33">
                  <c:v>1.3037291850000004E-2</c:v>
                </c:pt>
                <c:pt idx="34">
                  <c:v>1.3289220733333339E-2</c:v>
                </c:pt>
                <c:pt idx="35">
                  <c:v>1.3532729583333337E-2</c:v>
                </c:pt>
                <c:pt idx="36">
                  <c:v>1.3767818400000006E-2</c:v>
                </c:pt>
                <c:pt idx="37">
                  <c:v>1.3994487183333338E-2</c:v>
                </c:pt>
                <c:pt idx="38">
                  <c:v>1.4212735933333338E-2</c:v>
                </c:pt>
                <c:pt idx="39">
                  <c:v>1.4422564650000006E-2</c:v>
                </c:pt>
                <c:pt idx="40">
                  <c:v>1.4623973333333339E-2</c:v>
                </c:pt>
                <c:pt idx="41">
                  <c:v>1.4816961983333338E-2</c:v>
                </c:pt>
                <c:pt idx="42">
                  <c:v>1.5001530600000007E-2</c:v>
                </c:pt>
                <c:pt idx="43">
                  <c:v>1.5177679183333341E-2</c:v>
                </c:pt>
                <c:pt idx="44">
                  <c:v>1.5345407733333337E-2</c:v>
                </c:pt>
                <c:pt idx="45">
                  <c:v>1.5504716250000007E-2</c:v>
                </c:pt>
                <c:pt idx="46">
                  <c:v>1.5655604733333339E-2</c:v>
                </c:pt>
                <c:pt idx="47">
                  <c:v>1.5798073183333337E-2</c:v>
                </c:pt>
                <c:pt idx="48">
                  <c:v>1.5932121600000008E-2</c:v>
                </c:pt>
                <c:pt idx="49">
                  <c:v>1.6057749983333338E-2</c:v>
                </c:pt>
                <c:pt idx="50">
                  <c:v>1.617495833333334E-2</c:v>
                </c:pt>
                <c:pt idx="51">
                  <c:v>1.628374665E-2</c:v>
                </c:pt>
                <c:pt idx="52">
                  <c:v>1.6384114933333332E-2</c:v>
                </c:pt>
                <c:pt idx="53">
                  <c:v>1.6476063183333337E-2</c:v>
                </c:pt>
                <c:pt idx="54">
                  <c:v>1.6559591400000004E-2</c:v>
                </c:pt>
                <c:pt idx="55">
                  <c:v>1.6634699583333336E-2</c:v>
                </c:pt>
                <c:pt idx="56">
                  <c:v>1.6701387733333337E-2</c:v>
                </c:pt>
                <c:pt idx="57">
                  <c:v>1.6759655850000006E-2</c:v>
                </c:pt>
                <c:pt idx="58">
                  <c:v>1.6809503933333331E-2</c:v>
                </c:pt>
                <c:pt idx="59">
                  <c:v>1.6850931983333334E-2</c:v>
                </c:pt>
                <c:pt idx="60">
                  <c:v>1.688394E-2</c:v>
                </c:pt>
                <c:pt idx="61">
                  <c:v>1.6908527983333331E-2</c:v>
                </c:pt>
                <c:pt idx="62">
                  <c:v>1.6924695933333334E-2</c:v>
                </c:pt>
                <c:pt idx="63">
                  <c:v>1.6932443850000003E-2</c:v>
                </c:pt>
                <c:pt idx="64">
                  <c:v>1.6931771733333333E-2</c:v>
                </c:pt>
                <c:pt idx="65">
                  <c:v>1.6922679583333336E-2</c:v>
                </c:pt>
                <c:pt idx="66">
                  <c:v>1.6905167400000001E-2</c:v>
                </c:pt>
                <c:pt idx="67">
                  <c:v>1.6879235183333331E-2</c:v>
                </c:pt>
                <c:pt idx="68">
                  <c:v>1.6844882933333329E-2</c:v>
                </c:pt>
                <c:pt idx="69">
                  <c:v>1.6802110649999997E-2</c:v>
                </c:pt>
                <c:pt idx="70">
                  <c:v>1.675091833333334E-2</c:v>
                </c:pt>
                <c:pt idx="71">
                  <c:v>1.6691305983333338E-2</c:v>
                </c:pt>
                <c:pt idx="72">
                  <c:v>1.6623273599999995E-2</c:v>
                </c:pt>
                <c:pt idx="73">
                  <c:v>1.6546821183333334E-2</c:v>
                </c:pt>
                <c:pt idx="74">
                  <c:v>1.6461948733333329E-2</c:v>
                </c:pt>
                <c:pt idx="75">
                  <c:v>1.6368656249999995E-2</c:v>
                </c:pt>
                <c:pt idx="76">
                  <c:v>1.6266943733333331E-2</c:v>
                </c:pt>
                <c:pt idx="77">
                  <c:v>1.6156811183333331E-2</c:v>
                </c:pt>
                <c:pt idx="78">
                  <c:v>1.603825859999999E-2</c:v>
                </c:pt>
                <c:pt idx="79">
                  <c:v>1.5911285983333329E-2</c:v>
                </c:pt>
                <c:pt idx="80">
                  <c:v>1.5775893333333329E-2</c:v>
                </c:pt>
                <c:pt idx="81">
                  <c:v>1.5632080649999987E-2</c:v>
                </c:pt>
                <c:pt idx="82">
                  <c:v>1.5479847933333325E-2</c:v>
                </c:pt>
                <c:pt idx="83">
                  <c:v>1.5319195183333332E-2</c:v>
                </c:pt>
                <c:pt idx="84">
                  <c:v>1.5150122399999986E-2</c:v>
                </c:pt>
                <c:pt idx="85">
                  <c:v>1.497262958333332E-2</c:v>
                </c:pt>
                <c:pt idx="86">
                  <c:v>1.478671673333333E-2</c:v>
                </c:pt>
                <c:pt idx="87">
                  <c:v>1.4592383849999987E-2</c:v>
                </c:pt>
                <c:pt idx="88">
                  <c:v>1.4389630933333321E-2</c:v>
                </c:pt>
                <c:pt idx="89">
                  <c:v>1.4178457983333323E-2</c:v>
                </c:pt>
                <c:pt idx="90">
                  <c:v>1.395886499999998E-2</c:v>
                </c:pt>
                <c:pt idx="91">
                  <c:v>1.373085198333332E-2</c:v>
                </c:pt>
                <c:pt idx="92">
                  <c:v>1.3494418933333328E-2</c:v>
                </c:pt>
                <c:pt idx="93">
                  <c:v>1.3249565849999985E-2</c:v>
                </c:pt>
                <c:pt idx="94">
                  <c:v>1.2996292733333317E-2</c:v>
                </c:pt>
                <c:pt idx="95">
                  <c:v>1.2734599583333318E-2</c:v>
                </c:pt>
                <c:pt idx="96">
                  <c:v>1.2464486399999974E-2</c:v>
                </c:pt>
                <c:pt idx="97">
                  <c:v>1.2185953183333313E-2</c:v>
                </c:pt>
                <c:pt idx="98">
                  <c:v>1.1898999933333314E-2</c:v>
                </c:pt>
                <c:pt idx="99">
                  <c:v>1.1603626649999962E-2</c:v>
                </c:pt>
                <c:pt idx="100">
                  <c:v>1.1299833333333315E-2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A8FA-4FD5-89F6-846F35729DD8}"/>
            </c:ext>
          </c:extLst>
        </c:ser>
        <c:ser>
          <c:idx val="35"/>
          <c:order val="35"/>
          <c:spPr>
            <a:ln w="95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val>
            <c:numRef>
              <c:f>'pos alpha'!$G$37:$DC$37</c:f>
              <c:numCache>
                <c:formatCode>General</c:formatCode>
                <c:ptCount val="101"/>
                <c:pt idx="0">
                  <c:v>0</c:v>
                </c:pt>
                <c:pt idx="1">
                  <c:v>5.3078739583333346E-4</c:v>
                </c:pt>
                <c:pt idx="2">
                  <c:v>1.0531495833333334E-3</c:v>
                </c:pt>
                <c:pt idx="3">
                  <c:v>1.5670865625E-3</c:v>
                </c:pt>
                <c:pt idx="4">
                  <c:v>2.0725983333333337E-3</c:v>
                </c:pt>
                <c:pt idx="5">
                  <c:v>2.5696848958333342E-3</c:v>
                </c:pt>
                <c:pt idx="6">
                  <c:v>3.0583462500000007E-3</c:v>
                </c:pt>
                <c:pt idx="7">
                  <c:v>3.5385823958333342E-3</c:v>
                </c:pt>
                <c:pt idx="8">
                  <c:v>4.0103933333333341E-3</c:v>
                </c:pt>
                <c:pt idx="9">
                  <c:v>4.4737790625000006E-3</c:v>
                </c:pt>
                <c:pt idx="10">
                  <c:v>4.9287395833333327E-3</c:v>
                </c:pt>
                <c:pt idx="11">
                  <c:v>5.3752748958333339E-3</c:v>
                </c:pt>
                <c:pt idx="12">
                  <c:v>5.8133850000000008E-3</c:v>
                </c:pt>
                <c:pt idx="13">
                  <c:v>6.2430698958333333E-3</c:v>
                </c:pt>
                <c:pt idx="14">
                  <c:v>6.6643295833333331E-3</c:v>
                </c:pt>
                <c:pt idx="15">
                  <c:v>7.0771640625000003E-3</c:v>
                </c:pt>
                <c:pt idx="16">
                  <c:v>7.4815733333333349E-3</c:v>
                </c:pt>
                <c:pt idx="17">
                  <c:v>7.8775573958333352E-3</c:v>
                </c:pt>
                <c:pt idx="18">
                  <c:v>8.265116250000001E-3</c:v>
                </c:pt>
                <c:pt idx="19">
                  <c:v>8.644249895833336E-3</c:v>
                </c:pt>
                <c:pt idx="20">
                  <c:v>9.0149583333333366E-3</c:v>
                </c:pt>
                <c:pt idx="21">
                  <c:v>9.3772415625000029E-3</c:v>
                </c:pt>
                <c:pt idx="22">
                  <c:v>9.7310995833333365E-3</c:v>
                </c:pt>
                <c:pt idx="23">
                  <c:v>1.0076532395833337E-2</c:v>
                </c:pt>
                <c:pt idx="24">
                  <c:v>1.0413540000000002E-2</c:v>
                </c:pt>
                <c:pt idx="25">
                  <c:v>1.0742122395833335E-2</c:v>
                </c:pt>
                <c:pt idx="26">
                  <c:v>1.1062279583333338E-2</c:v>
                </c:pt>
                <c:pt idx="27">
                  <c:v>1.1374011562500005E-2</c:v>
                </c:pt>
                <c:pt idx="28">
                  <c:v>1.1677318333333336E-2</c:v>
                </c:pt>
                <c:pt idx="29">
                  <c:v>1.1972199895833337E-2</c:v>
                </c:pt>
                <c:pt idx="30">
                  <c:v>1.2258656250000005E-2</c:v>
                </c:pt>
                <c:pt idx="31">
                  <c:v>1.2536687395833336E-2</c:v>
                </c:pt>
                <c:pt idx="32">
                  <c:v>1.2806293333333336E-2</c:v>
                </c:pt>
                <c:pt idx="33">
                  <c:v>1.3067474062500008E-2</c:v>
                </c:pt>
                <c:pt idx="34">
                  <c:v>1.3320229583333339E-2</c:v>
                </c:pt>
                <c:pt idx="35">
                  <c:v>1.3564559895833337E-2</c:v>
                </c:pt>
                <c:pt idx="36">
                  <c:v>1.3800465000000005E-2</c:v>
                </c:pt>
                <c:pt idx="37">
                  <c:v>1.4027944895833337E-2</c:v>
                </c:pt>
                <c:pt idx="38">
                  <c:v>1.4246999583333336E-2</c:v>
                </c:pt>
                <c:pt idx="39">
                  <c:v>1.4457629062500007E-2</c:v>
                </c:pt>
                <c:pt idx="40">
                  <c:v>1.4659833333333337E-2</c:v>
                </c:pt>
                <c:pt idx="41">
                  <c:v>1.4853612395833337E-2</c:v>
                </c:pt>
                <c:pt idx="42">
                  <c:v>1.5038966250000008E-2</c:v>
                </c:pt>
                <c:pt idx="43">
                  <c:v>1.5215894895833339E-2</c:v>
                </c:pt>
                <c:pt idx="44">
                  <c:v>1.5384398333333337E-2</c:v>
                </c:pt>
                <c:pt idx="45">
                  <c:v>1.5544476562500006E-2</c:v>
                </c:pt>
                <c:pt idx="46">
                  <c:v>1.569612958333334E-2</c:v>
                </c:pt>
                <c:pt idx="47">
                  <c:v>1.5839357395833337E-2</c:v>
                </c:pt>
                <c:pt idx="48">
                  <c:v>1.5974160000000008E-2</c:v>
                </c:pt>
                <c:pt idx="49">
                  <c:v>1.6100537395833336E-2</c:v>
                </c:pt>
                <c:pt idx="50">
                  <c:v>1.6218489583333336E-2</c:v>
                </c:pt>
                <c:pt idx="51">
                  <c:v>1.6328016562500006E-2</c:v>
                </c:pt>
                <c:pt idx="52">
                  <c:v>1.6429118333333333E-2</c:v>
                </c:pt>
                <c:pt idx="53">
                  <c:v>1.6521794895833337E-2</c:v>
                </c:pt>
                <c:pt idx="54">
                  <c:v>1.6606046249999999E-2</c:v>
                </c:pt>
                <c:pt idx="55">
                  <c:v>1.6681872395833332E-2</c:v>
                </c:pt>
                <c:pt idx="56">
                  <c:v>1.6749273333333335E-2</c:v>
                </c:pt>
                <c:pt idx="57">
                  <c:v>1.6808249062500003E-2</c:v>
                </c:pt>
                <c:pt idx="58">
                  <c:v>1.6858799583333334E-2</c:v>
                </c:pt>
                <c:pt idx="59">
                  <c:v>1.6900924895833336E-2</c:v>
                </c:pt>
                <c:pt idx="60">
                  <c:v>1.6934624999999998E-2</c:v>
                </c:pt>
                <c:pt idx="61">
                  <c:v>1.6959899895833332E-2</c:v>
                </c:pt>
                <c:pt idx="62">
                  <c:v>1.6976749583333336E-2</c:v>
                </c:pt>
                <c:pt idx="63">
                  <c:v>1.6985174062499997E-2</c:v>
                </c:pt>
                <c:pt idx="64">
                  <c:v>1.6985173333333336E-2</c:v>
                </c:pt>
                <c:pt idx="65">
                  <c:v>1.6976747395833332E-2</c:v>
                </c:pt>
                <c:pt idx="66">
                  <c:v>1.6959896249999998E-2</c:v>
                </c:pt>
                <c:pt idx="67">
                  <c:v>1.6934619895833336E-2</c:v>
                </c:pt>
                <c:pt idx="68">
                  <c:v>1.6900918333333331E-2</c:v>
                </c:pt>
                <c:pt idx="69">
                  <c:v>1.6858791562499996E-2</c:v>
                </c:pt>
                <c:pt idx="70">
                  <c:v>1.6808239583333332E-2</c:v>
                </c:pt>
                <c:pt idx="71">
                  <c:v>1.6749262395833332E-2</c:v>
                </c:pt>
                <c:pt idx="72">
                  <c:v>1.6681859999999993E-2</c:v>
                </c:pt>
                <c:pt idx="73">
                  <c:v>1.6606032395833331E-2</c:v>
                </c:pt>
                <c:pt idx="74">
                  <c:v>1.6521779583333326E-2</c:v>
                </c:pt>
                <c:pt idx="75">
                  <c:v>1.6429101562499996E-2</c:v>
                </c:pt>
                <c:pt idx="76">
                  <c:v>1.632799833333333E-2</c:v>
                </c:pt>
                <c:pt idx="77">
                  <c:v>1.621846989583333E-2</c:v>
                </c:pt>
                <c:pt idx="78">
                  <c:v>1.6100516249999992E-2</c:v>
                </c:pt>
                <c:pt idx="79">
                  <c:v>1.5974137395833327E-2</c:v>
                </c:pt>
                <c:pt idx="80">
                  <c:v>1.5839333333333334E-2</c:v>
                </c:pt>
                <c:pt idx="81">
                  <c:v>1.5696104062499994E-2</c:v>
                </c:pt>
                <c:pt idx="82">
                  <c:v>1.5544449583333324E-2</c:v>
                </c:pt>
                <c:pt idx="83">
                  <c:v>1.5384369895833326E-2</c:v>
                </c:pt>
                <c:pt idx="84">
                  <c:v>1.5215864999999988E-2</c:v>
                </c:pt>
                <c:pt idx="85">
                  <c:v>1.5038934895833325E-2</c:v>
                </c:pt>
                <c:pt idx="86">
                  <c:v>1.4853579583333328E-2</c:v>
                </c:pt>
                <c:pt idx="87">
                  <c:v>1.4659799062499985E-2</c:v>
                </c:pt>
                <c:pt idx="88">
                  <c:v>1.4457593333333324E-2</c:v>
                </c:pt>
                <c:pt idx="89">
                  <c:v>1.4246962395833319E-2</c:v>
                </c:pt>
                <c:pt idx="90">
                  <c:v>1.4027906249999979E-2</c:v>
                </c:pt>
                <c:pt idx="91">
                  <c:v>1.3800424895833323E-2</c:v>
                </c:pt>
                <c:pt idx="92">
                  <c:v>1.3564518333333324E-2</c:v>
                </c:pt>
                <c:pt idx="93">
                  <c:v>1.3320186562499982E-2</c:v>
                </c:pt>
                <c:pt idx="94">
                  <c:v>1.3067429583333318E-2</c:v>
                </c:pt>
                <c:pt idx="95">
                  <c:v>1.2806247395833317E-2</c:v>
                </c:pt>
                <c:pt idx="96">
                  <c:v>1.2536639999999974E-2</c:v>
                </c:pt>
                <c:pt idx="97">
                  <c:v>1.2258607395833308E-2</c:v>
                </c:pt>
                <c:pt idx="98">
                  <c:v>1.1972149583333314E-2</c:v>
                </c:pt>
                <c:pt idx="99">
                  <c:v>1.1677266562499969E-2</c:v>
                </c:pt>
                <c:pt idx="100">
                  <c:v>1.1373958333333309E-2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A8FA-4FD5-89F6-846F35729DD8}"/>
            </c:ext>
          </c:extLst>
        </c:ser>
        <c:ser>
          <c:idx val="36"/>
          <c:order val="36"/>
          <c:spPr>
            <a:ln w="952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'pos alpha'!$G$38:$DC$38</c:f>
              <c:numCache>
                <c:formatCode>General</c:formatCode>
                <c:ptCount val="101"/>
                <c:pt idx="0">
                  <c:v>0</c:v>
                </c:pt>
                <c:pt idx="1">
                  <c:v>5.317847333333335E-4</c:v>
                </c:pt>
                <c:pt idx="2">
                  <c:v>1.0551389333333335E-3</c:v>
                </c:pt>
                <c:pt idx="3">
                  <c:v>1.5700626000000001E-3</c:v>
                </c:pt>
                <c:pt idx="4">
                  <c:v>2.0765557333333336E-3</c:v>
                </c:pt>
                <c:pt idx="5">
                  <c:v>2.5746183333333339E-3</c:v>
                </c:pt>
                <c:pt idx="6">
                  <c:v>3.0642504000000003E-3</c:v>
                </c:pt>
                <c:pt idx="7">
                  <c:v>3.5454519333333336E-3</c:v>
                </c:pt>
                <c:pt idx="8">
                  <c:v>4.0182229333333343E-3</c:v>
                </c:pt>
                <c:pt idx="9">
                  <c:v>4.4825634000000003E-3</c:v>
                </c:pt>
                <c:pt idx="10">
                  <c:v>4.9384733333333337E-3</c:v>
                </c:pt>
                <c:pt idx="11">
                  <c:v>5.3859527333333336E-3</c:v>
                </c:pt>
                <c:pt idx="12">
                  <c:v>5.8250016E-3</c:v>
                </c:pt>
                <c:pt idx="13">
                  <c:v>6.255619933333333E-3</c:v>
                </c:pt>
                <c:pt idx="14">
                  <c:v>6.6778077333333333E-3</c:v>
                </c:pt>
                <c:pt idx="15">
                  <c:v>7.0915650000000002E-3</c:v>
                </c:pt>
                <c:pt idx="16">
                  <c:v>7.4968917333333353E-3</c:v>
                </c:pt>
                <c:pt idx="17">
                  <c:v>7.8937879333333353E-3</c:v>
                </c:pt>
                <c:pt idx="18">
                  <c:v>8.2822536000000009E-3</c:v>
                </c:pt>
                <c:pt idx="19">
                  <c:v>8.6622887333333357E-3</c:v>
                </c:pt>
                <c:pt idx="20">
                  <c:v>9.0338933333333361E-3</c:v>
                </c:pt>
                <c:pt idx="21">
                  <c:v>9.3970674000000021E-3</c:v>
                </c:pt>
                <c:pt idx="22">
                  <c:v>9.7518109333333356E-3</c:v>
                </c:pt>
                <c:pt idx="23">
                  <c:v>1.0098123933333336E-2</c:v>
                </c:pt>
                <c:pt idx="24">
                  <c:v>1.0436006400000001E-2</c:v>
                </c:pt>
                <c:pt idx="25">
                  <c:v>1.0765458333333335E-2</c:v>
                </c:pt>
                <c:pt idx="26">
                  <c:v>1.1086479733333337E-2</c:v>
                </c:pt>
                <c:pt idx="27">
                  <c:v>1.1399070600000004E-2</c:v>
                </c:pt>
                <c:pt idx="28">
                  <c:v>1.1703230933333336E-2</c:v>
                </c:pt>
                <c:pt idx="29">
                  <c:v>1.1998960733333336E-2</c:v>
                </c:pt>
                <c:pt idx="30">
                  <c:v>1.2286260000000004E-2</c:v>
                </c:pt>
                <c:pt idx="31">
                  <c:v>1.2565128733333333E-2</c:v>
                </c:pt>
                <c:pt idx="32">
                  <c:v>1.2835566933333336E-2</c:v>
                </c:pt>
                <c:pt idx="33">
                  <c:v>1.3097574600000005E-2</c:v>
                </c:pt>
                <c:pt idx="34">
                  <c:v>1.3351151733333339E-2</c:v>
                </c:pt>
                <c:pt idx="35">
                  <c:v>1.3596298333333336E-2</c:v>
                </c:pt>
                <c:pt idx="36">
                  <c:v>1.3833014400000005E-2</c:v>
                </c:pt>
                <c:pt idx="37">
                  <c:v>1.4061299933333339E-2</c:v>
                </c:pt>
                <c:pt idx="38">
                  <c:v>1.4281154933333337E-2</c:v>
                </c:pt>
                <c:pt idx="39">
                  <c:v>1.4492579400000004E-2</c:v>
                </c:pt>
                <c:pt idx="40">
                  <c:v>1.469557333333334E-2</c:v>
                </c:pt>
                <c:pt idx="41">
                  <c:v>1.4890136733333337E-2</c:v>
                </c:pt>
                <c:pt idx="42">
                  <c:v>1.5076269600000004E-2</c:v>
                </c:pt>
                <c:pt idx="43">
                  <c:v>1.5253971933333336E-2</c:v>
                </c:pt>
                <c:pt idx="44">
                  <c:v>1.5423243733333338E-2</c:v>
                </c:pt>
                <c:pt idx="45">
                  <c:v>1.5584085000000006E-2</c:v>
                </c:pt>
                <c:pt idx="46">
                  <c:v>1.5736495733333335E-2</c:v>
                </c:pt>
                <c:pt idx="47">
                  <c:v>1.5880475933333332E-2</c:v>
                </c:pt>
                <c:pt idx="48">
                  <c:v>1.6016025600000004E-2</c:v>
                </c:pt>
                <c:pt idx="49">
                  <c:v>1.6143144733333337E-2</c:v>
                </c:pt>
                <c:pt idx="50">
                  <c:v>1.6261833333333336E-2</c:v>
                </c:pt>
                <c:pt idx="51">
                  <c:v>1.6372091400000004E-2</c:v>
                </c:pt>
                <c:pt idx="52">
                  <c:v>1.6473918933333331E-2</c:v>
                </c:pt>
                <c:pt idx="53">
                  <c:v>1.6567315933333333E-2</c:v>
                </c:pt>
                <c:pt idx="54">
                  <c:v>1.6652282399999996E-2</c:v>
                </c:pt>
                <c:pt idx="55">
                  <c:v>1.6728818333333333E-2</c:v>
                </c:pt>
                <c:pt idx="56">
                  <c:v>1.6796923733333333E-2</c:v>
                </c:pt>
                <c:pt idx="57">
                  <c:v>1.6856598600000001E-2</c:v>
                </c:pt>
                <c:pt idx="58">
                  <c:v>1.690784293333333E-2</c:v>
                </c:pt>
                <c:pt idx="59">
                  <c:v>1.6950656733333333E-2</c:v>
                </c:pt>
                <c:pt idx="60">
                  <c:v>1.698504E-2</c:v>
                </c:pt>
                <c:pt idx="61">
                  <c:v>1.7010992733333327E-2</c:v>
                </c:pt>
                <c:pt idx="62">
                  <c:v>1.7028514933333325E-2</c:v>
                </c:pt>
                <c:pt idx="63">
                  <c:v>1.7037606599999998E-2</c:v>
                </c:pt>
                <c:pt idx="64">
                  <c:v>1.7038267733333327E-2</c:v>
                </c:pt>
                <c:pt idx="65">
                  <c:v>1.7030498333333335E-2</c:v>
                </c:pt>
                <c:pt idx="66">
                  <c:v>1.7014298399999999E-2</c:v>
                </c:pt>
                <c:pt idx="67">
                  <c:v>1.6989667933333334E-2</c:v>
                </c:pt>
                <c:pt idx="68">
                  <c:v>1.6956606933333326E-2</c:v>
                </c:pt>
                <c:pt idx="69">
                  <c:v>1.6915115399999996E-2</c:v>
                </c:pt>
                <c:pt idx="70">
                  <c:v>1.6865193333333334E-2</c:v>
                </c:pt>
                <c:pt idx="71">
                  <c:v>1.6806840733333332E-2</c:v>
                </c:pt>
                <c:pt idx="72">
                  <c:v>1.6740057599999986E-2</c:v>
                </c:pt>
                <c:pt idx="73">
                  <c:v>1.6664843933333333E-2</c:v>
                </c:pt>
                <c:pt idx="74">
                  <c:v>1.6581199733333322E-2</c:v>
                </c:pt>
                <c:pt idx="75">
                  <c:v>1.6489124999999993E-2</c:v>
                </c:pt>
                <c:pt idx="76">
                  <c:v>1.6388619733333328E-2</c:v>
                </c:pt>
                <c:pt idx="77">
                  <c:v>1.6279683933333323E-2</c:v>
                </c:pt>
                <c:pt idx="78">
                  <c:v>1.6162317599999986E-2</c:v>
                </c:pt>
                <c:pt idx="79">
                  <c:v>1.6036520733333327E-2</c:v>
                </c:pt>
                <c:pt idx="80">
                  <c:v>1.5902293333333331E-2</c:v>
                </c:pt>
                <c:pt idx="81">
                  <c:v>1.5759635399999989E-2</c:v>
                </c:pt>
                <c:pt idx="82">
                  <c:v>1.5608546933333321E-2</c:v>
                </c:pt>
                <c:pt idx="83">
                  <c:v>1.5449027933333324E-2</c:v>
                </c:pt>
                <c:pt idx="84">
                  <c:v>1.5281078399999981E-2</c:v>
                </c:pt>
                <c:pt idx="85">
                  <c:v>1.5104698333333319E-2</c:v>
                </c:pt>
                <c:pt idx="86">
                  <c:v>1.4919887733333328E-2</c:v>
                </c:pt>
                <c:pt idx="87">
                  <c:v>1.4726646599999983E-2</c:v>
                </c:pt>
                <c:pt idx="88">
                  <c:v>1.4524974933333316E-2</c:v>
                </c:pt>
                <c:pt idx="89">
                  <c:v>1.4314872733333317E-2</c:v>
                </c:pt>
                <c:pt idx="90">
                  <c:v>1.4096339999999978E-2</c:v>
                </c:pt>
                <c:pt idx="91">
                  <c:v>1.3869376733333313E-2</c:v>
                </c:pt>
                <c:pt idx="92">
                  <c:v>1.3633982933333323E-2</c:v>
                </c:pt>
                <c:pt idx="93">
                  <c:v>1.3390158599999986E-2</c:v>
                </c:pt>
                <c:pt idx="94">
                  <c:v>1.3137903733333317E-2</c:v>
                </c:pt>
                <c:pt idx="95">
                  <c:v>1.2877218333333315E-2</c:v>
                </c:pt>
                <c:pt idx="96">
                  <c:v>1.2608102399999974E-2</c:v>
                </c:pt>
                <c:pt idx="97">
                  <c:v>1.2330555933333306E-2</c:v>
                </c:pt>
                <c:pt idx="98">
                  <c:v>1.2044578933333307E-2</c:v>
                </c:pt>
                <c:pt idx="99">
                  <c:v>1.175017139999996E-2</c:v>
                </c:pt>
                <c:pt idx="100">
                  <c:v>1.1447333333333309E-2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A8FA-4FD5-89F6-846F35729DD8}"/>
            </c:ext>
          </c:extLst>
        </c:ser>
        <c:ser>
          <c:idx val="37"/>
          <c:order val="37"/>
          <c:spPr>
            <a:ln w="952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'pos alpha'!$G$39:$DC$39</c:f>
              <c:numCache>
                <c:formatCode>General</c:formatCode>
                <c:ptCount val="101"/>
                <c:pt idx="0">
                  <c:v>0</c:v>
                </c:pt>
                <c:pt idx="1">
                  <c:v>5.327819958333334E-4</c:v>
                </c:pt>
                <c:pt idx="2">
                  <c:v>1.0571279833333333E-3</c:v>
                </c:pt>
                <c:pt idx="3">
                  <c:v>1.5730379625000001E-3</c:v>
                </c:pt>
                <c:pt idx="4">
                  <c:v>2.0805119333333335E-3</c:v>
                </c:pt>
                <c:pt idx="5">
                  <c:v>2.5795498958333337E-3</c:v>
                </c:pt>
                <c:pt idx="6">
                  <c:v>3.0701518500000002E-3</c:v>
                </c:pt>
                <c:pt idx="7">
                  <c:v>3.5523177958333338E-3</c:v>
                </c:pt>
                <c:pt idx="8">
                  <c:v>4.0260477333333338E-3</c:v>
                </c:pt>
                <c:pt idx="9">
                  <c:v>4.4913416625000004E-3</c:v>
                </c:pt>
                <c:pt idx="10">
                  <c:v>4.9481995833333334E-3</c:v>
                </c:pt>
                <c:pt idx="11">
                  <c:v>5.3966214958333335E-3</c:v>
                </c:pt>
                <c:pt idx="12">
                  <c:v>5.8366073999999999E-3</c:v>
                </c:pt>
                <c:pt idx="13">
                  <c:v>6.2681572958333317E-3</c:v>
                </c:pt>
                <c:pt idx="14">
                  <c:v>6.6912711833333333E-3</c:v>
                </c:pt>
                <c:pt idx="15">
                  <c:v>7.1059490624999994E-3</c:v>
                </c:pt>
                <c:pt idx="16">
                  <c:v>7.5121909333333335E-3</c:v>
                </c:pt>
                <c:pt idx="17">
                  <c:v>7.909996795833334E-3</c:v>
                </c:pt>
                <c:pt idx="18">
                  <c:v>8.2993666500000007E-3</c:v>
                </c:pt>
                <c:pt idx="19">
                  <c:v>8.6803004958333346E-3</c:v>
                </c:pt>
                <c:pt idx="20">
                  <c:v>9.0527983333333357E-3</c:v>
                </c:pt>
                <c:pt idx="21">
                  <c:v>9.4168601625000004E-3</c:v>
                </c:pt>
                <c:pt idx="22">
                  <c:v>9.7724859833333358E-3</c:v>
                </c:pt>
                <c:pt idx="23">
                  <c:v>1.0119675795833338E-2</c:v>
                </c:pt>
                <c:pt idx="24">
                  <c:v>1.0458429600000001E-2</c:v>
                </c:pt>
                <c:pt idx="25">
                  <c:v>1.0788747395833334E-2</c:v>
                </c:pt>
                <c:pt idx="26">
                  <c:v>1.1110629183333335E-2</c:v>
                </c:pt>
                <c:pt idx="27">
                  <c:v>1.1424074962500003E-2</c:v>
                </c:pt>
                <c:pt idx="28">
                  <c:v>1.1729084733333336E-2</c:v>
                </c:pt>
                <c:pt idx="29">
                  <c:v>1.2025658495833336E-2</c:v>
                </c:pt>
                <c:pt idx="30">
                  <c:v>1.2313796250000002E-2</c:v>
                </c:pt>
                <c:pt idx="31">
                  <c:v>1.2593497995833335E-2</c:v>
                </c:pt>
                <c:pt idx="32">
                  <c:v>1.2864763733333336E-2</c:v>
                </c:pt>
                <c:pt idx="33">
                  <c:v>1.3127593462500003E-2</c:v>
                </c:pt>
                <c:pt idx="34">
                  <c:v>1.338198718333334E-2</c:v>
                </c:pt>
                <c:pt idx="35">
                  <c:v>1.3627944895833338E-2</c:v>
                </c:pt>
                <c:pt idx="36">
                  <c:v>1.3865466600000004E-2</c:v>
                </c:pt>
                <c:pt idx="37">
                  <c:v>1.4094552295833337E-2</c:v>
                </c:pt>
                <c:pt idx="38">
                  <c:v>1.4315201983333338E-2</c:v>
                </c:pt>
                <c:pt idx="39">
                  <c:v>1.4527415662500005E-2</c:v>
                </c:pt>
                <c:pt idx="40">
                  <c:v>1.4731193333333338E-2</c:v>
                </c:pt>
                <c:pt idx="41">
                  <c:v>1.4926534995833338E-2</c:v>
                </c:pt>
                <c:pt idx="42">
                  <c:v>1.5113440650000006E-2</c:v>
                </c:pt>
                <c:pt idx="43">
                  <c:v>1.5291910295833339E-2</c:v>
                </c:pt>
                <c:pt idx="44">
                  <c:v>1.5461943933333338E-2</c:v>
                </c:pt>
                <c:pt idx="45">
                  <c:v>1.5623541562500006E-2</c:v>
                </c:pt>
                <c:pt idx="46">
                  <c:v>1.5776703183333338E-2</c:v>
                </c:pt>
                <c:pt idx="47">
                  <c:v>1.5921428795833338E-2</c:v>
                </c:pt>
                <c:pt idx="48">
                  <c:v>1.6057718400000004E-2</c:v>
                </c:pt>
                <c:pt idx="49">
                  <c:v>1.6185571995833335E-2</c:v>
                </c:pt>
                <c:pt idx="50">
                  <c:v>1.6304989583333339E-2</c:v>
                </c:pt>
                <c:pt idx="51">
                  <c:v>1.6415971162500001E-2</c:v>
                </c:pt>
                <c:pt idx="52">
                  <c:v>1.6518516733333335E-2</c:v>
                </c:pt>
                <c:pt idx="53">
                  <c:v>1.6612626295833335E-2</c:v>
                </c:pt>
                <c:pt idx="54">
                  <c:v>1.6698299850000001E-2</c:v>
                </c:pt>
                <c:pt idx="55">
                  <c:v>1.6775537395833331E-2</c:v>
                </c:pt>
                <c:pt idx="56">
                  <c:v>1.6844338933333335E-2</c:v>
                </c:pt>
                <c:pt idx="57">
                  <c:v>1.6904704462500003E-2</c:v>
                </c:pt>
                <c:pt idx="58">
                  <c:v>1.695663398333333E-2</c:v>
                </c:pt>
                <c:pt idx="59">
                  <c:v>1.700012749583333E-2</c:v>
                </c:pt>
                <c:pt idx="60">
                  <c:v>1.7035185000000001E-2</c:v>
                </c:pt>
                <c:pt idx="61">
                  <c:v>1.7061806495833328E-2</c:v>
                </c:pt>
                <c:pt idx="62">
                  <c:v>1.7079991983333327E-2</c:v>
                </c:pt>
                <c:pt idx="63">
                  <c:v>1.7089741462499999E-2</c:v>
                </c:pt>
                <c:pt idx="64">
                  <c:v>1.7091054933333332E-2</c:v>
                </c:pt>
                <c:pt idx="65">
                  <c:v>1.7083932395833331E-2</c:v>
                </c:pt>
                <c:pt idx="66">
                  <c:v>1.7068373849999999E-2</c:v>
                </c:pt>
                <c:pt idx="67">
                  <c:v>1.7044379295833332E-2</c:v>
                </c:pt>
                <c:pt idx="68">
                  <c:v>1.7011948733333327E-2</c:v>
                </c:pt>
                <c:pt idx="69">
                  <c:v>1.6971082162499998E-2</c:v>
                </c:pt>
                <c:pt idx="70">
                  <c:v>1.6921779583333334E-2</c:v>
                </c:pt>
                <c:pt idx="71">
                  <c:v>1.6864040995833329E-2</c:v>
                </c:pt>
                <c:pt idx="72">
                  <c:v>1.6797866399999993E-2</c:v>
                </c:pt>
                <c:pt idx="73">
                  <c:v>1.6723255795833333E-2</c:v>
                </c:pt>
                <c:pt idx="74">
                  <c:v>1.664020918333332E-2</c:v>
                </c:pt>
                <c:pt idx="75">
                  <c:v>1.6548726562499994E-2</c:v>
                </c:pt>
                <c:pt idx="76">
                  <c:v>1.644880793333333E-2</c:v>
                </c:pt>
                <c:pt idx="77">
                  <c:v>1.6340453295833328E-2</c:v>
                </c:pt>
                <c:pt idx="78">
                  <c:v>1.6223662649999991E-2</c:v>
                </c:pt>
                <c:pt idx="79">
                  <c:v>1.6098435995833327E-2</c:v>
                </c:pt>
                <c:pt idx="80">
                  <c:v>1.5964773333333328E-2</c:v>
                </c:pt>
                <c:pt idx="81">
                  <c:v>1.5822674662499987E-2</c:v>
                </c:pt>
                <c:pt idx="82">
                  <c:v>1.5672139983333323E-2</c:v>
                </c:pt>
                <c:pt idx="83">
                  <c:v>1.5513169295833327E-2</c:v>
                </c:pt>
                <c:pt idx="84">
                  <c:v>1.5345762599999986E-2</c:v>
                </c:pt>
                <c:pt idx="85">
                  <c:v>1.5169919895833321E-2</c:v>
                </c:pt>
                <c:pt idx="86">
                  <c:v>1.4985641183333325E-2</c:v>
                </c:pt>
                <c:pt idx="87">
                  <c:v>1.4792926462499988E-2</c:v>
                </c:pt>
                <c:pt idx="88">
                  <c:v>1.4591775733333319E-2</c:v>
                </c:pt>
                <c:pt idx="89">
                  <c:v>1.4382188995833316E-2</c:v>
                </c:pt>
                <c:pt idx="90">
                  <c:v>1.4164166249999978E-2</c:v>
                </c:pt>
                <c:pt idx="91">
                  <c:v>1.3937707495833319E-2</c:v>
                </c:pt>
                <c:pt idx="92">
                  <c:v>1.3702812733333319E-2</c:v>
                </c:pt>
                <c:pt idx="93">
                  <c:v>1.3459481962499985E-2</c:v>
                </c:pt>
                <c:pt idx="94">
                  <c:v>1.3207715183333316E-2</c:v>
                </c:pt>
                <c:pt idx="95">
                  <c:v>1.2947512395833312E-2</c:v>
                </c:pt>
                <c:pt idx="96">
                  <c:v>1.2678873599999974E-2</c:v>
                </c:pt>
                <c:pt idx="97">
                  <c:v>1.2401798795833308E-2</c:v>
                </c:pt>
                <c:pt idx="98">
                  <c:v>1.2116287983333314E-2</c:v>
                </c:pt>
                <c:pt idx="99">
                  <c:v>1.1822341162499965E-2</c:v>
                </c:pt>
                <c:pt idx="100">
                  <c:v>1.1519958333333309E-2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A8FA-4FD5-89F6-846F35729DD8}"/>
            </c:ext>
          </c:extLst>
        </c:ser>
        <c:ser>
          <c:idx val="38"/>
          <c:order val="38"/>
          <c:spPr>
            <a:ln w="952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'pos alpha'!$G$40:$DC$40</c:f>
              <c:numCache>
                <c:formatCode>General</c:formatCode>
                <c:ptCount val="101"/>
                <c:pt idx="0">
                  <c:v>0</c:v>
                </c:pt>
                <c:pt idx="1">
                  <c:v>5.3377918333333339E-4</c:v>
                </c:pt>
                <c:pt idx="2">
                  <c:v>1.0591167333333334E-3</c:v>
                </c:pt>
                <c:pt idx="3">
                  <c:v>1.5760126499999999E-3</c:v>
                </c:pt>
                <c:pt idx="4">
                  <c:v>2.0844669333333335E-3</c:v>
                </c:pt>
                <c:pt idx="5">
                  <c:v>2.5844795833333332E-3</c:v>
                </c:pt>
                <c:pt idx="6">
                  <c:v>3.0760506000000005E-3</c:v>
                </c:pt>
                <c:pt idx="7">
                  <c:v>3.5591799833333336E-3</c:v>
                </c:pt>
                <c:pt idx="8">
                  <c:v>4.0338677333333342E-3</c:v>
                </c:pt>
                <c:pt idx="9">
                  <c:v>4.5001138500000001E-3</c:v>
                </c:pt>
                <c:pt idx="10">
                  <c:v>4.9579183333333327E-3</c:v>
                </c:pt>
                <c:pt idx="11">
                  <c:v>5.4072811833333328E-3</c:v>
                </c:pt>
                <c:pt idx="12">
                  <c:v>5.8482024000000004E-3</c:v>
                </c:pt>
                <c:pt idx="13">
                  <c:v>6.2806819833333321E-3</c:v>
                </c:pt>
                <c:pt idx="14">
                  <c:v>6.704719933333333E-3</c:v>
                </c:pt>
                <c:pt idx="15">
                  <c:v>7.1203162499999988E-3</c:v>
                </c:pt>
                <c:pt idx="16">
                  <c:v>7.5274709333333339E-3</c:v>
                </c:pt>
                <c:pt idx="17">
                  <c:v>7.9261839833333347E-3</c:v>
                </c:pt>
                <c:pt idx="18">
                  <c:v>8.3164554000000022E-3</c:v>
                </c:pt>
                <c:pt idx="19">
                  <c:v>8.6982851833333347E-3</c:v>
                </c:pt>
                <c:pt idx="20">
                  <c:v>9.0716733333333355E-3</c:v>
                </c:pt>
                <c:pt idx="21">
                  <c:v>9.4366198500000012E-3</c:v>
                </c:pt>
                <c:pt idx="22">
                  <c:v>9.7931247333333353E-3</c:v>
                </c:pt>
                <c:pt idx="23">
                  <c:v>1.0141187983333336E-2</c:v>
                </c:pt>
                <c:pt idx="24">
                  <c:v>1.0480809600000002E-2</c:v>
                </c:pt>
                <c:pt idx="25">
                  <c:v>1.0811989583333334E-2</c:v>
                </c:pt>
                <c:pt idx="26">
                  <c:v>1.1134727933333335E-2</c:v>
                </c:pt>
                <c:pt idx="27">
                  <c:v>1.1449024650000004E-2</c:v>
                </c:pt>
                <c:pt idx="28">
                  <c:v>1.1754879733333334E-2</c:v>
                </c:pt>
                <c:pt idx="29">
                  <c:v>1.2052293183333335E-2</c:v>
                </c:pt>
                <c:pt idx="30">
                  <c:v>1.2341265000000001E-2</c:v>
                </c:pt>
                <c:pt idx="31">
                  <c:v>1.2621795183333335E-2</c:v>
                </c:pt>
                <c:pt idx="32">
                  <c:v>1.2893883733333333E-2</c:v>
                </c:pt>
                <c:pt idx="33">
                  <c:v>1.3157530650000006E-2</c:v>
                </c:pt>
                <c:pt idx="34">
                  <c:v>1.3412735933333338E-2</c:v>
                </c:pt>
                <c:pt idx="35">
                  <c:v>1.3659499583333335E-2</c:v>
                </c:pt>
                <c:pt idx="36">
                  <c:v>1.3897821600000006E-2</c:v>
                </c:pt>
                <c:pt idx="37">
                  <c:v>1.4127701983333338E-2</c:v>
                </c:pt>
                <c:pt idx="38">
                  <c:v>1.4349140733333338E-2</c:v>
                </c:pt>
                <c:pt idx="39">
                  <c:v>1.4562137850000004E-2</c:v>
                </c:pt>
                <c:pt idx="40">
                  <c:v>1.4766693333333338E-2</c:v>
                </c:pt>
                <c:pt idx="41">
                  <c:v>1.4962807183333336E-2</c:v>
                </c:pt>
                <c:pt idx="42">
                  <c:v>1.5150479400000007E-2</c:v>
                </c:pt>
                <c:pt idx="43">
                  <c:v>1.5329709983333337E-2</c:v>
                </c:pt>
                <c:pt idx="44">
                  <c:v>1.5500498933333337E-2</c:v>
                </c:pt>
                <c:pt idx="45">
                  <c:v>1.5662846250000008E-2</c:v>
                </c:pt>
                <c:pt idx="46">
                  <c:v>1.5816751933333335E-2</c:v>
                </c:pt>
                <c:pt idx="47">
                  <c:v>1.5962215983333333E-2</c:v>
                </c:pt>
                <c:pt idx="48">
                  <c:v>1.6099238400000007E-2</c:v>
                </c:pt>
                <c:pt idx="49">
                  <c:v>1.6227819183333332E-2</c:v>
                </c:pt>
                <c:pt idx="50">
                  <c:v>1.6347958333333336E-2</c:v>
                </c:pt>
                <c:pt idx="51">
                  <c:v>1.6459655850000005E-2</c:v>
                </c:pt>
                <c:pt idx="52">
                  <c:v>1.6562911733333331E-2</c:v>
                </c:pt>
                <c:pt idx="53">
                  <c:v>1.6657725983333337E-2</c:v>
                </c:pt>
                <c:pt idx="54">
                  <c:v>1.67440986E-2</c:v>
                </c:pt>
                <c:pt idx="55">
                  <c:v>1.6822029583333328E-2</c:v>
                </c:pt>
                <c:pt idx="56">
                  <c:v>1.6891518933333332E-2</c:v>
                </c:pt>
                <c:pt idx="57">
                  <c:v>1.6952566650000001E-2</c:v>
                </c:pt>
                <c:pt idx="58">
                  <c:v>1.7005172733333331E-2</c:v>
                </c:pt>
                <c:pt idx="59">
                  <c:v>1.7049337183333336E-2</c:v>
                </c:pt>
                <c:pt idx="60">
                  <c:v>1.7085059999999999E-2</c:v>
                </c:pt>
                <c:pt idx="61">
                  <c:v>1.7112341183333327E-2</c:v>
                </c:pt>
                <c:pt idx="62">
                  <c:v>1.7131180733333327E-2</c:v>
                </c:pt>
                <c:pt idx="63">
                  <c:v>1.7141578649999999E-2</c:v>
                </c:pt>
                <c:pt idx="64">
                  <c:v>1.7143534933333333E-2</c:v>
                </c:pt>
                <c:pt idx="65">
                  <c:v>1.7137049583333334E-2</c:v>
                </c:pt>
                <c:pt idx="66">
                  <c:v>1.7122122599999994E-2</c:v>
                </c:pt>
                <c:pt idx="67">
                  <c:v>1.7098753983333329E-2</c:v>
                </c:pt>
                <c:pt idx="68">
                  <c:v>1.7066943733333326E-2</c:v>
                </c:pt>
                <c:pt idx="69">
                  <c:v>1.7026691849999998E-2</c:v>
                </c:pt>
                <c:pt idx="70">
                  <c:v>1.6977998333333334E-2</c:v>
                </c:pt>
                <c:pt idx="71">
                  <c:v>1.6920863183333332E-2</c:v>
                </c:pt>
                <c:pt idx="72">
                  <c:v>1.6855286399999989E-2</c:v>
                </c:pt>
                <c:pt idx="73">
                  <c:v>1.6781267983333327E-2</c:v>
                </c:pt>
                <c:pt idx="74">
                  <c:v>1.6698807933333327E-2</c:v>
                </c:pt>
                <c:pt idx="75">
                  <c:v>1.6607906249999992E-2</c:v>
                </c:pt>
                <c:pt idx="76">
                  <c:v>1.6508562933333328E-2</c:v>
                </c:pt>
                <c:pt idx="77">
                  <c:v>1.6400777983333326E-2</c:v>
                </c:pt>
                <c:pt idx="78">
                  <c:v>1.6284551399999986E-2</c:v>
                </c:pt>
                <c:pt idx="79">
                  <c:v>1.6159883183333321E-2</c:v>
                </c:pt>
                <c:pt idx="80">
                  <c:v>1.6026773333333327E-2</c:v>
                </c:pt>
                <c:pt idx="81">
                  <c:v>1.5885221849999989E-2</c:v>
                </c:pt>
                <c:pt idx="82">
                  <c:v>1.5735228733333322E-2</c:v>
                </c:pt>
                <c:pt idx="83">
                  <c:v>1.5576793983333326E-2</c:v>
                </c:pt>
                <c:pt idx="84">
                  <c:v>1.5409917599999986E-2</c:v>
                </c:pt>
                <c:pt idx="85">
                  <c:v>1.5234599583333324E-2</c:v>
                </c:pt>
                <c:pt idx="86">
                  <c:v>1.5050839933333324E-2</c:v>
                </c:pt>
                <c:pt idx="87">
                  <c:v>1.4858638649999985E-2</c:v>
                </c:pt>
                <c:pt idx="88">
                  <c:v>1.4657995733333318E-2</c:v>
                </c:pt>
                <c:pt idx="89">
                  <c:v>1.4448911183333316E-2</c:v>
                </c:pt>
                <c:pt idx="90">
                  <c:v>1.4231384999999978E-2</c:v>
                </c:pt>
                <c:pt idx="91">
                  <c:v>1.400541718333332E-2</c:v>
                </c:pt>
                <c:pt idx="92">
                  <c:v>1.3771007733333319E-2</c:v>
                </c:pt>
                <c:pt idx="93">
                  <c:v>1.3528156649999977E-2</c:v>
                </c:pt>
                <c:pt idx="94">
                  <c:v>1.3276863933333313E-2</c:v>
                </c:pt>
                <c:pt idx="95">
                  <c:v>1.3017129583333314E-2</c:v>
                </c:pt>
                <c:pt idx="96">
                  <c:v>1.2748953599999974E-2</c:v>
                </c:pt>
                <c:pt idx="97">
                  <c:v>1.2472335983333312E-2</c:v>
                </c:pt>
                <c:pt idx="98">
                  <c:v>1.2187276733333315E-2</c:v>
                </c:pt>
                <c:pt idx="99">
                  <c:v>1.1893775849999962E-2</c:v>
                </c:pt>
                <c:pt idx="100">
                  <c:v>1.1591833333333308E-2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A8FA-4FD5-89F6-846F35729DD8}"/>
            </c:ext>
          </c:extLst>
        </c:ser>
        <c:ser>
          <c:idx val="39"/>
          <c:order val="39"/>
          <c:spPr>
            <a:ln w="952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'pos alpha'!$G$41:$DC$41</c:f>
              <c:numCache>
                <c:formatCode>General</c:formatCode>
                <c:ptCount val="101"/>
                <c:pt idx="0">
                  <c:v>0</c:v>
                </c:pt>
                <c:pt idx="1">
                  <c:v>5.3477629583333346E-4</c:v>
                </c:pt>
                <c:pt idx="2">
                  <c:v>1.0611051833333334E-3</c:v>
                </c:pt>
                <c:pt idx="3">
                  <c:v>1.5789866625000001E-3</c:v>
                </c:pt>
                <c:pt idx="4">
                  <c:v>2.0884207333333338E-3</c:v>
                </c:pt>
                <c:pt idx="5">
                  <c:v>2.5894073958333342E-3</c:v>
                </c:pt>
                <c:pt idx="6">
                  <c:v>3.0819466500000008E-3</c:v>
                </c:pt>
                <c:pt idx="7">
                  <c:v>3.5660384958333346E-3</c:v>
                </c:pt>
                <c:pt idx="8">
                  <c:v>4.0416829333333338E-3</c:v>
                </c:pt>
                <c:pt idx="9">
                  <c:v>4.5088799625000002E-3</c:v>
                </c:pt>
                <c:pt idx="10">
                  <c:v>4.9676295833333342E-3</c:v>
                </c:pt>
                <c:pt idx="11">
                  <c:v>5.4179317958333332E-3</c:v>
                </c:pt>
                <c:pt idx="12">
                  <c:v>5.8597866000000007E-3</c:v>
                </c:pt>
                <c:pt idx="13">
                  <c:v>6.2931939958333332E-3</c:v>
                </c:pt>
                <c:pt idx="14">
                  <c:v>6.7181539833333342E-3</c:v>
                </c:pt>
                <c:pt idx="15">
                  <c:v>7.1346665625000001E-3</c:v>
                </c:pt>
                <c:pt idx="16">
                  <c:v>7.5427317333333346E-3</c:v>
                </c:pt>
                <c:pt idx="17">
                  <c:v>7.9423494958333358E-3</c:v>
                </c:pt>
                <c:pt idx="18">
                  <c:v>8.333519850000002E-3</c:v>
                </c:pt>
                <c:pt idx="19">
                  <c:v>8.7162427958333358E-3</c:v>
                </c:pt>
                <c:pt idx="20">
                  <c:v>9.0905183333333372E-3</c:v>
                </c:pt>
                <c:pt idx="21">
                  <c:v>9.4563464625000027E-3</c:v>
                </c:pt>
                <c:pt idx="22">
                  <c:v>9.8137271833333376E-3</c:v>
                </c:pt>
                <c:pt idx="23">
                  <c:v>1.0162660495833338E-2</c:v>
                </c:pt>
                <c:pt idx="24">
                  <c:v>1.0503146400000003E-2</c:v>
                </c:pt>
                <c:pt idx="25">
                  <c:v>1.0835184895833336E-2</c:v>
                </c:pt>
                <c:pt idx="26">
                  <c:v>1.1158775983333338E-2</c:v>
                </c:pt>
                <c:pt idx="27">
                  <c:v>1.1473919662500005E-2</c:v>
                </c:pt>
                <c:pt idx="28">
                  <c:v>1.1780615933333337E-2</c:v>
                </c:pt>
                <c:pt idx="29">
                  <c:v>1.2078864795833337E-2</c:v>
                </c:pt>
                <c:pt idx="30">
                  <c:v>1.2368666250000004E-2</c:v>
                </c:pt>
                <c:pt idx="31">
                  <c:v>1.2650020295833338E-2</c:v>
                </c:pt>
                <c:pt idx="32">
                  <c:v>1.2922926933333339E-2</c:v>
                </c:pt>
                <c:pt idx="33">
                  <c:v>1.3187386162500005E-2</c:v>
                </c:pt>
                <c:pt idx="34">
                  <c:v>1.3443397983333341E-2</c:v>
                </c:pt>
                <c:pt idx="35">
                  <c:v>1.3690962395833339E-2</c:v>
                </c:pt>
                <c:pt idx="36">
                  <c:v>1.3930079400000007E-2</c:v>
                </c:pt>
                <c:pt idx="37">
                  <c:v>1.416074899583334E-2</c:v>
                </c:pt>
                <c:pt idx="38">
                  <c:v>1.4382971183333336E-2</c:v>
                </c:pt>
                <c:pt idx="39">
                  <c:v>1.4596745962500008E-2</c:v>
                </c:pt>
                <c:pt idx="40">
                  <c:v>1.4802073333333339E-2</c:v>
                </c:pt>
                <c:pt idx="41">
                  <c:v>1.4998953295833339E-2</c:v>
                </c:pt>
                <c:pt idx="42">
                  <c:v>1.5187385850000006E-2</c:v>
                </c:pt>
                <c:pt idx="43">
                  <c:v>1.5367370995833341E-2</c:v>
                </c:pt>
                <c:pt idx="44">
                  <c:v>1.5538908733333339E-2</c:v>
                </c:pt>
                <c:pt idx="45">
                  <c:v>1.570199906250001E-2</c:v>
                </c:pt>
                <c:pt idx="46">
                  <c:v>1.585664198333334E-2</c:v>
                </c:pt>
                <c:pt idx="47">
                  <c:v>1.6002837495833339E-2</c:v>
                </c:pt>
                <c:pt idx="48">
                  <c:v>1.6140585600000007E-2</c:v>
                </c:pt>
                <c:pt idx="49">
                  <c:v>1.6269886295833334E-2</c:v>
                </c:pt>
                <c:pt idx="50">
                  <c:v>1.6390739583333341E-2</c:v>
                </c:pt>
                <c:pt idx="51">
                  <c:v>1.6503145462500004E-2</c:v>
                </c:pt>
                <c:pt idx="52">
                  <c:v>1.6607103933333332E-2</c:v>
                </c:pt>
                <c:pt idx="53">
                  <c:v>1.6702614995833337E-2</c:v>
                </c:pt>
                <c:pt idx="54">
                  <c:v>1.6789678650000001E-2</c:v>
                </c:pt>
                <c:pt idx="55">
                  <c:v>1.6868294895833337E-2</c:v>
                </c:pt>
                <c:pt idx="56">
                  <c:v>1.6938463733333336E-2</c:v>
                </c:pt>
                <c:pt idx="57">
                  <c:v>1.7000185162500007E-2</c:v>
                </c:pt>
                <c:pt idx="58">
                  <c:v>1.7053459183333331E-2</c:v>
                </c:pt>
                <c:pt idx="59">
                  <c:v>1.7098285795833338E-2</c:v>
                </c:pt>
                <c:pt idx="60">
                  <c:v>1.7134665E-2</c:v>
                </c:pt>
                <c:pt idx="61">
                  <c:v>1.7162596795833332E-2</c:v>
                </c:pt>
                <c:pt idx="62">
                  <c:v>1.7182081183333333E-2</c:v>
                </c:pt>
                <c:pt idx="63">
                  <c:v>1.71931181625E-2</c:v>
                </c:pt>
                <c:pt idx="64">
                  <c:v>1.7195707733333333E-2</c:v>
                </c:pt>
                <c:pt idx="65">
                  <c:v>1.7189849895833335E-2</c:v>
                </c:pt>
                <c:pt idx="66">
                  <c:v>1.7175544649999996E-2</c:v>
                </c:pt>
                <c:pt idx="67">
                  <c:v>1.7152791995833333E-2</c:v>
                </c:pt>
                <c:pt idx="68">
                  <c:v>1.7121591933333329E-2</c:v>
                </c:pt>
                <c:pt idx="69">
                  <c:v>1.7081944462500002E-2</c:v>
                </c:pt>
                <c:pt idx="70">
                  <c:v>1.7033849583333337E-2</c:v>
                </c:pt>
                <c:pt idx="71">
                  <c:v>1.6977307295833338E-2</c:v>
                </c:pt>
                <c:pt idx="72">
                  <c:v>1.6912317599999997E-2</c:v>
                </c:pt>
                <c:pt idx="73">
                  <c:v>1.6838880495833337E-2</c:v>
                </c:pt>
                <c:pt idx="74">
                  <c:v>1.6756995983333332E-2</c:v>
                </c:pt>
                <c:pt idx="75">
                  <c:v>1.6666664062499996E-2</c:v>
                </c:pt>
                <c:pt idx="76">
                  <c:v>1.6567884733333336E-2</c:v>
                </c:pt>
                <c:pt idx="77">
                  <c:v>1.6460657995833333E-2</c:v>
                </c:pt>
                <c:pt idx="78">
                  <c:v>1.6344983849999994E-2</c:v>
                </c:pt>
                <c:pt idx="79">
                  <c:v>1.6220862295833329E-2</c:v>
                </c:pt>
                <c:pt idx="80">
                  <c:v>1.6088293333333337E-2</c:v>
                </c:pt>
                <c:pt idx="81">
                  <c:v>1.5947276962499989E-2</c:v>
                </c:pt>
                <c:pt idx="82">
                  <c:v>1.5797813183333325E-2</c:v>
                </c:pt>
                <c:pt idx="83">
                  <c:v>1.563990199583333E-2</c:v>
                </c:pt>
                <c:pt idx="84">
                  <c:v>1.5473543399999984E-2</c:v>
                </c:pt>
                <c:pt idx="85">
                  <c:v>1.5298737395833324E-2</c:v>
                </c:pt>
                <c:pt idx="86">
                  <c:v>1.511548398333333E-2</c:v>
                </c:pt>
                <c:pt idx="87">
                  <c:v>1.4923783162499989E-2</c:v>
                </c:pt>
                <c:pt idx="88">
                  <c:v>1.472363493333332E-2</c:v>
                </c:pt>
                <c:pt idx="89">
                  <c:v>1.4515039295833324E-2</c:v>
                </c:pt>
                <c:pt idx="90">
                  <c:v>1.4297996249999986E-2</c:v>
                </c:pt>
                <c:pt idx="91">
                  <c:v>1.4072505795833322E-2</c:v>
                </c:pt>
                <c:pt idx="92">
                  <c:v>1.3838567933333323E-2</c:v>
                </c:pt>
                <c:pt idx="93">
                  <c:v>1.3596182662499991E-2</c:v>
                </c:pt>
                <c:pt idx="94">
                  <c:v>1.3345349983333324E-2</c:v>
                </c:pt>
                <c:pt idx="95">
                  <c:v>1.3086069895833323E-2</c:v>
                </c:pt>
                <c:pt idx="96">
                  <c:v>1.2818342399999981E-2</c:v>
                </c:pt>
                <c:pt idx="97">
                  <c:v>1.2542167495833312E-2</c:v>
                </c:pt>
                <c:pt idx="98">
                  <c:v>1.2257545183333315E-2</c:v>
                </c:pt>
                <c:pt idx="99">
                  <c:v>1.1964475462499971E-2</c:v>
                </c:pt>
                <c:pt idx="100">
                  <c:v>1.1662958333333313E-2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A8FA-4FD5-89F6-846F35729DD8}"/>
            </c:ext>
          </c:extLst>
        </c:ser>
        <c:ser>
          <c:idx val="40"/>
          <c:order val="40"/>
          <c:spPr>
            <a:ln w="952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'pos alpha'!$G$42:$DC$42</c:f>
              <c:numCache>
                <c:formatCode>General</c:formatCode>
                <c:ptCount val="101"/>
                <c:pt idx="0">
                  <c:v>0</c:v>
                </c:pt>
                <c:pt idx="1">
                  <c:v>5.357733333333334E-4</c:v>
                </c:pt>
                <c:pt idx="2">
                  <c:v>1.0630933333333336E-3</c:v>
                </c:pt>
                <c:pt idx="3">
                  <c:v>1.5819600000000001E-3</c:v>
                </c:pt>
                <c:pt idx="4">
                  <c:v>2.0923733333333338E-3</c:v>
                </c:pt>
                <c:pt idx="5">
                  <c:v>2.5943333333333339E-3</c:v>
                </c:pt>
                <c:pt idx="6">
                  <c:v>3.0878400000000005E-3</c:v>
                </c:pt>
                <c:pt idx="7">
                  <c:v>3.5728933333333342E-3</c:v>
                </c:pt>
                <c:pt idx="8">
                  <c:v>4.0494933333333344E-3</c:v>
                </c:pt>
                <c:pt idx="9">
                  <c:v>4.5176400000000007E-3</c:v>
                </c:pt>
                <c:pt idx="10">
                  <c:v>4.9773333333333336E-3</c:v>
                </c:pt>
                <c:pt idx="11">
                  <c:v>5.4285733333333331E-3</c:v>
                </c:pt>
                <c:pt idx="12">
                  <c:v>5.8713600000000008E-3</c:v>
                </c:pt>
                <c:pt idx="13">
                  <c:v>6.3056933333333325E-3</c:v>
                </c:pt>
                <c:pt idx="14">
                  <c:v>6.7315733333333343E-3</c:v>
                </c:pt>
                <c:pt idx="15">
                  <c:v>7.1490000000000008E-3</c:v>
                </c:pt>
                <c:pt idx="16">
                  <c:v>7.5579733333333348E-3</c:v>
                </c:pt>
                <c:pt idx="17">
                  <c:v>7.9584933333333354E-3</c:v>
                </c:pt>
                <c:pt idx="18">
                  <c:v>8.3505600000000034E-3</c:v>
                </c:pt>
                <c:pt idx="19">
                  <c:v>8.7341733333333362E-3</c:v>
                </c:pt>
                <c:pt idx="20">
                  <c:v>9.1093333333333373E-3</c:v>
                </c:pt>
                <c:pt idx="21">
                  <c:v>9.4760400000000015E-3</c:v>
                </c:pt>
                <c:pt idx="22">
                  <c:v>9.8342933333333375E-3</c:v>
                </c:pt>
                <c:pt idx="23">
                  <c:v>1.0184093333333337E-2</c:v>
                </c:pt>
                <c:pt idx="24">
                  <c:v>1.0525440000000002E-2</c:v>
                </c:pt>
                <c:pt idx="25">
                  <c:v>1.0858333333333334E-2</c:v>
                </c:pt>
                <c:pt idx="26">
                  <c:v>1.1182773333333337E-2</c:v>
                </c:pt>
                <c:pt idx="27">
                  <c:v>1.1498760000000004E-2</c:v>
                </c:pt>
                <c:pt idx="28">
                  <c:v>1.1806293333333336E-2</c:v>
                </c:pt>
                <c:pt idx="29">
                  <c:v>1.2105373333333337E-2</c:v>
                </c:pt>
                <c:pt idx="30">
                  <c:v>1.2396000000000006E-2</c:v>
                </c:pt>
                <c:pt idx="31">
                  <c:v>1.2678173333333338E-2</c:v>
                </c:pt>
                <c:pt idx="32">
                  <c:v>1.2951893333333336E-2</c:v>
                </c:pt>
                <c:pt idx="33">
                  <c:v>1.3217160000000006E-2</c:v>
                </c:pt>
                <c:pt idx="34">
                  <c:v>1.347397333333334E-2</c:v>
                </c:pt>
                <c:pt idx="35">
                  <c:v>1.372233333333334E-2</c:v>
                </c:pt>
                <c:pt idx="36">
                  <c:v>1.3962240000000008E-2</c:v>
                </c:pt>
                <c:pt idx="37">
                  <c:v>1.4193693333333339E-2</c:v>
                </c:pt>
                <c:pt idx="38">
                  <c:v>1.4416693333333338E-2</c:v>
                </c:pt>
                <c:pt idx="39">
                  <c:v>1.4631240000000007E-2</c:v>
                </c:pt>
                <c:pt idx="40">
                  <c:v>1.4837333333333341E-2</c:v>
                </c:pt>
                <c:pt idx="41">
                  <c:v>1.503497333333334E-2</c:v>
                </c:pt>
                <c:pt idx="42">
                  <c:v>1.5224160000000007E-2</c:v>
                </c:pt>
                <c:pt idx="43">
                  <c:v>1.5404893333333339E-2</c:v>
                </c:pt>
                <c:pt idx="44">
                  <c:v>1.5577173333333338E-2</c:v>
                </c:pt>
                <c:pt idx="45">
                  <c:v>1.5741000000000012E-2</c:v>
                </c:pt>
                <c:pt idx="46">
                  <c:v>1.5896373333333338E-2</c:v>
                </c:pt>
                <c:pt idx="47">
                  <c:v>1.604329333333334E-2</c:v>
                </c:pt>
                <c:pt idx="48">
                  <c:v>1.618176000000001E-2</c:v>
                </c:pt>
                <c:pt idx="49">
                  <c:v>1.6311773333333338E-2</c:v>
                </c:pt>
                <c:pt idx="50">
                  <c:v>1.6433333333333341E-2</c:v>
                </c:pt>
                <c:pt idx="51">
                  <c:v>1.6546440000000003E-2</c:v>
                </c:pt>
                <c:pt idx="52">
                  <c:v>1.6651093333333335E-2</c:v>
                </c:pt>
                <c:pt idx="53">
                  <c:v>1.674729333333334E-2</c:v>
                </c:pt>
                <c:pt idx="54">
                  <c:v>1.6835040000000003E-2</c:v>
                </c:pt>
                <c:pt idx="55">
                  <c:v>1.6914333333333337E-2</c:v>
                </c:pt>
                <c:pt idx="56">
                  <c:v>1.6985173333333339E-2</c:v>
                </c:pt>
                <c:pt idx="57">
                  <c:v>1.7047560000000003E-2</c:v>
                </c:pt>
                <c:pt idx="58">
                  <c:v>1.7101493333333335E-2</c:v>
                </c:pt>
                <c:pt idx="59">
                  <c:v>1.7146973333333336E-2</c:v>
                </c:pt>
                <c:pt idx="60">
                  <c:v>1.7184000000000001E-2</c:v>
                </c:pt>
                <c:pt idx="61">
                  <c:v>1.7212573333333332E-2</c:v>
                </c:pt>
                <c:pt idx="62">
                  <c:v>1.7232693333333333E-2</c:v>
                </c:pt>
                <c:pt idx="63">
                  <c:v>1.724436E-2</c:v>
                </c:pt>
                <c:pt idx="64">
                  <c:v>1.7247573333333335E-2</c:v>
                </c:pt>
                <c:pt idx="65">
                  <c:v>1.7242333333333339E-2</c:v>
                </c:pt>
                <c:pt idx="66">
                  <c:v>1.7228640000000003E-2</c:v>
                </c:pt>
                <c:pt idx="67">
                  <c:v>1.7206493333333333E-2</c:v>
                </c:pt>
                <c:pt idx="68">
                  <c:v>1.7175893333333331E-2</c:v>
                </c:pt>
                <c:pt idx="69">
                  <c:v>1.7136839999999997E-2</c:v>
                </c:pt>
                <c:pt idx="70">
                  <c:v>1.7089333333333338E-2</c:v>
                </c:pt>
                <c:pt idx="71">
                  <c:v>1.7033373333333334E-2</c:v>
                </c:pt>
                <c:pt idx="72">
                  <c:v>1.6968959999999995E-2</c:v>
                </c:pt>
                <c:pt idx="73">
                  <c:v>1.6896093333333338E-2</c:v>
                </c:pt>
                <c:pt idx="74">
                  <c:v>1.6814773333333331E-2</c:v>
                </c:pt>
                <c:pt idx="75">
                  <c:v>1.6724999999999997E-2</c:v>
                </c:pt>
                <c:pt idx="76">
                  <c:v>1.6626773333333338E-2</c:v>
                </c:pt>
                <c:pt idx="77">
                  <c:v>1.6520093333333329E-2</c:v>
                </c:pt>
                <c:pt idx="78">
                  <c:v>1.6404959999999996E-2</c:v>
                </c:pt>
                <c:pt idx="79">
                  <c:v>1.6281373333333328E-2</c:v>
                </c:pt>
                <c:pt idx="80">
                  <c:v>1.6149333333333335E-2</c:v>
                </c:pt>
                <c:pt idx="81">
                  <c:v>1.6008839999999989E-2</c:v>
                </c:pt>
                <c:pt idx="82">
                  <c:v>1.585989333333333E-2</c:v>
                </c:pt>
                <c:pt idx="83">
                  <c:v>1.5702493333333335E-2</c:v>
                </c:pt>
                <c:pt idx="84">
                  <c:v>1.5536639999999987E-2</c:v>
                </c:pt>
                <c:pt idx="85">
                  <c:v>1.5362333333333329E-2</c:v>
                </c:pt>
                <c:pt idx="86">
                  <c:v>1.5179573333333328E-2</c:v>
                </c:pt>
                <c:pt idx="87">
                  <c:v>1.4988359999999992E-2</c:v>
                </c:pt>
                <c:pt idx="88">
                  <c:v>1.4788693333333318E-2</c:v>
                </c:pt>
                <c:pt idx="89">
                  <c:v>1.4580573333333326E-2</c:v>
                </c:pt>
                <c:pt idx="90">
                  <c:v>1.4363999999999988E-2</c:v>
                </c:pt>
                <c:pt idx="91">
                  <c:v>1.4138973333333318E-2</c:v>
                </c:pt>
                <c:pt idx="92">
                  <c:v>1.3905493333333324E-2</c:v>
                </c:pt>
                <c:pt idx="93">
                  <c:v>1.3663559999999984E-2</c:v>
                </c:pt>
                <c:pt idx="94">
                  <c:v>1.341317333333332E-2</c:v>
                </c:pt>
                <c:pt idx="95">
                  <c:v>1.3154333333333323E-2</c:v>
                </c:pt>
                <c:pt idx="96">
                  <c:v>1.2887039999999982E-2</c:v>
                </c:pt>
                <c:pt idx="97">
                  <c:v>1.2611293333333315E-2</c:v>
                </c:pt>
                <c:pt idx="98">
                  <c:v>1.2327093333333317E-2</c:v>
                </c:pt>
                <c:pt idx="99">
                  <c:v>1.2034439999999973E-2</c:v>
                </c:pt>
                <c:pt idx="100">
                  <c:v>1.1733333333333318E-2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A8FA-4FD5-89F6-846F35729DD8}"/>
            </c:ext>
          </c:extLst>
        </c:ser>
        <c:ser>
          <c:idx val="41"/>
          <c:order val="41"/>
          <c:spPr>
            <a:ln w="952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'pos alpha'!$G$43:$DC$43</c:f>
              <c:numCache>
                <c:formatCode>General</c:formatCode>
                <c:ptCount val="101"/>
                <c:pt idx="0">
                  <c:v>0</c:v>
                </c:pt>
                <c:pt idx="1">
                  <c:v>5.3677029583333352E-4</c:v>
                </c:pt>
                <c:pt idx="2">
                  <c:v>1.0650811833333336E-3</c:v>
                </c:pt>
                <c:pt idx="3">
                  <c:v>1.5849326625E-3</c:v>
                </c:pt>
                <c:pt idx="4">
                  <c:v>2.0963247333333338E-3</c:v>
                </c:pt>
                <c:pt idx="5">
                  <c:v>2.5992573958333338E-3</c:v>
                </c:pt>
                <c:pt idx="6">
                  <c:v>3.0937306500000007E-3</c:v>
                </c:pt>
                <c:pt idx="7">
                  <c:v>3.5797444958333342E-3</c:v>
                </c:pt>
                <c:pt idx="8">
                  <c:v>4.0572989333333342E-3</c:v>
                </c:pt>
                <c:pt idx="9">
                  <c:v>4.5263939624999999E-3</c:v>
                </c:pt>
                <c:pt idx="10">
                  <c:v>4.9870295833333335E-3</c:v>
                </c:pt>
                <c:pt idx="11">
                  <c:v>5.4392057958333332E-3</c:v>
                </c:pt>
                <c:pt idx="12">
                  <c:v>5.8829226000000007E-3</c:v>
                </c:pt>
                <c:pt idx="13">
                  <c:v>6.3181799958333326E-3</c:v>
                </c:pt>
                <c:pt idx="14">
                  <c:v>6.7449779833333333E-3</c:v>
                </c:pt>
                <c:pt idx="15">
                  <c:v>7.1633165625000009E-3</c:v>
                </c:pt>
                <c:pt idx="16">
                  <c:v>7.5731957333333355E-3</c:v>
                </c:pt>
                <c:pt idx="17">
                  <c:v>7.9746154958333353E-3</c:v>
                </c:pt>
                <c:pt idx="18">
                  <c:v>8.3675758500000013E-3</c:v>
                </c:pt>
                <c:pt idx="19">
                  <c:v>8.752076795833336E-3</c:v>
                </c:pt>
                <c:pt idx="20">
                  <c:v>9.1281183333333377E-3</c:v>
                </c:pt>
                <c:pt idx="21">
                  <c:v>9.4957004625000011E-3</c:v>
                </c:pt>
                <c:pt idx="22">
                  <c:v>9.8548231833333368E-3</c:v>
                </c:pt>
                <c:pt idx="23">
                  <c:v>1.0205486495833338E-2</c:v>
                </c:pt>
                <c:pt idx="24">
                  <c:v>1.0547690400000002E-2</c:v>
                </c:pt>
                <c:pt idx="25">
                  <c:v>1.0881434895833337E-2</c:v>
                </c:pt>
                <c:pt idx="26">
                  <c:v>1.1206719983333337E-2</c:v>
                </c:pt>
                <c:pt idx="27">
                  <c:v>1.1523545662500004E-2</c:v>
                </c:pt>
                <c:pt idx="28">
                  <c:v>1.1831911933333336E-2</c:v>
                </c:pt>
                <c:pt idx="29">
                  <c:v>1.2131818795833336E-2</c:v>
                </c:pt>
                <c:pt idx="30">
                  <c:v>1.2423266250000006E-2</c:v>
                </c:pt>
                <c:pt idx="31">
                  <c:v>1.2706254295833337E-2</c:v>
                </c:pt>
                <c:pt idx="32">
                  <c:v>1.2980782933333337E-2</c:v>
                </c:pt>
                <c:pt idx="33">
                  <c:v>1.3246852162500003E-2</c:v>
                </c:pt>
                <c:pt idx="34">
                  <c:v>1.3504461983333341E-2</c:v>
                </c:pt>
                <c:pt idx="35">
                  <c:v>1.375361239583334E-2</c:v>
                </c:pt>
                <c:pt idx="36">
                  <c:v>1.3994303400000005E-2</c:v>
                </c:pt>
                <c:pt idx="37">
                  <c:v>1.4226534995833338E-2</c:v>
                </c:pt>
                <c:pt idx="38">
                  <c:v>1.4450307183333337E-2</c:v>
                </c:pt>
                <c:pt idx="39">
                  <c:v>1.4665619962500005E-2</c:v>
                </c:pt>
                <c:pt idx="40">
                  <c:v>1.4872473333333341E-2</c:v>
                </c:pt>
                <c:pt idx="41">
                  <c:v>1.5070867295833339E-2</c:v>
                </c:pt>
                <c:pt idx="42">
                  <c:v>1.5260801850000007E-2</c:v>
                </c:pt>
                <c:pt idx="43">
                  <c:v>1.5442276995833341E-2</c:v>
                </c:pt>
                <c:pt idx="44">
                  <c:v>1.5615292733333338E-2</c:v>
                </c:pt>
                <c:pt idx="45">
                  <c:v>1.5779849062500007E-2</c:v>
                </c:pt>
                <c:pt idx="46">
                  <c:v>1.5935945983333338E-2</c:v>
                </c:pt>
                <c:pt idx="47">
                  <c:v>1.6083583495833338E-2</c:v>
                </c:pt>
                <c:pt idx="48">
                  <c:v>1.622276160000001E-2</c:v>
                </c:pt>
                <c:pt idx="49">
                  <c:v>1.6353480295833341E-2</c:v>
                </c:pt>
                <c:pt idx="50">
                  <c:v>1.6475739583333336E-2</c:v>
                </c:pt>
                <c:pt idx="51">
                  <c:v>1.6589539462500004E-2</c:v>
                </c:pt>
                <c:pt idx="52">
                  <c:v>1.6694879933333337E-2</c:v>
                </c:pt>
                <c:pt idx="53">
                  <c:v>1.6791760995833339E-2</c:v>
                </c:pt>
                <c:pt idx="54">
                  <c:v>1.6880182650000006E-2</c:v>
                </c:pt>
                <c:pt idx="55">
                  <c:v>1.6960144895833335E-2</c:v>
                </c:pt>
                <c:pt idx="56">
                  <c:v>1.7031647733333339E-2</c:v>
                </c:pt>
                <c:pt idx="57">
                  <c:v>1.7094691162500002E-2</c:v>
                </c:pt>
                <c:pt idx="58">
                  <c:v>1.7149275183333333E-2</c:v>
                </c:pt>
                <c:pt idx="59">
                  <c:v>1.719539979583334E-2</c:v>
                </c:pt>
                <c:pt idx="60">
                  <c:v>1.7233064999999999E-2</c:v>
                </c:pt>
                <c:pt idx="61">
                  <c:v>1.7262270795833329E-2</c:v>
                </c:pt>
                <c:pt idx="62">
                  <c:v>1.7283017183333336E-2</c:v>
                </c:pt>
                <c:pt idx="63">
                  <c:v>1.7295304162500004E-2</c:v>
                </c:pt>
                <c:pt idx="64">
                  <c:v>1.729913173333333E-2</c:v>
                </c:pt>
                <c:pt idx="65">
                  <c:v>1.7294499895833336E-2</c:v>
                </c:pt>
                <c:pt idx="66">
                  <c:v>1.728140865E-2</c:v>
                </c:pt>
                <c:pt idx="67">
                  <c:v>1.7259857995833339E-2</c:v>
                </c:pt>
                <c:pt idx="68">
                  <c:v>1.722984793333333E-2</c:v>
                </c:pt>
                <c:pt idx="69">
                  <c:v>1.7191378462499997E-2</c:v>
                </c:pt>
                <c:pt idx="70">
                  <c:v>1.7144449583333339E-2</c:v>
                </c:pt>
                <c:pt idx="71">
                  <c:v>1.7089061295833336E-2</c:v>
                </c:pt>
                <c:pt idx="72">
                  <c:v>1.7025213599999995E-2</c:v>
                </c:pt>
                <c:pt idx="73">
                  <c:v>1.6952906495833333E-2</c:v>
                </c:pt>
                <c:pt idx="74">
                  <c:v>1.6872139983333329E-2</c:v>
                </c:pt>
                <c:pt idx="75">
                  <c:v>1.6782914062499998E-2</c:v>
                </c:pt>
                <c:pt idx="76">
                  <c:v>1.6685228733333331E-2</c:v>
                </c:pt>
                <c:pt idx="77">
                  <c:v>1.657908399583333E-2</c:v>
                </c:pt>
                <c:pt idx="78">
                  <c:v>1.6464479849999991E-2</c:v>
                </c:pt>
                <c:pt idx="79">
                  <c:v>1.6341416295833331E-2</c:v>
                </c:pt>
                <c:pt idx="80">
                  <c:v>1.6209893333333333E-2</c:v>
                </c:pt>
                <c:pt idx="81">
                  <c:v>1.6069910962499989E-2</c:v>
                </c:pt>
                <c:pt idx="82">
                  <c:v>1.5921469183333328E-2</c:v>
                </c:pt>
                <c:pt idx="83">
                  <c:v>1.5764567995833333E-2</c:v>
                </c:pt>
                <c:pt idx="84">
                  <c:v>1.5599207399999988E-2</c:v>
                </c:pt>
                <c:pt idx="85">
                  <c:v>1.5425387395833323E-2</c:v>
                </c:pt>
                <c:pt idx="86">
                  <c:v>1.524310798333333E-2</c:v>
                </c:pt>
                <c:pt idx="87">
                  <c:v>1.5052369162499989E-2</c:v>
                </c:pt>
                <c:pt idx="88">
                  <c:v>1.4853170933333326E-2</c:v>
                </c:pt>
                <c:pt idx="89">
                  <c:v>1.4645513295833322E-2</c:v>
                </c:pt>
                <c:pt idx="90">
                  <c:v>1.4429396249999983E-2</c:v>
                </c:pt>
                <c:pt idx="91">
                  <c:v>1.4204819795833323E-2</c:v>
                </c:pt>
                <c:pt idx="92">
                  <c:v>1.3971783933333322E-2</c:v>
                </c:pt>
                <c:pt idx="93">
                  <c:v>1.3730288662499993E-2</c:v>
                </c:pt>
                <c:pt idx="94">
                  <c:v>1.3480333983333322E-2</c:v>
                </c:pt>
                <c:pt idx="95">
                  <c:v>1.3221919895833323E-2</c:v>
                </c:pt>
                <c:pt idx="96">
                  <c:v>1.2955046399999982E-2</c:v>
                </c:pt>
                <c:pt idx="97">
                  <c:v>1.2679713495833314E-2</c:v>
                </c:pt>
                <c:pt idx="98">
                  <c:v>1.2395921183333318E-2</c:v>
                </c:pt>
                <c:pt idx="99">
                  <c:v>1.2103669462499973E-2</c:v>
                </c:pt>
                <c:pt idx="100">
                  <c:v>1.1802958333333322E-2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A8FA-4FD5-89F6-846F35729DD8}"/>
            </c:ext>
          </c:extLst>
        </c:ser>
        <c:ser>
          <c:idx val="42"/>
          <c:order val="42"/>
          <c:spPr>
            <a:ln w="952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val>
            <c:numRef>
              <c:f>'pos alpha'!$G$44:$DC$44</c:f>
              <c:numCache>
                <c:formatCode>General</c:formatCode>
                <c:ptCount val="101"/>
                <c:pt idx="0">
                  <c:v>0</c:v>
                </c:pt>
                <c:pt idx="1">
                  <c:v>5.3776718333333341E-4</c:v>
                </c:pt>
                <c:pt idx="2">
                  <c:v>1.0670687333333335E-3</c:v>
                </c:pt>
                <c:pt idx="3">
                  <c:v>1.58790465E-3</c:v>
                </c:pt>
                <c:pt idx="4">
                  <c:v>2.1002749333333334E-3</c:v>
                </c:pt>
                <c:pt idx="5">
                  <c:v>2.6041795833333338E-3</c:v>
                </c:pt>
                <c:pt idx="6">
                  <c:v>3.0996186000000004E-3</c:v>
                </c:pt>
                <c:pt idx="7">
                  <c:v>3.5865919833333337E-3</c:v>
                </c:pt>
                <c:pt idx="8">
                  <c:v>4.0650997333333341E-3</c:v>
                </c:pt>
                <c:pt idx="9">
                  <c:v>4.5351418500000004E-3</c:v>
                </c:pt>
                <c:pt idx="10">
                  <c:v>4.996718333333333E-3</c:v>
                </c:pt>
                <c:pt idx="11">
                  <c:v>5.4498291833333327E-3</c:v>
                </c:pt>
                <c:pt idx="12">
                  <c:v>5.8944744000000004E-3</c:v>
                </c:pt>
                <c:pt idx="13">
                  <c:v>6.3306539833333317E-3</c:v>
                </c:pt>
                <c:pt idx="14">
                  <c:v>6.7583679333333337E-3</c:v>
                </c:pt>
                <c:pt idx="15">
                  <c:v>7.1776162499999994E-3</c:v>
                </c:pt>
                <c:pt idx="16">
                  <c:v>7.5883989333333339E-3</c:v>
                </c:pt>
                <c:pt idx="17">
                  <c:v>7.9907159833333338E-3</c:v>
                </c:pt>
                <c:pt idx="18">
                  <c:v>8.3845674000000009E-3</c:v>
                </c:pt>
                <c:pt idx="19">
                  <c:v>8.7699531833333351E-3</c:v>
                </c:pt>
                <c:pt idx="20">
                  <c:v>9.1468733333333364E-3</c:v>
                </c:pt>
                <c:pt idx="21">
                  <c:v>9.5153278500000014E-3</c:v>
                </c:pt>
                <c:pt idx="22">
                  <c:v>9.8753167333333353E-3</c:v>
                </c:pt>
                <c:pt idx="23">
                  <c:v>1.0226839983333336E-2</c:v>
                </c:pt>
                <c:pt idx="24">
                  <c:v>1.0569897600000003E-2</c:v>
                </c:pt>
                <c:pt idx="25">
                  <c:v>1.0904489583333335E-2</c:v>
                </c:pt>
                <c:pt idx="26">
                  <c:v>1.1230615933333335E-2</c:v>
                </c:pt>
                <c:pt idx="27">
                  <c:v>1.1548276650000005E-2</c:v>
                </c:pt>
                <c:pt idx="28">
                  <c:v>1.1857471733333336E-2</c:v>
                </c:pt>
                <c:pt idx="29">
                  <c:v>1.2158201183333337E-2</c:v>
                </c:pt>
                <c:pt idx="30">
                  <c:v>1.2450465000000004E-2</c:v>
                </c:pt>
                <c:pt idx="31">
                  <c:v>1.2734263183333334E-2</c:v>
                </c:pt>
                <c:pt idx="32">
                  <c:v>1.3009595733333337E-2</c:v>
                </c:pt>
                <c:pt idx="33">
                  <c:v>1.3276462650000005E-2</c:v>
                </c:pt>
                <c:pt idx="34">
                  <c:v>1.3534863933333339E-2</c:v>
                </c:pt>
                <c:pt idx="35">
                  <c:v>1.3784799583333337E-2</c:v>
                </c:pt>
                <c:pt idx="36">
                  <c:v>1.4026269600000002E-2</c:v>
                </c:pt>
                <c:pt idx="37">
                  <c:v>1.4259273983333339E-2</c:v>
                </c:pt>
                <c:pt idx="38">
                  <c:v>1.4483812733333337E-2</c:v>
                </c:pt>
                <c:pt idx="39">
                  <c:v>1.4699885850000007E-2</c:v>
                </c:pt>
                <c:pt idx="40">
                  <c:v>1.4907493333333337E-2</c:v>
                </c:pt>
                <c:pt idx="41">
                  <c:v>1.5106635183333338E-2</c:v>
                </c:pt>
                <c:pt idx="42">
                  <c:v>1.5297311400000003E-2</c:v>
                </c:pt>
                <c:pt idx="43">
                  <c:v>1.547952198333334E-2</c:v>
                </c:pt>
                <c:pt idx="44">
                  <c:v>1.5653266933333337E-2</c:v>
                </c:pt>
                <c:pt idx="45">
                  <c:v>1.5818546250000006E-2</c:v>
                </c:pt>
                <c:pt idx="46">
                  <c:v>1.5975359933333339E-2</c:v>
                </c:pt>
                <c:pt idx="47">
                  <c:v>1.6123707983333336E-2</c:v>
                </c:pt>
                <c:pt idx="48">
                  <c:v>1.6263590400000007E-2</c:v>
                </c:pt>
                <c:pt idx="49">
                  <c:v>1.6395007183333334E-2</c:v>
                </c:pt>
                <c:pt idx="50">
                  <c:v>1.6517958333333339E-2</c:v>
                </c:pt>
                <c:pt idx="51">
                  <c:v>1.6632443850000001E-2</c:v>
                </c:pt>
                <c:pt idx="52">
                  <c:v>1.6738463733333334E-2</c:v>
                </c:pt>
                <c:pt idx="53">
                  <c:v>1.6836017983333333E-2</c:v>
                </c:pt>
                <c:pt idx="54">
                  <c:v>1.6925106600000003E-2</c:v>
                </c:pt>
                <c:pt idx="55">
                  <c:v>1.700572958333333E-2</c:v>
                </c:pt>
                <c:pt idx="56">
                  <c:v>1.7077886933333335E-2</c:v>
                </c:pt>
                <c:pt idx="57">
                  <c:v>1.7141578650000003E-2</c:v>
                </c:pt>
                <c:pt idx="58">
                  <c:v>1.7196804733333335E-2</c:v>
                </c:pt>
                <c:pt idx="59">
                  <c:v>1.7243565183333337E-2</c:v>
                </c:pt>
                <c:pt idx="60">
                  <c:v>1.7281860000000003E-2</c:v>
                </c:pt>
                <c:pt idx="61">
                  <c:v>1.7311689183333329E-2</c:v>
                </c:pt>
                <c:pt idx="62">
                  <c:v>1.7333052733333333E-2</c:v>
                </c:pt>
                <c:pt idx="63">
                  <c:v>1.7345950650000001E-2</c:v>
                </c:pt>
                <c:pt idx="64">
                  <c:v>1.7350382933333332E-2</c:v>
                </c:pt>
                <c:pt idx="65">
                  <c:v>1.7346349583333337E-2</c:v>
                </c:pt>
                <c:pt idx="66">
                  <c:v>1.7333850599999995E-2</c:v>
                </c:pt>
                <c:pt idx="67">
                  <c:v>1.7312885983333335E-2</c:v>
                </c:pt>
                <c:pt idx="68">
                  <c:v>1.7283455733333328E-2</c:v>
                </c:pt>
                <c:pt idx="69">
                  <c:v>1.7245559849999995E-2</c:v>
                </c:pt>
                <c:pt idx="70">
                  <c:v>1.7199198333333339E-2</c:v>
                </c:pt>
                <c:pt idx="71">
                  <c:v>1.714437118333333E-2</c:v>
                </c:pt>
                <c:pt idx="72">
                  <c:v>1.7081078399999991E-2</c:v>
                </c:pt>
                <c:pt idx="73">
                  <c:v>1.700931998333333E-2</c:v>
                </c:pt>
                <c:pt idx="74">
                  <c:v>1.6929095933333325E-2</c:v>
                </c:pt>
                <c:pt idx="75">
                  <c:v>1.6840406249999995E-2</c:v>
                </c:pt>
                <c:pt idx="76">
                  <c:v>1.6743250933333328E-2</c:v>
                </c:pt>
                <c:pt idx="77">
                  <c:v>1.6637629983333329E-2</c:v>
                </c:pt>
                <c:pt idx="78">
                  <c:v>1.6523543399999993E-2</c:v>
                </c:pt>
                <c:pt idx="79">
                  <c:v>1.6400991183333324E-2</c:v>
                </c:pt>
                <c:pt idx="80">
                  <c:v>1.6269973333333333E-2</c:v>
                </c:pt>
                <c:pt idx="81">
                  <c:v>1.6130489849999992E-2</c:v>
                </c:pt>
                <c:pt idx="82">
                  <c:v>1.5982540733333325E-2</c:v>
                </c:pt>
                <c:pt idx="83">
                  <c:v>1.5826125983333324E-2</c:v>
                </c:pt>
                <c:pt idx="84">
                  <c:v>1.5661245599999981E-2</c:v>
                </c:pt>
                <c:pt idx="85">
                  <c:v>1.5487899583333326E-2</c:v>
                </c:pt>
                <c:pt idx="86">
                  <c:v>1.530608793333333E-2</c:v>
                </c:pt>
                <c:pt idx="87">
                  <c:v>1.5115810649999985E-2</c:v>
                </c:pt>
                <c:pt idx="88">
                  <c:v>1.4917067733333324E-2</c:v>
                </c:pt>
                <c:pt idx="89">
                  <c:v>1.4709859183333319E-2</c:v>
                </c:pt>
                <c:pt idx="90">
                  <c:v>1.4494184999999979E-2</c:v>
                </c:pt>
                <c:pt idx="91">
                  <c:v>1.4270045183333323E-2</c:v>
                </c:pt>
                <c:pt idx="92">
                  <c:v>1.4037439733333323E-2</c:v>
                </c:pt>
                <c:pt idx="93">
                  <c:v>1.3796368649999988E-2</c:v>
                </c:pt>
                <c:pt idx="94">
                  <c:v>1.3546831933333316E-2</c:v>
                </c:pt>
                <c:pt idx="95">
                  <c:v>1.3288829583333321E-2</c:v>
                </c:pt>
                <c:pt idx="96">
                  <c:v>1.3022361599999976E-2</c:v>
                </c:pt>
                <c:pt idx="97">
                  <c:v>1.2747427983333309E-2</c:v>
                </c:pt>
                <c:pt idx="98">
                  <c:v>1.2464028733333313E-2</c:v>
                </c:pt>
                <c:pt idx="99">
                  <c:v>1.2172163849999973E-2</c:v>
                </c:pt>
                <c:pt idx="100">
                  <c:v>1.1871833333333311E-2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A8FA-4FD5-89F6-846F35729DD8}"/>
            </c:ext>
          </c:extLst>
        </c:ser>
        <c:ser>
          <c:idx val="43"/>
          <c:order val="43"/>
          <c:spPr>
            <a:ln w="952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val>
            <c:numRef>
              <c:f>'pos alpha'!$G$45:$DC$45</c:f>
              <c:numCache>
                <c:formatCode>General</c:formatCode>
                <c:ptCount val="101"/>
                <c:pt idx="0">
                  <c:v>0</c:v>
                </c:pt>
                <c:pt idx="1">
                  <c:v>5.3876399583333338E-4</c:v>
                </c:pt>
                <c:pt idx="2">
                  <c:v>1.0690559833333336E-3</c:v>
                </c:pt>
                <c:pt idx="3">
                  <c:v>1.5908759625000001E-3</c:v>
                </c:pt>
                <c:pt idx="4">
                  <c:v>2.1042239333333335E-3</c:v>
                </c:pt>
                <c:pt idx="5">
                  <c:v>2.6090998958333339E-3</c:v>
                </c:pt>
                <c:pt idx="6">
                  <c:v>3.1055038500000004E-3</c:v>
                </c:pt>
                <c:pt idx="7">
                  <c:v>3.593435795833334E-3</c:v>
                </c:pt>
                <c:pt idx="8">
                  <c:v>4.0728957333333341E-3</c:v>
                </c:pt>
                <c:pt idx="9">
                  <c:v>4.5438836624999996E-3</c:v>
                </c:pt>
                <c:pt idx="10">
                  <c:v>5.0063995833333329E-3</c:v>
                </c:pt>
                <c:pt idx="11">
                  <c:v>5.4604434958333333E-3</c:v>
                </c:pt>
                <c:pt idx="12">
                  <c:v>5.9060153999999998E-3</c:v>
                </c:pt>
                <c:pt idx="13">
                  <c:v>6.3431152958333317E-3</c:v>
                </c:pt>
                <c:pt idx="14">
                  <c:v>6.771743183333334E-3</c:v>
                </c:pt>
                <c:pt idx="15">
                  <c:v>7.191899062499999E-3</c:v>
                </c:pt>
                <c:pt idx="16">
                  <c:v>7.6035829333333345E-3</c:v>
                </c:pt>
                <c:pt idx="17">
                  <c:v>8.0067947958333344E-3</c:v>
                </c:pt>
                <c:pt idx="18">
                  <c:v>8.4015346500000004E-3</c:v>
                </c:pt>
                <c:pt idx="19">
                  <c:v>8.7878024958333353E-3</c:v>
                </c:pt>
                <c:pt idx="20">
                  <c:v>9.1655983333333354E-3</c:v>
                </c:pt>
                <c:pt idx="21">
                  <c:v>9.5349221625000025E-3</c:v>
                </c:pt>
                <c:pt idx="22">
                  <c:v>9.895773983333335E-3</c:v>
                </c:pt>
                <c:pt idx="23">
                  <c:v>1.0248153795833336E-2</c:v>
                </c:pt>
                <c:pt idx="24">
                  <c:v>1.0592061600000001E-2</c:v>
                </c:pt>
                <c:pt idx="25">
                  <c:v>1.0927497395833336E-2</c:v>
                </c:pt>
                <c:pt idx="26">
                  <c:v>1.1254461183333335E-2</c:v>
                </c:pt>
                <c:pt idx="27">
                  <c:v>1.1572952962500004E-2</c:v>
                </c:pt>
                <c:pt idx="28">
                  <c:v>1.1882972733333335E-2</c:v>
                </c:pt>
                <c:pt idx="29">
                  <c:v>1.2184520495833335E-2</c:v>
                </c:pt>
                <c:pt idx="30">
                  <c:v>1.2477596250000004E-2</c:v>
                </c:pt>
                <c:pt idx="31">
                  <c:v>1.2762199995833334E-2</c:v>
                </c:pt>
                <c:pt idx="32">
                  <c:v>1.3038331733333335E-2</c:v>
                </c:pt>
                <c:pt idx="33">
                  <c:v>1.3305991462500003E-2</c:v>
                </c:pt>
                <c:pt idx="34">
                  <c:v>1.3565179183333338E-2</c:v>
                </c:pt>
                <c:pt idx="35">
                  <c:v>1.3815894895833337E-2</c:v>
                </c:pt>
                <c:pt idx="36">
                  <c:v>1.4058138600000006E-2</c:v>
                </c:pt>
                <c:pt idx="37">
                  <c:v>1.4291910295833338E-2</c:v>
                </c:pt>
                <c:pt idx="38">
                  <c:v>1.4517209983333338E-2</c:v>
                </c:pt>
                <c:pt idx="39">
                  <c:v>1.4734037662500005E-2</c:v>
                </c:pt>
                <c:pt idx="40">
                  <c:v>1.4942393333333337E-2</c:v>
                </c:pt>
                <c:pt idx="41">
                  <c:v>1.5142276995833337E-2</c:v>
                </c:pt>
                <c:pt idx="42">
                  <c:v>1.5333688650000005E-2</c:v>
                </c:pt>
                <c:pt idx="43">
                  <c:v>1.5516628295833338E-2</c:v>
                </c:pt>
                <c:pt idx="44">
                  <c:v>1.5691095933333336E-2</c:v>
                </c:pt>
                <c:pt idx="45">
                  <c:v>1.5857091562500009E-2</c:v>
                </c:pt>
                <c:pt idx="46">
                  <c:v>1.6014615183333338E-2</c:v>
                </c:pt>
                <c:pt idx="47">
                  <c:v>1.6163666795833337E-2</c:v>
                </c:pt>
                <c:pt idx="48">
                  <c:v>1.6304246400000007E-2</c:v>
                </c:pt>
                <c:pt idx="49">
                  <c:v>1.6436353995833337E-2</c:v>
                </c:pt>
                <c:pt idx="50">
                  <c:v>1.6559989583333337E-2</c:v>
                </c:pt>
                <c:pt idx="51">
                  <c:v>1.6675153162500001E-2</c:v>
                </c:pt>
                <c:pt idx="52">
                  <c:v>1.6781844733333332E-2</c:v>
                </c:pt>
                <c:pt idx="53">
                  <c:v>1.6880064295833337E-2</c:v>
                </c:pt>
                <c:pt idx="54">
                  <c:v>1.6969811850000002E-2</c:v>
                </c:pt>
                <c:pt idx="55">
                  <c:v>1.7051087395833331E-2</c:v>
                </c:pt>
                <c:pt idx="56">
                  <c:v>1.7123890933333337E-2</c:v>
                </c:pt>
                <c:pt idx="57">
                  <c:v>1.7188222462500003E-2</c:v>
                </c:pt>
                <c:pt idx="58">
                  <c:v>1.7244081983333329E-2</c:v>
                </c:pt>
                <c:pt idx="59">
                  <c:v>1.7291469495833333E-2</c:v>
                </c:pt>
                <c:pt idx="60">
                  <c:v>1.7330385000000004E-2</c:v>
                </c:pt>
                <c:pt idx="61">
                  <c:v>1.7360828495833328E-2</c:v>
                </c:pt>
                <c:pt idx="62">
                  <c:v>1.7382799983333332E-2</c:v>
                </c:pt>
                <c:pt idx="63">
                  <c:v>1.7396299462499997E-2</c:v>
                </c:pt>
                <c:pt idx="64">
                  <c:v>1.7401326933333336E-2</c:v>
                </c:pt>
                <c:pt idx="65">
                  <c:v>1.7397882395833335E-2</c:v>
                </c:pt>
                <c:pt idx="66">
                  <c:v>1.7385965850000001E-2</c:v>
                </c:pt>
                <c:pt idx="67">
                  <c:v>1.7365577295833334E-2</c:v>
                </c:pt>
                <c:pt idx="68">
                  <c:v>1.7336716733333334E-2</c:v>
                </c:pt>
                <c:pt idx="69">
                  <c:v>1.7299384162499997E-2</c:v>
                </c:pt>
                <c:pt idx="70">
                  <c:v>1.7253579583333335E-2</c:v>
                </c:pt>
                <c:pt idx="71">
                  <c:v>1.7199302995833336E-2</c:v>
                </c:pt>
                <c:pt idx="72">
                  <c:v>1.7136554399999997E-2</c:v>
                </c:pt>
                <c:pt idx="73">
                  <c:v>1.7065333795833335E-2</c:v>
                </c:pt>
                <c:pt idx="74">
                  <c:v>1.6985641183333323E-2</c:v>
                </c:pt>
                <c:pt idx="75">
                  <c:v>1.6897476562499996E-2</c:v>
                </c:pt>
                <c:pt idx="76">
                  <c:v>1.6800839933333332E-2</c:v>
                </c:pt>
                <c:pt idx="77">
                  <c:v>1.6695731295833325E-2</c:v>
                </c:pt>
                <c:pt idx="78">
                  <c:v>1.6582150649999988E-2</c:v>
                </c:pt>
                <c:pt idx="79">
                  <c:v>1.6460097995833332E-2</c:v>
                </c:pt>
                <c:pt idx="80">
                  <c:v>1.6329573333333333E-2</c:v>
                </c:pt>
                <c:pt idx="81">
                  <c:v>1.6190576662499991E-2</c:v>
                </c:pt>
                <c:pt idx="82">
                  <c:v>1.6043107983333325E-2</c:v>
                </c:pt>
                <c:pt idx="83">
                  <c:v>1.5887167295833327E-2</c:v>
                </c:pt>
                <c:pt idx="84">
                  <c:v>1.5722754599999986E-2</c:v>
                </c:pt>
                <c:pt idx="85">
                  <c:v>1.5549869895833322E-2</c:v>
                </c:pt>
                <c:pt idx="86">
                  <c:v>1.5368513183333335E-2</c:v>
                </c:pt>
                <c:pt idx="87">
                  <c:v>1.5178684462499988E-2</c:v>
                </c:pt>
                <c:pt idx="88">
                  <c:v>1.4980383733333325E-2</c:v>
                </c:pt>
                <c:pt idx="89">
                  <c:v>1.4773610995833325E-2</c:v>
                </c:pt>
                <c:pt idx="90">
                  <c:v>1.4558366249999982E-2</c:v>
                </c:pt>
                <c:pt idx="91">
                  <c:v>1.4334649495833317E-2</c:v>
                </c:pt>
                <c:pt idx="92">
                  <c:v>1.4102460733333322E-2</c:v>
                </c:pt>
                <c:pt idx="93">
                  <c:v>1.3861799962499984E-2</c:v>
                </c:pt>
                <c:pt idx="94">
                  <c:v>1.3612667183333323E-2</c:v>
                </c:pt>
                <c:pt idx="95">
                  <c:v>1.3355062395833318E-2</c:v>
                </c:pt>
                <c:pt idx="96">
                  <c:v>1.3088985599999978E-2</c:v>
                </c:pt>
                <c:pt idx="97">
                  <c:v>1.2814436795833314E-2</c:v>
                </c:pt>
                <c:pt idx="98">
                  <c:v>1.2531415983333315E-2</c:v>
                </c:pt>
                <c:pt idx="99">
                  <c:v>1.2239923162499972E-2</c:v>
                </c:pt>
                <c:pt idx="100">
                  <c:v>1.1939958333333313E-2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A8FA-4FD5-89F6-846F35729DD8}"/>
            </c:ext>
          </c:extLst>
        </c:ser>
        <c:ser>
          <c:idx val="44"/>
          <c:order val="44"/>
          <c:spPr>
            <a:ln w="952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val>
            <c:numRef>
              <c:f>'pos alpha'!$G$46:$DC$46</c:f>
              <c:numCache>
                <c:formatCode>General</c:formatCode>
                <c:ptCount val="101"/>
                <c:pt idx="0">
                  <c:v>0</c:v>
                </c:pt>
                <c:pt idx="1">
                  <c:v>5.3976073333333343E-4</c:v>
                </c:pt>
                <c:pt idx="2">
                  <c:v>1.0710429333333335E-3</c:v>
                </c:pt>
                <c:pt idx="3">
                  <c:v>1.5938466000000001E-3</c:v>
                </c:pt>
                <c:pt idx="4">
                  <c:v>2.1081717333333336E-3</c:v>
                </c:pt>
                <c:pt idx="5">
                  <c:v>2.6140183333333341E-3</c:v>
                </c:pt>
                <c:pt idx="6">
                  <c:v>3.1113864000000008E-3</c:v>
                </c:pt>
                <c:pt idx="7">
                  <c:v>3.6002759333333342E-3</c:v>
                </c:pt>
                <c:pt idx="8">
                  <c:v>4.0806869333333343E-3</c:v>
                </c:pt>
                <c:pt idx="9">
                  <c:v>4.5526194000000009E-3</c:v>
                </c:pt>
                <c:pt idx="10">
                  <c:v>5.0160733333333334E-3</c:v>
                </c:pt>
                <c:pt idx="11">
                  <c:v>5.4710487333333342E-3</c:v>
                </c:pt>
                <c:pt idx="12">
                  <c:v>5.9175456000000008E-3</c:v>
                </c:pt>
                <c:pt idx="13">
                  <c:v>6.3555639333333323E-3</c:v>
                </c:pt>
                <c:pt idx="14">
                  <c:v>6.785103733333334E-3</c:v>
                </c:pt>
                <c:pt idx="15">
                  <c:v>7.2061650000000005E-3</c:v>
                </c:pt>
                <c:pt idx="16">
                  <c:v>7.6187477333333345E-3</c:v>
                </c:pt>
                <c:pt idx="17">
                  <c:v>8.0228519333333352E-3</c:v>
                </c:pt>
                <c:pt idx="18">
                  <c:v>8.4184776000000017E-3</c:v>
                </c:pt>
                <c:pt idx="19">
                  <c:v>8.8056247333333348E-3</c:v>
                </c:pt>
                <c:pt idx="20">
                  <c:v>9.184293333333338E-3</c:v>
                </c:pt>
                <c:pt idx="21">
                  <c:v>9.5544834000000026E-3</c:v>
                </c:pt>
                <c:pt idx="22">
                  <c:v>9.9161949333333357E-3</c:v>
                </c:pt>
                <c:pt idx="23">
                  <c:v>1.0269427933333339E-2</c:v>
                </c:pt>
                <c:pt idx="24">
                  <c:v>1.0614182400000003E-2</c:v>
                </c:pt>
                <c:pt idx="25">
                  <c:v>1.0950458333333336E-2</c:v>
                </c:pt>
                <c:pt idx="26">
                  <c:v>1.1278255733333336E-2</c:v>
                </c:pt>
                <c:pt idx="27">
                  <c:v>1.1597574600000004E-2</c:v>
                </c:pt>
                <c:pt idx="28">
                  <c:v>1.1908414933333337E-2</c:v>
                </c:pt>
                <c:pt idx="29">
                  <c:v>1.2210776733333338E-2</c:v>
                </c:pt>
                <c:pt idx="30">
                  <c:v>1.2504660000000004E-2</c:v>
                </c:pt>
                <c:pt idx="31">
                  <c:v>1.2790064733333335E-2</c:v>
                </c:pt>
                <c:pt idx="32">
                  <c:v>1.3066990933333338E-2</c:v>
                </c:pt>
                <c:pt idx="33">
                  <c:v>1.3335438600000006E-2</c:v>
                </c:pt>
                <c:pt idx="34">
                  <c:v>1.3595407733333341E-2</c:v>
                </c:pt>
                <c:pt idx="35">
                  <c:v>1.384689833333334E-2</c:v>
                </c:pt>
                <c:pt idx="36">
                  <c:v>1.4089910400000006E-2</c:v>
                </c:pt>
                <c:pt idx="37">
                  <c:v>1.432444393333334E-2</c:v>
                </c:pt>
                <c:pt idx="38">
                  <c:v>1.455049893333334E-2</c:v>
                </c:pt>
                <c:pt idx="39">
                  <c:v>1.4768075400000007E-2</c:v>
                </c:pt>
                <c:pt idx="40">
                  <c:v>1.497717333333334E-2</c:v>
                </c:pt>
                <c:pt idx="41">
                  <c:v>1.5177792733333339E-2</c:v>
                </c:pt>
                <c:pt idx="42">
                  <c:v>1.5369933600000007E-2</c:v>
                </c:pt>
                <c:pt idx="43">
                  <c:v>1.5553595933333341E-2</c:v>
                </c:pt>
                <c:pt idx="44">
                  <c:v>1.572877973333334E-2</c:v>
                </c:pt>
                <c:pt idx="45">
                  <c:v>1.5895485000000008E-2</c:v>
                </c:pt>
                <c:pt idx="46">
                  <c:v>1.605371173333334E-2</c:v>
                </c:pt>
                <c:pt idx="47">
                  <c:v>1.6203459933333338E-2</c:v>
                </c:pt>
                <c:pt idx="48">
                  <c:v>1.634472960000001E-2</c:v>
                </c:pt>
                <c:pt idx="49">
                  <c:v>1.6477520733333341E-2</c:v>
                </c:pt>
                <c:pt idx="50">
                  <c:v>1.660183333333334E-2</c:v>
                </c:pt>
                <c:pt idx="51">
                  <c:v>1.6717667400000004E-2</c:v>
                </c:pt>
                <c:pt idx="52">
                  <c:v>1.6825022933333336E-2</c:v>
                </c:pt>
                <c:pt idx="53">
                  <c:v>1.692389993333334E-2</c:v>
                </c:pt>
                <c:pt idx="54">
                  <c:v>1.7014298400000002E-2</c:v>
                </c:pt>
                <c:pt idx="55">
                  <c:v>1.7096218333333336E-2</c:v>
                </c:pt>
                <c:pt idx="56">
                  <c:v>1.7169659733333335E-2</c:v>
                </c:pt>
                <c:pt idx="57">
                  <c:v>1.7234622600000006E-2</c:v>
                </c:pt>
                <c:pt idx="58">
                  <c:v>1.7291106933333328E-2</c:v>
                </c:pt>
                <c:pt idx="59">
                  <c:v>1.7339112733333335E-2</c:v>
                </c:pt>
                <c:pt idx="60">
                  <c:v>1.7378640000000001E-2</c:v>
                </c:pt>
                <c:pt idx="61">
                  <c:v>1.7409688733333331E-2</c:v>
                </c:pt>
                <c:pt idx="62">
                  <c:v>1.743225893333333E-2</c:v>
                </c:pt>
                <c:pt idx="63">
                  <c:v>1.74463506E-2</c:v>
                </c:pt>
                <c:pt idx="64">
                  <c:v>1.7451963733333332E-2</c:v>
                </c:pt>
                <c:pt idx="65">
                  <c:v>1.7449098333333333E-2</c:v>
                </c:pt>
                <c:pt idx="66">
                  <c:v>1.7437754400000002E-2</c:v>
                </c:pt>
                <c:pt idx="67">
                  <c:v>1.7417931933333335E-2</c:v>
                </c:pt>
                <c:pt idx="68">
                  <c:v>1.738963093333333E-2</c:v>
                </c:pt>
                <c:pt idx="69">
                  <c:v>1.7352851400000001E-2</c:v>
                </c:pt>
                <c:pt idx="70">
                  <c:v>1.7307593333333336E-2</c:v>
                </c:pt>
                <c:pt idx="71">
                  <c:v>1.7253856733333333E-2</c:v>
                </c:pt>
                <c:pt idx="72">
                  <c:v>1.7191641599999995E-2</c:v>
                </c:pt>
                <c:pt idx="73">
                  <c:v>1.7120947933333335E-2</c:v>
                </c:pt>
                <c:pt idx="74">
                  <c:v>1.7041775733333323E-2</c:v>
                </c:pt>
                <c:pt idx="75">
                  <c:v>1.6954124999999997E-2</c:v>
                </c:pt>
                <c:pt idx="76">
                  <c:v>1.6857995733333332E-2</c:v>
                </c:pt>
                <c:pt idx="77">
                  <c:v>1.6753387933333329E-2</c:v>
                </c:pt>
                <c:pt idx="78">
                  <c:v>1.6640301599999994E-2</c:v>
                </c:pt>
                <c:pt idx="79">
                  <c:v>1.6518736733333327E-2</c:v>
                </c:pt>
                <c:pt idx="80">
                  <c:v>1.6388693333333332E-2</c:v>
                </c:pt>
                <c:pt idx="81">
                  <c:v>1.6250171399999992E-2</c:v>
                </c:pt>
                <c:pt idx="82">
                  <c:v>1.6103170933333327E-2</c:v>
                </c:pt>
                <c:pt idx="83">
                  <c:v>1.5947691933333327E-2</c:v>
                </c:pt>
                <c:pt idx="84">
                  <c:v>1.5783734399999989E-2</c:v>
                </c:pt>
                <c:pt idx="85">
                  <c:v>1.5611298333333325E-2</c:v>
                </c:pt>
                <c:pt idx="86">
                  <c:v>1.543038373333333E-2</c:v>
                </c:pt>
                <c:pt idx="87">
                  <c:v>1.524099059999999E-2</c:v>
                </c:pt>
                <c:pt idx="88">
                  <c:v>1.5043118933333322E-2</c:v>
                </c:pt>
                <c:pt idx="89">
                  <c:v>1.4836768733333325E-2</c:v>
                </c:pt>
                <c:pt idx="90">
                  <c:v>1.4621939999999986E-2</c:v>
                </c:pt>
                <c:pt idx="91">
                  <c:v>1.4398632733333319E-2</c:v>
                </c:pt>
                <c:pt idx="92">
                  <c:v>1.4166846933333324E-2</c:v>
                </c:pt>
                <c:pt idx="93">
                  <c:v>1.3926582599999987E-2</c:v>
                </c:pt>
                <c:pt idx="94">
                  <c:v>1.3677839733333315E-2</c:v>
                </c:pt>
                <c:pt idx="95">
                  <c:v>1.3420618333333315E-2</c:v>
                </c:pt>
                <c:pt idx="96">
                  <c:v>1.3154918399999979E-2</c:v>
                </c:pt>
                <c:pt idx="97">
                  <c:v>1.2880739933333309E-2</c:v>
                </c:pt>
                <c:pt idx="98">
                  <c:v>1.259808293333331E-2</c:v>
                </c:pt>
                <c:pt idx="99">
                  <c:v>1.2306947399999969E-2</c:v>
                </c:pt>
                <c:pt idx="100">
                  <c:v>1.2007333333333314E-2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A8FA-4FD5-89F6-846F35729DD8}"/>
            </c:ext>
          </c:extLst>
        </c:ser>
        <c:ser>
          <c:idx val="45"/>
          <c:order val="45"/>
          <c:spPr>
            <a:ln w="952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val>
            <c:numRef>
              <c:f>'pos alpha'!$G$47:$DC$47</c:f>
              <c:numCache>
                <c:formatCode>General</c:formatCode>
                <c:ptCount val="101"/>
                <c:pt idx="0">
                  <c:v>0</c:v>
                </c:pt>
                <c:pt idx="1">
                  <c:v>5.4075739583333345E-4</c:v>
                </c:pt>
                <c:pt idx="2">
                  <c:v>1.0730295833333335E-3</c:v>
                </c:pt>
                <c:pt idx="3">
                  <c:v>1.5968165625000002E-3</c:v>
                </c:pt>
                <c:pt idx="4">
                  <c:v>2.1121183333333337E-3</c:v>
                </c:pt>
                <c:pt idx="5">
                  <c:v>2.6189348958333336E-3</c:v>
                </c:pt>
                <c:pt idx="6">
                  <c:v>3.1172662500000008E-3</c:v>
                </c:pt>
                <c:pt idx="7">
                  <c:v>3.607112395833334E-3</c:v>
                </c:pt>
                <c:pt idx="8">
                  <c:v>4.0884733333333345E-3</c:v>
                </c:pt>
                <c:pt idx="9">
                  <c:v>4.5613490625000001E-3</c:v>
                </c:pt>
                <c:pt idx="10">
                  <c:v>5.0257395833333334E-3</c:v>
                </c:pt>
                <c:pt idx="11">
                  <c:v>5.4816448958333337E-3</c:v>
                </c:pt>
                <c:pt idx="12">
                  <c:v>5.9290650000000007E-3</c:v>
                </c:pt>
                <c:pt idx="13">
                  <c:v>6.3679998958333329E-3</c:v>
                </c:pt>
                <c:pt idx="14">
                  <c:v>6.7984495833333337E-3</c:v>
                </c:pt>
                <c:pt idx="15">
                  <c:v>7.2204140624999996E-3</c:v>
                </c:pt>
                <c:pt idx="16">
                  <c:v>7.633893333333335E-3</c:v>
                </c:pt>
                <c:pt idx="17">
                  <c:v>8.0388873958333346E-3</c:v>
                </c:pt>
                <c:pt idx="18">
                  <c:v>8.4353962500000029E-3</c:v>
                </c:pt>
                <c:pt idx="19">
                  <c:v>8.8234198958333353E-3</c:v>
                </c:pt>
                <c:pt idx="20">
                  <c:v>9.2029583333333373E-3</c:v>
                </c:pt>
                <c:pt idx="21">
                  <c:v>9.5740115625000018E-3</c:v>
                </c:pt>
                <c:pt idx="22">
                  <c:v>9.9365795833333374E-3</c:v>
                </c:pt>
                <c:pt idx="23">
                  <c:v>1.0290662395833337E-2</c:v>
                </c:pt>
                <c:pt idx="24">
                  <c:v>1.0636260000000003E-2</c:v>
                </c:pt>
                <c:pt idx="25">
                  <c:v>1.0973372395833337E-2</c:v>
                </c:pt>
                <c:pt idx="26">
                  <c:v>1.1301999583333337E-2</c:v>
                </c:pt>
                <c:pt idx="27">
                  <c:v>1.1622141562500006E-2</c:v>
                </c:pt>
                <c:pt idx="28">
                  <c:v>1.1933798333333337E-2</c:v>
                </c:pt>
                <c:pt idx="29">
                  <c:v>1.2236969895833338E-2</c:v>
                </c:pt>
                <c:pt idx="30">
                  <c:v>1.2531656250000004E-2</c:v>
                </c:pt>
                <c:pt idx="31">
                  <c:v>1.2817857395833337E-2</c:v>
                </c:pt>
                <c:pt idx="32">
                  <c:v>1.3095573333333336E-2</c:v>
                </c:pt>
                <c:pt idx="33">
                  <c:v>1.3364804062500006E-2</c:v>
                </c:pt>
                <c:pt idx="34">
                  <c:v>1.3625549583333341E-2</c:v>
                </c:pt>
                <c:pt idx="35">
                  <c:v>1.3877809895833336E-2</c:v>
                </c:pt>
                <c:pt idx="36">
                  <c:v>1.4121585000000006E-2</c:v>
                </c:pt>
                <c:pt idx="37">
                  <c:v>1.435687489583334E-2</c:v>
                </c:pt>
                <c:pt idx="38">
                  <c:v>1.4583679583333339E-2</c:v>
                </c:pt>
                <c:pt idx="39">
                  <c:v>1.4801999062500005E-2</c:v>
                </c:pt>
                <c:pt idx="40">
                  <c:v>1.5011833333333339E-2</c:v>
                </c:pt>
                <c:pt idx="41">
                  <c:v>1.5213182395833341E-2</c:v>
                </c:pt>
                <c:pt idx="42">
                  <c:v>1.540604625000001E-2</c:v>
                </c:pt>
                <c:pt idx="43">
                  <c:v>1.559042489583334E-2</c:v>
                </c:pt>
                <c:pt idx="44">
                  <c:v>1.5766318333333341E-2</c:v>
                </c:pt>
                <c:pt idx="45">
                  <c:v>1.5933726562500011E-2</c:v>
                </c:pt>
                <c:pt idx="46">
                  <c:v>1.6092649583333341E-2</c:v>
                </c:pt>
                <c:pt idx="47">
                  <c:v>1.6243087395833338E-2</c:v>
                </c:pt>
                <c:pt idx="48">
                  <c:v>1.638504000000001E-2</c:v>
                </c:pt>
                <c:pt idx="49">
                  <c:v>1.651850739583334E-2</c:v>
                </c:pt>
                <c:pt idx="50">
                  <c:v>1.6643489583333337E-2</c:v>
                </c:pt>
                <c:pt idx="51">
                  <c:v>1.6759986562500006E-2</c:v>
                </c:pt>
                <c:pt idx="52">
                  <c:v>1.6867998333333335E-2</c:v>
                </c:pt>
                <c:pt idx="53">
                  <c:v>1.6967524895833336E-2</c:v>
                </c:pt>
                <c:pt idx="54">
                  <c:v>1.7058566250000004E-2</c:v>
                </c:pt>
                <c:pt idx="55">
                  <c:v>1.7141122395833333E-2</c:v>
                </c:pt>
                <c:pt idx="56">
                  <c:v>1.7215193333333337E-2</c:v>
                </c:pt>
                <c:pt idx="57">
                  <c:v>1.7280779062500005E-2</c:v>
                </c:pt>
                <c:pt idx="58">
                  <c:v>1.7337879583333334E-2</c:v>
                </c:pt>
                <c:pt idx="59">
                  <c:v>1.738649489583334E-2</c:v>
                </c:pt>
                <c:pt idx="60">
                  <c:v>1.7426625000000001E-2</c:v>
                </c:pt>
                <c:pt idx="61">
                  <c:v>1.745826989583333E-2</c:v>
                </c:pt>
                <c:pt idx="62">
                  <c:v>1.7481429583333333E-2</c:v>
                </c:pt>
                <c:pt idx="63">
                  <c:v>1.7496104062500004E-2</c:v>
                </c:pt>
                <c:pt idx="64">
                  <c:v>1.7502293333333339E-2</c:v>
                </c:pt>
                <c:pt idx="65">
                  <c:v>1.7499997395833338E-2</c:v>
                </c:pt>
                <c:pt idx="66">
                  <c:v>1.7489216249999998E-2</c:v>
                </c:pt>
                <c:pt idx="67">
                  <c:v>1.7469949895833337E-2</c:v>
                </c:pt>
                <c:pt idx="68">
                  <c:v>1.7442198333333332E-2</c:v>
                </c:pt>
                <c:pt idx="69">
                  <c:v>1.7405961562500002E-2</c:v>
                </c:pt>
                <c:pt idx="70">
                  <c:v>1.736123958333334E-2</c:v>
                </c:pt>
                <c:pt idx="71">
                  <c:v>1.7308032395833336E-2</c:v>
                </c:pt>
                <c:pt idx="72">
                  <c:v>1.7246339999999992E-2</c:v>
                </c:pt>
                <c:pt idx="73">
                  <c:v>1.7176162395833333E-2</c:v>
                </c:pt>
                <c:pt idx="74">
                  <c:v>1.7097499583333332E-2</c:v>
                </c:pt>
                <c:pt idx="75">
                  <c:v>1.7010351562499998E-2</c:v>
                </c:pt>
                <c:pt idx="76">
                  <c:v>1.6914718333333335E-2</c:v>
                </c:pt>
                <c:pt idx="77">
                  <c:v>1.6810599895833334E-2</c:v>
                </c:pt>
                <c:pt idx="78">
                  <c:v>1.6697996249999993E-2</c:v>
                </c:pt>
                <c:pt idx="79">
                  <c:v>1.657690739583333E-2</c:v>
                </c:pt>
                <c:pt idx="80">
                  <c:v>1.6447333333333331E-2</c:v>
                </c:pt>
                <c:pt idx="81">
                  <c:v>1.6309274062499993E-2</c:v>
                </c:pt>
                <c:pt idx="82">
                  <c:v>1.616272958333333E-2</c:v>
                </c:pt>
                <c:pt idx="83">
                  <c:v>1.6007699895833331E-2</c:v>
                </c:pt>
                <c:pt idx="84">
                  <c:v>1.5844184999999993E-2</c:v>
                </c:pt>
                <c:pt idx="85">
                  <c:v>1.567218489583333E-2</c:v>
                </c:pt>
                <c:pt idx="86">
                  <c:v>1.5491699583333338E-2</c:v>
                </c:pt>
                <c:pt idx="87">
                  <c:v>1.5302729062499992E-2</c:v>
                </c:pt>
                <c:pt idx="88">
                  <c:v>1.5105273333333322E-2</c:v>
                </c:pt>
                <c:pt idx="89">
                  <c:v>1.4899332395833326E-2</c:v>
                </c:pt>
                <c:pt idx="90">
                  <c:v>1.4684906249999991E-2</c:v>
                </c:pt>
                <c:pt idx="91">
                  <c:v>1.4461994895833323E-2</c:v>
                </c:pt>
                <c:pt idx="92">
                  <c:v>1.423059833333333E-2</c:v>
                </c:pt>
                <c:pt idx="93">
                  <c:v>1.3990716562499991E-2</c:v>
                </c:pt>
                <c:pt idx="94">
                  <c:v>1.374234958333332E-2</c:v>
                </c:pt>
                <c:pt idx="95">
                  <c:v>1.3485497395833324E-2</c:v>
                </c:pt>
                <c:pt idx="96">
                  <c:v>1.3220159999999981E-2</c:v>
                </c:pt>
                <c:pt idx="97">
                  <c:v>1.294633739583332E-2</c:v>
                </c:pt>
                <c:pt idx="98">
                  <c:v>1.2664029583333319E-2</c:v>
                </c:pt>
                <c:pt idx="99">
                  <c:v>1.2373236562499973E-2</c:v>
                </c:pt>
                <c:pt idx="100">
                  <c:v>1.2073958333333315E-2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A8FA-4FD5-89F6-846F35729DD8}"/>
            </c:ext>
          </c:extLst>
        </c:ser>
        <c:ser>
          <c:idx val="46"/>
          <c:order val="46"/>
          <c:spPr>
            <a:ln w="952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val>
            <c:numRef>
              <c:f>'pos alpha'!$G$48:$DC$48</c:f>
              <c:numCache>
                <c:formatCode>General</c:formatCode>
                <c:ptCount val="101"/>
                <c:pt idx="0">
                  <c:v>0</c:v>
                </c:pt>
                <c:pt idx="1">
                  <c:v>5.4175398333333345E-4</c:v>
                </c:pt>
                <c:pt idx="2">
                  <c:v>1.0750159333333337E-3</c:v>
                </c:pt>
                <c:pt idx="3">
                  <c:v>1.5997858500000001E-3</c:v>
                </c:pt>
                <c:pt idx="4">
                  <c:v>2.1160637333333338E-3</c:v>
                </c:pt>
                <c:pt idx="5">
                  <c:v>2.623849583333334E-3</c:v>
                </c:pt>
                <c:pt idx="6">
                  <c:v>3.1231434000000007E-3</c:v>
                </c:pt>
                <c:pt idx="7">
                  <c:v>3.6139451833333341E-3</c:v>
                </c:pt>
                <c:pt idx="8">
                  <c:v>4.0962549333333348E-3</c:v>
                </c:pt>
                <c:pt idx="9">
                  <c:v>4.5700726500000005E-3</c:v>
                </c:pt>
                <c:pt idx="10">
                  <c:v>5.0353983333333331E-3</c:v>
                </c:pt>
                <c:pt idx="11">
                  <c:v>5.4922319833333334E-3</c:v>
                </c:pt>
                <c:pt idx="12">
                  <c:v>5.9405736000000004E-3</c:v>
                </c:pt>
                <c:pt idx="13">
                  <c:v>6.3804231833333325E-3</c:v>
                </c:pt>
                <c:pt idx="14">
                  <c:v>6.8117807333333341E-3</c:v>
                </c:pt>
                <c:pt idx="15">
                  <c:v>7.2346462500000007E-3</c:v>
                </c:pt>
                <c:pt idx="16">
                  <c:v>7.649019733333335E-3</c:v>
                </c:pt>
                <c:pt idx="17">
                  <c:v>8.0549011833333344E-3</c:v>
                </c:pt>
                <c:pt idx="18">
                  <c:v>8.4522906000000023E-3</c:v>
                </c:pt>
                <c:pt idx="19">
                  <c:v>8.8411879833333352E-3</c:v>
                </c:pt>
                <c:pt idx="20">
                  <c:v>9.2215933333333368E-3</c:v>
                </c:pt>
                <c:pt idx="21">
                  <c:v>9.5935066500000034E-3</c:v>
                </c:pt>
                <c:pt idx="22">
                  <c:v>9.9569279333333368E-3</c:v>
                </c:pt>
                <c:pt idx="23">
                  <c:v>1.0311857183333339E-2</c:v>
                </c:pt>
                <c:pt idx="24">
                  <c:v>1.0658294400000002E-2</c:v>
                </c:pt>
                <c:pt idx="25">
                  <c:v>1.0996239583333336E-2</c:v>
                </c:pt>
                <c:pt idx="26">
                  <c:v>1.1325692733333337E-2</c:v>
                </c:pt>
                <c:pt idx="27">
                  <c:v>1.1646653850000004E-2</c:v>
                </c:pt>
                <c:pt idx="28">
                  <c:v>1.1959122933333335E-2</c:v>
                </c:pt>
                <c:pt idx="29">
                  <c:v>1.2263099983333338E-2</c:v>
                </c:pt>
                <c:pt idx="30">
                  <c:v>1.2558585000000006E-2</c:v>
                </c:pt>
                <c:pt idx="31">
                  <c:v>1.2845577983333335E-2</c:v>
                </c:pt>
                <c:pt idx="32">
                  <c:v>1.3124078933333337E-2</c:v>
                </c:pt>
                <c:pt idx="33">
                  <c:v>1.3394087850000005E-2</c:v>
                </c:pt>
                <c:pt idx="34">
                  <c:v>1.365560473333334E-2</c:v>
                </c:pt>
                <c:pt idx="35">
                  <c:v>1.3908629583333337E-2</c:v>
                </c:pt>
                <c:pt idx="36">
                  <c:v>1.4153162400000004E-2</c:v>
                </c:pt>
                <c:pt idx="37">
                  <c:v>1.4389203183333338E-2</c:v>
                </c:pt>
                <c:pt idx="38">
                  <c:v>1.4616751933333335E-2</c:v>
                </c:pt>
                <c:pt idx="39">
                  <c:v>1.4835808650000006E-2</c:v>
                </c:pt>
                <c:pt idx="40">
                  <c:v>1.5046373333333338E-2</c:v>
                </c:pt>
                <c:pt idx="41">
                  <c:v>1.5248445983333338E-2</c:v>
                </c:pt>
                <c:pt idx="42">
                  <c:v>1.5442026600000006E-2</c:v>
                </c:pt>
                <c:pt idx="43">
                  <c:v>1.5627115183333339E-2</c:v>
                </c:pt>
                <c:pt idx="44">
                  <c:v>1.5803711733333337E-2</c:v>
                </c:pt>
                <c:pt idx="45">
                  <c:v>1.5971816250000007E-2</c:v>
                </c:pt>
                <c:pt idx="46">
                  <c:v>1.6131428733333338E-2</c:v>
                </c:pt>
                <c:pt idx="47">
                  <c:v>1.6282549183333335E-2</c:v>
                </c:pt>
                <c:pt idx="48">
                  <c:v>1.6425177600000007E-2</c:v>
                </c:pt>
                <c:pt idx="49">
                  <c:v>1.6559313983333337E-2</c:v>
                </c:pt>
                <c:pt idx="50">
                  <c:v>1.6684958333333336E-2</c:v>
                </c:pt>
                <c:pt idx="51">
                  <c:v>1.6802110650000004E-2</c:v>
                </c:pt>
                <c:pt idx="52">
                  <c:v>1.6910770933333333E-2</c:v>
                </c:pt>
                <c:pt idx="53">
                  <c:v>1.7010939183333337E-2</c:v>
                </c:pt>
                <c:pt idx="54">
                  <c:v>1.71026154E-2</c:v>
                </c:pt>
                <c:pt idx="55">
                  <c:v>1.7185799583333335E-2</c:v>
                </c:pt>
                <c:pt idx="56">
                  <c:v>1.7260491733333334E-2</c:v>
                </c:pt>
                <c:pt idx="57">
                  <c:v>1.7326691850000003E-2</c:v>
                </c:pt>
                <c:pt idx="58">
                  <c:v>1.7384399933333329E-2</c:v>
                </c:pt>
                <c:pt idx="59">
                  <c:v>1.7433615983333334E-2</c:v>
                </c:pt>
                <c:pt idx="60">
                  <c:v>1.7474339999999998E-2</c:v>
                </c:pt>
                <c:pt idx="61">
                  <c:v>1.7506571983333327E-2</c:v>
                </c:pt>
                <c:pt idx="62">
                  <c:v>1.7530311933333331E-2</c:v>
                </c:pt>
                <c:pt idx="63">
                  <c:v>1.7545559849999996E-2</c:v>
                </c:pt>
                <c:pt idx="64">
                  <c:v>1.755231573333333E-2</c:v>
                </c:pt>
                <c:pt idx="65">
                  <c:v>1.7550579583333333E-2</c:v>
                </c:pt>
                <c:pt idx="66">
                  <c:v>1.7540351400000001E-2</c:v>
                </c:pt>
                <c:pt idx="67">
                  <c:v>1.752163118333333E-2</c:v>
                </c:pt>
                <c:pt idx="68">
                  <c:v>1.7494418933333335E-2</c:v>
                </c:pt>
                <c:pt idx="69">
                  <c:v>1.7458714649999998E-2</c:v>
                </c:pt>
                <c:pt idx="70">
                  <c:v>1.7414518333333334E-2</c:v>
                </c:pt>
                <c:pt idx="71">
                  <c:v>1.7361829983333337E-2</c:v>
                </c:pt>
                <c:pt idx="72">
                  <c:v>1.7300649599999992E-2</c:v>
                </c:pt>
                <c:pt idx="73">
                  <c:v>1.7230977183333336E-2</c:v>
                </c:pt>
                <c:pt idx="74">
                  <c:v>1.7152812733333328E-2</c:v>
                </c:pt>
                <c:pt idx="75">
                  <c:v>1.7066156249999995E-2</c:v>
                </c:pt>
                <c:pt idx="76">
                  <c:v>1.6971007733333331E-2</c:v>
                </c:pt>
                <c:pt idx="77">
                  <c:v>1.6867367183333332E-2</c:v>
                </c:pt>
                <c:pt idx="78">
                  <c:v>1.6755234599999991E-2</c:v>
                </c:pt>
                <c:pt idx="79">
                  <c:v>1.663460998333333E-2</c:v>
                </c:pt>
                <c:pt idx="80">
                  <c:v>1.6505493333333333E-2</c:v>
                </c:pt>
                <c:pt idx="81">
                  <c:v>1.6367884649999987E-2</c:v>
                </c:pt>
                <c:pt idx="82">
                  <c:v>1.6221783933333324E-2</c:v>
                </c:pt>
                <c:pt idx="83">
                  <c:v>1.6067191183333329E-2</c:v>
                </c:pt>
                <c:pt idx="84">
                  <c:v>1.5904106399999982E-2</c:v>
                </c:pt>
                <c:pt idx="85">
                  <c:v>1.5732529583333321E-2</c:v>
                </c:pt>
                <c:pt idx="86">
                  <c:v>1.5552460733333329E-2</c:v>
                </c:pt>
                <c:pt idx="87">
                  <c:v>1.536389984999998E-2</c:v>
                </c:pt>
                <c:pt idx="88">
                  <c:v>1.5166846933333318E-2</c:v>
                </c:pt>
                <c:pt idx="89">
                  <c:v>1.4961301983333321E-2</c:v>
                </c:pt>
                <c:pt idx="90">
                  <c:v>1.4747264999999982E-2</c:v>
                </c:pt>
                <c:pt idx="91">
                  <c:v>1.4524735983333315E-2</c:v>
                </c:pt>
                <c:pt idx="92">
                  <c:v>1.4293714933333319E-2</c:v>
                </c:pt>
                <c:pt idx="93">
                  <c:v>1.4054201849999989E-2</c:v>
                </c:pt>
                <c:pt idx="94">
                  <c:v>1.3806196733333317E-2</c:v>
                </c:pt>
                <c:pt idx="95">
                  <c:v>1.3549699583333318E-2</c:v>
                </c:pt>
                <c:pt idx="96">
                  <c:v>1.3284710399999976E-2</c:v>
                </c:pt>
                <c:pt idx="97">
                  <c:v>1.3011229183333313E-2</c:v>
                </c:pt>
                <c:pt idx="98">
                  <c:v>1.2729255933333308E-2</c:v>
                </c:pt>
                <c:pt idx="99">
                  <c:v>1.2438790649999969E-2</c:v>
                </c:pt>
                <c:pt idx="100">
                  <c:v>1.2139833333333315E-2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A8FA-4FD5-89F6-846F35729DD8}"/>
            </c:ext>
          </c:extLst>
        </c:ser>
        <c:ser>
          <c:idx val="47"/>
          <c:order val="47"/>
          <c:spPr>
            <a:ln w="952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val>
            <c:numRef>
              <c:f>'pos alpha'!$G$49:$DC$49</c:f>
              <c:numCache>
                <c:formatCode>General</c:formatCode>
                <c:ptCount val="101"/>
                <c:pt idx="0">
                  <c:v>0</c:v>
                </c:pt>
                <c:pt idx="1">
                  <c:v>5.4275049583333342E-4</c:v>
                </c:pt>
                <c:pt idx="2">
                  <c:v>1.0770019833333336E-3</c:v>
                </c:pt>
                <c:pt idx="3">
                  <c:v>1.6027544625000002E-3</c:v>
                </c:pt>
                <c:pt idx="4">
                  <c:v>2.1200079333333335E-3</c:v>
                </c:pt>
                <c:pt idx="5">
                  <c:v>2.6287623958333338E-3</c:v>
                </c:pt>
                <c:pt idx="6">
                  <c:v>3.1290178500000005E-3</c:v>
                </c:pt>
                <c:pt idx="7">
                  <c:v>3.6207742958333342E-3</c:v>
                </c:pt>
                <c:pt idx="8">
                  <c:v>4.1040317333333335E-3</c:v>
                </c:pt>
                <c:pt idx="9">
                  <c:v>4.5787901625000006E-3</c:v>
                </c:pt>
                <c:pt idx="10">
                  <c:v>5.0450495833333333E-3</c:v>
                </c:pt>
                <c:pt idx="11">
                  <c:v>5.5028099958333333E-3</c:v>
                </c:pt>
                <c:pt idx="12">
                  <c:v>5.9520714000000008E-3</c:v>
                </c:pt>
                <c:pt idx="13">
                  <c:v>6.3928337958333329E-3</c:v>
                </c:pt>
                <c:pt idx="14">
                  <c:v>6.8250971833333333E-3</c:v>
                </c:pt>
                <c:pt idx="15">
                  <c:v>7.2488615625000002E-3</c:v>
                </c:pt>
                <c:pt idx="16">
                  <c:v>7.6641269333333345E-3</c:v>
                </c:pt>
                <c:pt idx="17">
                  <c:v>8.0708932958333344E-3</c:v>
                </c:pt>
                <c:pt idx="18">
                  <c:v>8.4691606500000016E-3</c:v>
                </c:pt>
                <c:pt idx="19">
                  <c:v>8.8589289958333345E-3</c:v>
                </c:pt>
                <c:pt idx="20">
                  <c:v>9.2401983333333364E-3</c:v>
                </c:pt>
                <c:pt idx="21">
                  <c:v>9.6129686625000006E-3</c:v>
                </c:pt>
                <c:pt idx="22">
                  <c:v>9.9772399833333372E-3</c:v>
                </c:pt>
                <c:pt idx="23">
                  <c:v>1.0333012295833336E-2</c:v>
                </c:pt>
                <c:pt idx="24">
                  <c:v>1.0680285600000002E-2</c:v>
                </c:pt>
                <c:pt idx="25">
                  <c:v>1.1019059895833336E-2</c:v>
                </c:pt>
                <c:pt idx="26">
                  <c:v>1.1349335183333337E-2</c:v>
                </c:pt>
                <c:pt idx="27">
                  <c:v>1.1671111462500005E-2</c:v>
                </c:pt>
                <c:pt idx="28">
                  <c:v>1.1984388733333335E-2</c:v>
                </c:pt>
                <c:pt idx="29">
                  <c:v>1.2289166995833337E-2</c:v>
                </c:pt>
                <c:pt idx="30">
                  <c:v>1.2585446250000003E-2</c:v>
                </c:pt>
                <c:pt idx="31">
                  <c:v>1.2873226495833336E-2</c:v>
                </c:pt>
                <c:pt idx="32">
                  <c:v>1.3152507733333338E-2</c:v>
                </c:pt>
                <c:pt idx="33">
                  <c:v>1.3423289962500005E-2</c:v>
                </c:pt>
                <c:pt idx="34">
                  <c:v>1.3685573183333338E-2</c:v>
                </c:pt>
                <c:pt idx="35">
                  <c:v>1.3939357395833338E-2</c:v>
                </c:pt>
                <c:pt idx="36">
                  <c:v>1.4184642600000005E-2</c:v>
                </c:pt>
                <c:pt idx="37">
                  <c:v>1.4421428795833337E-2</c:v>
                </c:pt>
                <c:pt idx="38">
                  <c:v>1.4649715983333336E-2</c:v>
                </c:pt>
                <c:pt idx="39">
                  <c:v>1.4869504162500007E-2</c:v>
                </c:pt>
                <c:pt idx="40">
                  <c:v>1.5080793333333339E-2</c:v>
                </c:pt>
                <c:pt idx="41">
                  <c:v>1.5283583495833338E-2</c:v>
                </c:pt>
                <c:pt idx="42">
                  <c:v>1.5477874650000004E-2</c:v>
                </c:pt>
                <c:pt idx="43">
                  <c:v>1.5663666795833336E-2</c:v>
                </c:pt>
                <c:pt idx="44">
                  <c:v>1.5840959933333336E-2</c:v>
                </c:pt>
                <c:pt idx="45">
                  <c:v>1.6009754062500006E-2</c:v>
                </c:pt>
                <c:pt idx="46">
                  <c:v>1.6170049183333337E-2</c:v>
                </c:pt>
                <c:pt idx="47">
                  <c:v>1.6321845295833335E-2</c:v>
                </c:pt>
                <c:pt idx="48">
                  <c:v>1.6465142400000007E-2</c:v>
                </c:pt>
                <c:pt idx="49">
                  <c:v>1.6599940495833337E-2</c:v>
                </c:pt>
                <c:pt idx="50">
                  <c:v>1.6726239583333337E-2</c:v>
                </c:pt>
                <c:pt idx="51">
                  <c:v>1.6844039662500004E-2</c:v>
                </c:pt>
                <c:pt idx="52">
                  <c:v>1.6953340733333336E-2</c:v>
                </c:pt>
                <c:pt idx="53">
                  <c:v>1.7054142795833338E-2</c:v>
                </c:pt>
                <c:pt idx="54">
                  <c:v>1.7146445850000001E-2</c:v>
                </c:pt>
                <c:pt idx="55">
                  <c:v>1.7230249895833334E-2</c:v>
                </c:pt>
                <c:pt idx="56">
                  <c:v>1.7305554933333335E-2</c:v>
                </c:pt>
                <c:pt idx="57">
                  <c:v>1.7372360962500003E-2</c:v>
                </c:pt>
                <c:pt idx="58">
                  <c:v>1.7430667983333332E-2</c:v>
                </c:pt>
                <c:pt idx="59">
                  <c:v>1.7480475995833331E-2</c:v>
                </c:pt>
                <c:pt idx="60">
                  <c:v>1.7521784999999998E-2</c:v>
                </c:pt>
                <c:pt idx="61">
                  <c:v>1.7554594995833325E-2</c:v>
                </c:pt>
                <c:pt idx="62">
                  <c:v>1.757890598333333E-2</c:v>
                </c:pt>
                <c:pt idx="63">
                  <c:v>1.7594717962499999E-2</c:v>
                </c:pt>
                <c:pt idx="64">
                  <c:v>1.7602030933333332E-2</c:v>
                </c:pt>
                <c:pt idx="65">
                  <c:v>1.7600844895833336E-2</c:v>
                </c:pt>
                <c:pt idx="66">
                  <c:v>1.759115985E-2</c:v>
                </c:pt>
                <c:pt idx="67">
                  <c:v>1.7572975795833334E-2</c:v>
                </c:pt>
                <c:pt idx="68">
                  <c:v>1.7546292733333333E-2</c:v>
                </c:pt>
                <c:pt idx="69">
                  <c:v>1.7511110662499999E-2</c:v>
                </c:pt>
                <c:pt idx="70">
                  <c:v>1.7467429583333333E-2</c:v>
                </c:pt>
                <c:pt idx="71">
                  <c:v>1.741524949583333E-2</c:v>
                </c:pt>
                <c:pt idx="72">
                  <c:v>1.7354570399999988E-2</c:v>
                </c:pt>
                <c:pt idx="73">
                  <c:v>1.7285392295833334E-2</c:v>
                </c:pt>
                <c:pt idx="74">
                  <c:v>1.7207715183333326E-2</c:v>
                </c:pt>
                <c:pt idx="75">
                  <c:v>1.7121539062499993E-2</c:v>
                </c:pt>
                <c:pt idx="76">
                  <c:v>1.7026863933333334E-2</c:v>
                </c:pt>
                <c:pt idx="77">
                  <c:v>1.6923689795833325E-2</c:v>
                </c:pt>
                <c:pt idx="78">
                  <c:v>1.6812016649999994E-2</c:v>
                </c:pt>
                <c:pt idx="79">
                  <c:v>1.6691844495833323E-2</c:v>
                </c:pt>
                <c:pt idx="80">
                  <c:v>1.656317333333333E-2</c:v>
                </c:pt>
                <c:pt idx="81">
                  <c:v>1.6426003162499987E-2</c:v>
                </c:pt>
                <c:pt idx="82">
                  <c:v>1.6280333983333325E-2</c:v>
                </c:pt>
                <c:pt idx="83">
                  <c:v>1.6126165795833328E-2</c:v>
                </c:pt>
                <c:pt idx="84">
                  <c:v>1.5963498599999983E-2</c:v>
                </c:pt>
                <c:pt idx="85">
                  <c:v>1.5792332395833324E-2</c:v>
                </c:pt>
                <c:pt idx="86">
                  <c:v>1.5612667183333324E-2</c:v>
                </c:pt>
                <c:pt idx="87">
                  <c:v>1.5424502962499989E-2</c:v>
                </c:pt>
                <c:pt idx="88">
                  <c:v>1.5227839733333318E-2</c:v>
                </c:pt>
                <c:pt idx="89">
                  <c:v>1.5022677495833317E-2</c:v>
                </c:pt>
                <c:pt idx="90">
                  <c:v>1.480901624999998E-2</c:v>
                </c:pt>
                <c:pt idx="91">
                  <c:v>1.4586855995833314E-2</c:v>
                </c:pt>
                <c:pt idx="92">
                  <c:v>1.4356196733333326E-2</c:v>
                </c:pt>
                <c:pt idx="93">
                  <c:v>1.4117038462499981E-2</c:v>
                </c:pt>
                <c:pt idx="94">
                  <c:v>1.3869381183333321E-2</c:v>
                </c:pt>
                <c:pt idx="95">
                  <c:v>1.361322489583331E-2</c:v>
                </c:pt>
                <c:pt idx="96">
                  <c:v>1.3348569599999978E-2</c:v>
                </c:pt>
                <c:pt idx="97">
                  <c:v>1.3075415295833309E-2</c:v>
                </c:pt>
                <c:pt idx="98">
                  <c:v>1.2793761983333311E-2</c:v>
                </c:pt>
                <c:pt idx="99">
                  <c:v>1.2503609662499963E-2</c:v>
                </c:pt>
                <c:pt idx="100">
                  <c:v>1.2204958333333307E-2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A8FA-4FD5-89F6-846F35729DD8}"/>
            </c:ext>
          </c:extLst>
        </c:ser>
        <c:ser>
          <c:idx val="48"/>
          <c:order val="48"/>
          <c:spPr>
            <a:ln w="952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'pos alpha'!$G$50:$DC$50</c:f>
              <c:numCache>
                <c:formatCode>General</c:formatCode>
                <c:ptCount val="101"/>
                <c:pt idx="0">
                  <c:v>0</c:v>
                </c:pt>
                <c:pt idx="1">
                  <c:v>5.4374693333333348E-4</c:v>
                </c:pt>
                <c:pt idx="2">
                  <c:v>1.0789877333333335E-3</c:v>
                </c:pt>
                <c:pt idx="3">
                  <c:v>1.6057223999999999E-3</c:v>
                </c:pt>
                <c:pt idx="4">
                  <c:v>2.1239509333333337E-3</c:v>
                </c:pt>
                <c:pt idx="5">
                  <c:v>2.6336733333333336E-3</c:v>
                </c:pt>
                <c:pt idx="6">
                  <c:v>3.1348896000000003E-3</c:v>
                </c:pt>
                <c:pt idx="7">
                  <c:v>3.6275997333333337E-3</c:v>
                </c:pt>
                <c:pt idx="8">
                  <c:v>4.111803733333334E-3</c:v>
                </c:pt>
                <c:pt idx="9">
                  <c:v>4.5875016000000001E-3</c:v>
                </c:pt>
                <c:pt idx="10">
                  <c:v>5.054693333333333E-3</c:v>
                </c:pt>
                <c:pt idx="11">
                  <c:v>5.5133789333333327E-3</c:v>
                </c:pt>
                <c:pt idx="12">
                  <c:v>5.9635583999999991E-3</c:v>
                </c:pt>
                <c:pt idx="13">
                  <c:v>6.4052317333333315E-3</c:v>
                </c:pt>
                <c:pt idx="14">
                  <c:v>6.8383989333333332E-3</c:v>
                </c:pt>
                <c:pt idx="15">
                  <c:v>7.2630599999999991E-3</c:v>
                </c:pt>
                <c:pt idx="16">
                  <c:v>7.6792149333333344E-3</c:v>
                </c:pt>
                <c:pt idx="17">
                  <c:v>8.0868637333333347E-3</c:v>
                </c:pt>
                <c:pt idx="18">
                  <c:v>8.4860064000000009E-3</c:v>
                </c:pt>
                <c:pt idx="19">
                  <c:v>8.8766429333333348E-3</c:v>
                </c:pt>
                <c:pt idx="20">
                  <c:v>9.2587733333333363E-3</c:v>
                </c:pt>
                <c:pt idx="21">
                  <c:v>9.6323976000000019E-3</c:v>
                </c:pt>
                <c:pt idx="22">
                  <c:v>9.9975157333333352E-3</c:v>
                </c:pt>
                <c:pt idx="23">
                  <c:v>1.0354127733333336E-2</c:v>
                </c:pt>
                <c:pt idx="24">
                  <c:v>1.0702233600000001E-2</c:v>
                </c:pt>
                <c:pt idx="25">
                  <c:v>1.1041833333333336E-2</c:v>
                </c:pt>
                <c:pt idx="26">
                  <c:v>1.1372926933333336E-2</c:v>
                </c:pt>
                <c:pt idx="27">
                  <c:v>1.1695514400000002E-2</c:v>
                </c:pt>
                <c:pt idx="28">
                  <c:v>1.2009595733333336E-2</c:v>
                </c:pt>
                <c:pt idx="29">
                  <c:v>1.2315170933333338E-2</c:v>
                </c:pt>
                <c:pt idx="30">
                  <c:v>1.2612240000000004E-2</c:v>
                </c:pt>
                <c:pt idx="31">
                  <c:v>1.2900802933333335E-2</c:v>
                </c:pt>
                <c:pt idx="32">
                  <c:v>1.3180859733333335E-2</c:v>
                </c:pt>
                <c:pt idx="33">
                  <c:v>1.3452410400000005E-2</c:v>
                </c:pt>
                <c:pt idx="34">
                  <c:v>1.3715454933333338E-2</c:v>
                </c:pt>
                <c:pt idx="35">
                  <c:v>1.3969993333333337E-2</c:v>
                </c:pt>
                <c:pt idx="36">
                  <c:v>1.4216025600000003E-2</c:v>
                </c:pt>
                <c:pt idx="37">
                  <c:v>1.4453551733333335E-2</c:v>
                </c:pt>
                <c:pt idx="38">
                  <c:v>1.4682571733333335E-2</c:v>
                </c:pt>
                <c:pt idx="39">
                  <c:v>1.4903085600000004E-2</c:v>
                </c:pt>
                <c:pt idx="40">
                  <c:v>1.5115093333333338E-2</c:v>
                </c:pt>
                <c:pt idx="41">
                  <c:v>1.5318594933333336E-2</c:v>
                </c:pt>
                <c:pt idx="42">
                  <c:v>1.5513590400000006E-2</c:v>
                </c:pt>
                <c:pt idx="43">
                  <c:v>1.5700079733333337E-2</c:v>
                </c:pt>
                <c:pt idx="44">
                  <c:v>1.5878062933333336E-2</c:v>
                </c:pt>
                <c:pt idx="45">
                  <c:v>1.6047540000000006E-2</c:v>
                </c:pt>
                <c:pt idx="46">
                  <c:v>1.6208510933333337E-2</c:v>
                </c:pt>
                <c:pt idx="47">
                  <c:v>1.6360975733333338E-2</c:v>
                </c:pt>
                <c:pt idx="48">
                  <c:v>1.6504934400000004E-2</c:v>
                </c:pt>
                <c:pt idx="49">
                  <c:v>1.6640386933333334E-2</c:v>
                </c:pt>
                <c:pt idx="50">
                  <c:v>1.6767333333333335E-2</c:v>
                </c:pt>
                <c:pt idx="51">
                  <c:v>1.6885773600000001E-2</c:v>
                </c:pt>
                <c:pt idx="52">
                  <c:v>1.6995707733333334E-2</c:v>
                </c:pt>
                <c:pt idx="53">
                  <c:v>1.7097135733333338E-2</c:v>
                </c:pt>
                <c:pt idx="54">
                  <c:v>1.7190057599999996E-2</c:v>
                </c:pt>
                <c:pt idx="55">
                  <c:v>1.7274473333333332E-2</c:v>
                </c:pt>
                <c:pt idx="56">
                  <c:v>1.7350382933333332E-2</c:v>
                </c:pt>
                <c:pt idx="57">
                  <c:v>1.7417786400000003E-2</c:v>
                </c:pt>
                <c:pt idx="58">
                  <c:v>1.7476683733333324E-2</c:v>
                </c:pt>
                <c:pt idx="59">
                  <c:v>1.7527074933333334E-2</c:v>
                </c:pt>
                <c:pt idx="60">
                  <c:v>1.7568960000000002E-2</c:v>
                </c:pt>
                <c:pt idx="61">
                  <c:v>1.7602338933333333E-2</c:v>
                </c:pt>
                <c:pt idx="62">
                  <c:v>1.7627211733333328E-2</c:v>
                </c:pt>
                <c:pt idx="63">
                  <c:v>1.7643578399999998E-2</c:v>
                </c:pt>
                <c:pt idx="64">
                  <c:v>1.7651438933333326E-2</c:v>
                </c:pt>
                <c:pt idx="65">
                  <c:v>1.7650793333333331E-2</c:v>
                </c:pt>
                <c:pt idx="66">
                  <c:v>1.7641641599999994E-2</c:v>
                </c:pt>
                <c:pt idx="67">
                  <c:v>1.7623983733333331E-2</c:v>
                </c:pt>
                <c:pt idx="68">
                  <c:v>1.7597819733333332E-2</c:v>
                </c:pt>
                <c:pt idx="69">
                  <c:v>1.7563149599999991E-2</c:v>
                </c:pt>
                <c:pt idx="70">
                  <c:v>1.7519973333333334E-2</c:v>
                </c:pt>
                <c:pt idx="71">
                  <c:v>1.7468290933333332E-2</c:v>
                </c:pt>
                <c:pt idx="72">
                  <c:v>1.740810239999999E-2</c:v>
                </c:pt>
                <c:pt idx="73">
                  <c:v>1.7339407733333329E-2</c:v>
                </c:pt>
                <c:pt idx="74">
                  <c:v>1.7262206933333323E-2</c:v>
                </c:pt>
                <c:pt idx="75">
                  <c:v>1.717649999999999E-2</c:v>
                </c:pt>
                <c:pt idx="76">
                  <c:v>1.7082286933333326E-2</c:v>
                </c:pt>
                <c:pt idx="77">
                  <c:v>1.6979567733333326E-2</c:v>
                </c:pt>
                <c:pt idx="78">
                  <c:v>1.6868342399999986E-2</c:v>
                </c:pt>
                <c:pt idx="79">
                  <c:v>1.6748610933333324E-2</c:v>
                </c:pt>
                <c:pt idx="80">
                  <c:v>1.6620373333333327E-2</c:v>
                </c:pt>
                <c:pt idx="81">
                  <c:v>1.6483629599999983E-2</c:v>
                </c:pt>
                <c:pt idx="82">
                  <c:v>1.6338379733333321E-2</c:v>
                </c:pt>
                <c:pt idx="83">
                  <c:v>1.618462373333332E-2</c:v>
                </c:pt>
                <c:pt idx="84">
                  <c:v>1.6022361599999983E-2</c:v>
                </c:pt>
                <c:pt idx="85">
                  <c:v>1.5851593333333316E-2</c:v>
                </c:pt>
                <c:pt idx="86">
                  <c:v>1.5672318933333325E-2</c:v>
                </c:pt>
                <c:pt idx="87">
                  <c:v>1.5484538399999984E-2</c:v>
                </c:pt>
                <c:pt idx="88">
                  <c:v>1.5288251733333313E-2</c:v>
                </c:pt>
                <c:pt idx="89">
                  <c:v>1.5083458933333314E-2</c:v>
                </c:pt>
                <c:pt idx="90">
                  <c:v>1.4870159999999973E-2</c:v>
                </c:pt>
                <c:pt idx="91">
                  <c:v>1.4648354933333316E-2</c:v>
                </c:pt>
                <c:pt idx="92">
                  <c:v>1.4418043733333316E-2</c:v>
                </c:pt>
                <c:pt idx="93">
                  <c:v>1.4179226399999981E-2</c:v>
                </c:pt>
                <c:pt idx="94">
                  <c:v>1.3931902933333309E-2</c:v>
                </c:pt>
                <c:pt idx="95">
                  <c:v>1.3676073333333309E-2</c:v>
                </c:pt>
                <c:pt idx="96">
                  <c:v>1.3411737599999973E-2</c:v>
                </c:pt>
                <c:pt idx="97">
                  <c:v>1.3138895733333301E-2</c:v>
                </c:pt>
                <c:pt idx="98">
                  <c:v>1.2857547733333308E-2</c:v>
                </c:pt>
                <c:pt idx="99">
                  <c:v>1.2567693599999964E-2</c:v>
                </c:pt>
                <c:pt idx="100">
                  <c:v>1.2269333333333306E-2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A8FA-4FD5-89F6-846F35729DD8}"/>
            </c:ext>
          </c:extLst>
        </c:ser>
        <c:ser>
          <c:idx val="49"/>
          <c:order val="49"/>
          <c:spPr>
            <a:ln w="952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'pos alpha'!$G$51:$DC$51</c:f>
              <c:numCache>
                <c:formatCode>General</c:formatCode>
                <c:ptCount val="101"/>
                <c:pt idx="0">
                  <c:v>0</c:v>
                </c:pt>
                <c:pt idx="1">
                  <c:v>5.447432958333334E-4</c:v>
                </c:pt>
                <c:pt idx="2">
                  <c:v>1.0809731833333336E-3</c:v>
                </c:pt>
                <c:pt idx="3">
                  <c:v>1.6086896625000001E-3</c:v>
                </c:pt>
                <c:pt idx="4">
                  <c:v>2.1278927333333339E-3</c:v>
                </c:pt>
                <c:pt idx="5">
                  <c:v>2.6385823958333344E-3</c:v>
                </c:pt>
                <c:pt idx="6">
                  <c:v>3.1407586500000009E-3</c:v>
                </c:pt>
                <c:pt idx="7">
                  <c:v>3.6344214958333341E-3</c:v>
                </c:pt>
                <c:pt idx="8">
                  <c:v>4.1195709333333346E-3</c:v>
                </c:pt>
                <c:pt idx="9">
                  <c:v>4.596206962500001E-3</c:v>
                </c:pt>
                <c:pt idx="10">
                  <c:v>5.0643295833333333E-3</c:v>
                </c:pt>
                <c:pt idx="11">
                  <c:v>5.5239387958333332E-3</c:v>
                </c:pt>
                <c:pt idx="12">
                  <c:v>5.9750346000000008E-3</c:v>
                </c:pt>
                <c:pt idx="13">
                  <c:v>6.4176169958333326E-3</c:v>
                </c:pt>
                <c:pt idx="14">
                  <c:v>6.8516859833333346E-3</c:v>
                </c:pt>
                <c:pt idx="15">
                  <c:v>7.2772415625000008E-3</c:v>
                </c:pt>
                <c:pt idx="16">
                  <c:v>7.6942837333333347E-3</c:v>
                </c:pt>
                <c:pt idx="17">
                  <c:v>8.1028124958333354E-3</c:v>
                </c:pt>
                <c:pt idx="18">
                  <c:v>8.5028278500000019E-3</c:v>
                </c:pt>
                <c:pt idx="19">
                  <c:v>8.8943297958333362E-3</c:v>
                </c:pt>
                <c:pt idx="20">
                  <c:v>9.277318333333338E-3</c:v>
                </c:pt>
                <c:pt idx="21">
                  <c:v>9.6517934625000024E-3</c:v>
                </c:pt>
                <c:pt idx="22">
                  <c:v>1.0017755183333338E-2</c:v>
                </c:pt>
                <c:pt idx="23">
                  <c:v>1.0375203495833337E-2</c:v>
                </c:pt>
                <c:pt idx="24">
                  <c:v>1.0724138400000003E-2</c:v>
                </c:pt>
                <c:pt idx="25">
                  <c:v>1.1064559895833336E-2</c:v>
                </c:pt>
                <c:pt idx="26">
                  <c:v>1.1396467983333337E-2</c:v>
                </c:pt>
                <c:pt idx="27">
                  <c:v>1.1719862662500006E-2</c:v>
                </c:pt>
                <c:pt idx="28">
                  <c:v>1.2034743933333338E-2</c:v>
                </c:pt>
                <c:pt idx="29">
                  <c:v>1.2341111795833339E-2</c:v>
                </c:pt>
                <c:pt idx="30">
                  <c:v>1.2638966250000005E-2</c:v>
                </c:pt>
                <c:pt idx="31">
                  <c:v>1.2928307295833339E-2</c:v>
                </c:pt>
                <c:pt idx="32">
                  <c:v>1.3209134933333339E-2</c:v>
                </c:pt>
                <c:pt idx="33">
                  <c:v>1.3481449162500006E-2</c:v>
                </c:pt>
                <c:pt idx="34">
                  <c:v>1.3745249983333341E-2</c:v>
                </c:pt>
                <c:pt idx="35">
                  <c:v>1.4000537395833339E-2</c:v>
                </c:pt>
                <c:pt idx="36">
                  <c:v>1.4247311400000004E-2</c:v>
                </c:pt>
                <c:pt idx="37">
                  <c:v>1.4485571995833342E-2</c:v>
                </c:pt>
                <c:pt idx="38">
                  <c:v>1.4715319183333339E-2</c:v>
                </c:pt>
                <c:pt idx="39">
                  <c:v>1.4936552962500009E-2</c:v>
                </c:pt>
                <c:pt idx="40">
                  <c:v>1.5149273333333341E-2</c:v>
                </c:pt>
                <c:pt idx="41">
                  <c:v>1.535348029583334E-2</c:v>
                </c:pt>
                <c:pt idx="42">
                  <c:v>1.5549173850000011E-2</c:v>
                </c:pt>
                <c:pt idx="43">
                  <c:v>1.5736353995833341E-2</c:v>
                </c:pt>
                <c:pt idx="44">
                  <c:v>1.591502073333334E-2</c:v>
                </c:pt>
                <c:pt idx="45">
                  <c:v>1.6085174062500009E-2</c:v>
                </c:pt>
                <c:pt idx="46">
                  <c:v>1.6246813983333344E-2</c:v>
                </c:pt>
                <c:pt idx="47">
                  <c:v>1.6399940495833338E-2</c:v>
                </c:pt>
                <c:pt idx="48">
                  <c:v>1.6544553600000012E-2</c:v>
                </c:pt>
                <c:pt idx="49">
                  <c:v>1.6680653295833341E-2</c:v>
                </c:pt>
                <c:pt idx="50">
                  <c:v>1.6808239583333343E-2</c:v>
                </c:pt>
                <c:pt idx="51">
                  <c:v>1.6927312462500003E-2</c:v>
                </c:pt>
                <c:pt idx="52">
                  <c:v>1.7037871933333337E-2</c:v>
                </c:pt>
                <c:pt idx="53">
                  <c:v>1.7139917995833344E-2</c:v>
                </c:pt>
                <c:pt idx="54">
                  <c:v>1.7233450650000003E-2</c:v>
                </c:pt>
                <c:pt idx="55">
                  <c:v>1.7318469895833334E-2</c:v>
                </c:pt>
                <c:pt idx="56">
                  <c:v>1.7394975733333339E-2</c:v>
                </c:pt>
                <c:pt idx="57">
                  <c:v>1.7462968162500009E-2</c:v>
                </c:pt>
                <c:pt idx="58">
                  <c:v>1.7522447183333338E-2</c:v>
                </c:pt>
                <c:pt idx="59">
                  <c:v>1.757341279583334E-2</c:v>
                </c:pt>
                <c:pt idx="60">
                  <c:v>1.7615865000000008E-2</c:v>
                </c:pt>
                <c:pt idx="61">
                  <c:v>1.7649803795833332E-2</c:v>
                </c:pt>
                <c:pt idx="62">
                  <c:v>1.7675229183333335E-2</c:v>
                </c:pt>
                <c:pt idx="63">
                  <c:v>1.7692141162500005E-2</c:v>
                </c:pt>
                <c:pt idx="64">
                  <c:v>1.7700539733333336E-2</c:v>
                </c:pt>
                <c:pt idx="65">
                  <c:v>1.7700424895833341E-2</c:v>
                </c:pt>
                <c:pt idx="66">
                  <c:v>1.7691796649999997E-2</c:v>
                </c:pt>
                <c:pt idx="67">
                  <c:v>1.7674654995833337E-2</c:v>
                </c:pt>
                <c:pt idx="68">
                  <c:v>1.764899993333334E-2</c:v>
                </c:pt>
                <c:pt idx="69">
                  <c:v>1.7614831462500001E-2</c:v>
                </c:pt>
                <c:pt idx="70">
                  <c:v>1.7572149583333342E-2</c:v>
                </c:pt>
                <c:pt idx="71">
                  <c:v>1.7520954295833335E-2</c:v>
                </c:pt>
                <c:pt idx="72">
                  <c:v>1.7461245599999994E-2</c:v>
                </c:pt>
                <c:pt idx="73">
                  <c:v>1.7393023495833333E-2</c:v>
                </c:pt>
                <c:pt idx="74">
                  <c:v>1.7316287983333328E-2</c:v>
                </c:pt>
                <c:pt idx="75">
                  <c:v>1.7231039062499998E-2</c:v>
                </c:pt>
                <c:pt idx="76">
                  <c:v>1.7137276733333335E-2</c:v>
                </c:pt>
                <c:pt idx="77">
                  <c:v>1.7035000995833334E-2</c:v>
                </c:pt>
                <c:pt idx="78">
                  <c:v>1.6924211849999999E-2</c:v>
                </c:pt>
                <c:pt idx="79">
                  <c:v>1.680490929583333E-2</c:v>
                </c:pt>
                <c:pt idx="80">
                  <c:v>1.6677093333333337E-2</c:v>
                </c:pt>
                <c:pt idx="81">
                  <c:v>1.6540763962499996E-2</c:v>
                </c:pt>
                <c:pt idx="82">
                  <c:v>1.6395921183333328E-2</c:v>
                </c:pt>
                <c:pt idx="83">
                  <c:v>1.624256499583333E-2</c:v>
                </c:pt>
                <c:pt idx="84">
                  <c:v>1.6080695399999994E-2</c:v>
                </c:pt>
                <c:pt idx="85">
                  <c:v>1.5910312395833331E-2</c:v>
                </c:pt>
                <c:pt idx="86">
                  <c:v>1.573141598333333E-2</c:v>
                </c:pt>
                <c:pt idx="87">
                  <c:v>1.5544006162499992E-2</c:v>
                </c:pt>
                <c:pt idx="88">
                  <c:v>1.5348082933333326E-2</c:v>
                </c:pt>
                <c:pt idx="89">
                  <c:v>1.5143646295833327E-2</c:v>
                </c:pt>
                <c:pt idx="90">
                  <c:v>1.4930696249999986E-2</c:v>
                </c:pt>
                <c:pt idx="91">
                  <c:v>1.4709232795833325E-2</c:v>
                </c:pt>
                <c:pt idx="92">
                  <c:v>1.4479255933333331E-2</c:v>
                </c:pt>
                <c:pt idx="93">
                  <c:v>1.4240765662499988E-2</c:v>
                </c:pt>
                <c:pt idx="94">
                  <c:v>1.3993761983333318E-2</c:v>
                </c:pt>
                <c:pt idx="95">
                  <c:v>1.3738244895833328E-2</c:v>
                </c:pt>
                <c:pt idx="96">
                  <c:v>1.3474214399999983E-2</c:v>
                </c:pt>
                <c:pt idx="97">
                  <c:v>1.3201670495833318E-2</c:v>
                </c:pt>
                <c:pt idx="98">
                  <c:v>1.2920613183333325E-2</c:v>
                </c:pt>
                <c:pt idx="99">
                  <c:v>1.2631042462499978E-2</c:v>
                </c:pt>
                <c:pt idx="100">
                  <c:v>1.2332958333333317E-2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A8FA-4FD5-89F6-846F35729DD8}"/>
            </c:ext>
          </c:extLst>
        </c:ser>
        <c:ser>
          <c:idx val="50"/>
          <c:order val="50"/>
          <c:spPr>
            <a:ln w="952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'pos alpha'!$G$52:$DC$52</c:f>
              <c:numCache>
                <c:formatCode>General</c:formatCode>
                <c:ptCount val="101"/>
                <c:pt idx="0">
                  <c:v>0</c:v>
                </c:pt>
                <c:pt idx="1">
                  <c:v>5.4573958333333351E-4</c:v>
                </c:pt>
                <c:pt idx="2">
                  <c:v>1.0829583333333336E-3</c:v>
                </c:pt>
                <c:pt idx="3">
                  <c:v>1.6116562500000002E-3</c:v>
                </c:pt>
                <c:pt idx="4">
                  <c:v>2.1318333333333337E-3</c:v>
                </c:pt>
                <c:pt idx="5">
                  <c:v>2.6434895833333341E-3</c:v>
                </c:pt>
                <c:pt idx="6">
                  <c:v>3.146625000000001E-3</c:v>
                </c:pt>
                <c:pt idx="7">
                  <c:v>3.6412395833333344E-3</c:v>
                </c:pt>
                <c:pt idx="8">
                  <c:v>4.1273333333333344E-3</c:v>
                </c:pt>
                <c:pt idx="9">
                  <c:v>4.6049062500000005E-3</c:v>
                </c:pt>
                <c:pt idx="10">
                  <c:v>5.073958333333334E-3</c:v>
                </c:pt>
                <c:pt idx="11">
                  <c:v>5.534489583333334E-3</c:v>
                </c:pt>
                <c:pt idx="12">
                  <c:v>5.9865000000000005E-3</c:v>
                </c:pt>
                <c:pt idx="13">
                  <c:v>6.4299895833333327E-3</c:v>
                </c:pt>
                <c:pt idx="14">
                  <c:v>6.864958333333334E-3</c:v>
                </c:pt>
                <c:pt idx="15">
                  <c:v>7.2914062500000001E-3</c:v>
                </c:pt>
                <c:pt idx="16">
                  <c:v>7.7093333333333354E-3</c:v>
                </c:pt>
                <c:pt idx="17">
                  <c:v>8.1187395833333346E-3</c:v>
                </c:pt>
                <c:pt idx="18">
                  <c:v>8.5196250000000029E-3</c:v>
                </c:pt>
                <c:pt idx="19">
                  <c:v>8.9119895833333369E-3</c:v>
                </c:pt>
                <c:pt idx="20">
                  <c:v>9.2958333333333365E-3</c:v>
                </c:pt>
                <c:pt idx="21">
                  <c:v>9.6711562500000035E-3</c:v>
                </c:pt>
                <c:pt idx="22">
                  <c:v>1.0037958333333336E-2</c:v>
                </c:pt>
                <c:pt idx="23">
                  <c:v>1.0396239583333338E-2</c:v>
                </c:pt>
                <c:pt idx="24">
                  <c:v>1.0746000000000004E-2</c:v>
                </c:pt>
                <c:pt idx="25">
                  <c:v>1.1087239583333337E-2</c:v>
                </c:pt>
                <c:pt idx="26">
                  <c:v>1.1419958333333338E-2</c:v>
                </c:pt>
                <c:pt idx="27">
                  <c:v>1.1744156250000005E-2</c:v>
                </c:pt>
                <c:pt idx="28">
                  <c:v>1.2059833333333337E-2</c:v>
                </c:pt>
                <c:pt idx="29">
                  <c:v>1.2366989583333337E-2</c:v>
                </c:pt>
                <c:pt idx="30">
                  <c:v>1.2665625000000005E-2</c:v>
                </c:pt>
                <c:pt idx="31">
                  <c:v>1.2955739583333336E-2</c:v>
                </c:pt>
                <c:pt idx="32">
                  <c:v>1.3237333333333337E-2</c:v>
                </c:pt>
                <c:pt idx="33">
                  <c:v>1.3510406250000006E-2</c:v>
                </c:pt>
                <c:pt idx="34">
                  <c:v>1.377495833333334E-2</c:v>
                </c:pt>
                <c:pt idx="35">
                  <c:v>1.4030989583333337E-2</c:v>
                </c:pt>
                <c:pt idx="36">
                  <c:v>1.4278500000000006E-2</c:v>
                </c:pt>
                <c:pt idx="37">
                  <c:v>1.4517489583333341E-2</c:v>
                </c:pt>
                <c:pt idx="38">
                  <c:v>1.4747958333333339E-2</c:v>
                </c:pt>
                <c:pt idx="39">
                  <c:v>1.4969906250000005E-2</c:v>
                </c:pt>
                <c:pt idx="40">
                  <c:v>1.5183333333333342E-2</c:v>
                </c:pt>
                <c:pt idx="41">
                  <c:v>1.538823958333334E-2</c:v>
                </c:pt>
                <c:pt idx="42">
                  <c:v>1.5584625000000008E-2</c:v>
                </c:pt>
                <c:pt idx="43">
                  <c:v>1.5772489583333341E-2</c:v>
                </c:pt>
                <c:pt idx="44">
                  <c:v>1.5951833333333342E-2</c:v>
                </c:pt>
                <c:pt idx="45">
                  <c:v>1.6122656250000009E-2</c:v>
                </c:pt>
                <c:pt idx="46">
                  <c:v>1.6284958333333339E-2</c:v>
                </c:pt>
                <c:pt idx="47">
                  <c:v>1.6438739583333337E-2</c:v>
                </c:pt>
                <c:pt idx="48">
                  <c:v>1.6584000000000008E-2</c:v>
                </c:pt>
                <c:pt idx="49">
                  <c:v>1.6720739583333338E-2</c:v>
                </c:pt>
                <c:pt idx="50">
                  <c:v>1.6848958333333337E-2</c:v>
                </c:pt>
                <c:pt idx="51">
                  <c:v>1.6968656250000005E-2</c:v>
                </c:pt>
                <c:pt idx="52">
                  <c:v>1.7079833333333336E-2</c:v>
                </c:pt>
                <c:pt idx="53">
                  <c:v>1.7182489583333339E-2</c:v>
                </c:pt>
                <c:pt idx="54">
                  <c:v>1.7276625000000004E-2</c:v>
                </c:pt>
                <c:pt idx="55">
                  <c:v>1.7362239583333335E-2</c:v>
                </c:pt>
                <c:pt idx="56">
                  <c:v>1.7439333333333341E-2</c:v>
                </c:pt>
                <c:pt idx="57">
                  <c:v>1.7507906250000004E-2</c:v>
                </c:pt>
                <c:pt idx="58">
                  <c:v>1.7567958333333335E-2</c:v>
                </c:pt>
                <c:pt idx="59">
                  <c:v>1.7619489583333335E-2</c:v>
                </c:pt>
                <c:pt idx="60">
                  <c:v>1.7662500000000005E-2</c:v>
                </c:pt>
                <c:pt idx="61">
                  <c:v>1.7696989583333329E-2</c:v>
                </c:pt>
                <c:pt idx="62">
                  <c:v>1.7722958333333337E-2</c:v>
                </c:pt>
                <c:pt idx="63">
                  <c:v>1.774040625E-2</c:v>
                </c:pt>
                <c:pt idx="64">
                  <c:v>1.7749333333333339E-2</c:v>
                </c:pt>
                <c:pt idx="65">
                  <c:v>1.7749739583333337E-2</c:v>
                </c:pt>
                <c:pt idx="66">
                  <c:v>1.7741625000000004E-2</c:v>
                </c:pt>
                <c:pt idx="67">
                  <c:v>1.7724989583333337E-2</c:v>
                </c:pt>
                <c:pt idx="68">
                  <c:v>1.7699833333333338E-2</c:v>
                </c:pt>
                <c:pt idx="69">
                  <c:v>1.7666156249999999E-2</c:v>
                </c:pt>
                <c:pt idx="70">
                  <c:v>1.7623958333333335E-2</c:v>
                </c:pt>
                <c:pt idx="71">
                  <c:v>1.7573239583333337E-2</c:v>
                </c:pt>
                <c:pt idx="72">
                  <c:v>1.7513999999999998E-2</c:v>
                </c:pt>
                <c:pt idx="73">
                  <c:v>1.7446239583333339E-2</c:v>
                </c:pt>
                <c:pt idx="74">
                  <c:v>1.7369958333333328E-2</c:v>
                </c:pt>
                <c:pt idx="75">
                  <c:v>1.7285156249999999E-2</c:v>
                </c:pt>
                <c:pt idx="76">
                  <c:v>1.7191833333333333E-2</c:v>
                </c:pt>
                <c:pt idx="77">
                  <c:v>1.7089989583333329E-2</c:v>
                </c:pt>
                <c:pt idx="78">
                  <c:v>1.6979624999999991E-2</c:v>
                </c:pt>
                <c:pt idx="79">
                  <c:v>1.6860739583333333E-2</c:v>
                </c:pt>
                <c:pt idx="80">
                  <c:v>1.6733333333333336E-2</c:v>
                </c:pt>
                <c:pt idx="81">
                  <c:v>1.6597406249999995E-2</c:v>
                </c:pt>
                <c:pt idx="82">
                  <c:v>1.645295833333333E-2</c:v>
                </c:pt>
                <c:pt idx="83">
                  <c:v>1.629998958333333E-2</c:v>
                </c:pt>
                <c:pt idx="84">
                  <c:v>1.613849999999999E-2</c:v>
                </c:pt>
                <c:pt idx="85">
                  <c:v>1.5968489583333325E-2</c:v>
                </c:pt>
                <c:pt idx="86">
                  <c:v>1.5789958333333333E-2</c:v>
                </c:pt>
                <c:pt idx="87">
                  <c:v>1.5602906249999993E-2</c:v>
                </c:pt>
                <c:pt idx="88">
                  <c:v>1.5407333333333328E-2</c:v>
                </c:pt>
                <c:pt idx="89">
                  <c:v>1.5203239583333326E-2</c:v>
                </c:pt>
                <c:pt idx="90">
                  <c:v>1.4990624999999987E-2</c:v>
                </c:pt>
                <c:pt idx="91">
                  <c:v>1.4769489583333323E-2</c:v>
                </c:pt>
                <c:pt idx="92">
                  <c:v>1.4539833333333328E-2</c:v>
                </c:pt>
                <c:pt idx="93">
                  <c:v>1.4301656249999989E-2</c:v>
                </c:pt>
                <c:pt idx="94">
                  <c:v>1.4054958333333326E-2</c:v>
                </c:pt>
                <c:pt idx="95">
                  <c:v>1.3799739583333324E-2</c:v>
                </c:pt>
                <c:pt idx="96">
                  <c:v>1.3535999999999986E-2</c:v>
                </c:pt>
                <c:pt idx="97">
                  <c:v>1.3263739583333316E-2</c:v>
                </c:pt>
                <c:pt idx="98">
                  <c:v>1.2982958333333315E-2</c:v>
                </c:pt>
                <c:pt idx="99">
                  <c:v>1.269365624999997E-2</c:v>
                </c:pt>
                <c:pt idx="100">
                  <c:v>1.2395833333333314E-2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A8FA-4FD5-89F6-846F35729DD8}"/>
            </c:ext>
          </c:extLst>
        </c:ser>
        <c:ser>
          <c:idx val="51"/>
          <c:order val="51"/>
          <c:spPr>
            <a:ln w="952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'pos alpha'!$G$53:$DC$53</c:f>
              <c:numCache>
                <c:formatCode>General</c:formatCode>
                <c:ptCount val="101"/>
                <c:pt idx="0">
                  <c:v>0</c:v>
                </c:pt>
                <c:pt idx="1">
                  <c:v>5.4673579583333349E-4</c:v>
                </c:pt>
                <c:pt idx="2">
                  <c:v>1.0849431833333336E-3</c:v>
                </c:pt>
                <c:pt idx="3">
                  <c:v>1.6146221625E-3</c:v>
                </c:pt>
                <c:pt idx="4">
                  <c:v>2.1357727333333339E-3</c:v>
                </c:pt>
                <c:pt idx="5">
                  <c:v>2.6483948958333338E-3</c:v>
                </c:pt>
                <c:pt idx="6">
                  <c:v>3.1524886500000006E-3</c:v>
                </c:pt>
                <c:pt idx="7">
                  <c:v>3.6480539958333338E-3</c:v>
                </c:pt>
                <c:pt idx="8">
                  <c:v>4.1350909333333343E-3</c:v>
                </c:pt>
                <c:pt idx="9">
                  <c:v>4.6135994625000004E-3</c:v>
                </c:pt>
                <c:pt idx="10">
                  <c:v>5.0835795833333334E-3</c:v>
                </c:pt>
                <c:pt idx="11">
                  <c:v>5.5450312958333341E-3</c:v>
                </c:pt>
                <c:pt idx="12">
                  <c:v>5.9979546E-3</c:v>
                </c:pt>
                <c:pt idx="13">
                  <c:v>6.4423494958333327E-3</c:v>
                </c:pt>
                <c:pt idx="14">
                  <c:v>6.8782159833333332E-3</c:v>
                </c:pt>
                <c:pt idx="15">
                  <c:v>7.3055540624999997E-3</c:v>
                </c:pt>
                <c:pt idx="16">
                  <c:v>7.7243637333333356E-3</c:v>
                </c:pt>
                <c:pt idx="17">
                  <c:v>8.1346449958333341E-3</c:v>
                </c:pt>
                <c:pt idx="18">
                  <c:v>8.5363978500000021E-3</c:v>
                </c:pt>
                <c:pt idx="19">
                  <c:v>8.9296222958333352E-3</c:v>
                </c:pt>
                <c:pt idx="20">
                  <c:v>9.3143183333333351E-3</c:v>
                </c:pt>
                <c:pt idx="21">
                  <c:v>9.690485962500002E-3</c:v>
                </c:pt>
                <c:pt idx="22">
                  <c:v>1.0058125183333336E-2</c:v>
                </c:pt>
                <c:pt idx="23">
                  <c:v>1.0417235995833336E-2</c:v>
                </c:pt>
                <c:pt idx="24">
                  <c:v>1.0767818400000004E-2</c:v>
                </c:pt>
                <c:pt idx="25">
                  <c:v>1.1109872395833336E-2</c:v>
                </c:pt>
                <c:pt idx="26">
                  <c:v>1.1443397983333338E-2</c:v>
                </c:pt>
                <c:pt idx="27">
                  <c:v>1.1768395162500004E-2</c:v>
                </c:pt>
                <c:pt idx="28">
                  <c:v>1.2084863933333337E-2</c:v>
                </c:pt>
                <c:pt idx="29">
                  <c:v>1.2392804295833337E-2</c:v>
                </c:pt>
                <c:pt idx="30">
                  <c:v>1.2692216250000003E-2</c:v>
                </c:pt>
                <c:pt idx="31">
                  <c:v>1.2983099795833335E-2</c:v>
                </c:pt>
                <c:pt idx="32">
                  <c:v>1.3265454933333337E-2</c:v>
                </c:pt>
                <c:pt idx="33">
                  <c:v>1.3539281662500003E-2</c:v>
                </c:pt>
                <c:pt idx="34">
                  <c:v>1.3804579983333339E-2</c:v>
                </c:pt>
                <c:pt idx="35">
                  <c:v>1.4061349895833339E-2</c:v>
                </c:pt>
                <c:pt idx="36">
                  <c:v>1.4309591400000005E-2</c:v>
                </c:pt>
                <c:pt idx="37">
                  <c:v>1.4549304495833339E-2</c:v>
                </c:pt>
                <c:pt idx="38">
                  <c:v>1.4780489183333339E-2</c:v>
                </c:pt>
                <c:pt idx="39">
                  <c:v>1.5003145462500006E-2</c:v>
                </c:pt>
                <c:pt idx="40">
                  <c:v>1.521727333333334E-2</c:v>
                </c:pt>
                <c:pt idx="41">
                  <c:v>1.5422872795833337E-2</c:v>
                </c:pt>
                <c:pt idx="42">
                  <c:v>1.5619943850000007E-2</c:v>
                </c:pt>
                <c:pt idx="43">
                  <c:v>1.5808486495833343E-2</c:v>
                </c:pt>
                <c:pt idx="44">
                  <c:v>1.5988500733333341E-2</c:v>
                </c:pt>
                <c:pt idx="45">
                  <c:v>1.615998656250001E-2</c:v>
                </c:pt>
                <c:pt idx="46">
                  <c:v>1.6322943983333338E-2</c:v>
                </c:pt>
                <c:pt idx="47">
                  <c:v>1.6477372995833336E-2</c:v>
                </c:pt>
                <c:pt idx="48">
                  <c:v>1.6623273600000009E-2</c:v>
                </c:pt>
                <c:pt idx="49">
                  <c:v>1.6760645795833341E-2</c:v>
                </c:pt>
                <c:pt idx="50">
                  <c:v>1.6889489583333341E-2</c:v>
                </c:pt>
                <c:pt idx="51">
                  <c:v>1.7009804962500003E-2</c:v>
                </c:pt>
                <c:pt idx="52">
                  <c:v>1.7121591933333333E-2</c:v>
                </c:pt>
                <c:pt idx="53">
                  <c:v>1.7224850495833336E-2</c:v>
                </c:pt>
                <c:pt idx="54">
                  <c:v>1.7319580649999999E-2</c:v>
                </c:pt>
                <c:pt idx="55">
                  <c:v>1.7405782395833333E-2</c:v>
                </c:pt>
                <c:pt idx="56">
                  <c:v>1.7483455733333333E-2</c:v>
                </c:pt>
                <c:pt idx="57">
                  <c:v>1.7552600662500001E-2</c:v>
                </c:pt>
                <c:pt idx="58">
                  <c:v>1.7613217183333335E-2</c:v>
                </c:pt>
                <c:pt idx="59">
                  <c:v>1.766530529583334E-2</c:v>
                </c:pt>
                <c:pt idx="60">
                  <c:v>1.7708865000000001E-2</c:v>
                </c:pt>
                <c:pt idx="61">
                  <c:v>1.7743896295833336E-2</c:v>
                </c:pt>
                <c:pt idx="62">
                  <c:v>1.7770399183333334E-2</c:v>
                </c:pt>
                <c:pt idx="63">
                  <c:v>1.7788373662499999E-2</c:v>
                </c:pt>
                <c:pt idx="64">
                  <c:v>1.7797819733333331E-2</c:v>
                </c:pt>
                <c:pt idx="65">
                  <c:v>1.7798737395833337E-2</c:v>
                </c:pt>
                <c:pt idx="66">
                  <c:v>1.7791126649999999E-2</c:v>
                </c:pt>
                <c:pt idx="67">
                  <c:v>1.7774987495833335E-2</c:v>
                </c:pt>
                <c:pt idx="68">
                  <c:v>1.7750319933333335E-2</c:v>
                </c:pt>
                <c:pt idx="69">
                  <c:v>1.7717123962499998E-2</c:v>
                </c:pt>
                <c:pt idx="70">
                  <c:v>1.7675399583333338E-2</c:v>
                </c:pt>
                <c:pt idx="71">
                  <c:v>1.7625146795833338E-2</c:v>
                </c:pt>
                <c:pt idx="72">
                  <c:v>1.7566365599999995E-2</c:v>
                </c:pt>
                <c:pt idx="73">
                  <c:v>1.7499055995833332E-2</c:v>
                </c:pt>
                <c:pt idx="74">
                  <c:v>1.7423217983333333E-2</c:v>
                </c:pt>
                <c:pt idx="75">
                  <c:v>1.7338851562499997E-2</c:v>
                </c:pt>
                <c:pt idx="76">
                  <c:v>1.7245956733333331E-2</c:v>
                </c:pt>
                <c:pt idx="77">
                  <c:v>1.7144533495833329E-2</c:v>
                </c:pt>
                <c:pt idx="78">
                  <c:v>1.7034581849999994E-2</c:v>
                </c:pt>
                <c:pt idx="79">
                  <c:v>1.6916101795833329E-2</c:v>
                </c:pt>
                <c:pt idx="80">
                  <c:v>1.6789093333333331E-2</c:v>
                </c:pt>
                <c:pt idx="81">
                  <c:v>1.6653556462499993E-2</c:v>
                </c:pt>
                <c:pt idx="82">
                  <c:v>1.6509491183333325E-2</c:v>
                </c:pt>
                <c:pt idx="83">
                  <c:v>1.6356897495833328E-2</c:v>
                </c:pt>
                <c:pt idx="84">
                  <c:v>1.6195775399999987E-2</c:v>
                </c:pt>
                <c:pt idx="85">
                  <c:v>1.6026124895833327E-2</c:v>
                </c:pt>
                <c:pt idx="86">
                  <c:v>1.5847945983333334E-2</c:v>
                </c:pt>
                <c:pt idx="87">
                  <c:v>1.5661238662499986E-2</c:v>
                </c:pt>
                <c:pt idx="88">
                  <c:v>1.546600293333332E-2</c:v>
                </c:pt>
                <c:pt idx="89">
                  <c:v>1.526223879583332E-2</c:v>
                </c:pt>
                <c:pt idx="90">
                  <c:v>1.5049946249999988E-2</c:v>
                </c:pt>
                <c:pt idx="91">
                  <c:v>1.4829125295833322E-2</c:v>
                </c:pt>
                <c:pt idx="92">
                  <c:v>1.4599775933333323E-2</c:v>
                </c:pt>
                <c:pt idx="93">
                  <c:v>1.4361898162499991E-2</c:v>
                </c:pt>
                <c:pt idx="94">
                  <c:v>1.4115491983333318E-2</c:v>
                </c:pt>
                <c:pt idx="95">
                  <c:v>1.386055739583332E-2</c:v>
                </c:pt>
                <c:pt idx="96">
                  <c:v>1.3597094399999982E-2</c:v>
                </c:pt>
                <c:pt idx="97">
                  <c:v>1.3325102995833317E-2</c:v>
                </c:pt>
                <c:pt idx="98">
                  <c:v>1.3044583183333319E-2</c:v>
                </c:pt>
                <c:pt idx="99">
                  <c:v>1.2755534962499974E-2</c:v>
                </c:pt>
                <c:pt idx="100">
                  <c:v>1.2457958333333317E-2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A8FA-4FD5-89F6-846F35729DD8}"/>
            </c:ext>
          </c:extLst>
        </c:ser>
        <c:ser>
          <c:idx val="52"/>
          <c:order val="52"/>
          <c:spPr>
            <a:ln w="952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'pos alpha'!$G$54:$DC$54</c:f>
              <c:numCache>
                <c:formatCode>General</c:formatCode>
                <c:ptCount val="101"/>
                <c:pt idx="0">
                  <c:v>0</c:v>
                </c:pt>
                <c:pt idx="1">
                  <c:v>5.4773193333333345E-4</c:v>
                </c:pt>
                <c:pt idx="2">
                  <c:v>1.0869277333333334E-3</c:v>
                </c:pt>
                <c:pt idx="3">
                  <c:v>1.6175873999999999E-3</c:v>
                </c:pt>
                <c:pt idx="4">
                  <c:v>2.1397109333333338E-3</c:v>
                </c:pt>
                <c:pt idx="5">
                  <c:v>2.6532983333333337E-3</c:v>
                </c:pt>
                <c:pt idx="6">
                  <c:v>3.1583496000000006E-3</c:v>
                </c:pt>
                <c:pt idx="7">
                  <c:v>3.654864733333334E-3</c:v>
                </c:pt>
                <c:pt idx="8">
                  <c:v>4.1428437333333335E-3</c:v>
                </c:pt>
                <c:pt idx="9">
                  <c:v>4.6222866E-3</c:v>
                </c:pt>
                <c:pt idx="10">
                  <c:v>5.0931933333333334E-3</c:v>
                </c:pt>
                <c:pt idx="11">
                  <c:v>5.5555639333333337E-3</c:v>
                </c:pt>
                <c:pt idx="12">
                  <c:v>6.0093984000000001E-3</c:v>
                </c:pt>
                <c:pt idx="13">
                  <c:v>6.4546967333333326E-3</c:v>
                </c:pt>
                <c:pt idx="14">
                  <c:v>6.8914589333333338E-3</c:v>
                </c:pt>
                <c:pt idx="15">
                  <c:v>7.3196850000000011E-3</c:v>
                </c:pt>
                <c:pt idx="16">
                  <c:v>7.7393749333333345E-3</c:v>
                </c:pt>
                <c:pt idx="17">
                  <c:v>8.1505287333333339E-3</c:v>
                </c:pt>
                <c:pt idx="18">
                  <c:v>8.5531464000000012E-3</c:v>
                </c:pt>
                <c:pt idx="19">
                  <c:v>8.9472279333333345E-3</c:v>
                </c:pt>
                <c:pt idx="20">
                  <c:v>9.3327733333333374E-3</c:v>
                </c:pt>
                <c:pt idx="21">
                  <c:v>9.7097826000000029E-3</c:v>
                </c:pt>
                <c:pt idx="22">
                  <c:v>1.0078255733333336E-2</c:v>
                </c:pt>
                <c:pt idx="23">
                  <c:v>1.0438192733333337E-2</c:v>
                </c:pt>
                <c:pt idx="24">
                  <c:v>1.0789593600000003E-2</c:v>
                </c:pt>
                <c:pt idx="25">
                  <c:v>1.1132458333333334E-2</c:v>
                </c:pt>
                <c:pt idx="26">
                  <c:v>1.1466786933333337E-2</c:v>
                </c:pt>
                <c:pt idx="27">
                  <c:v>1.1792579400000005E-2</c:v>
                </c:pt>
                <c:pt idx="28">
                  <c:v>1.2109835733333336E-2</c:v>
                </c:pt>
                <c:pt idx="29">
                  <c:v>1.2418555933333335E-2</c:v>
                </c:pt>
                <c:pt idx="30">
                  <c:v>1.2718740000000006E-2</c:v>
                </c:pt>
                <c:pt idx="31">
                  <c:v>1.3010387933333336E-2</c:v>
                </c:pt>
                <c:pt idx="32">
                  <c:v>1.3293499733333335E-2</c:v>
                </c:pt>
                <c:pt idx="33">
                  <c:v>1.3568075400000006E-2</c:v>
                </c:pt>
                <c:pt idx="34">
                  <c:v>1.3834114933333339E-2</c:v>
                </c:pt>
                <c:pt idx="35">
                  <c:v>1.409161833333334E-2</c:v>
                </c:pt>
                <c:pt idx="36">
                  <c:v>1.4340585600000006E-2</c:v>
                </c:pt>
                <c:pt idx="37">
                  <c:v>1.4581016733333339E-2</c:v>
                </c:pt>
                <c:pt idx="38">
                  <c:v>1.481291173333334E-2</c:v>
                </c:pt>
                <c:pt idx="39">
                  <c:v>1.5036270600000009E-2</c:v>
                </c:pt>
                <c:pt idx="40">
                  <c:v>1.525109333333334E-2</c:v>
                </c:pt>
                <c:pt idx="41">
                  <c:v>1.5457379933333338E-2</c:v>
                </c:pt>
                <c:pt idx="42">
                  <c:v>1.5655130400000009E-2</c:v>
                </c:pt>
                <c:pt idx="43">
                  <c:v>1.5844344733333342E-2</c:v>
                </c:pt>
                <c:pt idx="44">
                  <c:v>1.6025022933333341E-2</c:v>
                </c:pt>
                <c:pt idx="45">
                  <c:v>1.619716500000001E-2</c:v>
                </c:pt>
                <c:pt idx="46">
                  <c:v>1.6360770933333338E-2</c:v>
                </c:pt>
                <c:pt idx="47">
                  <c:v>1.6515840733333335E-2</c:v>
                </c:pt>
                <c:pt idx="48">
                  <c:v>1.6662374400000009E-2</c:v>
                </c:pt>
                <c:pt idx="49">
                  <c:v>1.6800371933333336E-2</c:v>
                </c:pt>
                <c:pt idx="50">
                  <c:v>1.6929833333333338E-2</c:v>
                </c:pt>
                <c:pt idx="51">
                  <c:v>1.70507586E-2</c:v>
                </c:pt>
                <c:pt idx="52">
                  <c:v>1.7163147733333335E-2</c:v>
                </c:pt>
                <c:pt idx="53">
                  <c:v>1.7267000733333336E-2</c:v>
                </c:pt>
                <c:pt idx="54">
                  <c:v>1.7362317600000003E-2</c:v>
                </c:pt>
                <c:pt idx="55">
                  <c:v>1.7449098333333336E-2</c:v>
                </c:pt>
                <c:pt idx="56">
                  <c:v>1.7527342933333336E-2</c:v>
                </c:pt>
                <c:pt idx="57">
                  <c:v>1.7597051400000008E-2</c:v>
                </c:pt>
                <c:pt idx="58">
                  <c:v>1.7658223733333332E-2</c:v>
                </c:pt>
                <c:pt idx="59">
                  <c:v>1.7710859933333337E-2</c:v>
                </c:pt>
                <c:pt idx="60">
                  <c:v>1.775496E-2</c:v>
                </c:pt>
                <c:pt idx="61">
                  <c:v>1.7790523933333337E-2</c:v>
                </c:pt>
                <c:pt idx="62">
                  <c:v>1.7817551733333336E-2</c:v>
                </c:pt>
                <c:pt idx="63">
                  <c:v>1.7836043400000001E-2</c:v>
                </c:pt>
                <c:pt idx="64">
                  <c:v>1.7845998933333336E-2</c:v>
                </c:pt>
                <c:pt idx="65">
                  <c:v>1.7847418333333337E-2</c:v>
                </c:pt>
                <c:pt idx="66">
                  <c:v>1.7840301599999997E-2</c:v>
                </c:pt>
                <c:pt idx="67">
                  <c:v>1.7824648733333334E-2</c:v>
                </c:pt>
                <c:pt idx="68">
                  <c:v>1.7800459733333336E-2</c:v>
                </c:pt>
                <c:pt idx="69">
                  <c:v>1.7767734600000001E-2</c:v>
                </c:pt>
                <c:pt idx="70">
                  <c:v>1.772647333333334E-2</c:v>
                </c:pt>
                <c:pt idx="71">
                  <c:v>1.7676675933333334E-2</c:v>
                </c:pt>
                <c:pt idx="72">
                  <c:v>1.761834239999999E-2</c:v>
                </c:pt>
                <c:pt idx="73">
                  <c:v>1.7551472733333334E-2</c:v>
                </c:pt>
                <c:pt idx="74">
                  <c:v>1.7476066933333333E-2</c:v>
                </c:pt>
                <c:pt idx="75">
                  <c:v>1.7392124999999998E-2</c:v>
                </c:pt>
                <c:pt idx="76">
                  <c:v>1.7299646933333333E-2</c:v>
                </c:pt>
                <c:pt idx="77">
                  <c:v>1.7198632733333333E-2</c:v>
                </c:pt>
                <c:pt idx="78">
                  <c:v>1.7089082399999997E-2</c:v>
                </c:pt>
                <c:pt idx="79">
                  <c:v>1.6970995933333326E-2</c:v>
                </c:pt>
                <c:pt idx="80">
                  <c:v>1.6844373333333332E-2</c:v>
                </c:pt>
                <c:pt idx="81">
                  <c:v>1.6709214599999991E-2</c:v>
                </c:pt>
                <c:pt idx="82">
                  <c:v>1.6565519733333329E-2</c:v>
                </c:pt>
                <c:pt idx="83">
                  <c:v>1.641328873333333E-2</c:v>
                </c:pt>
                <c:pt idx="84">
                  <c:v>1.6252521599999993E-2</c:v>
                </c:pt>
                <c:pt idx="85">
                  <c:v>1.608321833333333E-2</c:v>
                </c:pt>
                <c:pt idx="86">
                  <c:v>1.5905378933333332E-2</c:v>
                </c:pt>
                <c:pt idx="87">
                  <c:v>1.5719003399999987E-2</c:v>
                </c:pt>
                <c:pt idx="88">
                  <c:v>1.5524091733333321E-2</c:v>
                </c:pt>
                <c:pt idx="89">
                  <c:v>1.5320643933333322E-2</c:v>
                </c:pt>
                <c:pt idx="90">
                  <c:v>1.5108659999999989E-2</c:v>
                </c:pt>
                <c:pt idx="91">
                  <c:v>1.4888139933333322E-2</c:v>
                </c:pt>
                <c:pt idx="92">
                  <c:v>1.4659083733333328E-2</c:v>
                </c:pt>
                <c:pt idx="93">
                  <c:v>1.4421491399999986E-2</c:v>
                </c:pt>
                <c:pt idx="94">
                  <c:v>1.4175362933333317E-2</c:v>
                </c:pt>
                <c:pt idx="95">
                  <c:v>1.3920698333333321E-2</c:v>
                </c:pt>
                <c:pt idx="96">
                  <c:v>1.3657497599999985E-2</c:v>
                </c:pt>
                <c:pt idx="97">
                  <c:v>1.3385760733333314E-2</c:v>
                </c:pt>
                <c:pt idx="98">
                  <c:v>1.3105487733333324E-2</c:v>
                </c:pt>
                <c:pt idx="99">
                  <c:v>1.2816678599999971E-2</c:v>
                </c:pt>
                <c:pt idx="100">
                  <c:v>1.2519333333333313E-2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A8FA-4FD5-89F6-846F35729DD8}"/>
            </c:ext>
          </c:extLst>
        </c:ser>
        <c:ser>
          <c:idx val="53"/>
          <c:order val="53"/>
          <c:spPr>
            <a:ln w="952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'pos alpha'!$G$55:$DC$55</c:f>
              <c:numCache>
                <c:formatCode>General</c:formatCode>
                <c:ptCount val="101"/>
                <c:pt idx="0">
                  <c:v>0</c:v>
                </c:pt>
                <c:pt idx="1">
                  <c:v>5.4872799583333349E-4</c:v>
                </c:pt>
                <c:pt idx="2">
                  <c:v>1.0889119833333335E-3</c:v>
                </c:pt>
                <c:pt idx="3">
                  <c:v>1.6205519624999999E-3</c:v>
                </c:pt>
                <c:pt idx="4">
                  <c:v>2.1436479333333336E-3</c:v>
                </c:pt>
                <c:pt idx="5">
                  <c:v>2.6581998958333337E-3</c:v>
                </c:pt>
                <c:pt idx="6">
                  <c:v>3.1642078500000006E-3</c:v>
                </c:pt>
                <c:pt idx="7">
                  <c:v>3.6616717958333342E-3</c:v>
                </c:pt>
                <c:pt idx="8">
                  <c:v>4.1505917333333336E-3</c:v>
                </c:pt>
                <c:pt idx="9">
                  <c:v>4.6309676625000008E-3</c:v>
                </c:pt>
                <c:pt idx="10">
                  <c:v>5.1027995833333329E-3</c:v>
                </c:pt>
                <c:pt idx="11">
                  <c:v>5.5660874958333335E-3</c:v>
                </c:pt>
                <c:pt idx="12">
                  <c:v>6.0208313999999992E-3</c:v>
                </c:pt>
                <c:pt idx="13">
                  <c:v>6.4670312958333316E-3</c:v>
                </c:pt>
                <c:pt idx="14">
                  <c:v>6.9046871833333325E-3</c:v>
                </c:pt>
                <c:pt idx="15">
                  <c:v>7.3337990625000002E-3</c:v>
                </c:pt>
                <c:pt idx="16">
                  <c:v>7.7543669333333346E-3</c:v>
                </c:pt>
                <c:pt idx="17">
                  <c:v>8.1663907958333341E-3</c:v>
                </c:pt>
                <c:pt idx="18">
                  <c:v>8.5698706500000003E-3</c:v>
                </c:pt>
                <c:pt idx="19">
                  <c:v>8.964806495833335E-3</c:v>
                </c:pt>
                <c:pt idx="20">
                  <c:v>9.3511983333333364E-3</c:v>
                </c:pt>
                <c:pt idx="21">
                  <c:v>9.7290461625000012E-3</c:v>
                </c:pt>
                <c:pt idx="22">
                  <c:v>1.0098349983333336E-2</c:v>
                </c:pt>
                <c:pt idx="23">
                  <c:v>1.0459109795833336E-2</c:v>
                </c:pt>
                <c:pt idx="24">
                  <c:v>1.0811325600000001E-2</c:v>
                </c:pt>
                <c:pt idx="25">
                  <c:v>1.1154997395833335E-2</c:v>
                </c:pt>
                <c:pt idx="26">
                  <c:v>1.1490125183333335E-2</c:v>
                </c:pt>
                <c:pt idx="27">
                  <c:v>1.1816708962500002E-2</c:v>
                </c:pt>
                <c:pt idx="28">
                  <c:v>1.2134748733333336E-2</c:v>
                </c:pt>
                <c:pt idx="29">
                  <c:v>1.2444244495833336E-2</c:v>
                </c:pt>
                <c:pt idx="30">
                  <c:v>1.2745196250000004E-2</c:v>
                </c:pt>
                <c:pt idx="31">
                  <c:v>1.3037603995833334E-2</c:v>
                </c:pt>
                <c:pt idx="32">
                  <c:v>1.3321467733333335E-2</c:v>
                </c:pt>
                <c:pt idx="33">
                  <c:v>1.3596787462500003E-2</c:v>
                </c:pt>
                <c:pt idx="34">
                  <c:v>1.3863563183333337E-2</c:v>
                </c:pt>
                <c:pt idx="35">
                  <c:v>1.4121794895833335E-2</c:v>
                </c:pt>
                <c:pt idx="36">
                  <c:v>1.4371482600000002E-2</c:v>
                </c:pt>
                <c:pt idx="37">
                  <c:v>1.4612626295833337E-2</c:v>
                </c:pt>
                <c:pt idx="38">
                  <c:v>1.4845225983333335E-2</c:v>
                </c:pt>
                <c:pt idx="39">
                  <c:v>1.5069281662500003E-2</c:v>
                </c:pt>
                <c:pt idx="40">
                  <c:v>1.5284793333333336E-2</c:v>
                </c:pt>
                <c:pt idx="41">
                  <c:v>1.5491760995833336E-2</c:v>
                </c:pt>
                <c:pt idx="42">
                  <c:v>1.5690184650000005E-2</c:v>
                </c:pt>
                <c:pt idx="43">
                  <c:v>1.588006429583334E-2</c:v>
                </c:pt>
                <c:pt idx="44">
                  <c:v>1.6061399933333338E-2</c:v>
                </c:pt>
                <c:pt idx="45">
                  <c:v>1.6234191562500007E-2</c:v>
                </c:pt>
                <c:pt idx="46">
                  <c:v>1.6398439183333335E-2</c:v>
                </c:pt>
                <c:pt idx="47">
                  <c:v>1.6554142795833334E-2</c:v>
                </c:pt>
                <c:pt idx="48">
                  <c:v>1.6701302400000007E-2</c:v>
                </c:pt>
                <c:pt idx="49">
                  <c:v>1.6839917995833335E-2</c:v>
                </c:pt>
                <c:pt idx="50">
                  <c:v>1.6969989583333334E-2</c:v>
                </c:pt>
                <c:pt idx="51">
                  <c:v>1.70915171625E-2</c:v>
                </c:pt>
                <c:pt idx="52">
                  <c:v>1.7204500733333333E-2</c:v>
                </c:pt>
                <c:pt idx="53">
                  <c:v>1.7308940295833332E-2</c:v>
                </c:pt>
                <c:pt idx="54">
                  <c:v>1.7404835850000001E-2</c:v>
                </c:pt>
                <c:pt idx="55">
                  <c:v>1.7492187395833331E-2</c:v>
                </c:pt>
                <c:pt idx="56">
                  <c:v>1.7570994933333334E-2</c:v>
                </c:pt>
                <c:pt idx="57">
                  <c:v>1.7641258462499997E-2</c:v>
                </c:pt>
                <c:pt idx="58">
                  <c:v>1.7702977983333333E-2</c:v>
                </c:pt>
                <c:pt idx="59">
                  <c:v>1.7756153495833329E-2</c:v>
                </c:pt>
                <c:pt idx="60">
                  <c:v>1.7800785E-2</c:v>
                </c:pt>
                <c:pt idx="61">
                  <c:v>1.7836872495833329E-2</c:v>
                </c:pt>
                <c:pt idx="62">
                  <c:v>1.7864415983333326E-2</c:v>
                </c:pt>
                <c:pt idx="63">
                  <c:v>1.78834154625E-2</c:v>
                </c:pt>
                <c:pt idx="64">
                  <c:v>1.7893870933333327E-2</c:v>
                </c:pt>
                <c:pt idx="65">
                  <c:v>1.7895782395833334E-2</c:v>
                </c:pt>
                <c:pt idx="66">
                  <c:v>1.7889149849999997E-2</c:v>
                </c:pt>
                <c:pt idx="67">
                  <c:v>1.7873973295833335E-2</c:v>
                </c:pt>
                <c:pt idx="68">
                  <c:v>1.7850252733333332E-2</c:v>
                </c:pt>
                <c:pt idx="69">
                  <c:v>1.7817988162499996E-2</c:v>
                </c:pt>
                <c:pt idx="70">
                  <c:v>1.7777179583333337E-2</c:v>
                </c:pt>
                <c:pt idx="71">
                  <c:v>1.7727826995833331E-2</c:v>
                </c:pt>
                <c:pt idx="72">
                  <c:v>1.7669930399999988E-2</c:v>
                </c:pt>
                <c:pt idx="73">
                  <c:v>1.7603489795833333E-2</c:v>
                </c:pt>
                <c:pt idx="74">
                  <c:v>1.7528505183333324E-2</c:v>
                </c:pt>
                <c:pt idx="75">
                  <c:v>1.7444976562499992E-2</c:v>
                </c:pt>
                <c:pt idx="76">
                  <c:v>1.735290393333333E-2</c:v>
                </c:pt>
                <c:pt idx="77">
                  <c:v>1.7252287295833328E-2</c:v>
                </c:pt>
                <c:pt idx="78">
                  <c:v>1.7143126649999986E-2</c:v>
                </c:pt>
                <c:pt idx="79">
                  <c:v>1.7025421995833324E-2</c:v>
                </c:pt>
                <c:pt idx="80">
                  <c:v>1.689917333333333E-2</c:v>
                </c:pt>
                <c:pt idx="81">
                  <c:v>1.6764380662499984E-2</c:v>
                </c:pt>
                <c:pt idx="82">
                  <c:v>1.662104398333332E-2</c:v>
                </c:pt>
                <c:pt idx="83">
                  <c:v>1.6469163295833325E-2</c:v>
                </c:pt>
                <c:pt idx="84">
                  <c:v>1.630873859999998E-2</c:v>
                </c:pt>
                <c:pt idx="85">
                  <c:v>1.6139769895833319E-2</c:v>
                </c:pt>
                <c:pt idx="86">
                  <c:v>1.5962257183333328E-2</c:v>
                </c:pt>
                <c:pt idx="87">
                  <c:v>1.577620046249998E-2</c:v>
                </c:pt>
                <c:pt idx="88">
                  <c:v>1.5581599733333312E-2</c:v>
                </c:pt>
                <c:pt idx="89">
                  <c:v>1.5378454995833318E-2</c:v>
                </c:pt>
                <c:pt idx="90">
                  <c:v>1.516676624999997E-2</c:v>
                </c:pt>
                <c:pt idx="91">
                  <c:v>1.494653349583331E-2</c:v>
                </c:pt>
                <c:pt idx="92">
                  <c:v>1.4717756733333316E-2</c:v>
                </c:pt>
                <c:pt idx="93">
                  <c:v>1.4480435962499982E-2</c:v>
                </c:pt>
                <c:pt idx="94">
                  <c:v>1.4234571183333308E-2</c:v>
                </c:pt>
                <c:pt idx="95">
                  <c:v>1.3980162395833308E-2</c:v>
                </c:pt>
                <c:pt idx="96">
                  <c:v>1.3717209599999974E-2</c:v>
                </c:pt>
                <c:pt idx="97">
                  <c:v>1.3445712795833301E-2</c:v>
                </c:pt>
                <c:pt idx="98">
                  <c:v>1.3165671983333307E-2</c:v>
                </c:pt>
                <c:pt idx="99">
                  <c:v>1.2877087162499967E-2</c:v>
                </c:pt>
                <c:pt idx="100">
                  <c:v>1.2579958333333308E-2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A8FA-4FD5-89F6-846F35729DD8}"/>
            </c:ext>
          </c:extLst>
        </c:ser>
        <c:ser>
          <c:idx val="54"/>
          <c:order val="54"/>
          <c:spPr>
            <a:ln w="9525" cap="rnd">
              <a:solidFill>
                <a:schemeClr val="accent1"/>
              </a:solidFill>
              <a:round/>
            </a:ln>
            <a:effectLst/>
          </c:spPr>
          <c:val>
            <c:numRef>
              <c:f>'pos alpha'!$G$56:$DC$56</c:f>
              <c:numCache>
                <c:formatCode>General</c:formatCode>
                <c:ptCount val="101"/>
                <c:pt idx="0">
                  <c:v>0</c:v>
                </c:pt>
                <c:pt idx="1">
                  <c:v>5.497239833333335E-4</c:v>
                </c:pt>
                <c:pt idx="2">
                  <c:v>1.0908959333333335E-3</c:v>
                </c:pt>
                <c:pt idx="3">
                  <c:v>1.6235158500000004E-3</c:v>
                </c:pt>
                <c:pt idx="4">
                  <c:v>2.1475837333333339E-3</c:v>
                </c:pt>
                <c:pt idx="5">
                  <c:v>2.6630995833333343E-3</c:v>
                </c:pt>
                <c:pt idx="6">
                  <c:v>3.1700634000000009E-3</c:v>
                </c:pt>
                <c:pt idx="7">
                  <c:v>3.6684751833333347E-3</c:v>
                </c:pt>
                <c:pt idx="8">
                  <c:v>4.1583349333333339E-3</c:v>
                </c:pt>
                <c:pt idx="9">
                  <c:v>4.6396426500000011E-3</c:v>
                </c:pt>
                <c:pt idx="10">
                  <c:v>5.1123983333333338E-3</c:v>
                </c:pt>
                <c:pt idx="11">
                  <c:v>5.5766019833333336E-3</c:v>
                </c:pt>
                <c:pt idx="12">
                  <c:v>6.0322536000000015E-3</c:v>
                </c:pt>
                <c:pt idx="13">
                  <c:v>6.479353183333334E-3</c:v>
                </c:pt>
                <c:pt idx="14">
                  <c:v>6.9179007333333344E-3</c:v>
                </c:pt>
                <c:pt idx="15">
                  <c:v>7.3478962500000012E-3</c:v>
                </c:pt>
                <c:pt idx="16">
                  <c:v>7.7693397333333351E-3</c:v>
                </c:pt>
                <c:pt idx="17">
                  <c:v>8.1822311833333362E-3</c:v>
                </c:pt>
                <c:pt idx="18">
                  <c:v>8.5865706000000028E-3</c:v>
                </c:pt>
                <c:pt idx="19">
                  <c:v>8.9823579833333365E-3</c:v>
                </c:pt>
                <c:pt idx="20">
                  <c:v>9.3695933333333373E-3</c:v>
                </c:pt>
                <c:pt idx="21">
                  <c:v>9.7482766500000019E-3</c:v>
                </c:pt>
                <c:pt idx="22">
                  <c:v>1.0118407933333337E-2</c:v>
                </c:pt>
                <c:pt idx="23">
                  <c:v>1.0479987183333338E-2</c:v>
                </c:pt>
                <c:pt idx="24">
                  <c:v>1.0833014400000004E-2</c:v>
                </c:pt>
                <c:pt idx="25">
                  <c:v>1.1177489583333337E-2</c:v>
                </c:pt>
                <c:pt idx="26">
                  <c:v>1.1513412733333339E-2</c:v>
                </c:pt>
                <c:pt idx="27">
                  <c:v>1.1840783850000005E-2</c:v>
                </c:pt>
                <c:pt idx="28">
                  <c:v>1.2159602933333338E-2</c:v>
                </c:pt>
                <c:pt idx="29">
                  <c:v>1.2469869983333338E-2</c:v>
                </c:pt>
                <c:pt idx="30">
                  <c:v>1.2771585000000007E-2</c:v>
                </c:pt>
                <c:pt idx="31">
                  <c:v>1.3064747983333338E-2</c:v>
                </c:pt>
                <c:pt idx="32">
                  <c:v>1.334935893333334E-2</c:v>
                </c:pt>
                <c:pt idx="33">
                  <c:v>1.3625417850000005E-2</c:v>
                </c:pt>
                <c:pt idx="34">
                  <c:v>1.3892924733333341E-2</c:v>
                </c:pt>
                <c:pt idx="35">
                  <c:v>1.4151879583333339E-2</c:v>
                </c:pt>
                <c:pt idx="36">
                  <c:v>1.4402282400000008E-2</c:v>
                </c:pt>
                <c:pt idx="37">
                  <c:v>1.464413318333334E-2</c:v>
                </c:pt>
                <c:pt idx="38">
                  <c:v>1.4877431933333338E-2</c:v>
                </c:pt>
                <c:pt idx="39">
                  <c:v>1.510217865000001E-2</c:v>
                </c:pt>
                <c:pt idx="40">
                  <c:v>1.5318373333333343E-2</c:v>
                </c:pt>
                <c:pt idx="41">
                  <c:v>1.5526015983333341E-2</c:v>
                </c:pt>
                <c:pt idx="42">
                  <c:v>1.5725106600000011E-2</c:v>
                </c:pt>
                <c:pt idx="43">
                  <c:v>1.5915645183333341E-2</c:v>
                </c:pt>
                <c:pt idx="44">
                  <c:v>1.609763173333334E-2</c:v>
                </c:pt>
                <c:pt idx="45">
                  <c:v>1.6271066250000008E-2</c:v>
                </c:pt>
                <c:pt idx="46">
                  <c:v>1.6435948733333337E-2</c:v>
                </c:pt>
                <c:pt idx="47">
                  <c:v>1.6592279183333336E-2</c:v>
                </c:pt>
                <c:pt idx="48">
                  <c:v>1.6740057600000011E-2</c:v>
                </c:pt>
                <c:pt idx="49">
                  <c:v>1.687928398333334E-2</c:v>
                </c:pt>
                <c:pt idx="50">
                  <c:v>1.7009958333333342E-2</c:v>
                </c:pt>
                <c:pt idx="51">
                  <c:v>1.7132080650000006E-2</c:v>
                </c:pt>
                <c:pt idx="52">
                  <c:v>1.7245650933333335E-2</c:v>
                </c:pt>
                <c:pt idx="53">
                  <c:v>1.7350669183333341E-2</c:v>
                </c:pt>
                <c:pt idx="54">
                  <c:v>1.7447135400000004E-2</c:v>
                </c:pt>
                <c:pt idx="55">
                  <c:v>1.7535049583333337E-2</c:v>
                </c:pt>
                <c:pt idx="56">
                  <c:v>1.7614411733333342E-2</c:v>
                </c:pt>
                <c:pt idx="57">
                  <c:v>1.7685221850000009E-2</c:v>
                </c:pt>
                <c:pt idx="58">
                  <c:v>1.7747479933333338E-2</c:v>
                </c:pt>
                <c:pt idx="59">
                  <c:v>1.7801185983333342E-2</c:v>
                </c:pt>
                <c:pt idx="60">
                  <c:v>1.7846340000000009E-2</c:v>
                </c:pt>
                <c:pt idx="61">
                  <c:v>1.7882941983333338E-2</c:v>
                </c:pt>
                <c:pt idx="62">
                  <c:v>1.7910991933333335E-2</c:v>
                </c:pt>
                <c:pt idx="63">
                  <c:v>1.7930489850000002E-2</c:v>
                </c:pt>
                <c:pt idx="64">
                  <c:v>1.7941435733333337E-2</c:v>
                </c:pt>
                <c:pt idx="65">
                  <c:v>1.7943829583333341E-2</c:v>
                </c:pt>
                <c:pt idx="66">
                  <c:v>1.7937671400000004E-2</c:v>
                </c:pt>
                <c:pt idx="67">
                  <c:v>1.7922961183333343E-2</c:v>
                </c:pt>
                <c:pt idx="68">
                  <c:v>1.789969893333334E-2</c:v>
                </c:pt>
                <c:pt idx="69">
                  <c:v>1.7867884650000006E-2</c:v>
                </c:pt>
                <c:pt idx="70">
                  <c:v>1.7827518333333341E-2</c:v>
                </c:pt>
                <c:pt idx="71">
                  <c:v>1.7778599983333337E-2</c:v>
                </c:pt>
                <c:pt idx="72">
                  <c:v>1.7721129599999996E-2</c:v>
                </c:pt>
                <c:pt idx="73">
                  <c:v>1.7655107183333338E-2</c:v>
                </c:pt>
                <c:pt idx="74">
                  <c:v>1.7580532733333331E-2</c:v>
                </c:pt>
                <c:pt idx="75">
                  <c:v>1.749740625E-2</c:v>
                </c:pt>
                <c:pt idx="76">
                  <c:v>1.7405727733333341E-2</c:v>
                </c:pt>
                <c:pt idx="77">
                  <c:v>1.7305497183333334E-2</c:v>
                </c:pt>
                <c:pt idx="78">
                  <c:v>1.7196714599999999E-2</c:v>
                </c:pt>
                <c:pt idx="79">
                  <c:v>1.707937998333333E-2</c:v>
                </c:pt>
                <c:pt idx="80">
                  <c:v>1.6953493333333337E-2</c:v>
                </c:pt>
                <c:pt idx="81">
                  <c:v>1.6819054649999995E-2</c:v>
                </c:pt>
                <c:pt idx="82">
                  <c:v>1.6676063933333332E-2</c:v>
                </c:pt>
                <c:pt idx="83">
                  <c:v>1.6524521183333338E-2</c:v>
                </c:pt>
                <c:pt idx="84">
                  <c:v>1.6364426399999993E-2</c:v>
                </c:pt>
                <c:pt idx="85">
                  <c:v>1.6195779583333333E-2</c:v>
                </c:pt>
                <c:pt idx="86">
                  <c:v>1.6018580733333336E-2</c:v>
                </c:pt>
                <c:pt idx="87">
                  <c:v>1.5832829849999994E-2</c:v>
                </c:pt>
                <c:pt idx="88">
                  <c:v>1.5638526933333327E-2</c:v>
                </c:pt>
                <c:pt idx="89">
                  <c:v>1.5435671983333329E-2</c:v>
                </c:pt>
                <c:pt idx="90">
                  <c:v>1.5224264999999987E-2</c:v>
                </c:pt>
                <c:pt idx="91">
                  <c:v>1.5004305983333327E-2</c:v>
                </c:pt>
                <c:pt idx="92">
                  <c:v>1.4775794933333329E-2</c:v>
                </c:pt>
                <c:pt idx="93">
                  <c:v>1.4538731849999993E-2</c:v>
                </c:pt>
                <c:pt idx="94">
                  <c:v>1.4293116733333326E-2</c:v>
                </c:pt>
                <c:pt idx="95">
                  <c:v>1.4038949583333321E-2</c:v>
                </c:pt>
                <c:pt idx="96">
                  <c:v>1.3776230399999985E-2</c:v>
                </c:pt>
                <c:pt idx="97">
                  <c:v>1.3504959183333325E-2</c:v>
                </c:pt>
                <c:pt idx="98">
                  <c:v>1.3225135933333319E-2</c:v>
                </c:pt>
                <c:pt idx="99">
                  <c:v>1.2936760649999983E-2</c:v>
                </c:pt>
                <c:pt idx="100">
                  <c:v>1.2639833333333322E-2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A8FA-4FD5-89F6-846F35729DD8}"/>
            </c:ext>
          </c:extLst>
        </c:ser>
        <c:ser>
          <c:idx val="55"/>
          <c:order val="55"/>
          <c:spPr>
            <a:ln w="9525" cap="rnd">
              <a:solidFill>
                <a:schemeClr val="accent2"/>
              </a:solidFill>
              <a:round/>
            </a:ln>
            <a:effectLst/>
          </c:spPr>
          <c:val>
            <c:numRef>
              <c:f>'pos alpha'!$G$57:$DC$57</c:f>
              <c:numCache>
                <c:formatCode>General</c:formatCode>
                <c:ptCount val="101"/>
                <c:pt idx="0">
                  <c:v>0</c:v>
                </c:pt>
                <c:pt idx="1">
                  <c:v>5.5071989583333348E-4</c:v>
                </c:pt>
                <c:pt idx="2">
                  <c:v>1.0928795833333336E-3</c:v>
                </c:pt>
                <c:pt idx="3">
                  <c:v>1.6264790625000001E-3</c:v>
                </c:pt>
                <c:pt idx="4">
                  <c:v>2.1515183333333339E-3</c:v>
                </c:pt>
                <c:pt idx="5">
                  <c:v>2.6679973958333341E-3</c:v>
                </c:pt>
                <c:pt idx="6">
                  <c:v>3.1759162500000007E-3</c:v>
                </c:pt>
                <c:pt idx="7">
                  <c:v>3.6752748958333342E-3</c:v>
                </c:pt>
                <c:pt idx="8">
                  <c:v>4.1660733333333342E-3</c:v>
                </c:pt>
                <c:pt idx="9">
                  <c:v>4.6483115625000002E-3</c:v>
                </c:pt>
                <c:pt idx="10">
                  <c:v>5.1219895833333334E-3</c:v>
                </c:pt>
                <c:pt idx="11">
                  <c:v>5.5871073958333331E-3</c:v>
                </c:pt>
                <c:pt idx="12">
                  <c:v>6.0436650000000001E-3</c:v>
                </c:pt>
                <c:pt idx="13">
                  <c:v>6.4916623958333327E-3</c:v>
                </c:pt>
                <c:pt idx="14">
                  <c:v>6.9310995833333344E-3</c:v>
                </c:pt>
                <c:pt idx="15">
                  <c:v>7.3619765625000007E-3</c:v>
                </c:pt>
                <c:pt idx="16">
                  <c:v>7.7842933333333352E-3</c:v>
                </c:pt>
                <c:pt idx="17">
                  <c:v>8.1980498958333353E-3</c:v>
                </c:pt>
                <c:pt idx="18">
                  <c:v>8.6032462500000018E-3</c:v>
                </c:pt>
                <c:pt idx="19">
                  <c:v>8.9998823958333356E-3</c:v>
                </c:pt>
                <c:pt idx="20">
                  <c:v>9.3879583333333384E-3</c:v>
                </c:pt>
                <c:pt idx="21">
                  <c:v>9.7674740625000034E-3</c:v>
                </c:pt>
                <c:pt idx="22">
                  <c:v>1.0138429583333337E-2</c:v>
                </c:pt>
                <c:pt idx="23">
                  <c:v>1.0500824895833339E-2</c:v>
                </c:pt>
                <c:pt idx="24">
                  <c:v>1.0854660000000004E-2</c:v>
                </c:pt>
                <c:pt idx="25">
                  <c:v>1.1199934895833336E-2</c:v>
                </c:pt>
                <c:pt idx="26">
                  <c:v>1.1536649583333336E-2</c:v>
                </c:pt>
                <c:pt idx="27">
                  <c:v>1.1864804062500005E-2</c:v>
                </c:pt>
                <c:pt idx="28">
                  <c:v>1.2184398333333337E-2</c:v>
                </c:pt>
                <c:pt idx="29">
                  <c:v>1.2495432395833339E-2</c:v>
                </c:pt>
                <c:pt idx="30">
                  <c:v>1.2797906250000005E-2</c:v>
                </c:pt>
                <c:pt idx="31">
                  <c:v>1.3091819895833337E-2</c:v>
                </c:pt>
                <c:pt idx="32">
                  <c:v>1.3377173333333336E-2</c:v>
                </c:pt>
                <c:pt idx="33">
                  <c:v>1.3653966562500008E-2</c:v>
                </c:pt>
                <c:pt idx="34">
                  <c:v>1.392219958333334E-2</c:v>
                </c:pt>
                <c:pt idx="35">
                  <c:v>1.418187239583334E-2</c:v>
                </c:pt>
                <c:pt idx="36">
                  <c:v>1.4432985000000006E-2</c:v>
                </c:pt>
                <c:pt idx="37">
                  <c:v>1.4675537395833337E-2</c:v>
                </c:pt>
                <c:pt idx="38">
                  <c:v>1.4909529583333338E-2</c:v>
                </c:pt>
                <c:pt idx="39">
                  <c:v>1.5134961562500007E-2</c:v>
                </c:pt>
                <c:pt idx="40">
                  <c:v>1.5351833333333341E-2</c:v>
                </c:pt>
                <c:pt idx="41">
                  <c:v>1.556014489583334E-2</c:v>
                </c:pt>
                <c:pt idx="42">
                  <c:v>1.5759896250000009E-2</c:v>
                </c:pt>
                <c:pt idx="43">
                  <c:v>1.5951087395833341E-2</c:v>
                </c:pt>
                <c:pt idx="44">
                  <c:v>1.6133718333333338E-2</c:v>
                </c:pt>
                <c:pt idx="45">
                  <c:v>1.6307789062500008E-2</c:v>
                </c:pt>
                <c:pt idx="46">
                  <c:v>1.647329958333334E-2</c:v>
                </c:pt>
                <c:pt idx="47">
                  <c:v>1.6630249895833338E-2</c:v>
                </c:pt>
                <c:pt idx="48">
                  <c:v>1.6778640000000011E-2</c:v>
                </c:pt>
                <c:pt idx="49">
                  <c:v>1.6918469895833337E-2</c:v>
                </c:pt>
                <c:pt idx="50">
                  <c:v>1.7049739583333338E-2</c:v>
                </c:pt>
                <c:pt idx="51">
                  <c:v>1.7172449062500005E-2</c:v>
                </c:pt>
                <c:pt idx="52">
                  <c:v>1.7286598333333337E-2</c:v>
                </c:pt>
                <c:pt idx="53">
                  <c:v>1.7392187395833342E-2</c:v>
                </c:pt>
                <c:pt idx="54">
                  <c:v>1.7489216250000002E-2</c:v>
                </c:pt>
                <c:pt idx="55">
                  <c:v>1.7577684895833334E-2</c:v>
                </c:pt>
                <c:pt idx="56">
                  <c:v>1.7657593333333336E-2</c:v>
                </c:pt>
                <c:pt idx="57">
                  <c:v>1.7728941562500003E-2</c:v>
                </c:pt>
                <c:pt idx="58">
                  <c:v>1.7791729583333332E-2</c:v>
                </c:pt>
                <c:pt idx="59">
                  <c:v>1.7845957395833341E-2</c:v>
                </c:pt>
                <c:pt idx="60">
                  <c:v>1.7891625000000005E-2</c:v>
                </c:pt>
                <c:pt idx="61">
                  <c:v>1.7928732395833334E-2</c:v>
                </c:pt>
                <c:pt idx="62">
                  <c:v>1.7957279583333333E-2</c:v>
                </c:pt>
                <c:pt idx="63">
                  <c:v>1.79772665625E-2</c:v>
                </c:pt>
                <c:pt idx="64">
                  <c:v>1.7988693333333337E-2</c:v>
                </c:pt>
                <c:pt idx="65">
                  <c:v>1.7991559895833335E-2</c:v>
                </c:pt>
                <c:pt idx="66">
                  <c:v>1.798586625E-2</c:v>
                </c:pt>
                <c:pt idx="67">
                  <c:v>1.7971612395833336E-2</c:v>
                </c:pt>
                <c:pt idx="68">
                  <c:v>1.7948798333333335E-2</c:v>
                </c:pt>
                <c:pt idx="69">
                  <c:v>1.7917424062499996E-2</c:v>
                </c:pt>
                <c:pt idx="70">
                  <c:v>1.7877489583333336E-2</c:v>
                </c:pt>
                <c:pt idx="71">
                  <c:v>1.7828994895833335E-2</c:v>
                </c:pt>
                <c:pt idx="72">
                  <c:v>1.7771939999999996E-2</c:v>
                </c:pt>
                <c:pt idx="73">
                  <c:v>1.7706324895833334E-2</c:v>
                </c:pt>
                <c:pt idx="74">
                  <c:v>1.7632149583333329E-2</c:v>
                </c:pt>
                <c:pt idx="75">
                  <c:v>1.7549414062499998E-2</c:v>
                </c:pt>
                <c:pt idx="76">
                  <c:v>1.7458118333333338E-2</c:v>
                </c:pt>
                <c:pt idx="77">
                  <c:v>1.7358262395833331E-2</c:v>
                </c:pt>
                <c:pt idx="78">
                  <c:v>1.7249846249999992E-2</c:v>
                </c:pt>
                <c:pt idx="79">
                  <c:v>1.713286989583333E-2</c:v>
                </c:pt>
                <c:pt idx="80">
                  <c:v>1.7007333333333333E-2</c:v>
                </c:pt>
                <c:pt idx="81">
                  <c:v>1.6873236562499994E-2</c:v>
                </c:pt>
                <c:pt idx="82">
                  <c:v>1.6730579583333328E-2</c:v>
                </c:pt>
                <c:pt idx="83">
                  <c:v>1.6579362395833332E-2</c:v>
                </c:pt>
                <c:pt idx="84">
                  <c:v>1.641958499999999E-2</c:v>
                </c:pt>
                <c:pt idx="85">
                  <c:v>1.6251247395833324E-2</c:v>
                </c:pt>
                <c:pt idx="86">
                  <c:v>1.6074349583333335E-2</c:v>
                </c:pt>
                <c:pt idx="87">
                  <c:v>1.5888891562499986E-2</c:v>
                </c:pt>
                <c:pt idx="88">
                  <c:v>1.5694873333333324E-2</c:v>
                </c:pt>
                <c:pt idx="89">
                  <c:v>1.5492294895833321E-2</c:v>
                </c:pt>
                <c:pt idx="90">
                  <c:v>1.5281156249999983E-2</c:v>
                </c:pt>
                <c:pt idx="91">
                  <c:v>1.5061457395833325E-2</c:v>
                </c:pt>
                <c:pt idx="92">
                  <c:v>1.4833198333333325E-2</c:v>
                </c:pt>
                <c:pt idx="93">
                  <c:v>1.4596379062499991E-2</c:v>
                </c:pt>
                <c:pt idx="94">
                  <c:v>1.4350999583333322E-2</c:v>
                </c:pt>
                <c:pt idx="95">
                  <c:v>1.4097059895833326E-2</c:v>
                </c:pt>
                <c:pt idx="96">
                  <c:v>1.3834559999999982E-2</c:v>
                </c:pt>
                <c:pt idx="97">
                  <c:v>1.356349989583331E-2</c:v>
                </c:pt>
                <c:pt idx="98">
                  <c:v>1.3283879583333318E-2</c:v>
                </c:pt>
                <c:pt idx="99">
                  <c:v>1.299569906249997E-2</c:v>
                </c:pt>
                <c:pt idx="100">
                  <c:v>1.2698958333333316E-2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A8FA-4FD5-89F6-846F35729DD8}"/>
            </c:ext>
          </c:extLst>
        </c:ser>
        <c:ser>
          <c:idx val="56"/>
          <c:order val="56"/>
          <c:spPr>
            <a:ln w="9525" cap="rnd">
              <a:solidFill>
                <a:schemeClr val="accent3"/>
              </a:solidFill>
              <a:round/>
            </a:ln>
            <a:effectLst/>
          </c:spPr>
          <c:val>
            <c:numRef>
              <c:f>'pos alpha'!$G$58:$DC$58</c:f>
              <c:numCache>
                <c:formatCode>General</c:formatCode>
                <c:ptCount val="101"/>
                <c:pt idx="0">
                  <c:v>0</c:v>
                </c:pt>
                <c:pt idx="1">
                  <c:v>5.5171573333333344E-4</c:v>
                </c:pt>
                <c:pt idx="2">
                  <c:v>1.0948629333333334E-3</c:v>
                </c:pt>
                <c:pt idx="3">
                  <c:v>1.6294415999999999E-3</c:v>
                </c:pt>
                <c:pt idx="4">
                  <c:v>2.1554517333333338E-3</c:v>
                </c:pt>
                <c:pt idx="5">
                  <c:v>2.672893333333334E-3</c:v>
                </c:pt>
                <c:pt idx="6">
                  <c:v>3.1817664000000009E-3</c:v>
                </c:pt>
                <c:pt idx="7">
                  <c:v>3.6820709333333342E-3</c:v>
                </c:pt>
                <c:pt idx="8">
                  <c:v>4.1738069333333338E-3</c:v>
                </c:pt>
                <c:pt idx="9">
                  <c:v>4.6569744000000005E-3</c:v>
                </c:pt>
                <c:pt idx="10">
                  <c:v>5.1315733333333335E-3</c:v>
                </c:pt>
                <c:pt idx="11">
                  <c:v>5.5976037333333329E-3</c:v>
                </c:pt>
                <c:pt idx="12">
                  <c:v>6.0550656000000003E-3</c:v>
                </c:pt>
                <c:pt idx="13">
                  <c:v>6.5039589333333323E-3</c:v>
                </c:pt>
                <c:pt idx="14">
                  <c:v>6.9442837333333332E-3</c:v>
                </c:pt>
                <c:pt idx="15">
                  <c:v>7.3760399999999995E-3</c:v>
                </c:pt>
                <c:pt idx="16">
                  <c:v>7.7992277333333339E-3</c:v>
                </c:pt>
                <c:pt idx="17">
                  <c:v>8.2138469333333346E-3</c:v>
                </c:pt>
                <c:pt idx="18">
                  <c:v>8.6198976000000024E-3</c:v>
                </c:pt>
                <c:pt idx="19">
                  <c:v>9.0173797333333357E-3</c:v>
                </c:pt>
                <c:pt idx="20">
                  <c:v>9.4062933333333362E-3</c:v>
                </c:pt>
                <c:pt idx="21">
                  <c:v>9.7866384000000022E-3</c:v>
                </c:pt>
                <c:pt idx="22">
                  <c:v>1.0158414933333337E-2</c:v>
                </c:pt>
                <c:pt idx="23">
                  <c:v>1.0521622933333337E-2</c:v>
                </c:pt>
                <c:pt idx="24">
                  <c:v>1.0876262400000003E-2</c:v>
                </c:pt>
                <c:pt idx="25">
                  <c:v>1.1222333333333336E-2</c:v>
                </c:pt>
                <c:pt idx="26">
                  <c:v>1.1559835733333336E-2</c:v>
                </c:pt>
                <c:pt idx="27">
                  <c:v>1.1888769600000005E-2</c:v>
                </c:pt>
                <c:pt idx="28">
                  <c:v>1.2209134933333336E-2</c:v>
                </c:pt>
                <c:pt idx="29">
                  <c:v>1.2520931733333338E-2</c:v>
                </c:pt>
                <c:pt idx="30">
                  <c:v>1.2824160000000005E-2</c:v>
                </c:pt>
                <c:pt idx="31">
                  <c:v>1.3118819733333337E-2</c:v>
                </c:pt>
                <c:pt idx="32">
                  <c:v>1.3404910933333337E-2</c:v>
                </c:pt>
                <c:pt idx="33">
                  <c:v>1.3682433600000005E-2</c:v>
                </c:pt>
                <c:pt idx="34">
                  <c:v>1.3951387733333339E-2</c:v>
                </c:pt>
                <c:pt idx="35">
                  <c:v>1.4211773333333337E-2</c:v>
                </c:pt>
                <c:pt idx="36">
                  <c:v>1.4463590400000007E-2</c:v>
                </c:pt>
                <c:pt idx="37">
                  <c:v>1.4706838933333341E-2</c:v>
                </c:pt>
                <c:pt idx="38">
                  <c:v>1.4941518933333339E-2</c:v>
                </c:pt>
                <c:pt idx="39">
                  <c:v>1.5167630400000007E-2</c:v>
                </c:pt>
                <c:pt idx="40">
                  <c:v>1.5385173333333339E-2</c:v>
                </c:pt>
                <c:pt idx="41">
                  <c:v>1.5594147733333338E-2</c:v>
                </c:pt>
                <c:pt idx="42">
                  <c:v>1.5794553600000004E-2</c:v>
                </c:pt>
                <c:pt idx="43">
                  <c:v>1.5986390933333341E-2</c:v>
                </c:pt>
                <c:pt idx="44">
                  <c:v>1.6169659733333338E-2</c:v>
                </c:pt>
                <c:pt idx="45">
                  <c:v>1.6344360000000009E-2</c:v>
                </c:pt>
                <c:pt idx="46">
                  <c:v>1.6510491733333341E-2</c:v>
                </c:pt>
                <c:pt idx="47">
                  <c:v>1.6668054933333336E-2</c:v>
                </c:pt>
                <c:pt idx="48">
                  <c:v>1.6817049600000009E-2</c:v>
                </c:pt>
                <c:pt idx="49">
                  <c:v>1.6957475733333338E-2</c:v>
                </c:pt>
                <c:pt idx="50">
                  <c:v>1.7089333333333338E-2</c:v>
                </c:pt>
                <c:pt idx="51">
                  <c:v>1.7212622400000002E-2</c:v>
                </c:pt>
                <c:pt idx="52">
                  <c:v>1.7327342933333333E-2</c:v>
                </c:pt>
                <c:pt idx="53">
                  <c:v>1.7433494933333335E-2</c:v>
                </c:pt>
                <c:pt idx="54">
                  <c:v>1.7531078400000004E-2</c:v>
                </c:pt>
                <c:pt idx="55">
                  <c:v>1.7620093333333336E-2</c:v>
                </c:pt>
                <c:pt idx="56">
                  <c:v>1.770053973333334E-2</c:v>
                </c:pt>
                <c:pt idx="57">
                  <c:v>1.7772417600000003E-2</c:v>
                </c:pt>
                <c:pt idx="58">
                  <c:v>1.783572693333333E-2</c:v>
                </c:pt>
                <c:pt idx="59">
                  <c:v>1.7890467733333335E-2</c:v>
                </c:pt>
                <c:pt idx="60">
                  <c:v>1.7936640000000004E-2</c:v>
                </c:pt>
                <c:pt idx="61">
                  <c:v>1.7974243733333336E-2</c:v>
                </c:pt>
                <c:pt idx="62">
                  <c:v>1.8003278933333332E-2</c:v>
                </c:pt>
                <c:pt idx="63">
                  <c:v>1.8023745600000002E-2</c:v>
                </c:pt>
                <c:pt idx="64">
                  <c:v>1.8035643733333332E-2</c:v>
                </c:pt>
                <c:pt idx="65">
                  <c:v>1.8038973333333336E-2</c:v>
                </c:pt>
                <c:pt idx="66">
                  <c:v>1.8033734400000001E-2</c:v>
                </c:pt>
                <c:pt idx="67">
                  <c:v>1.8019926933333336E-2</c:v>
                </c:pt>
                <c:pt idx="68">
                  <c:v>1.7997550933333335E-2</c:v>
                </c:pt>
                <c:pt idx="69">
                  <c:v>1.7966606399999998E-2</c:v>
                </c:pt>
                <c:pt idx="70">
                  <c:v>1.7927093333333338E-2</c:v>
                </c:pt>
                <c:pt idx="71">
                  <c:v>1.7879011733333332E-2</c:v>
                </c:pt>
                <c:pt idx="72">
                  <c:v>1.7822361599999993E-2</c:v>
                </c:pt>
                <c:pt idx="73">
                  <c:v>1.7757142933333338E-2</c:v>
                </c:pt>
                <c:pt idx="74">
                  <c:v>1.7683355733333326E-2</c:v>
                </c:pt>
                <c:pt idx="75">
                  <c:v>1.7600999999999995E-2</c:v>
                </c:pt>
                <c:pt idx="76">
                  <c:v>1.7510075733333332E-2</c:v>
                </c:pt>
                <c:pt idx="77">
                  <c:v>1.7410582933333332E-2</c:v>
                </c:pt>
                <c:pt idx="78">
                  <c:v>1.7302521599999995E-2</c:v>
                </c:pt>
                <c:pt idx="79">
                  <c:v>1.7185891733333326E-2</c:v>
                </c:pt>
                <c:pt idx="80">
                  <c:v>1.7060693333333335E-2</c:v>
                </c:pt>
                <c:pt idx="81">
                  <c:v>1.6926926399999993E-2</c:v>
                </c:pt>
                <c:pt idx="82">
                  <c:v>1.6784590933333326E-2</c:v>
                </c:pt>
                <c:pt idx="83">
                  <c:v>1.6633686933333326E-2</c:v>
                </c:pt>
                <c:pt idx="84">
                  <c:v>1.6474214399999985E-2</c:v>
                </c:pt>
                <c:pt idx="85">
                  <c:v>1.6306173333333326E-2</c:v>
                </c:pt>
                <c:pt idx="86">
                  <c:v>1.6129563733333331E-2</c:v>
                </c:pt>
                <c:pt idx="87">
                  <c:v>1.5944385599999986E-2</c:v>
                </c:pt>
                <c:pt idx="88">
                  <c:v>1.5750638933333325E-2</c:v>
                </c:pt>
                <c:pt idx="89">
                  <c:v>1.554832373333332E-2</c:v>
                </c:pt>
                <c:pt idx="90">
                  <c:v>1.533743999999998E-2</c:v>
                </c:pt>
                <c:pt idx="91">
                  <c:v>1.5117987733333317E-2</c:v>
                </c:pt>
                <c:pt idx="92">
                  <c:v>1.4889966933333325E-2</c:v>
                </c:pt>
                <c:pt idx="93">
                  <c:v>1.4653377599999989E-2</c:v>
                </c:pt>
                <c:pt idx="94">
                  <c:v>1.4408219733333318E-2</c:v>
                </c:pt>
                <c:pt idx="95">
                  <c:v>1.4154493333333323E-2</c:v>
                </c:pt>
                <c:pt idx="96">
                  <c:v>1.3892198399999979E-2</c:v>
                </c:pt>
                <c:pt idx="97">
                  <c:v>1.3621334933333312E-2</c:v>
                </c:pt>
                <c:pt idx="98">
                  <c:v>1.3341902933333309E-2</c:v>
                </c:pt>
                <c:pt idx="99">
                  <c:v>1.305390239999997E-2</c:v>
                </c:pt>
                <c:pt idx="100">
                  <c:v>1.2757333333333315E-2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A8FA-4FD5-89F6-846F35729DD8}"/>
            </c:ext>
          </c:extLst>
        </c:ser>
        <c:ser>
          <c:idx val="57"/>
          <c:order val="57"/>
          <c:spPr>
            <a:ln w="9525" cap="rnd">
              <a:solidFill>
                <a:schemeClr val="accent4"/>
              </a:solidFill>
              <a:round/>
            </a:ln>
            <a:effectLst/>
          </c:spPr>
          <c:val>
            <c:numRef>
              <c:f>'pos alpha'!$G$59:$DC$59</c:f>
              <c:numCache>
                <c:formatCode>General</c:formatCode>
                <c:ptCount val="101"/>
                <c:pt idx="0">
                  <c:v>0</c:v>
                </c:pt>
                <c:pt idx="1">
                  <c:v>5.5271149583333338E-4</c:v>
                </c:pt>
                <c:pt idx="2">
                  <c:v>1.0968459833333335E-3</c:v>
                </c:pt>
                <c:pt idx="3">
                  <c:v>1.6324034625E-3</c:v>
                </c:pt>
                <c:pt idx="4">
                  <c:v>2.1593839333333338E-3</c:v>
                </c:pt>
                <c:pt idx="5">
                  <c:v>2.677787395833334E-3</c:v>
                </c:pt>
                <c:pt idx="6">
                  <c:v>3.1876138500000007E-3</c:v>
                </c:pt>
                <c:pt idx="7">
                  <c:v>3.6888632958333336E-3</c:v>
                </c:pt>
                <c:pt idx="8">
                  <c:v>4.1815357333333343E-3</c:v>
                </c:pt>
                <c:pt idx="9">
                  <c:v>4.6656311625000004E-3</c:v>
                </c:pt>
                <c:pt idx="10">
                  <c:v>5.1411495833333333E-3</c:v>
                </c:pt>
                <c:pt idx="11">
                  <c:v>5.6080909958333329E-3</c:v>
                </c:pt>
                <c:pt idx="12">
                  <c:v>6.0664554000000002E-3</c:v>
                </c:pt>
                <c:pt idx="13">
                  <c:v>6.5162427958333326E-3</c:v>
                </c:pt>
                <c:pt idx="14">
                  <c:v>6.9574531833333335E-3</c:v>
                </c:pt>
                <c:pt idx="15">
                  <c:v>7.3900865624999994E-3</c:v>
                </c:pt>
                <c:pt idx="16">
                  <c:v>7.8141429333333338E-3</c:v>
                </c:pt>
                <c:pt idx="17">
                  <c:v>8.2296222958333342E-3</c:v>
                </c:pt>
                <c:pt idx="18">
                  <c:v>8.6365246500000013E-3</c:v>
                </c:pt>
                <c:pt idx="19">
                  <c:v>9.034849995833337E-3</c:v>
                </c:pt>
                <c:pt idx="20">
                  <c:v>9.4245983333333359E-3</c:v>
                </c:pt>
                <c:pt idx="21">
                  <c:v>9.8057696625000017E-3</c:v>
                </c:pt>
                <c:pt idx="22">
                  <c:v>1.0178363983333336E-2</c:v>
                </c:pt>
                <c:pt idx="23">
                  <c:v>1.0542381295833337E-2</c:v>
                </c:pt>
                <c:pt idx="24">
                  <c:v>1.0897821600000003E-2</c:v>
                </c:pt>
                <c:pt idx="25">
                  <c:v>1.1244684895833336E-2</c:v>
                </c:pt>
                <c:pt idx="26">
                  <c:v>1.1582971183333337E-2</c:v>
                </c:pt>
                <c:pt idx="27">
                  <c:v>1.1912680462500004E-2</c:v>
                </c:pt>
                <c:pt idx="28">
                  <c:v>1.2233812733333337E-2</c:v>
                </c:pt>
                <c:pt idx="29">
                  <c:v>1.2546367995833339E-2</c:v>
                </c:pt>
                <c:pt idx="30">
                  <c:v>1.2850346250000002E-2</c:v>
                </c:pt>
                <c:pt idx="31">
                  <c:v>1.3145747495833337E-2</c:v>
                </c:pt>
                <c:pt idx="32">
                  <c:v>1.3432571733333336E-2</c:v>
                </c:pt>
                <c:pt idx="33">
                  <c:v>1.3710818962500003E-2</c:v>
                </c:pt>
                <c:pt idx="34">
                  <c:v>1.3980489183333339E-2</c:v>
                </c:pt>
                <c:pt idx="35">
                  <c:v>1.4241582395833337E-2</c:v>
                </c:pt>
                <c:pt idx="36">
                  <c:v>1.4494098600000005E-2</c:v>
                </c:pt>
                <c:pt idx="37">
                  <c:v>1.4738037795833339E-2</c:v>
                </c:pt>
                <c:pt idx="38">
                  <c:v>1.4973399983333337E-2</c:v>
                </c:pt>
                <c:pt idx="39">
                  <c:v>1.5200185162500005E-2</c:v>
                </c:pt>
                <c:pt idx="40">
                  <c:v>1.5418393333333339E-2</c:v>
                </c:pt>
                <c:pt idx="41">
                  <c:v>1.5628024495833337E-2</c:v>
                </c:pt>
                <c:pt idx="42">
                  <c:v>1.5829078650000005E-2</c:v>
                </c:pt>
                <c:pt idx="43">
                  <c:v>1.6021555795833337E-2</c:v>
                </c:pt>
                <c:pt idx="44">
                  <c:v>1.6205455933333335E-2</c:v>
                </c:pt>
                <c:pt idx="45">
                  <c:v>1.638077906250001E-2</c:v>
                </c:pt>
                <c:pt idx="46">
                  <c:v>1.6547525183333339E-2</c:v>
                </c:pt>
                <c:pt idx="47">
                  <c:v>1.6705694295833337E-2</c:v>
                </c:pt>
                <c:pt idx="48">
                  <c:v>1.6855286400000009E-2</c:v>
                </c:pt>
                <c:pt idx="49">
                  <c:v>1.6996301495833338E-2</c:v>
                </c:pt>
                <c:pt idx="50">
                  <c:v>1.7128739583333337E-2</c:v>
                </c:pt>
                <c:pt idx="51">
                  <c:v>1.7252600662500003E-2</c:v>
                </c:pt>
                <c:pt idx="52">
                  <c:v>1.7367884733333332E-2</c:v>
                </c:pt>
                <c:pt idx="53">
                  <c:v>1.7474591795833338E-2</c:v>
                </c:pt>
                <c:pt idx="54">
                  <c:v>1.757272185E-2</c:v>
                </c:pt>
                <c:pt idx="55">
                  <c:v>1.7662274895833333E-2</c:v>
                </c:pt>
                <c:pt idx="56">
                  <c:v>1.7743250933333336E-2</c:v>
                </c:pt>
                <c:pt idx="57">
                  <c:v>1.7815649962500006E-2</c:v>
                </c:pt>
                <c:pt idx="58">
                  <c:v>1.7879471983333325E-2</c:v>
                </c:pt>
                <c:pt idx="59">
                  <c:v>1.7934716995833336E-2</c:v>
                </c:pt>
                <c:pt idx="60">
                  <c:v>1.7981384999999999E-2</c:v>
                </c:pt>
                <c:pt idx="61">
                  <c:v>1.8019475995833333E-2</c:v>
                </c:pt>
                <c:pt idx="62">
                  <c:v>1.8048989983333333E-2</c:v>
                </c:pt>
                <c:pt idx="63">
                  <c:v>1.8069926962500003E-2</c:v>
                </c:pt>
                <c:pt idx="64">
                  <c:v>1.8082286933333334E-2</c:v>
                </c:pt>
                <c:pt idx="65">
                  <c:v>1.8086069895833331E-2</c:v>
                </c:pt>
                <c:pt idx="66">
                  <c:v>1.8081275849999998E-2</c:v>
                </c:pt>
                <c:pt idx="67">
                  <c:v>1.8067904795833332E-2</c:v>
                </c:pt>
                <c:pt idx="68">
                  <c:v>1.8045956733333333E-2</c:v>
                </c:pt>
                <c:pt idx="69">
                  <c:v>1.8015431662499994E-2</c:v>
                </c:pt>
                <c:pt idx="70">
                  <c:v>1.7976329583333332E-2</c:v>
                </c:pt>
                <c:pt idx="71">
                  <c:v>1.7928650495833334E-2</c:v>
                </c:pt>
                <c:pt idx="72">
                  <c:v>1.7872394399999995E-2</c:v>
                </c:pt>
                <c:pt idx="73">
                  <c:v>1.7807561295833333E-2</c:v>
                </c:pt>
                <c:pt idx="74">
                  <c:v>1.7734151183333321E-2</c:v>
                </c:pt>
                <c:pt idx="75">
                  <c:v>1.7652164062499993E-2</c:v>
                </c:pt>
                <c:pt idx="76">
                  <c:v>1.7561599933333328E-2</c:v>
                </c:pt>
                <c:pt idx="77">
                  <c:v>1.7462458795833323E-2</c:v>
                </c:pt>
                <c:pt idx="78">
                  <c:v>1.7354740649999988E-2</c:v>
                </c:pt>
                <c:pt idx="79">
                  <c:v>1.7238445495833327E-2</c:v>
                </c:pt>
                <c:pt idx="80">
                  <c:v>1.711357333333333E-2</c:v>
                </c:pt>
                <c:pt idx="81">
                  <c:v>1.6980124162499988E-2</c:v>
                </c:pt>
                <c:pt idx="82">
                  <c:v>1.6838097983333324E-2</c:v>
                </c:pt>
                <c:pt idx="83">
                  <c:v>1.6687494795833323E-2</c:v>
                </c:pt>
                <c:pt idx="84">
                  <c:v>1.6528314599999983E-2</c:v>
                </c:pt>
                <c:pt idx="85">
                  <c:v>1.6360557395833319E-2</c:v>
                </c:pt>
                <c:pt idx="86">
                  <c:v>1.6184223183333332E-2</c:v>
                </c:pt>
                <c:pt idx="87">
                  <c:v>1.5999311962499992E-2</c:v>
                </c:pt>
                <c:pt idx="88">
                  <c:v>1.5805823733333321E-2</c:v>
                </c:pt>
                <c:pt idx="89">
                  <c:v>1.5603758495833321E-2</c:v>
                </c:pt>
                <c:pt idx="90">
                  <c:v>1.5393116249999984E-2</c:v>
                </c:pt>
                <c:pt idx="91">
                  <c:v>1.5173896995833318E-2</c:v>
                </c:pt>
                <c:pt idx="92">
                  <c:v>1.4946100733333322E-2</c:v>
                </c:pt>
                <c:pt idx="93">
                  <c:v>1.4709727462499982E-2</c:v>
                </c:pt>
                <c:pt idx="94">
                  <c:v>1.4464777183333312E-2</c:v>
                </c:pt>
                <c:pt idx="95">
                  <c:v>1.4211249895833319E-2</c:v>
                </c:pt>
                <c:pt idx="96">
                  <c:v>1.3949145599999976E-2</c:v>
                </c:pt>
                <c:pt idx="97">
                  <c:v>1.3678464295833311E-2</c:v>
                </c:pt>
                <c:pt idx="98">
                  <c:v>1.3399205983333308E-2</c:v>
                </c:pt>
                <c:pt idx="99">
                  <c:v>1.3111370662499969E-2</c:v>
                </c:pt>
                <c:pt idx="100">
                  <c:v>1.2814958333333307E-2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A8FA-4FD5-89F6-846F35729DD8}"/>
            </c:ext>
          </c:extLst>
        </c:ser>
        <c:ser>
          <c:idx val="58"/>
          <c:order val="58"/>
          <c:spPr>
            <a:ln w="9525" cap="rnd">
              <a:solidFill>
                <a:schemeClr val="accent5"/>
              </a:solidFill>
              <a:round/>
            </a:ln>
            <a:effectLst/>
          </c:spPr>
          <c:val>
            <c:numRef>
              <c:f>'pos alpha'!$G$60:$DC$60</c:f>
              <c:numCache>
                <c:formatCode>General</c:formatCode>
                <c:ptCount val="101"/>
                <c:pt idx="0">
                  <c:v>0</c:v>
                </c:pt>
                <c:pt idx="1">
                  <c:v>5.537071833333335E-4</c:v>
                </c:pt>
                <c:pt idx="2">
                  <c:v>1.0988287333333336E-3</c:v>
                </c:pt>
                <c:pt idx="3">
                  <c:v>1.6353646499999998E-3</c:v>
                </c:pt>
                <c:pt idx="4">
                  <c:v>2.1633149333333337E-3</c:v>
                </c:pt>
                <c:pt idx="5">
                  <c:v>2.6826795833333338E-3</c:v>
                </c:pt>
                <c:pt idx="6">
                  <c:v>3.1934586000000008E-3</c:v>
                </c:pt>
                <c:pt idx="7">
                  <c:v>3.6956519833333339E-3</c:v>
                </c:pt>
                <c:pt idx="8">
                  <c:v>4.189259733333334E-3</c:v>
                </c:pt>
                <c:pt idx="9">
                  <c:v>4.6742818500000007E-3</c:v>
                </c:pt>
                <c:pt idx="10">
                  <c:v>5.1507183333333335E-3</c:v>
                </c:pt>
                <c:pt idx="11">
                  <c:v>5.6185691833333324E-3</c:v>
                </c:pt>
                <c:pt idx="12">
                  <c:v>6.0778344E-3</c:v>
                </c:pt>
                <c:pt idx="13">
                  <c:v>6.5285139833333328E-3</c:v>
                </c:pt>
                <c:pt idx="14">
                  <c:v>6.9706079333333336E-3</c:v>
                </c:pt>
                <c:pt idx="15">
                  <c:v>7.4041162500000004E-3</c:v>
                </c:pt>
                <c:pt idx="16">
                  <c:v>7.8290389333333342E-3</c:v>
                </c:pt>
                <c:pt idx="17">
                  <c:v>8.2453759833333341E-3</c:v>
                </c:pt>
                <c:pt idx="18">
                  <c:v>8.6531274000000002E-3</c:v>
                </c:pt>
                <c:pt idx="19">
                  <c:v>9.0522931833333341E-3</c:v>
                </c:pt>
                <c:pt idx="20">
                  <c:v>9.4428733333333358E-3</c:v>
                </c:pt>
                <c:pt idx="21">
                  <c:v>9.824867850000002E-3</c:v>
                </c:pt>
                <c:pt idx="22">
                  <c:v>1.0198276733333336E-2</c:v>
                </c:pt>
                <c:pt idx="23">
                  <c:v>1.0563099983333336E-2</c:v>
                </c:pt>
                <c:pt idx="24">
                  <c:v>1.0919337600000002E-2</c:v>
                </c:pt>
                <c:pt idx="25">
                  <c:v>1.1266989583333336E-2</c:v>
                </c:pt>
                <c:pt idx="26">
                  <c:v>1.1606055933333337E-2</c:v>
                </c:pt>
                <c:pt idx="27">
                  <c:v>1.1936536650000005E-2</c:v>
                </c:pt>
                <c:pt idx="28">
                  <c:v>1.2258431733333335E-2</c:v>
                </c:pt>
                <c:pt idx="29">
                  <c:v>1.2571741183333335E-2</c:v>
                </c:pt>
                <c:pt idx="30">
                  <c:v>1.2876465000000005E-2</c:v>
                </c:pt>
                <c:pt idx="31">
                  <c:v>1.3172603183333336E-2</c:v>
                </c:pt>
                <c:pt idx="32">
                  <c:v>1.3460155733333336E-2</c:v>
                </c:pt>
                <c:pt idx="33">
                  <c:v>1.3739122650000006E-2</c:v>
                </c:pt>
                <c:pt idx="34">
                  <c:v>1.4009503933333337E-2</c:v>
                </c:pt>
                <c:pt idx="35">
                  <c:v>1.4271299583333338E-2</c:v>
                </c:pt>
                <c:pt idx="36">
                  <c:v>1.4524509600000002E-2</c:v>
                </c:pt>
                <c:pt idx="37">
                  <c:v>1.4769133983333339E-2</c:v>
                </c:pt>
                <c:pt idx="38">
                  <c:v>1.5005172733333337E-2</c:v>
                </c:pt>
                <c:pt idx="39">
                  <c:v>1.5232625850000006E-2</c:v>
                </c:pt>
                <c:pt idx="40">
                  <c:v>1.545149333333334E-2</c:v>
                </c:pt>
                <c:pt idx="41">
                  <c:v>1.5661775183333337E-2</c:v>
                </c:pt>
                <c:pt idx="42">
                  <c:v>1.5863471400000006E-2</c:v>
                </c:pt>
                <c:pt idx="43">
                  <c:v>1.6056581983333339E-2</c:v>
                </c:pt>
                <c:pt idx="44">
                  <c:v>1.6241106933333339E-2</c:v>
                </c:pt>
                <c:pt idx="45">
                  <c:v>1.6417046250000008E-2</c:v>
                </c:pt>
                <c:pt idx="46">
                  <c:v>1.6584399933333341E-2</c:v>
                </c:pt>
                <c:pt idx="47">
                  <c:v>1.6743167983333335E-2</c:v>
                </c:pt>
                <c:pt idx="48">
                  <c:v>1.6893350400000007E-2</c:v>
                </c:pt>
                <c:pt idx="49">
                  <c:v>1.7034947183333336E-2</c:v>
                </c:pt>
                <c:pt idx="50">
                  <c:v>1.7167958333333337E-2</c:v>
                </c:pt>
                <c:pt idx="51">
                  <c:v>1.7292383850000002E-2</c:v>
                </c:pt>
                <c:pt idx="52">
                  <c:v>1.7408223733333332E-2</c:v>
                </c:pt>
                <c:pt idx="53">
                  <c:v>1.7515477983333336E-2</c:v>
                </c:pt>
                <c:pt idx="54">
                  <c:v>1.7614146600000002E-2</c:v>
                </c:pt>
                <c:pt idx="55">
                  <c:v>1.7704229583333335E-2</c:v>
                </c:pt>
                <c:pt idx="56">
                  <c:v>1.7785726933333336E-2</c:v>
                </c:pt>
                <c:pt idx="57">
                  <c:v>1.7858638650000001E-2</c:v>
                </c:pt>
                <c:pt idx="58">
                  <c:v>1.7922964733333331E-2</c:v>
                </c:pt>
                <c:pt idx="59">
                  <c:v>1.7978705183333336E-2</c:v>
                </c:pt>
                <c:pt idx="60">
                  <c:v>1.8025859999999998E-2</c:v>
                </c:pt>
                <c:pt idx="61">
                  <c:v>1.8064429183333331E-2</c:v>
                </c:pt>
                <c:pt idx="62">
                  <c:v>1.8094412733333332E-2</c:v>
                </c:pt>
                <c:pt idx="63">
                  <c:v>1.8115810649999998E-2</c:v>
                </c:pt>
                <c:pt idx="64">
                  <c:v>1.8128622933333328E-2</c:v>
                </c:pt>
                <c:pt idx="65">
                  <c:v>1.8132849583333336E-2</c:v>
                </c:pt>
                <c:pt idx="66">
                  <c:v>1.8128490599999998E-2</c:v>
                </c:pt>
                <c:pt idx="67">
                  <c:v>1.8115545983333332E-2</c:v>
                </c:pt>
                <c:pt idx="68">
                  <c:v>1.8094015733333333E-2</c:v>
                </c:pt>
                <c:pt idx="69">
                  <c:v>1.8063899849999995E-2</c:v>
                </c:pt>
                <c:pt idx="70">
                  <c:v>1.8025198333333336E-2</c:v>
                </c:pt>
                <c:pt idx="71">
                  <c:v>1.7977911183333337E-2</c:v>
                </c:pt>
                <c:pt idx="72">
                  <c:v>1.7922038399999993E-2</c:v>
                </c:pt>
                <c:pt idx="73">
                  <c:v>1.7857579983333333E-2</c:v>
                </c:pt>
                <c:pt idx="74">
                  <c:v>1.7784535933333328E-2</c:v>
                </c:pt>
                <c:pt idx="75">
                  <c:v>1.7702906249999994E-2</c:v>
                </c:pt>
                <c:pt idx="76">
                  <c:v>1.7612690933333331E-2</c:v>
                </c:pt>
                <c:pt idx="77">
                  <c:v>1.7513889983333326E-2</c:v>
                </c:pt>
                <c:pt idx="78">
                  <c:v>1.7406503399999992E-2</c:v>
                </c:pt>
                <c:pt idx="79">
                  <c:v>1.7290531183333329E-2</c:v>
                </c:pt>
                <c:pt idx="80">
                  <c:v>1.7165973333333331E-2</c:v>
                </c:pt>
                <c:pt idx="81">
                  <c:v>1.703282984999999E-2</c:v>
                </c:pt>
                <c:pt idx="82">
                  <c:v>1.6891100733333324E-2</c:v>
                </c:pt>
                <c:pt idx="83">
                  <c:v>1.6740785983333329E-2</c:v>
                </c:pt>
                <c:pt idx="84">
                  <c:v>1.6581885599999988E-2</c:v>
                </c:pt>
                <c:pt idx="85">
                  <c:v>1.6414399583333326E-2</c:v>
                </c:pt>
                <c:pt idx="86">
                  <c:v>1.6238327933333331E-2</c:v>
                </c:pt>
                <c:pt idx="87">
                  <c:v>1.605367064999999E-2</c:v>
                </c:pt>
                <c:pt idx="88">
                  <c:v>1.5860427733333321E-2</c:v>
                </c:pt>
                <c:pt idx="89">
                  <c:v>1.5658599183333323E-2</c:v>
                </c:pt>
                <c:pt idx="90">
                  <c:v>1.5448184999999982E-2</c:v>
                </c:pt>
                <c:pt idx="91">
                  <c:v>1.522918518333332E-2</c:v>
                </c:pt>
                <c:pt idx="92">
                  <c:v>1.5001599733333322E-2</c:v>
                </c:pt>
                <c:pt idx="93">
                  <c:v>1.4765428649999988E-2</c:v>
                </c:pt>
                <c:pt idx="94">
                  <c:v>1.4520671933333319E-2</c:v>
                </c:pt>
                <c:pt idx="95">
                  <c:v>1.4267329583333321E-2</c:v>
                </c:pt>
                <c:pt idx="96">
                  <c:v>1.4005401599999981E-2</c:v>
                </c:pt>
                <c:pt idx="97">
                  <c:v>1.3734887983333312E-2</c:v>
                </c:pt>
                <c:pt idx="98">
                  <c:v>1.3455788733333314E-2</c:v>
                </c:pt>
                <c:pt idx="99">
                  <c:v>1.3168103849999967E-2</c:v>
                </c:pt>
                <c:pt idx="100">
                  <c:v>1.2871833333333318E-2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A8FA-4FD5-89F6-846F35729DD8}"/>
            </c:ext>
          </c:extLst>
        </c:ser>
        <c:ser>
          <c:idx val="59"/>
          <c:order val="59"/>
          <c:spPr>
            <a:ln w="9525" cap="rnd">
              <a:solidFill>
                <a:schemeClr val="accent6"/>
              </a:solidFill>
              <a:round/>
            </a:ln>
            <a:effectLst/>
          </c:spPr>
          <c:val>
            <c:numRef>
              <c:f>'pos alpha'!$G$61:$DC$61</c:f>
              <c:numCache>
                <c:formatCode>General</c:formatCode>
                <c:ptCount val="101"/>
                <c:pt idx="0">
                  <c:v>0</c:v>
                </c:pt>
                <c:pt idx="1">
                  <c:v>5.5470279583333349E-4</c:v>
                </c:pt>
                <c:pt idx="2">
                  <c:v>1.1008111833333337E-3</c:v>
                </c:pt>
                <c:pt idx="3">
                  <c:v>1.6383251625000002E-3</c:v>
                </c:pt>
                <c:pt idx="4">
                  <c:v>2.1672447333333338E-3</c:v>
                </c:pt>
                <c:pt idx="5">
                  <c:v>2.6875698958333341E-3</c:v>
                </c:pt>
                <c:pt idx="6">
                  <c:v>3.1993006500000008E-3</c:v>
                </c:pt>
                <c:pt idx="7">
                  <c:v>3.702436995833335E-3</c:v>
                </c:pt>
                <c:pt idx="8">
                  <c:v>4.1969789333333347E-3</c:v>
                </c:pt>
                <c:pt idx="9">
                  <c:v>4.6829264625000006E-3</c:v>
                </c:pt>
                <c:pt idx="10">
                  <c:v>5.1602795833333333E-3</c:v>
                </c:pt>
                <c:pt idx="11">
                  <c:v>5.6290382958333347E-3</c:v>
                </c:pt>
                <c:pt idx="12">
                  <c:v>6.0892026000000004E-3</c:v>
                </c:pt>
                <c:pt idx="13">
                  <c:v>6.5407724958333338E-3</c:v>
                </c:pt>
                <c:pt idx="14">
                  <c:v>6.9837479833333351E-3</c:v>
                </c:pt>
                <c:pt idx="15">
                  <c:v>7.4181290625000016E-3</c:v>
                </c:pt>
                <c:pt idx="16">
                  <c:v>7.8439157333333349E-3</c:v>
                </c:pt>
                <c:pt idx="17">
                  <c:v>8.2611079958333361E-3</c:v>
                </c:pt>
                <c:pt idx="18">
                  <c:v>8.6697058500000024E-3</c:v>
                </c:pt>
                <c:pt idx="19">
                  <c:v>9.0697092958333357E-3</c:v>
                </c:pt>
                <c:pt idx="20">
                  <c:v>9.4611183333333376E-3</c:v>
                </c:pt>
                <c:pt idx="21">
                  <c:v>9.843932962500003E-3</c:v>
                </c:pt>
                <c:pt idx="22">
                  <c:v>1.0218153183333337E-2</c:v>
                </c:pt>
                <c:pt idx="23">
                  <c:v>1.0583778995833338E-2</c:v>
                </c:pt>
                <c:pt idx="24">
                  <c:v>1.0940810400000004E-2</c:v>
                </c:pt>
                <c:pt idx="25">
                  <c:v>1.1289247395833337E-2</c:v>
                </c:pt>
                <c:pt idx="26">
                  <c:v>1.1629089983333339E-2</c:v>
                </c:pt>
                <c:pt idx="27">
                  <c:v>1.1960338162500006E-2</c:v>
                </c:pt>
                <c:pt idx="28">
                  <c:v>1.2282991933333338E-2</c:v>
                </c:pt>
                <c:pt idx="29">
                  <c:v>1.2597051295833338E-2</c:v>
                </c:pt>
                <c:pt idx="30">
                  <c:v>1.2902516250000008E-2</c:v>
                </c:pt>
                <c:pt idx="31">
                  <c:v>1.3199386795833337E-2</c:v>
                </c:pt>
                <c:pt idx="32">
                  <c:v>1.348766293333334E-2</c:v>
                </c:pt>
                <c:pt idx="33">
                  <c:v>1.3767344662500007E-2</c:v>
                </c:pt>
                <c:pt idx="34">
                  <c:v>1.4038431983333342E-2</c:v>
                </c:pt>
                <c:pt idx="35">
                  <c:v>1.4300924895833341E-2</c:v>
                </c:pt>
                <c:pt idx="36">
                  <c:v>1.4554823400000007E-2</c:v>
                </c:pt>
                <c:pt idx="37">
                  <c:v>1.4800127495833339E-2</c:v>
                </c:pt>
                <c:pt idx="38">
                  <c:v>1.5036837183333341E-2</c:v>
                </c:pt>
                <c:pt idx="39">
                  <c:v>1.5264952462500011E-2</c:v>
                </c:pt>
                <c:pt idx="40">
                  <c:v>1.5484473333333342E-2</c:v>
                </c:pt>
                <c:pt idx="41">
                  <c:v>1.5695399795833342E-2</c:v>
                </c:pt>
                <c:pt idx="42">
                  <c:v>1.589773185000001E-2</c:v>
                </c:pt>
                <c:pt idx="43">
                  <c:v>1.6091469495833344E-2</c:v>
                </c:pt>
                <c:pt idx="44">
                  <c:v>1.6276612733333341E-2</c:v>
                </c:pt>
                <c:pt idx="45">
                  <c:v>1.6453161562500013E-2</c:v>
                </c:pt>
                <c:pt idx="46">
                  <c:v>1.6621115983333341E-2</c:v>
                </c:pt>
                <c:pt idx="47">
                  <c:v>1.6780475995833342E-2</c:v>
                </c:pt>
                <c:pt idx="48">
                  <c:v>1.6931241600000011E-2</c:v>
                </c:pt>
                <c:pt idx="49">
                  <c:v>1.707341279583334E-2</c:v>
                </c:pt>
                <c:pt idx="50">
                  <c:v>1.7206989583333342E-2</c:v>
                </c:pt>
                <c:pt idx="51">
                  <c:v>1.7331971962500005E-2</c:v>
                </c:pt>
                <c:pt idx="52">
                  <c:v>1.7448359933333338E-2</c:v>
                </c:pt>
                <c:pt idx="53">
                  <c:v>1.7556153495833341E-2</c:v>
                </c:pt>
                <c:pt idx="54">
                  <c:v>1.7655352650000008E-2</c:v>
                </c:pt>
                <c:pt idx="55">
                  <c:v>1.7745957395833338E-2</c:v>
                </c:pt>
                <c:pt idx="56">
                  <c:v>1.7827967733333346E-2</c:v>
                </c:pt>
                <c:pt idx="57">
                  <c:v>1.790138366250001E-2</c:v>
                </c:pt>
                <c:pt idx="58">
                  <c:v>1.7966205183333334E-2</c:v>
                </c:pt>
                <c:pt idx="59">
                  <c:v>1.8022432295833342E-2</c:v>
                </c:pt>
                <c:pt idx="60">
                  <c:v>1.8070065000000003E-2</c:v>
                </c:pt>
                <c:pt idx="61">
                  <c:v>1.8109103295833338E-2</c:v>
                </c:pt>
                <c:pt idx="62">
                  <c:v>1.813954718333334E-2</c:v>
                </c:pt>
                <c:pt idx="63">
                  <c:v>1.8161396662500006E-2</c:v>
                </c:pt>
                <c:pt idx="64">
                  <c:v>1.8174651733333338E-2</c:v>
                </c:pt>
                <c:pt idx="65">
                  <c:v>1.8179312395833338E-2</c:v>
                </c:pt>
                <c:pt idx="66">
                  <c:v>1.8175378650000001E-2</c:v>
                </c:pt>
                <c:pt idx="67">
                  <c:v>1.8162850495833337E-2</c:v>
                </c:pt>
                <c:pt idx="68">
                  <c:v>1.8141727933333341E-2</c:v>
                </c:pt>
                <c:pt idx="69">
                  <c:v>1.8112010962500005E-2</c:v>
                </c:pt>
                <c:pt idx="70">
                  <c:v>1.8073699583333342E-2</c:v>
                </c:pt>
                <c:pt idx="71">
                  <c:v>1.8026793795833339E-2</c:v>
                </c:pt>
                <c:pt idx="72">
                  <c:v>1.7971293599999993E-2</c:v>
                </c:pt>
                <c:pt idx="73">
                  <c:v>1.7907198995833335E-2</c:v>
                </c:pt>
                <c:pt idx="74">
                  <c:v>1.7834509983333333E-2</c:v>
                </c:pt>
                <c:pt idx="75">
                  <c:v>1.7753226562500002E-2</c:v>
                </c:pt>
                <c:pt idx="76">
                  <c:v>1.7663348733333337E-2</c:v>
                </c:pt>
                <c:pt idx="77">
                  <c:v>1.7564876495833336E-2</c:v>
                </c:pt>
                <c:pt idx="78">
                  <c:v>1.7457809850000002E-2</c:v>
                </c:pt>
                <c:pt idx="79">
                  <c:v>1.7342148795833338E-2</c:v>
                </c:pt>
                <c:pt idx="80">
                  <c:v>1.7217893333333335E-2</c:v>
                </c:pt>
                <c:pt idx="81">
                  <c:v>1.7085043462499998E-2</c:v>
                </c:pt>
                <c:pt idx="82">
                  <c:v>1.6943599183333331E-2</c:v>
                </c:pt>
                <c:pt idx="83">
                  <c:v>1.6793560495833335E-2</c:v>
                </c:pt>
                <c:pt idx="84">
                  <c:v>1.6634927399999996E-2</c:v>
                </c:pt>
                <c:pt idx="85">
                  <c:v>1.6467699895833333E-2</c:v>
                </c:pt>
                <c:pt idx="86">
                  <c:v>1.6291877983333342E-2</c:v>
                </c:pt>
                <c:pt idx="87">
                  <c:v>1.6107461662499996E-2</c:v>
                </c:pt>
                <c:pt idx="88">
                  <c:v>1.5914450933333324E-2</c:v>
                </c:pt>
                <c:pt idx="89">
                  <c:v>1.5712845795833326E-2</c:v>
                </c:pt>
                <c:pt idx="90">
                  <c:v>1.5502646249999995E-2</c:v>
                </c:pt>
                <c:pt idx="91">
                  <c:v>1.5283852295833331E-2</c:v>
                </c:pt>
                <c:pt idx="92">
                  <c:v>1.5056463933333333E-2</c:v>
                </c:pt>
                <c:pt idx="93">
                  <c:v>1.4820481162499989E-2</c:v>
                </c:pt>
                <c:pt idx="94">
                  <c:v>1.4575903983333326E-2</c:v>
                </c:pt>
                <c:pt idx="95">
                  <c:v>1.4322732395833322E-2</c:v>
                </c:pt>
                <c:pt idx="96">
                  <c:v>1.4060966399999986E-2</c:v>
                </c:pt>
                <c:pt idx="97">
                  <c:v>1.3790605995833323E-2</c:v>
                </c:pt>
                <c:pt idx="98">
                  <c:v>1.3511651183333327E-2</c:v>
                </c:pt>
                <c:pt idx="99">
                  <c:v>1.3224101962499978E-2</c:v>
                </c:pt>
                <c:pt idx="100">
                  <c:v>1.2927958333333323E-2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A8FA-4FD5-89F6-846F35729DD8}"/>
            </c:ext>
          </c:extLst>
        </c:ser>
        <c:ser>
          <c:idx val="60"/>
          <c:order val="60"/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val>
            <c:numRef>
              <c:f>'pos alpha'!$G$62:$DC$62</c:f>
              <c:numCache>
                <c:formatCode>General</c:formatCode>
                <c:ptCount val="101"/>
                <c:pt idx="0">
                  <c:v>0</c:v>
                </c:pt>
                <c:pt idx="1">
                  <c:v>5.5569833333333346E-4</c:v>
                </c:pt>
                <c:pt idx="2">
                  <c:v>1.1027933333333337E-3</c:v>
                </c:pt>
                <c:pt idx="3">
                  <c:v>1.6412850000000001E-3</c:v>
                </c:pt>
                <c:pt idx="4">
                  <c:v>2.1711733333333338E-3</c:v>
                </c:pt>
                <c:pt idx="5">
                  <c:v>2.692458333333334E-3</c:v>
                </c:pt>
                <c:pt idx="6">
                  <c:v>3.2051400000000009E-3</c:v>
                </c:pt>
                <c:pt idx="7">
                  <c:v>3.7092183333333338E-3</c:v>
                </c:pt>
                <c:pt idx="8">
                  <c:v>4.2046933333333347E-3</c:v>
                </c:pt>
                <c:pt idx="9">
                  <c:v>4.6915650000000008E-3</c:v>
                </c:pt>
                <c:pt idx="10">
                  <c:v>5.1698333333333336E-3</c:v>
                </c:pt>
                <c:pt idx="11">
                  <c:v>5.6394983333333338E-3</c:v>
                </c:pt>
                <c:pt idx="12">
                  <c:v>6.1005600000000005E-3</c:v>
                </c:pt>
                <c:pt idx="13">
                  <c:v>6.5530183333333322E-3</c:v>
                </c:pt>
                <c:pt idx="14">
                  <c:v>6.9968733333333347E-3</c:v>
                </c:pt>
                <c:pt idx="15">
                  <c:v>7.4321250000000012E-3</c:v>
                </c:pt>
                <c:pt idx="16">
                  <c:v>7.8587733333333361E-3</c:v>
                </c:pt>
                <c:pt idx="17">
                  <c:v>8.2768183333333349E-3</c:v>
                </c:pt>
                <c:pt idx="18">
                  <c:v>8.6862600000000012E-3</c:v>
                </c:pt>
                <c:pt idx="19">
                  <c:v>9.0870983333333367E-3</c:v>
                </c:pt>
                <c:pt idx="20">
                  <c:v>9.4793333333333379E-3</c:v>
                </c:pt>
                <c:pt idx="21">
                  <c:v>9.862965000000003E-3</c:v>
                </c:pt>
                <c:pt idx="22">
                  <c:v>1.0237993333333337E-2</c:v>
                </c:pt>
                <c:pt idx="23">
                  <c:v>1.0604418333333337E-2</c:v>
                </c:pt>
                <c:pt idx="24">
                  <c:v>1.0962240000000003E-2</c:v>
                </c:pt>
                <c:pt idx="25">
                  <c:v>1.1311458333333337E-2</c:v>
                </c:pt>
                <c:pt idx="26">
                  <c:v>1.1652073333333337E-2</c:v>
                </c:pt>
                <c:pt idx="27">
                  <c:v>1.1984085000000005E-2</c:v>
                </c:pt>
                <c:pt idx="28">
                  <c:v>1.2307493333333338E-2</c:v>
                </c:pt>
                <c:pt idx="29">
                  <c:v>1.2622298333333339E-2</c:v>
                </c:pt>
                <c:pt idx="30">
                  <c:v>1.2928500000000006E-2</c:v>
                </c:pt>
                <c:pt idx="31">
                  <c:v>1.3226098333333337E-2</c:v>
                </c:pt>
                <c:pt idx="32">
                  <c:v>1.3515093333333337E-2</c:v>
                </c:pt>
                <c:pt idx="33">
                  <c:v>1.3795485000000007E-2</c:v>
                </c:pt>
                <c:pt idx="34">
                  <c:v>1.406727333333334E-2</c:v>
                </c:pt>
                <c:pt idx="35">
                  <c:v>1.4330458333333337E-2</c:v>
                </c:pt>
                <c:pt idx="36">
                  <c:v>1.4585040000000006E-2</c:v>
                </c:pt>
                <c:pt idx="37">
                  <c:v>1.4831018333333338E-2</c:v>
                </c:pt>
                <c:pt idx="38">
                  <c:v>1.5068393333333339E-2</c:v>
                </c:pt>
                <c:pt idx="39">
                  <c:v>1.5297165000000008E-2</c:v>
                </c:pt>
                <c:pt idx="40">
                  <c:v>1.551733333333334E-2</c:v>
                </c:pt>
                <c:pt idx="41">
                  <c:v>1.5728898333333338E-2</c:v>
                </c:pt>
                <c:pt idx="42">
                  <c:v>1.5931860000000006E-2</c:v>
                </c:pt>
                <c:pt idx="43">
                  <c:v>1.6126218333333345E-2</c:v>
                </c:pt>
                <c:pt idx="44">
                  <c:v>1.6311973333333341E-2</c:v>
                </c:pt>
                <c:pt idx="45">
                  <c:v>1.6489125000000014E-2</c:v>
                </c:pt>
                <c:pt idx="46">
                  <c:v>1.6657673333333341E-2</c:v>
                </c:pt>
                <c:pt idx="47">
                  <c:v>1.681761833333334E-2</c:v>
                </c:pt>
                <c:pt idx="48">
                  <c:v>1.6968960000000012E-2</c:v>
                </c:pt>
                <c:pt idx="49">
                  <c:v>1.7111698333333342E-2</c:v>
                </c:pt>
                <c:pt idx="50">
                  <c:v>1.7245833333333339E-2</c:v>
                </c:pt>
                <c:pt idx="51">
                  <c:v>1.7371365000000007E-2</c:v>
                </c:pt>
                <c:pt idx="52">
                  <c:v>1.7488293333333335E-2</c:v>
                </c:pt>
                <c:pt idx="53">
                  <c:v>1.7596618333333338E-2</c:v>
                </c:pt>
                <c:pt idx="54">
                  <c:v>1.7696340000000005E-2</c:v>
                </c:pt>
                <c:pt idx="55">
                  <c:v>1.7787458333333336E-2</c:v>
                </c:pt>
                <c:pt idx="56">
                  <c:v>1.7869973333333337E-2</c:v>
                </c:pt>
                <c:pt idx="57">
                  <c:v>1.7943885000000003E-2</c:v>
                </c:pt>
                <c:pt idx="58">
                  <c:v>1.8009193333333336E-2</c:v>
                </c:pt>
                <c:pt idx="59">
                  <c:v>1.8065898333333337E-2</c:v>
                </c:pt>
                <c:pt idx="60">
                  <c:v>1.8114000000000005E-2</c:v>
                </c:pt>
                <c:pt idx="61">
                  <c:v>1.8153498333333337E-2</c:v>
                </c:pt>
                <c:pt idx="62">
                  <c:v>1.818439333333334E-2</c:v>
                </c:pt>
                <c:pt idx="63">
                  <c:v>1.8206685000000004E-2</c:v>
                </c:pt>
                <c:pt idx="64">
                  <c:v>1.8220373333333331E-2</c:v>
                </c:pt>
                <c:pt idx="65">
                  <c:v>1.822545833333334E-2</c:v>
                </c:pt>
                <c:pt idx="66">
                  <c:v>1.8221940000000002E-2</c:v>
                </c:pt>
                <c:pt idx="67">
                  <c:v>1.8209818333333339E-2</c:v>
                </c:pt>
                <c:pt idx="68">
                  <c:v>1.8189093333333337E-2</c:v>
                </c:pt>
                <c:pt idx="69">
                  <c:v>1.8159765000000001E-2</c:v>
                </c:pt>
                <c:pt idx="70">
                  <c:v>1.8121833333333344E-2</c:v>
                </c:pt>
                <c:pt idx="71">
                  <c:v>1.807529833333334E-2</c:v>
                </c:pt>
                <c:pt idx="72">
                  <c:v>1.8020159999999997E-2</c:v>
                </c:pt>
                <c:pt idx="73">
                  <c:v>1.7956418333333338E-2</c:v>
                </c:pt>
                <c:pt idx="74">
                  <c:v>1.788407333333333E-2</c:v>
                </c:pt>
                <c:pt idx="75">
                  <c:v>1.7803125E-2</c:v>
                </c:pt>
                <c:pt idx="76">
                  <c:v>1.7713573333333336E-2</c:v>
                </c:pt>
                <c:pt idx="77">
                  <c:v>1.7615418333333334E-2</c:v>
                </c:pt>
                <c:pt idx="78">
                  <c:v>1.7508659999999995E-2</c:v>
                </c:pt>
                <c:pt idx="79">
                  <c:v>1.7393298333333331E-2</c:v>
                </c:pt>
                <c:pt idx="80">
                  <c:v>1.7269333333333338E-2</c:v>
                </c:pt>
                <c:pt idx="81">
                  <c:v>1.7136764999999991E-2</c:v>
                </c:pt>
                <c:pt idx="82">
                  <c:v>1.6995593333333329E-2</c:v>
                </c:pt>
                <c:pt idx="83">
                  <c:v>1.6845818333333335E-2</c:v>
                </c:pt>
                <c:pt idx="84">
                  <c:v>1.6687439999999987E-2</c:v>
                </c:pt>
                <c:pt idx="85">
                  <c:v>1.6520458333333328E-2</c:v>
                </c:pt>
                <c:pt idx="86">
                  <c:v>1.6344873333333336E-2</c:v>
                </c:pt>
                <c:pt idx="87">
                  <c:v>1.6160684999999987E-2</c:v>
                </c:pt>
                <c:pt idx="88">
                  <c:v>1.5967893333333323E-2</c:v>
                </c:pt>
                <c:pt idx="89">
                  <c:v>1.576649833333333E-2</c:v>
                </c:pt>
                <c:pt idx="90">
                  <c:v>1.5556499999999987E-2</c:v>
                </c:pt>
                <c:pt idx="91">
                  <c:v>1.5337898333333322E-2</c:v>
                </c:pt>
                <c:pt idx="92">
                  <c:v>1.5110693333333328E-2</c:v>
                </c:pt>
                <c:pt idx="93">
                  <c:v>1.487488499999999E-2</c:v>
                </c:pt>
                <c:pt idx="94">
                  <c:v>1.4630473333333317E-2</c:v>
                </c:pt>
                <c:pt idx="95">
                  <c:v>1.4377458333333322E-2</c:v>
                </c:pt>
                <c:pt idx="96">
                  <c:v>1.4115839999999984E-2</c:v>
                </c:pt>
                <c:pt idx="97">
                  <c:v>1.3845618333333323E-2</c:v>
                </c:pt>
                <c:pt idx="98">
                  <c:v>1.356679333333332E-2</c:v>
                </c:pt>
                <c:pt idx="99">
                  <c:v>1.3279364999999974E-2</c:v>
                </c:pt>
                <c:pt idx="100">
                  <c:v>1.2983333333333319E-2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A8FA-4FD5-89F6-846F35729DD8}"/>
            </c:ext>
          </c:extLst>
        </c:ser>
        <c:ser>
          <c:idx val="61"/>
          <c:order val="61"/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val>
            <c:numRef>
              <c:f>'pos alpha'!$G$63:$DC$63</c:f>
              <c:numCache>
                <c:formatCode>General</c:formatCode>
                <c:ptCount val="101"/>
                <c:pt idx="0">
                  <c:v>0</c:v>
                </c:pt>
                <c:pt idx="1">
                  <c:v>5.566937958333334E-4</c:v>
                </c:pt>
                <c:pt idx="2">
                  <c:v>1.1047751833333334E-3</c:v>
                </c:pt>
                <c:pt idx="3">
                  <c:v>1.6442441625E-3</c:v>
                </c:pt>
                <c:pt idx="4">
                  <c:v>2.1751007333333339E-3</c:v>
                </c:pt>
                <c:pt idx="5">
                  <c:v>2.6973448958333341E-3</c:v>
                </c:pt>
                <c:pt idx="6">
                  <c:v>3.2109766500000008E-3</c:v>
                </c:pt>
                <c:pt idx="7">
                  <c:v>3.7159959958333339E-3</c:v>
                </c:pt>
                <c:pt idx="8">
                  <c:v>4.2124029333333339E-3</c:v>
                </c:pt>
                <c:pt idx="9">
                  <c:v>4.7001974625000007E-3</c:v>
                </c:pt>
                <c:pt idx="10">
                  <c:v>5.1793795833333335E-3</c:v>
                </c:pt>
                <c:pt idx="11">
                  <c:v>5.6499492958333331E-3</c:v>
                </c:pt>
                <c:pt idx="12">
                  <c:v>6.1119066000000005E-3</c:v>
                </c:pt>
                <c:pt idx="13">
                  <c:v>6.5652514958333321E-3</c:v>
                </c:pt>
                <c:pt idx="14">
                  <c:v>7.0099839833333332E-3</c:v>
                </c:pt>
                <c:pt idx="15">
                  <c:v>7.4461040625000002E-3</c:v>
                </c:pt>
                <c:pt idx="16">
                  <c:v>7.8736117333333341E-3</c:v>
                </c:pt>
                <c:pt idx="17">
                  <c:v>8.292506995833334E-3</c:v>
                </c:pt>
                <c:pt idx="18">
                  <c:v>8.7027898500000016E-3</c:v>
                </c:pt>
                <c:pt idx="19">
                  <c:v>9.1044602958333352E-3</c:v>
                </c:pt>
                <c:pt idx="20">
                  <c:v>9.4975183333333366E-3</c:v>
                </c:pt>
                <c:pt idx="21">
                  <c:v>9.8819639625000021E-3</c:v>
                </c:pt>
                <c:pt idx="22">
                  <c:v>1.0257797183333337E-2</c:v>
                </c:pt>
                <c:pt idx="23">
                  <c:v>1.0625017995833338E-2</c:v>
                </c:pt>
                <c:pt idx="24">
                  <c:v>1.0983626400000003E-2</c:v>
                </c:pt>
                <c:pt idx="25">
                  <c:v>1.1333622395833336E-2</c:v>
                </c:pt>
                <c:pt idx="26">
                  <c:v>1.1675005983333337E-2</c:v>
                </c:pt>
                <c:pt idx="27">
                  <c:v>1.2007777162500005E-2</c:v>
                </c:pt>
                <c:pt idx="28">
                  <c:v>1.2331935933333336E-2</c:v>
                </c:pt>
                <c:pt idx="29">
                  <c:v>1.2647482295833335E-2</c:v>
                </c:pt>
                <c:pt idx="30">
                  <c:v>1.2954416250000005E-2</c:v>
                </c:pt>
                <c:pt idx="31">
                  <c:v>1.3252737795833337E-2</c:v>
                </c:pt>
                <c:pt idx="32">
                  <c:v>1.3542446933333337E-2</c:v>
                </c:pt>
                <c:pt idx="33">
                  <c:v>1.3823543662500003E-2</c:v>
                </c:pt>
                <c:pt idx="34">
                  <c:v>1.4096027983333339E-2</c:v>
                </c:pt>
                <c:pt idx="35">
                  <c:v>1.4359899895833337E-2</c:v>
                </c:pt>
                <c:pt idx="36">
                  <c:v>1.4615159400000006E-2</c:v>
                </c:pt>
                <c:pt idx="37">
                  <c:v>1.4861806495833338E-2</c:v>
                </c:pt>
                <c:pt idx="38">
                  <c:v>1.5099841183333337E-2</c:v>
                </c:pt>
                <c:pt idx="39">
                  <c:v>1.5329263462500006E-2</c:v>
                </c:pt>
                <c:pt idx="40">
                  <c:v>1.5550073333333341E-2</c:v>
                </c:pt>
                <c:pt idx="41">
                  <c:v>1.5762270795833339E-2</c:v>
                </c:pt>
                <c:pt idx="42">
                  <c:v>1.5965855850000005E-2</c:v>
                </c:pt>
                <c:pt idx="43">
                  <c:v>1.6160828495833342E-2</c:v>
                </c:pt>
                <c:pt idx="44">
                  <c:v>1.6347188733333337E-2</c:v>
                </c:pt>
                <c:pt idx="45">
                  <c:v>1.6524936562500009E-2</c:v>
                </c:pt>
                <c:pt idx="46">
                  <c:v>1.6694071983333336E-2</c:v>
                </c:pt>
                <c:pt idx="47">
                  <c:v>1.6854594995833336E-2</c:v>
                </c:pt>
                <c:pt idx="48">
                  <c:v>1.7006505600000006E-2</c:v>
                </c:pt>
                <c:pt idx="49">
                  <c:v>1.7149803795833338E-2</c:v>
                </c:pt>
                <c:pt idx="50">
                  <c:v>1.728448958333334E-2</c:v>
                </c:pt>
                <c:pt idx="51">
                  <c:v>1.7410562962500004E-2</c:v>
                </c:pt>
                <c:pt idx="52">
                  <c:v>1.7528023933333338E-2</c:v>
                </c:pt>
                <c:pt idx="53">
                  <c:v>1.7636872495833338E-2</c:v>
                </c:pt>
                <c:pt idx="54">
                  <c:v>1.773710865E-2</c:v>
                </c:pt>
                <c:pt idx="55">
                  <c:v>1.7828732395833335E-2</c:v>
                </c:pt>
                <c:pt idx="56">
                  <c:v>1.7911743733333336E-2</c:v>
                </c:pt>
                <c:pt idx="57">
                  <c:v>1.7986142662500003E-2</c:v>
                </c:pt>
                <c:pt idx="58">
                  <c:v>1.8051929183333329E-2</c:v>
                </c:pt>
                <c:pt idx="59">
                  <c:v>1.8109103295833338E-2</c:v>
                </c:pt>
                <c:pt idx="60">
                  <c:v>1.8157665000000003E-2</c:v>
                </c:pt>
                <c:pt idx="61">
                  <c:v>1.8197614295833334E-2</c:v>
                </c:pt>
                <c:pt idx="62">
                  <c:v>1.8228951183333328E-2</c:v>
                </c:pt>
                <c:pt idx="63">
                  <c:v>1.8251675662499998E-2</c:v>
                </c:pt>
                <c:pt idx="64">
                  <c:v>1.826578773333333E-2</c:v>
                </c:pt>
                <c:pt idx="65">
                  <c:v>1.8271287395833335E-2</c:v>
                </c:pt>
                <c:pt idx="66">
                  <c:v>1.8268174649999996E-2</c:v>
                </c:pt>
                <c:pt idx="67">
                  <c:v>1.8256449495833337E-2</c:v>
                </c:pt>
                <c:pt idx="68">
                  <c:v>1.8236111933333334E-2</c:v>
                </c:pt>
                <c:pt idx="69">
                  <c:v>1.8207161962499999E-2</c:v>
                </c:pt>
                <c:pt idx="70">
                  <c:v>1.8169599583333335E-2</c:v>
                </c:pt>
                <c:pt idx="71">
                  <c:v>1.8123424795833332E-2</c:v>
                </c:pt>
                <c:pt idx="72">
                  <c:v>1.8068637599999989E-2</c:v>
                </c:pt>
                <c:pt idx="73">
                  <c:v>1.8005237995833333E-2</c:v>
                </c:pt>
                <c:pt idx="74">
                  <c:v>1.7933225983333325E-2</c:v>
                </c:pt>
                <c:pt idx="75">
                  <c:v>1.7852601562499994E-2</c:v>
                </c:pt>
                <c:pt idx="76">
                  <c:v>1.7763364733333332E-2</c:v>
                </c:pt>
                <c:pt idx="77">
                  <c:v>1.7665515495833325E-2</c:v>
                </c:pt>
                <c:pt idx="78">
                  <c:v>1.7559053849999992E-2</c:v>
                </c:pt>
                <c:pt idx="79">
                  <c:v>1.7443979795833325E-2</c:v>
                </c:pt>
                <c:pt idx="80">
                  <c:v>1.732029333333333E-2</c:v>
                </c:pt>
                <c:pt idx="81">
                  <c:v>1.7187994462499988E-2</c:v>
                </c:pt>
                <c:pt idx="82">
                  <c:v>1.7047083183333325E-2</c:v>
                </c:pt>
                <c:pt idx="83">
                  <c:v>1.6897559495833329E-2</c:v>
                </c:pt>
                <c:pt idx="84">
                  <c:v>1.6739423399999984E-2</c:v>
                </c:pt>
                <c:pt idx="85">
                  <c:v>1.6572674895833327E-2</c:v>
                </c:pt>
                <c:pt idx="86">
                  <c:v>1.6397313983333328E-2</c:v>
                </c:pt>
                <c:pt idx="87">
                  <c:v>1.6213340662499985E-2</c:v>
                </c:pt>
                <c:pt idx="88">
                  <c:v>1.6020754933333319E-2</c:v>
                </c:pt>
                <c:pt idx="89">
                  <c:v>1.5819556795833321E-2</c:v>
                </c:pt>
                <c:pt idx="90">
                  <c:v>1.560974624999998E-2</c:v>
                </c:pt>
                <c:pt idx="91">
                  <c:v>1.5391323295833315E-2</c:v>
                </c:pt>
                <c:pt idx="92">
                  <c:v>1.5164287933333326E-2</c:v>
                </c:pt>
                <c:pt idx="93">
                  <c:v>1.4928640162499986E-2</c:v>
                </c:pt>
                <c:pt idx="94">
                  <c:v>1.4684379983333322E-2</c:v>
                </c:pt>
                <c:pt idx="95">
                  <c:v>1.4431507395833314E-2</c:v>
                </c:pt>
                <c:pt idx="96">
                  <c:v>1.4170022399999975E-2</c:v>
                </c:pt>
                <c:pt idx="97">
                  <c:v>1.3899924995833306E-2</c:v>
                </c:pt>
                <c:pt idx="98">
                  <c:v>1.3621215183333313E-2</c:v>
                </c:pt>
                <c:pt idx="99">
                  <c:v>1.3333892962499962E-2</c:v>
                </c:pt>
                <c:pt idx="100">
                  <c:v>1.3037958333333315E-2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A8FA-4FD5-89F6-846F35729DD8}"/>
            </c:ext>
          </c:extLst>
        </c:ser>
        <c:ser>
          <c:idx val="62"/>
          <c:order val="62"/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val>
            <c:numRef>
              <c:f>'pos alpha'!$G$64:$DC$64</c:f>
              <c:numCache>
                <c:formatCode>General</c:formatCode>
                <c:ptCount val="101"/>
                <c:pt idx="0">
                  <c:v>0</c:v>
                </c:pt>
                <c:pt idx="1">
                  <c:v>5.5768918333333342E-4</c:v>
                </c:pt>
                <c:pt idx="2">
                  <c:v>1.1067567333333335E-3</c:v>
                </c:pt>
                <c:pt idx="3">
                  <c:v>1.64720265E-3</c:v>
                </c:pt>
                <c:pt idx="4">
                  <c:v>2.1790269333333339E-3</c:v>
                </c:pt>
                <c:pt idx="5">
                  <c:v>2.7022295833333339E-3</c:v>
                </c:pt>
                <c:pt idx="6">
                  <c:v>3.2168106000000007E-3</c:v>
                </c:pt>
                <c:pt idx="7">
                  <c:v>3.7227699833333339E-3</c:v>
                </c:pt>
                <c:pt idx="8">
                  <c:v>4.220107733333334E-3</c:v>
                </c:pt>
                <c:pt idx="9">
                  <c:v>4.7088238500000001E-3</c:v>
                </c:pt>
                <c:pt idx="10">
                  <c:v>5.188918333333333E-3</c:v>
                </c:pt>
                <c:pt idx="11">
                  <c:v>5.6603911833333336E-3</c:v>
                </c:pt>
                <c:pt idx="12">
                  <c:v>6.1232424000000002E-3</c:v>
                </c:pt>
                <c:pt idx="13">
                  <c:v>6.5774719833333328E-3</c:v>
                </c:pt>
                <c:pt idx="14">
                  <c:v>7.0230799333333331E-3</c:v>
                </c:pt>
                <c:pt idx="15">
                  <c:v>7.4600662499999994E-3</c:v>
                </c:pt>
                <c:pt idx="16">
                  <c:v>7.8884309333333343E-3</c:v>
                </c:pt>
                <c:pt idx="17">
                  <c:v>8.3081739833333352E-3</c:v>
                </c:pt>
                <c:pt idx="18">
                  <c:v>8.719295400000002E-3</c:v>
                </c:pt>
                <c:pt idx="19">
                  <c:v>9.1217951833333366E-3</c:v>
                </c:pt>
                <c:pt idx="20">
                  <c:v>9.5156733333333372E-3</c:v>
                </c:pt>
                <c:pt idx="21">
                  <c:v>9.900929850000002E-3</c:v>
                </c:pt>
                <c:pt idx="22">
                  <c:v>1.0277564733333336E-2</c:v>
                </c:pt>
                <c:pt idx="23">
                  <c:v>1.0645577983333336E-2</c:v>
                </c:pt>
                <c:pt idx="24">
                  <c:v>1.1004969600000003E-2</c:v>
                </c:pt>
                <c:pt idx="25">
                  <c:v>1.1355739583333335E-2</c:v>
                </c:pt>
                <c:pt idx="26">
                  <c:v>1.1697887933333337E-2</c:v>
                </c:pt>
                <c:pt idx="27">
                  <c:v>1.2031414650000004E-2</c:v>
                </c:pt>
                <c:pt idx="28">
                  <c:v>1.2356319733333338E-2</c:v>
                </c:pt>
                <c:pt idx="29">
                  <c:v>1.2672603183333337E-2</c:v>
                </c:pt>
                <c:pt idx="30">
                  <c:v>1.2980265000000003E-2</c:v>
                </c:pt>
                <c:pt idx="31">
                  <c:v>1.3279305183333336E-2</c:v>
                </c:pt>
                <c:pt idx="32">
                  <c:v>1.3569723733333336E-2</c:v>
                </c:pt>
                <c:pt idx="33">
                  <c:v>1.3851520650000006E-2</c:v>
                </c:pt>
                <c:pt idx="34">
                  <c:v>1.4124695933333337E-2</c:v>
                </c:pt>
                <c:pt idx="35">
                  <c:v>1.4389249583333338E-2</c:v>
                </c:pt>
                <c:pt idx="36">
                  <c:v>1.4645181600000005E-2</c:v>
                </c:pt>
                <c:pt idx="37">
                  <c:v>1.4892491983333339E-2</c:v>
                </c:pt>
                <c:pt idx="38">
                  <c:v>1.5131180733333336E-2</c:v>
                </c:pt>
                <c:pt idx="39">
                  <c:v>1.5361247850000006E-2</c:v>
                </c:pt>
                <c:pt idx="40">
                  <c:v>1.5582693333333338E-2</c:v>
                </c:pt>
                <c:pt idx="41">
                  <c:v>1.5795517183333337E-2</c:v>
                </c:pt>
                <c:pt idx="42">
                  <c:v>1.5999719400000008E-2</c:v>
                </c:pt>
                <c:pt idx="43">
                  <c:v>1.6195299983333338E-2</c:v>
                </c:pt>
                <c:pt idx="44">
                  <c:v>1.6382258933333338E-2</c:v>
                </c:pt>
                <c:pt idx="45">
                  <c:v>1.6560596250000007E-2</c:v>
                </c:pt>
                <c:pt idx="46">
                  <c:v>1.6730311933333339E-2</c:v>
                </c:pt>
                <c:pt idx="47">
                  <c:v>1.6891405983333337E-2</c:v>
                </c:pt>
                <c:pt idx="48">
                  <c:v>1.7043878400000011E-2</c:v>
                </c:pt>
                <c:pt idx="49">
                  <c:v>1.7187729183333333E-2</c:v>
                </c:pt>
                <c:pt idx="50">
                  <c:v>1.732295833333334E-2</c:v>
                </c:pt>
                <c:pt idx="51">
                  <c:v>1.7449565850000005E-2</c:v>
                </c:pt>
                <c:pt idx="52">
                  <c:v>1.7567551733333332E-2</c:v>
                </c:pt>
                <c:pt idx="53">
                  <c:v>1.7676915983333336E-2</c:v>
                </c:pt>
                <c:pt idx="54">
                  <c:v>1.7777658600000003E-2</c:v>
                </c:pt>
                <c:pt idx="55">
                  <c:v>1.7869779583333335E-2</c:v>
                </c:pt>
                <c:pt idx="56">
                  <c:v>1.7953278933333337E-2</c:v>
                </c:pt>
                <c:pt idx="57">
                  <c:v>1.8028156650000005E-2</c:v>
                </c:pt>
                <c:pt idx="58">
                  <c:v>1.8094412733333336E-2</c:v>
                </c:pt>
                <c:pt idx="59">
                  <c:v>1.8152047183333336E-2</c:v>
                </c:pt>
                <c:pt idx="60">
                  <c:v>1.8201059999999998E-2</c:v>
                </c:pt>
                <c:pt idx="61">
                  <c:v>1.8241451183333333E-2</c:v>
                </c:pt>
                <c:pt idx="62">
                  <c:v>1.8273220733333328E-2</c:v>
                </c:pt>
                <c:pt idx="63">
                  <c:v>1.8296368649999999E-2</c:v>
                </c:pt>
                <c:pt idx="64">
                  <c:v>1.8310894933333335E-2</c:v>
                </c:pt>
                <c:pt idx="65">
                  <c:v>1.8316799583333338E-2</c:v>
                </c:pt>
                <c:pt idx="66">
                  <c:v>1.8314082599999996E-2</c:v>
                </c:pt>
                <c:pt idx="67">
                  <c:v>1.8302743983333335E-2</c:v>
                </c:pt>
                <c:pt idx="68">
                  <c:v>1.8282783733333332E-2</c:v>
                </c:pt>
                <c:pt idx="69">
                  <c:v>1.8254201849999999E-2</c:v>
                </c:pt>
                <c:pt idx="70">
                  <c:v>1.8216998333333335E-2</c:v>
                </c:pt>
                <c:pt idx="71">
                  <c:v>1.8171173183333333E-2</c:v>
                </c:pt>
                <c:pt idx="72">
                  <c:v>1.8116726399999991E-2</c:v>
                </c:pt>
                <c:pt idx="73">
                  <c:v>1.8053657983333329E-2</c:v>
                </c:pt>
                <c:pt idx="74">
                  <c:v>1.7981967933333325E-2</c:v>
                </c:pt>
                <c:pt idx="75">
                  <c:v>1.7901656249999995E-2</c:v>
                </c:pt>
                <c:pt idx="76">
                  <c:v>1.7812722933333334E-2</c:v>
                </c:pt>
                <c:pt idx="77">
                  <c:v>1.7715167983333328E-2</c:v>
                </c:pt>
                <c:pt idx="78">
                  <c:v>1.7608991399999989E-2</c:v>
                </c:pt>
                <c:pt idx="79">
                  <c:v>1.7494193183333329E-2</c:v>
                </c:pt>
                <c:pt idx="80">
                  <c:v>1.7370773333333329E-2</c:v>
                </c:pt>
                <c:pt idx="81">
                  <c:v>1.7238731849999987E-2</c:v>
                </c:pt>
                <c:pt idx="82">
                  <c:v>1.7098068733333326E-2</c:v>
                </c:pt>
                <c:pt idx="83">
                  <c:v>1.694878398333333E-2</c:v>
                </c:pt>
                <c:pt idx="84">
                  <c:v>1.6790877599999986E-2</c:v>
                </c:pt>
                <c:pt idx="85">
                  <c:v>1.6624349583333323E-2</c:v>
                </c:pt>
                <c:pt idx="86">
                  <c:v>1.6449199933333332E-2</c:v>
                </c:pt>
                <c:pt idx="87">
                  <c:v>1.6265428649999983E-2</c:v>
                </c:pt>
                <c:pt idx="88">
                  <c:v>1.6073035733333317E-2</c:v>
                </c:pt>
                <c:pt idx="89">
                  <c:v>1.5872021183333321E-2</c:v>
                </c:pt>
                <c:pt idx="90">
                  <c:v>1.566238499999998E-2</c:v>
                </c:pt>
                <c:pt idx="91">
                  <c:v>1.5444127183333323E-2</c:v>
                </c:pt>
                <c:pt idx="92">
                  <c:v>1.5217247733333321E-2</c:v>
                </c:pt>
                <c:pt idx="93">
                  <c:v>1.4981746649999982E-2</c:v>
                </c:pt>
                <c:pt idx="94">
                  <c:v>1.4737623933333319E-2</c:v>
                </c:pt>
                <c:pt idx="95">
                  <c:v>1.4484879583333311E-2</c:v>
                </c:pt>
                <c:pt idx="96">
                  <c:v>1.422351359999998E-2</c:v>
                </c:pt>
                <c:pt idx="97">
                  <c:v>1.3953525983333312E-2</c:v>
                </c:pt>
                <c:pt idx="98">
                  <c:v>1.3674916733333313E-2</c:v>
                </c:pt>
                <c:pt idx="99">
                  <c:v>1.338768584999997E-2</c:v>
                </c:pt>
                <c:pt idx="100">
                  <c:v>1.309183333333331E-2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A8FA-4FD5-89F6-846F35729DD8}"/>
            </c:ext>
          </c:extLst>
        </c:ser>
        <c:ser>
          <c:idx val="63"/>
          <c:order val="63"/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val>
            <c:numRef>
              <c:f>'pos alpha'!$G$65:$DC$65</c:f>
              <c:numCache>
                <c:formatCode>General</c:formatCode>
                <c:ptCount val="101"/>
                <c:pt idx="0">
                  <c:v>0</c:v>
                </c:pt>
                <c:pt idx="1">
                  <c:v>5.5868449583333342E-4</c:v>
                </c:pt>
                <c:pt idx="2">
                  <c:v>1.1087379833333336E-3</c:v>
                </c:pt>
                <c:pt idx="3">
                  <c:v>1.6501604625E-3</c:v>
                </c:pt>
                <c:pt idx="4">
                  <c:v>2.182951933333334E-3</c:v>
                </c:pt>
                <c:pt idx="5">
                  <c:v>2.7071123958333338E-3</c:v>
                </c:pt>
                <c:pt idx="6">
                  <c:v>3.2226418500000001E-3</c:v>
                </c:pt>
                <c:pt idx="7">
                  <c:v>3.7295402958333343E-3</c:v>
                </c:pt>
                <c:pt idx="8">
                  <c:v>4.2278077333333343E-3</c:v>
                </c:pt>
                <c:pt idx="9">
                  <c:v>4.7174441624999999E-3</c:v>
                </c:pt>
                <c:pt idx="10">
                  <c:v>5.198449583333333E-3</c:v>
                </c:pt>
                <c:pt idx="11">
                  <c:v>5.6708239958333326E-3</c:v>
                </c:pt>
                <c:pt idx="12">
                  <c:v>6.1345673999999998E-3</c:v>
                </c:pt>
                <c:pt idx="13">
                  <c:v>6.5896797958333326E-3</c:v>
                </c:pt>
                <c:pt idx="14">
                  <c:v>7.0361611833333337E-3</c:v>
                </c:pt>
                <c:pt idx="15">
                  <c:v>7.4740115624999989E-3</c:v>
                </c:pt>
                <c:pt idx="16">
                  <c:v>7.9032309333333349E-3</c:v>
                </c:pt>
                <c:pt idx="17">
                  <c:v>8.3238192958333332E-3</c:v>
                </c:pt>
                <c:pt idx="18">
                  <c:v>8.7357766500000024E-3</c:v>
                </c:pt>
                <c:pt idx="19">
                  <c:v>9.1391029958333356E-3</c:v>
                </c:pt>
                <c:pt idx="20">
                  <c:v>9.5337983333333362E-3</c:v>
                </c:pt>
                <c:pt idx="21">
                  <c:v>9.9198626625000026E-3</c:v>
                </c:pt>
                <c:pt idx="22">
                  <c:v>1.0297295983333336E-2</c:v>
                </c:pt>
                <c:pt idx="23">
                  <c:v>1.0666098295833336E-2</c:v>
                </c:pt>
                <c:pt idx="24">
                  <c:v>1.1026269600000003E-2</c:v>
                </c:pt>
                <c:pt idx="25">
                  <c:v>1.1377809895833335E-2</c:v>
                </c:pt>
                <c:pt idx="26">
                  <c:v>1.1720719183333336E-2</c:v>
                </c:pt>
                <c:pt idx="27">
                  <c:v>1.2054997462500003E-2</c:v>
                </c:pt>
                <c:pt idx="28">
                  <c:v>1.2380644733333335E-2</c:v>
                </c:pt>
                <c:pt idx="29">
                  <c:v>1.2697660995833335E-2</c:v>
                </c:pt>
                <c:pt idx="30">
                  <c:v>1.3006046250000002E-2</c:v>
                </c:pt>
                <c:pt idx="31">
                  <c:v>1.3305800495833336E-2</c:v>
                </c:pt>
                <c:pt idx="32">
                  <c:v>1.3596923733333335E-2</c:v>
                </c:pt>
                <c:pt idx="33">
                  <c:v>1.3879415962500004E-2</c:v>
                </c:pt>
                <c:pt idx="34">
                  <c:v>1.4153277183333337E-2</c:v>
                </c:pt>
                <c:pt idx="35">
                  <c:v>1.4418507395833339E-2</c:v>
                </c:pt>
                <c:pt idx="36">
                  <c:v>1.4675106600000005E-2</c:v>
                </c:pt>
                <c:pt idx="37">
                  <c:v>1.4923074795833338E-2</c:v>
                </c:pt>
                <c:pt idx="38">
                  <c:v>1.5162411983333336E-2</c:v>
                </c:pt>
                <c:pt idx="39">
                  <c:v>1.5393118162500006E-2</c:v>
                </c:pt>
                <c:pt idx="40">
                  <c:v>1.5615193333333336E-2</c:v>
                </c:pt>
                <c:pt idx="41">
                  <c:v>1.5828637495833339E-2</c:v>
                </c:pt>
                <c:pt idx="42">
                  <c:v>1.6033450650000003E-2</c:v>
                </c:pt>
                <c:pt idx="43">
                  <c:v>1.6229632795833338E-2</c:v>
                </c:pt>
                <c:pt idx="44">
                  <c:v>1.6417183933333336E-2</c:v>
                </c:pt>
                <c:pt idx="45">
                  <c:v>1.6596104062500006E-2</c:v>
                </c:pt>
                <c:pt idx="46">
                  <c:v>1.6766393183333336E-2</c:v>
                </c:pt>
                <c:pt idx="47">
                  <c:v>1.6928051295833337E-2</c:v>
                </c:pt>
                <c:pt idx="48">
                  <c:v>1.7081078400000005E-2</c:v>
                </c:pt>
                <c:pt idx="49">
                  <c:v>1.7225474495833337E-2</c:v>
                </c:pt>
                <c:pt idx="50">
                  <c:v>1.7361239583333334E-2</c:v>
                </c:pt>
                <c:pt idx="51">
                  <c:v>1.7488373662500001E-2</c:v>
                </c:pt>
                <c:pt idx="52">
                  <c:v>1.7606876733333332E-2</c:v>
                </c:pt>
                <c:pt idx="53">
                  <c:v>1.7716748795833334E-2</c:v>
                </c:pt>
                <c:pt idx="54">
                  <c:v>1.781798985E-2</c:v>
                </c:pt>
                <c:pt idx="55">
                  <c:v>1.791059989583333E-2</c:v>
                </c:pt>
                <c:pt idx="56">
                  <c:v>1.7994578933333338E-2</c:v>
                </c:pt>
                <c:pt idx="57">
                  <c:v>1.8069926962499996E-2</c:v>
                </c:pt>
                <c:pt idx="58">
                  <c:v>1.8136643983333329E-2</c:v>
                </c:pt>
                <c:pt idx="59">
                  <c:v>1.8194729995833332E-2</c:v>
                </c:pt>
                <c:pt idx="60">
                  <c:v>1.8244184999999996E-2</c:v>
                </c:pt>
                <c:pt idx="61">
                  <c:v>1.8285008995833331E-2</c:v>
                </c:pt>
                <c:pt idx="62">
                  <c:v>1.831720198333333E-2</c:v>
                </c:pt>
                <c:pt idx="63">
                  <c:v>1.8340763962499999E-2</c:v>
                </c:pt>
                <c:pt idx="64">
                  <c:v>1.8355694933333326E-2</c:v>
                </c:pt>
                <c:pt idx="65">
                  <c:v>1.8361994895833334E-2</c:v>
                </c:pt>
                <c:pt idx="66">
                  <c:v>1.8359663849999999E-2</c:v>
                </c:pt>
                <c:pt idx="67">
                  <c:v>1.8348701795833332E-2</c:v>
                </c:pt>
                <c:pt idx="68">
                  <c:v>1.8329108733333332E-2</c:v>
                </c:pt>
                <c:pt idx="69">
                  <c:v>1.8300884662499999E-2</c:v>
                </c:pt>
                <c:pt idx="70">
                  <c:v>1.8264029583333334E-2</c:v>
                </c:pt>
                <c:pt idx="71">
                  <c:v>1.8218543495833333E-2</c:v>
                </c:pt>
                <c:pt idx="72">
                  <c:v>1.8164426399999989E-2</c:v>
                </c:pt>
                <c:pt idx="73">
                  <c:v>1.8101678295833333E-2</c:v>
                </c:pt>
                <c:pt idx="74">
                  <c:v>1.803029918333332E-2</c:v>
                </c:pt>
                <c:pt idx="75">
                  <c:v>1.7950289062499993E-2</c:v>
                </c:pt>
                <c:pt idx="76">
                  <c:v>1.7861647933333325E-2</c:v>
                </c:pt>
                <c:pt idx="77">
                  <c:v>1.7764375795833329E-2</c:v>
                </c:pt>
                <c:pt idx="78">
                  <c:v>1.7658472649999989E-2</c:v>
                </c:pt>
                <c:pt idx="79">
                  <c:v>1.7543938495833324E-2</c:v>
                </c:pt>
                <c:pt idx="80">
                  <c:v>1.742077333333333E-2</c:v>
                </c:pt>
                <c:pt idx="81">
                  <c:v>1.728897716249999E-2</c:v>
                </c:pt>
                <c:pt idx="82">
                  <c:v>1.714854998333332E-2</c:v>
                </c:pt>
                <c:pt idx="83">
                  <c:v>1.6999491795833321E-2</c:v>
                </c:pt>
                <c:pt idx="84">
                  <c:v>1.684180259999998E-2</c:v>
                </c:pt>
                <c:pt idx="85">
                  <c:v>1.6675482395833323E-2</c:v>
                </c:pt>
                <c:pt idx="86">
                  <c:v>1.6500531183333327E-2</c:v>
                </c:pt>
                <c:pt idx="87">
                  <c:v>1.631694896249998E-2</c:v>
                </c:pt>
                <c:pt idx="88">
                  <c:v>1.6124735733333319E-2</c:v>
                </c:pt>
                <c:pt idx="89">
                  <c:v>1.5923891495833321E-2</c:v>
                </c:pt>
                <c:pt idx="90">
                  <c:v>1.5714416249999981E-2</c:v>
                </c:pt>
                <c:pt idx="91">
                  <c:v>1.5496309995833311E-2</c:v>
                </c:pt>
                <c:pt idx="92">
                  <c:v>1.526957273333332E-2</c:v>
                </c:pt>
                <c:pt idx="93">
                  <c:v>1.5034204462499985E-2</c:v>
                </c:pt>
                <c:pt idx="94">
                  <c:v>1.4790205183333315E-2</c:v>
                </c:pt>
                <c:pt idx="95">
                  <c:v>1.4537574895833308E-2</c:v>
                </c:pt>
                <c:pt idx="96">
                  <c:v>1.4276313599999965E-2</c:v>
                </c:pt>
                <c:pt idx="97">
                  <c:v>1.4006421295833307E-2</c:v>
                </c:pt>
                <c:pt idx="98">
                  <c:v>1.3727897983333306E-2</c:v>
                </c:pt>
                <c:pt idx="99">
                  <c:v>1.3440743662499963E-2</c:v>
                </c:pt>
                <c:pt idx="100">
                  <c:v>1.3144958333333311E-2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A8FA-4FD5-89F6-846F35729DD8}"/>
            </c:ext>
          </c:extLst>
        </c:ser>
        <c:ser>
          <c:idx val="64"/>
          <c:order val="64"/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val>
            <c:numRef>
              <c:f>'pos alpha'!$G$66:$DC$66</c:f>
              <c:numCache>
                <c:formatCode>General</c:formatCode>
                <c:ptCount val="101"/>
                <c:pt idx="0">
                  <c:v>0</c:v>
                </c:pt>
                <c:pt idx="1">
                  <c:v>5.596797333333335E-4</c:v>
                </c:pt>
                <c:pt idx="2">
                  <c:v>1.1107189333333337E-3</c:v>
                </c:pt>
                <c:pt idx="3">
                  <c:v>1.6531176000000002E-3</c:v>
                </c:pt>
                <c:pt idx="4">
                  <c:v>2.1868757333333337E-3</c:v>
                </c:pt>
                <c:pt idx="5">
                  <c:v>2.7119933333333342E-3</c:v>
                </c:pt>
                <c:pt idx="6">
                  <c:v>3.2284704000000012E-3</c:v>
                </c:pt>
                <c:pt idx="7">
                  <c:v>3.7363069333333342E-3</c:v>
                </c:pt>
                <c:pt idx="8">
                  <c:v>4.2355029333333346E-3</c:v>
                </c:pt>
                <c:pt idx="9">
                  <c:v>4.7260584000000001E-3</c:v>
                </c:pt>
                <c:pt idx="10">
                  <c:v>5.2079733333333343E-3</c:v>
                </c:pt>
                <c:pt idx="11">
                  <c:v>5.6812477333333337E-3</c:v>
                </c:pt>
                <c:pt idx="12">
                  <c:v>6.1458816000000008E-3</c:v>
                </c:pt>
                <c:pt idx="13">
                  <c:v>6.6018749333333331E-3</c:v>
                </c:pt>
                <c:pt idx="14">
                  <c:v>7.049227733333335E-3</c:v>
                </c:pt>
                <c:pt idx="15">
                  <c:v>7.4879400000000002E-3</c:v>
                </c:pt>
                <c:pt idx="16">
                  <c:v>7.9180117333333359E-3</c:v>
                </c:pt>
                <c:pt idx="17">
                  <c:v>8.339442933333335E-3</c:v>
                </c:pt>
                <c:pt idx="18">
                  <c:v>8.7522336000000027E-3</c:v>
                </c:pt>
                <c:pt idx="19">
                  <c:v>9.1563837333333373E-3</c:v>
                </c:pt>
                <c:pt idx="20">
                  <c:v>9.5518933333333372E-3</c:v>
                </c:pt>
                <c:pt idx="21">
                  <c:v>9.9387624000000022E-3</c:v>
                </c:pt>
                <c:pt idx="22">
                  <c:v>1.0316990933333338E-2</c:v>
                </c:pt>
                <c:pt idx="23">
                  <c:v>1.068657893333334E-2</c:v>
                </c:pt>
                <c:pt idx="24">
                  <c:v>1.1047526400000004E-2</c:v>
                </c:pt>
                <c:pt idx="25">
                  <c:v>1.1399833333333336E-2</c:v>
                </c:pt>
                <c:pt idx="26">
                  <c:v>1.1743499733333339E-2</c:v>
                </c:pt>
                <c:pt idx="27">
                  <c:v>1.2078525600000004E-2</c:v>
                </c:pt>
                <c:pt idx="28">
                  <c:v>1.2404910933333339E-2</c:v>
                </c:pt>
                <c:pt idx="29">
                  <c:v>1.272265573333334E-2</c:v>
                </c:pt>
                <c:pt idx="30">
                  <c:v>1.3031760000000009E-2</c:v>
                </c:pt>
                <c:pt idx="31">
                  <c:v>1.3332223733333339E-2</c:v>
                </c:pt>
                <c:pt idx="32">
                  <c:v>1.3624046933333337E-2</c:v>
                </c:pt>
                <c:pt idx="33">
                  <c:v>1.3907229600000006E-2</c:v>
                </c:pt>
                <c:pt idx="34">
                  <c:v>1.4181771733333341E-2</c:v>
                </c:pt>
                <c:pt idx="35">
                  <c:v>1.4447673333333338E-2</c:v>
                </c:pt>
                <c:pt idx="36">
                  <c:v>1.4704934400000008E-2</c:v>
                </c:pt>
                <c:pt idx="37">
                  <c:v>1.4953554933333342E-2</c:v>
                </c:pt>
                <c:pt idx="38">
                  <c:v>1.5193534933333339E-2</c:v>
                </c:pt>
                <c:pt idx="39">
                  <c:v>1.5424874400000007E-2</c:v>
                </c:pt>
                <c:pt idx="40">
                  <c:v>1.5647573333333345E-2</c:v>
                </c:pt>
                <c:pt idx="41">
                  <c:v>1.586163173333334E-2</c:v>
                </c:pt>
                <c:pt idx="42">
                  <c:v>1.6067049600000008E-2</c:v>
                </c:pt>
                <c:pt idx="43">
                  <c:v>1.6263826933333343E-2</c:v>
                </c:pt>
                <c:pt idx="44">
                  <c:v>1.6451963733333339E-2</c:v>
                </c:pt>
                <c:pt idx="45">
                  <c:v>1.6631460000000011E-2</c:v>
                </c:pt>
                <c:pt idx="46">
                  <c:v>1.6802315733333344E-2</c:v>
                </c:pt>
                <c:pt idx="47">
                  <c:v>1.696453093333334E-2</c:v>
                </c:pt>
                <c:pt idx="48">
                  <c:v>1.711810560000001E-2</c:v>
                </c:pt>
                <c:pt idx="49">
                  <c:v>1.7263039733333339E-2</c:v>
                </c:pt>
                <c:pt idx="50">
                  <c:v>1.7399333333333343E-2</c:v>
                </c:pt>
                <c:pt idx="51">
                  <c:v>1.7526986400000007E-2</c:v>
                </c:pt>
                <c:pt idx="52">
                  <c:v>1.7645998933333337E-2</c:v>
                </c:pt>
                <c:pt idx="53">
                  <c:v>1.7756370933333342E-2</c:v>
                </c:pt>
                <c:pt idx="54">
                  <c:v>1.7858102400000006E-2</c:v>
                </c:pt>
                <c:pt idx="55">
                  <c:v>1.7951193333333337E-2</c:v>
                </c:pt>
                <c:pt idx="56">
                  <c:v>1.8035643733333336E-2</c:v>
                </c:pt>
                <c:pt idx="57">
                  <c:v>1.8111453600000008E-2</c:v>
                </c:pt>
                <c:pt idx="58">
                  <c:v>1.8178622933333333E-2</c:v>
                </c:pt>
                <c:pt idx="59">
                  <c:v>1.8237151733333342E-2</c:v>
                </c:pt>
                <c:pt idx="60">
                  <c:v>1.8287040000000004E-2</c:v>
                </c:pt>
                <c:pt idx="61">
                  <c:v>1.8328287733333337E-2</c:v>
                </c:pt>
                <c:pt idx="62">
                  <c:v>1.8360894933333337E-2</c:v>
                </c:pt>
                <c:pt idx="63">
                  <c:v>1.8384861600000007E-2</c:v>
                </c:pt>
                <c:pt idx="64">
                  <c:v>1.8400187733333337E-2</c:v>
                </c:pt>
                <c:pt idx="65">
                  <c:v>1.8406873333333337E-2</c:v>
                </c:pt>
                <c:pt idx="66">
                  <c:v>1.8404918400000005E-2</c:v>
                </c:pt>
                <c:pt idx="67">
                  <c:v>1.8394322933333335E-2</c:v>
                </c:pt>
                <c:pt idx="68">
                  <c:v>1.837508693333334E-2</c:v>
                </c:pt>
                <c:pt idx="69">
                  <c:v>1.8347210400000001E-2</c:v>
                </c:pt>
                <c:pt idx="70">
                  <c:v>1.8310693333333343E-2</c:v>
                </c:pt>
                <c:pt idx="71">
                  <c:v>1.8265535733333338E-2</c:v>
                </c:pt>
                <c:pt idx="72">
                  <c:v>1.82117376E-2</c:v>
                </c:pt>
                <c:pt idx="73">
                  <c:v>1.8149298933333339E-2</c:v>
                </c:pt>
                <c:pt idx="74">
                  <c:v>1.8078219733333328E-2</c:v>
                </c:pt>
                <c:pt idx="75">
                  <c:v>1.7998500000000001E-2</c:v>
                </c:pt>
                <c:pt idx="76">
                  <c:v>1.7910139733333334E-2</c:v>
                </c:pt>
                <c:pt idx="77">
                  <c:v>1.7813138933333337E-2</c:v>
                </c:pt>
                <c:pt idx="78">
                  <c:v>1.7707497599999993E-2</c:v>
                </c:pt>
                <c:pt idx="79">
                  <c:v>1.7593215733333334E-2</c:v>
                </c:pt>
                <c:pt idx="80">
                  <c:v>1.7470293333333338E-2</c:v>
                </c:pt>
                <c:pt idx="81">
                  <c:v>1.7338730399999995E-2</c:v>
                </c:pt>
                <c:pt idx="82">
                  <c:v>1.7198526933333329E-2</c:v>
                </c:pt>
                <c:pt idx="83">
                  <c:v>1.7049682933333331E-2</c:v>
                </c:pt>
                <c:pt idx="84">
                  <c:v>1.6892198399999989E-2</c:v>
                </c:pt>
                <c:pt idx="85">
                  <c:v>1.6726073333333327E-2</c:v>
                </c:pt>
                <c:pt idx="86">
                  <c:v>1.655130773333334E-2</c:v>
                </c:pt>
                <c:pt idx="87">
                  <c:v>1.6367901599999998E-2</c:v>
                </c:pt>
                <c:pt idx="88">
                  <c:v>1.6175854933333331E-2</c:v>
                </c:pt>
                <c:pt idx="89">
                  <c:v>1.597516773333333E-2</c:v>
                </c:pt>
                <c:pt idx="90">
                  <c:v>1.5765839999999989E-2</c:v>
                </c:pt>
                <c:pt idx="91">
                  <c:v>1.5547871733333322E-2</c:v>
                </c:pt>
                <c:pt idx="92">
                  <c:v>1.5321262933333329E-2</c:v>
                </c:pt>
                <c:pt idx="93">
                  <c:v>1.5086013599999989E-2</c:v>
                </c:pt>
                <c:pt idx="94">
                  <c:v>1.484212373333333E-2</c:v>
                </c:pt>
                <c:pt idx="95">
                  <c:v>1.4589593333333324E-2</c:v>
                </c:pt>
                <c:pt idx="96">
                  <c:v>1.4328422399999985E-2</c:v>
                </c:pt>
                <c:pt idx="97">
                  <c:v>1.405861093333332E-2</c:v>
                </c:pt>
                <c:pt idx="98">
                  <c:v>1.3780158933333321E-2</c:v>
                </c:pt>
                <c:pt idx="99">
                  <c:v>1.3493066399999976E-2</c:v>
                </c:pt>
                <c:pt idx="100">
                  <c:v>1.3197333333333318E-2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A8FA-4FD5-89F6-846F35729DD8}"/>
            </c:ext>
          </c:extLst>
        </c:ser>
        <c:ser>
          <c:idx val="65"/>
          <c:order val="65"/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val>
            <c:numRef>
              <c:f>'pos alpha'!$G$67:$DC$67</c:f>
              <c:numCache>
                <c:formatCode>General</c:formatCode>
                <c:ptCount val="101"/>
                <c:pt idx="0">
                  <c:v>0</c:v>
                </c:pt>
                <c:pt idx="1">
                  <c:v>5.6067489583333356E-4</c:v>
                </c:pt>
                <c:pt idx="2">
                  <c:v>1.1126995833333337E-3</c:v>
                </c:pt>
                <c:pt idx="3">
                  <c:v>1.6560740625000002E-3</c:v>
                </c:pt>
                <c:pt idx="4">
                  <c:v>2.1907983333333339E-3</c:v>
                </c:pt>
                <c:pt idx="5">
                  <c:v>2.7168723958333339E-3</c:v>
                </c:pt>
                <c:pt idx="6">
                  <c:v>3.234296250000001E-3</c:v>
                </c:pt>
                <c:pt idx="7">
                  <c:v>3.7430698958333345E-3</c:v>
                </c:pt>
                <c:pt idx="8">
                  <c:v>4.243193333333335E-3</c:v>
                </c:pt>
                <c:pt idx="9">
                  <c:v>4.7346665625000008E-3</c:v>
                </c:pt>
                <c:pt idx="10">
                  <c:v>5.2174895833333335E-3</c:v>
                </c:pt>
                <c:pt idx="11">
                  <c:v>5.6916623958333332E-3</c:v>
                </c:pt>
                <c:pt idx="12">
                  <c:v>6.1571850000000008E-3</c:v>
                </c:pt>
                <c:pt idx="13">
                  <c:v>6.6140573958333336E-3</c:v>
                </c:pt>
                <c:pt idx="14">
                  <c:v>7.0622795833333333E-3</c:v>
                </c:pt>
                <c:pt idx="15">
                  <c:v>7.5018515625000018E-3</c:v>
                </c:pt>
                <c:pt idx="16">
                  <c:v>7.9327733333333355E-3</c:v>
                </c:pt>
                <c:pt idx="17">
                  <c:v>8.3550448958333353E-3</c:v>
                </c:pt>
                <c:pt idx="18">
                  <c:v>8.7686662500000012E-3</c:v>
                </c:pt>
                <c:pt idx="19">
                  <c:v>9.173637395833335E-3</c:v>
                </c:pt>
                <c:pt idx="20">
                  <c:v>9.5699583333333366E-3</c:v>
                </c:pt>
                <c:pt idx="21">
                  <c:v>9.9576290625000025E-3</c:v>
                </c:pt>
                <c:pt idx="22">
                  <c:v>1.0336649583333336E-2</c:v>
                </c:pt>
                <c:pt idx="23">
                  <c:v>1.0707019895833338E-2</c:v>
                </c:pt>
                <c:pt idx="24">
                  <c:v>1.1068740000000004E-2</c:v>
                </c:pt>
                <c:pt idx="25">
                  <c:v>1.1421809895833338E-2</c:v>
                </c:pt>
                <c:pt idx="26">
                  <c:v>1.176622958333334E-2</c:v>
                </c:pt>
                <c:pt idx="27">
                  <c:v>1.2101999062500006E-2</c:v>
                </c:pt>
                <c:pt idx="28">
                  <c:v>1.242911833333334E-2</c:v>
                </c:pt>
                <c:pt idx="29">
                  <c:v>1.2747587395833338E-2</c:v>
                </c:pt>
                <c:pt idx="30">
                  <c:v>1.3057406250000007E-2</c:v>
                </c:pt>
                <c:pt idx="31">
                  <c:v>1.335857489583334E-2</c:v>
                </c:pt>
                <c:pt idx="32">
                  <c:v>1.3651093333333338E-2</c:v>
                </c:pt>
                <c:pt idx="33">
                  <c:v>1.3934961562500008E-2</c:v>
                </c:pt>
                <c:pt idx="34">
                  <c:v>1.421017958333334E-2</c:v>
                </c:pt>
                <c:pt idx="35">
                  <c:v>1.447674739583334E-2</c:v>
                </c:pt>
                <c:pt idx="36">
                  <c:v>1.4734665000000004E-2</c:v>
                </c:pt>
                <c:pt idx="37">
                  <c:v>1.498393239583334E-2</c:v>
                </c:pt>
                <c:pt idx="38">
                  <c:v>1.522454958333334E-2</c:v>
                </c:pt>
                <c:pt idx="39">
                  <c:v>1.5456516562500008E-2</c:v>
                </c:pt>
                <c:pt idx="40">
                  <c:v>1.5679833333333341E-2</c:v>
                </c:pt>
                <c:pt idx="41">
                  <c:v>1.5894499895833341E-2</c:v>
                </c:pt>
                <c:pt idx="42">
                  <c:v>1.6100516250000009E-2</c:v>
                </c:pt>
                <c:pt idx="43">
                  <c:v>1.6297882395833345E-2</c:v>
                </c:pt>
                <c:pt idx="44">
                  <c:v>1.6486598333333342E-2</c:v>
                </c:pt>
                <c:pt idx="45">
                  <c:v>1.666666406250001E-2</c:v>
                </c:pt>
                <c:pt idx="46">
                  <c:v>1.6838079583333342E-2</c:v>
                </c:pt>
                <c:pt idx="47">
                  <c:v>1.7000844895833339E-2</c:v>
                </c:pt>
                <c:pt idx="48">
                  <c:v>1.7154960000000011E-2</c:v>
                </c:pt>
                <c:pt idx="49">
                  <c:v>1.730042489583334E-2</c:v>
                </c:pt>
                <c:pt idx="50">
                  <c:v>1.743723958333334E-2</c:v>
                </c:pt>
                <c:pt idx="51">
                  <c:v>1.7565404062500005E-2</c:v>
                </c:pt>
                <c:pt idx="52">
                  <c:v>1.7684918333333337E-2</c:v>
                </c:pt>
                <c:pt idx="53">
                  <c:v>1.7795782395833341E-2</c:v>
                </c:pt>
                <c:pt idx="54">
                  <c:v>1.7897996250000006E-2</c:v>
                </c:pt>
                <c:pt idx="55">
                  <c:v>1.7991559895833335E-2</c:v>
                </c:pt>
                <c:pt idx="56">
                  <c:v>1.8076473333333339E-2</c:v>
                </c:pt>
                <c:pt idx="57">
                  <c:v>1.8152736562500004E-2</c:v>
                </c:pt>
                <c:pt idx="58">
                  <c:v>1.8220349583333337E-2</c:v>
                </c:pt>
                <c:pt idx="59">
                  <c:v>1.8279312395833337E-2</c:v>
                </c:pt>
                <c:pt idx="60">
                  <c:v>1.8329625000000002E-2</c:v>
                </c:pt>
                <c:pt idx="61">
                  <c:v>1.8371287395833335E-2</c:v>
                </c:pt>
                <c:pt idx="62">
                  <c:v>1.8404299583333335E-2</c:v>
                </c:pt>
                <c:pt idx="63">
                  <c:v>1.84286615625E-2</c:v>
                </c:pt>
                <c:pt idx="64">
                  <c:v>1.8444373333333333E-2</c:v>
                </c:pt>
                <c:pt idx="65">
                  <c:v>1.8451434895833341E-2</c:v>
                </c:pt>
                <c:pt idx="66">
                  <c:v>1.8449846249999999E-2</c:v>
                </c:pt>
                <c:pt idx="67">
                  <c:v>1.8439607395833335E-2</c:v>
                </c:pt>
                <c:pt idx="68">
                  <c:v>1.8420718333333339E-2</c:v>
                </c:pt>
                <c:pt idx="69">
                  <c:v>1.8393179062500001E-2</c:v>
                </c:pt>
                <c:pt idx="70">
                  <c:v>1.8356989583333337E-2</c:v>
                </c:pt>
                <c:pt idx="71">
                  <c:v>1.8312149895833341E-2</c:v>
                </c:pt>
                <c:pt idx="72">
                  <c:v>1.8258659999999996E-2</c:v>
                </c:pt>
                <c:pt idx="73">
                  <c:v>1.8196519895833336E-2</c:v>
                </c:pt>
                <c:pt idx="74">
                  <c:v>1.8125729583333333E-2</c:v>
                </c:pt>
                <c:pt idx="75">
                  <c:v>1.8046289062499998E-2</c:v>
                </c:pt>
                <c:pt idx="76">
                  <c:v>1.7958198333333335E-2</c:v>
                </c:pt>
                <c:pt idx="77">
                  <c:v>1.7861457395833332E-2</c:v>
                </c:pt>
                <c:pt idx="78">
                  <c:v>1.7756066249999997E-2</c:v>
                </c:pt>
                <c:pt idx="79">
                  <c:v>1.764202489583333E-2</c:v>
                </c:pt>
                <c:pt idx="80">
                  <c:v>1.7519333333333335E-2</c:v>
                </c:pt>
                <c:pt idx="81">
                  <c:v>1.7387991562499996E-2</c:v>
                </c:pt>
                <c:pt idx="82">
                  <c:v>1.724799958333333E-2</c:v>
                </c:pt>
                <c:pt idx="83">
                  <c:v>1.7099357395833334E-2</c:v>
                </c:pt>
                <c:pt idx="84">
                  <c:v>1.6942064999999992E-2</c:v>
                </c:pt>
                <c:pt idx="85">
                  <c:v>1.6776122395833329E-2</c:v>
                </c:pt>
                <c:pt idx="86">
                  <c:v>1.6601529583333337E-2</c:v>
                </c:pt>
                <c:pt idx="87">
                  <c:v>1.6418286562499995E-2</c:v>
                </c:pt>
                <c:pt idx="88">
                  <c:v>1.6226393333333325E-2</c:v>
                </c:pt>
                <c:pt idx="89">
                  <c:v>1.6025849895833326E-2</c:v>
                </c:pt>
                <c:pt idx="90">
                  <c:v>1.5816656249999991E-2</c:v>
                </c:pt>
                <c:pt idx="91">
                  <c:v>1.5598812395833328E-2</c:v>
                </c:pt>
                <c:pt idx="92">
                  <c:v>1.5372318333333329E-2</c:v>
                </c:pt>
                <c:pt idx="93">
                  <c:v>1.5137174062499995E-2</c:v>
                </c:pt>
                <c:pt idx="94">
                  <c:v>1.4893379583333324E-2</c:v>
                </c:pt>
                <c:pt idx="95">
                  <c:v>1.4640934895833325E-2</c:v>
                </c:pt>
                <c:pt idx="96">
                  <c:v>1.4379839999999984E-2</c:v>
                </c:pt>
                <c:pt idx="97">
                  <c:v>1.4110094895833321E-2</c:v>
                </c:pt>
                <c:pt idx="98">
                  <c:v>1.3831699583333322E-2</c:v>
                </c:pt>
                <c:pt idx="99">
                  <c:v>1.3544654062499981E-2</c:v>
                </c:pt>
                <c:pt idx="100">
                  <c:v>1.3248958333333324E-2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A8FA-4FD5-89F6-846F35729DD8}"/>
            </c:ext>
          </c:extLst>
        </c:ser>
        <c:ser>
          <c:idx val="66"/>
          <c:order val="66"/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'pos alpha'!$G$68:$DC$68</c:f>
              <c:numCache>
                <c:formatCode>General</c:formatCode>
                <c:ptCount val="101"/>
                <c:pt idx="0">
                  <c:v>0</c:v>
                </c:pt>
                <c:pt idx="1">
                  <c:v>5.6166998333333348E-4</c:v>
                </c:pt>
                <c:pt idx="2">
                  <c:v>1.1146799333333335E-3</c:v>
                </c:pt>
                <c:pt idx="3">
                  <c:v>1.6590298500000001E-3</c:v>
                </c:pt>
                <c:pt idx="4">
                  <c:v>2.1947197333333337E-3</c:v>
                </c:pt>
                <c:pt idx="5">
                  <c:v>2.7217495833333338E-3</c:v>
                </c:pt>
                <c:pt idx="6">
                  <c:v>3.2401194000000006E-3</c:v>
                </c:pt>
                <c:pt idx="7">
                  <c:v>3.7498291833333343E-3</c:v>
                </c:pt>
                <c:pt idx="8">
                  <c:v>4.2508789333333338E-3</c:v>
                </c:pt>
                <c:pt idx="9">
                  <c:v>4.7432686500000001E-3</c:v>
                </c:pt>
                <c:pt idx="10">
                  <c:v>5.2269983333333332E-3</c:v>
                </c:pt>
                <c:pt idx="11">
                  <c:v>5.7020679833333339E-3</c:v>
                </c:pt>
                <c:pt idx="12">
                  <c:v>6.1684776000000005E-3</c:v>
                </c:pt>
                <c:pt idx="13">
                  <c:v>6.6262271833333322E-3</c:v>
                </c:pt>
                <c:pt idx="14">
                  <c:v>7.0753167333333341E-3</c:v>
                </c:pt>
                <c:pt idx="15">
                  <c:v>7.515746250000001E-3</c:v>
                </c:pt>
                <c:pt idx="16">
                  <c:v>7.9475157333333338E-3</c:v>
                </c:pt>
                <c:pt idx="17">
                  <c:v>8.3706251833333342E-3</c:v>
                </c:pt>
                <c:pt idx="18">
                  <c:v>8.7850746000000014E-3</c:v>
                </c:pt>
                <c:pt idx="19">
                  <c:v>9.1908639833333354E-3</c:v>
                </c:pt>
                <c:pt idx="20">
                  <c:v>9.5879933333333379E-3</c:v>
                </c:pt>
                <c:pt idx="21">
                  <c:v>9.9764626500000037E-3</c:v>
                </c:pt>
                <c:pt idx="22">
                  <c:v>1.0356271933333336E-2</c:v>
                </c:pt>
                <c:pt idx="23">
                  <c:v>1.0727421183333339E-2</c:v>
                </c:pt>
                <c:pt idx="24">
                  <c:v>1.1089910400000003E-2</c:v>
                </c:pt>
                <c:pt idx="25">
                  <c:v>1.1443739583333336E-2</c:v>
                </c:pt>
                <c:pt idx="26">
                  <c:v>1.1788908733333336E-2</c:v>
                </c:pt>
                <c:pt idx="27">
                  <c:v>1.2125417850000006E-2</c:v>
                </c:pt>
                <c:pt idx="28">
                  <c:v>1.2453266933333335E-2</c:v>
                </c:pt>
                <c:pt idx="29">
                  <c:v>1.2772455983333339E-2</c:v>
                </c:pt>
                <c:pt idx="30">
                  <c:v>1.3082985000000005E-2</c:v>
                </c:pt>
                <c:pt idx="31">
                  <c:v>1.3384853983333335E-2</c:v>
                </c:pt>
                <c:pt idx="32">
                  <c:v>1.3678062933333339E-2</c:v>
                </c:pt>
                <c:pt idx="33">
                  <c:v>1.3962611850000006E-2</c:v>
                </c:pt>
                <c:pt idx="34">
                  <c:v>1.423850073333334E-2</c:v>
                </c:pt>
                <c:pt idx="35">
                  <c:v>1.4505729583333338E-2</c:v>
                </c:pt>
                <c:pt idx="36">
                  <c:v>1.4764298400000007E-2</c:v>
                </c:pt>
                <c:pt idx="37">
                  <c:v>1.501420718333334E-2</c:v>
                </c:pt>
                <c:pt idx="38">
                  <c:v>1.5255455933333339E-2</c:v>
                </c:pt>
                <c:pt idx="39">
                  <c:v>1.5488044650000008E-2</c:v>
                </c:pt>
                <c:pt idx="40">
                  <c:v>1.5711973333333341E-2</c:v>
                </c:pt>
                <c:pt idx="41">
                  <c:v>1.592724198333334E-2</c:v>
                </c:pt>
                <c:pt idx="42">
                  <c:v>1.613385060000001E-2</c:v>
                </c:pt>
                <c:pt idx="43">
                  <c:v>1.6331799183333343E-2</c:v>
                </c:pt>
                <c:pt idx="44">
                  <c:v>1.6521087733333342E-2</c:v>
                </c:pt>
                <c:pt idx="45">
                  <c:v>1.6701716250000012E-2</c:v>
                </c:pt>
                <c:pt idx="46">
                  <c:v>1.6873684733333338E-2</c:v>
                </c:pt>
                <c:pt idx="47">
                  <c:v>1.7036993183333338E-2</c:v>
                </c:pt>
                <c:pt idx="48">
                  <c:v>1.7191641600000009E-2</c:v>
                </c:pt>
                <c:pt idx="49">
                  <c:v>1.7337629983333339E-2</c:v>
                </c:pt>
                <c:pt idx="50">
                  <c:v>1.7474958333333339E-2</c:v>
                </c:pt>
                <c:pt idx="51">
                  <c:v>1.7603626650000002E-2</c:v>
                </c:pt>
                <c:pt idx="52">
                  <c:v>1.7723634933333336E-2</c:v>
                </c:pt>
                <c:pt idx="53">
                  <c:v>1.783498318333334E-2</c:v>
                </c:pt>
                <c:pt idx="54">
                  <c:v>1.7937671400000001E-2</c:v>
                </c:pt>
                <c:pt idx="55">
                  <c:v>1.8031699583333338E-2</c:v>
                </c:pt>
                <c:pt idx="56">
                  <c:v>1.8117067733333339E-2</c:v>
                </c:pt>
                <c:pt idx="57">
                  <c:v>1.8193775850000003E-2</c:v>
                </c:pt>
                <c:pt idx="58">
                  <c:v>1.8261823933333331E-2</c:v>
                </c:pt>
                <c:pt idx="59">
                  <c:v>1.8321211983333335E-2</c:v>
                </c:pt>
                <c:pt idx="60">
                  <c:v>1.8371940000000003E-2</c:v>
                </c:pt>
                <c:pt idx="61">
                  <c:v>1.8414007983333334E-2</c:v>
                </c:pt>
                <c:pt idx="62">
                  <c:v>1.8447415933333336E-2</c:v>
                </c:pt>
                <c:pt idx="63">
                  <c:v>1.8472163850000001E-2</c:v>
                </c:pt>
                <c:pt idx="64">
                  <c:v>1.8488251733333332E-2</c:v>
                </c:pt>
                <c:pt idx="65">
                  <c:v>1.8495679583333334E-2</c:v>
                </c:pt>
                <c:pt idx="66">
                  <c:v>1.8494447400000003E-2</c:v>
                </c:pt>
                <c:pt idx="67">
                  <c:v>1.8484555183333338E-2</c:v>
                </c:pt>
                <c:pt idx="68">
                  <c:v>1.8466002933333336E-2</c:v>
                </c:pt>
                <c:pt idx="69">
                  <c:v>1.8438790649999998E-2</c:v>
                </c:pt>
                <c:pt idx="70">
                  <c:v>1.8402918333333337E-2</c:v>
                </c:pt>
                <c:pt idx="71">
                  <c:v>1.8358385983333333E-2</c:v>
                </c:pt>
                <c:pt idx="72">
                  <c:v>1.8305193599999998E-2</c:v>
                </c:pt>
                <c:pt idx="73">
                  <c:v>1.8243341183333338E-2</c:v>
                </c:pt>
                <c:pt idx="74">
                  <c:v>1.817282873333333E-2</c:v>
                </c:pt>
                <c:pt idx="75">
                  <c:v>1.8093656249999996E-2</c:v>
                </c:pt>
                <c:pt idx="76">
                  <c:v>1.8005823733333332E-2</c:v>
                </c:pt>
                <c:pt idx="77">
                  <c:v>1.7909331183333332E-2</c:v>
                </c:pt>
                <c:pt idx="78">
                  <c:v>1.7804178599999998E-2</c:v>
                </c:pt>
                <c:pt idx="79">
                  <c:v>1.7690365983333334E-2</c:v>
                </c:pt>
                <c:pt idx="80">
                  <c:v>1.7567893333333331E-2</c:v>
                </c:pt>
                <c:pt idx="81">
                  <c:v>1.743676064999999E-2</c:v>
                </c:pt>
                <c:pt idx="82">
                  <c:v>1.7296967933333327E-2</c:v>
                </c:pt>
                <c:pt idx="83">
                  <c:v>1.7148515183333331E-2</c:v>
                </c:pt>
                <c:pt idx="84">
                  <c:v>1.6991402399999991E-2</c:v>
                </c:pt>
                <c:pt idx="85">
                  <c:v>1.6825629583333328E-2</c:v>
                </c:pt>
                <c:pt idx="86">
                  <c:v>1.6651196733333332E-2</c:v>
                </c:pt>
                <c:pt idx="87">
                  <c:v>1.6468103849999992E-2</c:v>
                </c:pt>
                <c:pt idx="88">
                  <c:v>1.6276350933333322E-2</c:v>
                </c:pt>
                <c:pt idx="89">
                  <c:v>1.6075937983333323E-2</c:v>
                </c:pt>
                <c:pt idx="90">
                  <c:v>1.5866864999999987E-2</c:v>
                </c:pt>
                <c:pt idx="91">
                  <c:v>1.5649131983333321E-2</c:v>
                </c:pt>
                <c:pt idx="92">
                  <c:v>1.5422738933333326E-2</c:v>
                </c:pt>
                <c:pt idx="93">
                  <c:v>1.5187685849999986E-2</c:v>
                </c:pt>
                <c:pt idx="94">
                  <c:v>1.4943972733333317E-2</c:v>
                </c:pt>
                <c:pt idx="95">
                  <c:v>1.4691599583333319E-2</c:v>
                </c:pt>
                <c:pt idx="96">
                  <c:v>1.4430566399999983E-2</c:v>
                </c:pt>
                <c:pt idx="97">
                  <c:v>1.4160873183333318E-2</c:v>
                </c:pt>
                <c:pt idx="98">
                  <c:v>1.3882519933333316E-2</c:v>
                </c:pt>
                <c:pt idx="99">
                  <c:v>1.3595506649999971E-2</c:v>
                </c:pt>
                <c:pt idx="100">
                  <c:v>1.3299833333333316E-2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A8FA-4FD5-89F6-846F35729DD8}"/>
            </c:ext>
          </c:extLst>
        </c:ser>
        <c:ser>
          <c:idx val="67"/>
          <c:order val="67"/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'pos alpha'!$G$69:$DC$69</c:f>
              <c:numCache>
                <c:formatCode>General</c:formatCode>
                <c:ptCount val="101"/>
                <c:pt idx="0">
                  <c:v>0</c:v>
                </c:pt>
                <c:pt idx="1">
                  <c:v>5.6266499583333348E-4</c:v>
                </c:pt>
                <c:pt idx="2">
                  <c:v>1.1166599833333335E-3</c:v>
                </c:pt>
                <c:pt idx="3">
                  <c:v>1.6619849625000001E-3</c:v>
                </c:pt>
                <c:pt idx="4">
                  <c:v>2.1986399333333339E-3</c:v>
                </c:pt>
                <c:pt idx="5">
                  <c:v>2.7266248958333341E-3</c:v>
                </c:pt>
                <c:pt idx="6">
                  <c:v>3.2459398500000003E-3</c:v>
                </c:pt>
                <c:pt idx="7">
                  <c:v>3.7565847958333344E-3</c:v>
                </c:pt>
                <c:pt idx="8">
                  <c:v>4.2585597333333345E-3</c:v>
                </c:pt>
                <c:pt idx="9">
                  <c:v>4.7518646625000008E-3</c:v>
                </c:pt>
                <c:pt idx="10">
                  <c:v>5.2364995833333334E-3</c:v>
                </c:pt>
                <c:pt idx="11">
                  <c:v>5.7124644958333332E-3</c:v>
                </c:pt>
                <c:pt idx="12">
                  <c:v>6.1797594000000001E-3</c:v>
                </c:pt>
                <c:pt idx="13">
                  <c:v>6.6383842958333324E-3</c:v>
                </c:pt>
                <c:pt idx="14">
                  <c:v>7.0883391833333337E-3</c:v>
                </c:pt>
                <c:pt idx="15">
                  <c:v>7.5296240625000004E-3</c:v>
                </c:pt>
                <c:pt idx="16">
                  <c:v>7.9622389333333342E-3</c:v>
                </c:pt>
                <c:pt idx="17">
                  <c:v>8.3861837958333352E-3</c:v>
                </c:pt>
                <c:pt idx="18">
                  <c:v>8.8014586500000016E-3</c:v>
                </c:pt>
                <c:pt idx="19">
                  <c:v>9.2080634958333352E-3</c:v>
                </c:pt>
                <c:pt idx="20">
                  <c:v>9.6059983333333376E-3</c:v>
                </c:pt>
                <c:pt idx="21">
                  <c:v>9.9952631625000038E-3</c:v>
                </c:pt>
                <c:pt idx="22">
                  <c:v>1.0375857983333335E-2</c:v>
                </c:pt>
                <c:pt idx="23">
                  <c:v>1.0747782795833338E-2</c:v>
                </c:pt>
                <c:pt idx="24">
                  <c:v>1.1111037600000003E-2</c:v>
                </c:pt>
                <c:pt idx="25">
                  <c:v>1.1465622395833335E-2</c:v>
                </c:pt>
                <c:pt idx="26">
                  <c:v>1.1811537183333337E-2</c:v>
                </c:pt>
                <c:pt idx="27">
                  <c:v>1.2148781962500004E-2</c:v>
                </c:pt>
                <c:pt idx="28">
                  <c:v>1.2477356733333335E-2</c:v>
                </c:pt>
                <c:pt idx="29">
                  <c:v>1.2797261495833337E-2</c:v>
                </c:pt>
                <c:pt idx="30">
                  <c:v>1.3108496250000004E-2</c:v>
                </c:pt>
                <c:pt idx="31">
                  <c:v>1.3411060995833335E-2</c:v>
                </c:pt>
                <c:pt idx="32">
                  <c:v>1.3704955733333336E-2</c:v>
                </c:pt>
                <c:pt idx="33">
                  <c:v>1.3990180462500005E-2</c:v>
                </c:pt>
                <c:pt idx="34">
                  <c:v>1.4266735183333337E-2</c:v>
                </c:pt>
                <c:pt idx="35">
                  <c:v>1.4534619895833337E-2</c:v>
                </c:pt>
                <c:pt idx="36">
                  <c:v>1.4793834600000003E-2</c:v>
                </c:pt>
                <c:pt idx="37">
                  <c:v>1.5044379295833337E-2</c:v>
                </c:pt>
                <c:pt idx="38">
                  <c:v>1.5286253983333338E-2</c:v>
                </c:pt>
                <c:pt idx="39">
                  <c:v>1.5519458662500006E-2</c:v>
                </c:pt>
                <c:pt idx="40">
                  <c:v>1.5743993333333338E-2</c:v>
                </c:pt>
                <c:pt idx="41">
                  <c:v>1.5959857995833337E-2</c:v>
                </c:pt>
                <c:pt idx="42">
                  <c:v>1.6167052650000006E-2</c:v>
                </c:pt>
                <c:pt idx="43">
                  <c:v>1.6365577295833343E-2</c:v>
                </c:pt>
                <c:pt idx="44">
                  <c:v>1.6555431933333337E-2</c:v>
                </c:pt>
                <c:pt idx="45">
                  <c:v>1.6736616562500008E-2</c:v>
                </c:pt>
                <c:pt idx="46">
                  <c:v>1.6909131183333339E-2</c:v>
                </c:pt>
                <c:pt idx="47">
                  <c:v>1.7072975795833337E-2</c:v>
                </c:pt>
                <c:pt idx="48">
                  <c:v>1.7228150400000003E-2</c:v>
                </c:pt>
                <c:pt idx="49">
                  <c:v>1.7374654995833336E-2</c:v>
                </c:pt>
                <c:pt idx="50">
                  <c:v>1.7512489583333339E-2</c:v>
                </c:pt>
                <c:pt idx="51">
                  <c:v>1.7641654162499999E-2</c:v>
                </c:pt>
                <c:pt idx="52">
                  <c:v>1.776214873333333E-2</c:v>
                </c:pt>
                <c:pt idx="53">
                  <c:v>1.7873973295833338E-2</c:v>
                </c:pt>
                <c:pt idx="54">
                  <c:v>1.797712785E-2</c:v>
                </c:pt>
                <c:pt idx="55">
                  <c:v>1.8071612395833332E-2</c:v>
                </c:pt>
                <c:pt idx="56">
                  <c:v>1.8157426933333339E-2</c:v>
                </c:pt>
                <c:pt idx="57">
                  <c:v>1.8234571462500002E-2</c:v>
                </c:pt>
                <c:pt idx="58">
                  <c:v>1.8303045983333328E-2</c:v>
                </c:pt>
                <c:pt idx="59">
                  <c:v>1.836285049583334E-2</c:v>
                </c:pt>
                <c:pt idx="60">
                  <c:v>1.8413985000000001E-2</c:v>
                </c:pt>
                <c:pt idx="61">
                  <c:v>1.8456449495833329E-2</c:v>
                </c:pt>
                <c:pt idx="62">
                  <c:v>1.8490243983333331E-2</c:v>
                </c:pt>
                <c:pt idx="63">
                  <c:v>1.8515368462500001E-2</c:v>
                </c:pt>
                <c:pt idx="64">
                  <c:v>1.8531822933333334E-2</c:v>
                </c:pt>
                <c:pt idx="65">
                  <c:v>1.8539607395833334E-2</c:v>
                </c:pt>
                <c:pt idx="66">
                  <c:v>1.8538721849999999E-2</c:v>
                </c:pt>
                <c:pt idx="67">
                  <c:v>1.8529166295833333E-2</c:v>
                </c:pt>
                <c:pt idx="68">
                  <c:v>1.8510940733333332E-2</c:v>
                </c:pt>
                <c:pt idx="69">
                  <c:v>1.8484045162499997E-2</c:v>
                </c:pt>
                <c:pt idx="70">
                  <c:v>1.8448479583333337E-2</c:v>
                </c:pt>
                <c:pt idx="71">
                  <c:v>1.8404243995833333E-2</c:v>
                </c:pt>
                <c:pt idx="72">
                  <c:v>1.835133839999999E-2</c:v>
                </c:pt>
                <c:pt idx="73">
                  <c:v>1.8289762795833334E-2</c:v>
                </c:pt>
                <c:pt idx="74">
                  <c:v>1.8219517183333325E-2</c:v>
                </c:pt>
                <c:pt idx="75">
                  <c:v>1.8140601562499994E-2</c:v>
                </c:pt>
                <c:pt idx="76">
                  <c:v>1.8053015933333329E-2</c:v>
                </c:pt>
                <c:pt idx="77">
                  <c:v>1.7956760295833329E-2</c:v>
                </c:pt>
                <c:pt idx="78">
                  <c:v>1.7851834649999988E-2</c:v>
                </c:pt>
                <c:pt idx="79">
                  <c:v>1.7738238995833325E-2</c:v>
                </c:pt>
                <c:pt idx="80">
                  <c:v>1.761597333333333E-2</c:v>
                </c:pt>
                <c:pt idx="81">
                  <c:v>1.7485037662499987E-2</c:v>
                </c:pt>
                <c:pt idx="82">
                  <c:v>1.7345431983333322E-2</c:v>
                </c:pt>
                <c:pt idx="83">
                  <c:v>1.7197156295833328E-2</c:v>
                </c:pt>
                <c:pt idx="84">
                  <c:v>1.704021059999998E-2</c:v>
                </c:pt>
                <c:pt idx="85">
                  <c:v>1.6874594895833324E-2</c:v>
                </c:pt>
                <c:pt idx="86">
                  <c:v>1.6700309183333331E-2</c:v>
                </c:pt>
                <c:pt idx="87">
                  <c:v>1.6517353462499981E-2</c:v>
                </c:pt>
                <c:pt idx="88">
                  <c:v>1.6325727733333316E-2</c:v>
                </c:pt>
                <c:pt idx="89">
                  <c:v>1.6125431995833321E-2</c:v>
                </c:pt>
                <c:pt idx="90">
                  <c:v>1.5916466249999976E-2</c:v>
                </c:pt>
                <c:pt idx="91">
                  <c:v>1.5698830495833316E-2</c:v>
                </c:pt>
                <c:pt idx="92">
                  <c:v>1.5472524733333319E-2</c:v>
                </c:pt>
                <c:pt idx="93">
                  <c:v>1.5237548962499979E-2</c:v>
                </c:pt>
                <c:pt idx="94">
                  <c:v>1.499390318333331E-2</c:v>
                </c:pt>
                <c:pt idx="95">
                  <c:v>1.4741587395833311E-2</c:v>
                </c:pt>
                <c:pt idx="96">
                  <c:v>1.4480601599999969E-2</c:v>
                </c:pt>
                <c:pt idx="97">
                  <c:v>1.4210945795833305E-2</c:v>
                </c:pt>
                <c:pt idx="98">
                  <c:v>1.3932619983333311E-2</c:v>
                </c:pt>
                <c:pt idx="99">
                  <c:v>1.3645624162499967E-2</c:v>
                </c:pt>
                <c:pt idx="100">
                  <c:v>1.3349958333333307E-2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A8FA-4FD5-89F6-846F35729DD8}"/>
            </c:ext>
          </c:extLst>
        </c:ser>
        <c:ser>
          <c:idx val="68"/>
          <c:order val="68"/>
          <c:spPr>
            <a:ln w="95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'pos alpha'!$G$70:$DC$70</c:f>
              <c:numCache>
                <c:formatCode>General</c:formatCode>
                <c:ptCount val="101"/>
                <c:pt idx="0">
                  <c:v>0</c:v>
                </c:pt>
                <c:pt idx="1">
                  <c:v>5.6365993333333346E-4</c:v>
                </c:pt>
                <c:pt idx="2">
                  <c:v>1.1186397333333336E-3</c:v>
                </c:pt>
                <c:pt idx="3">
                  <c:v>1.6649394E-3</c:v>
                </c:pt>
                <c:pt idx="4">
                  <c:v>2.2025589333333341E-3</c:v>
                </c:pt>
                <c:pt idx="5">
                  <c:v>2.7314983333333338E-3</c:v>
                </c:pt>
                <c:pt idx="6">
                  <c:v>3.2517576000000003E-3</c:v>
                </c:pt>
                <c:pt idx="7">
                  <c:v>3.7633367333333337E-3</c:v>
                </c:pt>
                <c:pt idx="8">
                  <c:v>4.2662357333333343E-3</c:v>
                </c:pt>
                <c:pt idx="9">
                  <c:v>4.7604546000000001E-3</c:v>
                </c:pt>
                <c:pt idx="10">
                  <c:v>5.2459933333333332E-3</c:v>
                </c:pt>
                <c:pt idx="11">
                  <c:v>5.7228519333333335E-3</c:v>
                </c:pt>
                <c:pt idx="12">
                  <c:v>6.1910304000000003E-3</c:v>
                </c:pt>
                <c:pt idx="13">
                  <c:v>6.6505287333333326E-3</c:v>
                </c:pt>
                <c:pt idx="14">
                  <c:v>7.1013469333333339E-3</c:v>
                </c:pt>
                <c:pt idx="15">
                  <c:v>7.5434849999999991E-3</c:v>
                </c:pt>
                <c:pt idx="16">
                  <c:v>7.976942933333335E-3</c:v>
                </c:pt>
                <c:pt idx="17">
                  <c:v>8.4017207333333347E-3</c:v>
                </c:pt>
                <c:pt idx="18">
                  <c:v>8.8178184000000017E-3</c:v>
                </c:pt>
                <c:pt idx="19">
                  <c:v>9.225235933333336E-3</c:v>
                </c:pt>
                <c:pt idx="20">
                  <c:v>9.6239733333333358E-3</c:v>
                </c:pt>
                <c:pt idx="21">
                  <c:v>1.0014030600000001E-2</c:v>
                </c:pt>
                <c:pt idx="22">
                  <c:v>1.0395407733333336E-2</c:v>
                </c:pt>
                <c:pt idx="23">
                  <c:v>1.0768104733333337E-2</c:v>
                </c:pt>
                <c:pt idx="24">
                  <c:v>1.1132121600000003E-2</c:v>
                </c:pt>
                <c:pt idx="25">
                  <c:v>1.1487458333333336E-2</c:v>
                </c:pt>
                <c:pt idx="26">
                  <c:v>1.1834114933333337E-2</c:v>
                </c:pt>
                <c:pt idx="27">
                  <c:v>1.2172091400000003E-2</c:v>
                </c:pt>
                <c:pt idx="28">
                  <c:v>1.2501387733333336E-2</c:v>
                </c:pt>
                <c:pt idx="29">
                  <c:v>1.2822003933333338E-2</c:v>
                </c:pt>
                <c:pt idx="30">
                  <c:v>1.3133940000000004E-2</c:v>
                </c:pt>
                <c:pt idx="31">
                  <c:v>1.3437195933333333E-2</c:v>
                </c:pt>
                <c:pt idx="32">
                  <c:v>1.3731771733333335E-2</c:v>
                </c:pt>
                <c:pt idx="33">
                  <c:v>1.4017667400000006E-2</c:v>
                </c:pt>
                <c:pt idx="34">
                  <c:v>1.4294882933333338E-2</c:v>
                </c:pt>
                <c:pt idx="35">
                  <c:v>1.4563418333333336E-2</c:v>
                </c:pt>
                <c:pt idx="36">
                  <c:v>1.4823273600000006E-2</c:v>
                </c:pt>
                <c:pt idx="37">
                  <c:v>1.5074448733333336E-2</c:v>
                </c:pt>
                <c:pt idx="38">
                  <c:v>1.5316943733333335E-2</c:v>
                </c:pt>
                <c:pt idx="39">
                  <c:v>1.5550758600000006E-2</c:v>
                </c:pt>
                <c:pt idx="40">
                  <c:v>1.5775893333333339E-2</c:v>
                </c:pt>
                <c:pt idx="41">
                  <c:v>1.5992347933333338E-2</c:v>
                </c:pt>
                <c:pt idx="42">
                  <c:v>1.6200122400000006E-2</c:v>
                </c:pt>
                <c:pt idx="43">
                  <c:v>1.639921673333334E-2</c:v>
                </c:pt>
                <c:pt idx="44">
                  <c:v>1.6589630933333339E-2</c:v>
                </c:pt>
                <c:pt idx="45">
                  <c:v>1.6771365000000007E-2</c:v>
                </c:pt>
                <c:pt idx="46">
                  <c:v>1.6944418933333337E-2</c:v>
                </c:pt>
                <c:pt idx="47">
                  <c:v>1.7108792733333336E-2</c:v>
                </c:pt>
                <c:pt idx="48">
                  <c:v>1.7264486400000004E-2</c:v>
                </c:pt>
                <c:pt idx="49">
                  <c:v>1.7411499933333335E-2</c:v>
                </c:pt>
                <c:pt idx="50">
                  <c:v>1.7549833333333334E-2</c:v>
                </c:pt>
                <c:pt idx="51">
                  <c:v>1.7679486600000002E-2</c:v>
                </c:pt>
                <c:pt idx="52">
                  <c:v>1.7800459733333333E-2</c:v>
                </c:pt>
                <c:pt idx="53">
                  <c:v>1.7912752733333336E-2</c:v>
                </c:pt>
                <c:pt idx="54">
                  <c:v>1.8016365600000001E-2</c:v>
                </c:pt>
                <c:pt idx="55">
                  <c:v>1.8111298333333331E-2</c:v>
                </c:pt>
                <c:pt idx="56">
                  <c:v>1.8197550933333334E-2</c:v>
                </c:pt>
                <c:pt idx="57">
                  <c:v>1.8275123399999999E-2</c:v>
                </c:pt>
                <c:pt idx="58">
                  <c:v>1.8344015733333326E-2</c:v>
                </c:pt>
                <c:pt idx="59">
                  <c:v>1.8404227933333336E-2</c:v>
                </c:pt>
                <c:pt idx="60">
                  <c:v>1.8455760000000002E-2</c:v>
                </c:pt>
                <c:pt idx="61">
                  <c:v>1.8498611933333329E-2</c:v>
                </c:pt>
                <c:pt idx="62">
                  <c:v>1.8532783733333332E-2</c:v>
                </c:pt>
                <c:pt idx="63">
                  <c:v>1.8558275400000001E-2</c:v>
                </c:pt>
                <c:pt idx="64">
                  <c:v>1.8575086933333328E-2</c:v>
                </c:pt>
                <c:pt idx="65">
                  <c:v>1.8583218333333332E-2</c:v>
                </c:pt>
                <c:pt idx="66">
                  <c:v>1.8582669599999994E-2</c:v>
                </c:pt>
                <c:pt idx="67">
                  <c:v>1.8573440733333332E-2</c:v>
                </c:pt>
                <c:pt idx="68">
                  <c:v>1.8555531733333332E-2</c:v>
                </c:pt>
                <c:pt idx="69">
                  <c:v>1.8528942599999997E-2</c:v>
                </c:pt>
                <c:pt idx="70">
                  <c:v>1.8493673333333339E-2</c:v>
                </c:pt>
                <c:pt idx="71">
                  <c:v>1.8449723933333328E-2</c:v>
                </c:pt>
                <c:pt idx="72">
                  <c:v>1.8397094399999987E-2</c:v>
                </c:pt>
                <c:pt idx="73">
                  <c:v>1.8335784733333329E-2</c:v>
                </c:pt>
                <c:pt idx="74">
                  <c:v>1.8265794933333322E-2</c:v>
                </c:pt>
                <c:pt idx="75">
                  <c:v>1.8187124999999991E-2</c:v>
                </c:pt>
                <c:pt idx="76">
                  <c:v>1.809977493333333E-2</c:v>
                </c:pt>
                <c:pt idx="77">
                  <c:v>1.8003744733333323E-2</c:v>
                </c:pt>
                <c:pt idx="78">
                  <c:v>1.7899034399999993E-2</c:v>
                </c:pt>
                <c:pt idx="79">
                  <c:v>1.7785643933333324E-2</c:v>
                </c:pt>
                <c:pt idx="80">
                  <c:v>1.7663573333333328E-2</c:v>
                </c:pt>
                <c:pt idx="81">
                  <c:v>1.7532822599999984E-2</c:v>
                </c:pt>
                <c:pt idx="82">
                  <c:v>1.7393391733333322E-2</c:v>
                </c:pt>
                <c:pt idx="83">
                  <c:v>1.7245280733333326E-2</c:v>
                </c:pt>
                <c:pt idx="84">
                  <c:v>1.7088489599999982E-2</c:v>
                </c:pt>
                <c:pt idx="85">
                  <c:v>1.6923018333333324E-2</c:v>
                </c:pt>
                <c:pt idx="86">
                  <c:v>1.6748866933333328E-2</c:v>
                </c:pt>
                <c:pt idx="87">
                  <c:v>1.6566035399999984E-2</c:v>
                </c:pt>
                <c:pt idx="88">
                  <c:v>1.6374523733333313E-2</c:v>
                </c:pt>
                <c:pt idx="89">
                  <c:v>1.617433193333332E-2</c:v>
                </c:pt>
                <c:pt idx="90">
                  <c:v>1.596545999999998E-2</c:v>
                </c:pt>
                <c:pt idx="91">
                  <c:v>1.5747907933333319E-2</c:v>
                </c:pt>
                <c:pt idx="92">
                  <c:v>1.5521675733333323E-2</c:v>
                </c:pt>
                <c:pt idx="93">
                  <c:v>1.5286763399999986E-2</c:v>
                </c:pt>
                <c:pt idx="94">
                  <c:v>1.5043170933333308E-2</c:v>
                </c:pt>
                <c:pt idx="95">
                  <c:v>1.4790898333333316E-2</c:v>
                </c:pt>
                <c:pt idx="96">
                  <c:v>1.4529945599999969E-2</c:v>
                </c:pt>
                <c:pt idx="97">
                  <c:v>1.4260312733333308E-2</c:v>
                </c:pt>
                <c:pt idx="98">
                  <c:v>1.3981999733333313E-2</c:v>
                </c:pt>
                <c:pt idx="99">
                  <c:v>1.3695006599999962E-2</c:v>
                </c:pt>
                <c:pt idx="100">
                  <c:v>1.3399333333333312E-2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A8FA-4FD5-89F6-846F35729DD8}"/>
            </c:ext>
          </c:extLst>
        </c:ser>
        <c:ser>
          <c:idx val="69"/>
          <c:order val="69"/>
          <c:spPr>
            <a:ln w="95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'pos alpha'!$G$71:$DC$71</c:f>
              <c:numCache>
                <c:formatCode>General</c:formatCode>
                <c:ptCount val="101"/>
                <c:pt idx="0">
                  <c:v>0</c:v>
                </c:pt>
                <c:pt idx="1">
                  <c:v>5.6465479583333352E-4</c:v>
                </c:pt>
                <c:pt idx="2">
                  <c:v>1.1206191833333338E-3</c:v>
                </c:pt>
                <c:pt idx="3">
                  <c:v>1.6678931625000002E-3</c:v>
                </c:pt>
                <c:pt idx="4">
                  <c:v>2.2064767333333339E-3</c:v>
                </c:pt>
                <c:pt idx="5">
                  <c:v>2.7363698958333339E-3</c:v>
                </c:pt>
                <c:pt idx="6">
                  <c:v>3.2575726500000011E-3</c:v>
                </c:pt>
                <c:pt idx="7">
                  <c:v>3.7700849958333346E-3</c:v>
                </c:pt>
                <c:pt idx="8">
                  <c:v>4.2739069333333343E-3</c:v>
                </c:pt>
                <c:pt idx="9">
                  <c:v>4.7690384625000007E-3</c:v>
                </c:pt>
                <c:pt idx="10">
                  <c:v>5.2554795833333334E-3</c:v>
                </c:pt>
                <c:pt idx="11">
                  <c:v>5.7332302958333341E-3</c:v>
                </c:pt>
                <c:pt idx="12">
                  <c:v>6.2022906000000003E-3</c:v>
                </c:pt>
                <c:pt idx="13">
                  <c:v>6.6626604958333335E-3</c:v>
                </c:pt>
                <c:pt idx="14">
                  <c:v>7.1143399833333339E-3</c:v>
                </c:pt>
                <c:pt idx="15">
                  <c:v>7.5573290625000006E-3</c:v>
                </c:pt>
                <c:pt idx="16">
                  <c:v>7.9916277333333362E-3</c:v>
                </c:pt>
                <c:pt idx="17">
                  <c:v>8.4172359958333345E-3</c:v>
                </c:pt>
                <c:pt idx="18">
                  <c:v>8.8341538500000018E-3</c:v>
                </c:pt>
                <c:pt idx="19">
                  <c:v>9.2423812958333362E-3</c:v>
                </c:pt>
                <c:pt idx="20">
                  <c:v>9.6419183333333394E-3</c:v>
                </c:pt>
                <c:pt idx="21">
                  <c:v>1.0032764962500003E-2</c:v>
                </c:pt>
                <c:pt idx="22">
                  <c:v>1.0414921183333339E-2</c:v>
                </c:pt>
                <c:pt idx="23">
                  <c:v>1.078838699583334E-2</c:v>
                </c:pt>
                <c:pt idx="24">
                  <c:v>1.1153162400000005E-2</c:v>
                </c:pt>
                <c:pt idx="25">
                  <c:v>1.1509247395833337E-2</c:v>
                </c:pt>
                <c:pt idx="26">
                  <c:v>1.1856641983333338E-2</c:v>
                </c:pt>
                <c:pt idx="27">
                  <c:v>1.2195346162500006E-2</c:v>
                </c:pt>
                <c:pt idx="28">
                  <c:v>1.2525359933333339E-2</c:v>
                </c:pt>
                <c:pt idx="29">
                  <c:v>1.2846683295833338E-2</c:v>
                </c:pt>
                <c:pt idx="30">
                  <c:v>1.3159316250000004E-2</c:v>
                </c:pt>
                <c:pt idx="31">
                  <c:v>1.3463258795833337E-2</c:v>
                </c:pt>
                <c:pt idx="32">
                  <c:v>1.3758510933333336E-2</c:v>
                </c:pt>
                <c:pt idx="33">
                  <c:v>1.4045072662500008E-2</c:v>
                </c:pt>
                <c:pt idx="34">
                  <c:v>1.432294398333334E-2</c:v>
                </c:pt>
                <c:pt idx="35">
                  <c:v>1.459212489583334E-2</c:v>
                </c:pt>
                <c:pt idx="36">
                  <c:v>1.4852615400000005E-2</c:v>
                </c:pt>
                <c:pt idx="37">
                  <c:v>1.5104415495833343E-2</c:v>
                </c:pt>
                <c:pt idx="38">
                  <c:v>1.5347525183333339E-2</c:v>
                </c:pt>
                <c:pt idx="39">
                  <c:v>1.5581944462500007E-2</c:v>
                </c:pt>
                <c:pt idx="40">
                  <c:v>1.5807673333333341E-2</c:v>
                </c:pt>
                <c:pt idx="41">
                  <c:v>1.6024711795833341E-2</c:v>
                </c:pt>
                <c:pt idx="42">
                  <c:v>1.6233059850000009E-2</c:v>
                </c:pt>
                <c:pt idx="43">
                  <c:v>1.6432717495833339E-2</c:v>
                </c:pt>
                <c:pt idx="44">
                  <c:v>1.6623684733333338E-2</c:v>
                </c:pt>
                <c:pt idx="45">
                  <c:v>1.680596156250001E-2</c:v>
                </c:pt>
                <c:pt idx="46">
                  <c:v>1.6979547983333343E-2</c:v>
                </c:pt>
                <c:pt idx="47">
                  <c:v>1.7144443995833342E-2</c:v>
                </c:pt>
                <c:pt idx="48">
                  <c:v>1.7300649600000009E-2</c:v>
                </c:pt>
                <c:pt idx="49">
                  <c:v>1.7448164795833339E-2</c:v>
                </c:pt>
                <c:pt idx="50">
                  <c:v>1.7586989583333341E-2</c:v>
                </c:pt>
                <c:pt idx="51">
                  <c:v>1.7717123962500005E-2</c:v>
                </c:pt>
                <c:pt idx="52">
                  <c:v>1.7838567933333334E-2</c:v>
                </c:pt>
                <c:pt idx="53">
                  <c:v>1.7951321495833339E-2</c:v>
                </c:pt>
                <c:pt idx="54">
                  <c:v>1.8055384650000006E-2</c:v>
                </c:pt>
                <c:pt idx="55">
                  <c:v>1.8150757395833335E-2</c:v>
                </c:pt>
                <c:pt idx="56">
                  <c:v>1.823743973333334E-2</c:v>
                </c:pt>
                <c:pt idx="57">
                  <c:v>1.8315431662500006E-2</c:v>
                </c:pt>
                <c:pt idx="58">
                  <c:v>1.8384733183333335E-2</c:v>
                </c:pt>
                <c:pt idx="59">
                  <c:v>1.8445344295833339E-2</c:v>
                </c:pt>
                <c:pt idx="60">
                  <c:v>1.8497265000000002E-2</c:v>
                </c:pt>
                <c:pt idx="61">
                  <c:v>1.8540495295833334E-2</c:v>
                </c:pt>
                <c:pt idx="62">
                  <c:v>1.8575035183333331E-2</c:v>
                </c:pt>
                <c:pt idx="63">
                  <c:v>1.8600884662500001E-2</c:v>
                </c:pt>
                <c:pt idx="64">
                  <c:v>1.8618043733333336E-2</c:v>
                </c:pt>
                <c:pt idx="65">
                  <c:v>1.862651239583334E-2</c:v>
                </c:pt>
                <c:pt idx="66">
                  <c:v>1.8626290649999998E-2</c:v>
                </c:pt>
                <c:pt idx="67">
                  <c:v>1.8617378495833337E-2</c:v>
                </c:pt>
                <c:pt idx="68">
                  <c:v>1.8599775933333337E-2</c:v>
                </c:pt>
                <c:pt idx="69">
                  <c:v>1.8573482962500002E-2</c:v>
                </c:pt>
                <c:pt idx="70">
                  <c:v>1.8538499583333336E-2</c:v>
                </c:pt>
                <c:pt idx="71">
                  <c:v>1.8494825795833336E-2</c:v>
                </c:pt>
                <c:pt idx="72">
                  <c:v>1.8442461599999994E-2</c:v>
                </c:pt>
                <c:pt idx="73">
                  <c:v>1.8381406995833332E-2</c:v>
                </c:pt>
                <c:pt idx="74">
                  <c:v>1.8311661983333328E-2</c:v>
                </c:pt>
                <c:pt idx="75">
                  <c:v>1.8233226562499996E-2</c:v>
                </c:pt>
                <c:pt idx="76">
                  <c:v>1.8146100733333337E-2</c:v>
                </c:pt>
                <c:pt idx="77">
                  <c:v>1.8050284495833329E-2</c:v>
                </c:pt>
                <c:pt idx="78">
                  <c:v>1.7945777849999994E-2</c:v>
                </c:pt>
                <c:pt idx="79">
                  <c:v>1.783258079583333E-2</c:v>
                </c:pt>
                <c:pt idx="80">
                  <c:v>1.7710693333333333E-2</c:v>
                </c:pt>
                <c:pt idx="81">
                  <c:v>1.7580115462499997E-2</c:v>
                </c:pt>
                <c:pt idx="82">
                  <c:v>1.7440847183333327E-2</c:v>
                </c:pt>
                <c:pt idx="83">
                  <c:v>1.7292888495833332E-2</c:v>
                </c:pt>
                <c:pt idx="84">
                  <c:v>1.7136239399999989E-2</c:v>
                </c:pt>
                <c:pt idx="85">
                  <c:v>1.6970899895833322E-2</c:v>
                </c:pt>
                <c:pt idx="86">
                  <c:v>1.679686998333333E-2</c:v>
                </c:pt>
                <c:pt idx="87">
                  <c:v>1.6614149662499987E-2</c:v>
                </c:pt>
                <c:pt idx="88">
                  <c:v>1.642273893333332E-2</c:v>
                </c:pt>
                <c:pt idx="89">
                  <c:v>1.6222637795833321E-2</c:v>
                </c:pt>
                <c:pt idx="90">
                  <c:v>1.6013846249999984E-2</c:v>
                </c:pt>
                <c:pt idx="91">
                  <c:v>1.5796364295833323E-2</c:v>
                </c:pt>
                <c:pt idx="92">
                  <c:v>1.5570191933333324E-2</c:v>
                </c:pt>
                <c:pt idx="93">
                  <c:v>1.5335329162499987E-2</c:v>
                </c:pt>
                <c:pt idx="94">
                  <c:v>1.5091775983333319E-2</c:v>
                </c:pt>
                <c:pt idx="95">
                  <c:v>1.483953239583332E-2</c:v>
                </c:pt>
                <c:pt idx="96">
                  <c:v>1.4578598399999983E-2</c:v>
                </c:pt>
                <c:pt idx="97">
                  <c:v>1.4308973995833314E-2</c:v>
                </c:pt>
                <c:pt idx="98">
                  <c:v>1.4030659183333322E-2</c:v>
                </c:pt>
                <c:pt idx="99">
                  <c:v>1.374365396249997E-2</c:v>
                </c:pt>
                <c:pt idx="100">
                  <c:v>1.3447958333333315E-2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A8FA-4FD5-89F6-846F35729DD8}"/>
            </c:ext>
          </c:extLst>
        </c:ser>
        <c:ser>
          <c:idx val="70"/>
          <c:order val="70"/>
          <c:spPr>
            <a:ln w="95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'pos alpha'!$G$72:$DC$72</c:f>
              <c:numCache>
                <c:formatCode>General</c:formatCode>
                <c:ptCount val="101"/>
                <c:pt idx="0">
                  <c:v>0</c:v>
                </c:pt>
                <c:pt idx="1">
                  <c:v>5.6564958333333356E-4</c:v>
                </c:pt>
                <c:pt idx="2">
                  <c:v>1.1225983333333336E-3</c:v>
                </c:pt>
                <c:pt idx="3">
                  <c:v>1.6708462500000002E-3</c:v>
                </c:pt>
                <c:pt idx="4">
                  <c:v>2.2103933333333342E-3</c:v>
                </c:pt>
                <c:pt idx="5">
                  <c:v>2.7412395833333342E-3</c:v>
                </c:pt>
                <c:pt idx="6">
                  <c:v>3.2633850000000006E-3</c:v>
                </c:pt>
                <c:pt idx="7">
                  <c:v>3.7768295833333345E-3</c:v>
                </c:pt>
                <c:pt idx="8">
                  <c:v>4.2815733333333352E-3</c:v>
                </c:pt>
                <c:pt idx="9">
                  <c:v>4.7776162500000009E-3</c:v>
                </c:pt>
                <c:pt idx="10">
                  <c:v>5.2649583333333333E-3</c:v>
                </c:pt>
                <c:pt idx="11">
                  <c:v>5.7435995833333333E-3</c:v>
                </c:pt>
                <c:pt idx="12">
                  <c:v>6.2135400000000009E-3</c:v>
                </c:pt>
                <c:pt idx="13">
                  <c:v>6.6747795833333335E-3</c:v>
                </c:pt>
                <c:pt idx="14">
                  <c:v>7.1273183333333346E-3</c:v>
                </c:pt>
                <c:pt idx="15">
                  <c:v>7.5711562499999998E-3</c:v>
                </c:pt>
                <c:pt idx="16">
                  <c:v>8.006293333333336E-3</c:v>
                </c:pt>
                <c:pt idx="17">
                  <c:v>8.4327295833333347E-3</c:v>
                </c:pt>
                <c:pt idx="18">
                  <c:v>8.8504650000000035E-3</c:v>
                </c:pt>
                <c:pt idx="19">
                  <c:v>9.2594995833333374E-3</c:v>
                </c:pt>
                <c:pt idx="20">
                  <c:v>9.659833333333338E-3</c:v>
                </c:pt>
                <c:pt idx="21">
                  <c:v>1.0051466250000004E-2</c:v>
                </c:pt>
                <c:pt idx="22">
                  <c:v>1.0434398333333338E-2</c:v>
                </c:pt>
                <c:pt idx="23">
                  <c:v>1.0808629583333338E-2</c:v>
                </c:pt>
                <c:pt idx="24">
                  <c:v>1.1174160000000004E-2</c:v>
                </c:pt>
                <c:pt idx="25">
                  <c:v>1.1530989583333338E-2</c:v>
                </c:pt>
                <c:pt idx="26">
                  <c:v>1.1879118333333338E-2</c:v>
                </c:pt>
                <c:pt idx="27">
                  <c:v>1.2218546250000005E-2</c:v>
                </c:pt>
                <c:pt idx="28">
                  <c:v>1.2549273333333336E-2</c:v>
                </c:pt>
                <c:pt idx="29">
                  <c:v>1.2871299583333337E-2</c:v>
                </c:pt>
                <c:pt idx="30">
                  <c:v>1.3184625000000007E-2</c:v>
                </c:pt>
                <c:pt idx="31">
                  <c:v>1.3489249583333338E-2</c:v>
                </c:pt>
                <c:pt idx="32">
                  <c:v>1.3785173333333338E-2</c:v>
                </c:pt>
                <c:pt idx="33">
                  <c:v>1.4072396250000006E-2</c:v>
                </c:pt>
                <c:pt idx="34">
                  <c:v>1.4350918333333341E-2</c:v>
                </c:pt>
                <c:pt idx="35">
                  <c:v>1.4620739583333341E-2</c:v>
                </c:pt>
                <c:pt idx="36">
                  <c:v>1.4881860000000007E-2</c:v>
                </c:pt>
                <c:pt idx="37">
                  <c:v>1.513427958333334E-2</c:v>
                </c:pt>
                <c:pt idx="38">
                  <c:v>1.5377998333333339E-2</c:v>
                </c:pt>
                <c:pt idx="39">
                  <c:v>1.5613016250000009E-2</c:v>
                </c:pt>
                <c:pt idx="40">
                  <c:v>1.5839333333333341E-2</c:v>
                </c:pt>
                <c:pt idx="41">
                  <c:v>1.6056949583333341E-2</c:v>
                </c:pt>
                <c:pt idx="42">
                  <c:v>1.6265865000000008E-2</c:v>
                </c:pt>
                <c:pt idx="43">
                  <c:v>1.6466079583333341E-2</c:v>
                </c:pt>
                <c:pt idx="44">
                  <c:v>1.6657593333333338E-2</c:v>
                </c:pt>
                <c:pt idx="45">
                  <c:v>1.6840406250000009E-2</c:v>
                </c:pt>
                <c:pt idx="46">
                  <c:v>1.7014518333333339E-2</c:v>
                </c:pt>
                <c:pt idx="47">
                  <c:v>1.717992958333334E-2</c:v>
                </c:pt>
                <c:pt idx="48">
                  <c:v>1.7336640000000011E-2</c:v>
                </c:pt>
                <c:pt idx="49">
                  <c:v>1.7484649583333338E-2</c:v>
                </c:pt>
                <c:pt idx="50">
                  <c:v>1.7623958333333339E-2</c:v>
                </c:pt>
                <c:pt idx="51">
                  <c:v>1.7754566250000006E-2</c:v>
                </c:pt>
                <c:pt idx="52">
                  <c:v>1.7876473333333337E-2</c:v>
                </c:pt>
                <c:pt idx="53">
                  <c:v>1.7989679583333341E-2</c:v>
                </c:pt>
                <c:pt idx="54">
                  <c:v>1.8094185000000006E-2</c:v>
                </c:pt>
                <c:pt idx="55">
                  <c:v>1.8189989583333333E-2</c:v>
                </c:pt>
                <c:pt idx="56">
                  <c:v>1.8277093333333341E-2</c:v>
                </c:pt>
                <c:pt idx="57">
                  <c:v>1.8355496250000002E-2</c:v>
                </c:pt>
                <c:pt idx="58">
                  <c:v>1.8425198333333333E-2</c:v>
                </c:pt>
                <c:pt idx="59">
                  <c:v>1.8486199583333342E-2</c:v>
                </c:pt>
                <c:pt idx="60">
                  <c:v>1.8538500000000003E-2</c:v>
                </c:pt>
                <c:pt idx="61">
                  <c:v>1.8582099583333334E-2</c:v>
                </c:pt>
                <c:pt idx="62">
                  <c:v>1.8616998333333332E-2</c:v>
                </c:pt>
                <c:pt idx="63">
                  <c:v>1.8643196250000004E-2</c:v>
                </c:pt>
                <c:pt idx="64">
                  <c:v>1.8660693333333332E-2</c:v>
                </c:pt>
                <c:pt idx="65">
                  <c:v>1.8669489583333337E-2</c:v>
                </c:pt>
                <c:pt idx="66">
                  <c:v>1.8669585000000002E-2</c:v>
                </c:pt>
                <c:pt idx="67">
                  <c:v>1.8660979583333338E-2</c:v>
                </c:pt>
                <c:pt idx="68">
                  <c:v>1.8643673333333336E-2</c:v>
                </c:pt>
                <c:pt idx="69">
                  <c:v>1.8617666250000005E-2</c:v>
                </c:pt>
                <c:pt idx="70">
                  <c:v>1.858295833333334E-2</c:v>
                </c:pt>
                <c:pt idx="71">
                  <c:v>1.8539549583333339E-2</c:v>
                </c:pt>
                <c:pt idx="72">
                  <c:v>1.8487439999999994E-2</c:v>
                </c:pt>
                <c:pt idx="73">
                  <c:v>1.842662958333334E-2</c:v>
                </c:pt>
                <c:pt idx="74">
                  <c:v>1.8357118333333328E-2</c:v>
                </c:pt>
                <c:pt idx="75">
                  <c:v>1.8278906249999997E-2</c:v>
                </c:pt>
                <c:pt idx="76">
                  <c:v>1.8191993333333333E-2</c:v>
                </c:pt>
                <c:pt idx="77">
                  <c:v>1.8096379583333332E-2</c:v>
                </c:pt>
                <c:pt idx="78">
                  <c:v>1.7992064999999995E-2</c:v>
                </c:pt>
                <c:pt idx="79">
                  <c:v>1.7879049583333331E-2</c:v>
                </c:pt>
                <c:pt idx="80">
                  <c:v>1.7757333333333337E-2</c:v>
                </c:pt>
                <c:pt idx="81">
                  <c:v>1.7626916249999996E-2</c:v>
                </c:pt>
                <c:pt idx="82">
                  <c:v>1.7487798333333329E-2</c:v>
                </c:pt>
                <c:pt idx="83">
                  <c:v>1.7339979583333328E-2</c:v>
                </c:pt>
                <c:pt idx="84">
                  <c:v>1.7183459999999987E-2</c:v>
                </c:pt>
                <c:pt idx="85">
                  <c:v>1.7018239583333331E-2</c:v>
                </c:pt>
                <c:pt idx="86">
                  <c:v>1.684431833333333E-2</c:v>
                </c:pt>
                <c:pt idx="87">
                  <c:v>1.666169624999999E-2</c:v>
                </c:pt>
                <c:pt idx="88">
                  <c:v>1.647037333333333E-2</c:v>
                </c:pt>
                <c:pt idx="89">
                  <c:v>1.6270349583333329E-2</c:v>
                </c:pt>
                <c:pt idx="90">
                  <c:v>1.6061624999999989E-2</c:v>
                </c:pt>
                <c:pt idx="91">
                  <c:v>1.5844199583333322E-2</c:v>
                </c:pt>
                <c:pt idx="92">
                  <c:v>1.5618073333333329E-2</c:v>
                </c:pt>
                <c:pt idx="93">
                  <c:v>1.5383246249999989E-2</c:v>
                </c:pt>
                <c:pt idx="94">
                  <c:v>1.5139718333333323E-2</c:v>
                </c:pt>
                <c:pt idx="95">
                  <c:v>1.4887489583333323E-2</c:v>
                </c:pt>
                <c:pt idx="96">
                  <c:v>1.4626559999999983E-2</c:v>
                </c:pt>
                <c:pt idx="97">
                  <c:v>1.4356929583333317E-2</c:v>
                </c:pt>
                <c:pt idx="98">
                  <c:v>1.4078598333333317E-2</c:v>
                </c:pt>
                <c:pt idx="99">
                  <c:v>1.379156624999997E-2</c:v>
                </c:pt>
                <c:pt idx="100">
                  <c:v>1.3495833333333318E-2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A8FA-4FD5-89F6-846F35729DD8}"/>
            </c:ext>
          </c:extLst>
        </c:ser>
        <c:ser>
          <c:idx val="71"/>
          <c:order val="71"/>
          <c:spPr>
            <a:ln w="95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'pos alpha'!$G$73:$DC$73</c:f>
              <c:numCache>
                <c:formatCode>General</c:formatCode>
                <c:ptCount val="101"/>
                <c:pt idx="0">
                  <c:v>0</c:v>
                </c:pt>
                <c:pt idx="1">
                  <c:v>5.6664429583333346E-4</c:v>
                </c:pt>
                <c:pt idx="2">
                  <c:v>1.1245771833333336E-3</c:v>
                </c:pt>
                <c:pt idx="3">
                  <c:v>1.6737986625000002E-3</c:v>
                </c:pt>
                <c:pt idx="4">
                  <c:v>2.2143087333333336E-3</c:v>
                </c:pt>
                <c:pt idx="5">
                  <c:v>2.7461073958333342E-3</c:v>
                </c:pt>
                <c:pt idx="6">
                  <c:v>3.2691946500000004E-3</c:v>
                </c:pt>
                <c:pt idx="7">
                  <c:v>3.783570495833334E-3</c:v>
                </c:pt>
                <c:pt idx="8">
                  <c:v>4.2892349333333345E-3</c:v>
                </c:pt>
                <c:pt idx="9">
                  <c:v>4.7861879625000006E-3</c:v>
                </c:pt>
                <c:pt idx="10">
                  <c:v>5.2744295833333328E-3</c:v>
                </c:pt>
                <c:pt idx="11">
                  <c:v>5.7539597958333336E-3</c:v>
                </c:pt>
                <c:pt idx="12">
                  <c:v>6.2247786000000005E-3</c:v>
                </c:pt>
                <c:pt idx="13">
                  <c:v>6.6868859958333325E-3</c:v>
                </c:pt>
                <c:pt idx="14">
                  <c:v>7.1402819833333341E-3</c:v>
                </c:pt>
                <c:pt idx="15">
                  <c:v>7.5849665625000008E-3</c:v>
                </c:pt>
                <c:pt idx="16">
                  <c:v>8.0209397333333345E-3</c:v>
                </c:pt>
                <c:pt idx="17">
                  <c:v>8.4482014958333351E-3</c:v>
                </c:pt>
                <c:pt idx="18">
                  <c:v>8.8667518500000018E-3</c:v>
                </c:pt>
                <c:pt idx="19">
                  <c:v>9.2765907958333362E-3</c:v>
                </c:pt>
                <c:pt idx="20">
                  <c:v>9.6777183333333367E-3</c:v>
                </c:pt>
                <c:pt idx="21">
                  <c:v>1.0070134462500002E-2</c:v>
                </c:pt>
                <c:pt idx="22">
                  <c:v>1.0453839183333338E-2</c:v>
                </c:pt>
                <c:pt idx="23">
                  <c:v>1.082883249583334E-2</c:v>
                </c:pt>
                <c:pt idx="24">
                  <c:v>1.1195114400000004E-2</c:v>
                </c:pt>
                <c:pt idx="25">
                  <c:v>1.1552684895833337E-2</c:v>
                </c:pt>
                <c:pt idx="26">
                  <c:v>1.1901543983333339E-2</c:v>
                </c:pt>
                <c:pt idx="27">
                  <c:v>1.2241691662500005E-2</c:v>
                </c:pt>
                <c:pt idx="28">
                  <c:v>1.2573127933333338E-2</c:v>
                </c:pt>
                <c:pt idx="29">
                  <c:v>1.2895852795833338E-2</c:v>
                </c:pt>
                <c:pt idx="30">
                  <c:v>1.3209866250000007E-2</c:v>
                </c:pt>
                <c:pt idx="31">
                  <c:v>1.3515168295833338E-2</c:v>
                </c:pt>
                <c:pt idx="32">
                  <c:v>1.3811758933333338E-2</c:v>
                </c:pt>
                <c:pt idx="33">
                  <c:v>1.4099638162500004E-2</c:v>
                </c:pt>
                <c:pt idx="34">
                  <c:v>1.437880598333334E-2</c:v>
                </c:pt>
                <c:pt idx="35">
                  <c:v>1.4649262395833338E-2</c:v>
                </c:pt>
                <c:pt idx="36">
                  <c:v>1.4911007400000006E-2</c:v>
                </c:pt>
                <c:pt idx="37">
                  <c:v>1.516404099583334E-2</c:v>
                </c:pt>
                <c:pt idx="38">
                  <c:v>1.5408363183333339E-2</c:v>
                </c:pt>
                <c:pt idx="39">
                  <c:v>1.5643973962500005E-2</c:v>
                </c:pt>
                <c:pt idx="40">
                  <c:v>1.5870873333333341E-2</c:v>
                </c:pt>
                <c:pt idx="41">
                  <c:v>1.6089061295833339E-2</c:v>
                </c:pt>
                <c:pt idx="42">
                  <c:v>1.6298537850000006E-2</c:v>
                </c:pt>
                <c:pt idx="43">
                  <c:v>1.649930299583334E-2</c:v>
                </c:pt>
                <c:pt idx="44">
                  <c:v>1.6691356733333339E-2</c:v>
                </c:pt>
                <c:pt idx="45">
                  <c:v>1.6874699062500012E-2</c:v>
                </c:pt>
                <c:pt idx="46">
                  <c:v>1.704932998333334E-2</c:v>
                </c:pt>
                <c:pt idx="47">
                  <c:v>1.7215249495833338E-2</c:v>
                </c:pt>
                <c:pt idx="48">
                  <c:v>1.7372457600000009E-2</c:v>
                </c:pt>
                <c:pt idx="49">
                  <c:v>1.7520954295833342E-2</c:v>
                </c:pt>
                <c:pt idx="50">
                  <c:v>1.7660739583333342E-2</c:v>
                </c:pt>
                <c:pt idx="51">
                  <c:v>1.7791813462500007E-2</c:v>
                </c:pt>
                <c:pt idx="52">
                  <c:v>1.7914175933333339E-2</c:v>
                </c:pt>
                <c:pt idx="53">
                  <c:v>1.8027826995833336E-2</c:v>
                </c:pt>
                <c:pt idx="54">
                  <c:v>1.813276665E-2</c:v>
                </c:pt>
                <c:pt idx="55">
                  <c:v>1.8228994895833333E-2</c:v>
                </c:pt>
                <c:pt idx="56">
                  <c:v>1.8316511733333339E-2</c:v>
                </c:pt>
                <c:pt idx="57">
                  <c:v>1.8395317162500004E-2</c:v>
                </c:pt>
                <c:pt idx="58">
                  <c:v>1.8465411183333336E-2</c:v>
                </c:pt>
                <c:pt idx="59">
                  <c:v>1.852679379583334E-2</c:v>
                </c:pt>
                <c:pt idx="60">
                  <c:v>1.8579465E-2</c:v>
                </c:pt>
                <c:pt idx="61">
                  <c:v>1.8623424795833333E-2</c:v>
                </c:pt>
                <c:pt idx="62">
                  <c:v>1.8658673183333332E-2</c:v>
                </c:pt>
                <c:pt idx="63">
                  <c:v>1.8685210162500004E-2</c:v>
                </c:pt>
                <c:pt idx="64">
                  <c:v>1.8703035733333335E-2</c:v>
                </c:pt>
                <c:pt idx="65">
                  <c:v>1.8712149895833342E-2</c:v>
                </c:pt>
                <c:pt idx="66">
                  <c:v>1.8712552649999999E-2</c:v>
                </c:pt>
                <c:pt idx="67">
                  <c:v>1.8704243995833335E-2</c:v>
                </c:pt>
                <c:pt idx="68">
                  <c:v>1.8687223933333337E-2</c:v>
                </c:pt>
                <c:pt idx="69">
                  <c:v>1.8661492462499998E-2</c:v>
                </c:pt>
                <c:pt idx="70">
                  <c:v>1.8627049583333343E-2</c:v>
                </c:pt>
                <c:pt idx="71">
                  <c:v>1.8583895295833337E-2</c:v>
                </c:pt>
                <c:pt idx="72">
                  <c:v>1.8532029599999996E-2</c:v>
                </c:pt>
                <c:pt idx="73">
                  <c:v>1.8471452495833336E-2</c:v>
                </c:pt>
                <c:pt idx="74">
                  <c:v>1.8402163983333334E-2</c:v>
                </c:pt>
                <c:pt idx="75">
                  <c:v>1.8324164062499999E-2</c:v>
                </c:pt>
                <c:pt idx="76">
                  <c:v>1.8237452733333333E-2</c:v>
                </c:pt>
                <c:pt idx="77">
                  <c:v>1.8142029995833336E-2</c:v>
                </c:pt>
                <c:pt idx="78">
                  <c:v>1.8037895849999992E-2</c:v>
                </c:pt>
                <c:pt idx="79">
                  <c:v>1.7925050295833335E-2</c:v>
                </c:pt>
                <c:pt idx="80">
                  <c:v>1.7803493333333337E-2</c:v>
                </c:pt>
                <c:pt idx="81">
                  <c:v>1.7673224962499994E-2</c:v>
                </c:pt>
                <c:pt idx="82">
                  <c:v>1.7534245183333328E-2</c:v>
                </c:pt>
                <c:pt idx="83">
                  <c:v>1.7386553995833331E-2</c:v>
                </c:pt>
                <c:pt idx="84">
                  <c:v>1.7230151399999987E-2</c:v>
                </c:pt>
                <c:pt idx="85">
                  <c:v>1.7065037395833323E-2</c:v>
                </c:pt>
                <c:pt idx="86">
                  <c:v>1.6891211983333335E-2</c:v>
                </c:pt>
                <c:pt idx="87">
                  <c:v>1.6708675162499985E-2</c:v>
                </c:pt>
                <c:pt idx="88">
                  <c:v>1.6517426933333329E-2</c:v>
                </c:pt>
                <c:pt idx="89">
                  <c:v>1.6317467295833325E-2</c:v>
                </c:pt>
                <c:pt idx="90">
                  <c:v>1.6108796249999988E-2</c:v>
                </c:pt>
                <c:pt idx="91">
                  <c:v>1.5891413795833323E-2</c:v>
                </c:pt>
                <c:pt idx="92">
                  <c:v>1.5665319933333324E-2</c:v>
                </c:pt>
                <c:pt idx="93">
                  <c:v>1.5430514662499992E-2</c:v>
                </c:pt>
                <c:pt idx="94">
                  <c:v>1.5186997983333318E-2</c:v>
                </c:pt>
                <c:pt idx="95">
                  <c:v>1.4934769895833325E-2</c:v>
                </c:pt>
                <c:pt idx="96">
                  <c:v>1.4673830399999976E-2</c:v>
                </c:pt>
                <c:pt idx="97">
                  <c:v>1.4404179495833315E-2</c:v>
                </c:pt>
                <c:pt idx="98">
                  <c:v>1.412581718333332E-2</c:v>
                </c:pt>
                <c:pt idx="99">
                  <c:v>1.3838743462499976E-2</c:v>
                </c:pt>
                <c:pt idx="100">
                  <c:v>1.354295833333332E-2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A8FA-4FD5-89F6-846F35729DD8}"/>
            </c:ext>
          </c:extLst>
        </c:ser>
        <c:ser>
          <c:idx val="72"/>
          <c:order val="72"/>
          <c:spPr>
            <a:ln w="95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val>
            <c:numRef>
              <c:f>'pos alpha'!$G$74:$DC$74</c:f>
              <c:numCache>
                <c:formatCode>General</c:formatCode>
                <c:ptCount val="101"/>
                <c:pt idx="0">
                  <c:v>0</c:v>
                </c:pt>
                <c:pt idx="1">
                  <c:v>5.6763893333333345E-4</c:v>
                </c:pt>
                <c:pt idx="2">
                  <c:v>1.1265557333333335E-3</c:v>
                </c:pt>
                <c:pt idx="3">
                  <c:v>1.6767504E-3</c:v>
                </c:pt>
                <c:pt idx="4">
                  <c:v>2.218222933333334E-3</c:v>
                </c:pt>
                <c:pt idx="5">
                  <c:v>2.7509733333333339E-3</c:v>
                </c:pt>
                <c:pt idx="6">
                  <c:v>3.2750016000000007E-3</c:v>
                </c:pt>
                <c:pt idx="7">
                  <c:v>3.7903077333333339E-3</c:v>
                </c:pt>
                <c:pt idx="8">
                  <c:v>4.2968917333333339E-3</c:v>
                </c:pt>
                <c:pt idx="9">
                  <c:v>4.7947536000000008E-3</c:v>
                </c:pt>
                <c:pt idx="10">
                  <c:v>5.2838933333333336E-3</c:v>
                </c:pt>
                <c:pt idx="11">
                  <c:v>5.7643109333333333E-3</c:v>
                </c:pt>
                <c:pt idx="12">
                  <c:v>6.2360064000000007E-3</c:v>
                </c:pt>
                <c:pt idx="13">
                  <c:v>6.6989797333333323E-3</c:v>
                </c:pt>
                <c:pt idx="14">
                  <c:v>7.1532309333333342E-3</c:v>
                </c:pt>
                <c:pt idx="15">
                  <c:v>7.5987600000000004E-3</c:v>
                </c:pt>
                <c:pt idx="16">
                  <c:v>8.0355669333333352E-3</c:v>
                </c:pt>
                <c:pt idx="17">
                  <c:v>8.4636517333333341E-3</c:v>
                </c:pt>
                <c:pt idx="18">
                  <c:v>8.8830144000000017E-3</c:v>
                </c:pt>
                <c:pt idx="19">
                  <c:v>9.2936549333333344E-3</c:v>
                </c:pt>
                <c:pt idx="20">
                  <c:v>9.6955733333333356E-3</c:v>
                </c:pt>
                <c:pt idx="21">
                  <c:v>1.0088769600000002E-2</c:v>
                </c:pt>
                <c:pt idx="22">
                  <c:v>1.0473243733333337E-2</c:v>
                </c:pt>
                <c:pt idx="23">
                  <c:v>1.0848995733333337E-2</c:v>
                </c:pt>
                <c:pt idx="24">
                  <c:v>1.1216025600000004E-2</c:v>
                </c:pt>
                <c:pt idx="25">
                  <c:v>1.1574333333333336E-2</c:v>
                </c:pt>
                <c:pt idx="26">
                  <c:v>1.1923918933333336E-2</c:v>
                </c:pt>
                <c:pt idx="27">
                  <c:v>1.2264782400000004E-2</c:v>
                </c:pt>
                <c:pt idx="28">
                  <c:v>1.2596923733333336E-2</c:v>
                </c:pt>
                <c:pt idx="29">
                  <c:v>1.2920342933333336E-2</c:v>
                </c:pt>
                <c:pt idx="30">
                  <c:v>1.3235040000000005E-2</c:v>
                </c:pt>
                <c:pt idx="31">
                  <c:v>1.3541014933333338E-2</c:v>
                </c:pt>
                <c:pt idx="32">
                  <c:v>1.3838267733333336E-2</c:v>
                </c:pt>
                <c:pt idx="33">
                  <c:v>1.4126798400000007E-2</c:v>
                </c:pt>
                <c:pt idx="34">
                  <c:v>1.4406606933333338E-2</c:v>
                </c:pt>
                <c:pt idx="35">
                  <c:v>1.4677693333333339E-2</c:v>
                </c:pt>
                <c:pt idx="36">
                  <c:v>1.4940057600000008E-2</c:v>
                </c:pt>
                <c:pt idx="37">
                  <c:v>1.519369973333334E-2</c:v>
                </c:pt>
                <c:pt idx="38">
                  <c:v>1.5438619733333339E-2</c:v>
                </c:pt>
                <c:pt idx="39">
                  <c:v>1.5674817600000009E-2</c:v>
                </c:pt>
                <c:pt idx="40">
                  <c:v>1.5902293333333341E-2</c:v>
                </c:pt>
                <c:pt idx="41">
                  <c:v>1.6121046933333338E-2</c:v>
                </c:pt>
                <c:pt idx="42">
                  <c:v>1.6331078400000008E-2</c:v>
                </c:pt>
                <c:pt idx="43">
                  <c:v>1.6532387733333341E-2</c:v>
                </c:pt>
                <c:pt idx="44">
                  <c:v>1.6724974933333338E-2</c:v>
                </c:pt>
                <c:pt idx="45">
                  <c:v>1.6908840000000008E-2</c:v>
                </c:pt>
                <c:pt idx="46">
                  <c:v>1.7083982933333339E-2</c:v>
                </c:pt>
                <c:pt idx="47">
                  <c:v>1.7250403733333336E-2</c:v>
                </c:pt>
                <c:pt idx="48">
                  <c:v>1.7408102400000007E-2</c:v>
                </c:pt>
                <c:pt idx="49">
                  <c:v>1.7557078933333338E-2</c:v>
                </c:pt>
                <c:pt idx="50">
                  <c:v>1.7697333333333339E-2</c:v>
                </c:pt>
                <c:pt idx="51">
                  <c:v>1.7828865600000004E-2</c:v>
                </c:pt>
                <c:pt idx="52">
                  <c:v>1.7951675733333335E-2</c:v>
                </c:pt>
                <c:pt idx="53">
                  <c:v>1.8065763733333337E-2</c:v>
                </c:pt>
                <c:pt idx="54">
                  <c:v>1.8171129600000002E-2</c:v>
                </c:pt>
                <c:pt idx="55">
                  <c:v>1.8267773333333334E-2</c:v>
                </c:pt>
                <c:pt idx="56">
                  <c:v>1.8355694933333333E-2</c:v>
                </c:pt>
                <c:pt idx="57">
                  <c:v>1.8434894400000006E-2</c:v>
                </c:pt>
                <c:pt idx="58">
                  <c:v>1.8505371733333331E-2</c:v>
                </c:pt>
                <c:pt idx="59">
                  <c:v>1.8567126933333337E-2</c:v>
                </c:pt>
                <c:pt idx="60">
                  <c:v>1.8620160000000004E-2</c:v>
                </c:pt>
                <c:pt idx="61">
                  <c:v>1.8664470933333333E-2</c:v>
                </c:pt>
                <c:pt idx="62">
                  <c:v>1.8700059733333333E-2</c:v>
                </c:pt>
                <c:pt idx="63">
                  <c:v>1.8726926400000003E-2</c:v>
                </c:pt>
                <c:pt idx="64">
                  <c:v>1.8745070933333337E-2</c:v>
                </c:pt>
                <c:pt idx="65">
                  <c:v>1.8754493333333337E-2</c:v>
                </c:pt>
                <c:pt idx="66">
                  <c:v>1.8755193599999997E-2</c:v>
                </c:pt>
                <c:pt idx="67">
                  <c:v>1.8747171733333338E-2</c:v>
                </c:pt>
                <c:pt idx="68">
                  <c:v>1.8730427733333332E-2</c:v>
                </c:pt>
                <c:pt idx="69">
                  <c:v>1.8704961599999997E-2</c:v>
                </c:pt>
                <c:pt idx="70">
                  <c:v>1.8670773333333335E-2</c:v>
                </c:pt>
                <c:pt idx="71">
                  <c:v>1.8627862933333336E-2</c:v>
                </c:pt>
                <c:pt idx="72">
                  <c:v>1.8576230399999991E-2</c:v>
                </c:pt>
                <c:pt idx="73">
                  <c:v>1.8515875733333333E-2</c:v>
                </c:pt>
                <c:pt idx="74">
                  <c:v>1.8446798933333331E-2</c:v>
                </c:pt>
                <c:pt idx="75">
                  <c:v>1.8368999999999996E-2</c:v>
                </c:pt>
                <c:pt idx="76">
                  <c:v>1.8282478933333332E-2</c:v>
                </c:pt>
                <c:pt idx="77">
                  <c:v>1.8187235733333328E-2</c:v>
                </c:pt>
                <c:pt idx="78">
                  <c:v>1.8083270399999993E-2</c:v>
                </c:pt>
                <c:pt idx="79">
                  <c:v>1.797058293333333E-2</c:v>
                </c:pt>
                <c:pt idx="80">
                  <c:v>1.7849173333333333E-2</c:v>
                </c:pt>
                <c:pt idx="81">
                  <c:v>1.7719041599999992E-2</c:v>
                </c:pt>
                <c:pt idx="82">
                  <c:v>1.7580187733333325E-2</c:v>
                </c:pt>
                <c:pt idx="83">
                  <c:v>1.7432611733333329E-2</c:v>
                </c:pt>
                <c:pt idx="84">
                  <c:v>1.7276313599999989E-2</c:v>
                </c:pt>
                <c:pt idx="85">
                  <c:v>1.7111293333333326E-2</c:v>
                </c:pt>
                <c:pt idx="86">
                  <c:v>1.693755093333333E-2</c:v>
                </c:pt>
                <c:pt idx="87">
                  <c:v>1.6755086399999987E-2</c:v>
                </c:pt>
                <c:pt idx="88">
                  <c:v>1.6563899733333325E-2</c:v>
                </c:pt>
                <c:pt idx="89">
                  <c:v>1.6363990933333322E-2</c:v>
                </c:pt>
                <c:pt idx="90">
                  <c:v>1.6155359999999987E-2</c:v>
                </c:pt>
                <c:pt idx="91">
                  <c:v>1.5938006933333325E-2</c:v>
                </c:pt>
                <c:pt idx="92">
                  <c:v>1.5711931733333323E-2</c:v>
                </c:pt>
                <c:pt idx="93">
                  <c:v>1.5477134399999988E-2</c:v>
                </c:pt>
                <c:pt idx="94">
                  <c:v>1.523361493333332E-2</c:v>
                </c:pt>
                <c:pt idx="95">
                  <c:v>1.4981373333333318E-2</c:v>
                </c:pt>
                <c:pt idx="96">
                  <c:v>1.4720409599999977E-2</c:v>
                </c:pt>
                <c:pt idx="97">
                  <c:v>1.4450723733333316E-2</c:v>
                </c:pt>
                <c:pt idx="98">
                  <c:v>1.4172315733333316E-2</c:v>
                </c:pt>
                <c:pt idx="99">
                  <c:v>1.3885185599999968E-2</c:v>
                </c:pt>
                <c:pt idx="100">
                  <c:v>1.3589333333333314E-2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A8FA-4FD5-89F6-846F35729DD8}"/>
            </c:ext>
          </c:extLst>
        </c:ser>
        <c:ser>
          <c:idx val="73"/>
          <c:order val="73"/>
          <c:spPr>
            <a:ln w="95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val>
            <c:numRef>
              <c:f>'pos alpha'!$G$75:$DC$75</c:f>
              <c:numCache>
                <c:formatCode>General</c:formatCode>
                <c:ptCount val="101"/>
                <c:pt idx="0">
                  <c:v>0</c:v>
                </c:pt>
                <c:pt idx="1">
                  <c:v>5.686334958333334E-4</c:v>
                </c:pt>
                <c:pt idx="2">
                  <c:v>1.1285339833333335E-3</c:v>
                </c:pt>
                <c:pt idx="3">
                  <c:v>1.6797014625000001E-3</c:v>
                </c:pt>
                <c:pt idx="4">
                  <c:v>2.2221359333333334E-3</c:v>
                </c:pt>
                <c:pt idx="5">
                  <c:v>2.7558373958333337E-3</c:v>
                </c:pt>
                <c:pt idx="6">
                  <c:v>3.2808058500000004E-3</c:v>
                </c:pt>
                <c:pt idx="7">
                  <c:v>3.7970412958333341E-3</c:v>
                </c:pt>
                <c:pt idx="8">
                  <c:v>4.3045437333333334E-3</c:v>
                </c:pt>
                <c:pt idx="9">
                  <c:v>4.8033131624999996E-3</c:v>
                </c:pt>
                <c:pt idx="10">
                  <c:v>5.2933495833333332E-3</c:v>
                </c:pt>
                <c:pt idx="11">
                  <c:v>5.7746529958333324E-3</c:v>
                </c:pt>
                <c:pt idx="12">
                  <c:v>6.2472233999999998E-3</c:v>
                </c:pt>
                <c:pt idx="13">
                  <c:v>6.7110607958333329E-3</c:v>
                </c:pt>
                <c:pt idx="14">
                  <c:v>7.1661651833333333E-3</c:v>
                </c:pt>
                <c:pt idx="15">
                  <c:v>7.6125365624999993E-3</c:v>
                </c:pt>
                <c:pt idx="16">
                  <c:v>8.0501749333333344E-3</c:v>
                </c:pt>
                <c:pt idx="17">
                  <c:v>8.4790802958333335E-3</c:v>
                </c:pt>
                <c:pt idx="18">
                  <c:v>8.8992526500000016E-3</c:v>
                </c:pt>
                <c:pt idx="19">
                  <c:v>9.3106919958333353E-3</c:v>
                </c:pt>
                <c:pt idx="20">
                  <c:v>9.7133983333333365E-3</c:v>
                </c:pt>
                <c:pt idx="21">
                  <c:v>1.0107371662500001E-2</c:v>
                </c:pt>
                <c:pt idx="22">
                  <c:v>1.0492611983333336E-2</c:v>
                </c:pt>
                <c:pt idx="23">
                  <c:v>1.0869119295833337E-2</c:v>
                </c:pt>
                <c:pt idx="24">
                  <c:v>1.1236893600000002E-2</c:v>
                </c:pt>
                <c:pt idx="25">
                  <c:v>1.1595934895833335E-2</c:v>
                </c:pt>
                <c:pt idx="26">
                  <c:v>1.1946243183333337E-2</c:v>
                </c:pt>
                <c:pt idx="27">
                  <c:v>1.2287818462500003E-2</c:v>
                </c:pt>
                <c:pt idx="28">
                  <c:v>1.2620660733333337E-2</c:v>
                </c:pt>
                <c:pt idx="29">
                  <c:v>1.2944769995833338E-2</c:v>
                </c:pt>
                <c:pt idx="30">
                  <c:v>1.3260146250000004E-2</c:v>
                </c:pt>
                <c:pt idx="31">
                  <c:v>1.3566789495833335E-2</c:v>
                </c:pt>
                <c:pt idx="32">
                  <c:v>1.3864699733333336E-2</c:v>
                </c:pt>
                <c:pt idx="33">
                  <c:v>1.4153876962500004E-2</c:v>
                </c:pt>
                <c:pt idx="34">
                  <c:v>1.4434321183333338E-2</c:v>
                </c:pt>
                <c:pt idx="35">
                  <c:v>1.4706032395833337E-2</c:v>
                </c:pt>
                <c:pt idx="36">
                  <c:v>1.4969010600000004E-2</c:v>
                </c:pt>
                <c:pt idx="37">
                  <c:v>1.5223255795833338E-2</c:v>
                </c:pt>
                <c:pt idx="38">
                  <c:v>1.5468767983333336E-2</c:v>
                </c:pt>
                <c:pt idx="39">
                  <c:v>1.5705547162500007E-2</c:v>
                </c:pt>
                <c:pt idx="40">
                  <c:v>1.5933593333333336E-2</c:v>
                </c:pt>
                <c:pt idx="41">
                  <c:v>1.6152906495833338E-2</c:v>
                </c:pt>
                <c:pt idx="42">
                  <c:v>1.6363486650000009E-2</c:v>
                </c:pt>
                <c:pt idx="43">
                  <c:v>1.6565333795833338E-2</c:v>
                </c:pt>
                <c:pt idx="44">
                  <c:v>1.6758447933333337E-2</c:v>
                </c:pt>
                <c:pt idx="45">
                  <c:v>1.6942829062500005E-2</c:v>
                </c:pt>
                <c:pt idx="46">
                  <c:v>1.7118477183333338E-2</c:v>
                </c:pt>
                <c:pt idx="47">
                  <c:v>1.7285392295833334E-2</c:v>
                </c:pt>
                <c:pt idx="48">
                  <c:v>1.7443574400000005E-2</c:v>
                </c:pt>
                <c:pt idx="49">
                  <c:v>1.7593023495833335E-2</c:v>
                </c:pt>
                <c:pt idx="50">
                  <c:v>1.7733739583333335E-2</c:v>
                </c:pt>
                <c:pt idx="51">
                  <c:v>1.78657226625E-2</c:v>
                </c:pt>
                <c:pt idx="52">
                  <c:v>1.798897273333333E-2</c:v>
                </c:pt>
                <c:pt idx="53">
                  <c:v>1.8103489795833337E-2</c:v>
                </c:pt>
                <c:pt idx="54">
                  <c:v>1.8209273849999999E-2</c:v>
                </c:pt>
                <c:pt idx="55">
                  <c:v>1.830632489583333E-2</c:v>
                </c:pt>
                <c:pt idx="56">
                  <c:v>1.8394642933333333E-2</c:v>
                </c:pt>
                <c:pt idx="57">
                  <c:v>1.8474227962499999E-2</c:v>
                </c:pt>
                <c:pt idx="58">
                  <c:v>1.854507998333333E-2</c:v>
                </c:pt>
                <c:pt idx="59">
                  <c:v>1.8607198995833338E-2</c:v>
                </c:pt>
                <c:pt idx="60">
                  <c:v>1.8660585E-2</c:v>
                </c:pt>
                <c:pt idx="61">
                  <c:v>1.8705237995833329E-2</c:v>
                </c:pt>
                <c:pt idx="62">
                  <c:v>1.8741157983333329E-2</c:v>
                </c:pt>
                <c:pt idx="63">
                  <c:v>1.8768344962499996E-2</c:v>
                </c:pt>
                <c:pt idx="64">
                  <c:v>1.8786798933333328E-2</c:v>
                </c:pt>
                <c:pt idx="65">
                  <c:v>1.8796519895833329E-2</c:v>
                </c:pt>
                <c:pt idx="66">
                  <c:v>1.8797507849999999E-2</c:v>
                </c:pt>
                <c:pt idx="67">
                  <c:v>1.8789762795833335E-2</c:v>
                </c:pt>
                <c:pt idx="68">
                  <c:v>1.8773284733333329E-2</c:v>
                </c:pt>
                <c:pt idx="69">
                  <c:v>1.8748073662499993E-2</c:v>
                </c:pt>
                <c:pt idx="70">
                  <c:v>1.8714129583333333E-2</c:v>
                </c:pt>
                <c:pt idx="71">
                  <c:v>1.8671452495833327E-2</c:v>
                </c:pt>
                <c:pt idx="72">
                  <c:v>1.8620042399999991E-2</c:v>
                </c:pt>
                <c:pt idx="73">
                  <c:v>1.8559899295833335E-2</c:v>
                </c:pt>
                <c:pt idx="74">
                  <c:v>1.8491023183333323E-2</c:v>
                </c:pt>
                <c:pt idx="75">
                  <c:v>1.8413414062499991E-2</c:v>
                </c:pt>
                <c:pt idx="76">
                  <c:v>1.8327071933333328E-2</c:v>
                </c:pt>
                <c:pt idx="77">
                  <c:v>1.8231996795833327E-2</c:v>
                </c:pt>
                <c:pt idx="78">
                  <c:v>1.8128188649999991E-2</c:v>
                </c:pt>
                <c:pt idx="79">
                  <c:v>1.8015647495833328E-2</c:v>
                </c:pt>
                <c:pt idx="80">
                  <c:v>1.7894373333333324E-2</c:v>
                </c:pt>
                <c:pt idx="81">
                  <c:v>1.7764366162499986E-2</c:v>
                </c:pt>
                <c:pt idx="82">
                  <c:v>1.7625625983333323E-2</c:v>
                </c:pt>
                <c:pt idx="83">
                  <c:v>1.7478152795833327E-2</c:v>
                </c:pt>
                <c:pt idx="84">
                  <c:v>1.7321946599999985E-2</c:v>
                </c:pt>
                <c:pt idx="85">
                  <c:v>1.7157007395833319E-2</c:v>
                </c:pt>
                <c:pt idx="86">
                  <c:v>1.6983335183333323E-2</c:v>
                </c:pt>
                <c:pt idx="87">
                  <c:v>1.6800929962499982E-2</c:v>
                </c:pt>
                <c:pt idx="88">
                  <c:v>1.6609791733333316E-2</c:v>
                </c:pt>
                <c:pt idx="89">
                  <c:v>1.640992049583332E-2</c:v>
                </c:pt>
                <c:pt idx="90">
                  <c:v>1.6201316249999972E-2</c:v>
                </c:pt>
                <c:pt idx="91">
                  <c:v>1.5983978995833314E-2</c:v>
                </c:pt>
                <c:pt idx="92">
                  <c:v>1.5757908733333319E-2</c:v>
                </c:pt>
                <c:pt idx="93">
                  <c:v>1.5523105462499978E-2</c:v>
                </c:pt>
                <c:pt idx="94">
                  <c:v>1.5279569183333314E-2</c:v>
                </c:pt>
                <c:pt idx="95">
                  <c:v>1.5027299895833311E-2</c:v>
                </c:pt>
                <c:pt idx="96">
                  <c:v>1.4766297599999971E-2</c:v>
                </c:pt>
                <c:pt idx="97">
                  <c:v>1.4496562295833307E-2</c:v>
                </c:pt>
                <c:pt idx="98">
                  <c:v>1.4218093983333305E-2</c:v>
                </c:pt>
                <c:pt idx="99">
                  <c:v>1.3930892662499965E-2</c:v>
                </c:pt>
                <c:pt idx="100">
                  <c:v>1.3634958333333308E-2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A8FA-4FD5-89F6-846F35729DD8}"/>
            </c:ext>
          </c:extLst>
        </c:ser>
        <c:ser>
          <c:idx val="74"/>
          <c:order val="74"/>
          <c:spPr>
            <a:ln w="95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val>
            <c:numRef>
              <c:f>'pos alpha'!$G$76:$DC$76</c:f>
              <c:numCache>
                <c:formatCode>General</c:formatCode>
                <c:ptCount val="101"/>
                <c:pt idx="0">
                  <c:v>0</c:v>
                </c:pt>
                <c:pt idx="1">
                  <c:v>5.6962798333333356E-4</c:v>
                </c:pt>
                <c:pt idx="2">
                  <c:v>1.1305119333333336E-3</c:v>
                </c:pt>
                <c:pt idx="3">
                  <c:v>1.6826518500000001E-3</c:v>
                </c:pt>
                <c:pt idx="4">
                  <c:v>2.2260477333333343E-3</c:v>
                </c:pt>
                <c:pt idx="5">
                  <c:v>2.7606995833333345E-3</c:v>
                </c:pt>
                <c:pt idx="6">
                  <c:v>3.286607400000001E-3</c:v>
                </c:pt>
                <c:pt idx="7">
                  <c:v>3.8037711833333347E-3</c:v>
                </c:pt>
                <c:pt idx="8">
                  <c:v>4.3121909333333347E-3</c:v>
                </c:pt>
                <c:pt idx="9">
                  <c:v>4.8118666500000015E-3</c:v>
                </c:pt>
                <c:pt idx="10">
                  <c:v>5.3027983333333332E-3</c:v>
                </c:pt>
                <c:pt idx="11">
                  <c:v>5.7849859833333343E-3</c:v>
                </c:pt>
                <c:pt idx="12">
                  <c:v>6.2584296000000005E-3</c:v>
                </c:pt>
                <c:pt idx="13">
                  <c:v>6.7231291833333333E-3</c:v>
                </c:pt>
                <c:pt idx="14">
                  <c:v>7.1790847333333347E-3</c:v>
                </c:pt>
                <c:pt idx="15">
                  <c:v>7.626296250000001E-3</c:v>
                </c:pt>
                <c:pt idx="16">
                  <c:v>8.0647637333333359E-3</c:v>
                </c:pt>
                <c:pt idx="17">
                  <c:v>8.4944871833333348E-3</c:v>
                </c:pt>
                <c:pt idx="18">
                  <c:v>8.9154666000000014E-3</c:v>
                </c:pt>
                <c:pt idx="19">
                  <c:v>9.3277019833333356E-3</c:v>
                </c:pt>
                <c:pt idx="20">
                  <c:v>9.7311933333333375E-3</c:v>
                </c:pt>
                <c:pt idx="21">
                  <c:v>1.0125940650000005E-2</c:v>
                </c:pt>
                <c:pt idx="22">
                  <c:v>1.0511943933333337E-2</c:v>
                </c:pt>
                <c:pt idx="23">
                  <c:v>1.0889203183333338E-2</c:v>
                </c:pt>
                <c:pt idx="24">
                  <c:v>1.1257718400000005E-2</c:v>
                </c:pt>
                <c:pt idx="25">
                  <c:v>1.1617489583333336E-2</c:v>
                </c:pt>
                <c:pt idx="26">
                  <c:v>1.1968516733333337E-2</c:v>
                </c:pt>
                <c:pt idx="27">
                  <c:v>1.2310799850000005E-2</c:v>
                </c:pt>
                <c:pt idx="28">
                  <c:v>1.2644338933333337E-2</c:v>
                </c:pt>
                <c:pt idx="29">
                  <c:v>1.2969133983333339E-2</c:v>
                </c:pt>
                <c:pt idx="30">
                  <c:v>1.3285185000000005E-2</c:v>
                </c:pt>
                <c:pt idx="31">
                  <c:v>1.3592491983333337E-2</c:v>
                </c:pt>
                <c:pt idx="32">
                  <c:v>1.3891054933333338E-2</c:v>
                </c:pt>
                <c:pt idx="33">
                  <c:v>1.4180873850000006E-2</c:v>
                </c:pt>
                <c:pt idx="34">
                  <c:v>1.4461948733333341E-2</c:v>
                </c:pt>
                <c:pt idx="35">
                  <c:v>1.4734279583333338E-2</c:v>
                </c:pt>
                <c:pt idx="36">
                  <c:v>1.4997866400000006E-2</c:v>
                </c:pt>
                <c:pt idx="37">
                  <c:v>1.525270918333334E-2</c:v>
                </c:pt>
                <c:pt idx="38">
                  <c:v>1.5498807933333341E-2</c:v>
                </c:pt>
                <c:pt idx="39">
                  <c:v>1.5736162650000007E-2</c:v>
                </c:pt>
                <c:pt idx="40">
                  <c:v>1.5964773333333342E-2</c:v>
                </c:pt>
                <c:pt idx="41">
                  <c:v>1.6184639983333339E-2</c:v>
                </c:pt>
                <c:pt idx="42">
                  <c:v>1.6395762600000009E-2</c:v>
                </c:pt>
                <c:pt idx="43">
                  <c:v>1.6598141183333345E-2</c:v>
                </c:pt>
                <c:pt idx="44">
                  <c:v>1.679177573333334E-2</c:v>
                </c:pt>
                <c:pt idx="45">
                  <c:v>1.6976666250000008E-2</c:v>
                </c:pt>
                <c:pt idx="46">
                  <c:v>1.7152812733333342E-2</c:v>
                </c:pt>
                <c:pt idx="47">
                  <c:v>1.7320215183333341E-2</c:v>
                </c:pt>
                <c:pt idx="48">
                  <c:v>1.7478873600000014E-2</c:v>
                </c:pt>
                <c:pt idx="49">
                  <c:v>1.7628787983333338E-2</c:v>
                </c:pt>
                <c:pt idx="50">
                  <c:v>1.7769958333333342E-2</c:v>
                </c:pt>
                <c:pt idx="51">
                  <c:v>1.7902384650000006E-2</c:v>
                </c:pt>
                <c:pt idx="52">
                  <c:v>1.8026066933333338E-2</c:v>
                </c:pt>
                <c:pt idx="53">
                  <c:v>1.814100518333334E-2</c:v>
                </c:pt>
                <c:pt idx="54">
                  <c:v>1.8247199400000004E-2</c:v>
                </c:pt>
                <c:pt idx="55">
                  <c:v>1.8344649583333338E-2</c:v>
                </c:pt>
                <c:pt idx="56">
                  <c:v>1.8433355733333344E-2</c:v>
                </c:pt>
                <c:pt idx="57">
                  <c:v>1.8513317850000009E-2</c:v>
                </c:pt>
                <c:pt idx="58">
                  <c:v>1.8584535933333333E-2</c:v>
                </c:pt>
                <c:pt idx="59">
                  <c:v>1.8647009983333341E-2</c:v>
                </c:pt>
                <c:pt idx="60">
                  <c:v>1.8700740000000004E-2</c:v>
                </c:pt>
                <c:pt idx="61">
                  <c:v>1.8745725983333336E-2</c:v>
                </c:pt>
                <c:pt idx="62">
                  <c:v>1.8781967933333338E-2</c:v>
                </c:pt>
                <c:pt idx="63">
                  <c:v>1.8809465850000005E-2</c:v>
                </c:pt>
                <c:pt idx="64">
                  <c:v>1.8828219733333339E-2</c:v>
                </c:pt>
                <c:pt idx="65">
                  <c:v>1.8838229583333338E-2</c:v>
                </c:pt>
                <c:pt idx="66">
                  <c:v>1.8839495400000003E-2</c:v>
                </c:pt>
                <c:pt idx="67">
                  <c:v>1.8832017183333338E-2</c:v>
                </c:pt>
                <c:pt idx="68">
                  <c:v>1.8815794933333338E-2</c:v>
                </c:pt>
                <c:pt idx="69">
                  <c:v>1.8790828650000001E-2</c:v>
                </c:pt>
                <c:pt idx="70">
                  <c:v>1.875711833333334E-2</c:v>
                </c:pt>
                <c:pt idx="71">
                  <c:v>1.8714663983333338E-2</c:v>
                </c:pt>
                <c:pt idx="72">
                  <c:v>1.8663465599999995E-2</c:v>
                </c:pt>
                <c:pt idx="73">
                  <c:v>1.8603523183333338E-2</c:v>
                </c:pt>
                <c:pt idx="74">
                  <c:v>1.8534836733333331E-2</c:v>
                </c:pt>
                <c:pt idx="75">
                  <c:v>1.8457406249999999E-2</c:v>
                </c:pt>
                <c:pt idx="76">
                  <c:v>1.8371231733333337E-2</c:v>
                </c:pt>
                <c:pt idx="77">
                  <c:v>1.8276313183333334E-2</c:v>
                </c:pt>
                <c:pt idx="78">
                  <c:v>1.8172650599999993E-2</c:v>
                </c:pt>
                <c:pt idx="79">
                  <c:v>1.8060243983333332E-2</c:v>
                </c:pt>
                <c:pt idx="80">
                  <c:v>1.7939093333333336E-2</c:v>
                </c:pt>
                <c:pt idx="81">
                  <c:v>1.7809198649999993E-2</c:v>
                </c:pt>
                <c:pt idx="82">
                  <c:v>1.767055993333333E-2</c:v>
                </c:pt>
                <c:pt idx="83">
                  <c:v>1.7523177183333332E-2</c:v>
                </c:pt>
                <c:pt idx="84">
                  <c:v>1.7367050399999986E-2</c:v>
                </c:pt>
                <c:pt idx="85">
                  <c:v>1.7202179583333324E-2</c:v>
                </c:pt>
                <c:pt idx="86">
                  <c:v>1.7028564733333335E-2</c:v>
                </c:pt>
                <c:pt idx="87">
                  <c:v>1.684620584999999E-2</c:v>
                </c:pt>
                <c:pt idx="88">
                  <c:v>1.6655102933333325E-2</c:v>
                </c:pt>
                <c:pt idx="89">
                  <c:v>1.6455255983333326E-2</c:v>
                </c:pt>
                <c:pt idx="90">
                  <c:v>1.624666499999998E-2</c:v>
                </c:pt>
                <c:pt idx="91">
                  <c:v>1.6029329983333319E-2</c:v>
                </c:pt>
                <c:pt idx="92">
                  <c:v>1.5803250933333325E-2</c:v>
                </c:pt>
                <c:pt idx="93">
                  <c:v>1.5568427849999983E-2</c:v>
                </c:pt>
                <c:pt idx="94">
                  <c:v>1.532486073333332E-2</c:v>
                </c:pt>
                <c:pt idx="95">
                  <c:v>1.5072549583333324E-2</c:v>
                </c:pt>
                <c:pt idx="96">
                  <c:v>1.4811494399999986E-2</c:v>
                </c:pt>
                <c:pt idx="97">
                  <c:v>1.4541695183333314E-2</c:v>
                </c:pt>
                <c:pt idx="98">
                  <c:v>1.4263151933333315E-2</c:v>
                </c:pt>
                <c:pt idx="99">
                  <c:v>1.3975864649999975E-2</c:v>
                </c:pt>
                <c:pt idx="100">
                  <c:v>1.3679833333333315E-2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A8FA-4FD5-89F6-846F35729DD8}"/>
            </c:ext>
          </c:extLst>
        </c:ser>
        <c:ser>
          <c:idx val="75"/>
          <c:order val="75"/>
          <c:spPr>
            <a:ln w="95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val>
            <c:numRef>
              <c:f>'pos alpha'!$G$77:$DC$77</c:f>
              <c:numCache>
                <c:formatCode>General</c:formatCode>
                <c:ptCount val="101"/>
                <c:pt idx="0">
                  <c:v>0</c:v>
                </c:pt>
                <c:pt idx="1">
                  <c:v>5.7062239583333357E-4</c:v>
                </c:pt>
                <c:pt idx="2">
                  <c:v>1.1324895833333337E-3</c:v>
                </c:pt>
                <c:pt idx="3">
                  <c:v>1.6856015625000003E-3</c:v>
                </c:pt>
                <c:pt idx="4">
                  <c:v>2.2299583333333342E-3</c:v>
                </c:pt>
                <c:pt idx="5">
                  <c:v>2.7655598958333341E-3</c:v>
                </c:pt>
                <c:pt idx="6">
                  <c:v>3.2924062500000006E-3</c:v>
                </c:pt>
                <c:pt idx="7">
                  <c:v>3.8104973958333339E-3</c:v>
                </c:pt>
                <c:pt idx="8">
                  <c:v>4.3198333333333352E-3</c:v>
                </c:pt>
                <c:pt idx="9">
                  <c:v>4.8204140625000003E-3</c:v>
                </c:pt>
                <c:pt idx="10">
                  <c:v>5.3122395833333337E-3</c:v>
                </c:pt>
                <c:pt idx="11">
                  <c:v>5.795309895833334E-3</c:v>
                </c:pt>
                <c:pt idx="12">
                  <c:v>6.2696250000000009E-3</c:v>
                </c:pt>
                <c:pt idx="13">
                  <c:v>6.7351848958333328E-3</c:v>
                </c:pt>
                <c:pt idx="14">
                  <c:v>7.191989583333335E-3</c:v>
                </c:pt>
                <c:pt idx="15">
                  <c:v>7.6400390625000003E-3</c:v>
                </c:pt>
                <c:pt idx="16">
                  <c:v>8.0793333333333359E-3</c:v>
                </c:pt>
                <c:pt idx="17">
                  <c:v>8.5098723958333348E-3</c:v>
                </c:pt>
                <c:pt idx="18">
                  <c:v>8.931656250000003E-3</c:v>
                </c:pt>
                <c:pt idx="19">
                  <c:v>9.344684895833337E-3</c:v>
                </c:pt>
                <c:pt idx="20">
                  <c:v>9.7489583333333369E-3</c:v>
                </c:pt>
                <c:pt idx="21">
                  <c:v>1.0144476562500003E-2</c:v>
                </c:pt>
                <c:pt idx="22">
                  <c:v>1.0531239583333338E-2</c:v>
                </c:pt>
                <c:pt idx="23">
                  <c:v>1.0909247395833339E-2</c:v>
                </c:pt>
                <c:pt idx="24">
                  <c:v>1.1278500000000004E-2</c:v>
                </c:pt>
                <c:pt idx="25">
                  <c:v>1.1638997395833336E-2</c:v>
                </c:pt>
                <c:pt idx="26">
                  <c:v>1.1990739583333338E-2</c:v>
                </c:pt>
                <c:pt idx="27">
                  <c:v>1.2333726562500005E-2</c:v>
                </c:pt>
                <c:pt idx="28">
                  <c:v>1.2667958333333337E-2</c:v>
                </c:pt>
                <c:pt idx="29">
                  <c:v>1.299343489583334E-2</c:v>
                </c:pt>
                <c:pt idx="30">
                  <c:v>1.3310156250000003E-2</c:v>
                </c:pt>
                <c:pt idx="31">
                  <c:v>1.3618122395833336E-2</c:v>
                </c:pt>
                <c:pt idx="32">
                  <c:v>1.3917333333333337E-2</c:v>
                </c:pt>
                <c:pt idx="33">
                  <c:v>1.4207789062500007E-2</c:v>
                </c:pt>
                <c:pt idx="34">
                  <c:v>1.4489489583333339E-2</c:v>
                </c:pt>
                <c:pt idx="35">
                  <c:v>1.4762434895833339E-2</c:v>
                </c:pt>
                <c:pt idx="36">
                  <c:v>1.5026625000000007E-2</c:v>
                </c:pt>
                <c:pt idx="37">
                  <c:v>1.5282059895833339E-2</c:v>
                </c:pt>
                <c:pt idx="38">
                  <c:v>1.5528739583333336E-2</c:v>
                </c:pt>
                <c:pt idx="39">
                  <c:v>1.5766664062500008E-2</c:v>
                </c:pt>
                <c:pt idx="40">
                  <c:v>1.5995833333333341E-2</c:v>
                </c:pt>
                <c:pt idx="41">
                  <c:v>1.6216247395833341E-2</c:v>
                </c:pt>
                <c:pt idx="42">
                  <c:v>1.6427906250000006E-2</c:v>
                </c:pt>
                <c:pt idx="43">
                  <c:v>1.6630809895833341E-2</c:v>
                </c:pt>
                <c:pt idx="44">
                  <c:v>1.6824958333333341E-2</c:v>
                </c:pt>
                <c:pt idx="45">
                  <c:v>1.7010351562500008E-2</c:v>
                </c:pt>
                <c:pt idx="46">
                  <c:v>1.718698958333334E-2</c:v>
                </c:pt>
                <c:pt idx="47">
                  <c:v>1.7354872395833339E-2</c:v>
                </c:pt>
                <c:pt idx="48">
                  <c:v>1.7514000000000009E-2</c:v>
                </c:pt>
                <c:pt idx="49">
                  <c:v>1.7664372395833336E-2</c:v>
                </c:pt>
                <c:pt idx="50">
                  <c:v>1.7805989583333338E-2</c:v>
                </c:pt>
                <c:pt idx="51">
                  <c:v>1.7938851562500004E-2</c:v>
                </c:pt>
                <c:pt idx="52">
                  <c:v>1.8062958333333337E-2</c:v>
                </c:pt>
                <c:pt idx="53">
                  <c:v>1.8178309895833342E-2</c:v>
                </c:pt>
                <c:pt idx="54">
                  <c:v>1.8284906250000003E-2</c:v>
                </c:pt>
                <c:pt idx="55">
                  <c:v>1.8382747395833336E-2</c:v>
                </c:pt>
                <c:pt idx="56">
                  <c:v>1.8471833333333333E-2</c:v>
                </c:pt>
                <c:pt idx="57">
                  <c:v>1.8552164062500001E-2</c:v>
                </c:pt>
                <c:pt idx="58">
                  <c:v>1.862373958333333E-2</c:v>
                </c:pt>
                <c:pt idx="59">
                  <c:v>1.8686559895833336E-2</c:v>
                </c:pt>
                <c:pt idx="60">
                  <c:v>1.8740625000000004E-2</c:v>
                </c:pt>
                <c:pt idx="61">
                  <c:v>1.8785934895833332E-2</c:v>
                </c:pt>
                <c:pt idx="62">
                  <c:v>1.8822489583333334E-2</c:v>
                </c:pt>
                <c:pt idx="63">
                  <c:v>1.8850289062500004E-2</c:v>
                </c:pt>
                <c:pt idx="64">
                  <c:v>1.8869333333333332E-2</c:v>
                </c:pt>
                <c:pt idx="65">
                  <c:v>1.8879622395833334E-2</c:v>
                </c:pt>
                <c:pt idx="66">
                  <c:v>1.888115625E-2</c:v>
                </c:pt>
                <c:pt idx="67">
                  <c:v>1.8873934895833337E-2</c:v>
                </c:pt>
                <c:pt idx="68">
                  <c:v>1.8857958333333334E-2</c:v>
                </c:pt>
                <c:pt idx="69">
                  <c:v>1.8833226562499999E-2</c:v>
                </c:pt>
                <c:pt idx="70">
                  <c:v>1.8799739583333343E-2</c:v>
                </c:pt>
                <c:pt idx="71">
                  <c:v>1.875749739583334E-2</c:v>
                </c:pt>
                <c:pt idx="72">
                  <c:v>1.8706499999999997E-2</c:v>
                </c:pt>
                <c:pt idx="73">
                  <c:v>1.8646747395833333E-2</c:v>
                </c:pt>
                <c:pt idx="74">
                  <c:v>1.8578239583333326E-2</c:v>
                </c:pt>
                <c:pt idx="75">
                  <c:v>1.8500976562499997E-2</c:v>
                </c:pt>
                <c:pt idx="76">
                  <c:v>1.8414958333333335E-2</c:v>
                </c:pt>
                <c:pt idx="77">
                  <c:v>1.8320184895833327E-2</c:v>
                </c:pt>
                <c:pt idx="78">
                  <c:v>1.8216656249999994E-2</c:v>
                </c:pt>
                <c:pt idx="79">
                  <c:v>1.8104372395833325E-2</c:v>
                </c:pt>
                <c:pt idx="80">
                  <c:v>1.7983333333333334E-2</c:v>
                </c:pt>
                <c:pt idx="81">
                  <c:v>1.7853539062499989E-2</c:v>
                </c:pt>
                <c:pt idx="82">
                  <c:v>1.7714989583333327E-2</c:v>
                </c:pt>
                <c:pt idx="83">
                  <c:v>1.7567684895833331E-2</c:v>
                </c:pt>
                <c:pt idx="84">
                  <c:v>1.7411624999999986E-2</c:v>
                </c:pt>
                <c:pt idx="85">
                  <c:v>1.7246809895833326E-2</c:v>
                </c:pt>
                <c:pt idx="86">
                  <c:v>1.707323958333333E-2</c:v>
                </c:pt>
                <c:pt idx="87">
                  <c:v>1.6890914062499991E-2</c:v>
                </c:pt>
                <c:pt idx="88">
                  <c:v>1.6699833333333317E-2</c:v>
                </c:pt>
                <c:pt idx="89">
                  <c:v>1.649999739583332E-2</c:v>
                </c:pt>
                <c:pt idx="90">
                  <c:v>1.629140624999998E-2</c:v>
                </c:pt>
                <c:pt idx="91">
                  <c:v>1.6074059895833319E-2</c:v>
                </c:pt>
                <c:pt idx="92">
                  <c:v>1.5847958333333328E-2</c:v>
                </c:pt>
                <c:pt idx="93">
                  <c:v>1.5613101562499988E-2</c:v>
                </c:pt>
                <c:pt idx="94">
                  <c:v>1.5369489583333319E-2</c:v>
                </c:pt>
                <c:pt idx="95">
                  <c:v>1.5117122395833314E-2</c:v>
                </c:pt>
                <c:pt idx="96">
                  <c:v>1.4855999999999973E-2</c:v>
                </c:pt>
                <c:pt idx="97">
                  <c:v>1.4586122395833311E-2</c:v>
                </c:pt>
                <c:pt idx="98">
                  <c:v>1.4307489583333319E-2</c:v>
                </c:pt>
                <c:pt idx="99">
                  <c:v>1.402010156249997E-2</c:v>
                </c:pt>
                <c:pt idx="100">
                  <c:v>1.3723958333333314E-2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A8FA-4FD5-89F6-846F35729DD8}"/>
            </c:ext>
          </c:extLst>
        </c:ser>
        <c:ser>
          <c:idx val="76"/>
          <c:order val="76"/>
          <c:spPr>
            <a:ln w="95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val>
            <c:numRef>
              <c:f>'pos alpha'!$G$78:$DC$78</c:f>
              <c:numCache>
                <c:formatCode>General</c:formatCode>
                <c:ptCount val="101"/>
                <c:pt idx="0">
                  <c:v>0</c:v>
                </c:pt>
                <c:pt idx="1">
                  <c:v>5.7161673333333345E-4</c:v>
                </c:pt>
                <c:pt idx="2">
                  <c:v>1.1344669333333336E-3</c:v>
                </c:pt>
                <c:pt idx="3">
                  <c:v>1.6885506000000002E-3</c:v>
                </c:pt>
                <c:pt idx="4">
                  <c:v>2.2338677333333338E-3</c:v>
                </c:pt>
                <c:pt idx="5">
                  <c:v>2.7704183333333338E-3</c:v>
                </c:pt>
                <c:pt idx="6">
                  <c:v>3.2982024000000006E-3</c:v>
                </c:pt>
                <c:pt idx="7">
                  <c:v>3.817219933333334E-3</c:v>
                </c:pt>
                <c:pt idx="8">
                  <c:v>4.3274709333333342E-3</c:v>
                </c:pt>
                <c:pt idx="9">
                  <c:v>4.8289554000000012E-3</c:v>
                </c:pt>
                <c:pt idx="10">
                  <c:v>5.3216733333333339E-3</c:v>
                </c:pt>
                <c:pt idx="11">
                  <c:v>5.8056247333333338E-3</c:v>
                </c:pt>
                <c:pt idx="12">
                  <c:v>6.2808096000000011E-3</c:v>
                </c:pt>
                <c:pt idx="13">
                  <c:v>6.7472279333333331E-3</c:v>
                </c:pt>
                <c:pt idx="14">
                  <c:v>7.2048797333333333E-3</c:v>
                </c:pt>
                <c:pt idx="15">
                  <c:v>7.6537649999999999E-3</c:v>
                </c:pt>
                <c:pt idx="16">
                  <c:v>8.0938837333333347E-3</c:v>
                </c:pt>
                <c:pt idx="17">
                  <c:v>8.525235933333335E-3</c:v>
                </c:pt>
                <c:pt idx="18">
                  <c:v>8.9478216000000027E-3</c:v>
                </c:pt>
                <c:pt idx="19">
                  <c:v>9.361640733333336E-3</c:v>
                </c:pt>
                <c:pt idx="20">
                  <c:v>9.7666933333333383E-3</c:v>
                </c:pt>
                <c:pt idx="21">
                  <c:v>1.0162979400000003E-2</c:v>
                </c:pt>
                <c:pt idx="22">
                  <c:v>1.0550498933333338E-2</c:v>
                </c:pt>
                <c:pt idx="23">
                  <c:v>1.0929251933333339E-2</c:v>
                </c:pt>
                <c:pt idx="24">
                  <c:v>1.1299238400000005E-2</c:v>
                </c:pt>
                <c:pt idx="25">
                  <c:v>1.1660458333333337E-2</c:v>
                </c:pt>
                <c:pt idx="26">
                  <c:v>1.2012911733333338E-2</c:v>
                </c:pt>
                <c:pt idx="27">
                  <c:v>1.2356598600000004E-2</c:v>
                </c:pt>
                <c:pt idx="28">
                  <c:v>1.2691518933333338E-2</c:v>
                </c:pt>
                <c:pt idx="29">
                  <c:v>1.3017672733333338E-2</c:v>
                </c:pt>
                <c:pt idx="30">
                  <c:v>1.3335060000000006E-2</c:v>
                </c:pt>
                <c:pt idx="31">
                  <c:v>1.3643680733333337E-2</c:v>
                </c:pt>
                <c:pt idx="32">
                  <c:v>1.3943534933333338E-2</c:v>
                </c:pt>
                <c:pt idx="33">
                  <c:v>1.4234622600000007E-2</c:v>
                </c:pt>
                <c:pt idx="34">
                  <c:v>1.4516943733333339E-2</c:v>
                </c:pt>
                <c:pt idx="35">
                  <c:v>1.4790498333333339E-2</c:v>
                </c:pt>
                <c:pt idx="36">
                  <c:v>1.5055286400000006E-2</c:v>
                </c:pt>
                <c:pt idx="37">
                  <c:v>1.5311307933333341E-2</c:v>
                </c:pt>
                <c:pt idx="38">
                  <c:v>1.5558562933333337E-2</c:v>
                </c:pt>
                <c:pt idx="39">
                  <c:v>1.5797051400000005E-2</c:v>
                </c:pt>
                <c:pt idx="40">
                  <c:v>1.6026773333333341E-2</c:v>
                </c:pt>
                <c:pt idx="41">
                  <c:v>1.6247728733333341E-2</c:v>
                </c:pt>
                <c:pt idx="42">
                  <c:v>1.6459917600000009E-2</c:v>
                </c:pt>
                <c:pt idx="43">
                  <c:v>1.666333993333334E-2</c:v>
                </c:pt>
                <c:pt idx="44">
                  <c:v>1.6857995733333339E-2</c:v>
                </c:pt>
                <c:pt idx="45">
                  <c:v>1.7043885000000009E-2</c:v>
                </c:pt>
                <c:pt idx="46">
                  <c:v>1.7221007733333342E-2</c:v>
                </c:pt>
                <c:pt idx="47">
                  <c:v>1.7389363933333339E-2</c:v>
                </c:pt>
                <c:pt idx="48">
                  <c:v>1.7548953600000007E-2</c:v>
                </c:pt>
                <c:pt idx="49">
                  <c:v>1.7699776733333339E-2</c:v>
                </c:pt>
                <c:pt idx="50">
                  <c:v>1.7841833333333341E-2</c:v>
                </c:pt>
                <c:pt idx="51">
                  <c:v>1.7975123400000004E-2</c:v>
                </c:pt>
                <c:pt idx="52">
                  <c:v>1.8099646933333338E-2</c:v>
                </c:pt>
                <c:pt idx="53">
                  <c:v>1.8215403933333339E-2</c:v>
                </c:pt>
                <c:pt idx="54">
                  <c:v>1.8322394400000004E-2</c:v>
                </c:pt>
                <c:pt idx="55">
                  <c:v>1.842061833333334E-2</c:v>
                </c:pt>
                <c:pt idx="56">
                  <c:v>1.8510075733333336E-2</c:v>
                </c:pt>
                <c:pt idx="57">
                  <c:v>1.8590766600000003E-2</c:v>
                </c:pt>
                <c:pt idx="58">
                  <c:v>1.8662690933333333E-2</c:v>
                </c:pt>
                <c:pt idx="59">
                  <c:v>1.8725848733333335E-2</c:v>
                </c:pt>
                <c:pt idx="60">
                  <c:v>1.878024E-2</c:v>
                </c:pt>
                <c:pt idx="61">
                  <c:v>1.8825864733333333E-2</c:v>
                </c:pt>
                <c:pt idx="62">
                  <c:v>1.8862722933333336E-2</c:v>
                </c:pt>
                <c:pt idx="63">
                  <c:v>1.88908146E-2</c:v>
                </c:pt>
                <c:pt idx="64">
                  <c:v>1.8910139733333334E-2</c:v>
                </c:pt>
                <c:pt idx="65">
                  <c:v>1.892069833333334E-2</c:v>
                </c:pt>
                <c:pt idx="66">
                  <c:v>1.8922490400000002E-2</c:v>
                </c:pt>
                <c:pt idx="67">
                  <c:v>1.8915515933333335E-2</c:v>
                </c:pt>
                <c:pt idx="68">
                  <c:v>1.8899774933333335E-2</c:v>
                </c:pt>
                <c:pt idx="69">
                  <c:v>1.8875267400000003E-2</c:v>
                </c:pt>
                <c:pt idx="70">
                  <c:v>1.8841993333333338E-2</c:v>
                </c:pt>
                <c:pt idx="71">
                  <c:v>1.8799952733333337E-2</c:v>
                </c:pt>
                <c:pt idx="72">
                  <c:v>1.8749145599999996E-2</c:v>
                </c:pt>
                <c:pt idx="73">
                  <c:v>1.8689571933333333E-2</c:v>
                </c:pt>
                <c:pt idx="74">
                  <c:v>1.8621231733333327E-2</c:v>
                </c:pt>
                <c:pt idx="75">
                  <c:v>1.8544124999999998E-2</c:v>
                </c:pt>
                <c:pt idx="76">
                  <c:v>1.8458251733333337E-2</c:v>
                </c:pt>
                <c:pt idx="77">
                  <c:v>1.8363611933333329E-2</c:v>
                </c:pt>
                <c:pt idx="78">
                  <c:v>1.8260205599999992E-2</c:v>
                </c:pt>
                <c:pt idx="79">
                  <c:v>1.8148032733333333E-2</c:v>
                </c:pt>
                <c:pt idx="80">
                  <c:v>1.8027093333333331E-2</c:v>
                </c:pt>
                <c:pt idx="81">
                  <c:v>1.7897387399999996E-2</c:v>
                </c:pt>
                <c:pt idx="82">
                  <c:v>1.7758914933333328E-2</c:v>
                </c:pt>
                <c:pt idx="83">
                  <c:v>1.7611675933333334E-2</c:v>
                </c:pt>
                <c:pt idx="84">
                  <c:v>1.7455670399999991E-2</c:v>
                </c:pt>
                <c:pt idx="85">
                  <c:v>1.7290898333333325E-2</c:v>
                </c:pt>
                <c:pt idx="86">
                  <c:v>1.7117359733333337E-2</c:v>
                </c:pt>
                <c:pt idx="87">
                  <c:v>1.6935054599999992E-2</c:v>
                </c:pt>
                <c:pt idx="88">
                  <c:v>1.6743982933333318E-2</c:v>
                </c:pt>
                <c:pt idx="89">
                  <c:v>1.6544144733333328E-2</c:v>
                </c:pt>
                <c:pt idx="90">
                  <c:v>1.6335539999999982E-2</c:v>
                </c:pt>
                <c:pt idx="91">
                  <c:v>1.6118168733333327E-2</c:v>
                </c:pt>
                <c:pt idx="92">
                  <c:v>1.5892030933333329E-2</c:v>
                </c:pt>
                <c:pt idx="93">
                  <c:v>1.5657126599999988E-2</c:v>
                </c:pt>
                <c:pt idx="94">
                  <c:v>1.5413455733333324E-2</c:v>
                </c:pt>
                <c:pt idx="95">
                  <c:v>1.5161018333333318E-2</c:v>
                </c:pt>
                <c:pt idx="96">
                  <c:v>1.4899814399999975E-2</c:v>
                </c:pt>
                <c:pt idx="97">
                  <c:v>1.4629843933333317E-2</c:v>
                </c:pt>
                <c:pt idx="98">
                  <c:v>1.4351106933333316E-2</c:v>
                </c:pt>
                <c:pt idx="99">
                  <c:v>1.4063603399999972E-2</c:v>
                </c:pt>
                <c:pt idx="100">
                  <c:v>1.3767333333333319E-2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A8FA-4FD5-89F6-846F35729DD8}"/>
            </c:ext>
          </c:extLst>
        </c:ser>
        <c:ser>
          <c:idx val="77"/>
          <c:order val="77"/>
          <c:spPr>
            <a:ln w="95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val>
            <c:numRef>
              <c:f>'pos alpha'!$G$79:$DC$79</c:f>
              <c:numCache>
                <c:formatCode>General</c:formatCode>
                <c:ptCount val="101"/>
                <c:pt idx="0">
                  <c:v>0</c:v>
                </c:pt>
                <c:pt idx="1">
                  <c:v>5.7261099583333353E-4</c:v>
                </c:pt>
                <c:pt idx="2">
                  <c:v>1.1364439833333336E-3</c:v>
                </c:pt>
                <c:pt idx="3">
                  <c:v>1.6914989625000001E-3</c:v>
                </c:pt>
                <c:pt idx="4">
                  <c:v>2.2377759333333338E-3</c:v>
                </c:pt>
                <c:pt idx="5">
                  <c:v>2.7752748958333336E-3</c:v>
                </c:pt>
                <c:pt idx="6">
                  <c:v>3.3039958500000006E-3</c:v>
                </c:pt>
                <c:pt idx="7">
                  <c:v>3.8239387958333344E-3</c:v>
                </c:pt>
                <c:pt idx="8">
                  <c:v>4.3351037333333349E-3</c:v>
                </c:pt>
                <c:pt idx="9">
                  <c:v>4.8374906625000009E-3</c:v>
                </c:pt>
                <c:pt idx="10">
                  <c:v>5.3310995833333336E-3</c:v>
                </c:pt>
                <c:pt idx="11">
                  <c:v>5.8159304958333331E-3</c:v>
                </c:pt>
                <c:pt idx="12">
                  <c:v>6.2919834000000003E-3</c:v>
                </c:pt>
                <c:pt idx="13">
                  <c:v>6.7592582958333324E-3</c:v>
                </c:pt>
                <c:pt idx="14">
                  <c:v>7.2177551833333331E-3</c:v>
                </c:pt>
                <c:pt idx="15">
                  <c:v>7.6674740625000005E-3</c:v>
                </c:pt>
                <c:pt idx="16">
                  <c:v>8.1084149333333355E-3</c:v>
                </c:pt>
                <c:pt idx="17">
                  <c:v>8.5405777958333338E-3</c:v>
                </c:pt>
                <c:pt idx="18">
                  <c:v>8.9639626500000024E-3</c:v>
                </c:pt>
                <c:pt idx="19">
                  <c:v>9.378569495833336E-3</c:v>
                </c:pt>
                <c:pt idx="20">
                  <c:v>9.7843983333333381E-3</c:v>
                </c:pt>
                <c:pt idx="21">
                  <c:v>1.0181449162500003E-2</c:v>
                </c:pt>
                <c:pt idx="22">
                  <c:v>1.0569721983333337E-2</c:v>
                </c:pt>
                <c:pt idx="23">
                  <c:v>1.0949216795833338E-2</c:v>
                </c:pt>
                <c:pt idx="24">
                  <c:v>1.1319933600000004E-2</c:v>
                </c:pt>
                <c:pt idx="25">
                  <c:v>1.1681872395833336E-2</c:v>
                </c:pt>
                <c:pt idx="26">
                  <c:v>1.2035033183333337E-2</c:v>
                </c:pt>
                <c:pt idx="27">
                  <c:v>1.2379415962500006E-2</c:v>
                </c:pt>
                <c:pt idx="28">
                  <c:v>1.2715020733333339E-2</c:v>
                </c:pt>
                <c:pt idx="29">
                  <c:v>1.3041847495833338E-2</c:v>
                </c:pt>
                <c:pt idx="30">
                  <c:v>1.3359896250000006E-2</c:v>
                </c:pt>
                <c:pt idx="31">
                  <c:v>1.3669166995833336E-2</c:v>
                </c:pt>
                <c:pt idx="32">
                  <c:v>1.3969659733333337E-2</c:v>
                </c:pt>
                <c:pt idx="33">
                  <c:v>1.4261374462500004E-2</c:v>
                </c:pt>
                <c:pt idx="34">
                  <c:v>1.4544311183333339E-2</c:v>
                </c:pt>
                <c:pt idx="35">
                  <c:v>1.4818469895833339E-2</c:v>
                </c:pt>
                <c:pt idx="36">
                  <c:v>1.5083850600000007E-2</c:v>
                </c:pt>
                <c:pt idx="37">
                  <c:v>1.5340453295833341E-2</c:v>
                </c:pt>
                <c:pt idx="38">
                  <c:v>1.5588277983333338E-2</c:v>
                </c:pt>
                <c:pt idx="39">
                  <c:v>1.5827324662500006E-2</c:v>
                </c:pt>
                <c:pt idx="40">
                  <c:v>1.6057593333333339E-2</c:v>
                </c:pt>
                <c:pt idx="41">
                  <c:v>1.6279083995833339E-2</c:v>
                </c:pt>
                <c:pt idx="42">
                  <c:v>1.6491796650000008E-2</c:v>
                </c:pt>
                <c:pt idx="43">
                  <c:v>1.6695731295833342E-2</c:v>
                </c:pt>
                <c:pt idx="44">
                  <c:v>1.6890887933333341E-2</c:v>
                </c:pt>
                <c:pt idx="45">
                  <c:v>1.7077266562500009E-2</c:v>
                </c:pt>
                <c:pt idx="46">
                  <c:v>1.7254867183333338E-2</c:v>
                </c:pt>
                <c:pt idx="47">
                  <c:v>1.7423689795833339E-2</c:v>
                </c:pt>
                <c:pt idx="48">
                  <c:v>1.7583734400000009E-2</c:v>
                </c:pt>
                <c:pt idx="49">
                  <c:v>1.773500099583334E-2</c:v>
                </c:pt>
                <c:pt idx="50">
                  <c:v>1.787748958333334E-2</c:v>
                </c:pt>
                <c:pt idx="51">
                  <c:v>1.8011200162500005E-2</c:v>
                </c:pt>
                <c:pt idx="52">
                  <c:v>1.8136132733333338E-2</c:v>
                </c:pt>
                <c:pt idx="53">
                  <c:v>1.8252287295833339E-2</c:v>
                </c:pt>
                <c:pt idx="54">
                  <c:v>1.8359663850000003E-2</c:v>
                </c:pt>
                <c:pt idx="55">
                  <c:v>1.8458262395833338E-2</c:v>
                </c:pt>
                <c:pt idx="56">
                  <c:v>1.8548082933333338E-2</c:v>
                </c:pt>
                <c:pt idx="57">
                  <c:v>1.8629125462500007E-2</c:v>
                </c:pt>
                <c:pt idx="58">
                  <c:v>1.870138998333333E-2</c:v>
                </c:pt>
                <c:pt idx="59">
                  <c:v>1.8764876495833339E-2</c:v>
                </c:pt>
                <c:pt idx="60">
                  <c:v>1.8819585E-2</c:v>
                </c:pt>
                <c:pt idx="61">
                  <c:v>1.8865515495833332E-2</c:v>
                </c:pt>
                <c:pt idx="62">
                  <c:v>1.8902667983333336E-2</c:v>
                </c:pt>
                <c:pt idx="63">
                  <c:v>1.8931042462499999E-2</c:v>
                </c:pt>
                <c:pt idx="64">
                  <c:v>1.8950638933333337E-2</c:v>
                </c:pt>
                <c:pt idx="65">
                  <c:v>1.8961457395833336E-2</c:v>
                </c:pt>
                <c:pt idx="66">
                  <c:v>1.896349785E-2</c:v>
                </c:pt>
                <c:pt idx="67">
                  <c:v>1.8956760295833333E-2</c:v>
                </c:pt>
                <c:pt idx="68">
                  <c:v>1.8941244733333334E-2</c:v>
                </c:pt>
                <c:pt idx="69">
                  <c:v>1.8916951162500001E-2</c:v>
                </c:pt>
                <c:pt idx="70">
                  <c:v>1.8883879583333339E-2</c:v>
                </c:pt>
                <c:pt idx="71">
                  <c:v>1.8842029995833339E-2</c:v>
                </c:pt>
                <c:pt idx="72">
                  <c:v>1.879140239999999E-2</c:v>
                </c:pt>
                <c:pt idx="73">
                  <c:v>1.8731996795833337E-2</c:v>
                </c:pt>
                <c:pt idx="74">
                  <c:v>1.8663813183333326E-2</c:v>
                </c:pt>
                <c:pt idx="75">
                  <c:v>1.8586851562499996E-2</c:v>
                </c:pt>
                <c:pt idx="76">
                  <c:v>1.8501111933333338E-2</c:v>
                </c:pt>
                <c:pt idx="77">
                  <c:v>1.8406594295833332E-2</c:v>
                </c:pt>
                <c:pt idx="78">
                  <c:v>1.8303298649999994E-2</c:v>
                </c:pt>
                <c:pt idx="79">
                  <c:v>1.8191224995833328E-2</c:v>
                </c:pt>
                <c:pt idx="80">
                  <c:v>1.8070373333333337E-2</c:v>
                </c:pt>
                <c:pt idx="81">
                  <c:v>1.7940743662499994E-2</c:v>
                </c:pt>
                <c:pt idx="82">
                  <c:v>1.7802335983333327E-2</c:v>
                </c:pt>
                <c:pt idx="83">
                  <c:v>1.7655150295833328E-2</c:v>
                </c:pt>
                <c:pt idx="84">
                  <c:v>1.7499186599999987E-2</c:v>
                </c:pt>
                <c:pt idx="85">
                  <c:v>1.7334444895833329E-2</c:v>
                </c:pt>
                <c:pt idx="86">
                  <c:v>1.7160925183333335E-2</c:v>
                </c:pt>
                <c:pt idx="87">
                  <c:v>1.6978627462499986E-2</c:v>
                </c:pt>
                <c:pt idx="88">
                  <c:v>1.6787551733333322E-2</c:v>
                </c:pt>
                <c:pt idx="89">
                  <c:v>1.6587697995833324E-2</c:v>
                </c:pt>
                <c:pt idx="90">
                  <c:v>1.6379066249999984E-2</c:v>
                </c:pt>
                <c:pt idx="91">
                  <c:v>1.6161656495833322E-2</c:v>
                </c:pt>
                <c:pt idx="92">
                  <c:v>1.5935468733333326E-2</c:v>
                </c:pt>
                <c:pt idx="93">
                  <c:v>1.5700502962499994E-2</c:v>
                </c:pt>
                <c:pt idx="94">
                  <c:v>1.5456759183333321E-2</c:v>
                </c:pt>
                <c:pt idx="95">
                  <c:v>1.520423739583332E-2</c:v>
                </c:pt>
                <c:pt idx="96">
                  <c:v>1.4942937599999977E-2</c:v>
                </c:pt>
                <c:pt idx="97">
                  <c:v>1.4672859795833319E-2</c:v>
                </c:pt>
                <c:pt idx="98">
                  <c:v>1.439400398333332E-2</c:v>
                </c:pt>
                <c:pt idx="99">
                  <c:v>1.4106370162499972E-2</c:v>
                </c:pt>
                <c:pt idx="100">
                  <c:v>1.3809958333333316E-2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A8FA-4FD5-89F6-846F35729DD8}"/>
            </c:ext>
          </c:extLst>
        </c:ser>
        <c:ser>
          <c:idx val="78"/>
          <c:order val="78"/>
          <c:spPr>
            <a:ln w="95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'pos alpha'!$G$80:$DC$80</c:f>
              <c:numCache>
                <c:formatCode>General</c:formatCode>
                <c:ptCount val="101"/>
                <c:pt idx="0">
                  <c:v>0</c:v>
                </c:pt>
                <c:pt idx="1">
                  <c:v>5.7360518333333336E-4</c:v>
                </c:pt>
                <c:pt idx="2">
                  <c:v>1.1384207333333335E-3</c:v>
                </c:pt>
                <c:pt idx="3">
                  <c:v>1.6944466500000001E-3</c:v>
                </c:pt>
                <c:pt idx="4">
                  <c:v>2.2416829333333334E-3</c:v>
                </c:pt>
                <c:pt idx="5">
                  <c:v>2.780129583333334E-3</c:v>
                </c:pt>
                <c:pt idx="6">
                  <c:v>3.3097866000000005E-3</c:v>
                </c:pt>
                <c:pt idx="7">
                  <c:v>3.8306539833333343E-3</c:v>
                </c:pt>
                <c:pt idx="8">
                  <c:v>4.342731733333334E-3</c:v>
                </c:pt>
                <c:pt idx="9">
                  <c:v>4.8460198500000001E-3</c:v>
                </c:pt>
                <c:pt idx="10">
                  <c:v>5.340518333333333E-3</c:v>
                </c:pt>
                <c:pt idx="11">
                  <c:v>5.8262271833333336E-3</c:v>
                </c:pt>
                <c:pt idx="12">
                  <c:v>6.3031464000000001E-3</c:v>
                </c:pt>
                <c:pt idx="13">
                  <c:v>6.7712759833333325E-3</c:v>
                </c:pt>
                <c:pt idx="14">
                  <c:v>7.2306159333333335E-3</c:v>
                </c:pt>
                <c:pt idx="15">
                  <c:v>7.6811662500000004E-3</c:v>
                </c:pt>
                <c:pt idx="16">
                  <c:v>8.1229269333333333E-3</c:v>
                </c:pt>
                <c:pt idx="17">
                  <c:v>8.5558979833333347E-3</c:v>
                </c:pt>
                <c:pt idx="18">
                  <c:v>8.9800794000000021E-3</c:v>
                </c:pt>
                <c:pt idx="19">
                  <c:v>9.3954711833333371E-3</c:v>
                </c:pt>
                <c:pt idx="20">
                  <c:v>9.8020733333333363E-3</c:v>
                </c:pt>
                <c:pt idx="21">
                  <c:v>1.0199885850000001E-2</c:v>
                </c:pt>
                <c:pt idx="22">
                  <c:v>1.0588908733333336E-2</c:v>
                </c:pt>
                <c:pt idx="23">
                  <c:v>1.0969141983333337E-2</c:v>
                </c:pt>
                <c:pt idx="24">
                  <c:v>1.1340585600000005E-2</c:v>
                </c:pt>
                <c:pt idx="25">
                  <c:v>1.1703239583333335E-2</c:v>
                </c:pt>
                <c:pt idx="26">
                  <c:v>1.2057103933333337E-2</c:v>
                </c:pt>
                <c:pt idx="27">
                  <c:v>1.2402178650000005E-2</c:v>
                </c:pt>
                <c:pt idx="28">
                  <c:v>1.2738463733333335E-2</c:v>
                </c:pt>
                <c:pt idx="29">
                  <c:v>1.3065959183333337E-2</c:v>
                </c:pt>
                <c:pt idx="30">
                  <c:v>1.3384665000000004E-2</c:v>
                </c:pt>
                <c:pt idx="31">
                  <c:v>1.3694581183333335E-2</c:v>
                </c:pt>
                <c:pt idx="32">
                  <c:v>1.3995707733333338E-2</c:v>
                </c:pt>
                <c:pt idx="33">
                  <c:v>1.4288044650000007E-2</c:v>
                </c:pt>
                <c:pt idx="34">
                  <c:v>1.4571591933333338E-2</c:v>
                </c:pt>
                <c:pt idx="35">
                  <c:v>1.4846349583333336E-2</c:v>
                </c:pt>
                <c:pt idx="36">
                  <c:v>1.5112317600000005E-2</c:v>
                </c:pt>
                <c:pt idx="37">
                  <c:v>1.5369495983333339E-2</c:v>
                </c:pt>
                <c:pt idx="38">
                  <c:v>1.5617884733333337E-2</c:v>
                </c:pt>
                <c:pt idx="39">
                  <c:v>1.5857483850000006E-2</c:v>
                </c:pt>
                <c:pt idx="40">
                  <c:v>1.608829333333334E-2</c:v>
                </c:pt>
                <c:pt idx="41">
                  <c:v>1.6310313183333338E-2</c:v>
                </c:pt>
                <c:pt idx="42">
                  <c:v>1.6523543400000007E-2</c:v>
                </c:pt>
                <c:pt idx="43">
                  <c:v>1.672798398333334E-2</c:v>
                </c:pt>
                <c:pt idx="44">
                  <c:v>1.6923634933333338E-2</c:v>
                </c:pt>
                <c:pt idx="45">
                  <c:v>1.711049625000001E-2</c:v>
                </c:pt>
                <c:pt idx="46">
                  <c:v>1.7288567933333339E-2</c:v>
                </c:pt>
                <c:pt idx="47">
                  <c:v>1.7457849983333336E-2</c:v>
                </c:pt>
                <c:pt idx="48">
                  <c:v>1.7618342400000007E-2</c:v>
                </c:pt>
                <c:pt idx="49">
                  <c:v>1.7770045183333336E-2</c:v>
                </c:pt>
                <c:pt idx="50">
                  <c:v>1.7912958333333336E-2</c:v>
                </c:pt>
                <c:pt idx="51">
                  <c:v>1.804708185E-2</c:v>
                </c:pt>
                <c:pt idx="52">
                  <c:v>1.8172415733333336E-2</c:v>
                </c:pt>
                <c:pt idx="53">
                  <c:v>1.8288959983333339E-2</c:v>
                </c:pt>
                <c:pt idx="54">
                  <c:v>1.8396714600000003E-2</c:v>
                </c:pt>
                <c:pt idx="55">
                  <c:v>1.8495679583333334E-2</c:v>
                </c:pt>
                <c:pt idx="56">
                  <c:v>1.858585493333334E-2</c:v>
                </c:pt>
                <c:pt idx="57">
                  <c:v>1.866724065E-2</c:v>
                </c:pt>
                <c:pt idx="58">
                  <c:v>1.8739836733333331E-2</c:v>
                </c:pt>
                <c:pt idx="59">
                  <c:v>1.8803643183333336E-2</c:v>
                </c:pt>
                <c:pt idx="60">
                  <c:v>1.8858660000000003E-2</c:v>
                </c:pt>
                <c:pt idx="61">
                  <c:v>1.890488718333333E-2</c:v>
                </c:pt>
                <c:pt idx="62">
                  <c:v>1.8942324733333328E-2</c:v>
                </c:pt>
                <c:pt idx="63">
                  <c:v>1.8970972650000001E-2</c:v>
                </c:pt>
                <c:pt idx="64">
                  <c:v>1.8990830933333331E-2</c:v>
                </c:pt>
                <c:pt idx="65">
                  <c:v>1.9001899583333336E-2</c:v>
                </c:pt>
                <c:pt idx="66">
                  <c:v>1.9004178599999998E-2</c:v>
                </c:pt>
                <c:pt idx="67">
                  <c:v>1.8997667983333331E-2</c:v>
                </c:pt>
                <c:pt idx="68">
                  <c:v>1.8982367733333332E-2</c:v>
                </c:pt>
                <c:pt idx="69">
                  <c:v>1.895827785E-2</c:v>
                </c:pt>
                <c:pt idx="70">
                  <c:v>1.892539833333334E-2</c:v>
                </c:pt>
                <c:pt idx="71">
                  <c:v>1.8883729183333333E-2</c:v>
                </c:pt>
                <c:pt idx="72">
                  <c:v>1.8833270399999994E-2</c:v>
                </c:pt>
                <c:pt idx="73">
                  <c:v>1.8774021983333333E-2</c:v>
                </c:pt>
                <c:pt idx="74">
                  <c:v>1.870598393333333E-2</c:v>
                </c:pt>
                <c:pt idx="75">
                  <c:v>1.8629156249999994E-2</c:v>
                </c:pt>
                <c:pt idx="76">
                  <c:v>1.8543538933333329E-2</c:v>
                </c:pt>
                <c:pt idx="77">
                  <c:v>1.8449131983333332E-2</c:v>
                </c:pt>
                <c:pt idx="78">
                  <c:v>1.8345935399999989E-2</c:v>
                </c:pt>
                <c:pt idx="79">
                  <c:v>1.823394918333333E-2</c:v>
                </c:pt>
                <c:pt idx="80">
                  <c:v>1.8113173333333333E-2</c:v>
                </c:pt>
                <c:pt idx="81">
                  <c:v>1.7983607849999993E-2</c:v>
                </c:pt>
                <c:pt idx="82">
                  <c:v>1.7845252733333327E-2</c:v>
                </c:pt>
                <c:pt idx="83">
                  <c:v>1.7698107983333326E-2</c:v>
                </c:pt>
                <c:pt idx="84">
                  <c:v>1.7542173599999985E-2</c:v>
                </c:pt>
                <c:pt idx="85">
                  <c:v>1.7377449583333322E-2</c:v>
                </c:pt>
                <c:pt idx="86">
                  <c:v>1.7203935933333331E-2</c:v>
                </c:pt>
                <c:pt idx="87">
                  <c:v>1.7021632649999986E-2</c:v>
                </c:pt>
                <c:pt idx="88">
                  <c:v>1.6830539733333323E-2</c:v>
                </c:pt>
                <c:pt idx="89">
                  <c:v>1.6630657183333321E-2</c:v>
                </c:pt>
                <c:pt idx="90">
                  <c:v>1.6421984999999986E-2</c:v>
                </c:pt>
                <c:pt idx="91">
                  <c:v>1.6204523183333319E-2</c:v>
                </c:pt>
                <c:pt idx="92">
                  <c:v>1.597827173333332E-2</c:v>
                </c:pt>
                <c:pt idx="93">
                  <c:v>1.5743230649999988E-2</c:v>
                </c:pt>
                <c:pt idx="94">
                  <c:v>1.5499399933333317E-2</c:v>
                </c:pt>
                <c:pt idx="95">
                  <c:v>1.5246779583333314E-2</c:v>
                </c:pt>
                <c:pt idx="96">
                  <c:v>1.4985369599999972E-2</c:v>
                </c:pt>
                <c:pt idx="97">
                  <c:v>1.4715169983333318E-2</c:v>
                </c:pt>
                <c:pt idx="98">
                  <c:v>1.4436180733333318E-2</c:v>
                </c:pt>
                <c:pt idx="99">
                  <c:v>1.4148401849999971E-2</c:v>
                </c:pt>
                <c:pt idx="100">
                  <c:v>1.3851833333333313E-2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A8FA-4FD5-89F6-846F35729DD8}"/>
            </c:ext>
          </c:extLst>
        </c:ser>
        <c:ser>
          <c:idx val="79"/>
          <c:order val="79"/>
          <c:spPr>
            <a:ln w="95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'pos alpha'!$G$81:$DC$81</c:f>
              <c:numCache>
                <c:formatCode>General</c:formatCode>
                <c:ptCount val="101"/>
                <c:pt idx="0">
                  <c:v>0</c:v>
                </c:pt>
                <c:pt idx="1">
                  <c:v>5.7459929583333349E-4</c:v>
                </c:pt>
                <c:pt idx="2">
                  <c:v>1.1403971833333338E-3</c:v>
                </c:pt>
                <c:pt idx="3">
                  <c:v>1.6973936625000003E-3</c:v>
                </c:pt>
                <c:pt idx="4">
                  <c:v>2.2455887333333339E-3</c:v>
                </c:pt>
                <c:pt idx="5">
                  <c:v>2.7849823958333341E-3</c:v>
                </c:pt>
                <c:pt idx="6">
                  <c:v>3.3155746500000008E-3</c:v>
                </c:pt>
                <c:pt idx="7">
                  <c:v>3.8373654958333342E-3</c:v>
                </c:pt>
                <c:pt idx="8">
                  <c:v>4.350354933333335E-3</c:v>
                </c:pt>
                <c:pt idx="9">
                  <c:v>4.8545429625000015E-3</c:v>
                </c:pt>
                <c:pt idx="10">
                  <c:v>5.3499295833333346E-3</c:v>
                </c:pt>
                <c:pt idx="11">
                  <c:v>5.8365147958333342E-3</c:v>
                </c:pt>
                <c:pt idx="12">
                  <c:v>6.3142986000000014E-3</c:v>
                </c:pt>
                <c:pt idx="13">
                  <c:v>6.7832809958333334E-3</c:v>
                </c:pt>
                <c:pt idx="14">
                  <c:v>7.2434619833333354E-3</c:v>
                </c:pt>
                <c:pt idx="15">
                  <c:v>7.6948415625000014E-3</c:v>
                </c:pt>
                <c:pt idx="16">
                  <c:v>8.1374197333333367E-3</c:v>
                </c:pt>
                <c:pt idx="17">
                  <c:v>8.5711964958333359E-3</c:v>
                </c:pt>
                <c:pt idx="18">
                  <c:v>8.9961718500000017E-3</c:v>
                </c:pt>
                <c:pt idx="19">
                  <c:v>9.4123457958333358E-3</c:v>
                </c:pt>
                <c:pt idx="20">
                  <c:v>9.8197183333333382E-3</c:v>
                </c:pt>
                <c:pt idx="21">
                  <c:v>1.0218289462500004E-2</c:v>
                </c:pt>
                <c:pt idx="22">
                  <c:v>1.0608059183333338E-2</c:v>
                </c:pt>
                <c:pt idx="23">
                  <c:v>1.0989027495833338E-2</c:v>
                </c:pt>
                <c:pt idx="24">
                  <c:v>1.1361194400000005E-2</c:v>
                </c:pt>
                <c:pt idx="25">
                  <c:v>1.1724559895833337E-2</c:v>
                </c:pt>
                <c:pt idx="26">
                  <c:v>1.2079123983333337E-2</c:v>
                </c:pt>
                <c:pt idx="27">
                  <c:v>1.2424886662500006E-2</c:v>
                </c:pt>
                <c:pt idx="28">
                  <c:v>1.2761847933333337E-2</c:v>
                </c:pt>
                <c:pt idx="29">
                  <c:v>1.3090007795833337E-2</c:v>
                </c:pt>
                <c:pt idx="30">
                  <c:v>1.3409366250000006E-2</c:v>
                </c:pt>
                <c:pt idx="31">
                  <c:v>1.3719923295833339E-2</c:v>
                </c:pt>
                <c:pt idx="32">
                  <c:v>1.4021678933333337E-2</c:v>
                </c:pt>
                <c:pt idx="33">
                  <c:v>1.4314633162500007E-2</c:v>
                </c:pt>
                <c:pt idx="34">
                  <c:v>1.4598785983333341E-2</c:v>
                </c:pt>
                <c:pt idx="35">
                  <c:v>1.4874137395833339E-2</c:v>
                </c:pt>
                <c:pt idx="36">
                  <c:v>1.5140687400000009E-2</c:v>
                </c:pt>
                <c:pt idx="37">
                  <c:v>1.5398435995833341E-2</c:v>
                </c:pt>
                <c:pt idx="38">
                  <c:v>1.5647383183333339E-2</c:v>
                </c:pt>
                <c:pt idx="39">
                  <c:v>1.5887528962500008E-2</c:v>
                </c:pt>
                <c:pt idx="40">
                  <c:v>1.6118873333333342E-2</c:v>
                </c:pt>
                <c:pt idx="41">
                  <c:v>1.6341416295833341E-2</c:v>
                </c:pt>
                <c:pt idx="42">
                  <c:v>1.6555157850000009E-2</c:v>
                </c:pt>
                <c:pt idx="43">
                  <c:v>1.6760097995833341E-2</c:v>
                </c:pt>
                <c:pt idx="44">
                  <c:v>1.6956236733333338E-2</c:v>
                </c:pt>
                <c:pt idx="45">
                  <c:v>1.7143574062500014E-2</c:v>
                </c:pt>
                <c:pt idx="46">
                  <c:v>1.7322109983333341E-2</c:v>
                </c:pt>
                <c:pt idx="47">
                  <c:v>1.7491844495833339E-2</c:v>
                </c:pt>
                <c:pt idx="48">
                  <c:v>1.7652777600000009E-2</c:v>
                </c:pt>
                <c:pt idx="49">
                  <c:v>1.7804909295833338E-2</c:v>
                </c:pt>
                <c:pt idx="50">
                  <c:v>1.7948239583333341E-2</c:v>
                </c:pt>
                <c:pt idx="51">
                  <c:v>1.8082768462500006E-2</c:v>
                </c:pt>
                <c:pt idx="52">
                  <c:v>1.8208495933333339E-2</c:v>
                </c:pt>
                <c:pt idx="53">
                  <c:v>1.8325421995833341E-2</c:v>
                </c:pt>
                <c:pt idx="54">
                  <c:v>1.8433546650000007E-2</c:v>
                </c:pt>
                <c:pt idx="55">
                  <c:v>1.8532869895833335E-2</c:v>
                </c:pt>
                <c:pt idx="56">
                  <c:v>1.8623391733333335E-2</c:v>
                </c:pt>
                <c:pt idx="57">
                  <c:v>1.8705112162500009E-2</c:v>
                </c:pt>
                <c:pt idx="58">
                  <c:v>1.8778031183333335E-2</c:v>
                </c:pt>
                <c:pt idx="59">
                  <c:v>1.884214879583334E-2</c:v>
                </c:pt>
                <c:pt idx="60">
                  <c:v>1.8897465000000006E-2</c:v>
                </c:pt>
                <c:pt idx="61">
                  <c:v>1.8943979795833333E-2</c:v>
                </c:pt>
                <c:pt idx="62">
                  <c:v>1.8981693183333335E-2</c:v>
                </c:pt>
                <c:pt idx="63">
                  <c:v>1.9010605162500006E-2</c:v>
                </c:pt>
                <c:pt idx="64">
                  <c:v>1.9030715733333339E-2</c:v>
                </c:pt>
                <c:pt idx="65">
                  <c:v>1.9042024895833339E-2</c:v>
                </c:pt>
                <c:pt idx="66">
                  <c:v>1.9044532649999998E-2</c:v>
                </c:pt>
                <c:pt idx="67">
                  <c:v>1.9038238995833338E-2</c:v>
                </c:pt>
                <c:pt idx="68">
                  <c:v>1.9023143933333337E-2</c:v>
                </c:pt>
                <c:pt idx="69">
                  <c:v>1.89992474625E-2</c:v>
                </c:pt>
                <c:pt idx="70">
                  <c:v>1.8966549583333336E-2</c:v>
                </c:pt>
                <c:pt idx="71">
                  <c:v>1.8925050295833339E-2</c:v>
                </c:pt>
                <c:pt idx="72">
                  <c:v>1.8874749599999994E-2</c:v>
                </c:pt>
                <c:pt idx="73">
                  <c:v>1.8815647495833334E-2</c:v>
                </c:pt>
                <c:pt idx="74">
                  <c:v>1.8747743983333332E-2</c:v>
                </c:pt>
                <c:pt idx="75">
                  <c:v>1.8671039062499995E-2</c:v>
                </c:pt>
                <c:pt idx="76">
                  <c:v>1.8585532733333333E-2</c:v>
                </c:pt>
                <c:pt idx="77">
                  <c:v>1.849122499583333E-2</c:v>
                </c:pt>
                <c:pt idx="78">
                  <c:v>1.8388115849999994E-2</c:v>
                </c:pt>
                <c:pt idx="79">
                  <c:v>1.827620529583333E-2</c:v>
                </c:pt>
                <c:pt idx="80">
                  <c:v>1.8155493333333331E-2</c:v>
                </c:pt>
                <c:pt idx="81">
                  <c:v>1.8025979962499994E-2</c:v>
                </c:pt>
                <c:pt idx="82">
                  <c:v>1.7887665183333328E-2</c:v>
                </c:pt>
                <c:pt idx="83">
                  <c:v>1.7740548995833331E-2</c:v>
                </c:pt>
                <c:pt idx="84">
                  <c:v>1.7584631399999991E-2</c:v>
                </c:pt>
                <c:pt idx="85">
                  <c:v>1.7419912395833327E-2</c:v>
                </c:pt>
                <c:pt idx="86">
                  <c:v>1.7246391983333331E-2</c:v>
                </c:pt>
                <c:pt idx="87">
                  <c:v>1.7064070162499993E-2</c:v>
                </c:pt>
                <c:pt idx="88">
                  <c:v>1.6872946933333327E-2</c:v>
                </c:pt>
                <c:pt idx="89">
                  <c:v>1.6673022295833326E-2</c:v>
                </c:pt>
                <c:pt idx="90">
                  <c:v>1.6464296249999989E-2</c:v>
                </c:pt>
                <c:pt idx="91">
                  <c:v>1.6246768795833325E-2</c:v>
                </c:pt>
                <c:pt idx="92">
                  <c:v>1.6020439933333325E-2</c:v>
                </c:pt>
                <c:pt idx="93">
                  <c:v>1.578530966249999E-2</c:v>
                </c:pt>
                <c:pt idx="94">
                  <c:v>1.554137798333332E-2</c:v>
                </c:pt>
                <c:pt idx="95">
                  <c:v>1.5288644895833321E-2</c:v>
                </c:pt>
                <c:pt idx="96">
                  <c:v>1.5027110399999974E-2</c:v>
                </c:pt>
                <c:pt idx="97">
                  <c:v>1.4756774495833319E-2</c:v>
                </c:pt>
                <c:pt idx="98">
                  <c:v>1.4477637183333322E-2</c:v>
                </c:pt>
                <c:pt idx="99">
                  <c:v>1.4189698462499969E-2</c:v>
                </c:pt>
                <c:pt idx="100">
                  <c:v>1.3892958333333316E-2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A8FA-4FD5-89F6-846F35729DD8}"/>
            </c:ext>
          </c:extLst>
        </c:ser>
        <c:ser>
          <c:idx val="80"/>
          <c:order val="80"/>
          <c:spPr>
            <a:ln w="95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'pos alpha'!$G$82:$DC$82</c:f>
              <c:numCache>
                <c:formatCode>General</c:formatCode>
                <c:ptCount val="101"/>
                <c:pt idx="0">
                  <c:v>0</c:v>
                </c:pt>
                <c:pt idx="1">
                  <c:v>5.7559333333333349E-4</c:v>
                </c:pt>
                <c:pt idx="2">
                  <c:v>1.1423733333333335E-3</c:v>
                </c:pt>
                <c:pt idx="3">
                  <c:v>1.7003400000000003E-3</c:v>
                </c:pt>
                <c:pt idx="4">
                  <c:v>2.2494933333333336E-3</c:v>
                </c:pt>
                <c:pt idx="5">
                  <c:v>2.7898333333333338E-3</c:v>
                </c:pt>
                <c:pt idx="6">
                  <c:v>3.3213600000000006E-3</c:v>
                </c:pt>
                <c:pt idx="7">
                  <c:v>3.8440733333333344E-3</c:v>
                </c:pt>
                <c:pt idx="8">
                  <c:v>4.3579733333333343E-3</c:v>
                </c:pt>
                <c:pt idx="9">
                  <c:v>4.8630600000000006E-3</c:v>
                </c:pt>
                <c:pt idx="10">
                  <c:v>5.359333333333334E-3</c:v>
                </c:pt>
                <c:pt idx="11">
                  <c:v>5.8467933333333335E-3</c:v>
                </c:pt>
                <c:pt idx="12">
                  <c:v>6.3254400000000007E-3</c:v>
                </c:pt>
                <c:pt idx="13">
                  <c:v>6.7952733333333333E-3</c:v>
                </c:pt>
                <c:pt idx="14">
                  <c:v>7.2562933333333336E-3</c:v>
                </c:pt>
                <c:pt idx="15">
                  <c:v>7.7085000000000009E-3</c:v>
                </c:pt>
                <c:pt idx="16">
                  <c:v>8.1518933333333352E-3</c:v>
                </c:pt>
                <c:pt idx="17">
                  <c:v>8.5864733333333356E-3</c:v>
                </c:pt>
                <c:pt idx="18">
                  <c:v>9.012240000000003E-3</c:v>
                </c:pt>
                <c:pt idx="19">
                  <c:v>9.4291933333333355E-3</c:v>
                </c:pt>
                <c:pt idx="20">
                  <c:v>9.8373333333333386E-3</c:v>
                </c:pt>
                <c:pt idx="21">
                  <c:v>1.0236660000000003E-2</c:v>
                </c:pt>
                <c:pt idx="22">
                  <c:v>1.0627173333333337E-2</c:v>
                </c:pt>
                <c:pt idx="23">
                  <c:v>1.1008873333333339E-2</c:v>
                </c:pt>
                <c:pt idx="24">
                  <c:v>1.1381760000000005E-2</c:v>
                </c:pt>
                <c:pt idx="25">
                  <c:v>1.1745833333333337E-2</c:v>
                </c:pt>
                <c:pt idx="26">
                  <c:v>1.2101093333333337E-2</c:v>
                </c:pt>
                <c:pt idx="27">
                  <c:v>1.2447540000000005E-2</c:v>
                </c:pt>
                <c:pt idx="28">
                  <c:v>1.2785173333333339E-2</c:v>
                </c:pt>
                <c:pt idx="29">
                  <c:v>1.3113993333333339E-2</c:v>
                </c:pt>
                <c:pt idx="30">
                  <c:v>1.3434000000000005E-2</c:v>
                </c:pt>
                <c:pt idx="31">
                  <c:v>1.3745193333333339E-2</c:v>
                </c:pt>
                <c:pt idx="32">
                  <c:v>1.4047573333333339E-2</c:v>
                </c:pt>
                <c:pt idx="33">
                  <c:v>1.4341140000000006E-2</c:v>
                </c:pt>
                <c:pt idx="34">
                  <c:v>1.4625893333333341E-2</c:v>
                </c:pt>
                <c:pt idx="35">
                  <c:v>1.490183333333334E-2</c:v>
                </c:pt>
                <c:pt idx="36">
                  <c:v>1.5168960000000006E-2</c:v>
                </c:pt>
                <c:pt idx="37">
                  <c:v>1.5427273333333338E-2</c:v>
                </c:pt>
                <c:pt idx="38">
                  <c:v>1.5676773333333338E-2</c:v>
                </c:pt>
                <c:pt idx="39">
                  <c:v>1.5917460000000008E-2</c:v>
                </c:pt>
                <c:pt idx="40">
                  <c:v>1.6149333333333342E-2</c:v>
                </c:pt>
                <c:pt idx="41">
                  <c:v>1.6372393333333339E-2</c:v>
                </c:pt>
                <c:pt idx="42">
                  <c:v>1.658664000000001E-2</c:v>
                </c:pt>
                <c:pt idx="43">
                  <c:v>1.6792073333333341E-2</c:v>
                </c:pt>
                <c:pt idx="44">
                  <c:v>1.6988693333333343E-2</c:v>
                </c:pt>
                <c:pt idx="45">
                  <c:v>1.7176500000000008E-2</c:v>
                </c:pt>
                <c:pt idx="46">
                  <c:v>1.735549333333334E-2</c:v>
                </c:pt>
                <c:pt idx="47">
                  <c:v>1.7525673333333339E-2</c:v>
                </c:pt>
                <c:pt idx="48">
                  <c:v>1.7687040000000008E-2</c:v>
                </c:pt>
                <c:pt idx="49">
                  <c:v>1.7839593333333341E-2</c:v>
                </c:pt>
                <c:pt idx="50">
                  <c:v>1.7983333333333337E-2</c:v>
                </c:pt>
                <c:pt idx="51">
                  <c:v>1.8118260000000004E-2</c:v>
                </c:pt>
                <c:pt idx="52">
                  <c:v>1.8244373333333334E-2</c:v>
                </c:pt>
                <c:pt idx="53">
                  <c:v>1.8361673333333339E-2</c:v>
                </c:pt>
                <c:pt idx="54">
                  <c:v>1.8470160000000006E-2</c:v>
                </c:pt>
                <c:pt idx="55">
                  <c:v>1.8569833333333334E-2</c:v>
                </c:pt>
                <c:pt idx="56">
                  <c:v>1.8660693333333339E-2</c:v>
                </c:pt>
                <c:pt idx="57">
                  <c:v>1.8742740000000001E-2</c:v>
                </c:pt>
                <c:pt idx="58">
                  <c:v>1.8815973333333336E-2</c:v>
                </c:pt>
                <c:pt idx="59">
                  <c:v>1.8880393333333342E-2</c:v>
                </c:pt>
                <c:pt idx="60">
                  <c:v>1.8936000000000005E-2</c:v>
                </c:pt>
                <c:pt idx="61">
                  <c:v>1.8982793333333334E-2</c:v>
                </c:pt>
                <c:pt idx="62">
                  <c:v>1.9020773333333334E-2</c:v>
                </c:pt>
                <c:pt idx="63">
                  <c:v>1.9049940000000001E-2</c:v>
                </c:pt>
                <c:pt idx="64">
                  <c:v>1.9070293333333332E-2</c:v>
                </c:pt>
                <c:pt idx="65">
                  <c:v>1.908183333333334E-2</c:v>
                </c:pt>
                <c:pt idx="66">
                  <c:v>1.9084560000000004E-2</c:v>
                </c:pt>
                <c:pt idx="67">
                  <c:v>1.9078473333333339E-2</c:v>
                </c:pt>
                <c:pt idx="68">
                  <c:v>1.9063573333333333E-2</c:v>
                </c:pt>
                <c:pt idx="69">
                  <c:v>1.9039859999999999E-2</c:v>
                </c:pt>
                <c:pt idx="70">
                  <c:v>1.9007333333333338E-2</c:v>
                </c:pt>
                <c:pt idx="71">
                  <c:v>1.8965993333333334E-2</c:v>
                </c:pt>
                <c:pt idx="72">
                  <c:v>1.8915839999999996E-2</c:v>
                </c:pt>
                <c:pt idx="73">
                  <c:v>1.885687333333334E-2</c:v>
                </c:pt>
                <c:pt idx="74">
                  <c:v>1.8789093333333329E-2</c:v>
                </c:pt>
                <c:pt idx="75">
                  <c:v>1.8712499999999996E-2</c:v>
                </c:pt>
                <c:pt idx="76">
                  <c:v>1.8627093333333334E-2</c:v>
                </c:pt>
                <c:pt idx="77">
                  <c:v>1.8532873333333331E-2</c:v>
                </c:pt>
                <c:pt idx="78">
                  <c:v>1.8429839999999996E-2</c:v>
                </c:pt>
                <c:pt idx="79">
                  <c:v>1.8317993333333334E-2</c:v>
                </c:pt>
                <c:pt idx="80">
                  <c:v>1.8197333333333336E-2</c:v>
                </c:pt>
                <c:pt idx="81">
                  <c:v>1.8067859999999991E-2</c:v>
                </c:pt>
                <c:pt idx="82">
                  <c:v>1.7929573333333327E-2</c:v>
                </c:pt>
                <c:pt idx="83">
                  <c:v>1.778247333333333E-2</c:v>
                </c:pt>
                <c:pt idx="84">
                  <c:v>1.7626559999999993E-2</c:v>
                </c:pt>
                <c:pt idx="85">
                  <c:v>1.7461833333333329E-2</c:v>
                </c:pt>
                <c:pt idx="86">
                  <c:v>1.7288293333333329E-2</c:v>
                </c:pt>
                <c:pt idx="87">
                  <c:v>1.7105939999999986E-2</c:v>
                </c:pt>
                <c:pt idx="88">
                  <c:v>1.691477333333332E-2</c:v>
                </c:pt>
                <c:pt idx="89">
                  <c:v>1.6714793333333325E-2</c:v>
                </c:pt>
                <c:pt idx="90">
                  <c:v>1.6505999999999979E-2</c:v>
                </c:pt>
                <c:pt idx="91">
                  <c:v>1.6288393333333318E-2</c:v>
                </c:pt>
                <c:pt idx="92">
                  <c:v>1.6061973333333326E-2</c:v>
                </c:pt>
                <c:pt idx="93">
                  <c:v>1.5826739999999992E-2</c:v>
                </c:pt>
                <c:pt idx="94">
                  <c:v>1.5582693333333321E-2</c:v>
                </c:pt>
                <c:pt idx="95">
                  <c:v>1.532983333333332E-2</c:v>
                </c:pt>
                <c:pt idx="96">
                  <c:v>1.5068159999999976E-2</c:v>
                </c:pt>
                <c:pt idx="97">
                  <c:v>1.479767333333331E-2</c:v>
                </c:pt>
                <c:pt idx="98">
                  <c:v>1.4518373333333313E-2</c:v>
                </c:pt>
                <c:pt idx="99">
                  <c:v>1.4230259999999974E-2</c:v>
                </c:pt>
                <c:pt idx="100">
                  <c:v>1.3933333333333318E-2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A8FA-4FD5-89F6-846F35729DD8}"/>
            </c:ext>
          </c:extLst>
        </c:ser>
        <c:ser>
          <c:idx val="81"/>
          <c:order val="81"/>
          <c:spPr>
            <a:ln w="95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'pos alpha'!$G$83:$DC$83</c:f>
              <c:numCache>
                <c:formatCode>General</c:formatCode>
                <c:ptCount val="101"/>
                <c:pt idx="0">
                  <c:v>0</c:v>
                </c:pt>
                <c:pt idx="1">
                  <c:v>5.7658729583333346E-4</c:v>
                </c:pt>
                <c:pt idx="2">
                  <c:v>1.1443491833333336E-3</c:v>
                </c:pt>
                <c:pt idx="3">
                  <c:v>1.7032856625000001E-3</c:v>
                </c:pt>
                <c:pt idx="4">
                  <c:v>2.2533967333333337E-3</c:v>
                </c:pt>
                <c:pt idx="5">
                  <c:v>2.7946823958333341E-3</c:v>
                </c:pt>
                <c:pt idx="6">
                  <c:v>3.3271426500000008E-3</c:v>
                </c:pt>
                <c:pt idx="7">
                  <c:v>3.8507774958333346E-3</c:v>
                </c:pt>
                <c:pt idx="8">
                  <c:v>4.3655869333333345E-3</c:v>
                </c:pt>
                <c:pt idx="9">
                  <c:v>4.8715709625000011E-3</c:v>
                </c:pt>
                <c:pt idx="10">
                  <c:v>5.3687295833333331E-3</c:v>
                </c:pt>
                <c:pt idx="11">
                  <c:v>5.8570627958333338E-3</c:v>
                </c:pt>
                <c:pt idx="12">
                  <c:v>6.3365706000000008E-3</c:v>
                </c:pt>
                <c:pt idx="13">
                  <c:v>6.8072529958333331E-3</c:v>
                </c:pt>
                <c:pt idx="14">
                  <c:v>7.2691099833333342E-3</c:v>
                </c:pt>
                <c:pt idx="15">
                  <c:v>7.7221415624999998E-3</c:v>
                </c:pt>
                <c:pt idx="16">
                  <c:v>8.1663477333333359E-3</c:v>
                </c:pt>
                <c:pt idx="17">
                  <c:v>8.6017284958333357E-3</c:v>
                </c:pt>
                <c:pt idx="18">
                  <c:v>9.0282838500000025E-3</c:v>
                </c:pt>
                <c:pt idx="19">
                  <c:v>9.4460137958333364E-3</c:v>
                </c:pt>
                <c:pt idx="20">
                  <c:v>9.8549183333333373E-3</c:v>
                </c:pt>
                <c:pt idx="21">
                  <c:v>1.0254997462500002E-2</c:v>
                </c:pt>
                <c:pt idx="22">
                  <c:v>1.0646251183333337E-2</c:v>
                </c:pt>
                <c:pt idx="23">
                  <c:v>1.1028679495833337E-2</c:v>
                </c:pt>
                <c:pt idx="24">
                  <c:v>1.1402282400000005E-2</c:v>
                </c:pt>
                <c:pt idx="25">
                  <c:v>1.1767059895833336E-2</c:v>
                </c:pt>
                <c:pt idx="26">
                  <c:v>1.2123011983333338E-2</c:v>
                </c:pt>
                <c:pt idx="27">
                  <c:v>1.2470138662500005E-2</c:v>
                </c:pt>
                <c:pt idx="28">
                  <c:v>1.2808439933333339E-2</c:v>
                </c:pt>
                <c:pt idx="29">
                  <c:v>1.3137915795833337E-2</c:v>
                </c:pt>
                <c:pt idx="30">
                  <c:v>1.3458566250000005E-2</c:v>
                </c:pt>
                <c:pt idx="31">
                  <c:v>1.3770391295833339E-2</c:v>
                </c:pt>
                <c:pt idx="32">
                  <c:v>1.4073390933333339E-2</c:v>
                </c:pt>
                <c:pt idx="33">
                  <c:v>1.4367565162500005E-2</c:v>
                </c:pt>
                <c:pt idx="34">
                  <c:v>1.4652913983333338E-2</c:v>
                </c:pt>
                <c:pt idx="35">
                  <c:v>1.492943739583334E-2</c:v>
                </c:pt>
                <c:pt idx="36">
                  <c:v>1.5197135400000004E-2</c:v>
                </c:pt>
                <c:pt idx="37">
                  <c:v>1.5456007995833338E-2</c:v>
                </c:pt>
                <c:pt idx="38">
                  <c:v>1.5706055183333338E-2</c:v>
                </c:pt>
                <c:pt idx="39">
                  <c:v>1.5947276962500007E-2</c:v>
                </c:pt>
                <c:pt idx="40">
                  <c:v>1.6179673333333339E-2</c:v>
                </c:pt>
                <c:pt idx="41">
                  <c:v>1.6403244295833341E-2</c:v>
                </c:pt>
                <c:pt idx="42">
                  <c:v>1.6617989850000008E-2</c:v>
                </c:pt>
                <c:pt idx="43">
                  <c:v>1.6823909995833337E-2</c:v>
                </c:pt>
                <c:pt idx="44">
                  <c:v>1.7021004733333341E-2</c:v>
                </c:pt>
                <c:pt idx="45">
                  <c:v>1.7209274062500009E-2</c:v>
                </c:pt>
                <c:pt idx="46">
                  <c:v>1.7388717983333343E-2</c:v>
                </c:pt>
                <c:pt idx="47">
                  <c:v>1.7559336495833338E-2</c:v>
                </c:pt>
                <c:pt idx="48">
                  <c:v>1.7721129600000007E-2</c:v>
                </c:pt>
                <c:pt idx="49">
                  <c:v>1.7874097295833339E-2</c:v>
                </c:pt>
                <c:pt idx="50">
                  <c:v>1.8018239583333338E-2</c:v>
                </c:pt>
                <c:pt idx="51">
                  <c:v>1.8153556462500005E-2</c:v>
                </c:pt>
                <c:pt idx="52">
                  <c:v>1.8280047933333335E-2</c:v>
                </c:pt>
                <c:pt idx="53">
                  <c:v>1.8397713995833339E-2</c:v>
                </c:pt>
                <c:pt idx="54">
                  <c:v>1.8506554650000003E-2</c:v>
                </c:pt>
                <c:pt idx="55">
                  <c:v>1.8606569895833334E-2</c:v>
                </c:pt>
                <c:pt idx="56">
                  <c:v>1.869775973333334E-2</c:v>
                </c:pt>
                <c:pt idx="57">
                  <c:v>1.8780124162500002E-2</c:v>
                </c:pt>
                <c:pt idx="58">
                  <c:v>1.8853663183333331E-2</c:v>
                </c:pt>
                <c:pt idx="59">
                  <c:v>1.8918376795833337E-2</c:v>
                </c:pt>
                <c:pt idx="60">
                  <c:v>1.8974265000000001E-2</c:v>
                </c:pt>
                <c:pt idx="61">
                  <c:v>1.9021327795833331E-2</c:v>
                </c:pt>
                <c:pt idx="62">
                  <c:v>1.9059565183333332E-2</c:v>
                </c:pt>
                <c:pt idx="63">
                  <c:v>1.90889771625E-2</c:v>
                </c:pt>
                <c:pt idx="64">
                  <c:v>1.9109563733333335E-2</c:v>
                </c:pt>
                <c:pt idx="65">
                  <c:v>1.9121324895833337E-2</c:v>
                </c:pt>
                <c:pt idx="66">
                  <c:v>1.9124260649999999E-2</c:v>
                </c:pt>
                <c:pt idx="67">
                  <c:v>1.9118370995833335E-2</c:v>
                </c:pt>
                <c:pt idx="68">
                  <c:v>1.9103655933333331E-2</c:v>
                </c:pt>
                <c:pt idx="69">
                  <c:v>1.9080115462499998E-2</c:v>
                </c:pt>
                <c:pt idx="70">
                  <c:v>1.9047749583333339E-2</c:v>
                </c:pt>
                <c:pt idx="71">
                  <c:v>1.9006558295833333E-2</c:v>
                </c:pt>
                <c:pt idx="72">
                  <c:v>1.8956541599999991E-2</c:v>
                </c:pt>
                <c:pt idx="73">
                  <c:v>1.8897699495833333E-2</c:v>
                </c:pt>
                <c:pt idx="74">
                  <c:v>1.8830031983333329E-2</c:v>
                </c:pt>
                <c:pt idx="75">
                  <c:v>1.8753539062499994E-2</c:v>
                </c:pt>
                <c:pt idx="76">
                  <c:v>1.8668220733333331E-2</c:v>
                </c:pt>
                <c:pt idx="77">
                  <c:v>1.8574076995833331E-2</c:v>
                </c:pt>
                <c:pt idx="78">
                  <c:v>1.8471107849999991E-2</c:v>
                </c:pt>
                <c:pt idx="79">
                  <c:v>1.8359313295833329E-2</c:v>
                </c:pt>
                <c:pt idx="80">
                  <c:v>1.8238693333333333E-2</c:v>
                </c:pt>
                <c:pt idx="81">
                  <c:v>1.8109247962499988E-2</c:v>
                </c:pt>
                <c:pt idx="82">
                  <c:v>1.7970977183333327E-2</c:v>
                </c:pt>
                <c:pt idx="83">
                  <c:v>1.7823880995833329E-2</c:v>
                </c:pt>
                <c:pt idx="84">
                  <c:v>1.7667959399999985E-2</c:v>
                </c:pt>
                <c:pt idx="85">
                  <c:v>1.7503212395833322E-2</c:v>
                </c:pt>
                <c:pt idx="86">
                  <c:v>1.7329639983333332E-2</c:v>
                </c:pt>
                <c:pt idx="87">
                  <c:v>1.7147242162499986E-2</c:v>
                </c:pt>
                <c:pt idx="88">
                  <c:v>1.6956018933333324E-2</c:v>
                </c:pt>
                <c:pt idx="89">
                  <c:v>1.6755970295833325E-2</c:v>
                </c:pt>
                <c:pt idx="90">
                  <c:v>1.6547096249999976E-2</c:v>
                </c:pt>
                <c:pt idx="91">
                  <c:v>1.6329396795833319E-2</c:v>
                </c:pt>
                <c:pt idx="92">
                  <c:v>1.6102871933333325E-2</c:v>
                </c:pt>
                <c:pt idx="93">
                  <c:v>1.5867521662499981E-2</c:v>
                </c:pt>
                <c:pt idx="94">
                  <c:v>1.5623345983333314E-2</c:v>
                </c:pt>
                <c:pt idx="95">
                  <c:v>1.5370344895833318E-2</c:v>
                </c:pt>
                <c:pt idx="96">
                  <c:v>1.5108518399999972E-2</c:v>
                </c:pt>
                <c:pt idx="97">
                  <c:v>1.483786649583331E-2</c:v>
                </c:pt>
                <c:pt idx="98">
                  <c:v>1.4558389183333312E-2</c:v>
                </c:pt>
                <c:pt idx="99">
                  <c:v>1.4270086462499963E-2</c:v>
                </c:pt>
                <c:pt idx="100">
                  <c:v>1.3972958333333313E-2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A8FA-4FD5-89F6-846F35729DD8}"/>
            </c:ext>
          </c:extLst>
        </c:ser>
        <c:ser>
          <c:idx val="82"/>
          <c:order val="82"/>
          <c:spPr>
            <a:ln w="95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'pos alpha'!$G$84:$DC$84</c:f>
              <c:numCache>
                <c:formatCode>General</c:formatCode>
                <c:ptCount val="101"/>
                <c:pt idx="0">
                  <c:v>0</c:v>
                </c:pt>
                <c:pt idx="1">
                  <c:v>5.7758118333333351E-4</c:v>
                </c:pt>
                <c:pt idx="2">
                  <c:v>1.1463247333333337E-3</c:v>
                </c:pt>
                <c:pt idx="3">
                  <c:v>1.7062306500000002E-3</c:v>
                </c:pt>
                <c:pt idx="4">
                  <c:v>2.2572989333333338E-3</c:v>
                </c:pt>
                <c:pt idx="5">
                  <c:v>2.7995295833333341E-3</c:v>
                </c:pt>
                <c:pt idx="6">
                  <c:v>3.3329226000000005E-3</c:v>
                </c:pt>
                <c:pt idx="7">
                  <c:v>3.8574779833333347E-3</c:v>
                </c:pt>
                <c:pt idx="8">
                  <c:v>4.3731957333333349E-3</c:v>
                </c:pt>
                <c:pt idx="9">
                  <c:v>4.8800758500000003E-3</c:v>
                </c:pt>
                <c:pt idx="10">
                  <c:v>5.3781183333333335E-3</c:v>
                </c:pt>
                <c:pt idx="11">
                  <c:v>5.8673231833333336E-3</c:v>
                </c:pt>
                <c:pt idx="12">
                  <c:v>6.3476904000000006E-3</c:v>
                </c:pt>
                <c:pt idx="13">
                  <c:v>6.8192199833333328E-3</c:v>
                </c:pt>
                <c:pt idx="14">
                  <c:v>7.2819119333333336E-3</c:v>
                </c:pt>
                <c:pt idx="15">
                  <c:v>7.7357662499999997E-3</c:v>
                </c:pt>
                <c:pt idx="16">
                  <c:v>8.1807829333333353E-3</c:v>
                </c:pt>
                <c:pt idx="17">
                  <c:v>8.6169619833333343E-3</c:v>
                </c:pt>
                <c:pt idx="18">
                  <c:v>9.0443034000000019E-3</c:v>
                </c:pt>
                <c:pt idx="19">
                  <c:v>9.4628071833333365E-3</c:v>
                </c:pt>
                <c:pt idx="20">
                  <c:v>9.8724733333333363E-3</c:v>
                </c:pt>
                <c:pt idx="21">
                  <c:v>1.0273301850000003E-2</c:v>
                </c:pt>
                <c:pt idx="22">
                  <c:v>1.0665292733333337E-2</c:v>
                </c:pt>
                <c:pt idx="23">
                  <c:v>1.1048445983333339E-2</c:v>
                </c:pt>
                <c:pt idx="24">
                  <c:v>1.1422761600000003E-2</c:v>
                </c:pt>
                <c:pt idx="25">
                  <c:v>1.1788239583333335E-2</c:v>
                </c:pt>
                <c:pt idx="26">
                  <c:v>1.2144879933333338E-2</c:v>
                </c:pt>
                <c:pt idx="27">
                  <c:v>1.2492682650000003E-2</c:v>
                </c:pt>
                <c:pt idx="28">
                  <c:v>1.2831647733333337E-2</c:v>
                </c:pt>
                <c:pt idx="29">
                  <c:v>1.3161775183333339E-2</c:v>
                </c:pt>
                <c:pt idx="30">
                  <c:v>1.3483065000000006E-2</c:v>
                </c:pt>
                <c:pt idx="31">
                  <c:v>1.3795517183333335E-2</c:v>
                </c:pt>
                <c:pt idx="32">
                  <c:v>1.4099131733333336E-2</c:v>
                </c:pt>
                <c:pt idx="33">
                  <c:v>1.4393908650000006E-2</c:v>
                </c:pt>
                <c:pt idx="34">
                  <c:v>1.4679847933333339E-2</c:v>
                </c:pt>
                <c:pt idx="35">
                  <c:v>1.4956949583333337E-2</c:v>
                </c:pt>
                <c:pt idx="36">
                  <c:v>1.5225213600000006E-2</c:v>
                </c:pt>
                <c:pt idx="37">
                  <c:v>1.548463998333334E-2</c:v>
                </c:pt>
                <c:pt idx="38">
                  <c:v>1.5735228733333335E-2</c:v>
                </c:pt>
                <c:pt idx="39">
                  <c:v>1.597697985000001E-2</c:v>
                </c:pt>
                <c:pt idx="40">
                  <c:v>1.6209893333333343E-2</c:v>
                </c:pt>
                <c:pt idx="41">
                  <c:v>1.6433969183333341E-2</c:v>
                </c:pt>
                <c:pt idx="42">
                  <c:v>1.6649207400000008E-2</c:v>
                </c:pt>
                <c:pt idx="43">
                  <c:v>1.685560798333334E-2</c:v>
                </c:pt>
                <c:pt idx="44">
                  <c:v>1.7053170933333341E-2</c:v>
                </c:pt>
                <c:pt idx="45">
                  <c:v>1.7241896250000006E-2</c:v>
                </c:pt>
                <c:pt idx="46">
                  <c:v>1.7421783933333337E-2</c:v>
                </c:pt>
                <c:pt idx="47">
                  <c:v>1.7592833983333341E-2</c:v>
                </c:pt>
                <c:pt idx="48">
                  <c:v>1.7755046400000009E-2</c:v>
                </c:pt>
                <c:pt idx="49">
                  <c:v>1.7908421183333335E-2</c:v>
                </c:pt>
                <c:pt idx="50">
                  <c:v>1.8052958333333341E-2</c:v>
                </c:pt>
                <c:pt idx="51">
                  <c:v>1.8188657850000005E-2</c:v>
                </c:pt>
                <c:pt idx="52">
                  <c:v>1.8315519733333334E-2</c:v>
                </c:pt>
                <c:pt idx="53">
                  <c:v>1.8433543983333339E-2</c:v>
                </c:pt>
                <c:pt idx="54">
                  <c:v>1.8542730600000001E-2</c:v>
                </c:pt>
                <c:pt idx="55">
                  <c:v>1.8643079583333333E-2</c:v>
                </c:pt>
                <c:pt idx="56">
                  <c:v>1.873459093333334E-2</c:v>
                </c:pt>
                <c:pt idx="57">
                  <c:v>1.8817264650000005E-2</c:v>
                </c:pt>
                <c:pt idx="58">
                  <c:v>1.8891100733333333E-2</c:v>
                </c:pt>
                <c:pt idx="59">
                  <c:v>1.8956099183333335E-2</c:v>
                </c:pt>
                <c:pt idx="60">
                  <c:v>1.901226E-2</c:v>
                </c:pt>
                <c:pt idx="61">
                  <c:v>1.9059583183333333E-2</c:v>
                </c:pt>
                <c:pt idx="62">
                  <c:v>1.9098068733333334E-2</c:v>
                </c:pt>
                <c:pt idx="63">
                  <c:v>1.9127716650000001E-2</c:v>
                </c:pt>
                <c:pt idx="64">
                  <c:v>1.9148526933333337E-2</c:v>
                </c:pt>
                <c:pt idx="65">
                  <c:v>1.9160499583333334E-2</c:v>
                </c:pt>
                <c:pt idx="66">
                  <c:v>1.9163634599999996E-2</c:v>
                </c:pt>
                <c:pt idx="67">
                  <c:v>1.9157931983333334E-2</c:v>
                </c:pt>
                <c:pt idx="68">
                  <c:v>1.9143391733333334E-2</c:v>
                </c:pt>
                <c:pt idx="69">
                  <c:v>1.9120013849999999E-2</c:v>
                </c:pt>
                <c:pt idx="70">
                  <c:v>1.908779833333334E-2</c:v>
                </c:pt>
                <c:pt idx="71">
                  <c:v>1.9046745183333338E-2</c:v>
                </c:pt>
                <c:pt idx="72">
                  <c:v>1.8996854399999995E-2</c:v>
                </c:pt>
                <c:pt idx="73">
                  <c:v>1.8938125983333335E-2</c:v>
                </c:pt>
                <c:pt idx="74">
                  <c:v>1.8870559933333326E-2</c:v>
                </c:pt>
                <c:pt idx="75">
                  <c:v>1.8794156249999996E-2</c:v>
                </c:pt>
                <c:pt idx="76">
                  <c:v>1.8708914933333334E-2</c:v>
                </c:pt>
                <c:pt idx="77">
                  <c:v>1.8614835983333335E-2</c:v>
                </c:pt>
                <c:pt idx="78">
                  <c:v>1.8511919399999997E-2</c:v>
                </c:pt>
                <c:pt idx="79">
                  <c:v>1.8400165183333327E-2</c:v>
                </c:pt>
                <c:pt idx="80">
                  <c:v>1.8279573333333334E-2</c:v>
                </c:pt>
                <c:pt idx="81">
                  <c:v>1.8150143849999991E-2</c:v>
                </c:pt>
                <c:pt idx="82">
                  <c:v>1.8011876733333328E-2</c:v>
                </c:pt>
                <c:pt idx="83">
                  <c:v>1.7864771983333333E-2</c:v>
                </c:pt>
                <c:pt idx="84">
                  <c:v>1.770882959999999E-2</c:v>
                </c:pt>
                <c:pt idx="85">
                  <c:v>1.7544049583333332E-2</c:v>
                </c:pt>
                <c:pt idx="86">
                  <c:v>1.7370431933333333E-2</c:v>
                </c:pt>
                <c:pt idx="87">
                  <c:v>1.7187976649999992E-2</c:v>
                </c:pt>
                <c:pt idx="88">
                  <c:v>1.6996683733333323E-2</c:v>
                </c:pt>
                <c:pt idx="89">
                  <c:v>1.6796553183333326E-2</c:v>
                </c:pt>
                <c:pt idx="90">
                  <c:v>1.6587584999999981E-2</c:v>
                </c:pt>
                <c:pt idx="91">
                  <c:v>1.6369779183333322E-2</c:v>
                </c:pt>
                <c:pt idx="92">
                  <c:v>1.6143135733333321E-2</c:v>
                </c:pt>
                <c:pt idx="93">
                  <c:v>1.5907654649999992E-2</c:v>
                </c:pt>
                <c:pt idx="94">
                  <c:v>1.5663335933333321E-2</c:v>
                </c:pt>
                <c:pt idx="95">
                  <c:v>1.5410179583333322E-2</c:v>
                </c:pt>
                <c:pt idx="96">
                  <c:v>1.5148185599999975E-2</c:v>
                </c:pt>
                <c:pt idx="97">
                  <c:v>1.4877353983333313E-2</c:v>
                </c:pt>
                <c:pt idx="98">
                  <c:v>1.4597684733333317E-2</c:v>
                </c:pt>
                <c:pt idx="99">
                  <c:v>1.4309177849999972E-2</c:v>
                </c:pt>
                <c:pt idx="100">
                  <c:v>1.4011833333333321E-2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A8FA-4FD5-89F6-846F35729DD8}"/>
            </c:ext>
          </c:extLst>
        </c:ser>
        <c:ser>
          <c:idx val="83"/>
          <c:order val="83"/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'pos alpha'!$G$85:$DC$85</c:f>
              <c:numCache>
                <c:formatCode>General</c:formatCode>
                <c:ptCount val="101"/>
                <c:pt idx="0">
                  <c:v>0</c:v>
                </c:pt>
                <c:pt idx="1">
                  <c:v>5.7857499583333343E-4</c:v>
                </c:pt>
                <c:pt idx="2">
                  <c:v>1.1482999833333336E-3</c:v>
                </c:pt>
                <c:pt idx="3">
                  <c:v>1.7091749625000002E-3</c:v>
                </c:pt>
                <c:pt idx="4">
                  <c:v>2.2611999333333336E-3</c:v>
                </c:pt>
                <c:pt idx="5">
                  <c:v>2.8043748958333338E-3</c:v>
                </c:pt>
                <c:pt idx="6">
                  <c:v>3.3386998500000006E-3</c:v>
                </c:pt>
                <c:pt idx="7">
                  <c:v>3.8641747958333339E-3</c:v>
                </c:pt>
                <c:pt idx="8">
                  <c:v>4.3807997333333336E-3</c:v>
                </c:pt>
                <c:pt idx="9">
                  <c:v>4.8885746625000007E-3</c:v>
                </c:pt>
                <c:pt idx="10">
                  <c:v>5.3874995833333335E-3</c:v>
                </c:pt>
                <c:pt idx="11">
                  <c:v>5.8775744958333336E-3</c:v>
                </c:pt>
                <c:pt idx="12">
                  <c:v>6.3587994000000002E-3</c:v>
                </c:pt>
                <c:pt idx="13">
                  <c:v>6.8311742958333324E-3</c:v>
                </c:pt>
                <c:pt idx="14">
                  <c:v>7.2946991833333346E-3</c:v>
                </c:pt>
                <c:pt idx="15">
                  <c:v>7.7493740625000007E-3</c:v>
                </c:pt>
                <c:pt idx="16">
                  <c:v>8.195198933333335E-3</c:v>
                </c:pt>
                <c:pt idx="17">
                  <c:v>8.6321737958333349E-3</c:v>
                </c:pt>
                <c:pt idx="18">
                  <c:v>9.0602986500000014E-3</c:v>
                </c:pt>
                <c:pt idx="19">
                  <c:v>9.479573495833336E-3</c:v>
                </c:pt>
                <c:pt idx="20">
                  <c:v>9.8899983333333372E-3</c:v>
                </c:pt>
                <c:pt idx="21">
                  <c:v>1.0291573162500003E-2</c:v>
                </c:pt>
                <c:pt idx="22">
                  <c:v>1.0684297983333335E-2</c:v>
                </c:pt>
                <c:pt idx="23">
                  <c:v>1.1068172795833338E-2</c:v>
                </c:pt>
                <c:pt idx="24">
                  <c:v>1.1443197600000003E-2</c:v>
                </c:pt>
                <c:pt idx="25">
                  <c:v>1.1809372395833337E-2</c:v>
                </c:pt>
                <c:pt idx="26">
                  <c:v>1.2166697183333337E-2</c:v>
                </c:pt>
                <c:pt idx="27">
                  <c:v>1.2515171962500004E-2</c:v>
                </c:pt>
                <c:pt idx="28">
                  <c:v>1.2854796733333337E-2</c:v>
                </c:pt>
                <c:pt idx="29">
                  <c:v>1.3185571495833336E-2</c:v>
                </c:pt>
                <c:pt idx="30">
                  <c:v>1.3507496250000006E-2</c:v>
                </c:pt>
                <c:pt idx="31">
                  <c:v>1.3820570995833335E-2</c:v>
                </c:pt>
                <c:pt idx="32">
                  <c:v>1.4124795733333338E-2</c:v>
                </c:pt>
                <c:pt idx="33">
                  <c:v>1.4420170462500005E-2</c:v>
                </c:pt>
                <c:pt idx="34">
                  <c:v>1.4706695183333339E-2</c:v>
                </c:pt>
                <c:pt idx="35">
                  <c:v>1.4984369895833339E-2</c:v>
                </c:pt>
                <c:pt idx="36">
                  <c:v>1.5253194600000006E-2</c:v>
                </c:pt>
                <c:pt idx="37">
                  <c:v>1.5513169295833341E-2</c:v>
                </c:pt>
                <c:pt idx="38">
                  <c:v>1.5764293983333337E-2</c:v>
                </c:pt>
                <c:pt idx="39">
                  <c:v>1.6006568662500005E-2</c:v>
                </c:pt>
                <c:pt idx="40">
                  <c:v>1.6239993333333341E-2</c:v>
                </c:pt>
                <c:pt idx="41">
                  <c:v>1.6464567995833339E-2</c:v>
                </c:pt>
                <c:pt idx="42">
                  <c:v>1.6680292650000008E-2</c:v>
                </c:pt>
                <c:pt idx="43">
                  <c:v>1.6887167295833339E-2</c:v>
                </c:pt>
                <c:pt idx="44">
                  <c:v>1.7085191933333341E-2</c:v>
                </c:pt>
                <c:pt idx="45">
                  <c:v>1.7274366562500011E-2</c:v>
                </c:pt>
                <c:pt idx="46">
                  <c:v>1.7454691183333343E-2</c:v>
                </c:pt>
                <c:pt idx="47">
                  <c:v>1.7626165795833336E-2</c:v>
                </c:pt>
                <c:pt idx="48">
                  <c:v>1.7788790400000008E-2</c:v>
                </c:pt>
                <c:pt idx="49">
                  <c:v>1.7942564995833341E-2</c:v>
                </c:pt>
                <c:pt idx="50">
                  <c:v>1.8087489583333338E-2</c:v>
                </c:pt>
                <c:pt idx="51">
                  <c:v>1.8223564162500004E-2</c:v>
                </c:pt>
                <c:pt idx="52">
                  <c:v>1.8350788733333338E-2</c:v>
                </c:pt>
                <c:pt idx="53">
                  <c:v>1.8469163295833341E-2</c:v>
                </c:pt>
                <c:pt idx="54">
                  <c:v>1.8578687850000001E-2</c:v>
                </c:pt>
                <c:pt idx="55">
                  <c:v>1.8679362395833336E-2</c:v>
                </c:pt>
                <c:pt idx="56">
                  <c:v>1.877118693333334E-2</c:v>
                </c:pt>
                <c:pt idx="57">
                  <c:v>1.8854161462500001E-2</c:v>
                </c:pt>
                <c:pt idx="58">
                  <c:v>1.8928285983333331E-2</c:v>
                </c:pt>
                <c:pt idx="59">
                  <c:v>1.8993560495833339E-2</c:v>
                </c:pt>
                <c:pt idx="60">
                  <c:v>1.9049984999999998E-2</c:v>
                </c:pt>
                <c:pt idx="61">
                  <c:v>1.9097559495833329E-2</c:v>
                </c:pt>
                <c:pt idx="62">
                  <c:v>1.9136283983333335E-2</c:v>
                </c:pt>
                <c:pt idx="63">
                  <c:v>1.9166158462500003E-2</c:v>
                </c:pt>
                <c:pt idx="64">
                  <c:v>1.9187182933333331E-2</c:v>
                </c:pt>
                <c:pt idx="65">
                  <c:v>1.9199357395833339E-2</c:v>
                </c:pt>
                <c:pt idx="66">
                  <c:v>1.920268185E-2</c:v>
                </c:pt>
                <c:pt idx="67">
                  <c:v>1.9197156295833333E-2</c:v>
                </c:pt>
                <c:pt idx="68">
                  <c:v>1.9182780733333332E-2</c:v>
                </c:pt>
                <c:pt idx="69">
                  <c:v>1.9159555162500001E-2</c:v>
                </c:pt>
                <c:pt idx="70">
                  <c:v>1.9127479583333336E-2</c:v>
                </c:pt>
                <c:pt idx="71">
                  <c:v>1.9086553995833335E-2</c:v>
                </c:pt>
                <c:pt idx="72">
                  <c:v>1.9036778399999992E-2</c:v>
                </c:pt>
                <c:pt idx="73">
                  <c:v>1.8978152795833338E-2</c:v>
                </c:pt>
                <c:pt idx="74">
                  <c:v>1.8910677183333325E-2</c:v>
                </c:pt>
                <c:pt idx="75">
                  <c:v>1.8834351562499994E-2</c:v>
                </c:pt>
                <c:pt idx="76">
                  <c:v>1.8749175933333334E-2</c:v>
                </c:pt>
                <c:pt idx="77">
                  <c:v>1.8655150295833329E-2</c:v>
                </c:pt>
                <c:pt idx="78">
                  <c:v>1.8552274649999992E-2</c:v>
                </c:pt>
                <c:pt idx="79">
                  <c:v>1.844054899583333E-2</c:v>
                </c:pt>
                <c:pt idx="80">
                  <c:v>1.831997333333333E-2</c:v>
                </c:pt>
                <c:pt idx="81">
                  <c:v>1.8190547662499987E-2</c:v>
                </c:pt>
                <c:pt idx="82">
                  <c:v>1.8052271983333326E-2</c:v>
                </c:pt>
                <c:pt idx="83">
                  <c:v>1.7905146295833334E-2</c:v>
                </c:pt>
                <c:pt idx="84">
                  <c:v>1.7749170599999989E-2</c:v>
                </c:pt>
                <c:pt idx="85">
                  <c:v>1.7584344895833326E-2</c:v>
                </c:pt>
                <c:pt idx="86">
                  <c:v>1.7410669183333331E-2</c:v>
                </c:pt>
                <c:pt idx="87">
                  <c:v>1.7228143462499991E-2</c:v>
                </c:pt>
                <c:pt idx="88">
                  <c:v>1.7036767733333319E-2</c:v>
                </c:pt>
                <c:pt idx="89">
                  <c:v>1.6836541995833329E-2</c:v>
                </c:pt>
                <c:pt idx="90">
                  <c:v>1.6627466249999986E-2</c:v>
                </c:pt>
                <c:pt idx="91">
                  <c:v>1.6409540495833319E-2</c:v>
                </c:pt>
                <c:pt idx="92">
                  <c:v>1.6182764733333327E-2</c:v>
                </c:pt>
                <c:pt idx="93">
                  <c:v>1.5947138962499989E-2</c:v>
                </c:pt>
                <c:pt idx="94">
                  <c:v>1.5702663183333326E-2</c:v>
                </c:pt>
                <c:pt idx="95">
                  <c:v>1.5449337395833318E-2</c:v>
                </c:pt>
                <c:pt idx="96">
                  <c:v>1.5187161599999978E-2</c:v>
                </c:pt>
                <c:pt idx="97">
                  <c:v>1.4916135795833313E-2</c:v>
                </c:pt>
                <c:pt idx="98">
                  <c:v>1.4636259983333316E-2</c:v>
                </c:pt>
                <c:pt idx="99">
                  <c:v>1.4347534162499967E-2</c:v>
                </c:pt>
                <c:pt idx="100">
                  <c:v>1.4049958333333314E-2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A8FA-4FD5-89F6-846F35729DD8}"/>
            </c:ext>
          </c:extLst>
        </c:ser>
        <c:ser>
          <c:idx val="84"/>
          <c:order val="84"/>
          <c:spPr>
            <a:ln w="95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val>
            <c:numRef>
              <c:f>'pos alpha'!$G$86:$DC$86</c:f>
              <c:numCache>
                <c:formatCode>General</c:formatCode>
                <c:ptCount val="101"/>
                <c:pt idx="0">
                  <c:v>0</c:v>
                </c:pt>
                <c:pt idx="1">
                  <c:v>5.7956873333333354E-4</c:v>
                </c:pt>
                <c:pt idx="2">
                  <c:v>1.1502749333333338E-3</c:v>
                </c:pt>
                <c:pt idx="3">
                  <c:v>1.7121186000000003E-3</c:v>
                </c:pt>
                <c:pt idx="4">
                  <c:v>2.2650997333333342E-3</c:v>
                </c:pt>
                <c:pt idx="5">
                  <c:v>2.8092183333333345E-3</c:v>
                </c:pt>
                <c:pt idx="6">
                  <c:v>3.3444744000000011E-3</c:v>
                </c:pt>
                <c:pt idx="7">
                  <c:v>3.8708679333333347E-3</c:v>
                </c:pt>
                <c:pt idx="8">
                  <c:v>4.388398933333335E-3</c:v>
                </c:pt>
                <c:pt idx="9">
                  <c:v>4.8970674000000007E-3</c:v>
                </c:pt>
                <c:pt idx="10">
                  <c:v>5.396873333333334E-3</c:v>
                </c:pt>
                <c:pt idx="11">
                  <c:v>5.8878167333333339E-3</c:v>
                </c:pt>
                <c:pt idx="12">
                  <c:v>6.3698976000000013E-3</c:v>
                </c:pt>
                <c:pt idx="13">
                  <c:v>6.8431159333333328E-3</c:v>
                </c:pt>
                <c:pt idx="14">
                  <c:v>7.3074717333333344E-3</c:v>
                </c:pt>
                <c:pt idx="15">
                  <c:v>7.7629650000000019E-3</c:v>
                </c:pt>
                <c:pt idx="16">
                  <c:v>8.2095957333333369E-3</c:v>
                </c:pt>
                <c:pt idx="17">
                  <c:v>8.6473639333333359E-3</c:v>
                </c:pt>
                <c:pt idx="18">
                  <c:v>9.0762696000000042E-3</c:v>
                </c:pt>
                <c:pt idx="19">
                  <c:v>9.4963127333333383E-3</c:v>
                </c:pt>
                <c:pt idx="20">
                  <c:v>9.9074933333333382E-3</c:v>
                </c:pt>
                <c:pt idx="21">
                  <c:v>1.0309811400000004E-2</c:v>
                </c:pt>
                <c:pt idx="22">
                  <c:v>1.0703266933333339E-2</c:v>
                </c:pt>
                <c:pt idx="23">
                  <c:v>1.108785993333334E-2</c:v>
                </c:pt>
                <c:pt idx="24">
                  <c:v>1.1463590400000005E-2</c:v>
                </c:pt>
                <c:pt idx="25">
                  <c:v>1.1830458333333337E-2</c:v>
                </c:pt>
                <c:pt idx="26">
                  <c:v>1.2188463733333339E-2</c:v>
                </c:pt>
                <c:pt idx="27">
                  <c:v>1.2537606600000006E-2</c:v>
                </c:pt>
                <c:pt idx="28">
                  <c:v>1.2877886933333339E-2</c:v>
                </c:pt>
                <c:pt idx="29">
                  <c:v>1.320930473333334E-2</c:v>
                </c:pt>
                <c:pt idx="30">
                  <c:v>1.3531860000000007E-2</c:v>
                </c:pt>
                <c:pt idx="31">
                  <c:v>1.3845552733333339E-2</c:v>
                </c:pt>
                <c:pt idx="32">
                  <c:v>1.4150382933333339E-2</c:v>
                </c:pt>
                <c:pt idx="33">
                  <c:v>1.4446350600000006E-2</c:v>
                </c:pt>
                <c:pt idx="34">
                  <c:v>1.4733455733333341E-2</c:v>
                </c:pt>
                <c:pt idx="35">
                  <c:v>1.501169833333334E-2</c:v>
                </c:pt>
                <c:pt idx="36">
                  <c:v>1.5281078400000009E-2</c:v>
                </c:pt>
                <c:pt idx="37">
                  <c:v>1.5541595933333343E-2</c:v>
                </c:pt>
                <c:pt idx="38">
                  <c:v>1.5793250933333339E-2</c:v>
                </c:pt>
                <c:pt idx="39">
                  <c:v>1.6036043400000009E-2</c:v>
                </c:pt>
                <c:pt idx="40">
                  <c:v>1.626997333333334E-2</c:v>
                </c:pt>
                <c:pt idx="41">
                  <c:v>1.6495040733333341E-2</c:v>
                </c:pt>
                <c:pt idx="42">
                  <c:v>1.6711245600000008E-2</c:v>
                </c:pt>
                <c:pt idx="43">
                  <c:v>1.6918587933333343E-2</c:v>
                </c:pt>
                <c:pt idx="44">
                  <c:v>1.7117067733333342E-2</c:v>
                </c:pt>
                <c:pt idx="45">
                  <c:v>1.7306685000000013E-2</c:v>
                </c:pt>
                <c:pt idx="46">
                  <c:v>1.7487439733333342E-2</c:v>
                </c:pt>
                <c:pt idx="47">
                  <c:v>1.7659331933333342E-2</c:v>
                </c:pt>
                <c:pt idx="48">
                  <c:v>1.782236160000001E-2</c:v>
                </c:pt>
                <c:pt idx="49">
                  <c:v>1.7976528733333344E-2</c:v>
                </c:pt>
                <c:pt idx="50">
                  <c:v>1.8121833333333344E-2</c:v>
                </c:pt>
                <c:pt idx="51">
                  <c:v>1.825827540000001E-2</c:v>
                </c:pt>
                <c:pt idx="52">
                  <c:v>1.8385854933333341E-2</c:v>
                </c:pt>
                <c:pt idx="53">
                  <c:v>1.8504571933333346E-2</c:v>
                </c:pt>
                <c:pt idx="54">
                  <c:v>1.8614426400000009E-2</c:v>
                </c:pt>
                <c:pt idx="55">
                  <c:v>1.8715418333333341E-2</c:v>
                </c:pt>
                <c:pt idx="56">
                  <c:v>1.8807547733333339E-2</c:v>
                </c:pt>
                <c:pt idx="57">
                  <c:v>1.889081460000001E-2</c:v>
                </c:pt>
                <c:pt idx="58">
                  <c:v>1.8965218933333333E-2</c:v>
                </c:pt>
                <c:pt idx="59">
                  <c:v>1.9030760733333343E-2</c:v>
                </c:pt>
                <c:pt idx="60">
                  <c:v>1.9087440000000004E-2</c:v>
                </c:pt>
                <c:pt idx="61">
                  <c:v>1.9135256733333335E-2</c:v>
                </c:pt>
                <c:pt idx="62">
                  <c:v>1.9174210933333342E-2</c:v>
                </c:pt>
                <c:pt idx="63">
                  <c:v>1.9204302600000004E-2</c:v>
                </c:pt>
                <c:pt idx="64">
                  <c:v>1.9225531733333339E-2</c:v>
                </c:pt>
                <c:pt idx="65">
                  <c:v>1.923789833333334E-2</c:v>
                </c:pt>
                <c:pt idx="66">
                  <c:v>1.9241402400000003E-2</c:v>
                </c:pt>
                <c:pt idx="67">
                  <c:v>1.9236043933333339E-2</c:v>
                </c:pt>
                <c:pt idx="68">
                  <c:v>1.9221822933333337E-2</c:v>
                </c:pt>
                <c:pt idx="69">
                  <c:v>1.9198739400000005E-2</c:v>
                </c:pt>
                <c:pt idx="70">
                  <c:v>1.9166793333333342E-2</c:v>
                </c:pt>
                <c:pt idx="71">
                  <c:v>1.9125984733333341E-2</c:v>
                </c:pt>
                <c:pt idx="72">
                  <c:v>1.9076313599999995E-2</c:v>
                </c:pt>
                <c:pt idx="73">
                  <c:v>1.901777993333334E-2</c:v>
                </c:pt>
                <c:pt idx="74">
                  <c:v>1.8950383733333336E-2</c:v>
                </c:pt>
                <c:pt idx="75">
                  <c:v>1.8874124999999999E-2</c:v>
                </c:pt>
                <c:pt idx="76">
                  <c:v>1.8789003733333341E-2</c:v>
                </c:pt>
                <c:pt idx="77">
                  <c:v>1.8695019933333334E-2</c:v>
                </c:pt>
                <c:pt idx="78">
                  <c:v>1.8592173599999998E-2</c:v>
                </c:pt>
                <c:pt idx="79">
                  <c:v>1.8480464733333334E-2</c:v>
                </c:pt>
                <c:pt idx="80">
                  <c:v>1.8359893333333342E-2</c:v>
                </c:pt>
                <c:pt idx="81">
                  <c:v>1.8230459399999999E-2</c:v>
                </c:pt>
                <c:pt idx="82">
                  <c:v>1.8092162933333333E-2</c:v>
                </c:pt>
                <c:pt idx="83">
                  <c:v>1.7945003933333332E-2</c:v>
                </c:pt>
                <c:pt idx="84">
                  <c:v>1.7788982399999993E-2</c:v>
                </c:pt>
                <c:pt idx="85">
                  <c:v>1.7624098333333331E-2</c:v>
                </c:pt>
                <c:pt idx="86">
                  <c:v>1.7450351733333334E-2</c:v>
                </c:pt>
                <c:pt idx="87">
                  <c:v>1.726774259999999E-2</c:v>
                </c:pt>
                <c:pt idx="88">
                  <c:v>1.7076270933333332E-2</c:v>
                </c:pt>
                <c:pt idx="89">
                  <c:v>1.6875936733333333E-2</c:v>
                </c:pt>
                <c:pt idx="90">
                  <c:v>1.6666739999999992E-2</c:v>
                </c:pt>
                <c:pt idx="91">
                  <c:v>1.6448680733333325E-2</c:v>
                </c:pt>
                <c:pt idx="92">
                  <c:v>1.622175893333333E-2</c:v>
                </c:pt>
                <c:pt idx="93">
                  <c:v>1.5985974599999994E-2</c:v>
                </c:pt>
                <c:pt idx="94">
                  <c:v>1.5741327733333324E-2</c:v>
                </c:pt>
                <c:pt idx="95">
                  <c:v>1.548781833333332E-2</c:v>
                </c:pt>
                <c:pt idx="96">
                  <c:v>1.5225446399999981E-2</c:v>
                </c:pt>
                <c:pt idx="97">
                  <c:v>1.4954211933333322E-2</c:v>
                </c:pt>
                <c:pt idx="98">
                  <c:v>1.4674114933333322E-2</c:v>
                </c:pt>
                <c:pt idx="99">
                  <c:v>1.4385155399999974E-2</c:v>
                </c:pt>
                <c:pt idx="100">
                  <c:v>1.4087333333333327E-2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A8FA-4FD5-89F6-846F35729DD8}"/>
            </c:ext>
          </c:extLst>
        </c:ser>
        <c:ser>
          <c:idx val="85"/>
          <c:order val="85"/>
          <c:spPr>
            <a:ln w="952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val>
            <c:numRef>
              <c:f>'pos alpha'!$G$87:$DC$87</c:f>
              <c:numCache>
                <c:formatCode>General</c:formatCode>
                <c:ptCount val="101"/>
                <c:pt idx="0">
                  <c:v>0</c:v>
                </c:pt>
                <c:pt idx="1">
                  <c:v>5.8056239583333341E-4</c:v>
                </c:pt>
                <c:pt idx="2">
                  <c:v>1.1522495833333336E-3</c:v>
                </c:pt>
                <c:pt idx="3">
                  <c:v>1.7150615625000003E-3</c:v>
                </c:pt>
                <c:pt idx="4">
                  <c:v>2.268998333333334E-3</c:v>
                </c:pt>
                <c:pt idx="5">
                  <c:v>2.8140598958333344E-3</c:v>
                </c:pt>
                <c:pt idx="6">
                  <c:v>3.350246250000001E-3</c:v>
                </c:pt>
                <c:pt idx="7">
                  <c:v>3.8775573958333347E-3</c:v>
                </c:pt>
                <c:pt idx="8">
                  <c:v>4.395993333333334E-3</c:v>
                </c:pt>
                <c:pt idx="9">
                  <c:v>4.9055540625000003E-3</c:v>
                </c:pt>
                <c:pt idx="10">
                  <c:v>5.4062395833333332E-3</c:v>
                </c:pt>
                <c:pt idx="11">
                  <c:v>5.8980498958333336E-3</c:v>
                </c:pt>
                <c:pt idx="12">
                  <c:v>6.3809850000000013E-3</c:v>
                </c:pt>
                <c:pt idx="13">
                  <c:v>6.8550448958333331E-3</c:v>
                </c:pt>
                <c:pt idx="14">
                  <c:v>7.320229583333334E-3</c:v>
                </c:pt>
                <c:pt idx="15">
                  <c:v>7.7765390625000007E-3</c:v>
                </c:pt>
                <c:pt idx="16">
                  <c:v>8.2239733333333356E-3</c:v>
                </c:pt>
                <c:pt idx="17">
                  <c:v>8.6625323958333354E-3</c:v>
                </c:pt>
                <c:pt idx="18">
                  <c:v>9.0922162500000018E-3</c:v>
                </c:pt>
                <c:pt idx="19">
                  <c:v>9.5130248958333365E-3</c:v>
                </c:pt>
                <c:pt idx="20">
                  <c:v>9.9249583333333377E-3</c:v>
                </c:pt>
                <c:pt idx="21">
                  <c:v>1.0328016562500004E-2</c:v>
                </c:pt>
                <c:pt idx="22">
                  <c:v>1.0722199583333338E-2</c:v>
                </c:pt>
                <c:pt idx="23">
                  <c:v>1.1107507395833337E-2</c:v>
                </c:pt>
                <c:pt idx="24">
                  <c:v>1.1483940000000005E-2</c:v>
                </c:pt>
                <c:pt idx="25">
                  <c:v>1.1851497395833337E-2</c:v>
                </c:pt>
                <c:pt idx="26">
                  <c:v>1.2210179583333338E-2</c:v>
                </c:pt>
                <c:pt idx="27">
                  <c:v>1.2559986562500004E-2</c:v>
                </c:pt>
                <c:pt idx="28">
                  <c:v>1.2900918333333336E-2</c:v>
                </c:pt>
                <c:pt idx="29">
                  <c:v>1.3232974895833338E-2</c:v>
                </c:pt>
                <c:pt idx="30">
                  <c:v>1.3556156250000007E-2</c:v>
                </c:pt>
                <c:pt idx="31">
                  <c:v>1.3870462395833338E-2</c:v>
                </c:pt>
                <c:pt idx="32">
                  <c:v>1.4175893333333339E-2</c:v>
                </c:pt>
                <c:pt idx="33">
                  <c:v>1.4472449062500007E-2</c:v>
                </c:pt>
                <c:pt idx="34">
                  <c:v>1.476012958333334E-2</c:v>
                </c:pt>
                <c:pt idx="35">
                  <c:v>1.5038934895833338E-2</c:v>
                </c:pt>
                <c:pt idx="36">
                  <c:v>1.5308865000000007E-2</c:v>
                </c:pt>
                <c:pt idx="37">
                  <c:v>1.556991989583334E-2</c:v>
                </c:pt>
                <c:pt idx="38">
                  <c:v>1.5822099583333339E-2</c:v>
                </c:pt>
                <c:pt idx="39">
                  <c:v>1.6065404062500011E-2</c:v>
                </c:pt>
                <c:pt idx="40">
                  <c:v>1.6299833333333343E-2</c:v>
                </c:pt>
                <c:pt idx="41">
                  <c:v>1.6525387395833341E-2</c:v>
                </c:pt>
                <c:pt idx="42">
                  <c:v>1.6742066250000007E-2</c:v>
                </c:pt>
                <c:pt idx="43">
                  <c:v>1.6949869895833341E-2</c:v>
                </c:pt>
                <c:pt idx="44">
                  <c:v>1.714879833333334E-2</c:v>
                </c:pt>
                <c:pt idx="45">
                  <c:v>1.7338851562500011E-2</c:v>
                </c:pt>
                <c:pt idx="46">
                  <c:v>1.7520029583333339E-2</c:v>
                </c:pt>
                <c:pt idx="47">
                  <c:v>1.769233239583334E-2</c:v>
                </c:pt>
                <c:pt idx="48">
                  <c:v>1.7855760000000009E-2</c:v>
                </c:pt>
                <c:pt idx="49">
                  <c:v>1.8010312395833339E-2</c:v>
                </c:pt>
                <c:pt idx="50">
                  <c:v>1.8155989583333337E-2</c:v>
                </c:pt>
                <c:pt idx="51">
                  <c:v>1.8292791562500008E-2</c:v>
                </c:pt>
                <c:pt idx="52">
                  <c:v>1.8420718333333336E-2</c:v>
                </c:pt>
                <c:pt idx="53">
                  <c:v>1.8539769895833339E-2</c:v>
                </c:pt>
                <c:pt idx="54">
                  <c:v>1.8649946250000004E-2</c:v>
                </c:pt>
                <c:pt idx="55">
                  <c:v>1.8751247395833337E-2</c:v>
                </c:pt>
                <c:pt idx="56">
                  <c:v>1.8843673333333338E-2</c:v>
                </c:pt>
                <c:pt idx="57">
                  <c:v>1.8927224062500005E-2</c:v>
                </c:pt>
                <c:pt idx="58">
                  <c:v>1.9001899583333336E-2</c:v>
                </c:pt>
                <c:pt idx="59">
                  <c:v>1.9067699895833339E-2</c:v>
                </c:pt>
                <c:pt idx="60">
                  <c:v>1.9124625000000006E-2</c:v>
                </c:pt>
                <c:pt idx="61">
                  <c:v>1.9172674895833332E-2</c:v>
                </c:pt>
                <c:pt idx="62">
                  <c:v>1.9211849583333333E-2</c:v>
                </c:pt>
                <c:pt idx="63">
                  <c:v>1.9242149062500002E-2</c:v>
                </c:pt>
                <c:pt idx="64">
                  <c:v>1.9263573333333332E-2</c:v>
                </c:pt>
                <c:pt idx="65">
                  <c:v>1.9276122395833338E-2</c:v>
                </c:pt>
                <c:pt idx="66">
                  <c:v>1.9279796249999998E-2</c:v>
                </c:pt>
                <c:pt idx="67">
                  <c:v>1.9274594895833341E-2</c:v>
                </c:pt>
                <c:pt idx="68">
                  <c:v>1.9260518333333334E-2</c:v>
                </c:pt>
                <c:pt idx="69">
                  <c:v>1.9237566562500003E-2</c:v>
                </c:pt>
                <c:pt idx="70">
                  <c:v>1.9205739583333339E-2</c:v>
                </c:pt>
                <c:pt idx="71">
                  <c:v>1.9165037395833334E-2</c:v>
                </c:pt>
                <c:pt idx="72">
                  <c:v>1.9115459999999994E-2</c:v>
                </c:pt>
                <c:pt idx="73">
                  <c:v>1.9057007395833336E-2</c:v>
                </c:pt>
                <c:pt idx="74">
                  <c:v>1.8989679583333332E-2</c:v>
                </c:pt>
                <c:pt idx="75">
                  <c:v>1.8913476562499996E-2</c:v>
                </c:pt>
                <c:pt idx="76">
                  <c:v>1.8828398333333333E-2</c:v>
                </c:pt>
                <c:pt idx="77">
                  <c:v>1.8734444895833334E-2</c:v>
                </c:pt>
                <c:pt idx="78">
                  <c:v>1.8631616249999997E-2</c:v>
                </c:pt>
                <c:pt idx="79">
                  <c:v>1.8519912395833331E-2</c:v>
                </c:pt>
                <c:pt idx="80">
                  <c:v>1.8399333333333334E-2</c:v>
                </c:pt>
                <c:pt idx="81">
                  <c:v>1.8269879062499994E-2</c:v>
                </c:pt>
                <c:pt idx="82">
                  <c:v>1.8131549583333326E-2</c:v>
                </c:pt>
                <c:pt idx="83">
                  <c:v>1.798434489583333E-2</c:v>
                </c:pt>
                <c:pt idx="84">
                  <c:v>1.7828264999999989E-2</c:v>
                </c:pt>
                <c:pt idx="85">
                  <c:v>1.7663309895833326E-2</c:v>
                </c:pt>
                <c:pt idx="86">
                  <c:v>1.7489479583333335E-2</c:v>
                </c:pt>
                <c:pt idx="87">
                  <c:v>1.7306774062499988E-2</c:v>
                </c:pt>
                <c:pt idx="88">
                  <c:v>1.7115193333333327E-2</c:v>
                </c:pt>
                <c:pt idx="89">
                  <c:v>1.6914737395833324E-2</c:v>
                </c:pt>
                <c:pt idx="90">
                  <c:v>1.6705406249999985E-2</c:v>
                </c:pt>
                <c:pt idx="91">
                  <c:v>1.6487199895833318E-2</c:v>
                </c:pt>
                <c:pt idx="92">
                  <c:v>1.6260118333333323E-2</c:v>
                </c:pt>
                <c:pt idx="93">
                  <c:v>1.6024161562499986E-2</c:v>
                </c:pt>
                <c:pt idx="94">
                  <c:v>1.5779329583333321E-2</c:v>
                </c:pt>
                <c:pt idx="95">
                  <c:v>1.5525622395833327E-2</c:v>
                </c:pt>
                <c:pt idx="96">
                  <c:v>1.5263039999999978E-2</c:v>
                </c:pt>
                <c:pt idx="97">
                  <c:v>1.4991582395833314E-2</c:v>
                </c:pt>
                <c:pt idx="98">
                  <c:v>1.4711249583333315E-2</c:v>
                </c:pt>
                <c:pt idx="99">
                  <c:v>1.4422041562499974E-2</c:v>
                </c:pt>
                <c:pt idx="100">
                  <c:v>1.4123958333333318E-2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A8FA-4FD5-89F6-846F35729DD8}"/>
            </c:ext>
          </c:extLst>
        </c:ser>
        <c:ser>
          <c:idx val="86"/>
          <c:order val="86"/>
          <c:spPr>
            <a:ln w="952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val>
            <c:numRef>
              <c:f>'pos alpha'!$G$88:$DC$88</c:f>
              <c:numCache>
                <c:formatCode>General</c:formatCode>
                <c:ptCount val="101"/>
                <c:pt idx="0">
                  <c:v>0</c:v>
                </c:pt>
                <c:pt idx="1">
                  <c:v>5.8155598333333347E-4</c:v>
                </c:pt>
                <c:pt idx="2">
                  <c:v>1.1542239333333336E-3</c:v>
                </c:pt>
                <c:pt idx="3">
                  <c:v>1.7180038500000001E-3</c:v>
                </c:pt>
                <c:pt idx="4">
                  <c:v>2.2728957333333338E-3</c:v>
                </c:pt>
                <c:pt idx="5">
                  <c:v>2.818899583333334E-3</c:v>
                </c:pt>
                <c:pt idx="6">
                  <c:v>3.356015400000001E-3</c:v>
                </c:pt>
                <c:pt idx="7">
                  <c:v>3.8842431833333345E-3</c:v>
                </c:pt>
                <c:pt idx="8">
                  <c:v>4.4035829333333347E-3</c:v>
                </c:pt>
                <c:pt idx="9">
                  <c:v>4.9140346500000012E-3</c:v>
                </c:pt>
                <c:pt idx="10">
                  <c:v>5.4155983333333338E-3</c:v>
                </c:pt>
                <c:pt idx="11">
                  <c:v>5.9082739833333335E-3</c:v>
                </c:pt>
                <c:pt idx="12">
                  <c:v>6.3920616000000012E-3</c:v>
                </c:pt>
                <c:pt idx="13">
                  <c:v>6.8669611833333333E-3</c:v>
                </c:pt>
                <c:pt idx="14">
                  <c:v>7.3329727333333343E-3</c:v>
                </c:pt>
                <c:pt idx="15">
                  <c:v>7.7900962500000006E-3</c:v>
                </c:pt>
                <c:pt idx="16">
                  <c:v>8.2383317333333348E-3</c:v>
                </c:pt>
                <c:pt idx="17">
                  <c:v>8.6776791833333353E-3</c:v>
                </c:pt>
                <c:pt idx="18">
                  <c:v>9.1081386000000028E-3</c:v>
                </c:pt>
                <c:pt idx="19">
                  <c:v>9.5297099833333357E-3</c:v>
                </c:pt>
                <c:pt idx="20">
                  <c:v>9.9423933333333374E-3</c:v>
                </c:pt>
                <c:pt idx="21">
                  <c:v>1.0346188650000003E-2</c:v>
                </c:pt>
                <c:pt idx="22">
                  <c:v>1.0741095933333337E-2</c:v>
                </c:pt>
                <c:pt idx="23">
                  <c:v>1.1127115183333338E-2</c:v>
                </c:pt>
                <c:pt idx="24">
                  <c:v>1.1504246400000003E-2</c:v>
                </c:pt>
                <c:pt idx="25">
                  <c:v>1.1872489583333336E-2</c:v>
                </c:pt>
                <c:pt idx="26">
                  <c:v>1.2231844733333337E-2</c:v>
                </c:pt>
                <c:pt idx="27">
                  <c:v>1.2582311850000003E-2</c:v>
                </c:pt>
                <c:pt idx="28">
                  <c:v>1.2923890933333336E-2</c:v>
                </c:pt>
                <c:pt idx="29">
                  <c:v>1.3256581983333338E-2</c:v>
                </c:pt>
                <c:pt idx="30">
                  <c:v>1.3580385000000004E-2</c:v>
                </c:pt>
                <c:pt idx="31">
                  <c:v>1.3895299983333338E-2</c:v>
                </c:pt>
                <c:pt idx="32">
                  <c:v>1.4201326933333336E-2</c:v>
                </c:pt>
                <c:pt idx="33">
                  <c:v>1.4498465850000006E-2</c:v>
                </c:pt>
                <c:pt idx="34">
                  <c:v>1.478671673333334E-2</c:v>
                </c:pt>
                <c:pt idx="35">
                  <c:v>1.506607958333334E-2</c:v>
                </c:pt>
                <c:pt idx="36">
                  <c:v>1.5336554400000008E-2</c:v>
                </c:pt>
                <c:pt idx="37">
                  <c:v>1.5598141183333339E-2</c:v>
                </c:pt>
                <c:pt idx="38">
                  <c:v>1.585083993333334E-2</c:v>
                </c:pt>
                <c:pt idx="39">
                  <c:v>1.6094650650000007E-2</c:v>
                </c:pt>
                <c:pt idx="40">
                  <c:v>1.632957333333334E-2</c:v>
                </c:pt>
                <c:pt idx="41">
                  <c:v>1.6555607983333338E-2</c:v>
                </c:pt>
                <c:pt idx="42">
                  <c:v>1.6772754600000009E-2</c:v>
                </c:pt>
                <c:pt idx="43">
                  <c:v>1.6981013183333345E-2</c:v>
                </c:pt>
                <c:pt idx="44">
                  <c:v>1.7180383733333339E-2</c:v>
                </c:pt>
                <c:pt idx="45">
                  <c:v>1.7370866250000012E-2</c:v>
                </c:pt>
                <c:pt idx="46">
                  <c:v>1.7552460733333337E-2</c:v>
                </c:pt>
                <c:pt idx="47">
                  <c:v>1.7725167183333338E-2</c:v>
                </c:pt>
                <c:pt idx="48">
                  <c:v>1.7888985600000008E-2</c:v>
                </c:pt>
                <c:pt idx="49">
                  <c:v>1.8043915983333339E-2</c:v>
                </c:pt>
                <c:pt idx="50">
                  <c:v>1.8189958333333339E-2</c:v>
                </c:pt>
                <c:pt idx="51">
                  <c:v>1.8327112650000005E-2</c:v>
                </c:pt>
                <c:pt idx="52">
                  <c:v>1.8455378933333336E-2</c:v>
                </c:pt>
                <c:pt idx="53">
                  <c:v>1.8574757183333339E-2</c:v>
                </c:pt>
                <c:pt idx="54">
                  <c:v>1.86852474E-2</c:v>
                </c:pt>
                <c:pt idx="55">
                  <c:v>1.8786849583333341E-2</c:v>
                </c:pt>
                <c:pt idx="56">
                  <c:v>1.887956373333334E-2</c:v>
                </c:pt>
                <c:pt idx="57">
                  <c:v>1.8963389850000005E-2</c:v>
                </c:pt>
                <c:pt idx="58">
                  <c:v>1.9038327933333328E-2</c:v>
                </c:pt>
                <c:pt idx="59">
                  <c:v>1.9104377983333344E-2</c:v>
                </c:pt>
                <c:pt idx="60">
                  <c:v>1.9161540000000005E-2</c:v>
                </c:pt>
                <c:pt idx="61">
                  <c:v>1.9209813983333331E-2</c:v>
                </c:pt>
                <c:pt idx="62">
                  <c:v>1.9249199933333332E-2</c:v>
                </c:pt>
                <c:pt idx="63">
                  <c:v>1.9279697850000003E-2</c:v>
                </c:pt>
                <c:pt idx="64">
                  <c:v>1.9301307733333335E-2</c:v>
                </c:pt>
                <c:pt idx="65">
                  <c:v>1.9314029583333336E-2</c:v>
                </c:pt>
                <c:pt idx="66">
                  <c:v>1.9317863400000003E-2</c:v>
                </c:pt>
                <c:pt idx="67">
                  <c:v>1.9312809183333338E-2</c:v>
                </c:pt>
                <c:pt idx="68">
                  <c:v>1.9298866933333336E-2</c:v>
                </c:pt>
                <c:pt idx="69">
                  <c:v>1.9276036649999998E-2</c:v>
                </c:pt>
                <c:pt idx="70">
                  <c:v>1.9244318333333343E-2</c:v>
                </c:pt>
                <c:pt idx="71">
                  <c:v>1.9203711983333337E-2</c:v>
                </c:pt>
                <c:pt idx="72">
                  <c:v>1.9154217599999992E-2</c:v>
                </c:pt>
                <c:pt idx="73">
                  <c:v>1.9095835183333333E-2</c:v>
                </c:pt>
                <c:pt idx="74">
                  <c:v>1.9028564733333329E-2</c:v>
                </c:pt>
                <c:pt idx="75">
                  <c:v>1.8952406249999994E-2</c:v>
                </c:pt>
                <c:pt idx="76">
                  <c:v>1.8867359733333332E-2</c:v>
                </c:pt>
                <c:pt idx="77">
                  <c:v>1.8773425183333328E-2</c:v>
                </c:pt>
                <c:pt idx="78">
                  <c:v>1.8670602599999992E-2</c:v>
                </c:pt>
                <c:pt idx="79">
                  <c:v>1.8558891983333329E-2</c:v>
                </c:pt>
                <c:pt idx="80">
                  <c:v>1.8438293333333331E-2</c:v>
                </c:pt>
                <c:pt idx="81">
                  <c:v>1.8308806649999992E-2</c:v>
                </c:pt>
                <c:pt idx="82">
                  <c:v>1.8170431933333328E-2</c:v>
                </c:pt>
                <c:pt idx="83">
                  <c:v>1.802316918333333E-2</c:v>
                </c:pt>
                <c:pt idx="84">
                  <c:v>1.786701839999999E-2</c:v>
                </c:pt>
                <c:pt idx="85">
                  <c:v>1.7701979583333326E-2</c:v>
                </c:pt>
                <c:pt idx="86">
                  <c:v>1.7528052733333334E-2</c:v>
                </c:pt>
                <c:pt idx="87">
                  <c:v>1.7345237849999993E-2</c:v>
                </c:pt>
                <c:pt idx="88">
                  <c:v>1.7153534933333325E-2</c:v>
                </c:pt>
                <c:pt idx="89">
                  <c:v>1.6952943983333323E-2</c:v>
                </c:pt>
                <c:pt idx="90">
                  <c:v>1.6743464999999985E-2</c:v>
                </c:pt>
                <c:pt idx="91">
                  <c:v>1.6525097983333327E-2</c:v>
                </c:pt>
                <c:pt idx="92">
                  <c:v>1.6297842933333327E-2</c:v>
                </c:pt>
                <c:pt idx="93">
                  <c:v>1.6061699849999986E-2</c:v>
                </c:pt>
                <c:pt idx="94">
                  <c:v>1.5816668733333324E-2</c:v>
                </c:pt>
                <c:pt idx="95">
                  <c:v>1.556274958333332E-2</c:v>
                </c:pt>
                <c:pt idx="96">
                  <c:v>1.5299942399999975E-2</c:v>
                </c:pt>
                <c:pt idx="97">
                  <c:v>1.5028247183333308E-2</c:v>
                </c:pt>
                <c:pt idx="98">
                  <c:v>1.4747663933333315E-2</c:v>
                </c:pt>
                <c:pt idx="99">
                  <c:v>1.4458192649999972E-2</c:v>
                </c:pt>
                <c:pt idx="100">
                  <c:v>1.4159833333333316E-2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A8FA-4FD5-89F6-846F35729DD8}"/>
            </c:ext>
          </c:extLst>
        </c:ser>
        <c:ser>
          <c:idx val="87"/>
          <c:order val="87"/>
          <c:spPr>
            <a:ln w="952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val>
            <c:numRef>
              <c:f>'pos alpha'!$G$89:$DC$89</c:f>
              <c:numCache>
                <c:formatCode>General</c:formatCode>
                <c:ptCount val="101"/>
                <c:pt idx="0">
                  <c:v>0</c:v>
                </c:pt>
                <c:pt idx="1">
                  <c:v>5.8254949583333351E-4</c:v>
                </c:pt>
                <c:pt idx="2">
                  <c:v>1.1561979833333337E-3</c:v>
                </c:pt>
                <c:pt idx="3">
                  <c:v>1.7209454625000001E-3</c:v>
                </c:pt>
                <c:pt idx="4">
                  <c:v>2.276791933333334E-3</c:v>
                </c:pt>
                <c:pt idx="5">
                  <c:v>2.8237373958333338E-3</c:v>
                </c:pt>
                <c:pt idx="6">
                  <c:v>3.3617818500000008E-3</c:v>
                </c:pt>
                <c:pt idx="7">
                  <c:v>3.8909252958333339E-3</c:v>
                </c:pt>
                <c:pt idx="8">
                  <c:v>4.4111677333333347E-3</c:v>
                </c:pt>
                <c:pt idx="9">
                  <c:v>4.9225091624999998E-3</c:v>
                </c:pt>
                <c:pt idx="10">
                  <c:v>5.4249495833333331E-3</c:v>
                </c:pt>
                <c:pt idx="11">
                  <c:v>5.9184889958333337E-3</c:v>
                </c:pt>
                <c:pt idx="12">
                  <c:v>6.4031274000000008E-3</c:v>
                </c:pt>
                <c:pt idx="13">
                  <c:v>6.8788647958333326E-3</c:v>
                </c:pt>
                <c:pt idx="14">
                  <c:v>7.3457011833333342E-3</c:v>
                </c:pt>
                <c:pt idx="15">
                  <c:v>7.8036365624999998E-3</c:v>
                </c:pt>
                <c:pt idx="16">
                  <c:v>8.2526709333333361E-3</c:v>
                </c:pt>
                <c:pt idx="17">
                  <c:v>8.6928042958333337E-3</c:v>
                </c:pt>
                <c:pt idx="18">
                  <c:v>9.124036650000002E-3</c:v>
                </c:pt>
                <c:pt idx="19">
                  <c:v>9.546367995833336E-3</c:v>
                </c:pt>
                <c:pt idx="20">
                  <c:v>9.9597983333333372E-3</c:v>
                </c:pt>
                <c:pt idx="21">
                  <c:v>1.0364327662500002E-2</c:v>
                </c:pt>
                <c:pt idx="22">
                  <c:v>1.0759955983333336E-2</c:v>
                </c:pt>
                <c:pt idx="23">
                  <c:v>1.1146683295833338E-2</c:v>
                </c:pt>
                <c:pt idx="24">
                  <c:v>1.1524509600000003E-2</c:v>
                </c:pt>
                <c:pt idx="25">
                  <c:v>1.1893434895833336E-2</c:v>
                </c:pt>
                <c:pt idx="26">
                  <c:v>1.2253459183333338E-2</c:v>
                </c:pt>
                <c:pt idx="27">
                  <c:v>1.2604582462500007E-2</c:v>
                </c:pt>
                <c:pt idx="28">
                  <c:v>1.2946804733333336E-2</c:v>
                </c:pt>
                <c:pt idx="29">
                  <c:v>1.3280125995833336E-2</c:v>
                </c:pt>
                <c:pt idx="30">
                  <c:v>1.3604546250000004E-2</c:v>
                </c:pt>
                <c:pt idx="31">
                  <c:v>1.3920065495833337E-2</c:v>
                </c:pt>
                <c:pt idx="32">
                  <c:v>1.4226683733333337E-2</c:v>
                </c:pt>
                <c:pt idx="33">
                  <c:v>1.4524400962500005E-2</c:v>
                </c:pt>
                <c:pt idx="34">
                  <c:v>1.4813217183333338E-2</c:v>
                </c:pt>
                <c:pt idx="35">
                  <c:v>1.5093132395833339E-2</c:v>
                </c:pt>
                <c:pt idx="36">
                  <c:v>1.5364146600000007E-2</c:v>
                </c:pt>
                <c:pt idx="37">
                  <c:v>1.562625979583334E-2</c:v>
                </c:pt>
                <c:pt idx="38">
                  <c:v>1.5879471983333338E-2</c:v>
                </c:pt>
                <c:pt idx="39">
                  <c:v>1.6123783162500009E-2</c:v>
                </c:pt>
                <c:pt idx="40">
                  <c:v>1.6359193333333341E-2</c:v>
                </c:pt>
                <c:pt idx="41">
                  <c:v>1.658570249583334E-2</c:v>
                </c:pt>
                <c:pt idx="42">
                  <c:v>1.6803310650000007E-2</c:v>
                </c:pt>
                <c:pt idx="43">
                  <c:v>1.7012017795833341E-2</c:v>
                </c:pt>
                <c:pt idx="44">
                  <c:v>1.7211823933333335E-2</c:v>
                </c:pt>
                <c:pt idx="45">
                  <c:v>1.7402729062500007E-2</c:v>
                </c:pt>
                <c:pt idx="46">
                  <c:v>1.758473318333334E-2</c:v>
                </c:pt>
                <c:pt idx="47">
                  <c:v>1.7757836295833336E-2</c:v>
                </c:pt>
                <c:pt idx="48">
                  <c:v>1.7922038400000007E-2</c:v>
                </c:pt>
                <c:pt idx="49">
                  <c:v>1.8077339495833337E-2</c:v>
                </c:pt>
                <c:pt idx="50">
                  <c:v>1.8223739583333339E-2</c:v>
                </c:pt>
                <c:pt idx="51">
                  <c:v>1.8361238662500005E-2</c:v>
                </c:pt>
                <c:pt idx="52">
                  <c:v>1.8489836733333334E-2</c:v>
                </c:pt>
                <c:pt idx="53">
                  <c:v>1.8609533795833338E-2</c:v>
                </c:pt>
                <c:pt idx="54">
                  <c:v>1.8720329850000002E-2</c:v>
                </c:pt>
                <c:pt idx="55">
                  <c:v>1.882222489583333E-2</c:v>
                </c:pt>
                <c:pt idx="56">
                  <c:v>1.8915218933333332E-2</c:v>
                </c:pt>
                <c:pt idx="57">
                  <c:v>1.8999311962500008E-2</c:v>
                </c:pt>
                <c:pt idx="58">
                  <c:v>1.9074503983333331E-2</c:v>
                </c:pt>
                <c:pt idx="59">
                  <c:v>1.9140794995833339E-2</c:v>
                </c:pt>
                <c:pt idx="60">
                  <c:v>1.9198185E-2</c:v>
                </c:pt>
                <c:pt idx="61">
                  <c:v>1.9246673995833328E-2</c:v>
                </c:pt>
                <c:pt idx="62">
                  <c:v>1.928626198333333E-2</c:v>
                </c:pt>
                <c:pt idx="63">
                  <c:v>1.9316948962500004E-2</c:v>
                </c:pt>
                <c:pt idx="64">
                  <c:v>1.9338734933333331E-2</c:v>
                </c:pt>
                <c:pt idx="65">
                  <c:v>1.9351619895833339E-2</c:v>
                </c:pt>
                <c:pt idx="66">
                  <c:v>1.935560385E-2</c:v>
                </c:pt>
                <c:pt idx="67">
                  <c:v>1.9350686795833336E-2</c:v>
                </c:pt>
                <c:pt idx="68">
                  <c:v>1.9336868733333332E-2</c:v>
                </c:pt>
                <c:pt idx="69">
                  <c:v>1.9314149662499995E-2</c:v>
                </c:pt>
                <c:pt idx="70">
                  <c:v>1.9282529583333336E-2</c:v>
                </c:pt>
                <c:pt idx="71">
                  <c:v>1.9242008495833338E-2</c:v>
                </c:pt>
                <c:pt idx="72">
                  <c:v>1.9192586399999993E-2</c:v>
                </c:pt>
                <c:pt idx="73">
                  <c:v>1.9134263295833336E-2</c:v>
                </c:pt>
                <c:pt idx="74">
                  <c:v>1.9067039183333329E-2</c:v>
                </c:pt>
                <c:pt idx="75">
                  <c:v>1.8990914062499992E-2</c:v>
                </c:pt>
                <c:pt idx="76">
                  <c:v>1.890588793333333E-2</c:v>
                </c:pt>
                <c:pt idx="77">
                  <c:v>1.8811960795833329E-2</c:v>
                </c:pt>
                <c:pt idx="78">
                  <c:v>1.8709132649999995E-2</c:v>
                </c:pt>
                <c:pt idx="79">
                  <c:v>1.8597403495833331E-2</c:v>
                </c:pt>
                <c:pt idx="80">
                  <c:v>1.8476773333333335E-2</c:v>
                </c:pt>
                <c:pt idx="81">
                  <c:v>1.8347242162499989E-2</c:v>
                </c:pt>
                <c:pt idx="82">
                  <c:v>1.8208809983333324E-2</c:v>
                </c:pt>
                <c:pt idx="83">
                  <c:v>1.806147679583333E-2</c:v>
                </c:pt>
                <c:pt idx="84">
                  <c:v>1.7905242599999989E-2</c:v>
                </c:pt>
                <c:pt idx="85">
                  <c:v>1.7740107395833322E-2</c:v>
                </c:pt>
                <c:pt idx="86">
                  <c:v>1.756607118333333E-2</c:v>
                </c:pt>
                <c:pt idx="87">
                  <c:v>1.7383133962499984E-2</c:v>
                </c:pt>
                <c:pt idx="88">
                  <c:v>1.719129573333332E-2</c:v>
                </c:pt>
                <c:pt idx="89">
                  <c:v>1.6990556495833323E-2</c:v>
                </c:pt>
                <c:pt idx="90">
                  <c:v>1.6780916249999979E-2</c:v>
                </c:pt>
                <c:pt idx="91">
                  <c:v>1.6562374995833316E-2</c:v>
                </c:pt>
                <c:pt idx="92">
                  <c:v>1.6334932733333321E-2</c:v>
                </c:pt>
                <c:pt idx="93">
                  <c:v>1.6098589462499986E-2</c:v>
                </c:pt>
                <c:pt idx="94">
                  <c:v>1.5853345183333319E-2</c:v>
                </c:pt>
                <c:pt idx="95">
                  <c:v>1.5599199895833318E-2</c:v>
                </c:pt>
                <c:pt idx="96">
                  <c:v>1.5336153599999972E-2</c:v>
                </c:pt>
                <c:pt idx="97">
                  <c:v>1.5064206295833313E-2</c:v>
                </c:pt>
                <c:pt idx="98">
                  <c:v>1.4783357983333315E-2</c:v>
                </c:pt>
                <c:pt idx="99">
                  <c:v>1.449360866249997E-2</c:v>
                </c:pt>
                <c:pt idx="100">
                  <c:v>1.4194958333333313E-2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A8FA-4FD5-89F6-846F35729DD8}"/>
            </c:ext>
          </c:extLst>
        </c:ser>
        <c:ser>
          <c:idx val="88"/>
          <c:order val="88"/>
          <c:spPr>
            <a:ln w="95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val>
            <c:numRef>
              <c:f>'pos alpha'!$G$90:$DC$90</c:f>
              <c:numCache>
                <c:formatCode>General</c:formatCode>
                <c:ptCount val="101"/>
                <c:pt idx="0">
                  <c:v>0</c:v>
                </c:pt>
                <c:pt idx="1">
                  <c:v>5.8354293333333341E-4</c:v>
                </c:pt>
                <c:pt idx="2">
                  <c:v>1.1581717333333335E-3</c:v>
                </c:pt>
                <c:pt idx="3">
                  <c:v>1.7238863999999999E-3</c:v>
                </c:pt>
                <c:pt idx="4">
                  <c:v>2.2806869333333339E-3</c:v>
                </c:pt>
                <c:pt idx="5">
                  <c:v>2.8285733333333341E-3</c:v>
                </c:pt>
                <c:pt idx="6">
                  <c:v>3.3675456000000006E-3</c:v>
                </c:pt>
                <c:pt idx="7">
                  <c:v>3.8976037333333341E-3</c:v>
                </c:pt>
                <c:pt idx="8">
                  <c:v>4.4187477333333339E-3</c:v>
                </c:pt>
                <c:pt idx="9">
                  <c:v>4.9309776000000007E-3</c:v>
                </c:pt>
                <c:pt idx="10">
                  <c:v>5.4342933333333329E-3</c:v>
                </c:pt>
                <c:pt idx="11">
                  <c:v>5.9286949333333333E-3</c:v>
                </c:pt>
                <c:pt idx="12">
                  <c:v>6.4141824000000002E-3</c:v>
                </c:pt>
                <c:pt idx="13">
                  <c:v>6.8907557333333326E-3</c:v>
                </c:pt>
                <c:pt idx="14">
                  <c:v>7.3584149333333331E-3</c:v>
                </c:pt>
                <c:pt idx="15">
                  <c:v>7.8171600000000001E-3</c:v>
                </c:pt>
                <c:pt idx="16">
                  <c:v>8.2669909333333343E-3</c:v>
                </c:pt>
                <c:pt idx="17">
                  <c:v>8.7079077333333341E-3</c:v>
                </c:pt>
                <c:pt idx="18">
                  <c:v>9.1399104000000012E-3</c:v>
                </c:pt>
                <c:pt idx="19">
                  <c:v>9.5629989333333356E-3</c:v>
                </c:pt>
                <c:pt idx="20">
                  <c:v>9.9771733333333373E-3</c:v>
                </c:pt>
                <c:pt idx="21">
                  <c:v>1.0382433600000001E-2</c:v>
                </c:pt>
                <c:pt idx="22">
                  <c:v>1.0778779733333337E-2</c:v>
                </c:pt>
                <c:pt idx="23">
                  <c:v>1.1166211733333337E-2</c:v>
                </c:pt>
                <c:pt idx="24">
                  <c:v>1.1544729600000003E-2</c:v>
                </c:pt>
                <c:pt idx="25">
                  <c:v>1.1914333333333336E-2</c:v>
                </c:pt>
                <c:pt idx="26">
                  <c:v>1.2275022933333336E-2</c:v>
                </c:pt>
                <c:pt idx="27">
                  <c:v>1.2626798400000007E-2</c:v>
                </c:pt>
                <c:pt idx="28">
                  <c:v>1.2969659733333336E-2</c:v>
                </c:pt>
                <c:pt idx="29">
                  <c:v>1.3303606933333339E-2</c:v>
                </c:pt>
                <c:pt idx="30">
                  <c:v>1.3628640000000006E-2</c:v>
                </c:pt>
                <c:pt idx="31">
                  <c:v>1.3944758933333338E-2</c:v>
                </c:pt>
                <c:pt idx="32">
                  <c:v>1.4251963733333338E-2</c:v>
                </c:pt>
                <c:pt idx="33">
                  <c:v>1.4550254400000007E-2</c:v>
                </c:pt>
                <c:pt idx="34">
                  <c:v>1.4839630933333337E-2</c:v>
                </c:pt>
                <c:pt idx="35">
                  <c:v>1.5120093333333339E-2</c:v>
                </c:pt>
                <c:pt idx="36">
                  <c:v>1.5391641600000007E-2</c:v>
                </c:pt>
                <c:pt idx="37">
                  <c:v>1.5654275733333337E-2</c:v>
                </c:pt>
                <c:pt idx="38">
                  <c:v>1.590799573333334E-2</c:v>
                </c:pt>
                <c:pt idx="39">
                  <c:v>1.6152801600000006E-2</c:v>
                </c:pt>
                <c:pt idx="40">
                  <c:v>1.6388693333333339E-2</c:v>
                </c:pt>
                <c:pt idx="41">
                  <c:v>1.661567093333334E-2</c:v>
                </c:pt>
                <c:pt idx="42">
                  <c:v>1.6833734400000008E-2</c:v>
                </c:pt>
                <c:pt idx="43">
                  <c:v>1.704288373333334E-2</c:v>
                </c:pt>
                <c:pt idx="44">
                  <c:v>1.7243118933333343E-2</c:v>
                </c:pt>
                <c:pt idx="45">
                  <c:v>1.7434440000000009E-2</c:v>
                </c:pt>
                <c:pt idx="46">
                  <c:v>1.761684693333334E-2</c:v>
                </c:pt>
                <c:pt idx="47">
                  <c:v>1.7790339733333341E-2</c:v>
                </c:pt>
                <c:pt idx="48">
                  <c:v>1.7954918400000006E-2</c:v>
                </c:pt>
                <c:pt idx="49">
                  <c:v>1.8110582933333338E-2</c:v>
                </c:pt>
                <c:pt idx="50">
                  <c:v>1.8257333333333341E-2</c:v>
                </c:pt>
                <c:pt idx="51">
                  <c:v>1.8395169600000004E-2</c:v>
                </c:pt>
                <c:pt idx="52">
                  <c:v>1.8524091733333338E-2</c:v>
                </c:pt>
                <c:pt idx="53">
                  <c:v>1.8644099733333336E-2</c:v>
                </c:pt>
                <c:pt idx="54">
                  <c:v>1.8755193600000001E-2</c:v>
                </c:pt>
                <c:pt idx="55">
                  <c:v>1.885737333333333E-2</c:v>
                </c:pt>
                <c:pt idx="56">
                  <c:v>1.8950638933333337E-2</c:v>
                </c:pt>
                <c:pt idx="57">
                  <c:v>1.90349904E-2</c:v>
                </c:pt>
                <c:pt idx="58">
                  <c:v>1.9110427733333331E-2</c:v>
                </c:pt>
                <c:pt idx="59">
                  <c:v>1.9176950933333336E-2</c:v>
                </c:pt>
                <c:pt idx="60">
                  <c:v>1.9234560000000001E-2</c:v>
                </c:pt>
                <c:pt idx="61">
                  <c:v>1.928325493333333E-2</c:v>
                </c:pt>
                <c:pt idx="62">
                  <c:v>1.9323035733333334E-2</c:v>
                </c:pt>
                <c:pt idx="63">
                  <c:v>1.9353902399999998E-2</c:v>
                </c:pt>
                <c:pt idx="64">
                  <c:v>1.9375854933333332E-2</c:v>
                </c:pt>
                <c:pt idx="65">
                  <c:v>1.9388893333333334E-2</c:v>
                </c:pt>
                <c:pt idx="66">
                  <c:v>1.93930176E-2</c:v>
                </c:pt>
                <c:pt idx="67">
                  <c:v>1.9388227733333336E-2</c:v>
                </c:pt>
                <c:pt idx="68">
                  <c:v>1.9374523733333333E-2</c:v>
                </c:pt>
                <c:pt idx="69">
                  <c:v>1.9351905599999997E-2</c:v>
                </c:pt>
                <c:pt idx="70">
                  <c:v>1.9320373333333338E-2</c:v>
                </c:pt>
                <c:pt idx="71">
                  <c:v>1.9279926933333334E-2</c:v>
                </c:pt>
                <c:pt idx="72">
                  <c:v>1.9230566399999992E-2</c:v>
                </c:pt>
                <c:pt idx="73">
                  <c:v>1.9172291733333336E-2</c:v>
                </c:pt>
                <c:pt idx="74">
                  <c:v>1.9105102933333326E-2</c:v>
                </c:pt>
                <c:pt idx="75">
                  <c:v>1.9028999999999994E-2</c:v>
                </c:pt>
                <c:pt idx="76">
                  <c:v>1.8943982933333332E-2</c:v>
                </c:pt>
                <c:pt idx="77">
                  <c:v>1.8850051733333331E-2</c:v>
                </c:pt>
                <c:pt idx="78">
                  <c:v>1.874720639999999E-2</c:v>
                </c:pt>
                <c:pt idx="79">
                  <c:v>1.8635446933333331E-2</c:v>
                </c:pt>
                <c:pt idx="80">
                  <c:v>1.8514773333333335E-2</c:v>
                </c:pt>
                <c:pt idx="81">
                  <c:v>1.8385185599999989E-2</c:v>
                </c:pt>
                <c:pt idx="82">
                  <c:v>1.8246683733333328E-2</c:v>
                </c:pt>
                <c:pt idx="83">
                  <c:v>1.809926773333333E-2</c:v>
                </c:pt>
                <c:pt idx="84">
                  <c:v>1.7942937599999986E-2</c:v>
                </c:pt>
                <c:pt idx="85">
                  <c:v>1.7777693333333323E-2</c:v>
                </c:pt>
                <c:pt idx="86">
                  <c:v>1.7603534933333331E-2</c:v>
                </c:pt>
                <c:pt idx="87">
                  <c:v>1.7420462399999989E-2</c:v>
                </c:pt>
                <c:pt idx="88">
                  <c:v>1.7228475733333325E-2</c:v>
                </c:pt>
                <c:pt idx="89">
                  <c:v>1.7027574933333324E-2</c:v>
                </c:pt>
                <c:pt idx="90">
                  <c:v>1.681775999999998E-2</c:v>
                </c:pt>
                <c:pt idx="91">
                  <c:v>1.6599030933333321E-2</c:v>
                </c:pt>
                <c:pt idx="92">
                  <c:v>1.6371387733333326E-2</c:v>
                </c:pt>
                <c:pt idx="93">
                  <c:v>1.6134830399999987E-2</c:v>
                </c:pt>
                <c:pt idx="94">
                  <c:v>1.588935893333332E-2</c:v>
                </c:pt>
                <c:pt idx="95">
                  <c:v>1.5634973333333323E-2</c:v>
                </c:pt>
                <c:pt idx="96">
                  <c:v>1.5371673599999976E-2</c:v>
                </c:pt>
                <c:pt idx="97">
                  <c:v>1.5099459733333313E-2</c:v>
                </c:pt>
                <c:pt idx="98">
                  <c:v>1.4818331733333322E-2</c:v>
                </c:pt>
                <c:pt idx="99">
                  <c:v>1.4528289599999966E-2</c:v>
                </c:pt>
                <c:pt idx="100">
                  <c:v>1.4229333333333316E-2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A8FA-4FD5-89F6-846F35729DD8}"/>
            </c:ext>
          </c:extLst>
        </c:ser>
        <c:ser>
          <c:idx val="89"/>
          <c:order val="89"/>
          <c:spPr>
            <a:ln w="95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val>
            <c:numRef>
              <c:f>'pos alpha'!$G$91:$DC$91</c:f>
              <c:numCache>
                <c:formatCode>General</c:formatCode>
                <c:ptCount val="101"/>
                <c:pt idx="0">
                  <c:v>0</c:v>
                </c:pt>
                <c:pt idx="1">
                  <c:v>5.8453629583333361E-4</c:v>
                </c:pt>
                <c:pt idx="2">
                  <c:v>1.1601451833333338E-3</c:v>
                </c:pt>
                <c:pt idx="3">
                  <c:v>1.7268266625000003E-3</c:v>
                </c:pt>
                <c:pt idx="4">
                  <c:v>2.2845807333333342E-3</c:v>
                </c:pt>
                <c:pt idx="5">
                  <c:v>2.8334073958333345E-3</c:v>
                </c:pt>
                <c:pt idx="6">
                  <c:v>3.3733066500000008E-3</c:v>
                </c:pt>
                <c:pt idx="7">
                  <c:v>3.9042784958333351E-3</c:v>
                </c:pt>
                <c:pt idx="8">
                  <c:v>4.426322933333335E-3</c:v>
                </c:pt>
                <c:pt idx="9">
                  <c:v>4.939439962500001E-3</c:v>
                </c:pt>
                <c:pt idx="10">
                  <c:v>5.4436295833333341E-3</c:v>
                </c:pt>
                <c:pt idx="11">
                  <c:v>5.938891795833335E-3</c:v>
                </c:pt>
                <c:pt idx="12">
                  <c:v>6.4252266000000011E-3</c:v>
                </c:pt>
                <c:pt idx="13">
                  <c:v>6.9026339958333334E-3</c:v>
                </c:pt>
                <c:pt idx="14">
                  <c:v>7.3711139833333352E-3</c:v>
                </c:pt>
                <c:pt idx="15">
                  <c:v>7.8306665624999997E-3</c:v>
                </c:pt>
                <c:pt idx="16">
                  <c:v>8.2812917333333364E-3</c:v>
                </c:pt>
                <c:pt idx="17">
                  <c:v>8.7229894958333349E-3</c:v>
                </c:pt>
                <c:pt idx="18">
                  <c:v>9.1557598500000038E-3</c:v>
                </c:pt>
                <c:pt idx="19">
                  <c:v>9.5796027958333363E-3</c:v>
                </c:pt>
                <c:pt idx="20">
                  <c:v>9.9945183333333375E-3</c:v>
                </c:pt>
                <c:pt idx="21">
                  <c:v>1.0400506462500004E-2</c:v>
                </c:pt>
                <c:pt idx="22">
                  <c:v>1.0797567183333337E-2</c:v>
                </c:pt>
                <c:pt idx="23">
                  <c:v>1.1185700495833339E-2</c:v>
                </c:pt>
                <c:pt idx="24">
                  <c:v>1.1564906400000005E-2</c:v>
                </c:pt>
                <c:pt idx="25">
                  <c:v>1.1935184895833336E-2</c:v>
                </c:pt>
                <c:pt idx="26">
                  <c:v>1.2296535983333339E-2</c:v>
                </c:pt>
                <c:pt idx="27">
                  <c:v>1.2648959662500004E-2</c:v>
                </c:pt>
                <c:pt idx="28">
                  <c:v>1.2992455933333338E-2</c:v>
                </c:pt>
                <c:pt idx="29">
                  <c:v>1.332702479583334E-2</c:v>
                </c:pt>
                <c:pt idx="30">
                  <c:v>1.3652666250000008E-2</c:v>
                </c:pt>
                <c:pt idx="31">
                  <c:v>1.396938029583334E-2</c:v>
                </c:pt>
                <c:pt idx="32">
                  <c:v>1.4277166933333339E-2</c:v>
                </c:pt>
                <c:pt idx="33">
                  <c:v>1.4576026162500009E-2</c:v>
                </c:pt>
                <c:pt idx="34">
                  <c:v>1.4865957983333341E-2</c:v>
                </c:pt>
                <c:pt idx="35">
                  <c:v>1.5146962395833338E-2</c:v>
                </c:pt>
                <c:pt idx="36">
                  <c:v>1.5419039400000008E-2</c:v>
                </c:pt>
                <c:pt idx="37">
                  <c:v>1.5682188995833343E-2</c:v>
                </c:pt>
                <c:pt idx="38">
                  <c:v>1.5936411183333339E-2</c:v>
                </c:pt>
                <c:pt idx="39">
                  <c:v>1.6181705962500008E-2</c:v>
                </c:pt>
                <c:pt idx="40">
                  <c:v>1.6418073333333342E-2</c:v>
                </c:pt>
                <c:pt idx="41">
                  <c:v>1.6645513295833341E-2</c:v>
                </c:pt>
                <c:pt idx="42">
                  <c:v>1.6864025850000009E-2</c:v>
                </c:pt>
                <c:pt idx="43">
                  <c:v>1.7073610995833342E-2</c:v>
                </c:pt>
                <c:pt idx="44">
                  <c:v>1.7274268733333341E-2</c:v>
                </c:pt>
                <c:pt idx="45">
                  <c:v>1.7465999062500008E-2</c:v>
                </c:pt>
                <c:pt idx="46">
                  <c:v>1.7648801983333341E-2</c:v>
                </c:pt>
                <c:pt idx="47">
                  <c:v>1.7822677495833342E-2</c:v>
                </c:pt>
                <c:pt idx="48">
                  <c:v>1.7987625600000008E-2</c:v>
                </c:pt>
                <c:pt idx="49">
                  <c:v>1.814364629583334E-2</c:v>
                </c:pt>
                <c:pt idx="50">
                  <c:v>1.829073958333334E-2</c:v>
                </c:pt>
                <c:pt idx="51">
                  <c:v>1.8428905462500006E-2</c:v>
                </c:pt>
                <c:pt idx="52">
                  <c:v>1.8558143933333337E-2</c:v>
                </c:pt>
                <c:pt idx="53">
                  <c:v>1.867845499583334E-2</c:v>
                </c:pt>
                <c:pt idx="54">
                  <c:v>1.8789838650000001E-2</c:v>
                </c:pt>
                <c:pt idx="55">
                  <c:v>1.8892294895833335E-2</c:v>
                </c:pt>
                <c:pt idx="56">
                  <c:v>1.8985823733333341E-2</c:v>
                </c:pt>
                <c:pt idx="57">
                  <c:v>1.9070425162500008E-2</c:v>
                </c:pt>
                <c:pt idx="58">
                  <c:v>1.9146099183333334E-2</c:v>
                </c:pt>
                <c:pt idx="59">
                  <c:v>1.9212845795833336E-2</c:v>
                </c:pt>
                <c:pt idx="60">
                  <c:v>1.9270665000000003E-2</c:v>
                </c:pt>
                <c:pt idx="61">
                  <c:v>1.9319556795833331E-2</c:v>
                </c:pt>
                <c:pt idx="62">
                  <c:v>1.9359521183333336E-2</c:v>
                </c:pt>
                <c:pt idx="63">
                  <c:v>1.9390558162500005E-2</c:v>
                </c:pt>
                <c:pt idx="64">
                  <c:v>1.941266773333334E-2</c:v>
                </c:pt>
                <c:pt idx="65">
                  <c:v>1.9425849895833344E-2</c:v>
                </c:pt>
                <c:pt idx="66">
                  <c:v>1.9430104649999998E-2</c:v>
                </c:pt>
                <c:pt idx="67">
                  <c:v>1.9425431995833336E-2</c:v>
                </c:pt>
                <c:pt idx="68">
                  <c:v>1.9411831933333335E-2</c:v>
                </c:pt>
                <c:pt idx="69">
                  <c:v>1.93893044625E-2</c:v>
                </c:pt>
                <c:pt idx="70">
                  <c:v>1.9357849583333343E-2</c:v>
                </c:pt>
                <c:pt idx="71">
                  <c:v>1.9317467295833338E-2</c:v>
                </c:pt>
                <c:pt idx="72">
                  <c:v>1.9268157599999999E-2</c:v>
                </c:pt>
                <c:pt idx="73">
                  <c:v>1.9209920495833335E-2</c:v>
                </c:pt>
                <c:pt idx="74">
                  <c:v>1.9142755983333329E-2</c:v>
                </c:pt>
                <c:pt idx="75">
                  <c:v>1.9066664062499995E-2</c:v>
                </c:pt>
                <c:pt idx="76">
                  <c:v>1.8981644733333337E-2</c:v>
                </c:pt>
                <c:pt idx="77">
                  <c:v>1.8887697995833334E-2</c:v>
                </c:pt>
                <c:pt idx="78">
                  <c:v>1.8784823849999997E-2</c:v>
                </c:pt>
                <c:pt idx="79">
                  <c:v>1.8673022295833328E-2</c:v>
                </c:pt>
                <c:pt idx="80">
                  <c:v>1.8552293333333334E-2</c:v>
                </c:pt>
                <c:pt idx="81">
                  <c:v>1.8422636962499989E-2</c:v>
                </c:pt>
                <c:pt idx="82">
                  <c:v>1.8284053183333329E-2</c:v>
                </c:pt>
                <c:pt idx="83">
                  <c:v>1.8136541995833335E-2</c:v>
                </c:pt>
                <c:pt idx="84">
                  <c:v>1.7980103399999989E-2</c:v>
                </c:pt>
                <c:pt idx="85">
                  <c:v>1.7814737395833329E-2</c:v>
                </c:pt>
                <c:pt idx="86">
                  <c:v>1.764044398333333E-2</c:v>
                </c:pt>
                <c:pt idx="87">
                  <c:v>1.7457223162499994E-2</c:v>
                </c:pt>
                <c:pt idx="88">
                  <c:v>1.7265074933333319E-2</c:v>
                </c:pt>
                <c:pt idx="89">
                  <c:v>1.7063999295833326E-2</c:v>
                </c:pt>
                <c:pt idx="90">
                  <c:v>1.6853996249999982E-2</c:v>
                </c:pt>
                <c:pt idx="91">
                  <c:v>1.663506579583332E-2</c:v>
                </c:pt>
                <c:pt idx="92">
                  <c:v>1.6407207933333327E-2</c:v>
                </c:pt>
                <c:pt idx="93">
                  <c:v>1.6170422662499989E-2</c:v>
                </c:pt>
                <c:pt idx="94">
                  <c:v>1.592470998333332E-2</c:v>
                </c:pt>
                <c:pt idx="95">
                  <c:v>1.5670069895833319E-2</c:v>
                </c:pt>
                <c:pt idx="96">
                  <c:v>1.5406502399999973E-2</c:v>
                </c:pt>
                <c:pt idx="97">
                  <c:v>1.5134007495833317E-2</c:v>
                </c:pt>
                <c:pt idx="98">
                  <c:v>1.4852585183333322E-2</c:v>
                </c:pt>
                <c:pt idx="99">
                  <c:v>1.4562235462499969E-2</c:v>
                </c:pt>
                <c:pt idx="100">
                  <c:v>1.4262958333333318E-2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A8FA-4FD5-89F6-846F35729DD8}"/>
            </c:ext>
          </c:extLst>
        </c:ser>
        <c:ser>
          <c:idx val="90"/>
          <c:order val="90"/>
          <c:spPr>
            <a:ln w="952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'pos alpha'!$G$92:$DC$92</c:f>
              <c:numCache>
                <c:formatCode>General</c:formatCode>
                <c:ptCount val="101"/>
                <c:pt idx="0">
                  <c:v>0</c:v>
                </c:pt>
                <c:pt idx="1">
                  <c:v>5.8552958333333346E-4</c:v>
                </c:pt>
                <c:pt idx="2">
                  <c:v>1.1621183333333336E-3</c:v>
                </c:pt>
                <c:pt idx="3">
                  <c:v>1.7297662500000003E-3</c:v>
                </c:pt>
                <c:pt idx="4">
                  <c:v>2.2884733333333337E-3</c:v>
                </c:pt>
                <c:pt idx="5">
                  <c:v>2.8382395833333341E-3</c:v>
                </c:pt>
                <c:pt idx="6">
                  <c:v>3.379065000000001E-3</c:v>
                </c:pt>
                <c:pt idx="7">
                  <c:v>3.9109495833333343E-3</c:v>
                </c:pt>
                <c:pt idx="8">
                  <c:v>4.4338933333333344E-3</c:v>
                </c:pt>
                <c:pt idx="9">
                  <c:v>4.947896250000001E-3</c:v>
                </c:pt>
                <c:pt idx="10">
                  <c:v>5.452958333333334E-3</c:v>
                </c:pt>
                <c:pt idx="11">
                  <c:v>5.9490795833333342E-3</c:v>
                </c:pt>
                <c:pt idx="12">
                  <c:v>6.4362600000000009E-3</c:v>
                </c:pt>
                <c:pt idx="13">
                  <c:v>6.9144995833333332E-3</c:v>
                </c:pt>
                <c:pt idx="14">
                  <c:v>7.3837983333333345E-3</c:v>
                </c:pt>
                <c:pt idx="15">
                  <c:v>7.8441562500000013E-3</c:v>
                </c:pt>
                <c:pt idx="16">
                  <c:v>8.2955733333333354E-3</c:v>
                </c:pt>
                <c:pt idx="17">
                  <c:v>8.7380495833333342E-3</c:v>
                </c:pt>
                <c:pt idx="18">
                  <c:v>9.1715850000000029E-3</c:v>
                </c:pt>
                <c:pt idx="19">
                  <c:v>9.5961795833333363E-3</c:v>
                </c:pt>
                <c:pt idx="20">
                  <c:v>1.0011833333333338E-2</c:v>
                </c:pt>
                <c:pt idx="21">
                  <c:v>1.0418546250000004E-2</c:v>
                </c:pt>
                <c:pt idx="22">
                  <c:v>1.0816318333333338E-2</c:v>
                </c:pt>
                <c:pt idx="23">
                  <c:v>1.1205149583333338E-2</c:v>
                </c:pt>
                <c:pt idx="24">
                  <c:v>1.1585040000000003E-2</c:v>
                </c:pt>
                <c:pt idx="25">
                  <c:v>1.1955989583333337E-2</c:v>
                </c:pt>
                <c:pt idx="26">
                  <c:v>1.2317998333333337E-2</c:v>
                </c:pt>
                <c:pt idx="27">
                  <c:v>1.2671066250000008E-2</c:v>
                </c:pt>
                <c:pt idx="28">
                  <c:v>1.3015193333333338E-2</c:v>
                </c:pt>
                <c:pt idx="29">
                  <c:v>1.3350379583333337E-2</c:v>
                </c:pt>
                <c:pt idx="30">
                  <c:v>1.3676625000000006E-2</c:v>
                </c:pt>
                <c:pt idx="31">
                  <c:v>1.3993929583333335E-2</c:v>
                </c:pt>
                <c:pt idx="32">
                  <c:v>1.4302293333333339E-2</c:v>
                </c:pt>
                <c:pt idx="33">
                  <c:v>1.4601716250000008E-2</c:v>
                </c:pt>
                <c:pt idx="34">
                  <c:v>1.4892198333333339E-2</c:v>
                </c:pt>
                <c:pt idx="35">
                  <c:v>1.5173739583333339E-2</c:v>
                </c:pt>
                <c:pt idx="36">
                  <c:v>1.5446340000000006E-2</c:v>
                </c:pt>
                <c:pt idx="37">
                  <c:v>1.5709999583333342E-2</c:v>
                </c:pt>
                <c:pt idx="38">
                  <c:v>1.5964718333333336E-2</c:v>
                </c:pt>
                <c:pt idx="39">
                  <c:v>1.6210496250000005E-2</c:v>
                </c:pt>
                <c:pt idx="40">
                  <c:v>1.6447333333333342E-2</c:v>
                </c:pt>
                <c:pt idx="41">
                  <c:v>1.667522958333334E-2</c:v>
                </c:pt>
                <c:pt idx="42">
                  <c:v>1.6894185000000009E-2</c:v>
                </c:pt>
                <c:pt idx="43">
                  <c:v>1.710419958333334E-2</c:v>
                </c:pt>
                <c:pt idx="44">
                  <c:v>1.7305273333333343E-2</c:v>
                </c:pt>
                <c:pt idx="45">
                  <c:v>1.749740625000001E-2</c:v>
                </c:pt>
                <c:pt idx="46">
                  <c:v>1.7680598333333342E-2</c:v>
                </c:pt>
                <c:pt idx="47">
                  <c:v>1.7854849583333339E-2</c:v>
                </c:pt>
                <c:pt idx="48">
                  <c:v>1.8020160000000007E-2</c:v>
                </c:pt>
                <c:pt idx="49">
                  <c:v>1.8176529583333337E-2</c:v>
                </c:pt>
                <c:pt idx="50">
                  <c:v>1.8323958333333341E-2</c:v>
                </c:pt>
                <c:pt idx="51">
                  <c:v>1.8462446250000004E-2</c:v>
                </c:pt>
                <c:pt idx="52">
                  <c:v>1.8591993333333334E-2</c:v>
                </c:pt>
                <c:pt idx="53">
                  <c:v>1.8712599583333336E-2</c:v>
                </c:pt>
                <c:pt idx="54">
                  <c:v>1.8824265E-2</c:v>
                </c:pt>
                <c:pt idx="55">
                  <c:v>1.8926989583333335E-2</c:v>
                </c:pt>
                <c:pt idx="56">
                  <c:v>1.9020773333333341E-2</c:v>
                </c:pt>
                <c:pt idx="57">
                  <c:v>1.9105616250000002E-2</c:v>
                </c:pt>
                <c:pt idx="58">
                  <c:v>1.9181518333333331E-2</c:v>
                </c:pt>
                <c:pt idx="59">
                  <c:v>1.9248479583333339E-2</c:v>
                </c:pt>
                <c:pt idx="60">
                  <c:v>1.9306500000000008E-2</c:v>
                </c:pt>
                <c:pt idx="61">
                  <c:v>1.9355579583333331E-2</c:v>
                </c:pt>
                <c:pt idx="62">
                  <c:v>1.9395718333333336E-2</c:v>
                </c:pt>
                <c:pt idx="63">
                  <c:v>1.9426916250000002E-2</c:v>
                </c:pt>
                <c:pt idx="64">
                  <c:v>1.9449173333333333E-2</c:v>
                </c:pt>
                <c:pt idx="65">
                  <c:v>1.9462489583333336E-2</c:v>
                </c:pt>
                <c:pt idx="66">
                  <c:v>1.9466865E-2</c:v>
                </c:pt>
                <c:pt idx="67">
                  <c:v>1.9462299583333332E-2</c:v>
                </c:pt>
                <c:pt idx="68">
                  <c:v>1.9448793333333332E-2</c:v>
                </c:pt>
                <c:pt idx="69">
                  <c:v>1.942634625E-2</c:v>
                </c:pt>
                <c:pt idx="70">
                  <c:v>1.9394958333333333E-2</c:v>
                </c:pt>
                <c:pt idx="71">
                  <c:v>1.9354629583333335E-2</c:v>
                </c:pt>
                <c:pt idx="72">
                  <c:v>1.9305359999999994E-2</c:v>
                </c:pt>
                <c:pt idx="73">
                  <c:v>1.9247149583333338E-2</c:v>
                </c:pt>
                <c:pt idx="74">
                  <c:v>1.9179998333333326E-2</c:v>
                </c:pt>
                <c:pt idx="75">
                  <c:v>1.9103906249999993E-2</c:v>
                </c:pt>
                <c:pt idx="76">
                  <c:v>1.9018873333333335E-2</c:v>
                </c:pt>
                <c:pt idx="77">
                  <c:v>1.8924899583333328E-2</c:v>
                </c:pt>
                <c:pt idx="78">
                  <c:v>1.8821984999999989E-2</c:v>
                </c:pt>
                <c:pt idx="79">
                  <c:v>1.8710129583333329E-2</c:v>
                </c:pt>
                <c:pt idx="80">
                  <c:v>1.8589333333333329E-2</c:v>
                </c:pt>
                <c:pt idx="81">
                  <c:v>1.8459596249999995E-2</c:v>
                </c:pt>
                <c:pt idx="82">
                  <c:v>1.8320918333333325E-2</c:v>
                </c:pt>
                <c:pt idx="83">
                  <c:v>1.8173299583333333E-2</c:v>
                </c:pt>
                <c:pt idx="84">
                  <c:v>1.8016739999999989E-2</c:v>
                </c:pt>
                <c:pt idx="85">
                  <c:v>1.7851239583333324E-2</c:v>
                </c:pt>
                <c:pt idx="86">
                  <c:v>1.7676798333333334E-2</c:v>
                </c:pt>
                <c:pt idx="87">
                  <c:v>1.7493416249999991E-2</c:v>
                </c:pt>
                <c:pt idx="88">
                  <c:v>1.7301093333333316E-2</c:v>
                </c:pt>
                <c:pt idx="89">
                  <c:v>1.7099829583333323E-2</c:v>
                </c:pt>
                <c:pt idx="90">
                  <c:v>1.6889624999999985E-2</c:v>
                </c:pt>
                <c:pt idx="91">
                  <c:v>1.6670479583333321E-2</c:v>
                </c:pt>
                <c:pt idx="92">
                  <c:v>1.6442393333333326E-2</c:v>
                </c:pt>
                <c:pt idx="93">
                  <c:v>1.6205366249999985E-2</c:v>
                </c:pt>
                <c:pt idx="94">
                  <c:v>1.5959398333333319E-2</c:v>
                </c:pt>
                <c:pt idx="95">
                  <c:v>1.5704489583333314E-2</c:v>
                </c:pt>
                <c:pt idx="96">
                  <c:v>1.5440639999999971E-2</c:v>
                </c:pt>
                <c:pt idx="97">
                  <c:v>1.5167849583333309E-2</c:v>
                </c:pt>
                <c:pt idx="98">
                  <c:v>1.4886118333333309E-2</c:v>
                </c:pt>
                <c:pt idx="99">
                  <c:v>1.4595446249999963E-2</c:v>
                </c:pt>
                <c:pt idx="100">
                  <c:v>1.4295833333333313E-2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A8FA-4FD5-89F6-846F35729DD8}"/>
            </c:ext>
          </c:extLst>
        </c:ser>
        <c:ser>
          <c:idx val="91"/>
          <c:order val="91"/>
          <c:spPr>
            <a:ln w="952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'pos alpha'!$G$93:$DC$93</c:f>
              <c:numCache>
                <c:formatCode>General</c:formatCode>
                <c:ptCount val="101"/>
                <c:pt idx="0">
                  <c:v>0</c:v>
                </c:pt>
                <c:pt idx="1">
                  <c:v>5.865227958333335E-4</c:v>
                </c:pt>
                <c:pt idx="2">
                  <c:v>1.1640911833333337E-3</c:v>
                </c:pt>
                <c:pt idx="3">
                  <c:v>1.7327051625000002E-3</c:v>
                </c:pt>
                <c:pt idx="4">
                  <c:v>2.292364733333334E-3</c:v>
                </c:pt>
                <c:pt idx="5">
                  <c:v>2.8430698958333339E-3</c:v>
                </c:pt>
                <c:pt idx="6">
                  <c:v>3.3848206500000011E-3</c:v>
                </c:pt>
                <c:pt idx="7">
                  <c:v>3.9176169958333338E-3</c:v>
                </c:pt>
                <c:pt idx="8">
                  <c:v>4.4414589333333348E-3</c:v>
                </c:pt>
                <c:pt idx="9">
                  <c:v>4.9563464625000005E-3</c:v>
                </c:pt>
                <c:pt idx="10">
                  <c:v>5.4622795833333335E-3</c:v>
                </c:pt>
                <c:pt idx="11">
                  <c:v>5.9592582958333338E-3</c:v>
                </c:pt>
                <c:pt idx="12">
                  <c:v>6.4472826000000014E-3</c:v>
                </c:pt>
                <c:pt idx="13">
                  <c:v>6.9263524958333329E-3</c:v>
                </c:pt>
                <c:pt idx="14">
                  <c:v>7.3964679833333352E-3</c:v>
                </c:pt>
                <c:pt idx="15">
                  <c:v>7.8576290625000014E-3</c:v>
                </c:pt>
                <c:pt idx="16">
                  <c:v>8.3098357333333348E-3</c:v>
                </c:pt>
                <c:pt idx="17">
                  <c:v>8.7530879958333356E-3</c:v>
                </c:pt>
                <c:pt idx="18">
                  <c:v>9.1873858500000037E-3</c:v>
                </c:pt>
                <c:pt idx="19">
                  <c:v>9.6127292958333374E-3</c:v>
                </c:pt>
                <c:pt idx="20">
                  <c:v>1.0029118333333338E-2</c:v>
                </c:pt>
                <c:pt idx="21">
                  <c:v>1.0436552962500003E-2</c:v>
                </c:pt>
                <c:pt idx="22">
                  <c:v>1.0835033183333339E-2</c:v>
                </c:pt>
                <c:pt idx="23">
                  <c:v>1.1224558995833338E-2</c:v>
                </c:pt>
                <c:pt idx="24">
                  <c:v>1.1605130400000004E-2</c:v>
                </c:pt>
                <c:pt idx="25">
                  <c:v>1.1976747395833336E-2</c:v>
                </c:pt>
                <c:pt idx="26">
                  <c:v>1.2339409983333337E-2</c:v>
                </c:pt>
                <c:pt idx="27">
                  <c:v>1.2693118162500006E-2</c:v>
                </c:pt>
                <c:pt idx="28">
                  <c:v>1.3037871933333337E-2</c:v>
                </c:pt>
                <c:pt idx="29">
                  <c:v>1.3373671295833339E-2</c:v>
                </c:pt>
                <c:pt idx="30">
                  <c:v>1.3700516250000006E-2</c:v>
                </c:pt>
                <c:pt idx="31">
                  <c:v>1.4018406795833337E-2</c:v>
                </c:pt>
                <c:pt idx="32">
                  <c:v>1.4327342933333338E-2</c:v>
                </c:pt>
                <c:pt idx="33">
                  <c:v>1.4627324662500005E-2</c:v>
                </c:pt>
                <c:pt idx="34">
                  <c:v>1.4918351983333338E-2</c:v>
                </c:pt>
                <c:pt idx="35">
                  <c:v>1.5200424895833339E-2</c:v>
                </c:pt>
                <c:pt idx="36">
                  <c:v>1.5473543400000008E-2</c:v>
                </c:pt>
                <c:pt idx="37">
                  <c:v>1.573770749583334E-2</c:v>
                </c:pt>
                <c:pt idx="38">
                  <c:v>1.5992917183333337E-2</c:v>
                </c:pt>
                <c:pt idx="39">
                  <c:v>1.6239172462500007E-2</c:v>
                </c:pt>
                <c:pt idx="40">
                  <c:v>1.6476473333333339E-2</c:v>
                </c:pt>
                <c:pt idx="41">
                  <c:v>1.6704819795833339E-2</c:v>
                </c:pt>
                <c:pt idx="42">
                  <c:v>1.6924211850000009E-2</c:v>
                </c:pt>
                <c:pt idx="43">
                  <c:v>1.7134649495833341E-2</c:v>
                </c:pt>
                <c:pt idx="44">
                  <c:v>1.7336132733333343E-2</c:v>
                </c:pt>
                <c:pt idx="45">
                  <c:v>1.7528661562500013E-2</c:v>
                </c:pt>
                <c:pt idx="46">
                  <c:v>1.7712235983333338E-2</c:v>
                </c:pt>
                <c:pt idx="47">
                  <c:v>1.788685599583334E-2</c:v>
                </c:pt>
                <c:pt idx="48">
                  <c:v>1.805252160000001E-2</c:v>
                </c:pt>
                <c:pt idx="49">
                  <c:v>1.8209232795833342E-2</c:v>
                </c:pt>
                <c:pt idx="50">
                  <c:v>1.8356989583333341E-2</c:v>
                </c:pt>
                <c:pt idx="51">
                  <c:v>1.8495791962500004E-2</c:v>
                </c:pt>
                <c:pt idx="52">
                  <c:v>1.8625639933333337E-2</c:v>
                </c:pt>
                <c:pt idx="53">
                  <c:v>1.8746533495833342E-2</c:v>
                </c:pt>
                <c:pt idx="54">
                  <c:v>1.8858472649999999E-2</c:v>
                </c:pt>
                <c:pt idx="55">
                  <c:v>1.8961457395833336E-2</c:v>
                </c:pt>
                <c:pt idx="56">
                  <c:v>1.9055487733333334E-2</c:v>
                </c:pt>
                <c:pt idx="57">
                  <c:v>1.9140563662500006E-2</c:v>
                </c:pt>
                <c:pt idx="58">
                  <c:v>1.9216685183333335E-2</c:v>
                </c:pt>
                <c:pt idx="59">
                  <c:v>1.9283852295833338E-2</c:v>
                </c:pt>
                <c:pt idx="60">
                  <c:v>1.9342065000000006E-2</c:v>
                </c:pt>
                <c:pt idx="61">
                  <c:v>1.9391323295833332E-2</c:v>
                </c:pt>
                <c:pt idx="62">
                  <c:v>1.9431627183333338E-2</c:v>
                </c:pt>
                <c:pt idx="63">
                  <c:v>1.9462976662499999E-2</c:v>
                </c:pt>
                <c:pt idx="64">
                  <c:v>1.9485371733333336E-2</c:v>
                </c:pt>
                <c:pt idx="65">
                  <c:v>1.9498812395833336E-2</c:v>
                </c:pt>
                <c:pt idx="66">
                  <c:v>1.9503298650000001E-2</c:v>
                </c:pt>
                <c:pt idx="67">
                  <c:v>1.9498830495833341E-2</c:v>
                </c:pt>
                <c:pt idx="68">
                  <c:v>1.9485407933333334E-2</c:v>
                </c:pt>
                <c:pt idx="69">
                  <c:v>1.9463030962500003E-2</c:v>
                </c:pt>
                <c:pt idx="70">
                  <c:v>1.9431699583333337E-2</c:v>
                </c:pt>
                <c:pt idx="71">
                  <c:v>1.9391413795833336E-2</c:v>
                </c:pt>
                <c:pt idx="72">
                  <c:v>1.9342173599999998E-2</c:v>
                </c:pt>
                <c:pt idx="73">
                  <c:v>1.9283978995833336E-2</c:v>
                </c:pt>
                <c:pt idx="74">
                  <c:v>1.9216829983333333E-2</c:v>
                </c:pt>
                <c:pt idx="75">
                  <c:v>1.9140726562499995E-2</c:v>
                </c:pt>
                <c:pt idx="76">
                  <c:v>1.9055668733333336E-2</c:v>
                </c:pt>
                <c:pt idx="77">
                  <c:v>1.8961656495833333E-2</c:v>
                </c:pt>
                <c:pt idx="78">
                  <c:v>1.8858689849999995E-2</c:v>
                </c:pt>
                <c:pt idx="79">
                  <c:v>1.8746768795833327E-2</c:v>
                </c:pt>
                <c:pt idx="80">
                  <c:v>1.8625893333333338E-2</c:v>
                </c:pt>
                <c:pt idx="81">
                  <c:v>1.8496063462499993E-2</c:v>
                </c:pt>
                <c:pt idx="82">
                  <c:v>1.8357279183333328E-2</c:v>
                </c:pt>
                <c:pt idx="83">
                  <c:v>1.8209540495833329E-2</c:v>
                </c:pt>
                <c:pt idx="84">
                  <c:v>1.8052847399999988E-2</c:v>
                </c:pt>
                <c:pt idx="85">
                  <c:v>1.7887199895833331E-2</c:v>
                </c:pt>
                <c:pt idx="86">
                  <c:v>1.7712597983333335E-2</c:v>
                </c:pt>
                <c:pt idx="87">
                  <c:v>1.7529041662499988E-2</c:v>
                </c:pt>
                <c:pt idx="88">
                  <c:v>1.7336530933333323E-2</c:v>
                </c:pt>
                <c:pt idx="89">
                  <c:v>1.7135065795833328E-2</c:v>
                </c:pt>
                <c:pt idx="90">
                  <c:v>1.6924646249999988E-2</c:v>
                </c:pt>
                <c:pt idx="91">
                  <c:v>1.6705272295833323E-2</c:v>
                </c:pt>
                <c:pt idx="92">
                  <c:v>1.6476943933333328E-2</c:v>
                </c:pt>
                <c:pt idx="93">
                  <c:v>1.6239661162499988E-2</c:v>
                </c:pt>
                <c:pt idx="94">
                  <c:v>1.5993423983333324E-2</c:v>
                </c:pt>
                <c:pt idx="95">
                  <c:v>1.5738232395833322E-2</c:v>
                </c:pt>
                <c:pt idx="96">
                  <c:v>1.5474086399999976E-2</c:v>
                </c:pt>
                <c:pt idx="97">
                  <c:v>1.5200985995833319E-2</c:v>
                </c:pt>
                <c:pt idx="98">
                  <c:v>1.4918931183333317E-2</c:v>
                </c:pt>
                <c:pt idx="99">
                  <c:v>1.4627921962499971E-2</c:v>
                </c:pt>
                <c:pt idx="100">
                  <c:v>1.4327958333333314E-2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A8FA-4FD5-89F6-846F35729DD8}"/>
            </c:ext>
          </c:extLst>
        </c:ser>
        <c:ser>
          <c:idx val="92"/>
          <c:order val="92"/>
          <c:spPr>
            <a:ln w="952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'pos alpha'!$G$94:$DC$94</c:f>
              <c:numCache>
                <c:formatCode>General</c:formatCode>
                <c:ptCount val="101"/>
                <c:pt idx="0">
                  <c:v>0</c:v>
                </c:pt>
                <c:pt idx="1">
                  <c:v>5.8751593333333351E-4</c:v>
                </c:pt>
                <c:pt idx="2">
                  <c:v>1.1660637333333337E-3</c:v>
                </c:pt>
                <c:pt idx="3">
                  <c:v>1.7356434E-3</c:v>
                </c:pt>
                <c:pt idx="4">
                  <c:v>2.296254933333334E-3</c:v>
                </c:pt>
                <c:pt idx="5">
                  <c:v>2.8478983333333342E-3</c:v>
                </c:pt>
                <c:pt idx="6">
                  <c:v>3.3905736000000007E-3</c:v>
                </c:pt>
                <c:pt idx="7">
                  <c:v>3.9242807333333346E-3</c:v>
                </c:pt>
                <c:pt idx="8">
                  <c:v>4.4490197333333344E-3</c:v>
                </c:pt>
                <c:pt idx="9">
                  <c:v>4.9647906000000004E-3</c:v>
                </c:pt>
                <c:pt idx="10">
                  <c:v>5.4715933333333334E-3</c:v>
                </c:pt>
                <c:pt idx="11">
                  <c:v>5.9694279333333336E-3</c:v>
                </c:pt>
                <c:pt idx="12">
                  <c:v>6.4582944E-3</c:v>
                </c:pt>
                <c:pt idx="13">
                  <c:v>6.9381927333333334E-3</c:v>
                </c:pt>
                <c:pt idx="14">
                  <c:v>7.4091229333333331E-3</c:v>
                </c:pt>
                <c:pt idx="15">
                  <c:v>7.8710849999999999E-3</c:v>
                </c:pt>
                <c:pt idx="16">
                  <c:v>8.3240789333333363E-3</c:v>
                </c:pt>
                <c:pt idx="17">
                  <c:v>8.7681047333333338E-3</c:v>
                </c:pt>
                <c:pt idx="18">
                  <c:v>9.2031624000000027E-3</c:v>
                </c:pt>
                <c:pt idx="19">
                  <c:v>9.6292519333333361E-3</c:v>
                </c:pt>
                <c:pt idx="20">
                  <c:v>1.0046373333333337E-2</c:v>
                </c:pt>
                <c:pt idx="21">
                  <c:v>1.0454526600000003E-2</c:v>
                </c:pt>
                <c:pt idx="22">
                  <c:v>1.0853711733333337E-2</c:v>
                </c:pt>
                <c:pt idx="23">
                  <c:v>1.1243928733333339E-2</c:v>
                </c:pt>
                <c:pt idx="24">
                  <c:v>1.1625177600000003E-2</c:v>
                </c:pt>
                <c:pt idx="25">
                  <c:v>1.1997458333333336E-2</c:v>
                </c:pt>
                <c:pt idx="26">
                  <c:v>1.2360770933333338E-2</c:v>
                </c:pt>
                <c:pt idx="27">
                  <c:v>1.2715115400000006E-2</c:v>
                </c:pt>
                <c:pt idx="28">
                  <c:v>1.3060491733333339E-2</c:v>
                </c:pt>
                <c:pt idx="29">
                  <c:v>1.3396899933333336E-2</c:v>
                </c:pt>
                <c:pt idx="30">
                  <c:v>1.3724340000000005E-2</c:v>
                </c:pt>
                <c:pt idx="31">
                  <c:v>1.4042811933333336E-2</c:v>
                </c:pt>
                <c:pt idx="32">
                  <c:v>1.4352315733333338E-2</c:v>
                </c:pt>
                <c:pt idx="33">
                  <c:v>1.4652851400000007E-2</c:v>
                </c:pt>
                <c:pt idx="34">
                  <c:v>1.4944418933333339E-2</c:v>
                </c:pt>
                <c:pt idx="35">
                  <c:v>1.522701833333334E-2</c:v>
                </c:pt>
                <c:pt idx="36">
                  <c:v>1.5500649600000006E-2</c:v>
                </c:pt>
                <c:pt idx="37">
                  <c:v>1.5765312733333339E-2</c:v>
                </c:pt>
                <c:pt idx="38">
                  <c:v>1.6021007733333339E-2</c:v>
                </c:pt>
                <c:pt idx="39">
                  <c:v>1.626773460000001E-2</c:v>
                </c:pt>
                <c:pt idx="40">
                  <c:v>1.6505493333333343E-2</c:v>
                </c:pt>
                <c:pt idx="41">
                  <c:v>1.673428393333334E-2</c:v>
                </c:pt>
                <c:pt idx="42">
                  <c:v>1.6954106400000009E-2</c:v>
                </c:pt>
                <c:pt idx="43">
                  <c:v>1.7164960733333338E-2</c:v>
                </c:pt>
                <c:pt idx="44">
                  <c:v>1.7366846933333339E-2</c:v>
                </c:pt>
                <c:pt idx="45">
                  <c:v>1.7559765000000012E-2</c:v>
                </c:pt>
                <c:pt idx="46">
                  <c:v>1.7743714933333342E-2</c:v>
                </c:pt>
                <c:pt idx="47">
                  <c:v>1.791869673333334E-2</c:v>
                </c:pt>
                <c:pt idx="48">
                  <c:v>1.8084710400000009E-2</c:v>
                </c:pt>
                <c:pt idx="49">
                  <c:v>1.824175593333334E-2</c:v>
                </c:pt>
                <c:pt idx="50">
                  <c:v>1.8389833333333341E-2</c:v>
                </c:pt>
                <c:pt idx="51">
                  <c:v>1.8528942600000004E-2</c:v>
                </c:pt>
                <c:pt idx="52">
                  <c:v>1.8659083733333335E-2</c:v>
                </c:pt>
                <c:pt idx="53">
                  <c:v>1.8780256733333341E-2</c:v>
                </c:pt>
                <c:pt idx="54">
                  <c:v>1.88924616E-2</c:v>
                </c:pt>
                <c:pt idx="55">
                  <c:v>1.8995698333333338E-2</c:v>
                </c:pt>
                <c:pt idx="56">
                  <c:v>1.9089966933333338E-2</c:v>
                </c:pt>
                <c:pt idx="57">
                  <c:v>1.9175267400000008E-2</c:v>
                </c:pt>
                <c:pt idx="58">
                  <c:v>1.9251599733333333E-2</c:v>
                </c:pt>
                <c:pt idx="59">
                  <c:v>1.9318963933333336E-2</c:v>
                </c:pt>
                <c:pt idx="60">
                  <c:v>1.9377360000000003E-2</c:v>
                </c:pt>
                <c:pt idx="61">
                  <c:v>1.9426787933333332E-2</c:v>
                </c:pt>
                <c:pt idx="62">
                  <c:v>1.9467247733333335E-2</c:v>
                </c:pt>
                <c:pt idx="63">
                  <c:v>1.9498739399999999E-2</c:v>
                </c:pt>
                <c:pt idx="64">
                  <c:v>1.9521262933333332E-2</c:v>
                </c:pt>
                <c:pt idx="65">
                  <c:v>1.9534818333333339E-2</c:v>
                </c:pt>
                <c:pt idx="66">
                  <c:v>1.9539405599999997E-2</c:v>
                </c:pt>
                <c:pt idx="67">
                  <c:v>1.953502473333334E-2</c:v>
                </c:pt>
                <c:pt idx="68">
                  <c:v>1.9521675733333334E-2</c:v>
                </c:pt>
                <c:pt idx="69">
                  <c:v>1.9499358600000002E-2</c:v>
                </c:pt>
                <c:pt idx="70">
                  <c:v>1.9468073333333339E-2</c:v>
                </c:pt>
                <c:pt idx="71">
                  <c:v>1.9427819933333333E-2</c:v>
                </c:pt>
                <c:pt idx="72">
                  <c:v>1.9378598399999995E-2</c:v>
                </c:pt>
                <c:pt idx="73">
                  <c:v>1.9320408733333336E-2</c:v>
                </c:pt>
                <c:pt idx="74">
                  <c:v>1.925325093333333E-2</c:v>
                </c:pt>
                <c:pt idx="75">
                  <c:v>1.9177124999999996E-2</c:v>
                </c:pt>
                <c:pt idx="76">
                  <c:v>1.909203093333333E-2</c:v>
                </c:pt>
                <c:pt idx="77">
                  <c:v>1.8997968733333332E-2</c:v>
                </c:pt>
                <c:pt idx="78">
                  <c:v>1.8894938399999998E-2</c:v>
                </c:pt>
                <c:pt idx="79">
                  <c:v>1.8782939933333333E-2</c:v>
                </c:pt>
                <c:pt idx="80">
                  <c:v>1.8661973333333335E-2</c:v>
                </c:pt>
                <c:pt idx="81">
                  <c:v>1.8532038599999995E-2</c:v>
                </c:pt>
                <c:pt idx="82">
                  <c:v>1.839313573333333E-2</c:v>
                </c:pt>
                <c:pt idx="83">
                  <c:v>1.8245264733333329E-2</c:v>
                </c:pt>
                <c:pt idx="84">
                  <c:v>1.8088425599999985E-2</c:v>
                </c:pt>
                <c:pt idx="85">
                  <c:v>1.7922618333333327E-2</c:v>
                </c:pt>
                <c:pt idx="86">
                  <c:v>1.7747842933333334E-2</c:v>
                </c:pt>
                <c:pt idx="87">
                  <c:v>1.7564099399999984E-2</c:v>
                </c:pt>
                <c:pt idx="88">
                  <c:v>1.7371387733333327E-2</c:v>
                </c:pt>
                <c:pt idx="89">
                  <c:v>1.7169707933333327E-2</c:v>
                </c:pt>
                <c:pt idx="90">
                  <c:v>1.6959059999999984E-2</c:v>
                </c:pt>
                <c:pt idx="91">
                  <c:v>1.673944393333332E-2</c:v>
                </c:pt>
                <c:pt idx="92">
                  <c:v>1.6510859733333327E-2</c:v>
                </c:pt>
                <c:pt idx="93">
                  <c:v>1.6273307399999992E-2</c:v>
                </c:pt>
                <c:pt idx="94">
                  <c:v>1.6026786933333322E-2</c:v>
                </c:pt>
                <c:pt idx="95">
                  <c:v>1.5771298333333315E-2</c:v>
                </c:pt>
                <c:pt idx="96">
                  <c:v>1.5506841599999981E-2</c:v>
                </c:pt>
                <c:pt idx="97">
                  <c:v>1.523341673333331E-2</c:v>
                </c:pt>
                <c:pt idx="98">
                  <c:v>1.4951023733333318E-2</c:v>
                </c:pt>
                <c:pt idx="99">
                  <c:v>1.465966259999997E-2</c:v>
                </c:pt>
                <c:pt idx="100">
                  <c:v>1.4359333333333321E-2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A8FA-4FD5-89F6-846F35729DD8}"/>
            </c:ext>
          </c:extLst>
        </c:ser>
        <c:ser>
          <c:idx val="93"/>
          <c:order val="93"/>
          <c:spPr>
            <a:ln w="952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'pos alpha'!$G$95:$DC$95</c:f>
              <c:numCache>
                <c:formatCode>General</c:formatCode>
                <c:ptCount val="101"/>
                <c:pt idx="0">
                  <c:v>0</c:v>
                </c:pt>
                <c:pt idx="1">
                  <c:v>5.8850899583333339E-4</c:v>
                </c:pt>
                <c:pt idx="2">
                  <c:v>1.1680359833333336E-3</c:v>
                </c:pt>
                <c:pt idx="3">
                  <c:v>1.7385809625E-3</c:v>
                </c:pt>
                <c:pt idx="4">
                  <c:v>2.3001439333333335E-3</c:v>
                </c:pt>
                <c:pt idx="5">
                  <c:v>2.8527248958333338E-3</c:v>
                </c:pt>
                <c:pt idx="6">
                  <c:v>3.3963238500000006E-3</c:v>
                </c:pt>
                <c:pt idx="7">
                  <c:v>3.9309407958333341E-3</c:v>
                </c:pt>
                <c:pt idx="8">
                  <c:v>4.4565757333333341E-3</c:v>
                </c:pt>
                <c:pt idx="9">
                  <c:v>4.9732286625000007E-3</c:v>
                </c:pt>
                <c:pt idx="10">
                  <c:v>5.4808995833333339E-3</c:v>
                </c:pt>
                <c:pt idx="11">
                  <c:v>5.9795884958333337E-3</c:v>
                </c:pt>
                <c:pt idx="12">
                  <c:v>6.4692954E-3</c:v>
                </c:pt>
                <c:pt idx="13">
                  <c:v>6.9500202958333321E-3</c:v>
                </c:pt>
                <c:pt idx="14">
                  <c:v>7.4217631833333334E-3</c:v>
                </c:pt>
                <c:pt idx="15">
                  <c:v>7.8845240625000004E-3</c:v>
                </c:pt>
                <c:pt idx="16">
                  <c:v>8.3383029333333348E-3</c:v>
                </c:pt>
                <c:pt idx="17">
                  <c:v>8.7830997958333341E-3</c:v>
                </c:pt>
                <c:pt idx="18">
                  <c:v>9.2189146500000034E-3</c:v>
                </c:pt>
                <c:pt idx="19">
                  <c:v>9.6457474958333358E-3</c:v>
                </c:pt>
                <c:pt idx="20">
                  <c:v>1.0063598333333337E-2</c:v>
                </c:pt>
                <c:pt idx="21">
                  <c:v>1.0472467162500002E-2</c:v>
                </c:pt>
                <c:pt idx="22">
                  <c:v>1.0872353983333336E-2</c:v>
                </c:pt>
                <c:pt idx="23">
                  <c:v>1.1263258795833338E-2</c:v>
                </c:pt>
                <c:pt idx="24">
                  <c:v>1.1645181600000002E-2</c:v>
                </c:pt>
                <c:pt idx="25">
                  <c:v>1.2018122395833336E-2</c:v>
                </c:pt>
                <c:pt idx="26">
                  <c:v>1.2382081183333338E-2</c:v>
                </c:pt>
                <c:pt idx="27">
                  <c:v>1.2737057962500006E-2</c:v>
                </c:pt>
                <c:pt idx="28">
                  <c:v>1.3083052733333338E-2</c:v>
                </c:pt>
                <c:pt idx="29">
                  <c:v>1.3420065495833338E-2</c:v>
                </c:pt>
                <c:pt idx="30">
                  <c:v>1.3748096250000005E-2</c:v>
                </c:pt>
                <c:pt idx="31">
                  <c:v>1.4067144995833336E-2</c:v>
                </c:pt>
                <c:pt idx="32">
                  <c:v>1.4377211733333339E-2</c:v>
                </c:pt>
                <c:pt idx="33">
                  <c:v>1.4678296462500004E-2</c:v>
                </c:pt>
                <c:pt idx="34">
                  <c:v>1.497039918333334E-2</c:v>
                </c:pt>
                <c:pt idx="35">
                  <c:v>1.5253519895833338E-2</c:v>
                </c:pt>
                <c:pt idx="36">
                  <c:v>1.5527658600000008E-2</c:v>
                </c:pt>
                <c:pt idx="37">
                  <c:v>1.5792815295833339E-2</c:v>
                </c:pt>
                <c:pt idx="38">
                  <c:v>1.6048989983333338E-2</c:v>
                </c:pt>
                <c:pt idx="39">
                  <c:v>1.6296182662500006E-2</c:v>
                </c:pt>
                <c:pt idx="40">
                  <c:v>1.6534393333333341E-2</c:v>
                </c:pt>
                <c:pt idx="41">
                  <c:v>1.6763621995833339E-2</c:v>
                </c:pt>
                <c:pt idx="42">
                  <c:v>1.6983868650000008E-2</c:v>
                </c:pt>
                <c:pt idx="43">
                  <c:v>1.7195133295833338E-2</c:v>
                </c:pt>
                <c:pt idx="44">
                  <c:v>1.7397415933333341E-2</c:v>
                </c:pt>
                <c:pt idx="45">
                  <c:v>1.7590716562500008E-2</c:v>
                </c:pt>
                <c:pt idx="46">
                  <c:v>1.7775035183333336E-2</c:v>
                </c:pt>
                <c:pt idx="47">
                  <c:v>1.7950371795833336E-2</c:v>
                </c:pt>
                <c:pt idx="48">
                  <c:v>1.8116726400000008E-2</c:v>
                </c:pt>
                <c:pt idx="49">
                  <c:v>1.8274098995833338E-2</c:v>
                </c:pt>
                <c:pt idx="50">
                  <c:v>1.842248958333334E-2</c:v>
                </c:pt>
                <c:pt idx="51">
                  <c:v>1.8561898162500003E-2</c:v>
                </c:pt>
                <c:pt idx="52">
                  <c:v>1.8692324733333335E-2</c:v>
                </c:pt>
                <c:pt idx="53">
                  <c:v>1.8813769295833338E-2</c:v>
                </c:pt>
                <c:pt idx="54">
                  <c:v>1.8926231849999999E-2</c:v>
                </c:pt>
                <c:pt idx="55">
                  <c:v>1.9029712395833336E-2</c:v>
                </c:pt>
                <c:pt idx="56">
                  <c:v>1.9124210933333337E-2</c:v>
                </c:pt>
                <c:pt idx="57">
                  <c:v>1.9209727462499999E-2</c:v>
                </c:pt>
                <c:pt idx="58">
                  <c:v>1.9286261983333334E-2</c:v>
                </c:pt>
                <c:pt idx="59">
                  <c:v>1.935381449583334E-2</c:v>
                </c:pt>
                <c:pt idx="60">
                  <c:v>1.9412385000000001E-2</c:v>
                </c:pt>
                <c:pt idx="61">
                  <c:v>1.9461973495833337E-2</c:v>
                </c:pt>
                <c:pt idx="62">
                  <c:v>1.9502579983333337E-2</c:v>
                </c:pt>
                <c:pt idx="63">
                  <c:v>1.95342044625E-2</c:v>
                </c:pt>
                <c:pt idx="64">
                  <c:v>1.9556846933333333E-2</c:v>
                </c:pt>
                <c:pt idx="65">
                  <c:v>1.9570507395833332E-2</c:v>
                </c:pt>
                <c:pt idx="66">
                  <c:v>1.9575185849999999E-2</c:v>
                </c:pt>
                <c:pt idx="67">
                  <c:v>1.9570882295833335E-2</c:v>
                </c:pt>
                <c:pt idx="68">
                  <c:v>1.9557596733333332E-2</c:v>
                </c:pt>
                <c:pt idx="69">
                  <c:v>1.95353291625E-2</c:v>
                </c:pt>
                <c:pt idx="70">
                  <c:v>1.9504079583333341E-2</c:v>
                </c:pt>
                <c:pt idx="71">
                  <c:v>1.9463847995833335E-2</c:v>
                </c:pt>
                <c:pt idx="72">
                  <c:v>1.9414634399999988E-2</c:v>
                </c:pt>
                <c:pt idx="73">
                  <c:v>1.9356438795833337E-2</c:v>
                </c:pt>
                <c:pt idx="74">
                  <c:v>1.928926118333333E-2</c:v>
                </c:pt>
                <c:pt idx="75">
                  <c:v>1.9213101562499994E-2</c:v>
                </c:pt>
                <c:pt idx="76">
                  <c:v>1.9127959933333331E-2</c:v>
                </c:pt>
                <c:pt idx="77">
                  <c:v>1.9033836295833325E-2</c:v>
                </c:pt>
                <c:pt idx="78">
                  <c:v>1.8930730649999991E-2</c:v>
                </c:pt>
                <c:pt idx="79">
                  <c:v>1.8818642995833326E-2</c:v>
                </c:pt>
                <c:pt idx="80">
                  <c:v>1.8697573333333332E-2</c:v>
                </c:pt>
                <c:pt idx="81">
                  <c:v>1.8567521662499992E-2</c:v>
                </c:pt>
                <c:pt idx="82">
                  <c:v>1.8428487983333325E-2</c:v>
                </c:pt>
                <c:pt idx="83">
                  <c:v>1.8280472295833329E-2</c:v>
                </c:pt>
                <c:pt idx="84">
                  <c:v>1.8123474599999988E-2</c:v>
                </c:pt>
                <c:pt idx="85">
                  <c:v>1.7957494895833329E-2</c:v>
                </c:pt>
                <c:pt idx="86">
                  <c:v>1.7782533183333331E-2</c:v>
                </c:pt>
                <c:pt idx="87">
                  <c:v>1.7598589462499988E-2</c:v>
                </c:pt>
                <c:pt idx="88">
                  <c:v>1.7405663733333326E-2</c:v>
                </c:pt>
                <c:pt idx="89">
                  <c:v>1.7203755995833327E-2</c:v>
                </c:pt>
                <c:pt idx="90">
                  <c:v>1.6992866249999981E-2</c:v>
                </c:pt>
                <c:pt idx="91">
                  <c:v>1.6772994495833318E-2</c:v>
                </c:pt>
                <c:pt idx="92">
                  <c:v>1.6544140733333323E-2</c:v>
                </c:pt>
                <c:pt idx="93">
                  <c:v>1.6306304962499983E-2</c:v>
                </c:pt>
                <c:pt idx="94">
                  <c:v>1.6059487183333318E-2</c:v>
                </c:pt>
                <c:pt idx="95">
                  <c:v>1.5803687395833314E-2</c:v>
                </c:pt>
                <c:pt idx="96">
                  <c:v>1.5538905599999979E-2</c:v>
                </c:pt>
                <c:pt idx="97">
                  <c:v>1.5265141795833312E-2</c:v>
                </c:pt>
                <c:pt idx="98">
                  <c:v>1.4982395983333313E-2</c:v>
                </c:pt>
                <c:pt idx="99">
                  <c:v>1.4690668162499969E-2</c:v>
                </c:pt>
                <c:pt idx="100">
                  <c:v>1.4389958333333314E-2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A8FA-4FD5-89F6-846F35729DD8}"/>
            </c:ext>
          </c:extLst>
        </c:ser>
        <c:ser>
          <c:idx val="94"/>
          <c:order val="94"/>
          <c:spPr>
            <a:ln w="952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'pos alpha'!$G$96:$DC$96</c:f>
              <c:numCache>
                <c:formatCode>General</c:formatCode>
                <c:ptCount val="101"/>
                <c:pt idx="0">
                  <c:v>0</c:v>
                </c:pt>
                <c:pt idx="1">
                  <c:v>5.8950198333333358E-4</c:v>
                </c:pt>
                <c:pt idx="2">
                  <c:v>1.1700079333333338E-3</c:v>
                </c:pt>
                <c:pt idx="3">
                  <c:v>1.7415178500000004E-3</c:v>
                </c:pt>
                <c:pt idx="4">
                  <c:v>2.3040317333333344E-3</c:v>
                </c:pt>
                <c:pt idx="5">
                  <c:v>2.8575495833333339E-3</c:v>
                </c:pt>
                <c:pt idx="6">
                  <c:v>3.402071400000001E-3</c:v>
                </c:pt>
                <c:pt idx="7">
                  <c:v>3.9375971833333339E-3</c:v>
                </c:pt>
                <c:pt idx="8">
                  <c:v>4.4641269333333348E-3</c:v>
                </c:pt>
                <c:pt idx="9">
                  <c:v>4.9816606500000006E-3</c:v>
                </c:pt>
                <c:pt idx="10">
                  <c:v>5.490198333333334E-3</c:v>
                </c:pt>
                <c:pt idx="11">
                  <c:v>5.989739983333334E-3</c:v>
                </c:pt>
                <c:pt idx="12">
                  <c:v>6.4802856000000016E-3</c:v>
                </c:pt>
                <c:pt idx="13">
                  <c:v>6.9618351833333333E-3</c:v>
                </c:pt>
                <c:pt idx="14">
                  <c:v>7.4343887333333351E-3</c:v>
                </c:pt>
                <c:pt idx="15">
                  <c:v>7.897946250000001E-3</c:v>
                </c:pt>
                <c:pt idx="16">
                  <c:v>8.3525077333333371E-3</c:v>
                </c:pt>
                <c:pt idx="17">
                  <c:v>8.7980731833333346E-3</c:v>
                </c:pt>
                <c:pt idx="18">
                  <c:v>9.2346426000000023E-3</c:v>
                </c:pt>
                <c:pt idx="19">
                  <c:v>9.6622159833333367E-3</c:v>
                </c:pt>
                <c:pt idx="20">
                  <c:v>1.0080793333333339E-2</c:v>
                </c:pt>
                <c:pt idx="21">
                  <c:v>1.0490374650000004E-2</c:v>
                </c:pt>
                <c:pt idx="22">
                  <c:v>1.0890959933333338E-2</c:v>
                </c:pt>
                <c:pt idx="23">
                  <c:v>1.1282549183333337E-2</c:v>
                </c:pt>
                <c:pt idx="24">
                  <c:v>1.1665142400000003E-2</c:v>
                </c:pt>
                <c:pt idx="25">
                  <c:v>1.2038739583333336E-2</c:v>
                </c:pt>
                <c:pt idx="26">
                  <c:v>1.2403340733333339E-2</c:v>
                </c:pt>
                <c:pt idx="27">
                  <c:v>1.2758945850000009E-2</c:v>
                </c:pt>
                <c:pt idx="28">
                  <c:v>1.3105554933333338E-2</c:v>
                </c:pt>
                <c:pt idx="29">
                  <c:v>1.3443167983333339E-2</c:v>
                </c:pt>
                <c:pt idx="30">
                  <c:v>1.3771785000000005E-2</c:v>
                </c:pt>
                <c:pt idx="31">
                  <c:v>1.409140598333334E-2</c:v>
                </c:pt>
                <c:pt idx="32">
                  <c:v>1.4402030933333339E-2</c:v>
                </c:pt>
                <c:pt idx="33">
                  <c:v>1.4703659850000005E-2</c:v>
                </c:pt>
                <c:pt idx="34">
                  <c:v>1.499629273333334E-2</c:v>
                </c:pt>
                <c:pt idx="35">
                  <c:v>1.5279929583333341E-2</c:v>
                </c:pt>
                <c:pt idx="36">
                  <c:v>1.5554570400000007E-2</c:v>
                </c:pt>
                <c:pt idx="37">
                  <c:v>1.582021518333334E-2</c:v>
                </c:pt>
                <c:pt idx="38">
                  <c:v>1.6076863933333341E-2</c:v>
                </c:pt>
                <c:pt idx="39">
                  <c:v>1.6324516650000009E-2</c:v>
                </c:pt>
                <c:pt idx="40">
                  <c:v>1.6563173333333341E-2</c:v>
                </c:pt>
                <c:pt idx="41">
                  <c:v>1.6792833983333342E-2</c:v>
                </c:pt>
                <c:pt idx="42">
                  <c:v>1.701349860000001E-2</c:v>
                </c:pt>
                <c:pt idx="43">
                  <c:v>1.7225167183333341E-2</c:v>
                </c:pt>
                <c:pt idx="44">
                  <c:v>1.7427839733333342E-2</c:v>
                </c:pt>
                <c:pt idx="45">
                  <c:v>1.7621516250000011E-2</c:v>
                </c:pt>
                <c:pt idx="46">
                  <c:v>1.7806196733333342E-2</c:v>
                </c:pt>
                <c:pt idx="47">
                  <c:v>1.798188118333334E-2</c:v>
                </c:pt>
                <c:pt idx="48">
                  <c:v>1.8148569600000011E-2</c:v>
                </c:pt>
                <c:pt idx="49">
                  <c:v>1.8306261983333343E-2</c:v>
                </c:pt>
                <c:pt idx="50">
                  <c:v>1.8454958333333341E-2</c:v>
                </c:pt>
                <c:pt idx="51">
                  <c:v>1.8594658650000005E-2</c:v>
                </c:pt>
                <c:pt idx="52">
                  <c:v>1.8725362933333337E-2</c:v>
                </c:pt>
                <c:pt idx="53">
                  <c:v>1.8847071183333342E-2</c:v>
                </c:pt>
                <c:pt idx="54">
                  <c:v>1.8959783400000003E-2</c:v>
                </c:pt>
                <c:pt idx="55">
                  <c:v>1.9063499583333341E-2</c:v>
                </c:pt>
                <c:pt idx="56">
                  <c:v>1.9158219733333336E-2</c:v>
                </c:pt>
                <c:pt idx="57">
                  <c:v>1.9243943850000007E-2</c:v>
                </c:pt>
                <c:pt idx="58">
                  <c:v>1.9320671933333335E-2</c:v>
                </c:pt>
                <c:pt idx="59">
                  <c:v>1.938840398333334E-2</c:v>
                </c:pt>
                <c:pt idx="60">
                  <c:v>1.9447140000000005E-2</c:v>
                </c:pt>
                <c:pt idx="61">
                  <c:v>1.9496879983333333E-2</c:v>
                </c:pt>
                <c:pt idx="62">
                  <c:v>1.9537623933333335E-2</c:v>
                </c:pt>
                <c:pt idx="63">
                  <c:v>1.9569371850000006E-2</c:v>
                </c:pt>
                <c:pt idx="64">
                  <c:v>1.9592123733333338E-2</c:v>
                </c:pt>
                <c:pt idx="65">
                  <c:v>1.960587958333334E-2</c:v>
                </c:pt>
                <c:pt idx="66">
                  <c:v>1.9610639400000001E-2</c:v>
                </c:pt>
                <c:pt idx="67">
                  <c:v>1.960640318333334E-2</c:v>
                </c:pt>
                <c:pt idx="68">
                  <c:v>1.9593170933333334E-2</c:v>
                </c:pt>
                <c:pt idx="69">
                  <c:v>1.9570942649999999E-2</c:v>
                </c:pt>
                <c:pt idx="70">
                  <c:v>1.9539718333333338E-2</c:v>
                </c:pt>
                <c:pt idx="71">
                  <c:v>1.9499497983333339E-2</c:v>
                </c:pt>
                <c:pt idx="72">
                  <c:v>1.9450281599999997E-2</c:v>
                </c:pt>
                <c:pt idx="73">
                  <c:v>1.9392069183333339E-2</c:v>
                </c:pt>
                <c:pt idx="74">
                  <c:v>1.9324860733333331E-2</c:v>
                </c:pt>
                <c:pt idx="75">
                  <c:v>1.9248656249999996E-2</c:v>
                </c:pt>
                <c:pt idx="76">
                  <c:v>1.9163455733333334E-2</c:v>
                </c:pt>
                <c:pt idx="77">
                  <c:v>1.9069259183333333E-2</c:v>
                </c:pt>
                <c:pt idx="78">
                  <c:v>1.8966066599999998E-2</c:v>
                </c:pt>
                <c:pt idx="79">
                  <c:v>1.8853877983333333E-2</c:v>
                </c:pt>
                <c:pt idx="80">
                  <c:v>1.8732693333333338E-2</c:v>
                </c:pt>
                <c:pt idx="81">
                  <c:v>1.8602512649999993E-2</c:v>
                </c:pt>
                <c:pt idx="82">
                  <c:v>1.8463335933333328E-2</c:v>
                </c:pt>
                <c:pt idx="83">
                  <c:v>1.8315163183333334E-2</c:v>
                </c:pt>
                <c:pt idx="84">
                  <c:v>1.8157994399999995E-2</c:v>
                </c:pt>
                <c:pt idx="85">
                  <c:v>1.7991829583333334E-2</c:v>
                </c:pt>
                <c:pt idx="86">
                  <c:v>1.7816668733333332E-2</c:v>
                </c:pt>
                <c:pt idx="87">
                  <c:v>1.7632511849999991E-2</c:v>
                </c:pt>
                <c:pt idx="88">
                  <c:v>1.7439358933333322E-2</c:v>
                </c:pt>
                <c:pt idx="89">
                  <c:v>1.7237209983333328E-2</c:v>
                </c:pt>
                <c:pt idx="90">
                  <c:v>1.7026064999999979E-2</c:v>
                </c:pt>
                <c:pt idx="91">
                  <c:v>1.6805923983333318E-2</c:v>
                </c:pt>
                <c:pt idx="92">
                  <c:v>1.6576786933333323E-2</c:v>
                </c:pt>
                <c:pt idx="93">
                  <c:v>1.6338653849999989E-2</c:v>
                </c:pt>
                <c:pt idx="94">
                  <c:v>1.6091524733333321E-2</c:v>
                </c:pt>
                <c:pt idx="95">
                  <c:v>1.5835399583333326E-2</c:v>
                </c:pt>
                <c:pt idx="96">
                  <c:v>1.5570278399999977E-2</c:v>
                </c:pt>
                <c:pt idx="97">
                  <c:v>1.5296161183333316E-2</c:v>
                </c:pt>
                <c:pt idx="98">
                  <c:v>1.5013047933333315E-2</c:v>
                </c:pt>
                <c:pt idx="99">
                  <c:v>1.4720938649999973E-2</c:v>
                </c:pt>
                <c:pt idx="100">
                  <c:v>1.4419833333333319E-2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A8FA-4FD5-89F6-846F35729DD8}"/>
            </c:ext>
          </c:extLst>
        </c:ser>
        <c:ser>
          <c:idx val="95"/>
          <c:order val="95"/>
          <c:spPr>
            <a:ln w="952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'pos alpha'!$G$97:$DC$97</c:f>
              <c:numCache>
                <c:formatCode>General</c:formatCode>
                <c:ptCount val="101"/>
                <c:pt idx="0">
                  <c:v>0</c:v>
                </c:pt>
                <c:pt idx="1">
                  <c:v>5.9049489583333351E-4</c:v>
                </c:pt>
                <c:pt idx="2">
                  <c:v>1.1719795833333335E-3</c:v>
                </c:pt>
                <c:pt idx="3">
                  <c:v>1.7444540625000001E-3</c:v>
                </c:pt>
                <c:pt idx="4">
                  <c:v>2.307918333333334E-3</c:v>
                </c:pt>
                <c:pt idx="5">
                  <c:v>2.8623723958333342E-3</c:v>
                </c:pt>
                <c:pt idx="6">
                  <c:v>3.4078162500000009E-3</c:v>
                </c:pt>
                <c:pt idx="7">
                  <c:v>3.9442498958333341E-3</c:v>
                </c:pt>
                <c:pt idx="8">
                  <c:v>4.4716733333333347E-3</c:v>
                </c:pt>
                <c:pt idx="9">
                  <c:v>4.9900865625000009E-3</c:v>
                </c:pt>
                <c:pt idx="10">
                  <c:v>5.4994895833333337E-3</c:v>
                </c:pt>
                <c:pt idx="11">
                  <c:v>5.9998823958333338E-3</c:v>
                </c:pt>
                <c:pt idx="12">
                  <c:v>6.4912650000000004E-3</c:v>
                </c:pt>
                <c:pt idx="13">
                  <c:v>6.9736373958333327E-3</c:v>
                </c:pt>
                <c:pt idx="14">
                  <c:v>7.446999583333334E-3</c:v>
                </c:pt>
                <c:pt idx="15">
                  <c:v>7.9113515625000002E-3</c:v>
                </c:pt>
                <c:pt idx="16">
                  <c:v>8.3666933333333346E-3</c:v>
                </c:pt>
                <c:pt idx="17">
                  <c:v>8.8130248958333355E-3</c:v>
                </c:pt>
                <c:pt idx="18">
                  <c:v>9.2503462500000029E-3</c:v>
                </c:pt>
                <c:pt idx="19">
                  <c:v>9.6786573958333368E-3</c:v>
                </c:pt>
                <c:pt idx="20">
                  <c:v>1.0097958333333337E-2</c:v>
                </c:pt>
                <c:pt idx="21">
                  <c:v>1.0508249062500002E-2</c:v>
                </c:pt>
                <c:pt idx="22">
                  <c:v>1.0909529583333338E-2</c:v>
                </c:pt>
                <c:pt idx="23">
                  <c:v>1.1301799895833339E-2</c:v>
                </c:pt>
                <c:pt idx="24">
                  <c:v>1.1685060000000004E-2</c:v>
                </c:pt>
                <c:pt idx="25">
                  <c:v>1.2059309895833337E-2</c:v>
                </c:pt>
                <c:pt idx="26">
                  <c:v>1.242454958333334E-2</c:v>
                </c:pt>
                <c:pt idx="27">
                  <c:v>1.2780779062500008E-2</c:v>
                </c:pt>
                <c:pt idx="28">
                  <c:v>1.3127998333333338E-2</c:v>
                </c:pt>
                <c:pt idx="29">
                  <c:v>1.3466207395833339E-2</c:v>
                </c:pt>
                <c:pt idx="30">
                  <c:v>1.3795406250000006E-2</c:v>
                </c:pt>
                <c:pt idx="31">
                  <c:v>1.4115594895833338E-2</c:v>
                </c:pt>
                <c:pt idx="32">
                  <c:v>1.442677333333334E-2</c:v>
                </c:pt>
                <c:pt idx="33">
                  <c:v>1.4728941562500007E-2</c:v>
                </c:pt>
                <c:pt idx="34">
                  <c:v>1.5022099583333344E-2</c:v>
                </c:pt>
                <c:pt idx="35">
                  <c:v>1.530624739583334E-2</c:v>
                </c:pt>
                <c:pt idx="36">
                  <c:v>1.558138500000001E-2</c:v>
                </c:pt>
                <c:pt idx="37">
                  <c:v>1.5847512395833339E-2</c:v>
                </c:pt>
                <c:pt idx="38">
                  <c:v>1.6104629583333342E-2</c:v>
                </c:pt>
                <c:pt idx="39">
                  <c:v>1.6352736562500008E-2</c:v>
                </c:pt>
                <c:pt idx="40">
                  <c:v>1.659183333333334E-2</c:v>
                </c:pt>
                <c:pt idx="41">
                  <c:v>1.6821919895833343E-2</c:v>
                </c:pt>
                <c:pt idx="42">
                  <c:v>1.7042996250000008E-2</c:v>
                </c:pt>
                <c:pt idx="43">
                  <c:v>1.725506239583334E-2</c:v>
                </c:pt>
                <c:pt idx="44">
                  <c:v>1.7458118333333342E-2</c:v>
                </c:pt>
                <c:pt idx="45">
                  <c:v>1.765216406250001E-2</c:v>
                </c:pt>
                <c:pt idx="46">
                  <c:v>1.7837199583333338E-2</c:v>
                </c:pt>
                <c:pt idx="47">
                  <c:v>1.8013224895833339E-2</c:v>
                </c:pt>
                <c:pt idx="48">
                  <c:v>1.8180240000000007E-2</c:v>
                </c:pt>
                <c:pt idx="49">
                  <c:v>1.8338244895833338E-2</c:v>
                </c:pt>
                <c:pt idx="50">
                  <c:v>1.8487239583333342E-2</c:v>
                </c:pt>
                <c:pt idx="51">
                  <c:v>1.8627224062500006E-2</c:v>
                </c:pt>
                <c:pt idx="52">
                  <c:v>1.8758198333333337E-2</c:v>
                </c:pt>
                <c:pt idx="53">
                  <c:v>1.8880162395833337E-2</c:v>
                </c:pt>
                <c:pt idx="54">
                  <c:v>1.8993116250000004E-2</c:v>
                </c:pt>
                <c:pt idx="55">
                  <c:v>1.9097059895833334E-2</c:v>
                </c:pt>
                <c:pt idx="56">
                  <c:v>1.9191993333333338E-2</c:v>
                </c:pt>
                <c:pt idx="57">
                  <c:v>1.9277916562500004E-2</c:v>
                </c:pt>
                <c:pt idx="58">
                  <c:v>1.935482958333333E-2</c:v>
                </c:pt>
                <c:pt idx="59">
                  <c:v>1.9422732395833336E-2</c:v>
                </c:pt>
                <c:pt idx="60">
                  <c:v>1.9481625000000002E-2</c:v>
                </c:pt>
                <c:pt idx="61">
                  <c:v>1.9531507395833331E-2</c:v>
                </c:pt>
                <c:pt idx="62">
                  <c:v>1.9572379583333334E-2</c:v>
                </c:pt>
                <c:pt idx="63">
                  <c:v>1.9604241562499999E-2</c:v>
                </c:pt>
                <c:pt idx="64">
                  <c:v>1.9627093333333335E-2</c:v>
                </c:pt>
                <c:pt idx="65">
                  <c:v>1.9640934895833337E-2</c:v>
                </c:pt>
                <c:pt idx="66">
                  <c:v>1.9645766249999998E-2</c:v>
                </c:pt>
                <c:pt idx="67">
                  <c:v>1.9641587395833337E-2</c:v>
                </c:pt>
                <c:pt idx="68">
                  <c:v>1.9628398333333335E-2</c:v>
                </c:pt>
                <c:pt idx="69">
                  <c:v>1.9606199062499999E-2</c:v>
                </c:pt>
                <c:pt idx="70">
                  <c:v>1.9574989583333341E-2</c:v>
                </c:pt>
                <c:pt idx="71">
                  <c:v>1.9534769895833335E-2</c:v>
                </c:pt>
                <c:pt idx="72">
                  <c:v>1.9485539999999992E-2</c:v>
                </c:pt>
                <c:pt idx="73">
                  <c:v>1.9427299895833337E-2</c:v>
                </c:pt>
                <c:pt idx="74">
                  <c:v>1.936004958333333E-2</c:v>
                </c:pt>
                <c:pt idx="75">
                  <c:v>1.9283789062499997E-2</c:v>
                </c:pt>
                <c:pt idx="76">
                  <c:v>1.9198518333333334E-2</c:v>
                </c:pt>
                <c:pt idx="77">
                  <c:v>1.9104237395833334E-2</c:v>
                </c:pt>
                <c:pt idx="78">
                  <c:v>1.9000946249999994E-2</c:v>
                </c:pt>
                <c:pt idx="79">
                  <c:v>1.8888644895833331E-2</c:v>
                </c:pt>
                <c:pt idx="80">
                  <c:v>1.8767333333333337E-2</c:v>
                </c:pt>
                <c:pt idx="81">
                  <c:v>1.8637011562499993E-2</c:v>
                </c:pt>
                <c:pt idx="82">
                  <c:v>1.8497679583333329E-2</c:v>
                </c:pt>
                <c:pt idx="83">
                  <c:v>1.8349337395833332E-2</c:v>
                </c:pt>
                <c:pt idx="84">
                  <c:v>1.8191984999999987E-2</c:v>
                </c:pt>
                <c:pt idx="85">
                  <c:v>1.8025622395833329E-2</c:v>
                </c:pt>
                <c:pt idx="86">
                  <c:v>1.7850249583333332E-2</c:v>
                </c:pt>
                <c:pt idx="87">
                  <c:v>1.7665866562499986E-2</c:v>
                </c:pt>
                <c:pt idx="88">
                  <c:v>1.7472473333333322E-2</c:v>
                </c:pt>
                <c:pt idx="89">
                  <c:v>1.727006989583333E-2</c:v>
                </c:pt>
                <c:pt idx="90">
                  <c:v>1.7058656249999984E-2</c:v>
                </c:pt>
                <c:pt idx="91">
                  <c:v>1.6838232395833319E-2</c:v>
                </c:pt>
                <c:pt idx="92">
                  <c:v>1.6608798333333327E-2</c:v>
                </c:pt>
                <c:pt idx="93">
                  <c:v>1.6370354062499988E-2</c:v>
                </c:pt>
                <c:pt idx="94">
                  <c:v>1.6122899583333322E-2</c:v>
                </c:pt>
                <c:pt idx="95">
                  <c:v>1.5866434895833323E-2</c:v>
                </c:pt>
                <c:pt idx="96">
                  <c:v>1.5600959999999976E-2</c:v>
                </c:pt>
                <c:pt idx="97">
                  <c:v>1.5326474895833317E-2</c:v>
                </c:pt>
                <c:pt idx="98">
                  <c:v>1.5042979583333317E-2</c:v>
                </c:pt>
                <c:pt idx="99">
                  <c:v>1.475047406249997E-2</c:v>
                </c:pt>
                <c:pt idx="100">
                  <c:v>1.4448958333333317E-2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A8FA-4FD5-89F6-846F35729DD8}"/>
            </c:ext>
          </c:extLst>
        </c:ser>
        <c:ser>
          <c:idx val="96"/>
          <c:order val="96"/>
          <c:spPr>
            <a:ln w="952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val>
            <c:numRef>
              <c:f>'pos alpha'!$G$98:$DC$98</c:f>
              <c:numCache>
                <c:formatCode>General</c:formatCode>
                <c:ptCount val="101"/>
                <c:pt idx="0">
                  <c:v>0</c:v>
                </c:pt>
                <c:pt idx="1">
                  <c:v>5.9148773333333354E-4</c:v>
                </c:pt>
                <c:pt idx="2">
                  <c:v>1.1739509333333336E-3</c:v>
                </c:pt>
                <c:pt idx="3">
                  <c:v>1.7473896E-3</c:v>
                </c:pt>
                <c:pt idx="4">
                  <c:v>2.311803733333334E-3</c:v>
                </c:pt>
                <c:pt idx="5">
                  <c:v>2.8671933333333341E-3</c:v>
                </c:pt>
                <c:pt idx="6">
                  <c:v>3.4135584000000011E-3</c:v>
                </c:pt>
                <c:pt idx="7">
                  <c:v>3.9508989333333347E-3</c:v>
                </c:pt>
                <c:pt idx="8">
                  <c:v>4.4792149333333347E-3</c:v>
                </c:pt>
                <c:pt idx="9">
                  <c:v>4.9985064000000008E-3</c:v>
                </c:pt>
                <c:pt idx="10">
                  <c:v>5.508773333333333E-3</c:v>
                </c:pt>
                <c:pt idx="11">
                  <c:v>6.0100157333333338E-3</c:v>
                </c:pt>
                <c:pt idx="12">
                  <c:v>6.5022336000000007E-3</c:v>
                </c:pt>
                <c:pt idx="13">
                  <c:v>6.9854269333333328E-3</c:v>
                </c:pt>
                <c:pt idx="14">
                  <c:v>7.4595957333333336E-3</c:v>
                </c:pt>
                <c:pt idx="15">
                  <c:v>7.9247400000000013E-3</c:v>
                </c:pt>
                <c:pt idx="16">
                  <c:v>8.3808597333333359E-3</c:v>
                </c:pt>
                <c:pt idx="17">
                  <c:v>8.8279549333333349E-3</c:v>
                </c:pt>
                <c:pt idx="18">
                  <c:v>9.2660256000000017E-3</c:v>
                </c:pt>
                <c:pt idx="19">
                  <c:v>9.6950717333333363E-3</c:v>
                </c:pt>
                <c:pt idx="20">
                  <c:v>1.0115093333333337E-2</c:v>
                </c:pt>
                <c:pt idx="21">
                  <c:v>1.0526090400000004E-2</c:v>
                </c:pt>
                <c:pt idx="22">
                  <c:v>1.0928062933333337E-2</c:v>
                </c:pt>
                <c:pt idx="23">
                  <c:v>1.1321010933333337E-2</c:v>
                </c:pt>
                <c:pt idx="24">
                  <c:v>1.1704934400000004E-2</c:v>
                </c:pt>
                <c:pt idx="25">
                  <c:v>1.2079833333333337E-2</c:v>
                </c:pt>
                <c:pt idx="26">
                  <c:v>1.2445707733333337E-2</c:v>
                </c:pt>
                <c:pt idx="27">
                  <c:v>1.2802557600000007E-2</c:v>
                </c:pt>
                <c:pt idx="28">
                  <c:v>1.315038293333334E-2</c:v>
                </c:pt>
                <c:pt idx="29">
                  <c:v>1.3489183733333337E-2</c:v>
                </c:pt>
                <c:pt idx="30">
                  <c:v>1.3818960000000005E-2</c:v>
                </c:pt>
                <c:pt idx="31">
                  <c:v>1.4139711733333338E-2</c:v>
                </c:pt>
                <c:pt idx="32">
                  <c:v>1.4451438933333338E-2</c:v>
                </c:pt>
                <c:pt idx="33">
                  <c:v>1.4754141600000006E-2</c:v>
                </c:pt>
                <c:pt idx="34">
                  <c:v>1.5047819733333342E-2</c:v>
                </c:pt>
                <c:pt idx="35">
                  <c:v>1.5332473333333338E-2</c:v>
                </c:pt>
                <c:pt idx="36">
                  <c:v>1.5608102400000008E-2</c:v>
                </c:pt>
                <c:pt idx="37">
                  <c:v>1.5874706933333343E-2</c:v>
                </c:pt>
                <c:pt idx="38">
                  <c:v>1.613228693333334E-2</c:v>
                </c:pt>
                <c:pt idx="39">
                  <c:v>1.6380842400000008E-2</c:v>
                </c:pt>
                <c:pt idx="40">
                  <c:v>1.6620373333333341E-2</c:v>
                </c:pt>
                <c:pt idx="41">
                  <c:v>1.6850879733333341E-2</c:v>
                </c:pt>
                <c:pt idx="42">
                  <c:v>1.7072361600000009E-2</c:v>
                </c:pt>
                <c:pt idx="43">
                  <c:v>1.7284818933333342E-2</c:v>
                </c:pt>
                <c:pt idx="44">
                  <c:v>1.7488251733333342E-2</c:v>
                </c:pt>
                <c:pt idx="45">
                  <c:v>1.768266000000001E-2</c:v>
                </c:pt>
                <c:pt idx="46">
                  <c:v>1.7868043733333339E-2</c:v>
                </c:pt>
                <c:pt idx="47">
                  <c:v>1.8044402933333339E-2</c:v>
                </c:pt>
                <c:pt idx="48">
                  <c:v>1.8211737600000007E-2</c:v>
                </c:pt>
                <c:pt idx="49">
                  <c:v>1.8370047733333339E-2</c:v>
                </c:pt>
                <c:pt idx="50">
                  <c:v>1.8519333333333339E-2</c:v>
                </c:pt>
                <c:pt idx="51">
                  <c:v>1.8659594400000007E-2</c:v>
                </c:pt>
                <c:pt idx="52">
                  <c:v>1.8790830933333336E-2</c:v>
                </c:pt>
                <c:pt idx="53">
                  <c:v>1.8913042933333343E-2</c:v>
                </c:pt>
                <c:pt idx="54">
                  <c:v>1.90262304E-2</c:v>
                </c:pt>
                <c:pt idx="55">
                  <c:v>1.9130393333333332E-2</c:v>
                </c:pt>
                <c:pt idx="56">
                  <c:v>1.9225531733333336E-2</c:v>
                </c:pt>
                <c:pt idx="57">
                  <c:v>1.9311645600000003E-2</c:v>
                </c:pt>
                <c:pt idx="58">
                  <c:v>1.9388734933333332E-2</c:v>
                </c:pt>
                <c:pt idx="59">
                  <c:v>1.9456799733333342E-2</c:v>
                </c:pt>
                <c:pt idx="60">
                  <c:v>1.9515840000000007E-2</c:v>
                </c:pt>
                <c:pt idx="61">
                  <c:v>1.9565855733333328E-2</c:v>
                </c:pt>
                <c:pt idx="62">
                  <c:v>1.9606846933333331E-2</c:v>
                </c:pt>
                <c:pt idx="63">
                  <c:v>1.9638813600000003E-2</c:v>
                </c:pt>
                <c:pt idx="64">
                  <c:v>1.9661755733333335E-2</c:v>
                </c:pt>
                <c:pt idx="65">
                  <c:v>1.9675673333333338E-2</c:v>
                </c:pt>
                <c:pt idx="66">
                  <c:v>1.9680566400000002E-2</c:v>
                </c:pt>
                <c:pt idx="67">
                  <c:v>1.9676434933333334E-2</c:v>
                </c:pt>
                <c:pt idx="68">
                  <c:v>1.9663278933333334E-2</c:v>
                </c:pt>
                <c:pt idx="69">
                  <c:v>1.9641098399999998E-2</c:v>
                </c:pt>
                <c:pt idx="70">
                  <c:v>1.960989333333334E-2</c:v>
                </c:pt>
                <c:pt idx="71">
                  <c:v>1.9569663733333336E-2</c:v>
                </c:pt>
                <c:pt idx="72">
                  <c:v>1.9520409599999997E-2</c:v>
                </c:pt>
                <c:pt idx="73">
                  <c:v>1.9462130933333332E-2</c:v>
                </c:pt>
                <c:pt idx="74">
                  <c:v>1.9394827733333325E-2</c:v>
                </c:pt>
                <c:pt idx="75">
                  <c:v>1.9318499999999995E-2</c:v>
                </c:pt>
                <c:pt idx="76">
                  <c:v>1.9233147733333334E-2</c:v>
                </c:pt>
                <c:pt idx="77">
                  <c:v>1.9138770933333334E-2</c:v>
                </c:pt>
                <c:pt idx="78">
                  <c:v>1.9035369599999994E-2</c:v>
                </c:pt>
                <c:pt idx="79">
                  <c:v>1.8922943733333333E-2</c:v>
                </c:pt>
                <c:pt idx="80">
                  <c:v>1.8801493333333332E-2</c:v>
                </c:pt>
                <c:pt idx="81">
                  <c:v>1.8671018399999989E-2</c:v>
                </c:pt>
                <c:pt idx="82">
                  <c:v>1.8531518933333328E-2</c:v>
                </c:pt>
                <c:pt idx="83">
                  <c:v>1.838299493333333E-2</c:v>
                </c:pt>
                <c:pt idx="84">
                  <c:v>1.8225446399999991E-2</c:v>
                </c:pt>
                <c:pt idx="85">
                  <c:v>1.8058873333333329E-2</c:v>
                </c:pt>
                <c:pt idx="86">
                  <c:v>1.7883275733333329E-2</c:v>
                </c:pt>
                <c:pt idx="87">
                  <c:v>1.7698653599999982E-2</c:v>
                </c:pt>
                <c:pt idx="88">
                  <c:v>1.7505006933333324E-2</c:v>
                </c:pt>
                <c:pt idx="89">
                  <c:v>1.7302335733333327E-2</c:v>
                </c:pt>
                <c:pt idx="90">
                  <c:v>1.7090639999999983E-2</c:v>
                </c:pt>
                <c:pt idx="91">
                  <c:v>1.6869919733333322E-2</c:v>
                </c:pt>
                <c:pt idx="92">
                  <c:v>1.6640174933333321E-2</c:v>
                </c:pt>
                <c:pt idx="93">
                  <c:v>1.6401405599999988E-2</c:v>
                </c:pt>
                <c:pt idx="94">
                  <c:v>1.6153611733333316E-2</c:v>
                </c:pt>
                <c:pt idx="95">
                  <c:v>1.5896793333333319E-2</c:v>
                </c:pt>
                <c:pt idx="96">
                  <c:v>1.5630950399999975E-2</c:v>
                </c:pt>
                <c:pt idx="97">
                  <c:v>1.5356082933333313E-2</c:v>
                </c:pt>
                <c:pt idx="98">
                  <c:v>1.5072190933333313E-2</c:v>
                </c:pt>
                <c:pt idx="99">
                  <c:v>1.4779274399999973E-2</c:v>
                </c:pt>
                <c:pt idx="100">
                  <c:v>1.4477333333333314E-2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A8FA-4FD5-89F6-846F35729DD8}"/>
            </c:ext>
          </c:extLst>
        </c:ser>
        <c:ser>
          <c:idx val="97"/>
          <c:order val="97"/>
          <c:spPr>
            <a:ln w="952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val>
            <c:numRef>
              <c:f>'pos alpha'!$G$99:$DC$99</c:f>
              <c:numCache>
                <c:formatCode>General</c:formatCode>
                <c:ptCount val="101"/>
                <c:pt idx="0">
                  <c:v>0</c:v>
                </c:pt>
                <c:pt idx="1">
                  <c:v>5.9248049583333353E-4</c:v>
                </c:pt>
                <c:pt idx="2">
                  <c:v>1.1759219833333337E-3</c:v>
                </c:pt>
                <c:pt idx="3">
                  <c:v>1.7503244625E-3</c:v>
                </c:pt>
                <c:pt idx="4">
                  <c:v>2.3156879333333341E-3</c:v>
                </c:pt>
                <c:pt idx="5">
                  <c:v>2.8720123958333342E-3</c:v>
                </c:pt>
                <c:pt idx="6">
                  <c:v>3.4192978500000009E-3</c:v>
                </c:pt>
                <c:pt idx="7">
                  <c:v>3.9575442958333347E-3</c:v>
                </c:pt>
                <c:pt idx="8">
                  <c:v>4.4867517333333348E-3</c:v>
                </c:pt>
                <c:pt idx="9">
                  <c:v>5.0069201625000011E-3</c:v>
                </c:pt>
                <c:pt idx="10">
                  <c:v>5.5180495833333336E-3</c:v>
                </c:pt>
                <c:pt idx="11">
                  <c:v>6.0201399958333341E-3</c:v>
                </c:pt>
                <c:pt idx="12">
                  <c:v>6.5131913999999999E-3</c:v>
                </c:pt>
                <c:pt idx="13">
                  <c:v>6.9972037958333328E-3</c:v>
                </c:pt>
                <c:pt idx="14">
                  <c:v>7.4721771833333337E-3</c:v>
                </c:pt>
                <c:pt idx="15">
                  <c:v>7.9381115625000009E-3</c:v>
                </c:pt>
                <c:pt idx="16">
                  <c:v>8.395006933333336E-3</c:v>
                </c:pt>
                <c:pt idx="17">
                  <c:v>8.8428632958333347E-3</c:v>
                </c:pt>
                <c:pt idx="18">
                  <c:v>9.2816806500000022E-3</c:v>
                </c:pt>
                <c:pt idx="19">
                  <c:v>9.7114589958333369E-3</c:v>
                </c:pt>
                <c:pt idx="20">
                  <c:v>1.0132198333333339E-2</c:v>
                </c:pt>
                <c:pt idx="21">
                  <c:v>1.0543898662500002E-2</c:v>
                </c:pt>
                <c:pt idx="22">
                  <c:v>1.0946559983333336E-2</c:v>
                </c:pt>
                <c:pt idx="23">
                  <c:v>1.1340182295833338E-2</c:v>
                </c:pt>
                <c:pt idx="24">
                  <c:v>1.1724765600000003E-2</c:v>
                </c:pt>
                <c:pt idx="25">
                  <c:v>1.2100309895833335E-2</c:v>
                </c:pt>
                <c:pt idx="26">
                  <c:v>1.2466815183333337E-2</c:v>
                </c:pt>
                <c:pt idx="27">
                  <c:v>1.2824281462500005E-2</c:v>
                </c:pt>
                <c:pt idx="28">
                  <c:v>1.3172708733333335E-2</c:v>
                </c:pt>
                <c:pt idx="29">
                  <c:v>1.3512096995833339E-2</c:v>
                </c:pt>
                <c:pt idx="30">
                  <c:v>1.3842446250000005E-2</c:v>
                </c:pt>
                <c:pt idx="31">
                  <c:v>1.4163756495833337E-2</c:v>
                </c:pt>
                <c:pt idx="32">
                  <c:v>1.4476027733333337E-2</c:v>
                </c:pt>
                <c:pt idx="33">
                  <c:v>1.4779259962500004E-2</c:v>
                </c:pt>
                <c:pt idx="34">
                  <c:v>1.5073453183333342E-2</c:v>
                </c:pt>
                <c:pt idx="35">
                  <c:v>1.5358607395833338E-2</c:v>
                </c:pt>
                <c:pt idx="36">
                  <c:v>1.5634722600000005E-2</c:v>
                </c:pt>
                <c:pt idx="37">
                  <c:v>1.5901798795833338E-2</c:v>
                </c:pt>
                <c:pt idx="38">
                  <c:v>1.6159835983333336E-2</c:v>
                </c:pt>
                <c:pt idx="39">
                  <c:v>1.6408834162500004E-2</c:v>
                </c:pt>
                <c:pt idx="40">
                  <c:v>1.6648793333333339E-2</c:v>
                </c:pt>
                <c:pt idx="41">
                  <c:v>1.6879713495833337E-2</c:v>
                </c:pt>
                <c:pt idx="42">
                  <c:v>1.710159465000001E-2</c:v>
                </c:pt>
                <c:pt idx="43">
                  <c:v>1.7314436795833339E-2</c:v>
                </c:pt>
                <c:pt idx="44">
                  <c:v>1.7518239933333339E-2</c:v>
                </c:pt>
                <c:pt idx="45">
                  <c:v>1.771300406250001E-2</c:v>
                </c:pt>
                <c:pt idx="46">
                  <c:v>1.7898729183333337E-2</c:v>
                </c:pt>
                <c:pt idx="47">
                  <c:v>1.8075415295833334E-2</c:v>
                </c:pt>
                <c:pt idx="48">
                  <c:v>1.824306240000001E-2</c:v>
                </c:pt>
                <c:pt idx="49">
                  <c:v>1.8401670495833338E-2</c:v>
                </c:pt>
                <c:pt idx="50">
                  <c:v>1.8551239583333337E-2</c:v>
                </c:pt>
                <c:pt idx="51">
                  <c:v>1.8691769662500003E-2</c:v>
                </c:pt>
                <c:pt idx="52">
                  <c:v>1.8823260733333333E-2</c:v>
                </c:pt>
                <c:pt idx="53">
                  <c:v>1.894571279583334E-2</c:v>
                </c:pt>
                <c:pt idx="54">
                  <c:v>1.9059125850000004E-2</c:v>
                </c:pt>
                <c:pt idx="55">
                  <c:v>1.9163499895833332E-2</c:v>
                </c:pt>
                <c:pt idx="56">
                  <c:v>1.9258834933333337E-2</c:v>
                </c:pt>
                <c:pt idx="57">
                  <c:v>1.9345130962500005E-2</c:v>
                </c:pt>
                <c:pt idx="58">
                  <c:v>1.9422387983333327E-2</c:v>
                </c:pt>
                <c:pt idx="59">
                  <c:v>1.9490605995833337E-2</c:v>
                </c:pt>
                <c:pt idx="60">
                  <c:v>1.9549785000000004E-2</c:v>
                </c:pt>
                <c:pt idx="61">
                  <c:v>1.9599924995833334E-2</c:v>
                </c:pt>
                <c:pt idx="62">
                  <c:v>1.9641025983333331E-2</c:v>
                </c:pt>
                <c:pt idx="63">
                  <c:v>1.9673087962499999E-2</c:v>
                </c:pt>
                <c:pt idx="64">
                  <c:v>1.969611093333333E-2</c:v>
                </c:pt>
                <c:pt idx="65">
                  <c:v>1.9710094895833332E-2</c:v>
                </c:pt>
                <c:pt idx="66">
                  <c:v>1.9715039849999998E-2</c:v>
                </c:pt>
                <c:pt idx="67">
                  <c:v>1.971094579583333E-2</c:v>
                </c:pt>
                <c:pt idx="68">
                  <c:v>1.969781273333333E-2</c:v>
                </c:pt>
                <c:pt idx="69">
                  <c:v>1.9675640662499997E-2</c:v>
                </c:pt>
                <c:pt idx="70">
                  <c:v>1.9644429583333338E-2</c:v>
                </c:pt>
                <c:pt idx="71">
                  <c:v>1.9604179495833329E-2</c:v>
                </c:pt>
                <c:pt idx="72">
                  <c:v>1.955489039999999E-2</c:v>
                </c:pt>
                <c:pt idx="73">
                  <c:v>1.9496562295833336E-2</c:v>
                </c:pt>
                <c:pt idx="74">
                  <c:v>1.9429195183333327E-2</c:v>
                </c:pt>
                <c:pt idx="75">
                  <c:v>1.935278906249999E-2</c:v>
                </c:pt>
                <c:pt idx="76">
                  <c:v>1.926734393333333E-2</c:v>
                </c:pt>
                <c:pt idx="77">
                  <c:v>1.9172859795833323E-2</c:v>
                </c:pt>
                <c:pt idx="78">
                  <c:v>1.9069336649999987E-2</c:v>
                </c:pt>
                <c:pt idx="79">
                  <c:v>1.8956774495833325E-2</c:v>
                </c:pt>
                <c:pt idx="80">
                  <c:v>1.8835173333333326E-2</c:v>
                </c:pt>
                <c:pt idx="81">
                  <c:v>1.8704533162499992E-2</c:v>
                </c:pt>
                <c:pt idx="82">
                  <c:v>1.8564853983333324E-2</c:v>
                </c:pt>
                <c:pt idx="83">
                  <c:v>1.841613579583333E-2</c:v>
                </c:pt>
                <c:pt idx="84">
                  <c:v>1.8258378599999986E-2</c:v>
                </c:pt>
                <c:pt idx="85">
                  <c:v>1.8091582395833319E-2</c:v>
                </c:pt>
                <c:pt idx="86">
                  <c:v>1.791574718333333E-2</c:v>
                </c:pt>
                <c:pt idx="87">
                  <c:v>1.7730872962499984E-2</c:v>
                </c:pt>
                <c:pt idx="88">
                  <c:v>1.7536959733333315E-2</c:v>
                </c:pt>
                <c:pt idx="89">
                  <c:v>1.7334007495833317E-2</c:v>
                </c:pt>
                <c:pt idx="90">
                  <c:v>1.7122016249999976E-2</c:v>
                </c:pt>
                <c:pt idx="91">
                  <c:v>1.6900985995833312E-2</c:v>
                </c:pt>
                <c:pt idx="92">
                  <c:v>1.6670916733333319E-2</c:v>
                </c:pt>
                <c:pt idx="93">
                  <c:v>1.6431808462499982E-2</c:v>
                </c:pt>
                <c:pt idx="94">
                  <c:v>1.6183661183333309E-2</c:v>
                </c:pt>
                <c:pt idx="95">
                  <c:v>1.5926474895833313E-2</c:v>
                </c:pt>
                <c:pt idx="96">
                  <c:v>1.5660249599999967E-2</c:v>
                </c:pt>
                <c:pt idx="97">
                  <c:v>1.5384985295833306E-2</c:v>
                </c:pt>
                <c:pt idx="98">
                  <c:v>1.5100681983333308E-2</c:v>
                </c:pt>
                <c:pt idx="99">
                  <c:v>1.480733966249996E-2</c:v>
                </c:pt>
                <c:pt idx="100">
                  <c:v>1.4504958333333311E-2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A8FA-4FD5-89F6-846F35729DD8}"/>
            </c:ext>
          </c:extLst>
        </c:ser>
        <c:ser>
          <c:idx val="98"/>
          <c:order val="98"/>
          <c:spPr>
            <a:ln w="952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val>
            <c:numRef>
              <c:f>'pos alpha'!$G$100:$DC$100</c:f>
              <c:numCache>
                <c:formatCode>General</c:formatCode>
                <c:ptCount val="101"/>
                <c:pt idx="0">
                  <c:v>0</c:v>
                </c:pt>
                <c:pt idx="1">
                  <c:v>5.934731833333335E-4</c:v>
                </c:pt>
                <c:pt idx="2">
                  <c:v>1.1778927333333336E-3</c:v>
                </c:pt>
                <c:pt idx="3">
                  <c:v>1.7532586499999999E-3</c:v>
                </c:pt>
                <c:pt idx="4">
                  <c:v>2.3195709333333338E-3</c:v>
                </c:pt>
                <c:pt idx="5">
                  <c:v>2.8768295833333339E-3</c:v>
                </c:pt>
                <c:pt idx="6">
                  <c:v>3.4250346000000006E-3</c:v>
                </c:pt>
                <c:pt idx="7">
                  <c:v>3.9641859833333334E-3</c:v>
                </c:pt>
                <c:pt idx="8">
                  <c:v>4.4942837333333341E-3</c:v>
                </c:pt>
                <c:pt idx="9">
                  <c:v>5.0153278500000001E-3</c:v>
                </c:pt>
                <c:pt idx="10">
                  <c:v>5.527318333333333E-3</c:v>
                </c:pt>
                <c:pt idx="11">
                  <c:v>6.0302551833333337E-3</c:v>
                </c:pt>
                <c:pt idx="12">
                  <c:v>6.5241383999999998E-3</c:v>
                </c:pt>
                <c:pt idx="13">
                  <c:v>7.0089679833333319E-3</c:v>
                </c:pt>
                <c:pt idx="14">
                  <c:v>7.4847439333333345E-3</c:v>
                </c:pt>
                <c:pt idx="15">
                  <c:v>7.9514662500000007E-3</c:v>
                </c:pt>
                <c:pt idx="16">
                  <c:v>8.4091349333333346E-3</c:v>
                </c:pt>
                <c:pt idx="17">
                  <c:v>8.8577499833333347E-3</c:v>
                </c:pt>
                <c:pt idx="18">
                  <c:v>9.2973114000000027E-3</c:v>
                </c:pt>
                <c:pt idx="19">
                  <c:v>9.7278191833333368E-3</c:v>
                </c:pt>
                <c:pt idx="20">
                  <c:v>1.0149273333333337E-2</c:v>
                </c:pt>
                <c:pt idx="21">
                  <c:v>1.0561673850000002E-2</c:v>
                </c:pt>
                <c:pt idx="22">
                  <c:v>1.0965020733333336E-2</c:v>
                </c:pt>
                <c:pt idx="23">
                  <c:v>1.1359313983333338E-2</c:v>
                </c:pt>
                <c:pt idx="24">
                  <c:v>1.1744553600000002E-2</c:v>
                </c:pt>
                <c:pt idx="25">
                  <c:v>1.2120739583333337E-2</c:v>
                </c:pt>
                <c:pt idx="26">
                  <c:v>1.2487871933333337E-2</c:v>
                </c:pt>
                <c:pt idx="27">
                  <c:v>1.2845950650000005E-2</c:v>
                </c:pt>
                <c:pt idx="28">
                  <c:v>1.3194975733333336E-2</c:v>
                </c:pt>
                <c:pt idx="29">
                  <c:v>1.3534947183333337E-2</c:v>
                </c:pt>
                <c:pt idx="30">
                  <c:v>1.3865865000000005E-2</c:v>
                </c:pt>
                <c:pt idx="31">
                  <c:v>1.4187729183333338E-2</c:v>
                </c:pt>
                <c:pt idx="32">
                  <c:v>1.4500539733333338E-2</c:v>
                </c:pt>
                <c:pt idx="33">
                  <c:v>1.4804296650000007E-2</c:v>
                </c:pt>
                <c:pt idx="34">
                  <c:v>1.509899993333334E-2</c:v>
                </c:pt>
                <c:pt idx="35">
                  <c:v>1.5384649583333337E-2</c:v>
                </c:pt>
                <c:pt idx="36">
                  <c:v>1.5661245600000005E-2</c:v>
                </c:pt>
                <c:pt idx="37">
                  <c:v>1.5928787983333338E-2</c:v>
                </c:pt>
                <c:pt idx="38">
                  <c:v>1.6187276733333335E-2</c:v>
                </c:pt>
                <c:pt idx="39">
                  <c:v>1.6436711850000008E-2</c:v>
                </c:pt>
                <c:pt idx="40">
                  <c:v>1.6677093333333337E-2</c:v>
                </c:pt>
                <c:pt idx="41">
                  <c:v>1.6908421183333338E-2</c:v>
                </c:pt>
                <c:pt idx="42">
                  <c:v>1.7130695400000007E-2</c:v>
                </c:pt>
                <c:pt idx="43">
                  <c:v>1.734391598333334E-2</c:v>
                </c:pt>
                <c:pt idx="44">
                  <c:v>1.7548082933333341E-2</c:v>
                </c:pt>
                <c:pt idx="45">
                  <c:v>1.774319625000001E-2</c:v>
                </c:pt>
                <c:pt idx="46">
                  <c:v>1.7929255933333339E-2</c:v>
                </c:pt>
                <c:pt idx="47">
                  <c:v>1.8106261983333337E-2</c:v>
                </c:pt>
                <c:pt idx="48">
                  <c:v>1.8274214400000009E-2</c:v>
                </c:pt>
                <c:pt idx="49">
                  <c:v>1.8433113183333336E-2</c:v>
                </c:pt>
                <c:pt idx="50">
                  <c:v>1.8582958333333337E-2</c:v>
                </c:pt>
                <c:pt idx="51">
                  <c:v>1.8723749850000002E-2</c:v>
                </c:pt>
                <c:pt idx="52">
                  <c:v>1.8855487733333332E-2</c:v>
                </c:pt>
                <c:pt idx="53">
                  <c:v>1.8978171983333337E-2</c:v>
                </c:pt>
                <c:pt idx="54">
                  <c:v>1.9091802600000006E-2</c:v>
                </c:pt>
                <c:pt idx="55">
                  <c:v>1.9196379583333333E-2</c:v>
                </c:pt>
                <c:pt idx="56">
                  <c:v>1.9291902933333337E-2</c:v>
                </c:pt>
                <c:pt idx="57">
                  <c:v>1.9378372650000003E-2</c:v>
                </c:pt>
                <c:pt idx="58">
                  <c:v>1.945578873333333E-2</c:v>
                </c:pt>
                <c:pt idx="59">
                  <c:v>1.9524151183333335E-2</c:v>
                </c:pt>
                <c:pt idx="60">
                  <c:v>1.958346E-2</c:v>
                </c:pt>
                <c:pt idx="61">
                  <c:v>1.9633715183333334E-2</c:v>
                </c:pt>
                <c:pt idx="62">
                  <c:v>1.9674916733333332E-2</c:v>
                </c:pt>
                <c:pt idx="63">
                  <c:v>1.9707064650000002E-2</c:v>
                </c:pt>
                <c:pt idx="64">
                  <c:v>1.9730158933333332E-2</c:v>
                </c:pt>
                <c:pt idx="65">
                  <c:v>1.9744199583333337E-2</c:v>
                </c:pt>
                <c:pt idx="66">
                  <c:v>1.9749186599999996E-2</c:v>
                </c:pt>
                <c:pt idx="67">
                  <c:v>1.9745119983333333E-2</c:v>
                </c:pt>
                <c:pt idx="68">
                  <c:v>1.9731999733333328E-2</c:v>
                </c:pt>
                <c:pt idx="69">
                  <c:v>1.9709825849999998E-2</c:v>
                </c:pt>
                <c:pt idx="70">
                  <c:v>1.9678598333333332E-2</c:v>
                </c:pt>
                <c:pt idx="71">
                  <c:v>1.9638317183333334E-2</c:v>
                </c:pt>
                <c:pt idx="72">
                  <c:v>1.9588982399999993E-2</c:v>
                </c:pt>
                <c:pt idx="73">
                  <c:v>1.953059398333333E-2</c:v>
                </c:pt>
                <c:pt idx="74">
                  <c:v>1.9463151933333329E-2</c:v>
                </c:pt>
                <c:pt idx="75">
                  <c:v>1.9386656249999992E-2</c:v>
                </c:pt>
                <c:pt idx="76">
                  <c:v>1.9301106933333333E-2</c:v>
                </c:pt>
                <c:pt idx="77">
                  <c:v>1.9206503983333328E-2</c:v>
                </c:pt>
                <c:pt idx="78">
                  <c:v>1.9102847399999991E-2</c:v>
                </c:pt>
                <c:pt idx="79">
                  <c:v>1.8990137183333321E-2</c:v>
                </c:pt>
                <c:pt idx="80">
                  <c:v>1.886837333333333E-2</c:v>
                </c:pt>
                <c:pt idx="81">
                  <c:v>1.873755584999999E-2</c:v>
                </c:pt>
                <c:pt idx="82">
                  <c:v>1.8597684733333321E-2</c:v>
                </c:pt>
                <c:pt idx="83">
                  <c:v>1.8448759983333323E-2</c:v>
                </c:pt>
                <c:pt idx="84">
                  <c:v>1.8290781599999979E-2</c:v>
                </c:pt>
                <c:pt idx="85">
                  <c:v>1.8123749583333321E-2</c:v>
                </c:pt>
                <c:pt idx="86">
                  <c:v>1.794766393333333E-2</c:v>
                </c:pt>
                <c:pt idx="87">
                  <c:v>1.7762524649999986E-2</c:v>
                </c:pt>
                <c:pt idx="88">
                  <c:v>1.7568331733333317E-2</c:v>
                </c:pt>
                <c:pt idx="89">
                  <c:v>1.7365085183333323E-2</c:v>
                </c:pt>
                <c:pt idx="90">
                  <c:v>1.7152784999999983E-2</c:v>
                </c:pt>
                <c:pt idx="91">
                  <c:v>1.6931431183333318E-2</c:v>
                </c:pt>
                <c:pt idx="92">
                  <c:v>1.6701023733333313E-2</c:v>
                </c:pt>
                <c:pt idx="93">
                  <c:v>1.6461562649999976E-2</c:v>
                </c:pt>
                <c:pt idx="94">
                  <c:v>1.6213047933333315E-2</c:v>
                </c:pt>
                <c:pt idx="95">
                  <c:v>1.5955479583333314E-2</c:v>
                </c:pt>
                <c:pt idx="96">
                  <c:v>1.5688857599999974E-2</c:v>
                </c:pt>
                <c:pt idx="97">
                  <c:v>1.5413181983333302E-2</c:v>
                </c:pt>
                <c:pt idx="98">
                  <c:v>1.5128452733333311E-2</c:v>
                </c:pt>
                <c:pt idx="99">
                  <c:v>1.4834669849999968E-2</c:v>
                </c:pt>
                <c:pt idx="100">
                  <c:v>1.4531833333333306E-2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A8FA-4FD5-89F6-846F35729DD8}"/>
            </c:ext>
          </c:extLst>
        </c:ser>
        <c:ser>
          <c:idx val="99"/>
          <c:order val="99"/>
          <c:spPr>
            <a:ln w="952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val>
            <c:numRef>
              <c:f>'pos alpha'!$G$101:$DC$101</c:f>
              <c:numCache>
                <c:formatCode>General</c:formatCode>
                <c:ptCount val="101"/>
                <c:pt idx="0">
                  <c:v>0</c:v>
                </c:pt>
                <c:pt idx="1">
                  <c:v>5.9446579583333355E-4</c:v>
                </c:pt>
                <c:pt idx="2">
                  <c:v>1.1798631833333337E-3</c:v>
                </c:pt>
                <c:pt idx="3">
                  <c:v>1.7561921625000002E-3</c:v>
                </c:pt>
                <c:pt idx="4">
                  <c:v>2.3234527333333343E-3</c:v>
                </c:pt>
                <c:pt idx="5">
                  <c:v>2.8816448958333342E-3</c:v>
                </c:pt>
                <c:pt idx="6">
                  <c:v>3.4307686500000011E-3</c:v>
                </c:pt>
                <c:pt idx="7">
                  <c:v>3.9708239958333343E-3</c:v>
                </c:pt>
                <c:pt idx="8">
                  <c:v>4.5018109333333353E-3</c:v>
                </c:pt>
                <c:pt idx="9">
                  <c:v>5.0237294625000003E-3</c:v>
                </c:pt>
                <c:pt idx="10">
                  <c:v>5.5365795833333337E-3</c:v>
                </c:pt>
                <c:pt idx="11">
                  <c:v>6.0403612958333346E-3</c:v>
                </c:pt>
                <c:pt idx="12">
                  <c:v>6.5350746000000012E-3</c:v>
                </c:pt>
                <c:pt idx="13">
                  <c:v>7.0207194958333335E-3</c:v>
                </c:pt>
                <c:pt idx="14">
                  <c:v>7.4972959833333342E-3</c:v>
                </c:pt>
                <c:pt idx="15">
                  <c:v>7.9648040625000006E-3</c:v>
                </c:pt>
                <c:pt idx="16">
                  <c:v>8.4232437333333372E-3</c:v>
                </c:pt>
                <c:pt idx="17">
                  <c:v>8.8726149958333351E-3</c:v>
                </c:pt>
                <c:pt idx="18">
                  <c:v>9.3129178500000031E-3</c:v>
                </c:pt>
                <c:pt idx="19">
                  <c:v>9.7441522958333377E-3</c:v>
                </c:pt>
                <c:pt idx="20">
                  <c:v>1.0166318333333339E-2</c:v>
                </c:pt>
                <c:pt idx="21">
                  <c:v>1.0579415962500003E-2</c:v>
                </c:pt>
                <c:pt idx="22">
                  <c:v>1.0983445183333339E-2</c:v>
                </c:pt>
                <c:pt idx="23">
                  <c:v>1.1378405995833339E-2</c:v>
                </c:pt>
                <c:pt idx="24">
                  <c:v>1.1764298400000005E-2</c:v>
                </c:pt>
                <c:pt idx="25">
                  <c:v>1.2141122395833337E-2</c:v>
                </c:pt>
                <c:pt idx="26">
                  <c:v>1.250887798333334E-2</c:v>
                </c:pt>
                <c:pt idx="27">
                  <c:v>1.2867565162500007E-2</c:v>
                </c:pt>
                <c:pt idx="28">
                  <c:v>1.321718393333334E-2</c:v>
                </c:pt>
                <c:pt idx="29">
                  <c:v>1.3557734295833337E-2</c:v>
                </c:pt>
                <c:pt idx="30">
                  <c:v>1.3889216250000006E-2</c:v>
                </c:pt>
                <c:pt idx="31">
                  <c:v>1.4211629795833337E-2</c:v>
                </c:pt>
                <c:pt idx="32">
                  <c:v>1.4524974933333339E-2</c:v>
                </c:pt>
                <c:pt idx="33">
                  <c:v>1.4829251662500008E-2</c:v>
                </c:pt>
                <c:pt idx="34">
                  <c:v>1.5124459983333343E-2</c:v>
                </c:pt>
                <c:pt idx="35">
                  <c:v>1.5410599895833342E-2</c:v>
                </c:pt>
                <c:pt idx="36">
                  <c:v>1.5687671400000006E-2</c:v>
                </c:pt>
                <c:pt idx="37">
                  <c:v>1.5955674495833343E-2</c:v>
                </c:pt>
                <c:pt idx="38">
                  <c:v>1.6214609183333339E-2</c:v>
                </c:pt>
                <c:pt idx="39">
                  <c:v>1.646447546250001E-2</c:v>
                </c:pt>
                <c:pt idx="40">
                  <c:v>1.6705273333333343E-2</c:v>
                </c:pt>
                <c:pt idx="41">
                  <c:v>1.6937002795833343E-2</c:v>
                </c:pt>
                <c:pt idx="42">
                  <c:v>1.7159663850000006E-2</c:v>
                </c:pt>
                <c:pt idx="43">
                  <c:v>1.7373256495833343E-2</c:v>
                </c:pt>
                <c:pt idx="44">
                  <c:v>1.757778073333334E-2</c:v>
                </c:pt>
                <c:pt idx="45">
                  <c:v>1.7773236562500013E-2</c:v>
                </c:pt>
                <c:pt idx="46">
                  <c:v>1.7959623983333343E-2</c:v>
                </c:pt>
                <c:pt idx="47">
                  <c:v>1.8136942995833343E-2</c:v>
                </c:pt>
                <c:pt idx="48">
                  <c:v>1.8305193600000012E-2</c:v>
                </c:pt>
                <c:pt idx="49">
                  <c:v>1.8464375795833342E-2</c:v>
                </c:pt>
                <c:pt idx="50">
                  <c:v>1.8614489583333338E-2</c:v>
                </c:pt>
                <c:pt idx="51">
                  <c:v>1.8755534962500008E-2</c:v>
                </c:pt>
                <c:pt idx="52">
                  <c:v>1.8887511933333337E-2</c:v>
                </c:pt>
                <c:pt idx="53">
                  <c:v>1.901042049583334E-2</c:v>
                </c:pt>
                <c:pt idx="54">
                  <c:v>1.9124260650000002E-2</c:v>
                </c:pt>
                <c:pt idx="55">
                  <c:v>1.9229032395833338E-2</c:v>
                </c:pt>
                <c:pt idx="56">
                  <c:v>1.9324735733333338E-2</c:v>
                </c:pt>
                <c:pt idx="57">
                  <c:v>1.941137066250001E-2</c:v>
                </c:pt>
                <c:pt idx="58">
                  <c:v>1.9488937183333332E-2</c:v>
                </c:pt>
                <c:pt idx="59">
                  <c:v>1.9557435295833335E-2</c:v>
                </c:pt>
                <c:pt idx="60">
                  <c:v>1.9616865000000004E-2</c:v>
                </c:pt>
                <c:pt idx="61">
                  <c:v>1.966722629583333E-2</c:v>
                </c:pt>
                <c:pt idx="62">
                  <c:v>1.9708519183333339E-2</c:v>
                </c:pt>
                <c:pt idx="63">
                  <c:v>1.9740743662500001E-2</c:v>
                </c:pt>
                <c:pt idx="64">
                  <c:v>1.9763899733333333E-2</c:v>
                </c:pt>
                <c:pt idx="65">
                  <c:v>1.9777987395833339E-2</c:v>
                </c:pt>
                <c:pt idx="66">
                  <c:v>1.9783006650000004E-2</c:v>
                </c:pt>
                <c:pt idx="67">
                  <c:v>1.9778957495833339E-2</c:v>
                </c:pt>
                <c:pt idx="68">
                  <c:v>1.9765839933333335E-2</c:v>
                </c:pt>
                <c:pt idx="69">
                  <c:v>1.9743653962500003E-2</c:v>
                </c:pt>
                <c:pt idx="70">
                  <c:v>1.9712399583333338E-2</c:v>
                </c:pt>
                <c:pt idx="71">
                  <c:v>1.967207679583334E-2</c:v>
                </c:pt>
                <c:pt idx="72">
                  <c:v>1.9622685599999995E-2</c:v>
                </c:pt>
                <c:pt idx="73">
                  <c:v>1.9564225995833334E-2</c:v>
                </c:pt>
                <c:pt idx="74">
                  <c:v>1.9496697983333332E-2</c:v>
                </c:pt>
                <c:pt idx="75">
                  <c:v>1.9420101562499997E-2</c:v>
                </c:pt>
                <c:pt idx="76">
                  <c:v>1.9334436733333338E-2</c:v>
                </c:pt>
                <c:pt idx="77">
                  <c:v>1.9239703495833333E-2</c:v>
                </c:pt>
                <c:pt idx="78">
                  <c:v>1.9135901849999998E-2</c:v>
                </c:pt>
                <c:pt idx="79">
                  <c:v>1.9023031795833333E-2</c:v>
                </c:pt>
                <c:pt idx="80">
                  <c:v>1.8901093333333334E-2</c:v>
                </c:pt>
                <c:pt idx="81">
                  <c:v>1.8770086462499995E-2</c:v>
                </c:pt>
                <c:pt idx="82">
                  <c:v>1.8630011183333326E-2</c:v>
                </c:pt>
                <c:pt idx="83">
                  <c:v>1.8480867495833327E-2</c:v>
                </c:pt>
                <c:pt idx="84">
                  <c:v>1.8322655399999985E-2</c:v>
                </c:pt>
                <c:pt idx="85">
                  <c:v>1.8155374895833326E-2</c:v>
                </c:pt>
                <c:pt idx="86">
                  <c:v>1.7979025983333334E-2</c:v>
                </c:pt>
                <c:pt idx="87">
                  <c:v>1.7793608662499988E-2</c:v>
                </c:pt>
                <c:pt idx="88">
                  <c:v>1.7599122933333322E-2</c:v>
                </c:pt>
                <c:pt idx="89">
                  <c:v>1.7395568795833323E-2</c:v>
                </c:pt>
                <c:pt idx="90">
                  <c:v>1.7182946249999984E-2</c:v>
                </c:pt>
                <c:pt idx="91">
                  <c:v>1.6961255295833325E-2</c:v>
                </c:pt>
                <c:pt idx="92">
                  <c:v>1.6730495933333325E-2</c:v>
                </c:pt>
                <c:pt idx="93">
                  <c:v>1.6490668162499986E-2</c:v>
                </c:pt>
                <c:pt idx="94">
                  <c:v>1.624177198333332E-2</c:v>
                </c:pt>
                <c:pt idx="95">
                  <c:v>1.598380739583332E-2</c:v>
                </c:pt>
                <c:pt idx="96">
                  <c:v>1.5716774399999973E-2</c:v>
                </c:pt>
                <c:pt idx="97">
                  <c:v>1.5440672995833307E-2</c:v>
                </c:pt>
                <c:pt idx="98">
                  <c:v>1.5155503183333315E-2</c:v>
                </c:pt>
                <c:pt idx="99">
                  <c:v>1.4861264962499968E-2</c:v>
                </c:pt>
                <c:pt idx="100">
                  <c:v>1.4557958333333315E-2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A8FA-4FD5-89F6-846F35729DD8}"/>
            </c:ext>
          </c:extLst>
        </c:ser>
        <c:ser>
          <c:idx val="100"/>
          <c:order val="100"/>
          <c:spPr>
            <a:ln w="952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val>
            <c:numRef>
              <c:f>'pos alpha'!$G$102:$DC$102</c:f>
              <c:numCache>
                <c:formatCode>General</c:formatCode>
                <c:ptCount val="101"/>
                <c:pt idx="0">
                  <c:v>0</c:v>
                </c:pt>
                <c:pt idx="1">
                  <c:v>5.9545833333333347E-4</c:v>
                </c:pt>
                <c:pt idx="2">
                  <c:v>1.1818333333333336E-3</c:v>
                </c:pt>
                <c:pt idx="3">
                  <c:v>1.7591250000000001E-3</c:v>
                </c:pt>
                <c:pt idx="4">
                  <c:v>2.327333333333334E-3</c:v>
                </c:pt>
                <c:pt idx="5">
                  <c:v>2.8864583333333342E-3</c:v>
                </c:pt>
                <c:pt idx="6">
                  <c:v>3.4365000000000012E-3</c:v>
                </c:pt>
                <c:pt idx="7">
                  <c:v>3.9774583333333346E-3</c:v>
                </c:pt>
                <c:pt idx="8">
                  <c:v>4.5093333333333348E-3</c:v>
                </c:pt>
                <c:pt idx="9">
                  <c:v>5.032125000000001E-3</c:v>
                </c:pt>
                <c:pt idx="10">
                  <c:v>5.545833333333334E-3</c:v>
                </c:pt>
                <c:pt idx="11">
                  <c:v>6.0504583333333339E-3</c:v>
                </c:pt>
                <c:pt idx="12">
                  <c:v>6.5460000000000006E-3</c:v>
                </c:pt>
                <c:pt idx="13">
                  <c:v>7.0324583333333333E-3</c:v>
                </c:pt>
                <c:pt idx="14">
                  <c:v>7.5098333333333345E-3</c:v>
                </c:pt>
                <c:pt idx="15">
                  <c:v>7.9781250000000008E-3</c:v>
                </c:pt>
                <c:pt idx="16">
                  <c:v>8.4373333333333349E-3</c:v>
                </c:pt>
                <c:pt idx="17">
                  <c:v>8.8874583333333357E-3</c:v>
                </c:pt>
                <c:pt idx="18">
                  <c:v>9.3285000000000035E-3</c:v>
                </c:pt>
                <c:pt idx="19">
                  <c:v>9.760458333333338E-3</c:v>
                </c:pt>
                <c:pt idx="20">
                  <c:v>1.0183333333333338E-2</c:v>
                </c:pt>
                <c:pt idx="21">
                  <c:v>1.0597125000000004E-2</c:v>
                </c:pt>
                <c:pt idx="22">
                  <c:v>1.1001833333333339E-2</c:v>
                </c:pt>
                <c:pt idx="23">
                  <c:v>1.1397458333333339E-2</c:v>
                </c:pt>
                <c:pt idx="24">
                  <c:v>1.1784000000000005E-2</c:v>
                </c:pt>
                <c:pt idx="25">
                  <c:v>1.2161458333333338E-2</c:v>
                </c:pt>
                <c:pt idx="26">
                  <c:v>1.2529833333333339E-2</c:v>
                </c:pt>
                <c:pt idx="27">
                  <c:v>1.2889125000000006E-2</c:v>
                </c:pt>
                <c:pt idx="28">
                  <c:v>1.3239333333333339E-2</c:v>
                </c:pt>
                <c:pt idx="29">
                  <c:v>1.358045833333334E-2</c:v>
                </c:pt>
                <c:pt idx="30">
                  <c:v>1.3912500000000005E-2</c:v>
                </c:pt>
                <c:pt idx="31">
                  <c:v>1.4235458333333338E-2</c:v>
                </c:pt>
                <c:pt idx="32">
                  <c:v>1.4549333333333341E-2</c:v>
                </c:pt>
                <c:pt idx="33">
                  <c:v>1.4854125000000006E-2</c:v>
                </c:pt>
                <c:pt idx="34">
                  <c:v>1.5149833333333343E-2</c:v>
                </c:pt>
                <c:pt idx="35">
                  <c:v>1.543645833333334E-2</c:v>
                </c:pt>
                <c:pt idx="36">
                  <c:v>1.5714000000000009E-2</c:v>
                </c:pt>
                <c:pt idx="37">
                  <c:v>1.5982458333333342E-2</c:v>
                </c:pt>
                <c:pt idx="38">
                  <c:v>1.6241833333333341E-2</c:v>
                </c:pt>
                <c:pt idx="39">
                  <c:v>1.649212500000001E-2</c:v>
                </c:pt>
                <c:pt idx="40">
                  <c:v>1.6733333333333343E-2</c:v>
                </c:pt>
                <c:pt idx="41">
                  <c:v>1.6965458333333343E-2</c:v>
                </c:pt>
                <c:pt idx="42">
                  <c:v>1.7188500000000009E-2</c:v>
                </c:pt>
                <c:pt idx="43">
                  <c:v>1.7402458333333343E-2</c:v>
                </c:pt>
                <c:pt idx="44">
                  <c:v>1.7607333333333343E-2</c:v>
                </c:pt>
                <c:pt idx="45">
                  <c:v>1.780312500000001E-2</c:v>
                </c:pt>
                <c:pt idx="46">
                  <c:v>1.798983333333334E-2</c:v>
                </c:pt>
                <c:pt idx="47">
                  <c:v>1.8167458333333341E-2</c:v>
                </c:pt>
                <c:pt idx="48">
                  <c:v>1.8336000000000012E-2</c:v>
                </c:pt>
                <c:pt idx="49">
                  <c:v>1.8495458333333339E-2</c:v>
                </c:pt>
                <c:pt idx="50">
                  <c:v>1.8645833333333341E-2</c:v>
                </c:pt>
                <c:pt idx="51">
                  <c:v>1.8787125000000005E-2</c:v>
                </c:pt>
                <c:pt idx="52">
                  <c:v>1.8919333333333337E-2</c:v>
                </c:pt>
                <c:pt idx="53">
                  <c:v>1.9042458333333338E-2</c:v>
                </c:pt>
                <c:pt idx="54">
                  <c:v>1.9156500000000007E-2</c:v>
                </c:pt>
                <c:pt idx="55">
                  <c:v>1.9261458333333339E-2</c:v>
                </c:pt>
                <c:pt idx="56">
                  <c:v>1.9357333333333341E-2</c:v>
                </c:pt>
                <c:pt idx="57">
                  <c:v>1.9444125000000007E-2</c:v>
                </c:pt>
                <c:pt idx="58">
                  <c:v>1.9521833333333335E-2</c:v>
                </c:pt>
                <c:pt idx="59">
                  <c:v>1.9590458333333342E-2</c:v>
                </c:pt>
                <c:pt idx="60">
                  <c:v>1.9650000000000004E-2</c:v>
                </c:pt>
                <c:pt idx="61">
                  <c:v>1.9700458333333337E-2</c:v>
                </c:pt>
                <c:pt idx="62">
                  <c:v>1.974183333333334E-2</c:v>
                </c:pt>
                <c:pt idx="63">
                  <c:v>1.9774125000000004E-2</c:v>
                </c:pt>
                <c:pt idx="64">
                  <c:v>1.9797333333333337E-2</c:v>
                </c:pt>
                <c:pt idx="65">
                  <c:v>1.9811458333333337E-2</c:v>
                </c:pt>
                <c:pt idx="66">
                  <c:v>1.9816500000000004E-2</c:v>
                </c:pt>
                <c:pt idx="67">
                  <c:v>1.9812458333333338E-2</c:v>
                </c:pt>
                <c:pt idx="68">
                  <c:v>1.9799333333333335E-2</c:v>
                </c:pt>
                <c:pt idx="69">
                  <c:v>1.9777125000000007E-2</c:v>
                </c:pt>
                <c:pt idx="70">
                  <c:v>1.9745833333333344E-2</c:v>
                </c:pt>
                <c:pt idx="71">
                  <c:v>1.9705458333333339E-2</c:v>
                </c:pt>
                <c:pt idx="72">
                  <c:v>1.9655999999999993E-2</c:v>
                </c:pt>
                <c:pt idx="73">
                  <c:v>1.9597458333333342E-2</c:v>
                </c:pt>
                <c:pt idx="74">
                  <c:v>1.9529833333333333E-2</c:v>
                </c:pt>
                <c:pt idx="75">
                  <c:v>1.9453124999999998E-2</c:v>
                </c:pt>
                <c:pt idx="76">
                  <c:v>1.9367333333333334E-2</c:v>
                </c:pt>
                <c:pt idx="77">
                  <c:v>1.9272458333333336E-2</c:v>
                </c:pt>
                <c:pt idx="78">
                  <c:v>1.9168499999999995E-2</c:v>
                </c:pt>
                <c:pt idx="79">
                  <c:v>1.9055458333333331E-2</c:v>
                </c:pt>
                <c:pt idx="80">
                  <c:v>1.8933333333333333E-2</c:v>
                </c:pt>
                <c:pt idx="81">
                  <c:v>1.8802124999999996E-2</c:v>
                </c:pt>
                <c:pt idx="82">
                  <c:v>1.8661833333333329E-2</c:v>
                </c:pt>
                <c:pt idx="83">
                  <c:v>1.8512458333333329E-2</c:v>
                </c:pt>
                <c:pt idx="84">
                  <c:v>1.8353999999999988E-2</c:v>
                </c:pt>
                <c:pt idx="85">
                  <c:v>1.8186458333333329E-2</c:v>
                </c:pt>
                <c:pt idx="86">
                  <c:v>1.8009833333333336E-2</c:v>
                </c:pt>
                <c:pt idx="87">
                  <c:v>1.7824124999999996E-2</c:v>
                </c:pt>
                <c:pt idx="88">
                  <c:v>1.762933333333333E-2</c:v>
                </c:pt>
                <c:pt idx="89">
                  <c:v>1.7425458333333331E-2</c:v>
                </c:pt>
                <c:pt idx="90">
                  <c:v>1.7212499999999985E-2</c:v>
                </c:pt>
                <c:pt idx="91">
                  <c:v>1.6990458333333326E-2</c:v>
                </c:pt>
                <c:pt idx="92">
                  <c:v>1.6759333333333327E-2</c:v>
                </c:pt>
                <c:pt idx="93">
                  <c:v>1.6519124999999989E-2</c:v>
                </c:pt>
                <c:pt idx="94">
                  <c:v>1.6269833333333317E-2</c:v>
                </c:pt>
                <c:pt idx="95">
                  <c:v>1.6011458333333319E-2</c:v>
                </c:pt>
                <c:pt idx="96">
                  <c:v>1.574399999999998E-2</c:v>
                </c:pt>
                <c:pt idx="97">
                  <c:v>1.5467458333333316E-2</c:v>
                </c:pt>
                <c:pt idx="98">
                  <c:v>1.5181833333333318E-2</c:v>
                </c:pt>
                <c:pt idx="99">
                  <c:v>1.4887124999999973E-2</c:v>
                </c:pt>
                <c:pt idx="100">
                  <c:v>1.4583333333333316E-2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A8FA-4FD5-89F6-846F35729DD8}"/>
            </c:ext>
          </c:extLst>
        </c:ser>
        <c:bandFmts>
          <c:bandFmt>
            <c:idx val="0"/>
            <c:spPr>
              <a:ln w="9525" cap="rnd">
                <a:solidFill>
                  <a:schemeClr val="accent1"/>
                </a:solidFill>
                <a:round/>
              </a:ln>
              <a:effectLst/>
            </c:spPr>
          </c:bandFmt>
          <c:bandFmt>
            <c:idx val="1"/>
            <c:spPr>
              <a:ln w="9525" cap="rnd">
                <a:solidFill>
                  <a:schemeClr val="accent2"/>
                </a:solidFill>
                <a:round/>
              </a:ln>
              <a:effectLst/>
            </c:spPr>
          </c:bandFmt>
          <c:bandFmt>
            <c:idx val="2"/>
            <c:spPr>
              <a:ln w="9525" cap="rnd">
                <a:solidFill>
                  <a:schemeClr val="accent3"/>
                </a:solidFill>
                <a:round/>
              </a:ln>
              <a:effectLst/>
            </c:spPr>
          </c:bandFmt>
          <c:bandFmt>
            <c:idx val="3"/>
            <c:spPr>
              <a:ln w="9525" cap="rnd">
                <a:solidFill>
                  <a:schemeClr val="accent4"/>
                </a:solidFill>
                <a:round/>
              </a:ln>
              <a:effectLst/>
            </c:spPr>
          </c:bandFmt>
          <c:bandFmt>
            <c:idx val="4"/>
            <c:spPr>
              <a:ln w="9525" cap="rnd">
                <a:solidFill>
                  <a:schemeClr val="accent5"/>
                </a:solidFill>
                <a:round/>
              </a:ln>
              <a:effectLst/>
            </c:spPr>
          </c:bandFmt>
          <c:bandFmt>
            <c:idx val="5"/>
            <c:spPr>
              <a:ln w="9525" cap="rnd">
                <a:solidFill>
                  <a:schemeClr val="accent6"/>
                </a:solidFill>
                <a:round/>
              </a:ln>
              <a:effectLst/>
            </c:spPr>
          </c:bandFmt>
          <c:bandFmt>
            <c:idx val="6"/>
            <c:spPr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7"/>
            <c:spPr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8"/>
            <c:spPr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9"/>
            <c:spPr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0"/>
            <c:spPr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1"/>
            <c:spPr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2"/>
            <c:spPr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3"/>
            <c:spPr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4"/>
            <c:spPr>
              <a:ln w="9525" cap="rnd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</c:bandFmts>
        <c:axId val="605935776"/>
        <c:axId val="605940696"/>
        <c:axId val="569303504"/>
      </c:surface3DChart>
      <c:catAx>
        <c:axId val="605935776"/>
        <c:scaling>
          <c:orientation val="minMax"/>
        </c:scaling>
        <c:delete val="1"/>
        <c:axPos val="b"/>
        <c:majorTickMark val="out"/>
        <c:minorTickMark val="none"/>
        <c:tickLblPos val="none"/>
        <c:crossAx val="605940696"/>
        <c:crosses val="autoZero"/>
        <c:auto val="1"/>
        <c:lblAlgn val="ctr"/>
        <c:lblOffset val="100"/>
        <c:noMultiLvlLbl val="0"/>
      </c:catAx>
      <c:valAx>
        <c:axId val="60594069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935776"/>
        <c:crosses val="autoZero"/>
        <c:crossBetween val="midCat"/>
        <c:majorUnit val="2.0000000000000005E-3"/>
      </c:valAx>
      <c:serAx>
        <c:axId val="569303504"/>
        <c:scaling>
          <c:orientation val="maxMin"/>
        </c:scaling>
        <c:delete val="0"/>
        <c:axPos val="b"/>
        <c:majorTickMark val="out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940696"/>
        <c:crosses val="autoZero"/>
      </c:serAx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25"/>
      <c:rotY val="23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/>
          </c:spPr>
          <c:val>
            <c:numRef>
              <c:f>'zero alpha'!$G$2:$DC$2</c:f>
              <c:numCache>
                <c:formatCode>General</c:formatCode>
                <c:ptCount val="101"/>
                <c:pt idx="0">
                  <c:v>0</c:v>
                </c:pt>
                <c:pt idx="1">
                  <c:v>3.2916666666666679E-4</c:v>
                </c:pt>
                <c:pt idx="2">
                  <c:v>6.5000000000000019E-4</c:v>
                </c:pt>
                <c:pt idx="3">
                  <c:v>9.6250000000000003E-4</c:v>
                </c:pt>
                <c:pt idx="4">
                  <c:v>1.266666666666667E-3</c:v>
                </c:pt>
                <c:pt idx="5">
                  <c:v>1.5625000000000003E-3</c:v>
                </c:pt>
                <c:pt idx="6">
                  <c:v>1.8500000000000005E-3</c:v>
                </c:pt>
                <c:pt idx="7">
                  <c:v>2.1291666666666672E-3</c:v>
                </c:pt>
                <c:pt idx="8">
                  <c:v>2.4000000000000007E-3</c:v>
                </c:pt>
                <c:pt idx="9">
                  <c:v>2.6625000000000004E-3</c:v>
                </c:pt>
                <c:pt idx="10">
                  <c:v>2.9166666666666668E-3</c:v>
                </c:pt>
                <c:pt idx="11">
                  <c:v>3.1625000000000004E-3</c:v>
                </c:pt>
                <c:pt idx="12">
                  <c:v>3.4000000000000002E-3</c:v>
                </c:pt>
                <c:pt idx="13">
                  <c:v>3.6291666666666668E-3</c:v>
                </c:pt>
                <c:pt idx="14">
                  <c:v>3.8500000000000001E-3</c:v>
                </c:pt>
                <c:pt idx="15">
                  <c:v>4.062500000000001E-3</c:v>
                </c:pt>
                <c:pt idx="16">
                  <c:v>4.2666666666666677E-3</c:v>
                </c:pt>
                <c:pt idx="17">
                  <c:v>4.4625000000000012E-3</c:v>
                </c:pt>
                <c:pt idx="18">
                  <c:v>4.6500000000000014E-3</c:v>
                </c:pt>
                <c:pt idx="19">
                  <c:v>4.8291666666666682E-3</c:v>
                </c:pt>
                <c:pt idx="20">
                  <c:v>5.0000000000000018E-3</c:v>
                </c:pt>
                <c:pt idx="21">
                  <c:v>5.1625000000000013E-3</c:v>
                </c:pt>
                <c:pt idx="22">
                  <c:v>5.3166666666666683E-3</c:v>
                </c:pt>
                <c:pt idx="23">
                  <c:v>5.4625000000000021E-3</c:v>
                </c:pt>
                <c:pt idx="24">
                  <c:v>5.6000000000000017E-3</c:v>
                </c:pt>
                <c:pt idx="25">
                  <c:v>5.7291666666666689E-3</c:v>
                </c:pt>
                <c:pt idx="26">
                  <c:v>5.850000000000001E-3</c:v>
                </c:pt>
                <c:pt idx="27">
                  <c:v>5.9625000000000025E-3</c:v>
                </c:pt>
                <c:pt idx="28">
                  <c:v>6.0666666666666681E-3</c:v>
                </c:pt>
                <c:pt idx="29">
                  <c:v>6.1625000000000013E-3</c:v>
                </c:pt>
                <c:pt idx="30">
                  <c:v>6.2500000000000021E-3</c:v>
                </c:pt>
                <c:pt idx="31">
                  <c:v>6.3291666666666678E-3</c:v>
                </c:pt>
                <c:pt idx="32">
                  <c:v>6.4000000000000003E-3</c:v>
                </c:pt>
                <c:pt idx="33">
                  <c:v>6.4625000000000021E-3</c:v>
                </c:pt>
                <c:pt idx="34">
                  <c:v>6.5166666666666697E-3</c:v>
                </c:pt>
                <c:pt idx="35">
                  <c:v>6.5625000000000006E-3</c:v>
                </c:pt>
                <c:pt idx="36">
                  <c:v>6.6000000000000017E-3</c:v>
                </c:pt>
                <c:pt idx="37">
                  <c:v>6.6291666666666686E-3</c:v>
                </c:pt>
                <c:pt idx="38">
                  <c:v>6.6499999999999997E-3</c:v>
                </c:pt>
                <c:pt idx="39">
                  <c:v>6.6625000000000018E-3</c:v>
                </c:pt>
                <c:pt idx="40">
                  <c:v>6.6666666666666688E-3</c:v>
                </c:pt>
                <c:pt idx="41">
                  <c:v>6.6624999999999992E-3</c:v>
                </c:pt>
                <c:pt idx="42">
                  <c:v>6.6500000000000014E-3</c:v>
                </c:pt>
                <c:pt idx="43">
                  <c:v>6.6291666666666686E-3</c:v>
                </c:pt>
                <c:pt idx="44">
                  <c:v>6.6E-3</c:v>
                </c:pt>
                <c:pt idx="45">
                  <c:v>6.5625000000000024E-3</c:v>
                </c:pt>
                <c:pt idx="46">
                  <c:v>6.5166666666666671E-3</c:v>
                </c:pt>
                <c:pt idx="47">
                  <c:v>6.4624999999999978E-3</c:v>
                </c:pt>
                <c:pt idx="48">
                  <c:v>6.3999999999999994E-3</c:v>
                </c:pt>
                <c:pt idx="49">
                  <c:v>6.3291666666666652E-3</c:v>
                </c:pt>
                <c:pt idx="50">
                  <c:v>6.2499999999999986E-3</c:v>
                </c:pt>
                <c:pt idx="51">
                  <c:v>6.1624999999999996E-3</c:v>
                </c:pt>
                <c:pt idx="52">
                  <c:v>6.0666666666666629E-3</c:v>
                </c:pt>
                <c:pt idx="53">
                  <c:v>5.9624999999999973E-3</c:v>
                </c:pt>
                <c:pt idx="54">
                  <c:v>5.8499999999999976E-3</c:v>
                </c:pt>
                <c:pt idx="55">
                  <c:v>5.7291666666666619E-3</c:v>
                </c:pt>
                <c:pt idx="56">
                  <c:v>5.5999999999999956E-3</c:v>
                </c:pt>
                <c:pt idx="57">
                  <c:v>5.4624999999999986E-3</c:v>
                </c:pt>
                <c:pt idx="58">
                  <c:v>5.3166666666666588E-3</c:v>
                </c:pt>
                <c:pt idx="59">
                  <c:v>5.1624999999999952E-3</c:v>
                </c:pt>
                <c:pt idx="60">
                  <c:v>4.9999999999999958E-3</c:v>
                </c:pt>
                <c:pt idx="61">
                  <c:v>4.8291666666666587E-3</c:v>
                </c:pt>
                <c:pt idx="62">
                  <c:v>4.6499999999999909E-3</c:v>
                </c:pt>
                <c:pt idx="63">
                  <c:v>4.4624999999999942E-3</c:v>
                </c:pt>
                <c:pt idx="64">
                  <c:v>4.2666666666666582E-3</c:v>
                </c:pt>
                <c:pt idx="65">
                  <c:v>4.0624999999999932E-3</c:v>
                </c:pt>
                <c:pt idx="66">
                  <c:v>3.8499999999999923E-3</c:v>
                </c:pt>
                <c:pt idx="67">
                  <c:v>3.629166666666659E-3</c:v>
                </c:pt>
                <c:pt idx="68">
                  <c:v>3.3999999999999898E-3</c:v>
                </c:pt>
                <c:pt idx="69">
                  <c:v>3.1624999999999917E-3</c:v>
                </c:pt>
                <c:pt idx="70">
                  <c:v>2.9166666666666612E-3</c:v>
                </c:pt>
                <c:pt idx="71">
                  <c:v>2.6624999999999913E-3</c:v>
                </c:pt>
                <c:pt idx="72">
                  <c:v>2.3999999999999855E-3</c:v>
                </c:pt>
                <c:pt idx="73">
                  <c:v>2.1291666666666577E-3</c:v>
                </c:pt>
                <c:pt idx="74">
                  <c:v>1.8499999999999836E-3</c:v>
                </c:pt>
                <c:pt idx="75">
                  <c:v>1.5624999999999875E-3</c:v>
                </c:pt>
                <c:pt idx="76">
                  <c:v>1.2666666666666555E-3</c:v>
                </c:pt>
                <c:pt idx="77">
                  <c:v>9.624999999999842E-4</c:v>
                </c:pt>
                <c:pt idx="78">
                  <c:v>6.4999999999998392E-4</c:v>
                </c:pt>
                <c:pt idx="79">
                  <c:v>3.2916666666665123E-4</c:v>
                </c:pt>
                <c:pt idx="80">
                  <c:v>0</c:v>
                </c:pt>
                <c:pt idx="81">
                  <c:v>-3.3750000000001834E-4</c:v>
                </c:pt>
                <c:pt idx="82">
                  <c:v>-6.8333333333335175E-4</c:v>
                </c:pt>
                <c:pt idx="83">
                  <c:v>-1.0375000000000176E-3</c:v>
                </c:pt>
                <c:pt idx="84">
                  <c:v>-1.4000000000000228E-3</c:v>
                </c:pt>
                <c:pt idx="85">
                  <c:v>-1.7708333333333534E-3</c:v>
                </c:pt>
                <c:pt idx="86">
                  <c:v>-2.1500000000000165E-3</c:v>
                </c:pt>
                <c:pt idx="87">
                  <c:v>-2.5375000000000224E-3</c:v>
                </c:pt>
                <c:pt idx="88">
                  <c:v>-2.9333333333333572E-3</c:v>
                </c:pt>
                <c:pt idx="89">
                  <c:v>-3.3375000000000245E-3</c:v>
                </c:pt>
                <c:pt idx="90">
                  <c:v>-3.7500000000000276E-3</c:v>
                </c:pt>
                <c:pt idx="91">
                  <c:v>-4.1708333333333597E-3</c:v>
                </c:pt>
                <c:pt idx="92">
                  <c:v>-4.6000000000000242E-3</c:v>
                </c:pt>
                <c:pt idx="93">
                  <c:v>-5.0375000000000246E-3</c:v>
                </c:pt>
                <c:pt idx="94">
                  <c:v>-5.4833333333333609E-3</c:v>
                </c:pt>
                <c:pt idx="95">
                  <c:v>-5.9375000000000261E-3</c:v>
                </c:pt>
                <c:pt idx="96">
                  <c:v>-6.4000000000000376E-3</c:v>
                </c:pt>
                <c:pt idx="97">
                  <c:v>-6.8708333333333677E-3</c:v>
                </c:pt>
                <c:pt idx="98">
                  <c:v>-7.3500000000000301E-3</c:v>
                </c:pt>
                <c:pt idx="99">
                  <c:v>-7.8375000000000458E-3</c:v>
                </c:pt>
                <c:pt idx="100">
                  <c:v>-8.3333333333333662E-3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5-4D96-AFE3-CF23F5D4B93F}"/>
            </c:ext>
          </c:extLst>
        </c:ser>
        <c:ser>
          <c:idx val="1"/>
          <c:order val="1"/>
          <c:spPr>
            <a:ln w="9525" cap="rnd">
              <a:solidFill>
                <a:schemeClr val="accent2"/>
              </a:solidFill>
              <a:round/>
            </a:ln>
            <a:effectLst/>
          </c:spPr>
          <c:val>
            <c:numRef>
              <c:f>'zero alpha'!$G$3:$DC$3</c:f>
              <c:numCache>
                <c:formatCode>General</c:formatCode>
                <c:ptCount val="101"/>
                <c:pt idx="0">
                  <c:v>0</c:v>
                </c:pt>
                <c:pt idx="1">
                  <c:v>3.2916662916666678E-4</c:v>
                </c:pt>
                <c:pt idx="2">
                  <c:v>6.4999985000000014E-4</c:v>
                </c:pt>
                <c:pt idx="3">
                  <c:v>9.6249966249999997E-4</c:v>
                </c:pt>
                <c:pt idx="4">
                  <c:v>1.266666066666667E-3</c:v>
                </c:pt>
                <c:pt idx="5">
                  <c:v>1.5624990625000004E-3</c:v>
                </c:pt>
                <c:pt idx="6">
                  <c:v>1.8499986500000005E-3</c:v>
                </c:pt>
                <c:pt idx="7">
                  <c:v>2.1291648291666674E-3</c:v>
                </c:pt>
                <c:pt idx="8">
                  <c:v>2.3999976000000007E-3</c:v>
                </c:pt>
                <c:pt idx="9">
                  <c:v>2.6624969625000006E-3</c:v>
                </c:pt>
                <c:pt idx="10">
                  <c:v>2.916662916666667E-3</c:v>
                </c:pt>
                <c:pt idx="11">
                  <c:v>3.1624954625000005E-3</c:v>
                </c:pt>
                <c:pt idx="12">
                  <c:v>3.3999946000000001E-3</c:v>
                </c:pt>
                <c:pt idx="13">
                  <c:v>3.6291603291666668E-3</c:v>
                </c:pt>
                <c:pt idx="14">
                  <c:v>3.8499926500000004E-3</c:v>
                </c:pt>
                <c:pt idx="15">
                  <c:v>4.0624915625000011E-3</c:v>
                </c:pt>
                <c:pt idx="16">
                  <c:v>4.2666570666666679E-3</c:v>
                </c:pt>
                <c:pt idx="17">
                  <c:v>4.4624891625000013E-3</c:v>
                </c:pt>
                <c:pt idx="18">
                  <c:v>4.6499878500000022E-3</c:v>
                </c:pt>
                <c:pt idx="19">
                  <c:v>4.8291531291666679E-3</c:v>
                </c:pt>
                <c:pt idx="20">
                  <c:v>4.9999850000000019E-3</c:v>
                </c:pt>
                <c:pt idx="21">
                  <c:v>5.1624834625000017E-3</c:v>
                </c:pt>
                <c:pt idx="22">
                  <c:v>5.316648516666668E-3</c:v>
                </c:pt>
                <c:pt idx="23">
                  <c:v>5.4624801625000018E-3</c:v>
                </c:pt>
                <c:pt idx="24">
                  <c:v>5.5999784000000021E-3</c:v>
                </c:pt>
                <c:pt idx="25">
                  <c:v>5.7291432291666691E-3</c:v>
                </c:pt>
                <c:pt idx="26">
                  <c:v>5.8499746500000017E-3</c:v>
                </c:pt>
                <c:pt idx="27">
                  <c:v>5.9624726625000027E-3</c:v>
                </c:pt>
                <c:pt idx="28">
                  <c:v>6.0666372666666694E-3</c:v>
                </c:pt>
                <c:pt idx="29">
                  <c:v>6.1624684625000018E-3</c:v>
                </c:pt>
                <c:pt idx="30">
                  <c:v>6.2499662500000025E-3</c:v>
                </c:pt>
                <c:pt idx="31">
                  <c:v>6.3291306291666681E-3</c:v>
                </c:pt>
                <c:pt idx="32">
                  <c:v>6.3999616000000002E-3</c:v>
                </c:pt>
                <c:pt idx="33">
                  <c:v>6.4624591625000024E-3</c:v>
                </c:pt>
                <c:pt idx="34">
                  <c:v>6.5166233166666703E-3</c:v>
                </c:pt>
                <c:pt idx="35">
                  <c:v>6.5624540625000014E-3</c:v>
                </c:pt>
                <c:pt idx="36">
                  <c:v>6.5999514000000025E-3</c:v>
                </c:pt>
                <c:pt idx="37">
                  <c:v>6.6291153291666693E-3</c:v>
                </c:pt>
                <c:pt idx="38">
                  <c:v>6.6499458500000001E-3</c:v>
                </c:pt>
                <c:pt idx="39">
                  <c:v>6.6624429625000026E-3</c:v>
                </c:pt>
                <c:pt idx="40">
                  <c:v>6.6666066666666692E-3</c:v>
                </c:pt>
                <c:pt idx="41">
                  <c:v>6.6624369624999997E-3</c:v>
                </c:pt>
                <c:pt idx="42">
                  <c:v>6.649933850000002E-3</c:v>
                </c:pt>
                <c:pt idx="43">
                  <c:v>6.6290973291666692E-3</c:v>
                </c:pt>
                <c:pt idx="44">
                  <c:v>6.5999274000000004E-3</c:v>
                </c:pt>
                <c:pt idx="45">
                  <c:v>6.5624240625000024E-3</c:v>
                </c:pt>
                <c:pt idx="46">
                  <c:v>6.5165873166666676E-3</c:v>
                </c:pt>
                <c:pt idx="47">
                  <c:v>6.4624171624999976E-3</c:v>
                </c:pt>
                <c:pt idx="48">
                  <c:v>6.3999135999999995E-3</c:v>
                </c:pt>
                <c:pt idx="49">
                  <c:v>6.3290766291666661E-3</c:v>
                </c:pt>
                <c:pt idx="50">
                  <c:v>6.2499062499999994E-3</c:v>
                </c:pt>
                <c:pt idx="51">
                  <c:v>6.162402462500001E-3</c:v>
                </c:pt>
                <c:pt idx="52">
                  <c:v>6.0665652666666639E-3</c:v>
                </c:pt>
                <c:pt idx="53">
                  <c:v>5.9623946624999986E-3</c:v>
                </c:pt>
                <c:pt idx="54">
                  <c:v>5.8498906499999982E-3</c:v>
                </c:pt>
                <c:pt idx="55">
                  <c:v>5.7290532291666627E-3</c:v>
                </c:pt>
                <c:pt idx="56">
                  <c:v>5.5998823999999971E-3</c:v>
                </c:pt>
                <c:pt idx="57">
                  <c:v>5.4623781624999999E-3</c:v>
                </c:pt>
                <c:pt idx="58">
                  <c:v>5.3165405166666607E-3</c:v>
                </c:pt>
                <c:pt idx="59">
                  <c:v>5.1623694624999966E-3</c:v>
                </c:pt>
                <c:pt idx="60">
                  <c:v>4.9998649999999974E-3</c:v>
                </c:pt>
                <c:pt idx="61">
                  <c:v>4.8290271291666596E-3</c:v>
                </c:pt>
                <c:pt idx="62">
                  <c:v>4.6498558499999919E-3</c:v>
                </c:pt>
                <c:pt idx="63">
                  <c:v>4.4623511624999959E-3</c:v>
                </c:pt>
                <c:pt idx="64">
                  <c:v>4.2665130666666579E-3</c:v>
                </c:pt>
                <c:pt idx="65">
                  <c:v>4.0623415624999951E-3</c:v>
                </c:pt>
                <c:pt idx="66">
                  <c:v>3.8498366499999936E-3</c:v>
                </c:pt>
                <c:pt idx="67">
                  <c:v>3.6289983291666605E-3</c:v>
                </c:pt>
                <c:pt idx="68">
                  <c:v>3.3998265999999923E-3</c:v>
                </c:pt>
                <c:pt idx="69">
                  <c:v>3.1623214624999924E-3</c:v>
                </c:pt>
                <c:pt idx="70">
                  <c:v>2.9164829166666642E-3</c:v>
                </c:pt>
                <c:pt idx="71">
                  <c:v>2.662310962499994E-3</c:v>
                </c:pt>
                <c:pt idx="72">
                  <c:v>2.3998055999999886E-3</c:v>
                </c:pt>
                <c:pt idx="73">
                  <c:v>2.1289668291666584E-3</c:v>
                </c:pt>
                <c:pt idx="74">
                  <c:v>1.8497946499999862E-3</c:v>
                </c:pt>
                <c:pt idx="75">
                  <c:v>1.5622890624999893E-3</c:v>
                </c:pt>
                <c:pt idx="76">
                  <c:v>1.2664500666666571E-3</c:v>
                </c:pt>
                <c:pt idx="77">
                  <c:v>9.6227766249998639E-4</c:v>
                </c:pt>
                <c:pt idx="78">
                  <c:v>6.4977184999998744E-4</c:v>
                </c:pt>
                <c:pt idx="79">
                  <c:v>3.2893262916665333E-4</c:v>
                </c:pt>
                <c:pt idx="80">
                  <c:v>-2.4000000001245247E-7</c:v>
                </c:pt>
                <c:pt idx="81">
                  <c:v>-3.3774603750001686E-4</c:v>
                </c:pt>
                <c:pt idx="82">
                  <c:v>-6.8358548333334948E-4</c:v>
                </c:pt>
                <c:pt idx="83">
                  <c:v>-1.0377583375000138E-3</c:v>
                </c:pt>
                <c:pt idx="84">
                  <c:v>-1.4002646000000202E-3</c:v>
                </c:pt>
                <c:pt idx="85">
                  <c:v>-1.7711042708333513E-3</c:v>
                </c:pt>
                <c:pt idx="86">
                  <c:v>-2.1502773500000141E-3</c:v>
                </c:pt>
                <c:pt idx="87">
                  <c:v>-2.537783837500019E-3</c:v>
                </c:pt>
                <c:pt idx="88">
                  <c:v>-2.9336237333333556E-3</c:v>
                </c:pt>
                <c:pt idx="89">
                  <c:v>-3.3377970375000239E-3</c:v>
                </c:pt>
                <c:pt idx="90">
                  <c:v>-3.7503037500000273E-3</c:v>
                </c:pt>
                <c:pt idx="91">
                  <c:v>-4.171143870833359E-3</c:v>
                </c:pt>
                <c:pt idx="92">
                  <c:v>-4.6003174000000223E-3</c:v>
                </c:pt>
                <c:pt idx="93">
                  <c:v>-5.0378243375000208E-3</c:v>
                </c:pt>
                <c:pt idx="94">
                  <c:v>-5.4836646833333613E-3</c:v>
                </c:pt>
                <c:pt idx="95">
                  <c:v>-5.9378384375000232E-3</c:v>
                </c:pt>
                <c:pt idx="96">
                  <c:v>-6.4003456000000375E-3</c:v>
                </c:pt>
                <c:pt idx="97">
                  <c:v>-6.8711861708333627E-3</c:v>
                </c:pt>
                <c:pt idx="98">
                  <c:v>-7.3503601500000265E-3</c:v>
                </c:pt>
                <c:pt idx="99">
                  <c:v>-7.8378675375000428E-3</c:v>
                </c:pt>
                <c:pt idx="100">
                  <c:v>-8.3337083333333631E-3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25-4D96-AFE3-CF23F5D4B93F}"/>
            </c:ext>
          </c:extLst>
        </c:ser>
        <c:ser>
          <c:idx val="2"/>
          <c:order val="2"/>
          <c:spPr>
            <a:ln w="9525" cap="rnd">
              <a:solidFill>
                <a:schemeClr val="accent3"/>
              </a:solidFill>
              <a:round/>
            </a:ln>
            <a:effectLst/>
          </c:spPr>
          <c:val>
            <c:numRef>
              <c:f>'zero alpha'!$G$4:$DC$4</c:f>
              <c:numCache>
                <c:formatCode>General</c:formatCode>
                <c:ptCount val="101"/>
                <c:pt idx="0">
                  <c:v>0</c:v>
                </c:pt>
                <c:pt idx="1">
                  <c:v>3.2916651666666674E-4</c:v>
                </c:pt>
                <c:pt idx="2">
                  <c:v>6.499994000000002E-4</c:v>
                </c:pt>
                <c:pt idx="3">
                  <c:v>9.6249865E-4</c:v>
                </c:pt>
                <c:pt idx="4">
                  <c:v>1.2666642666666671E-3</c:v>
                </c:pt>
                <c:pt idx="5">
                  <c:v>1.5624962500000003E-3</c:v>
                </c:pt>
                <c:pt idx="6">
                  <c:v>1.8499946000000004E-3</c:v>
                </c:pt>
                <c:pt idx="7">
                  <c:v>2.1291593166666671E-3</c:v>
                </c:pt>
                <c:pt idx="8">
                  <c:v>2.3999904000000009E-3</c:v>
                </c:pt>
                <c:pt idx="9">
                  <c:v>2.6624878500000003E-3</c:v>
                </c:pt>
                <c:pt idx="10">
                  <c:v>2.9166516666666669E-3</c:v>
                </c:pt>
                <c:pt idx="11">
                  <c:v>3.1624818500000005E-3</c:v>
                </c:pt>
                <c:pt idx="12">
                  <c:v>3.3999784000000003E-3</c:v>
                </c:pt>
                <c:pt idx="13">
                  <c:v>3.6291413166666666E-3</c:v>
                </c:pt>
                <c:pt idx="14">
                  <c:v>3.8499706000000005E-3</c:v>
                </c:pt>
                <c:pt idx="15">
                  <c:v>4.0624662500000006E-3</c:v>
                </c:pt>
                <c:pt idx="16">
                  <c:v>4.2666282666666677E-3</c:v>
                </c:pt>
                <c:pt idx="17">
                  <c:v>4.4624566500000009E-3</c:v>
                </c:pt>
                <c:pt idx="18">
                  <c:v>4.6499514000000013E-3</c:v>
                </c:pt>
                <c:pt idx="19">
                  <c:v>4.8291125166666686E-3</c:v>
                </c:pt>
                <c:pt idx="20">
                  <c:v>4.9999400000000022E-3</c:v>
                </c:pt>
                <c:pt idx="21">
                  <c:v>5.1624338500000019E-3</c:v>
                </c:pt>
                <c:pt idx="22">
                  <c:v>5.3165940666666679E-3</c:v>
                </c:pt>
                <c:pt idx="23">
                  <c:v>5.4624206500000026E-3</c:v>
                </c:pt>
                <c:pt idx="24">
                  <c:v>5.5999136000000017E-3</c:v>
                </c:pt>
                <c:pt idx="25">
                  <c:v>5.7290729166666688E-3</c:v>
                </c:pt>
                <c:pt idx="26">
                  <c:v>5.849898600000002E-3</c:v>
                </c:pt>
                <c:pt idx="27">
                  <c:v>5.9623906500000032E-3</c:v>
                </c:pt>
                <c:pt idx="28">
                  <c:v>6.0665490666666688E-3</c:v>
                </c:pt>
                <c:pt idx="29">
                  <c:v>6.1623738500000014E-3</c:v>
                </c:pt>
                <c:pt idx="30">
                  <c:v>6.249865000000002E-3</c:v>
                </c:pt>
                <c:pt idx="31">
                  <c:v>6.3290225166666679E-3</c:v>
                </c:pt>
                <c:pt idx="32">
                  <c:v>6.3998464000000008E-3</c:v>
                </c:pt>
                <c:pt idx="33">
                  <c:v>6.4623366500000026E-3</c:v>
                </c:pt>
                <c:pt idx="34">
                  <c:v>6.5164932666666705E-3</c:v>
                </c:pt>
                <c:pt idx="35">
                  <c:v>6.5623162500000011E-3</c:v>
                </c:pt>
                <c:pt idx="36">
                  <c:v>6.5998056000000022E-3</c:v>
                </c:pt>
                <c:pt idx="37">
                  <c:v>6.6289613166666686E-3</c:v>
                </c:pt>
                <c:pt idx="38">
                  <c:v>6.6497834000000004E-3</c:v>
                </c:pt>
                <c:pt idx="39">
                  <c:v>6.6622718500000018E-3</c:v>
                </c:pt>
                <c:pt idx="40">
                  <c:v>6.6664266666666694E-3</c:v>
                </c:pt>
                <c:pt idx="41">
                  <c:v>6.6622478499999997E-3</c:v>
                </c:pt>
                <c:pt idx="42">
                  <c:v>6.6497354000000022E-3</c:v>
                </c:pt>
                <c:pt idx="43">
                  <c:v>6.6288893166666692E-3</c:v>
                </c:pt>
                <c:pt idx="44">
                  <c:v>6.5997095999999998E-3</c:v>
                </c:pt>
                <c:pt idx="45">
                  <c:v>6.5621962500000026E-3</c:v>
                </c:pt>
                <c:pt idx="46">
                  <c:v>6.5163492666666673E-3</c:v>
                </c:pt>
                <c:pt idx="47">
                  <c:v>6.462168649999999E-3</c:v>
                </c:pt>
                <c:pt idx="48">
                  <c:v>6.3996543999999995E-3</c:v>
                </c:pt>
                <c:pt idx="49">
                  <c:v>6.3288065166666654E-3</c:v>
                </c:pt>
                <c:pt idx="50">
                  <c:v>6.249625E-3</c:v>
                </c:pt>
                <c:pt idx="51">
                  <c:v>6.1621098499999999E-3</c:v>
                </c:pt>
                <c:pt idx="52">
                  <c:v>6.0662610666666634E-3</c:v>
                </c:pt>
                <c:pt idx="53">
                  <c:v>5.9620786499999974E-3</c:v>
                </c:pt>
                <c:pt idx="54">
                  <c:v>5.8495625999999985E-3</c:v>
                </c:pt>
                <c:pt idx="55">
                  <c:v>5.7287129166666631E-3</c:v>
                </c:pt>
                <c:pt idx="56">
                  <c:v>5.5995295999999965E-3</c:v>
                </c:pt>
                <c:pt idx="57">
                  <c:v>5.4620126500000005E-3</c:v>
                </c:pt>
                <c:pt idx="58">
                  <c:v>5.3161620666666593E-3</c:v>
                </c:pt>
                <c:pt idx="59">
                  <c:v>5.1619778499999956E-3</c:v>
                </c:pt>
                <c:pt idx="60">
                  <c:v>4.9994599999999972E-3</c:v>
                </c:pt>
                <c:pt idx="61">
                  <c:v>4.8286085166666607E-3</c:v>
                </c:pt>
                <c:pt idx="62">
                  <c:v>4.6494233999999912E-3</c:v>
                </c:pt>
                <c:pt idx="63">
                  <c:v>4.461904649999994E-3</c:v>
                </c:pt>
                <c:pt idx="64">
                  <c:v>4.2660522666666603E-3</c:v>
                </c:pt>
                <c:pt idx="65">
                  <c:v>4.0618662499999937E-3</c:v>
                </c:pt>
                <c:pt idx="66">
                  <c:v>3.8493465999999942E-3</c:v>
                </c:pt>
                <c:pt idx="67">
                  <c:v>3.6284933166666616E-3</c:v>
                </c:pt>
                <c:pt idx="68">
                  <c:v>3.3993063999999927E-3</c:v>
                </c:pt>
                <c:pt idx="69">
                  <c:v>3.1617858499999943E-3</c:v>
                </c:pt>
                <c:pt idx="70">
                  <c:v>2.9159316666666629E-3</c:v>
                </c:pt>
                <c:pt idx="71">
                  <c:v>2.6617438499999917E-3</c:v>
                </c:pt>
                <c:pt idx="72">
                  <c:v>2.3992223999999875E-3</c:v>
                </c:pt>
                <c:pt idx="73">
                  <c:v>2.1283673166666607E-3</c:v>
                </c:pt>
                <c:pt idx="74">
                  <c:v>1.8491785999999837E-3</c:v>
                </c:pt>
                <c:pt idx="75">
                  <c:v>1.5616562499999875E-3</c:v>
                </c:pt>
                <c:pt idx="76">
                  <c:v>1.2658002666666585E-3</c:v>
                </c:pt>
                <c:pt idx="77">
                  <c:v>9.6161064999998602E-4</c:v>
                </c:pt>
                <c:pt idx="78">
                  <c:v>6.490873999999841E-4</c:v>
                </c:pt>
                <c:pt idx="79">
                  <c:v>3.2823051666665271E-4</c:v>
                </c:pt>
                <c:pt idx="80">
                  <c:v>-9.6000000001164598E-7</c:v>
                </c:pt>
                <c:pt idx="81">
                  <c:v>-3.3848415000001589E-4</c:v>
                </c:pt>
                <c:pt idx="82">
                  <c:v>-6.8434193333334961E-4</c:v>
                </c:pt>
                <c:pt idx="83">
                  <c:v>-1.0385333500000163E-3</c:v>
                </c:pt>
                <c:pt idx="84">
                  <c:v>-1.4010584000000194E-3</c:v>
                </c:pt>
                <c:pt idx="85">
                  <c:v>-1.771917083333352E-3</c:v>
                </c:pt>
                <c:pt idx="86">
                  <c:v>-2.151109400000014E-3</c:v>
                </c:pt>
                <c:pt idx="87">
                  <c:v>-2.5386353500000229E-3</c:v>
                </c:pt>
                <c:pt idx="88">
                  <c:v>-2.9344949333333578E-3</c:v>
                </c:pt>
                <c:pt idx="89">
                  <c:v>-3.3386881500000222E-3</c:v>
                </c:pt>
                <c:pt idx="90">
                  <c:v>-3.7512150000000265E-3</c:v>
                </c:pt>
                <c:pt idx="91">
                  <c:v>-4.1720754833333568E-3</c:v>
                </c:pt>
                <c:pt idx="92">
                  <c:v>-4.6012696000000235E-3</c:v>
                </c:pt>
                <c:pt idx="93">
                  <c:v>-5.0387973500000231E-3</c:v>
                </c:pt>
                <c:pt idx="94">
                  <c:v>-5.4846587333333557E-3</c:v>
                </c:pt>
                <c:pt idx="95">
                  <c:v>-5.9388537500000213E-3</c:v>
                </c:pt>
                <c:pt idx="96">
                  <c:v>-6.4013824000000372E-3</c:v>
                </c:pt>
                <c:pt idx="97">
                  <c:v>-6.8722446833333617E-3</c:v>
                </c:pt>
                <c:pt idx="98">
                  <c:v>-7.3514406000000296E-3</c:v>
                </c:pt>
                <c:pt idx="99">
                  <c:v>-7.8389701500000408E-3</c:v>
                </c:pt>
                <c:pt idx="100">
                  <c:v>-8.3348333333333607E-3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25-4D96-AFE3-CF23F5D4B93F}"/>
            </c:ext>
          </c:extLst>
        </c:ser>
        <c:ser>
          <c:idx val="3"/>
          <c:order val="3"/>
          <c:spPr>
            <a:ln w="9525" cap="rnd">
              <a:solidFill>
                <a:schemeClr val="accent4"/>
              </a:solidFill>
              <a:round/>
            </a:ln>
            <a:effectLst/>
          </c:spPr>
          <c:val>
            <c:numRef>
              <c:f>'zero alpha'!$G$5:$DC$5</c:f>
              <c:numCache>
                <c:formatCode>General</c:formatCode>
                <c:ptCount val="101"/>
                <c:pt idx="0">
                  <c:v>0</c:v>
                </c:pt>
                <c:pt idx="1">
                  <c:v>3.2916632916666678E-4</c:v>
                </c:pt>
                <c:pt idx="2">
                  <c:v>6.4999865000000016E-4</c:v>
                </c:pt>
                <c:pt idx="3">
                  <c:v>9.6249696250000003E-4</c:v>
                </c:pt>
                <c:pt idx="4">
                  <c:v>1.2666612666666671E-3</c:v>
                </c:pt>
                <c:pt idx="5">
                  <c:v>1.5624915625000002E-3</c:v>
                </c:pt>
                <c:pt idx="6">
                  <c:v>1.8499878500000005E-3</c:v>
                </c:pt>
                <c:pt idx="7">
                  <c:v>2.1291501291666672E-3</c:v>
                </c:pt>
                <c:pt idx="8">
                  <c:v>2.3999784000000007E-3</c:v>
                </c:pt>
                <c:pt idx="9">
                  <c:v>2.6624726625000005E-3</c:v>
                </c:pt>
                <c:pt idx="10">
                  <c:v>2.9166329166666668E-3</c:v>
                </c:pt>
                <c:pt idx="11">
                  <c:v>3.1624591625000003E-3</c:v>
                </c:pt>
                <c:pt idx="12">
                  <c:v>3.3999514000000002E-3</c:v>
                </c:pt>
                <c:pt idx="13">
                  <c:v>3.6291096291666668E-3</c:v>
                </c:pt>
                <c:pt idx="14">
                  <c:v>3.8499338500000003E-3</c:v>
                </c:pt>
                <c:pt idx="15">
                  <c:v>4.0624240625000002E-3</c:v>
                </c:pt>
                <c:pt idx="16">
                  <c:v>4.2665802666666678E-3</c:v>
                </c:pt>
                <c:pt idx="17">
                  <c:v>4.4624024625000008E-3</c:v>
                </c:pt>
                <c:pt idx="18">
                  <c:v>4.649890650000002E-3</c:v>
                </c:pt>
                <c:pt idx="19">
                  <c:v>4.8290448291666687E-3</c:v>
                </c:pt>
                <c:pt idx="20">
                  <c:v>4.9998650000000018E-3</c:v>
                </c:pt>
                <c:pt idx="21">
                  <c:v>5.1623511625000012E-3</c:v>
                </c:pt>
                <c:pt idx="22">
                  <c:v>5.3165033166666688E-3</c:v>
                </c:pt>
                <c:pt idx="23">
                  <c:v>5.4623214625000027E-3</c:v>
                </c:pt>
                <c:pt idx="24">
                  <c:v>5.5998056000000022E-3</c:v>
                </c:pt>
                <c:pt idx="25">
                  <c:v>5.7289557291666689E-3</c:v>
                </c:pt>
                <c:pt idx="26">
                  <c:v>5.8497718500000011E-3</c:v>
                </c:pt>
                <c:pt idx="27">
                  <c:v>5.9622539625000023E-3</c:v>
                </c:pt>
                <c:pt idx="28">
                  <c:v>6.066402066666669E-3</c:v>
                </c:pt>
                <c:pt idx="29">
                  <c:v>6.1622161625000012E-3</c:v>
                </c:pt>
                <c:pt idx="30">
                  <c:v>6.2496962500000024E-3</c:v>
                </c:pt>
                <c:pt idx="31">
                  <c:v>6.3288423291666682E-3</c:v>
                </c:pt>
                <c:pt idx="32">
                  <c:v>6.3996544000000004E-3</c:v>
                </c:pt>
                <c:pt idx="33">
                  <c:v>6.4621324625000025E-3</c:v>
                </c:pt>
                <c:pt idx="34">
                  <c:v>6.5162765166666701E-3</c:v>
                </c:pt>
                <c:pt idx="35">
                  <c:v>6.5620865625000005E-3</c:v>
                </c:pt>
                <c:pt idx="36">
                  <c:v>6.5995626000000017E-3</c:v>
                </c:pt>
                <c:pt idx="37">
                  <c:v>6.6287046291666684E-3</c:v>
                </c:pt>
                <c:pt idx="38">
                  <c:v>6.6495126499999998E-3</c:v>
                </c:pt>
                <c:pt idx="39">
                  <c:v>6.6619866625000019E-3</c:v>
                </c:pt>
                <c:pt idx="40">
                  <c:v>6.6661266666666686E-3</c:v>
                </c:pt>
                <c:pt idx="41">
                  <c:v>6.6619326624999991E-3</c:v>
                </c:pt>
                <c:pt idx="42">
                  <c:v>6.6494046500000011E-3</c:v>
                </c:pt>
                <c:pt idx="43">
                  <c:v>6.6285426291666687E-3</c:v>
                </c:pt>
                <c:pt idx="44">
                  <c:v>6.5993466000000001E-3</c:v>
                </c:pt>
                <c:pt idx="45">
                  <c:v>6.561816562500003E-3</c:v>
                </c:pt>
                <c:pt idx="46">
                  <c:v>6.515952516666668E-3</c:v>
                </c:pt>
                <c:pt idx="47">
                  <c:v>6.4617544624999985E-3</c:v>
                </c:pt>
                <c:pt idx="48">
                  <c:v>6.3992223999999997E-3</c:v>
                </c:pt>
                <c:pt idx="49">
                  <c:v>6.3283563291666647E-3</c:v>
                </c:pt>
                <c:pt idx="50">
                  <c:v>6.2491562499999986E-3</c:v>
                </c:pt>
                <c:pt idx="51">
                  <c:v>6.1616221624999998E-3</c:v>
                </c:pt>
                <c:pt idx="52">
                  <c:v>6.0657540666666631E-3</c:v>
                </c:pt>
                <c:pt idx="53">
                  <c:v>5.9615519624999971E-3</c:v>
                </c:pt>
                <c:pt idx="54">
                  <c:v>5.8490158499999983E-3</c:v>
                </c:pt>
                <c:pt idx="55">
                  <c:v>5.7281457291666615E-3</c:v>
                </c:pt>
                <c:pt idx="56">
                  <c:v>5.5989415999999955E-3</c:v>
                </c:pt>
                <c:pt idx="57">
                  <c:v>5.4614034624999985E-3</c:v>
                </c:pt>
                <c:pt idx="58">
                  <c:v>5.3155313166666582E-3</c:v>
                </c:pt>
                <c:pt idx="59">
                  <c:v>5.1613251624999957E-3</c:v>
                </c:pt>
                <c:pt idx="60">
                  <c:v>4.9987849999999952E-3</c:v>
                </c:pt>
                <c:pt idx="61">
                  <c:v>4.8279108291666584E-3</c:v>
                </c:pt>
                <c:pt idx="62">
                  <c:v>4.6487026499999924E-3</c:v>
                </c:pt>
                <c:pt idx="63">
                  <c:v>4.4611604624999954E-3</c:v>
                </c:pt>
                <c:pt idx="64">
                  <c:v>4.2652842666666586E-3</c:v>
                </c:pt>
                <c:pt idx="65">
                  <c:v>4.0610740624999926E-3</c:v>
                </c:pt>
                <c:pt idx="66">
                  <c:v>3.8485298499999938E-3</c:v>
                </c:pt>
                <c:pt idx="67">
                  <c:v>3.6276516291666588E-3</c:v>
                </c:pt>
                <c:pt idx="68">
                  <c:v>3.3984393999999911E-3</c:v>
                </c:pt>
                <c:pt idx="69">
                  <c:v>3.1608931624999906E-3</c:v>
                </c:pt>
                <c:pt idx="70">
                  <c:v>2.9150129166666608E-3</c:v>
                </c:pt>
                <c:pt idx="71">
                  <c:v>2.6607986624999913E-3</c:v>
                </c:pt>
                <c:pt idx="72">
                  <c:v>2.3982503999999856E-3</c:v>
                </c:pt>
                <c:pt idx="73">
                  <c:v>2.1273681291666575E-3</c:v>
                </c:pt>
                <c:pt idx="74">
                  <c:v>1.8481518499999829E-3</c:v>
                </c:pt>
                <c:pt idx="75">
                  <c:v>1.5606015624999858E-3</c:v>
                </c:pt>
                <c:pt idx="76">
                  <c:v>1.264717266666656E-3</c:v>
                </c:pt>
                <c:pt idx="77">
                  <c:v>9.6049896249998309E-4</c:v>
                </c:pt>
                <c:pt idx="78">
                  <c:v>6.4794664999998433E-4</c:v>
                </c:pt>
                <c:pt idx="79">
                  <c:v>3.2706032916665281E-4</c:v>
                </c:pt>
                <c:pt idx="80">
                  <c:v>-2.1600000000149278E-6</c:v>
                </c:pt>
                <c:pt idx="81">
                  <c:v>-3.3971433750001889E-4</c:v>
                </c:pt>
                <c:pt idx="82">
                  <c:v>-6.8560268333335214E-4</c:v>
                </c:pt>
                <c:pt idx="83">
                  <c:v>-1.0398250375000181E-3</c:v>
                </c:pt>
                <c:pt idx="84">
                  <c:v>-1.4023814000000238E-3</c:v>
                </c:pt>
                <c:pt idx="85">
                  <c:v>-1.7732717708333519E-3</c:v>
                </c:pt>
                <c:pt idx="86">
                  <c:v>-2.1524961500000162E-3</c:v>
                </c:pt>
                <c:pt idx="87">
                  <c:v>-2.5400545375000201E-3</c:v>
                </c:pt>
                <c:pt idx="88">
                  <c:v>-2.9359469333333568E-3</c:v>
                </c:pt>
                <c:pt idx="89">
                  <c:v>-3.3401733375000263E-3</c:v>
                </c:pt>
                <c:pt idx="90">
                  <c:v>-3.752733750000025E-3</c:v>
                </c:pt>
                <c:pt idx="91">
                  <c:v>-4.17362817083336E-3</c:v>
                </c:pt>
                <c:pt idx="92">
                  <c:v>-4.6028566000000208E-3</c:v>
                </c:pt>
                <c:pt idx="93">
                  <c:v>-5.0404190375000248E-3</c:v>
                </c:pt>
                <c:pt idx="94">
                  <c:v>-5.486315483333358E-3</c:v>
                </c:pt>
                <c:pt idx="95">
                  <c:v>-5.9405459375000275E-3</c:v>
                </c:pt>
                <c:pt idx="96">
                  <c:v>-6.4031104000000366E-3</c:v>
                </c:pt>
                <c:pt idx="97">
                  <c:v>-6.8740088708333646E-3</c:v>
                </c:pt>
                <c:pt idx="98">
                  <c:v>-7.3532413500000324E-3</c:v>
                </c:pt>
                <c:pt idx="99">
                  <c:v>-7.8408078375000467E-3</c:v>
                </c:pt>
                <c:pt idx="100">
                  <c:v>-8.3367083333333661E-3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25-4D96-AFE3-CF23F5D4B93F}"/>
            </c:ext>
          </c:extLst>
        </c:ser>
        <c:ser>
          <c:idx val="4"/>
          <c:order val="4"/>
          <c:spPr>
            <a:ln w="9525" cap="rnd">
              <a:solidFill>
                <a:schemeClr val="accent5"/>
              </a:solidFill>
              <a:round/>
            </a:ln>
            <a:effectLst/>
          </c:spPr>
          <c:val>
            <c:numRef>
              <c:f>'zero alpha'!$G$6:$DC$6</c:f>
              <c:numCache>
                <c:formatCode>General</c:formatCode>
                <c:ptCount val="101"/>
                <c:pt idx="0">
                  <c:v>0</c:v>
                </c:pt>
                <c:pt idx="1">
                  <c:v>3.2916606666666675E-4</c:v>
                </c:pt>
                <c:pt idx="2">
                  <c:v>6.4999760000000024E-4</c:v>
                </c:pt>
                <c:pt idx="3">
                  <c:v>9.6249460000000003E-4</c:v>
                </c:pt>
                <c:pt idx="4">
                  <c:v>1.266657066666667E-3</c:v>
                </c:pt>
                <c:pt idx="5">
                  <c:v>1.5624850000000004E-3</c:v>
                </c:pt>
                <c:pt idx="6">
                  <c:v>1.8499784000000005E-3</c:v>
                </c:pt>
                <c:pt idx="7">
                  <c:v>2.1291372666666672E-3</c:v>
                </c:pt>
                <c:pt idx="8">
                  <c:v>2.3999616000000006E-3</c:v>
                </c:pt>
                <c:pt idx="9">
                  <c:v>2.6624514000000003E-3</c:v>
                </c:pt>
                <c:pt idx="10">
                  <c:v>2.9166066666666667E-3</c:v>
                </c:pt>
                <c:pt idx="11">
                  <c:v>3.1624274000000003E-3</c:v>
                </c:pt>
                <c:pt idx="12">
                  <c:v>3.3999136000000003E-3</c:v>
                </c:pt>
                <c:pt idx="13">
                  <c:v>3.6290652666666665E-3</c:v>
                </c:pt>
                <c:pt idx="14">
                  <c:v>3.8498824000000004E-3</c:v>
                </c:pt>
                <c:pt idx="15">
                  <c:v>4.0623650000000009E-3</c:v>
                </c:pt>
                <c:pt idx="16">
                  <c:v>4.2665130666666683E-3</c:v>
                </c:pt>
                <c:pt idx="17">
                  <c:v>4.462326600000001E-3</c:v>
                </c:pt>
                <c:pt idx="18">
                  <c:v>4.6498056000000018E-3</c:v>
                </c:pt>
                <c:pt idx="19">
                  <c:v>4.8289500666666681E-3</c:v>
                </c:pt>
                <c:pt idx="20">
                  <c:v>4.9997600000000024E-3</c:v>
                </c:pt>
                <c:pt idx="21">
                  <c:v>5.1622354000000013E-3</c:v>
                </c:pt>
                <c:pt idx="22">
                  <c:v>5.316376266666669E-3</c:v>
                </c:pt>
                <c:pt idx="23">
                  <c:v>5.4621826000000023E-3</c:v>
                </c:pt>
                <c:pt idx="24">
                  <c:v>5.5996544000000018E-3</c:v>
                </c:pt>
                <c:pt idx="25">
                  <c:v>5.7287916666666685E-3</c:v>
                </c:pt>
                <c:pt idx="26">
                  <c:v>5.8495944000000015E-3</c:v>
                </c:pt>
                <c:pt idx="27">
                  <c:v>5.9620626000000026E-3</c:v>
                </c:pt>
                <c:pt idx="28">
                  <c:v>6.066196266666669E-3</c:v>
                </c:pt>
                <c:pt idx="29">
                  <c:v>6.1619954000000018E-3</c:v>
                </c:pt>
                <c:pt idx="30">
                  <c:v>6.2494600000000018E-3</c:v>
                </c:pt>
                <c:pt idx="31">
                  <c:v>6.3285900666666681E-3</c:v>
                </c:pt>
                <c:pt idx="32">
                  <c:v>6.3993856000000007E-3</c:v>
                </c:pt>
                <c:pt idx="33">
                  <c:v>6.4618466000000022E-3</c:v>
                </c:pt>
                <c:pt idx="34">
                  <c:v>6.51597306666667E-3</c:v>
                </c:pt>
                <c:pt idx="35">
                  <c:v>6.5617650000000007E-3</c:v>
                </c:pt>
                <c:pt idx="36">
                  <c:v>6.5992224000000019E-3</c:v>
                </c:pt>
                <c:pt idx="37">
                  <c:v>6.6283452666666687E-3</c:v>
                </c:pt>
                <c:pt idx="38">
                  <c:v>6.6491336E-3</c:v>
                </c:pt>
                <c:pt idx="39">
                  <c:v>6.6615874000000019E-3</c:v>
                </c:pt>
                <c:pt idx="40">
                  <c:v>6.6657066666666693E-3</c:v>
                </c:pt>
                <c:pt idx="41">
                  <c:v>6.6614913999999996E-3</c:v>
                </c:pt>
                <c:pt idx="42">
                  <c:v>6.6489416000000022E-3</c:v>
                </c:pt>
                <c:pt idx="43">
                  <c:v>6.6280572666666693E-3</c:v>
                </c:pt>
                <c:pt idx="44">
                  <c:v>6.5988384000000011E-3</c:v>
                </c:pt>
                <c:pt idx="45">
                  <c:v>6.5612850000000035E-3</c:v>
                </c:pt>
                <c:pt idx="46">
                  <c:v>6.5153970666666679E-3</c:v>
                </c:pt>
                <c:pt idx="47">
                  <c:v>6.4611745999999977E-3</c:v>
                </c:pt>
                <c:pt idx="48">
                  <c:v>6.3986175999999999E-3</c:v>
                </c:pt>
                <c:pt idx="49">
                  <c:v>6.3277260666666658E-3</c:v>
                </c:pt>
                <c:pt idx="50">
                  <c:v>6.2484999999999988E-3</c:v>
                </c:pt>
                <c:pt idx="51">
                  <c:v>6.1609394000000008E-3</c:v>
                </c:pt>
                <c:pt idx="52">
                  <c:v>6.065044266666663E-3</c:v>
                </c:pt>
                <c:pt idx="53">
                  <c:v>5.9608145999999976E-3</c:v>
                </c:pt>
                <c:pt idx="54">
                  <c:v>5.8482503999999977E-3</c:v>
                </c:pt>
                <c:pt idx="55">
                  <c:v>5.7273516666666632E-3</c:v>
                </c:pt>
                <c:pt idx="56">
                  <c:v>5.5981183999999958E-3</c:v>
                </c:pt>
                <c:pt idx="57">
                  <c:v>5.4605505999999991E-3</c:v>
                </c:pt>
                <c:pt idx="58">
                  <c:v>5.3146482666666592E-3</c:v>
                </c:pt>
                <c:pt idx="59">
                  <c:v>5.1604113999999968E-3</c:v>
                </c:pt>
                <c:pt idx="60">
                  <c:v>4.9978399999999965E-3</c:v>
                </c:pt>
                <c:pt idx="61">
                  <c:v>4.8269340666666598E-3</c:v>
                </c:pt>
                <c:pt idx="62">
                  <c:v>4.647693599999992E-3</c:v>
                </c:pt>
                <c:pt idx="63">
                  <c:v>4.4601185999999966E-3</c:v>
                </c:pt>
                <c:pt idx="64">
                  <c:v>4.2642090666666597E-3</c:v>
                </c:pt>
                <c:pt idx="65">
                  <c:v>4.0599649999999952E-3</c:v>
                </c:pt>
                <c:pt idx="66">
                  <c:v>3.8473863999999927E-3</c:v>
                </c:pt>
                <c:pt idx="67">
                  <c:v>3.6264732666666591E-3</c:v>
                </c:pt>
                <c:pt idx="68">
                  <c:v>3.3972255999999909E-3</c:v>
                </c:pt>
                <c:pt idx="69">
                  <c:v>3.1596433999999916E-3</c:v>
                </c:pt>
                <c:pt idx="70">
                  <c:v>2.9137266666666613E-3</c:v>
                </c:pt>
                <c:pt idx="71">
                  <c:v>2.6594753999999929E-3</c:v>
                </c:pt>
                <c:pt idx="72">
                  <c:v>2.3968895999999865E-3</c:v>
                </c:pt>
                <c:pt idx="73">
                  <c:v>2.1259692666666594E-3</c:v>
                </c:pt>
                <c:pt idx="74">
                  <c:v>1.8467143999999838E-3</c:v>
                </c:pt>
                <c:pt idx="75">
                  <c:v>1.5591249999999876E-3</c:v>
                </c:pt>
                <c:pt idx="76">
                  <c:v>1.2632010666666568E-3</c:v>
                </c:pt>
                <c:pt idx="77">
                  <c:v>9.5894259999998455E-4</c:v>
                </c:pt>
                <c:pt idx="78">
                  <c:v>6.4634959999998465E-4</c:v>
                </c:pt>
                <c:pt idx="79">
                  <c:v>3.2542206666665366E-4</c:v>
                </c:pt>
                <c:pt idx="80">
                  <c:v>-3.8400000000118895E-6</c:v>
                </c:pt>
                <c:pt idx="81">
                  <c:v>-3.4143660000001547E-4</c:v>
                </c:pt>
                <c:pt idx="82">
                  <c:v>-6.8736773333335013E-4</c:v>
                </c:pt>
                <c:pt idx="83">
                  <c:v>-1.0416334000000159E-3</c:v>
                </c:pt>
                <c:pt idx="84">
                  <c:v>-1.4042336000000197E-3</c:v>
                </c:pt>
                <c:pt idx="85">
                  <c:v>-1.7751683333333511E-3</c:v>
                </c:pt>
                <c:pt idx="86">
                  <c:v>-2.1544376000000136E-3</c:v>
                </c:pt>
                <c:pt idx="87">
                  <c:v>-2.5420414000000176E-3</c:v>
                </c:pt>
                <c:pt idx="88">
                  <c:v>-2.9379797333333527E-3</c:v>
                </c:pt>
                <c:pt idx="89">
                  <c:v>-3.3422526000000223E-3</c:v>
                </c:pt>
                <c:pt idx="90">
                  <c:v>-3.754860000000023E-3</c:v>
                </c:pt>
                <c:pt idx="91">
                  <c:v>-4.1758019333333549E-3</c:v>
                </c:pt>
                <c:pt idx="92">
                  <c:v>-4.6050784000000212E-3</c:v>
                </c:pt>
                <c:pt idx="93">
                  <c:v>-5.0426894000000187E-3</c:v>
                </c:pt>
                <c:pt idx="94">
                  <c:v>-5.4886349333333612E-3</c:v>
                </c:pt>
                <c:pt idx="95">
                  <c:v>-5.9429150000000208E-3</c:v>
                </c:pt>
                <c:pt idx="96">
                  <c:v>-6.4055296000000359E-3</c:v>
                </c:pt>
                <c:pt idx="97">
                  <c:v>-6.8764787333333646E-3</c:v>
                </c:pt>
                <c:pt idx="98">
                  <c:v>-7.355762400000028E-3</c:v>
                </c:pt>
                <c:pt idx="99">
                  <c:v>-7.8433806000000397E-3</c:v>
                </c:pt>
                <c:pt idx="100">
                  <c:v>-8.3393333333333652E-3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25-4D96-AFE3-CF23F5D4B93F}"/>
            </c:ext>
          </c:extLst>
        </c:ser>
        <c:ser>
          <c:idx val="5"/>
          <c:order val="5"/>
          <c:spPr>
            <a:ln w="9525" cap="rnd">
              <a:solidFill>
                <a:schemeClr val="accent6"/>
              </a:solidFill>
              <a:round/>
            </a:ln>
            <a:effectLst/>
          </c:spPr>
          <c:val>
            <c:numRef>
              <c:f>'zero alpha'!$G$7:$DC$7</c:f>
              <c:numCache>
                <c:formatCode>General</c:formatCode>
                <c:ptCount val="101"/>
                <c:pt idx="0">
                  <c:v>0</c:v>
                </c:pt>
                <c:pt idx="1">
                  <c:v>3.2916572916666674E-4</c:v>
                </c:pt>
                <c:pt idx="2">
                  <c:v>6.4999625000000021E-4</c:v>
                </c:pt>
                <c:pt idx="3">
                  <c:v>9.6249156250000003E-4</c:v>
                </c:pt>
                <c:pt idx="4">
                  <c:v>1.2666516666666671E-3</c:v>
                </c:pt>
                <c:pt idx="5">
                  <c:v>1.5624765625000003E-3</c:v>
                </c:pt>
                <c:pt idx="6">
                  <c:v>1.8499662500000005E-3</c:v>
                </c:pt>
                <c:pt idx="7">
                  <c:v>2.1291207291666671E-3</c:v>
                </c:pt>
                <c:pt idx="8">
                  <c:v>2.3999400000000006E-3</c:v>
                </c:pt>
                <c:pt idx="9">
                  <c:v>2.6624240625000004E-3</c:v>
                </c:pt>
                <c:pt idx="10">
                  <c:v>2.9165729166666667E-3</c:v>
                </c:pt>
                <c:pt idx="11">
                  <c:v>3.1623865625000002E-3</c:v>
                </c:pt>
                <c:pt idx="12">
                  <c:v>3.3998650000000002E-3</c:v>
                </c:pt>
                <c:pt idx="13">
                  <c:v>3.6290082291666665E-3</c:v>
                </c:pt>
                <c:pt idx="14">
                  <c:v>3.8498162500000006E-3</c:v>
                </c:pt>
                <c:pt idx="15">
                  <c:v>4.062289062500001E-3</c:v>
                </c:pt>
                <c:pt idx="16">
                  <c:v>4.2664266666666683E-3</c:v>
                </c:pt>
                <c:pt idx="17">
                  <c:v>4.4622290625000007E-3</c:v>
                </c:pt>
                <c:pt idx="18">
                  <c:v>4.6496962500000016E-3</c:v>
                </c:pt>
                <c:pt idx="19">
                  <c:v>4.8288282291666686E-3</c:v>
                </c:pt>
                <c:pt idx="20">
                  <c:v>4.9996250000000023E-3</c:v>
                </c:pt>
                <c:pt idx="21">
                  <c:v>5.1620865625000012E-3</c:v>
                </c:pt>
                <c:pt idx="22">
                  <c:v>5.3162129166666686E-3</c:v>
                </c:pt>
                <c:pt idx="23">
                  <c:v>5.462004062500002E-3</c:v>
                </c:pt>
                <c:pt idx="24">
                  <c:v>5.5994600000000023E-3</c:v>
                </c:pt>
                <c:pt idx="25">
                  <c:v>5.7285807291666685E-3</c:v>
                </c:pt>
                <c:pt idx="26">
                  <c:v>5.8493662500000015E-3</c:v>
                </c:pt>
                <c:pt idx="27">
                  <c:v>5.9618165625000032E-3</c:v>
                </c:pt>
                <c:pt idx="28">
                  <c:v>6.065931666666669E-3</c:v>
                </c:pt>
                <c:pt idx="29">
                  <c:v>6.1617115625000017E-3</c:v>
                </c:pt>
                <c:pt idx="30">
                  <c:v>6.2491562500000021E-3</c:v>
                </c:pt>
                <c:pt idx="31">
                  <c:v>6.3282657291666685E-3</c:v>
                </c:pt>
                <c:pt idx="32">
                  <c:v>6.3990400000000008E-3</c:v>
                </c:pt>
                <c:pt idx="33">
                  <c:v>6.4614790625000026E-3</c:v>
                </c:pt>
                <c:pt idx="34">
                  <c:v>6.5155829166666703E-3</c:v>
                </c:pt>
                <c:pt idx="35">
                  <c:v>6.5613515625000014E-3</c:v>
                </c:pt>
                <c:pt idx="36">
                  <c:v>6.598785000000002E-3</c:v>
                </c:pt>
                <c:pt idx="37">
                  <c:v>6.6278832291666694E-3</c:v>
                </c:pt>
                <c:pt idx="38">
                  <c:v>6.6486462500000001E-3</c:v>
                </c:pt>
                <c:pt idx="39">
                  <c:v>6.661074062500002E-3</c:v>
                </c:pt>
                <c:pt idx="40">
                  <c:v>6.6651666666666691E-3</c:v>
                </c:pt>
                <c:pt idx="41">
                  <c:v>6.6609240624999995E-3</c:v>
                </c:pt>
                <c:pt idx="42">
                  <c:v>6.6483462500000019E-3</c:v>
                </c:pt>
                <c:pt idx="43">
                  <c:v>6.6274332291666694E-3</c:v>
                </c:pt>
                <c:pt idx="44">
                  <c:v>6.5981850000000012E-3</c:v>
                </c:pt>
                <c:pt idx="45">
                  <c:v>6.5606015625000024E-3</c:v>
                </c:pt>
                <c:pt idx="46">
                  <c:v>6.514682916666667E-3</c:v>
                </c:pt>
                <c:pt idx="47">
                  <c:v>6.4604290624999984E-3</c:v>
                </c:pt>
                <c:pt idx="48">
                  <c:v>6.3978400000000001E-3</c:v>
                </c:pt>
                <c:pt idx="49">
                  <c:v>6.3269157291666652E-3</c:v>
                </c:pt>
                <c:pt idx="50">
                  <c:v>6.2476562499999989E-3</c:v>
                </c:pt>
                <c:pt idx="51">
                  <c:v>6.1600615625000011E-3</c:v>
                </c:pt>
                <c:pt idx="52">
                  <c:v>6.0641316666666632E-3</c:v>
                </c:pt>
                <c:pt idx="53">
                  <c:v>5.9598665624999974E-3</c:v>
                </c:pt>
                <c:pt idx="54">
                  <c:v>5.8472662499999984E-3</c:v>
                </c:pt>
                <c:pt idx="55">
                  <c:v>5.7263307291666628E-3</c:v>
                </c:pt>
                <c:pt idx="56">
                  <c:v>5.5970599999999975E-3</c:v>
                </c:pt>
                <c:pt idx="57">
                  <c:v>5.459454062499999E-3</c:v>
                </c:pt>
                <c:pt idx="58">
                  <c:v>5.3135129166666604E-3</c:v>
                </c:pt>
                <c:pt idx="59">
                  <c:v>5.1592365624999956E-3</c:v>
                </c:pt>
                <c:pt idx="60">
                  <c:v>4.9966249999999976E-3</c:v>
                </c:pt>
                <c:pt idx="61">
                  <c:v>4.8256782291666595E-3</c:v>
                </c:pt>
                <c:pt idx="62">
                  <c:v>4.6463962499999935E-3</c:v>
                </c:pt>
                <c:pt idx="63">
                  <c:v>4.4587790624999943E-3</c:v>
                </c:pt>
                <c:pt idx="64">
                  <c:v>4.2628266666666602E-3</c:v>
                </c:pt>
                <c:pt idx="65">
                  <c:v>4.0585390624999947E-3</c:v>
                </c:pt>
                <c:pt idx="66">
                  <c:v>3.8459162499999942E-3</c:v>
                </c:pt>
                <c:pt idx="67">
                  <c:v>3.6249582291666589E-3</c:v>
                </c:pt>
                <c:pt idx="68">
                  <c:v>3.3956649999999922E-3</c:v>
                </c:pt>
                <c:pt idx="69">
                  <c:v>3.158036562499994E-3</c:v>
                </c:pt>
                <c:pt idx="70">
                  <c:v>2.9120729166666644E-3</c:v>
                </c:pt>
                <c:pt idx="71">
                  <c:v>2.6577740624999929E-3</c:v>
                </c:pt>
                <c:pt idx="72">
                  <c:v>2.3951399999999866E-3</c:v>
                </c:pt>
                <c:pt idx="73">
                  <c:v>2.1241707291666592E-3</c:v>
                </c:pt>
                <c:pt idx="74">
                  <c:v>1.8448662499999866E-3</c:v>
                </c:pt>
                <c:pt idx="75">
                  <c:v>1.5572265624999894E-3</c:v>
                </c:pt>
                <c:pt idx="76">
                  <c:v>1.2612516666666573E-3</c:v>
                </c:pt>
                <c:pt idx="77">
                  <c:v>9.5694156249998691E-4</c:v>
                </c:pt>
                <c:pt idx="78">
                  <c:v>6.4429624999998505E-4</c:v>
                </c:pt>
                <c:pt idx="79">
                  <c:v>3.2331572916665177E-4</c:v>
                </c:pt>
                <c:pt idx="80">
                  <c:v>-6.0000000000129394E-6</c:v>
                </c:pt>
                <c:pt idx="81">
                  <c:v>-3.4365093750001602E-4</c:v>
                </c:pt>
                <c:pt idx="82">
                  <c:v>-6.8963708333335053E-4</c:v>
                </c:pt>
                <c:pt idx="83">
                  <c:v>-1.0439584375000165E-3</c:v>
                </c:pt>
                <c:pt idx="84">
                  <c:v>-1.4066150000000208E-3</c:v>
                </c:pt>
                <c:pt idx="85">
                  <c:v>-1.7776067708333496E-3</c:v>
                </c:pt>
                <c:pt idx="86">
                  <c:v>-2.1569337500000133E-3</c:v>
                </c:pt>
                <c:pt idx="87">
                  <c:v>-2.5445959375000222E-3</c:v>
                </c:pt>
                <c:pt idx="88">
                  <c:v>-2.9405933333333523E-3</c:v>
                </c:pt>
                <c:pt idx="89">
                  <c:v>-3.3449259375000241E-3</c:v>
                </c:pt>
                <c:pt idx="90">
                  <c:v>-3.7575937500000274E-3</c:v>
                </c:pt>
                <c:pt idx="91">
                  <c:v>-4.1785967708333552E-3</c:v>
                </c:pt>
                <c:pt idx="92">
                  <c:v>-4.6079350000000248E-3</c:v>
                </c:pt>
                <c:pt idx="93">
                  <c:v>-5.0456084375000189E-3</c:v>
                </c:pt>
                <c:pt idx="94">
                  <c:v>-5.4916170833333583E-3</c:v>
                </c:pt>
                <c:pt idx="95">
                  <c:v>-5.9459609375000222E-3</c:v>
                </c:pt>
                <c:pt idx="96">
                  <c:v>-6.4086400000000349E-3</c:v>
                </c:pt>
                <c:pt idx="97">
                  <c:v>-6.8796542708333616E-3</c:v>
                </c:pt>
                <c:pt idx="98">
                  <c:v>-7.3590037500000302E-3</c:v>
                </c:pt>
                <c:pt idx="99">
                  <c:v>-7.8466884375000406E-3</c:v>
                </c:pt>
                <c:pt idx="100">
                  <c:v>-8.3427083333333651E-3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25-4D96-AFE3-CF23F5D4B93F}"/>
            </c:ext>
          </c:extLst>
        </c:ser>
        <c:ser>
          <c:idx val="6"/>
          <c:order val="6"/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val>
            <c:numRef>
              <c:f>'zero alpha'!$G$8:$DC$8</c:f>
              <c:numCache>
                <c:formatCode>General</c:formatCode>
                <c:ptCount val="101"/>
                <c:pt idx="0">
                  <c:v>0</c:v>
                </c:pt>
                <c:pt idx="1">
                  <c:v>3.2916531666666676E-4</c:v>
                </c:pt>
                <c:pt idx="2">
                  <c:v>6.4999460000000019E-4</c:v>
                </c:pt>
                <c:pt idx="3">
                  <c:v>9.6248785000000001E-4</c:v>
                </c:pt>
                <c:pt idx="4">
                  <c:v>1.266645066666667E-3</c:v>
                </c:pt>
                <c:pt idx="5">
                  <c:v>1.5624662500000003E-3</c:v>
                </c:pt>
                <c:pt idx="6">
                  <c:v>1.8499514000000004E-3</c:v>
                </c:pt>
                <c:pt idx="7">
                  <c:v>2.129100516666667E-3</c:v>
                </c:pt>
                <c:pt idx="8">
                  <c:v>2.3999136000000007E-3</c:v>
                </c:pt>
                <c:pt idx="9">
                  <c:v>2.6623906500000006E-3</c:v>
                </c:pt>
                <c:pt idx="10">
                  <c:v>2.9165316666666667E-3</c:v>
                </c:pt>
                <c:pt idx="11">
                  <c:v>3.1623366500000004E-3</c:v>
                </c:pt>
                <c:pt idx="12">
                  <c:v>3.3998055999999999E-3</c:v>
                </c:pt>
                <c:pt idx="13">
                  <c:v>3.6289385166666669E-3</c:v>
                </c:pt>
                <c:pt idx="14">
                  <c:v>3.8497354000000001E-3</c:v>
                </c:pt>
                <c:pt idx="15">
                  <c:v>4.0621962500000004E-3</c:v>
                </c:pt>
                <c:pt idx="16">
                  <c:v>4.2663210666666678E-3</c:v>
                </c:pt>
                <c:pt idx="17">
                  <c:v>4.4621098500000006E-3</c:v>
                </c:pt>
                <c:pt idx="18">
                  <c:v>4.6495626000000014E-3</c:v>
                </c:pt>
                <c:pt idx="19">
                  <c:v>4.8286793166666684E-3</c:v>
                </c:pt>
                <c:pt idx="20">
                  <c:v>4.9994600000000024E-3</c:v>
                </c:pt>
                <c:pt idx="21">
                  <c:v>5.1619046500000019E-3</c:v>
                </c:pt>
                <c:pt idx="22">
                  <c:v>5.3160132666666684E-3</c:v>
                </c:pt>
                <c:pt idx="23">
                  <c:v>5.4617858500000021E-3</c:v>
                </c:pt>
                <c:pt idx="24">
                  <c:v>5.5992224000000011E-3</c:v>
                </c:pt>
                <c:pt idx="25">
                  <c:v>5.7283229166666689E-3</c:v>
                </c:pt>
                <c:pt idx="26">
                  <c:v>5.8490874000000012E-3</c:v>
                </c:pt>
                <c:pt idx="27">
                  <c:v>5.9615158500000024E-3</c:v>
                </c:pt>
                <c:pt idx="28">
                  <c:v>6.065608266666668E-3</c:v>
                </c:pt>
                <c:pt idx="29">
                  <c:v>6.1613646500000008E-3</c:v>
                </c:pt>
                <c:pt idx="30">
                  <c:v>6.2487850000000015E-3</c:v>
                </c:pt>
                <c:pt idx="31">
                  <c:v>6.3278693166666676E-3</c:v>
                </c:pt>
                <c:pt idx="32">
                  <c:v>6.3986176000000007E-3</c:v>
                </c:pt>
                <c:pt idx="33">
                  <c:v>6.4610298500000019E-3</c:v>
                </c:pt>
                <c:pt idx="34">
                  <c:v>6.5151060666666701E-3</c:v>
                </c:pt>
                <c:pt idx="35">
                  <c:v>6.5608462500000003E-3</c:v>
                </c:pt>
                <c:pt idx="36">
                  <c:v>6.5982504000000018E-3</c:v>
                </c:pt>
                <c:pt idx="37">
                  <c:v>6.6273185166666687E-3</c:v>
                </c:pt>
                <c:pt idx="38">
                  <c:v>6.6480505999999993E-3</c:v>
                </c:pt>
                <c:pt idx="39">
                  <c:v>6.6604466500000022E-3</c:v>
                </c:pt>
                <c:pt idx="40">
                  <c:v>6.6645066666666686E-3</c:v>
                </c:pt>
                <c:pt idx="41">
                  <c:v>6.6602306499999996E-3</c:v>
                </c:pt>
                <c:pt idx="42">
                  <c:v>6.6476186000000012E-3</c:v>
                </c:pt>
                <c:pt idx="43">
                  <c:v>6.626670516666669E-3</c:v>
                </c:pt>
                <c:pt idx="44">
                  <c:v>6.5973864000000004E-3</c:v>
                </c:pt>
                <c:pt idx="45">
                  <c:v>6.5597662500000032E-3</c:v>
                </c:pt>
                <c:pt idx="46">
                  <c:v>6.5138100666666671E-3</c:v>
                </c:pt>
                <c:pt idx="47">
                  <c:v>6.4595178499999972E-3</c:v>
                </c:pt>
                <c:pt idx="48">
                  <c:v>6.3968895999999987E-3</c:v>
                </c:pt>
                <c:pt idx="49">
                  <c:v>6.3259253166666647E-3</c:v>
                </c:pt>
                <c:pt idx="50">
                  <c:v>6.2466249999999987E-3</c:v>
                </c:pt>
                <c:pt idx="51">
                  <c:v>6.1589886499999989E-3</c:v>
                </c:pt>
                <c:pt idx="52">
                  <c:v>6.0630162666666636E-3</c:v>
                </c:pt>
                <c:pt idx="53">
                  <c:v>5.9587078499999981E-3</c:v>
                </c:pt>
                <c:pt idx="54">
                  <c:v>5.846063399999997E-3</c:v>
                </c:pt>
                <c:pt idx="55">
                  <c:v>5.7250829166666621E-3</c:v>
                </c:pt>
                <c:pt idx="56">
                  <c:v>5.5957663999999952E-3</c:v>
                </c:pt>
                <c:pt idx="57">
                  <c:v>5.458113849999998E-3</c:v>
                </c:pt>
                <c:pt idx="58">
                  <c:v>5.3121252666666584E-3</c:v>
                </c:pt>
                <c:pt idx="59">
                  <c:v>5.1578006499999954E-3</c:v>
                </c:pt>
                <c:pt idx="60">
                  <c:v>4.9951399999999951E-3</c:v>
                </c:pt>
                <c:pt idx="61">
                  <c:v>4.8241433166666594E-3</c:v>
                </c:pt>
                <c:pt idx="62">
                  <c:v>4.6448105999999899E-3</c:v>
                </c:pt>
                <c:pt idx="63">
                  <c:v>4.4571418499999953E-3</c:v>
                </c:pt>
                <c:pt idx="64">
                  <c:v>4.26113706666666E-3</c:v>
                </c:pt>
                <c:pt idx="65">
                  <c:v>4.0567962499999943E-3</c:v>
                </c:pt>
                <c:pt idx="66">
                  <c:v>3.8441193999999915E-3</c:v>
                </c:pt>
                <c:pt idx="67">
                  <c:v>3.6231065166666583E-3</c:v>
                </c:pt>
                <c:pt idx="68">
                  <c:v>3.3937575999999914E-3</c:v>
                </c:pt>
                <c:pt idx="69">
                  <c:v>3.1560726499999907E-3</c:v>
                </c:pt>
                <c:pt idx="70">
                  <c:v>2.9100516666666597E-3</c:v>
                </c:pt>
                <c:pt idx="71">
                  <c:v>2.6556946499999914E-3</c:v>
                </c:pt>
                <c:pt idx="72">
                  <c:v>2.393001599999986E-3</c:v>
                </c:pt>
                <c:pt idx="73">
                  <c:v>2.1219725166666571E-3</c:v>
                </c:pt>
                <c:pt idx="74">
                  <c:v>1.8426073999999841E-3</c:v>
                </c:pt>
                <c:pt idx="75">
                  <c:v>1.5549062499999877E-3</c:v>
                </c:pt>
                <c:pt idx="76">
                  <c:v>1.2588690666666541E-3</c:v>
                </c:pt>
                <c:pt idx="77">
                  <c:v>9.5449584999998324E-4</c:v>
                </c:pt>
                <c:pt idx="78">
                  <c:v>6.4178659999998555E-4</c:v>
                </c:pt>
                <c:pt idx="79">
                  <c:v>3.2074131666665062E-4</c:v>
                </c:pt>
                <c:pt idx="80">
                  <c:v>-8.6400000000146082E-6</c:v>
                </c:pt>
                <c:pt idx="81">
                  <c:v>-3.4635735000001708E-4</c:v>
                </c:pt>
                <c:pt idx="82">
                  <c:v>-6.9241073333334985E-4</c:v>
                </c:pt>
                <c:pt idx="83">
                  <c:v>-1.0468001500000164E-3</c:v>
                </c:pt>
                <c:pt idx="84">
                  <c:v>-1.4095256000000236E-3</c:v>
                </c:pt>
                <c:pt idx="85">
                  <c:v>-1.7805870833333542E-3</c:v>
                </c:pt>
                <c:pt idx="86">
                  <c:v>-2.1599846000000152E-3</c:v>
                </c:pt>
                <c:pt idx="87">
                  <c:v>-2.5477181500000202E-3</c:v>
                </c:pt>
                <c:pt idx="88">
                  <c:v>-2.9437877333333556E-3</c:v>
                </c:pt>
                <c:pt idx="89">
                  <c:v>-3.3481933500000248E-3</c:v>
                </c:pt>
                <c:pt idx="90">
                  <c:v>-3.7609350000000243E-3</c:v>
                </c:pt>
                <c:pt idx="91">
                  <c:v>-4.182012683333361E-3</c:v>
                </c:pt>
                <c:pt idx="92">
                  <c:v>-4.6114264000000245E-3</c:v>
                </c:pt>
                <c:pt idx="93">
                  <c:v>-5.0491761500000253E-3</c:v>
                </c:pt>
                <c:pt idx="94">
                  <c:v>-5.4952619333333633E-3</c:v>
                </c:pt>
                <c:pt idx="95">
                  <c:v>-5.9496837500000246E-3</c:v>
                </c:pt>
                <c:pt idx="96">
                  <c:v>-6.4124416000000406E-3</c:v>
                </c:pt>
                <c:pt idx="97">
                  <c:v>-6.8835354833333695E-3</c:v>
                </c:pt>
                <c:pt idx="98">
                  <c:v>-7.3629654000000322E-3</c:v>
                </c:pt>
                <c:pt idx="99">
                  <c:v>-7.8507313500000425E-3</c:v>
                </c:pt>
                <c:pt idx="100">
                  <c:v>-8.3468333333333658E-3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25-4D96-AFE3-CF23F5D4B93F}"/>
            </c:ext>
          </c:extLst>
        </c:ser>
        <c:ser>
          <c:idx val="7"/>
          <c:order val="7"/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val>
            <c:numRef>
              <c:f>'zero alpha'!$G$9:$DC$9</c:f>
              <c:numCache>
                <c:formatCode>General</c:formatCode>
                <c:ptCount val="101"/>
                <c:pt idx="0">
                  <c:v>0</c:v>
                </c:pt>
                <c:pt idx="1">
                  <c:v>3.2916482916666676E-4</c:v>
                </c:pt>
                <c:pt idx="2">
                  <c:v>6.4999265000000017E-4</c:v>
                </c:pt>
                <c:pt idx="3">
                  <c:v>9.6248346249999998E-4</c:v>
                </c:pt>
                <c:pt idx="4">
                  <c:v>1.266637266666667E-3</c:v>
                </c:pt>
                <c:pt idx="5">
                  <c:v>1.5624540625000004E-3</c:v>
                </c:pt>
                <c:pt idx="6">
                  <c:v>1.8499338500000005E-3</c:v>
                </c:pt>
                <c:pt idx="7">
                  <c:v>2.1290766291666673E-3</c:v>
                </c:pt>
                <c:pt idx="8">
                  <c:v>2.3998824000000009E-3</c:v>
                </c:pt>
                <c:pt idx="9">
                  <c:v>2.6623511625000003E-3</c:v>
                </c:pt>
                <c:pt idx="10">
                  <c:v>2.9164829166666668E-3</c:v>
                </c:pt>
                <c:pt idx="11">
                  <c:v>3.1622776625000004E-3</c:v>
                </c:pt>
                <c:pt idx="12">
                  <c:v>3.3997354000000002E-3</c:v>
                </c:pt>
                <c:pt idx="13">
                  <c:v>3.6288561291666667E-3</c:v>
                </c:pt>
                <c:pt idx="14">
                  <c:v>3.8496398500000003E-3</c:v>
                </c:pt>
                <c:pt idx="15">
                  <c:v>4.0620865625000009E-3</c:v>
                </c:pt>
                <c:pt idx="16">
                  <c:v>4.2661962666666678E-3</c:v>
                </c:pt>
                <c:pt idx="17">
                  <c:v>4.4619689625000009E-3</c:v>
                </c:pt>
                <c:pt idx="18">
                  <c:v>4.6494046500000019E-3</c:v>
                </c:pt>
                <c:pt idx="19">
                  <c:v>4.8285033291666684E-3</c:v>
                </c:pt>
                <c:pt idx="20">
                  <c:v>4.9992650000000027E-3</c:v>
                </c:pt>
                <c:pt idx="21">
                  <c:v>5.1616896625000016E-3</c:v>
                </c:pt>
                <c:pt idx="22">
                  <c:v>5.3157773166666684E-3</c:v>
                </c:pt>
                <c:pt idx="23">
                  <c:v>5.4615279625000023E-3</c:v>
                </c:pt>
                <c:pt idx="24">
                  <c:v>5.5989416000000024E-3</c:v>
                </c:pt>
                <c:pt idx="25">
                  <c:v>5.7280182291666688E-3</c:v>
                </c:pt>
                <c:pt idx="26">
                  <c:v>5.8487578500000022E-3</c:v>
                </c:pt>
                <c:pt idx="27">
                  <c:v>5.9611604625000028E-3</c:v>
                </c:pt>
                <c:pt idx="28">
                  <c:v>6.0652260666666687E-3</c:v>
                </c:pt>
                <c:pt idx="29">
                  <c:v>6.1609546625000016E-3</c:v>
                </c:pt>
                <c:pt idx="30">
                  <c:v>6.2483462500000026E-3</c:v>
                </c:pt>
                <c:pt idx="31">
                  <c:v>6.327400829166668E-3</c:v>
                </c:pt>
                <c:pt idx="32">
                  <c:v>6.3981184000000005E-3</c:v>
                </c:pt>
                <c:pt idx="33">
                  <c:v>6.4604989625000027E-3</c:v>
                </c:pt>
                <c:pt idx="34">
                  <c:v>6.5145425166666703E-3</c:v>
                </c:pt>
                <c:pt idx="35">
                  <c:v>6.5602490625000015E-3</c:v>
                </c:pt>
                <c:pt idx="36">
                  <c:v>6.5976186000000023E-3</c:v>
                </c:pt>
                <c:pt idx="37">
                  <c:v>6.6266511291666694E-3</c:v>
                </c:pt>
                <c:pt idx="38">
                  <c:v>6.6473466500000002E-3</c:v>
                </c:pt>
                <c:pt idx="39">
                  <c:v>6.6597051625000023E-3</c:v>
                </c:pt>
                <c:pt idx="40">
                  <c:v>6.6637266666666698E-3</c:v>
                </c:pt>
                <c:pt idx="41">
                  <c:v>6.6594111625000001E-3</c:v>
                </c:pt>
                <c:pt idx="42">
                  <c:v>6.6467586500000017E-3</c:v>
                </c:pt>
                <c:pt idx="43">
                  <c:v>6.6257691291666697E-3</c:v>
                </c:pt>
                <c:pt idx="44">
                  <c:v>6.5964426000000003E-3</c:v>
                </c:pt>
                <c:pt idx="45">
                  <c:v>6.5587790625000024E-3</c:v>
                </c:pt>
                <c:pt idx="46">
                  <c:v>6.5127785166666681E-3</c:v>
                </c:pt>
                <c:pt idx="47">
                  <c:v>6.4584409624999992E-3</c:v>
                </c:pt>
                <c:pt idx="48">
                  <c:v>6.3957664000000008E-3</c:v>
                </c:pt>
                <c:pt idx="49">
                  <c:v>6.324754829166666E-3</c:v>
                </c:pt>
                <c:pt idx="50">
                  <c:v>6.2454062500000001E-3</c:v>
                </c:pt>
                <c:pt idx="51">
                  <c:v>6.1577206625000012E-3</c:v>
                </c:pt>
                <c:pt idx="52">
                  <c:v>6.0616980666666643E-3</c:v>
                </c:pt>
                <c:pt idx="53">
                  <c:v>5.9573384624999979E-3</c:v>
                </c:pt>
                <c:pt idx="54">
                  <c:v>5.8446418499999986E-3</c:v>
                </c:pt>
                <c:pt idx="55">
                  <c:v>5.7236082291666629E-3</c:v>
                </c:pt>
                <c:pt idx="56">
                  <c:v>5.594237599999996E-3</c:v>
                </c:pt>
                <c:pt idx="57">
                  <c:v>5.4565299624999997E-3</c:v>
                </c:pt>
                <c:pt idx="58">
                  <c:v>5.3104853166666601E-3</c:v>
                </c:pt>
                <c:pt idx="59">
                  <c:v>5.1561036624999963E-3</c:v>
                </c:pt>
                <c:pt idx="60">
                  <c:v>4.9933849999999978E-3</c:v>
                </c:pt>
                <c:pt idx="61">
                  <c:v>4.8223293291666594E-3</c:v>
                </c:pt>
                <c:pt idx="62">
                  <c:v>4.6429366499999916E-3</c:v>
                </c:pt>
                <c:pt idx="63">
                  <c:v>4.4552069624999961E-3</c:v>
                </c:pt>
                <c:pt idx="64">
                  <c:v>4.259140266666659E-3</c:v>
                </c:pt>
                <c:pt idx="65">
                  <c:v>4.0547365624999943E-3</c:v>
                </c:pt>
                <c:pt idx="66">
                  <c:v>3.8419958499999948E-3</c:v>
                </c:pt>
                <c:pt idx="67">
                  <c:v>3.6209181291666608E-3</c:v>
                </c:pt>
                <c:pt idx="68">
                  <c:v>3.391503399999992E-3</c:v>
                </c:pt>
                <c:pt idx="69">
                  <c:v>3.1537516624999921E-3</c:v>
                </c:pt>
                <c:pt idx="70">
                  <c:v>2.9076629166666645E-3</c:v>
                </c:pt>
                <c:pt idx="71">
                  <c:v>2.6532371624999919E-3</c:v>
                </c:pt>
                <c:pt idx="72">
                  <c:v>2.3904743999999881E-3</c:v>
                </c:pt>
                <c:pt idx="73">
                  <c:v>2.11937462916666E-3</c:v>
                </c:pt>
                <c:pt idx="74">
                  <c:v>1.8399378499999869E-3</c:v>
                </c:pt>
                <c:pt idx="75">
                  <c:v>1.5521640624999895E-3</c:v>
                </c:pt>
                <c:pt idx="76">
                  <c:v>1.2560532666666575E-3</c:v>
                </c:pt>
                <c:pt idx="77">
                  <c:v>9.5160546249998743E-4</c:v>
                </c:pt>
                <c:pt idx="78">
                  <c:v>6.3882064999998614E-4</c:v>
                </c:pt>
                <c:pt idx="79">
                  <c:v>3.1769882916665368E-4</c:v>
                </c:pt>
                <c:pt idx="80">
                  <c:v>-1.1760000000009957E-5</c:v>
                </c:pt>
                <c:pt idx="81">
                  <c:v>-3.4955583750001518E-4</c:v>
                </c:pt>
                <c:pt idx="82">
                  <c:v>-6.956886833333481E-4</c:v>
                </c:pt>
                <c:pt idx="83">
                  <c:v>-1.0501585375000157E-3</c:v>
                </c:pt>
                <c:pt idx="84">
                  <c:v>-1.4129654000000214E-3</c:v>
                </c:pt>
                <c:pt idx="85">
                  <c:v>-1.7841092708333513E-3</c:v>
                </c:pt>
                <c:pt idx="86">
                  <c:v>-2.1635901500000124E-3</c:v>
                </c:pt>
                <c:pt idx="87">
                  <c:v>-2.5514080375000185E-3</c:v>
                </c:pt>
                <c:pt idx="88">
                  <c:v>-2.9475629333333558E-3</c:v>
                </c:pt>
                <c:pt idx="89">
                  <c:v>-3.3520548375000243E-3</c:v>
                </c:pt>
                <c:pt idx="90">
                  <c:v>-3.7648837500000275E-3</c:v>
                </c:pt>
                <c:pt idx="91">
                  <c:v>-4.1860496708333583E-3</c:v>
                </c:pt>
                <c:pt idx="92">
                  <c:v>-4.6155526000000204E-3</c:v>
                </c:pt>
                <c:pt idx="93">
                  <c:v>-5.053392537500024E-3</c:v>
                </c:pt>
                <c:pt idx="94">
                  <c:v>-5.4995694833333553E-3</c:v>
                </c:pt>
                <c:pt idx="95">
                  <c:v>-5.9540834375000212E-3</c:v>
                </c:pt>
                <c:pt idx="96">
                  <c:v>-6.4169344000000322E-3</c:v>
                </c:pt>
                <c:pt idx="97">
                  <c:v>-6.8881223708333675E-3</c:v>
                </c:pt>
                <c:pt idx="98">
                  <c:v>-7.367647350000027E-3</c:v>
                </c:pt>
                <c:pt idx="99">
                  <c:v>-7.8555093375000454E-3</c:v>
                </c:pt>
                <c:pt idx="100">
                  <c:v>-8.3517083333333603E-3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A25-4D96-AFE3-CF23F5D4B93F}"/>
            </c:ext>
          </c:extLst>
        </c:ser>
        <c:ser>
          <c:idx val="8"/>
          <c:order val="8"/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val>
            <c:numRef>
              <c:f>'zero alpha'!$G$10:$DC$10</c:f>
              <c:numCache>
                <c:formatCode>General</c:formatCode>
                <c:ptCount val="101"/>
                <c:pt idx="0">
                  <c:v>0</c:v>
                </c:pt>
                <c:pt idx="1">
                  <c:v>3.2916426666666678E-4</c:v>
                </c:pt>
                <c:pt idx="2">
                  <c:v>6.4999040000000017E-4</c:v>
                </c:pt>
                <c:pt idx="3">
                  <c:v>9.6247840000000004E-4</c:v>
                </c:pt>
                <c:pt idx="4">
                  <c:v>1.2666282666666672E-3</c:v>
                </c:pt>
                <c:pt idx="5">
                  <c:v>1.5624400000000002E-3</c:v>
                </c:pt>
                <c:pt idx="6">
                  <c:v>1.8499136000000003E-3</c:v>
                </c:pt>
                <c:pt idx="7">
                  <c:v>2.129049066666667E-3</c:v>
                </c:pt>
                <c:pt idx="8">
                  <c:v>2.3998464000000008E-3</c:v>
                </c:pt>
                <c:pt idx="9">
                  <c:v>2.6623056000000004E-3</c:v>
                </c:pt>
                <c:pt idx="10">
                  <c:v>2.9164266666666669E-3</c:v>
                </c:pt>
                <c:pt idx="11">
                  <c:v>3.1622096000000002E-3</c:v>
                </c:pt>
                <c:pt idx="12">
                  <c:v>3.3996544000000004E-3</c:v>
                </c:pt>
                <c:pt idx="13">
                  <c:v>3.6287610666666664E-3</c:v>
                </c:pt>
                <c:pt idx="14">
                  <c:v>3.8495296000000002E-3</c:v>
                </c:pt>
                <c:pt idx="15">
                  <c:v>4.0619600000000007E-3</c:v>
                </c:pt>
                <c:pt idx="16">
                  <c:v>4.2660522666666681E-3</c:v>
                </c:pt>
                <c:pt idx="17">
                  <c:v>4.4618064000000006E-3</c:v>
                </c:pt>
                <c:pt idx="18">
                  <c:v>4.6492224000000016E-3</c:v>
                </c:pt>
                <c:pt idx="19">
                  <c:v>4.8283002666666686E-3</c:v>
                </c:pt>
                <c:pt idx="20">
                  <c:v>4.9990400000000023E-3</c:v>
                </c:pt>
                <c:pt idx="21">
                  <c:v>5.1614416000000021E-3</c:v>
                </c:pt>
                <c:pt idx="22">
                  <c:v>5.3155050666666686E-3</c:v>
                </c:pt>
                <c:pt idx="23">
                  <c:v>5.4612304000000028E-3</c:v>
                </c:pt>
                <c:pt idx="24">
                  <c:v>5.5986176000000012E-3</c:v>
                </c:pt>
                <c:pt idx="25">
                  <c:v>5.7276666666666691E-3</c:v>
                </c:pt>
                <c:pt idx="26">
                  <c:v>5.8483776000000012E-3</c:v>
                </c:pt>
                <c:pt idx="27">
                  <c:v>5.9607504000000026E-3</c:v>
                </c:pt>
                <c:pt idx="28">
                  <c:v>6.0647850666666683E-3</c:v>
                </c:pt>
                <c:pt idx="29">
                  <c:v>6.1604816000000017E-3</c:v>
                </c:pt>
                <c:pt idx="30">
                  <c:v>6.2478400000000028E-3</c:v>
                </c:pt>
                <c:pt idx="31">
                  <c:v>6.326860266666668E-3</c:v>
                </c:pt>
                <c:pt idx="32">
                  <c:v>6.397542400000001E-3</c:v>
                </c:pt>
                <c:pt idx="33">
                  <c:v>6.4598864000000025E-3</c:v>
                </c:pt>
                <c:pt idx="34">
                  <c:v>6.5138922666666699E-3</c:v>
                </c:pt>
                <c:pt idx="35">
                  <c:v>6.5595600000000007E-3</c:v>
                </c:pt>
                <c:pt idx="36">
                  <c:v>6.5968896000000018E-3</c:v>
                </c:pt>
                <c:pt idx="37">
                  <c:v>6.6258810666666688E-3</c:v>
                </c:pt>
                <c:pt idx="38">
                  <c:v>6.6465344000000001E-3</c:v>
                </c:pt>
                <c:pt idx="39">
                  <c:v>6.6588496000000025E-3</c:v>
                </c:pt>
                <c:pt idx="40">
                  <c:v>6.6628266666666691E-3</c:v>
                </c:pt>
                <c:pt idx="41">
                  <c:v>6.6584655999999999E-3</c:v>
                </c:pt>
                <c:pt idx="42">
                  <c:v>6.6457664000000019E-3</c:v>
                </c:pt>
                <c:pt idx="43">
                  <c:v>6.6247290666666689E-3</c:v>
                </c:pt>
                <c:pt idx="44">
                  <c:v>6.5953536000000011E-3</c:v>
                </c:pt>
                <c:pt idx="45">
                  <c:v>6.5576400000000035E-3</c:v>
                </c:pt>
                <c:pt idx="46">
                  <c:v>6.5115882666666684E-3</c:v>
                </c:pt>
                <c:pt idx="47">
                  <c:v>6.4571983999999992E-3</c:v>
                </c:pt>
                <c:pt idx="48">
                  <c:v>6.3944703999999995E-3</c:v>
                </c:pt>
                <c:pt idx="49">
                  <c:v>6.3234042666666657E-3</c:v>
                </c:pt>
                <c:pt idx="50">
                  <c:v>6.2439999999999996E-3</c:v>
                </c:pt>
                <c:pt idx="51">
                  <c:v>6.1562576000000011E-3</c:v>
                </c:pt>
                <c:pt idx="52">
                  <c:v>6.0601770666666634E-3</c:v>
                </c:pt>
                <c:pt idx="53">
                  <c:v>5.9557583999999986E-3</c:v>
                </c:pt>
                <c:pt idx="54">
                  <c:v>5.843001599999998E-3</c:v>
                </c:pt>
                <c:pt idx="55">
                  <c:v>5.7219066666666634E-3</c:v>
                </c:pt>
                <c:pt idx="56">
                  <c:v>5.5924735999999965E-3</c:v>
                </c:pt>
                <c:pt idx="57">
                  <c:v>5.4547024000000006E-3</c:v>
                </c:pt>
                <c:pt idx="58">
                  <c:v>5.3085930666666604E-3</c:v>
                </c:pt>
                <c:pt idx="59">
                  <c:v>5.1541455999999965E-3</c:v>
                </c:pt>
                <c:pt idx="60">
                  <c:v>4.9913599999999968E-3</c:v>
                </c:pt>
                <c:pt idx="61">
                  <c:v>4.8202362666666596E-3</c:v>
                </c:pt>
                <c:pt idx="62">
                  <c:v>4.6407743999999918E-3</c:v>
                </c:pt>
                <c:pt idx="63">
                  <c:v>4.4529743999999968E-3</c:v>
                </c:pt>
                <c:pt idx="64">
                  <c:v>4.2568362666666609E-3</c:v>
                </c:pt>
                <c:pt idx="65">
                  <c:v>4.0523599999999944E-3</c:v>
                </c:pt>
                <c:pt idx="66">
                  <c:v>3.8395455999999939E-3</c:v>
                </c:pt>
                <c:pt idx="67">
                  <c:v>3.6183930666666593E-3</c:v>
                </c:pt>
                <c:pt idx="68">
                  <c:v>3.3889023999999907E-3</c:v>
                </c:pt>
                <c:pt idx="69">
                  <c:v>3.1510735999999949E-3</c:v>
                </c:pt>
                <c:pt idx="70">
                  <c:v>2.9049066666666616E-3</c:v>
                </c:pt>
                <c:pt idx="71">
                  <c:v>2.6504015999999943E-3</c:v>
                </c:pt>
                <c:pt idx="72">
                  <c:v>2.387558399999986E-3</c:v>
                </c:pt>
                <c:pt idx="73">
                  <c:v>2.1163770666666609E-3</c:v>
                </c:pt>
                <c:pt idx="74">
                  <c:v>1.8368575999999845E-3</c:v>
                </c:pt>
                <c:pt idx="75">
                  <c:v>1.5489999999999879E-3</c:v>
                </c:pt>
                <c:pt idx="76">
                  <c:v>1.2528042666666572E-3</c:v>
                </c:pt>
                <c:pt idx="77">
                  <c:v>9.4827039999998558E-4</c:v>
                </c:pt>
                <c:pt idx="78">
                  <c:v>6.3539839999998682E-4</c:v>
                </c:pt>
                <c:pt idx="79">
                  <c:v>3.14188266666654E-4</c:v>
                </c:pt>
                <c:pt idx="80">
                  <c:v>-1.5360000000012863E-5</c:v>
                </c:pt>
                <c:pt idx="81">
                  <c:v>-3.5324640000001725E-4</c:v>
                </c:pt>
                <c:pt idx="82">
                  <c:v>-6.9947093333334875E-4</c:v>
                </c:pt>
                <c:pt idx="83">
                  <c:v>-1.0540336000000143E-3</c:v>
                </c:pt>
                <c:pt idx="84">
                  <c:v>-1.4169344000000209E-3</c:v>
                </c:pt>
                <c:pt idx="85">
                  <c:v>-1.788173333333351E-3</c:v>
                </c:pt>
                <c:pt idx="86">
                  <c:v>-2.1677504000000153E-3</c:v>
                </c:pt>
                <c:pt idx="87">
                  <c:v>-2.5556656000000171E-3</c:v>
                </c:pt>
                <c:pt idx="88">
                  <c:v>-2.9519189333333529E-3</c:v>
                </c:pt>
                <c:pt idx="89">
                  <c:v>-3.3565104000000227E-3</c:v>
                </c:pt>
                <c:pt idx="90">
                  <c:v>-3.7694400000000232E-3</c:v>
                </c:pt>
                <c:pt idx="91">
                  <c:v>-4.1907077333333542E-3</c:v>
                </c:pt>
                <c:pt idx="92">
                  <c:v>-4.6203136000000193E-3</c:v>
                </c:pt>
                <c:pt idx="93">
                  <c:v>-5.0582576000000219E-3</c:v>
                </c:pt>
                <c:pt idx="94">
                  <c:v>-5.5045397333333551E-3</c:v>
                </c:pt>
                <c:pt idx="95">
                  <c:v>-5.9591600000000258E-3</c:v>
                </c:pt>
                <c:pt idx="96">
                  <c:v>-6.4221184000000375E-3</c:v>
                </c:pt>
                <c:pt idx="97">
                  <c:v>-6.8934149333333625E-3</c:v>
                </c:pt>
                <c:pt idx="98">
                  <c:v>-7.3730496000000284E-3</c:v>
                </c:pt>
                <c:pt idx="99">
                  <c:v>-7.8610224000000423E-3</c:v>
                </c:pt>
                <c:pt idx="100">
                  <c:v>-8.3573333333333624E-3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25-4D96-AFE3-CF23F5D4B93F}"/>
            </c:ext>
          </c:extLst>
        </c:ser>
        <c:ser>
          <c:idx val="9"/>
          <c:order val="9"/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val>
            <c:numRef>
              <c:f>'zero alpha'!$G$11:$DC$11</c:f>
              <c:numCache>
                <c:formatCode>General</c:formatCode>
                <c:ptCount val="101"/>
                <c:pt idx="0">
                  <c:v>0</c:v>
                </c:pt>
                <c:pt idx="1">
                  <c:v>3.2916362916666678E-4</c:v>
                </c:pt>
                <c:pt idx="2">
                  <c:v>6.4998785000000016E-4</c:v>
                </c:pt>
                <c:pt idx="3">
                  <c:v>9.6247266249999998E-4</c:v>
                </c:pt>
                <c:pt idx="4">
                  <c:v>1.2666180666666671E-3</c:v>
                </c:pt>
                <c:pt idx="5">
                  <c:v>1.5624240625000004E-3</c:v>
                </c:pt>
                <c:pt idx="6">
                  <c:v>1.8498906500000003E-3</c:v>
                </c:pt>
                <c:pt idx="7">
                  <c:v>2.1290178291666672E-3</c:v>
                </c:pt>
                <c:pt idx="8">
                  <c:v>2.3998056000000007E-3</c:v>
                </c:pt>
                <c:pt idx="9">
                  <c:v>2.6622539625000005E-3</c:v>
                </c:pt>
                <c:pt idx="10">
                  <c:v>2.9163629166666667E-3</c:v>
                </c:pt>
                <c:pt idx="11">
                  <c:v>3.1621324625000003E-3</c:v>
                </c:pt>
                <c:pt idx="12">
                  <c:v>3.3995626000000003E-3</c:v>
                </c:pt>
                <c:pt idx="13">
                  <c:v>3.6286533291666665E-3</c:v>
                </c:pt>
                <c:pt idx="14">
                  <c:v>3.8494046500000003E-3</c:v>
                </c:pt>
                <c:pt idx="15">
                  <c:v>4.0618165625000008E-3</c:v>
                </c:pt>
                <c:pt idx="16">
                  <c:v>4.265889066666668E-3</c:v>
                </c:pt>
                <c:pt idx="17">
                  <c:v>4.4616221625000006E-3</c:v>
                </c:pt>
                <c:pt idx="18">
                  <c:v>4.6490158500000021E-3</c:v>
                </c:pt>
                <c:pt idx="19">
                  <c:v>4.8280701291666681E-3</c:v>
                </c:pt>
                <c:pt idx="20">
                  <c:v>4.9987850000000021E-3</c:v>
                </c:pt>
                <c:pt idx="21">
                  <c:v>5.1611604625000015E-3</c:v>
                </c:pt>
                <c:pt idx="22">
                  <c:v>5.315196516666669E-3</c:v>
                </c:pt>
                <c:pt idx="23">
                  <c:v>5.4608931625000027E-3</c:v>
                </c:pt>
                <c:pt idx="24">
                  <c:v>5.5982504000000018E-3</c:v>
                </c:pt>
                <c:pt idx="25">
                  <c:v>5.7272682291666689E-3</c:v>
                </c:pt>
                <c:pt idx="26">
                  <c:v>5.8479466500000014E-3</c:v>
                </c:pt>
                <c:pt idx="27">
                  <c:v>5.960285662500002E-3</c:v>
                </c:pt>
                <c:pt idx="28">
                  <c:v>6.0642852666666688E-3</c:v>
                </c:pt>
                <c:pt idx="29">
                  <c:v>6.1599454625000018E-3</c:v>
                </c:pt>
                <c:pt idx="30">
                  <c:v>6.2472662500000021E-3</c:v>
                </c:pt>
                <c:pt idx="31">
                  <c:v>6.3262476291666677E-3</c:v>
                </c:pt>
                <c:pt idx="32">
                  <c:v>6.3968896000000004E-3</c:v>
                </c:pt>
                <c:pt idx="33">
                  <c:v>6.4591921625000021E-3</c:v>
                </c:pt>
                <c:pt idx="34">
                  <c:v>6.51315531666667E-3</c:v>
                </c:pt>
                <c:pt idx="35">
                  <c:v>6.5587790625000007E-3</c:v>
                </c:pt>
                <c:pt idx="36">
                  <c:v>6.596063400000002E-3</c:v>
                </c:pt>
                <c:pt idx="37">
                  <c:v>6.6250083291666687E-3</c:v>
                </c:pt>
                <c:pt idx="38">
                  <c:v>6.6456138499999999E-3</c:v>
                </c:pt>
                <c:pt idx="39">
                  <c:v>6.6578799625000018E-3</c:v>
                </c:pt>
                <c:pt idx="40">
                  <c:v>6.6618066666666691E-3</c:v>
                </c:pt>
                <c:pt idx="41">
                  <c:v>6.6573939624999991E-3</c:v>
                </c:pt>
                <c:pt idx="42">
                  <c:v>6.6446418500000015E-3</c:v>
                </c:pt>
                <c:pt idx="43">
                  <c:v>6.6235503291666685E-3</c:v>
                </c:pt>
                <c:pt idx="44">
                  <c:v>6.5941194000000009E-3</c:v>
                </c:pt>
                <c:pt idx="45">
                  <c:v>6.5563490625000029E-3</c:v>
                </c:pt>
                <c:pt idx="46">
                  <c:v>6.5102393166666678E-3</c:v>
                </c:pt>
                <c:pt idx="47">
                  <c:v>6.4557901624999973E-3</c:v>
                </c:pt>
                <c:pt idx="48">
                  <c:v>6.3930015999999999E-3</c:v>
                </c:pt>
                <c:pt idx="49">
                  <c:v>6.3218736291666654E-3</c:v>
                </c:pt>
                <c:pt idx="50">
                  <c:v>6.2424062499999988E-3</c:v>
                </c:pt>
                <c:pt idx="51">
                  <c:v>6.1545994625000003E-3</c:v>
                </c:pt>
                <c:pt idx="52">
                  <c:v>6.0584532666666628E-3</c:v>
                </c:pt>
                <c:pt idx="53">
                  <c:v>5.9539676624999968E-3</c:v>
                </c:pt>
                <c:pt idx="54">
                  <c:v>5.8411426499999971E-3</c:v>
                </c:pt>
                <c:pt idx="55">
                  <c:v>5.7199782291666619E-3</c:v>
                </c:pt>
                <c:pt idx="56">
                  <c:v>5.5904743999999965E-3</c:v>
                </c:pt>
                <c:pt idx="57">
                  <c:v>5.452631162499999E-3</c:v>
                </c:pt>
                <c:pt idx="58">
                  <c:v>5.3064485166666592E-3</c:v>
                </c:pt>
                <c:pt idx="59">
                  <c:v>5.151926462499996E-3</c:v>
                </c:pt>
                <c:pt idx="60">
                  <c:v>4.9890649999999957E-3</c:v>
                </c:pt>
                <c:pt idx="61">
                  <c:v>4.8178641291666598E-3</c:v>
                </c:pt>
                <c:pt idx="62">
                  <c:v>4.6383238499999903E-3</c:v>
                </c:pt>
                <c:pt idx="63">
                  <c:v>4.4504441624999939E-3</c:v>
                </c:pt>
                <c:pt idx="64">
                  <c:v>4.2542250666666587E-3</c:v>
                </c:pt>
                <c:pt idx="65">
                  <c:v>4.0496665624999949E-3</c:v>
                </c:pt>
                <c:pt idx="66">
                  <c:v>3.8367686499999921E-3</c:v>
                </c:pt>
                <c:pt idx="67">
                  <c:v>3.6155313291666609E-3</c:v>
                </c:pt>
                <c:pt idx="68">
                  <c:v>3.3859545999999907E-3</c:v>
                </c:pt>
                <c:pt idx="69">
                  <c:v>3.148038462499992E-3</c:v>
                </c:pt>
                <c:pt idx="70">
                  <c:v>2.9017829166666613E-3</c:v>
                </c:pt>
                <c:pt idx="71">
                  <c:v>2.6471879624999917E-3</c:v>
                </c:pt>
                <c:pt idx="72">
                  <c:v>2.3842535999999866E-3</c:v>
                </c:pt>
                <c:pt idx="73">
                  <c:v>2.1129798291666564E-3</c:v>
                </c:pt>
                <c:pt idx="74">
                  <c:v>1.8333666499999839E-3</c:v>
                </c:pt>
                <c:pt idx="75">
                  <c:v>1.5454140624999863E-3</c:v>
                </c:pt>
                <c:pt idx="76">
                  <c:v>1.2491220666666566E-3</c:v>
                </c:pt>
                <c:pt idx="77">
                  <c:v>9.4449066249998465E-4</c:v>
                </c:pt>
                <c:pt idx="78">
                  <c:v>6.3151984999998412E-4</c:v>
                </c:pt>
                <c:pt idx="79">
                  <c:v>3.102096291666516E-4</c:v>
                </c:pt>
                <c:pt idx="80">
                  <c:v>-1.9440000000012919E-5</c:v>
                </c:pt>
                <c:pt idx="81">
                  <c:v>-3.5742903750001637E-4</c:v>
                </c:pt>
                <c:pt idx="82">
                  <c:v>-7.0375748333335181E-4</c:v>
                </c:pt>
                <c:pt idx="83">
                  <c:v>-1.0584253375000158E-3</c:v>
                </c:pt>
                <c:pt idx="84">
                  <c:v>-1.4214326000000221E-3</c:v>
                </c:pt>
                <c:pt idx="85">
                  <c:v>-1.7927792708333536E-3</c:v>
                </c:pt>
                <c:pt idx="86">
                  <c:v>-2.172465350000017E-3</c:v>
                </c:pt>
                <c:pt idx="87">
                  <c:v>-2.5604908375000228E-3</c:v>
                </c:pt>
                <c:pt idx="88">
                  <c:v>-2.9568557333333537E-3</c:v>
                </c:pt>
                <c:pt idx="89">
                  <c:v>-3.3615600375000269E-3</c:v>
                </c:pt>
                <c:pt idx="90">
                  <c:v>-3.7746037500000253E-3</c:v>
                </c:pt>
                <c:pt idx="91">
                  <c:v>-4.1959868708333556E-3</c:v>
                </c:pt>
                <c:pt idx="92">
                  <c:v>-4.6257094000000214E-3</c:v>
                </c:pt>
                <c:pt idx="93">
                  <c:v>-5.0637713375000261E-3</c:v>
                </c:pt>
                <c:pt idx="94">
                  <c:v>-5.5101726833333628E-3</c:v>
                </c:pt>
                <c:pt idx="95">
                  <c:v>-5.9649134375000246E-3</c:v>
                </c:pt>
                <c:pt idx="96">
                  <c:v>-6.4279936000000357E-3</c:v>
                </c:pt>
                <c:pt idx="97">
                  <c:v>-6.8994131708333684E-3</c:v>
                </c:pt>
                <c:pt idx="98">
                  <c:v>-7.3791721500000296E-3</c:v>
                </c:pt>
                <c:pt idx="99">
                  <c:v>-7.8672705375000471E-3</c:v>
                </c:pt>
                <c:pt idx="100">
                  <c:v>-8.3637083333333653E-3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A25-4D96-AFE3-CF23F5D4B93F}"/>
            </c:ext>
          </c:extLst>
        </c:ser>
        <c:ser>
          <c:idx val="10"/>
          <c:order val="10"/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val>
            <c:numRef>
              <c:f>'zero alpha'!$G$12:$DC$12</c:f>
              <c:numCache>
                <c:formatCode>General</c:formatCode>
                <c:ptCount val="101"/>
                <c:pt idx="0">
                  <c:v>0</c:v>
                </c:pt>
                <c:pt idx="1">
                  <c:v>3.2916291666666676E-4</c:v>
                </c:pt>
                <c:pt idx="2">
                  <c:v>6.4998500000000017E-4</c:v>
                </c:pt>
                <c:pt idx="3">
                  <c:v>9.6246625000000001E-4</c:v>
                </c:pt>
                <c:pt idx="4">
                  <c:v>1.2666066666666669E-3</c:v>
                </c:pt>
                <c:pt idx="5">
                  <c:v>1.5624062500000002E-3</c:v>
                </c:pt>
                <c:pt idx="6">
                  <c:v>1.8498650000000004E-3</c:v>
                </c:pt>
                <c:pt idx="7">
                  <c:v>2.1289829166666672E-3</c:v>
                </c:pt>
                <c:pt idx="8">
                  <c:v>2.3997600000000008E-3</c:v>
                </c:pt>
                <c:pt idx="9">
                  <c:v>2.6621962500000002E-3</c:v>
                </c:pt>
                <c:pt idx="10">
                  <c:v>2.9162916666666669E-3</c:v>
                </c:pt>
                <c:pt idx="11">
                  <c:v>3.1620462500000007E-3</c:v>
                </c:pt>
                <c:pt idx="12">
                  <c:v>3.39946E-3</c:v>
                </c:pt>
                <c:pt idx="13">
                  <c:v>3.6285329166666665E-3</c:v>
                </c:pt>
                <c:pt idx="14">
                  <c:v>3.8492650000000002E-3</c:v>
                </c:pt>
                <c:pt idx="15">
                  <c:v>4.061656250000001E-3</c:v>
                </c:pt>
                <c:pt idx="16">
                  <c:v>4.2657066666666682E-3</c:v>
                </c:pt>
                <c:pt idx="17">
                  <c:v>4.4614162500000009E-3</c:v>
                </c:pt>
                <c:pt idx="18">
                  <c:v>4.6487850000000016E-3</c:v>
                </c:pt>
                <c:pt idx="19">
                  <c:v>4.8278129166666687E-3</c:v>
                </c:pt>
                <c:pt idx="20">
                  <c:v>4.9985000000000021E-3</c:v>
                </c:pt>
                <c:pt idx="21">
                  <c:v>5.1608462500000018E-3</c:v>
                </c:pt>
                <c:pt idx="22">
                  <c:v>5.3148516666666687E-3</c:v>
                </c:pt>
                <c:pt idx="23">
                  <c:v>5.4605162500000019E-3</c:v>
                </c:pt>
                <c:pt idx="24">
                  <c:v>5.5978400000000015E-3</c:v>
                </c:pt>
                <c:pt idx="25">
                  <c:v>5.7268229166666691E-3</c:v>
                </c:pt>
                <c:pt idx="26">
                  <c:v>5.8474650000000013E-3</c:v>
                </c:pt>
                <c:pt idx="27">
                  <c:v>5.9597662500000034E-3</c:v>
                </c:pt>
                <c:pt idx="28">
                  <c:v>6.0637266666666682E-3</c:v>
                </c:pt>
                <c:pt idx="29">
                  <c:v>6.1593462500000012E-3</c:v>
                </c:pt>
                <c:pt idx="30">
                  <c:v>6.2466250000000022E-3</c:v>
                </c:pt>
                <c:pt idx="31">
                  <c:v>6.3255629166666686E-3</c:v>
                </c:pt>
                <c:pt idx="32">
                  <c:v>6.3961600000000006E-3</c:v>
                </c:pt>
                <c:pt idx="33">
                  <c:v>6.4584162500000023E-3</c:v>
                </c:pt>
                <c:pt idx="34">
                  <c:v>6.5123316666666703E-3</c:v>
                </c:pt>
                <c:pt idx="35">
                  <c:v>6.5579062500000012E-3</c:v>
                </c:pt>
                <c:pt idx="36">
                  <c:v>6.5951400000000019E-3</c:v>
                </c:pt>
                <c:pt idx="37">
                  <c:v>6.624032916666669E-3</c:v>
                </c:pt>
                <c:pt idx="38">
                  <c:v>6.6445850000000006E-3</c:v>
                </c:pt>
                <c:pt idx="39">
                  <c:v>6.656796250000002E-3</c:v>
                </c:pt>
                <c:pt idx="40">
                  <c:v>6.6606666666666698E-3</c:v>
                </c:pt>
                <c:pt idx="41">
                  <c:v>6.6561962499999995E-3</c:v>
                </c:pt>
                <c:pt idx="42">
                  <c:v>6.6433850000000025E-3</c:v>
                </c:pt>
                <c:pt idx="43">
                  <c:v>6.6222329166666693E-3</c:v>
                </c:pt>
                <c:pt idx="44">
                  <c:v>6.5927400000000014E-3</c:v>
                </c:pt>
                <c:pt idx="45">
                  <c:v>6.5549062500000026E-3</c:v>
                </c:pt>
                <c:pt idx="46">
                  <c:v>6.5087316666666683E-3</c:v>
                </c:pt>
                <c:pt idx="47">
                  <c:v>6.4542162499999986E-3</c:v>
                </c:pt>
                <c:pt idx="48">
                  <c:v>6.3913600000000004E-3</c:v>
                </c:pt>
                <c:pt idx="49">
                  <c:v>6.3201629166666669E-3</c:v>
                </c:pt>
                <c:pt idx="50">
                  <c:v>6.2406249999999996E-3</c:v>
                </c:pt>
                <c:pt idx="51">
                  <c:v>6.1527462500000005E-3</c:v>
                </c:pt>
                <c:pt idx="52">
                  <c:v>6.0565266666666642E-3</c:v>
                </c:pt>
                <c:pt idx="53">
                  <c:v>5.9519662499999976E-3</c:v>
                </c:pt>
                <c:pt idx="54">
                  <c:v>5.8390649999999992E-3</c:v>
                </c:pt>
                <c:pt idx="55">
                  <c:v>5.7178229166666636E-3</c:v>
                </c:pt>
                <c:pt idx="56">
                  <c:v>5.5882399999999961E-3</c:v>
                </c:pt>
                <c:pt idx="57">
                  <c:v>5.4503162500000001E-3</c:v>
                </c:pt>
                <c:pt idx="58">
                  <c:v>5.30405166666666E-3</c:v>
                </c:pt>
                <c:pt idx="59">
                  <c:v>5.1494462499999966E-3</c:v>
                </c:pt>
                <c:pt idx="60">
                  <c:v>4.9864999999999979E-3</c:v>
                </c:pt>
                <c:pt idx="61">
                  <c:v>4.8152129166666603E-3</c:v>
                </c:pt>
                <c:pt idx="62">
                  <c:v>4.6355849999999942E-3</c:v>
                </c:pt>
                <c:pt idx="63">
                  <c:v>4.4476162499999944E-3</c:v>
                </c:pt>
                <c:pt idx="64">
                  <c:v>4.2513066666666592E-3</c:v>
                </c:pt>
                <c:pt idx="65">
                  <c:v>4.0466562499999956E-3</c:v>
                </c:pt>
                <c:pt idx="66">
                  <c:v>3.8336649999999931E-3</c:v>
                </c:pt>
                <c:pt idx="67">
                  <c:v>3.6123329166666621E-3</c:v>
                </c:pt>
                <c:pt idx="68">
                  <c:v>3.3826599999999922E-3</c:v>
                </c:pt>
                <c:pt idx="69">
                  <c:v>3.1446462499999939E-3</c:v>
                </c:pt>
                <c:pt idx="70">
                  <c:v>2.8982916666666636E-3</c:v>
                </c:pt>
                <c:pt idx="71">
                  <c:v>2.6435962499999945E-3</c:v>
                </c:pt>
                <c:pt idx="72">
                  <c:v>2.3805599999999864E-3</c:v>
                </c:pt>
                <c:pt idx="73">
                  <c:v>2.1091829166666604E-3</c:v>
                </c:pt>
                <c:pt idx="74">
                  <c:v>1.829464999999985E-3</c:v>
                </c:pt>
                <c:pt idx="75">
                  <c:v>1.5414062499999881E-3</c:v>
                </c:pt>
                <c:pt idx="76">
                  <c:v>1.2450066666666593E-3</c:v>
                </c:pt>
                <c:pt idx="77">
                  <c:v>9.4026624999998809E-4</c:v>
                </c:pt>
                <c:pt idx="78">
                  <c:v>6.2718499999998498E-4</c:v>
                </c:pt>
                <c:pt idx="79">
                  <c:v>3.0576291666665339E-4</c:v>
                </c:pt>
                <c:pt idx="80">
                  <c:v>-2.4000000000010124E-5</c:v>
                </c:pt>
                <c:pt idx="81">
                  <c:v>-3.6210375000001599E-4</c:v>
                </c:pt>
                <c:pt idx="82">
                  <c:v>-7.0854833333335032E-4</c:v>
                </c:pt>
                <c:pt idx="83">
                  <c:v>-1.0633337500000131E-3</c:v>
                </c:pt>
                <c:pt idx="84">
                  <c:v>-1.4264600000000183E-3</c:v>
                </c:pt>
                <c:pt idx="85">
                  <c:v>-1.7979270833333519E-3</c:v>
                </c:pt>
                <c:pt idx="86">
                  <c:v>-2.177735000000014E-3</c:v>
                </c:pt>
                <c:pt idx="87">
                  <c:v>-2.5658837500000219E-3</c:v>
                </c:pt>
                <c:pt idx="88">
                  <c:v>-2.9623733333333513E-3</c:v>
                </c:pt>
                <c:pt idx="89">
                  <c:v>-3.3672037500000231E-3</c:v>
                </c:pt>
                <c:pt idx="90">
                  <c:v>-3.7803750000000268E-3</c:v>
                </c:pt>
                <c:pt idx="91">
                  <c:v>-4.2018870833333555E-3</c:v>
                </c:pt>
                <c:pt idx="92">
                  <c:v>-4.6317400000000196E-3</c:v>
                </c:pt>
                <c:pt idx="93">
                  <c:v>-5.0699337500000226E-3</c:v>
                </c:pt>
                <c:pt idx="94">
                  <c:v>-5.5164683333333575E-3</c:v>
                </c:pt>
                <c:pt idx="95">
                  <c:v>-5.9713437500000244E-3</c:v>
                </c:pt>
                <c:pt idx="96">
                  <c:v>-6.4345600000000336E-3</c:v>
                </c:pt>
                <c:pt idx="97">
                  <c:v>-6.9061170833333643E-3</c:v>
                </c:pt>
                <c:pt idx="98">
                  <c:v>-7.3860150000000235E-3</c:v>
                </c:pt>
                <c:pt idx="99">
                  <c:v>-7.874253750000039E-3</c:v>
                </c:pt>
                <c:pt idx="100">
                  <c:v>-8.370833333333362E-3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A25-4D96-AFE3-CF23F5D4B93F}"/>
            </c:ext>
          </c:extLst>
        </c:ser>
        <c:ser>
          <c:idx val="11"/>
          <c:order val="11"/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val>
            <c:numRef>
              <c:f>'zero alpha'!$G$13:$DC$13</c:f>
              <c:numCache>
                <c:formatCode>General</c:formatCode>
                <c:ptCount val="101"/>
                <c:pt idx="0">
                  <c:v>0</c:v>
                </c:pt>
                <c:pt idx="1">
                  <c:v>3.4582879583333338E-4</c:v>
                </c:pt>
                <c:pt idx="2">
                  <c:v>6.8331518333333342E-4</c:v>
                </c:pt>
                <c:pt idx="3">
                  <c:v>1.0124591624999998E-3</c:v>
                </c:pt>
                <c:pt idx="4">
                  <c:v>1.3332607333333335E-3</c:v>
                </c:pt>
                <c:pt idx="5">
                  <c:v>1.6457198958333336E-3</c:v>
                </c:pt>
                <c:pt idx="6">
                  <c:v>1.9498366500000004E-3</c:v>
                </c:pt>
                <c:pt idx="7">
                  <c:v>2.2456109958333336E-3</c:v>
                </c:pt>
                <c:pt idx="8">
                  <c:v>2.5330429333333335E-3</c:v>
                </c:pt>
                <c:pt idx="9">
                  <c:v>2.8121324624999998E-3</c:v>
                </c:pt>
                <c:pt idx="10">
                  <c:v>3.0828795833333332E-3</c:v>
                </c:pt>
                <c:pt idx="11">
                  <c:v>3.3452842958333331E-3</c:v>
                </c:pt>
                <c:pt idx="12">
                  <c:v>3.5993466E-3</c:v>
                </c:pt>
                <c:pt idx="13">
                  <c:v>3.845066495833333E-3</c:v>
                </c:pt>
                <c:pt idx="14">
                  <c:v>4.082443983333333E-3</c:v>
                </c:pt>
                <c:pt idx="15">
                  <c:v>4.3114790625E-3</c:v>
                </c:pt>
                <c:pt idx="16">
                  <c:v>4.5321717333333339E-3</c:v>
                </c:pt>
                <c:pt idx="17">
                  <c:v>4.744521995833334E-3</c:v>
                </c:pt>
                <c:pt idx="18">
                  <c:v>4.9485298500000011E-3</c:v>
                </c:pt>
                <c:pt idx="19">
                  <c:v>5.1441952958333342E-3</c:v>
                </c:pt>
                <c:pt idx="20">
                  <c:v>5.3315183333333353E-3</c:v>
                </c:pt>
                <c:pt idx="21">
                  <c:v>5.5104989625000007E-3</c:v>
                </c:pt>
                <c:pt idx="22">
                  <c:v>5.6811371833333348E-3</c:v>
                </c:pt>
                <c:pt idx="23">
                  <c:v>5.843432995833335E-3</c:v>
                </c:pt>
                <c:pt idx="24">
                  <c:v>5.9973864000000014E-3</c:v>
                </c:pt>
                <c:pt idx="25">
                  <c:v>6.1429973958333347E-3</c:v>
                </c:pt>
                <c:pt idx="26">
                  <c:v>6.2802659833333342E-3</c:v>
                </c:pt>
                <c:pt idx="27">
                  <c:v>6.4091921625000024E-3</c:v>
                </c:pt>
                <c:pt idx="28">
                  <c:v>6.529775933333334E-3</c:v>
                </c:pt>
                <c:pt idx="29">
                  <c:v>6.6420172958333353E-3</c:v>
                </c:pt>
                <c:pt idx="30">
                  <c:v>6.745916250000001E-3</c:v>
                </c:pt>
                <c:pt idx="31">
                  <c:v>6.8414727958333336E-3</c:v>
                </c:pt>
                <c:pt idx="32">
                  <c:v>6.9286869333333341E-3</c:v>
                </c:pt>
                <c:pt idx="33">
                  <c:v>7.0075586625000007E-3</c:v>
                </c:pt>
                <c:pt idx="34">
                  <c:v>7.0780879833333352E-3</c:v>
                </c:pt>
                <c:pt idx="35">
                  <c:v>7.140274895833334E-3</c:v>
                </c:pt>
                <c:pt idx="36">
                  <c:v>7.1941194000000024E-3</c:v>
                </c:pt>
                <c:pt idx="37">
                  <c:v>7.2396214958333335E-3</c:v>
                </c:pt>
                <c:pt idx="38">
                  <c:v>7.2767811833333333E-3</c:v>
                </c:pt>
                <c:pt idx="39">
                  <c:v>7.3055984625000018E-3</c:v>
                </c:pt>
                <c:pt idx="40">
                  <c:v>7.3260733333333338E-3</c:v>
                </c:pt>
                <c:pt idx="41">
                  <c:v>7.3382057958333328E-3</c:v>
                </c:pt>
                <c:pt idx="42">
                  <c:v>7.3419958500000014E-3</c:v>
                </c:pt>
                <c:pt idx="43">
                  <c:v>7.3374434958333352E-3</c:v>
                </c:pt>
                <c:pt idx="44">
                  <c:v>7.3245487333333335E-3</c:v>
                </c:pt>
                <c:pt idx="45">
                  <c:v>7.303311562500003E-3</c:v>
                </c:pt>
                <c:pt idx="46">
                  <c:v>7.2737319833333335E-3</c:v>
                </c:pt>
                <c:pt idx="47">
                  <c:v>7.2358099958333318E-3</c:v>
                </c:pt>
                <c:pt idx="48">
                  <c:v>7.1895456000000031E-3</c:v>
                </c:pt>
                <c:pt idx="49">
                  <c:v>7.1349387958333302E-3</c:v>
                </c:pt>
                <c:pt idx="50">
                  <c:v>7.071989583333332E-3</c:v>
                </c:pt>
                <c:pt idx="51">
                  <c:v>7.0006979624999965E-3</c:v>
                </c:pt>
                <c:pt idx="52">
                  <c:v>6.9210639333333289E-3</c:v>
                </c:pt>
                <c:pt idx="53">
                  <c:v>6.8330874958333326E-3</c:v>
                </c:pt>
                <c:pt idx="54">
                  <c:v>6.7367686499999972E-3</c:v>
                </c:pt>
                <c:pt idx="55">
                  <c:v>6.6321073958333296E-3</c:v>
                </c:pt>
                <c:pt idx="56">
                  <c:v>6.5191037333333316E-3</c:v>
                </c:pt>
                <c:pt idx="57">
                  <c:v>6.3977576624999997E-3</c:v>
                </c:pt>
                <c:pt idx="58">
                  <c:v>6.2680691833333253E-3</c:v>
                </c:pt>
                <c:pt idx="59">
                  <c:v>6.1300382958333292E-3</c:v>
                </c:pt>
                <c:pt idx="60">
                  <c:v>5.9836649999999939E-3</c:v>
                </c:pt>
                <c:pt idx="61">
                  <c:v>5.8289492958333265E-3</c:v>
                </c:pt>
                <c:pt idx="62">
                  <c:v>5.665891183333327E-3</c:v>
                </c:pt>
                <c:pt idx="63">
                  <c:v>5.4944906624999935E-3</c:v>
                </c:pt>
                <c:pt idx="64">
                  <c:v>5.3147477333333228E-3</c:v>
                </c:pt>
                <c:pt idx="65">
                  <c:v>5.1266623958333285E-3</c:v>
                </c:pt>
                <c:pt idx="66">
                  <c:v>4.9302346499999899E-3</c:v>
                </c:pt>
                <c:pt idx="67">
                  <c:v>4.7254644958333245E-3</c:v>
                </c:pt>
                <c:pt idx="68">
                  <c:v>4.5123519333333251E-3</c:v>
                </c:pt>
                <c:pt idx="69">
                  <c:v>4.2908969624999918E-3</c:v>
                </c:pt>
                <c:pt idx="70">
                  <c:v>4.0610995833333281E-3</c:v>
                </c:pt>
                <c:pt idx="71">
                  <c:v>3.8229597958333271E-3</c:v>
                </c:pt>
                <c:pt idx="72">
                  <c:v>3.5764775999999852E-3</c:v>
                </c:pt>
                <c:pt idx="73">
                  <c:v>3.3216529958333234E-3</c:v>
                </c:pt>
                <c:pt idx="74">
                  <c:v>3.0584859833333172E-3</c:v>
                </c:pt>
                <c:pt idx="75">
                  <c:v>2.7869765624999876E-3</c:v>
                </c:pt>
                <c:pt idx="76">
                  <c:v>2.5071247333333241E-3</c:v>
                </c:pt>
                <c:pt idx="77">
                  <c:v>2.2189304958333197E-3</c:v>
                </c:pt>
                <c:pt idx="78">
                  <c:v>1.922393849999985E-3</c:v>
                </c:pt>
                <c:pt idx="79">
                  <c:v>1.6175147958333164E-3</c:v>
                </c:pt>
                <c:pt idx="80">
                  <c:v>1.3042933333333208E-3</c:v>
                </c:pt>
                <c:pt idx="81">
                  <c:v>9.8272946249998092E-4</c:v>
                </c:pt>
                <c:pt idx="82">
                  <c:v>6.5282318333331757E-4</c:v>
                </c:pt>
                <c:pt idx="83">
                  <c:v>3.1457449583332034E-4</c:v>
                </c:pt>
                <c:pt idx="84">
                  <c:v>-3.2016600000021184E-5</c:v>
                </c:pt>
                <c:pt idx="85">
                  <c:v>-3.8695010416668271E-4</c:v>
                </c:pt>
                <c:pt idx="86">
                  <c:v>-7.5022601666668159E-4</c:v>
                </c:pt>
                <c:pt idx="87">
                  <c:v>-1.1218443375000248E-3</c:v>
                </c:pt>
                <c:pt idx="88">
                  <c:v>-1.5018050666666879E-3</c:v>
                </c:pt>
                <c:pt idx="89">
                  <c:v>-1.890108204166685E-3</c:v>
                </c:pt>
                <c:pt idx="90">
                  <c:v>-2.2867537500000229E-3</c:v>
                </c:pt>
                <c:pt idx="91">
                  <c:v>-2.6917417041666877E-3</c:v>
                </c:pt>
                <c:pt idx="92">
                  <c:v>-3.1050720666666864E-3</c:v>
                </c:pt>
                <c:pt idx="93">
                  <c:v>-3.526744837500019E-3</c:v>
                </c:pt>
                <c:pt idx="94">
                  <c:v>-3.9567600166666925E-3</c:v>
                </c:pt>
                <c:pt idx="95">
                  <c:v>-4.3951176041666928E-3</c:v>
                </c:pt>
                <c:pt idx="96">
                  <c:v>-4.8418176000000271E-3</c:v>
                </c:pt>
                <c:pt idx="97">
                  <c:v>-5.2968600041667022E-3</c:v>
                </c:pt>
                <c:pt idx="98">
                  <c:v>-5.7602448166666972E-3</c:v>
                </c:pt>
                <c:pt idx="99">
                  <c:v>-6.2319720375000401E-3</c:v>
                </c:pt>
                <c:pt idx="100">
                  <c:v>-6.712041666666696E-3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A25-4D96-AFE3-CF23F5D4B93F}"/>
            </c:ext>
          </c:extLst>
        </c:ser>
        <c:ser>
          <c:idx val="12"/>
          <c:order val="12"/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'zero alpha'!$G$14:$DC$14</c:f>
              <c:numCache>
                <c:formatCode>General</c:formatCode>
                <c:ptCount val="101"/>
                <c:pt idx="0">
                  <c:v>0</c:v>
                </c:pt>
                <c:pt idx="1">
                  <c:v>3.6249459999999998E-4</c:v>
                </c:pt>
                <c:pt idx="2">
                  <c:v>7.1664506666666667E-4</c:v>
                </c:pt>
                <c:pt idx="3">
                  <c:v>1.0624513999999998E-3</c:v>
                </c:pt>
                <c:pt idx="4">
                  <c:v>1.3999136E-3</c:v>
                </c:pt>
                <c:pt idx="5">
                  <c:v>1.7290316666666668E-3</c:v>
                </c:pt>
                <c:pt idx="6">
                  <c:v>2.0498056000000002E-3</c:v>
                </c:pt>
                <c:pt idx="7">
                  <c:v>2.3622354E-3</c:v>
                </c:pt>
                <c:pt idx="8">
                  <c:v>2.6663210666666667E-3</c:v>
                </c:pt>
                <c:pt idx="9">
                  <c:v>2.9620625999999999E-3</c:v>
                </c:pt>
                <c:pt idx="10">
                  <c:v>3.2494599999999996E-3</c:v>
                </c:pt>
                <c:pt idx="11">
                  <c:v>3.5285132666666667E-3</c:v>
                </c:pt>
                <c:pt idx="12">
                  <c:v>3.7992223999999994E-3</c:v>
                </c:pt>
                <c:pt idx="13">
                  <c:v>4.0615873999999995E-3</c:v>
                </c:pt>
                <c:pt idx="14">
                  <c:v>4.3156082666666656E-3</c:v>
                </c:pt>
                <c:pt idx="15">
                  <c:v>4.5612849999999991E-3</c:v>
                </c:pt>
                <c:pt idx="16">
                  <c:v>4.7986176E-3</c:v>
                </c:pt>
                <c:pt idx="17">
                  <c:v>5.0276060666666665E-3</c:v>
                </c:pt>
                <c:pt idx="18">
                  <c:v>5.2482504000000004E-3</c:v>
                </c:pt>
                <c:pt idx="19">
                  <c:v>5.4605506000000009E-3</c:v>
                </c:pt>
                <c:pt idx="20">
                  <c:v>5.6645066666666678E-3</c:v>
                </c:pt>
                <c:pt idx="21">
                  <c:v>5.8601186000000003E-3</c:v>
                </c:pt>
                <c:pt idx="22">
                  <c:v>6.0473864000000002E-3</c:v>
                </c:pt>
                <c:pt idx="23">
                  <c:v>6.2263100666666675E-3</c:v>
                </c:pt>
                <c:pt idx="24">
                  <c:v>6.3968896000000004E-3</c:v>
                </c:pt>
                <c:pt idx="25">
                  <c:v>6.5591250000000007E-3</c:v>
                </c:pt>
                <c:pt idx="26">
                  <c:v>6.7130162666666684E-3</c:v>
                </c:pt>
                <c:pt idx="27">
                  <c:v>6.8585634000000008E-3</c:v>
                </c:pt>
                <c:pt idx="28">
                  <c:v>6.9957663999999998E-3</c:v>
                </c:pt>
                <c:pt idx="29">
                  <c:v>7.1246252666666669E-3</c:v>
                </c:pt>
                <c:pt idx="30">
                  <c:v>7.2451400000000015E-3</c:v>
                </c:pt>
                <c:pt idx="31">
                  <c:v>7.3573105999999982E-3</c:v>
                </c:pt>
                <c:pt idx="32">
                  <c:v>7.4611370666666657E-3</c:v>
                </c:pt>
                <c:pt idx="33">
                  <c:v>7.5566194000000007E-3</c:v>
                </c:pt>
                <c:pt idx="34">
                  <c:v>7.6437576000000012E-3</c:v>
                </c:pt>
                <c:pt idx="35">
                  <c:v>7.7225516666666674E-3</c:v>
                </c:pt>
                <c:pt idx="36">
                  <c:v>7.7930016000000001E-3</c:v>
                </c:pt>
                <c:pt idx="37">
                  <c:v>7.8551074000000002E-3</c:v>
                </c:pt>
                <c:pt idx="38">
                  <c:v>7.9088690666666659E-3</c:v>
                </c:pt>
                <c:pt idx="39">
                  <c:v>7.954286599999999E-3</c:v>
                </c:pt>
                <c:pt idx="40">
                  <c:v>7.9913599999999994E-3</c:v>
                </c:pt>
                <c:pt idx="41">
                  <c:v>8.0200892666666655E-3</c:v>
                </c:pt>
                <c:pt idx="42">
                  <c:v>8.0404744000000007E-3</c:v>
                </c:pt>
                <c:pt idx="43">
                  <c:v>8.0525154000000015E-3</c:v>
                </c:pt>
                <c:pt idx="44">
                  <c:v>8.0562122666666645E-3</c:v>
                </c:pt>
                <c:pt idx="45">
                  <c:v>8.0515650000000018E-3</c:v>
                </c:pt>
                <c:pt idx="46">
                  <c:v>8.0385735999999978E-3</c:v>
                </c:pt>
                <c:pt idx="47">
                  <c:v>8.017238066666663E-3</c:v>
                </c:pt>
                <c:pt idx="48">
                  <c:v>7.9875584000000006E-3</c:v>
                </c:pt>
                <c:pt idx="49">
                  <c:v>7.9495345999999953E-3</c:v>
                </c:pt>
                <c:pt idx="50">
                  <c:v>7.903166666666666E-3</c:v>
                </c:pt>
                <c:pt idx="51">
                  <c:v>7.8484545999999971E-3</c:v>
                </c:pt>
                <c:pt idx="52">
                  <c:v>7.7853983999999939E-3</c:v>
                </c:pt>
                <c:pt idx="53">
                  <c:v>7.7139980666666649E-3</c:v>
                </c:pt>
                <c:pt idx="54">
                  <c:v>7.6342535999999947E-3</c:v>
                </c:pt>
                <c:pt idx="55">
                  <c:v>7.5461649999999953E-3</c:v>
                </c:pt>
                <c:pt idx="56">
                  <c:v>7.4497322666666616E-3</c:v>
                </c:pt>
                <c:pt idx="57">
                  <c:v>7.3449553999999952E-3</c:v>
                </c:pt>
                <c:pt idx="58">
                  <c:v>7.2318343999999909E-3</c:v>
                </c:pt>
                <c:pt idx="59">
                  <c:v>7.110369266666661E-3</c:v>
                </c:pt>
                <c:pt idx="60">
                  <c:v>6.9805599999999916E-3</c:v>
                </c:pt>
                <c:pt idx="61">
                  <c:v>6.8424065999999912E-3</c:v>
                </c:pt>
                <c:pt idx="62">
                  <c:v>6.6959090666666547E-3</c:v>
                </c:pt>
                <c:pt idx="63">
                  <c:v>6.5410673999999926E-3</c:v>
                </c:pt>
                <c:pt idx="64">
                  <c:v>6.3778815999999891E-3</c:v>
                </c:pt>
                <c:pt idx="65">
                  <c:v>6.2063516666666582E-3</c:v>
                </c:pt>
                <c:pt idx="66">
                  <c:v>6.0264775999999895E-3</c:v>
                </c:pt>
                <c:pt idx="67">
                  <c:v>5.8382593999999899E-3</c:v>
                </c:pt>
                <c:pt idx="68">
                  <c:v>5.6416970666666559E-3</c:v>
                </c:pt>
                <c:pt idx="69">
                  <c:v>5.4367905999999876E-3</c:v>
                </c:pt>
                <c:pt idx="70">
                  <c:v>5.2235399999999918E-3</c:v>
                </c:pt>
                <c:pt idx="71">
                  <c:v>5.0019452666666582E-3</c:v>
                </c:pt>
                <c:pt idx="72">
                  <c:v>4.7720063999999833E-3</c:v>
                </c:pt>
                <c:pt idx="73">
                  <c:v>4.5337233999999879E-3</c:v>
                </c:pt>
                <c:pt idx="74">
                  <c:v>4.2870962666666512E-3</c:v>
                </c:pt>
                <c:pt idx="75">
                  <c:v>4.0321249999999836E-3</c:v>
                </c:pt>
                <c:pt idx="76">
                  <c:v>3.7688095999999886E-3</c:v>
                </c:pt>
                <c:pt idx="77">
                  <c:v>3.4971500666666488E-3</c:v>
                </c:pt>
                <c:pt idx="78">
                  <c:v>3.2171463999999782E-3</c:v>
                </c:pt>
                <c:pt idx="79">
                  <c:v>2.9287985999999835E-3</c:v>
                </c:pt>
                <c:pt idx="80">
                  <c:v>2.6321066666666511E-3</c:v>
                </c:pt>
                <c:pt idx="81">
                  <c:v>2.3270705999999808E-3</c:v>
                </c:pt>
                <c:pt idx="82">
                  <c:v>2.0136903999999796E-3</c:v>
                </c:pt>
                <c:pt idx="83">
                  <c:v>1.6919660666666475E-3</c:v>
                </c:pt>
                <c:pt idx="84">
                  <c:v>1.3618975999999741E-3</c:v>
                </c:pt>
                <c:pt idx="85">
                  <c:v>1.0234849999999768E-3</c:v>
                </c:pt>
                <c:pt idx="86">
                  <c:v>6.7672826666665201E-4</c:v>
                </c:pt>
                <c:pt idx="87">
                  <c:v>3.2162739999997553E-4</c:v>
                </c:pt>
                <c:pt idx="88">
                  <c:v>-4.1817600000028377E-5</c:v>
                </c:pt>
                <c:pt idx="89">
                  <c:v>-4.1360673333336317E-4</c:v>
                </c:pt>
                <c:pt idx="90">
                  <c:v>-7.9374000000002887E-4</c:v>
                </c:pt>
                <c:pt idx="91">
                  <c:v>-1.1822174000000255E-3</c:v>
                </c:pt>
                <c:pt idx="92">
                  <c:v>-1.5790389333333599E-3</c:v>
                </c:pt>
                <c:pt idx="93">
                  <c:v>-1.9842046000000252E-3</c:v>
                </c:pt>
                <c:pt idx="94">
                  <c:v>-2.3977144000000283E-3</c:v>
                </c:pt>
                <c:pt idx="95">
                  <c:v>-2.8195683333333693E-3</c:v>
                </c:pt>
                <c:pt idx="96">
                  <c:v>-3.2497664000000342E-3</c:v>
                </c:pt>
                <c:pt idx="97">
                  <c:v>-3.688308600000037E-3</c:v>
                </c:pt>
                <c:pt idx="98">
                  <c:v>-4.1351949333333707E-3</c:v>
                </c:pt>
                <c:pt idx="99">
                  <c:v>-4.5904254000000491E-3</c:v>
                </c:pt>
                <c:pt idx="100">
                  <c:v>-5.0540000000000376E-3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A25-4D96-AFE3-CF23F5D4B93F}"/>
            </c:ext>
          </c:extLst>
        </c:ser>
        <c:ser>
          <c:idx val="13"/>
          <c:order val="13"/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'zero alpha'!$G$15:$DC$15</c:f>
              <c:numCache>
                <c:formatCode>General</c:formatCode>
                <c:ptCount val="101"/>
                <c:pt idx="0">
                  <c:v>0</c:v>
                </c:pt>
                <c:pt idx="1">
                  <c:v>3.7916032916666671E-4</c:v>
                </c:pt>
                <c:pt idx="2">
                  <c:v>7.4997465000000015E-4</c:v>
                </c:pt>
                <c:pt idx="3">
                  <c:v>1.1124429625E-3</c:v>
                </c:pt>
                <c:pt idx="4">
                  <c:v>1.466565266666667E-3</c:v>
                </c:pt>
                <c:pt idx="5">
                  <c:v>1.8123415625000002E-3</c:v>
                </c:pt>
                <c:pt idx="6">
                  <c:v>2.1497718500000005E-3</c:v>
                </c:pt>
                <c:pt idx="7">
                  <c:v>2.4788561291666667E-3</c:v>
                </c:pt>
                <c:pt idx="8">
                  <c:v>2.7995944000000004E-3</c:v>
                </c:pt>
                <c:pt idx="9">
                  <c:v>3.1119866624999999E-3</c:v>
                </c:pt>
                <c:pt idx="10">
                  <c:v>3.4160329166666665E-3</c:v>
                </c:pt>
                <c:pt idx="11">
                  <c:v>3.7117331624999996E-3</c:v>
                </c:pt>
                <c:pt idx="12">
                  <c:v>3.9990874000000003E-3</c:v>
                </c:pt>
                <c:pt idx="13">
                  <c:v>4.2780956291666658E-3</c:v>
                </c:pt>
                <c:pt idx="14">
                  <c:v>4.5487578499999997E-3</c:v>
                </c:pt>
                <c:pt idx="15">
                  <c:v>4.8110740624999994E-3</c:v>
                </c:pt>
                <c:pt idx="16">
                  <c:v>5.0650442666666674E-3</c:v>
                </c:pt>
                <c:pt idx="17">
                  <c:v>5.3106684624999994E-3</c:v>
                </c:pt>
                <c:pt idx="18">
                  <c:v>5.5479466499999998E-3</c:v>
                </c:pt>
                <c:pt idx="19">
                  <c:v>5.7768788291666677E-3</c:v>
                </c:pt>
                <c:pt idx="20">
                  <c:v>5.9974650000000013E-3</c:v>
                </c:pt>
                <c:pt idx="21">
                  <c:v>6.2097051625000007E-3</c:v>
                </c:pt>
                <c:pt idx="22">
                  <c:v>6.4135993166666676E-3</c:v>
                </c:pt>
                <c:pt idx="23">
                  <c:v>6.609147462500002E-3</c:v>
                </c:pt>
                <c:pt idx="24">
                  <c:v>6.7963496000000012E-3</c:v>
                </c:pt>
                <c:pt idx="25">
                  <c:v>6.975205729166668E-3</c:v>
                </c:pt>
                <c:pt idx="26">
                  <c:v>7.1457158499999996E-3</c:v>
                </c:pt>
                <c:pt idx="27">
                  <c:v>7.3078799625000013E-3</c:v>
                </c:pt>
                <c:pt idx="28">
                  <c:v>7.4616980666666662E-3</c:v>
                </c:pt>
                <c:pt idx="29">
                  <c:v>7.6071701625000012E-3</c:v>
                </c:pt>
                <c:pt idx="30">
                  <c:v>7.7442962500000011E-3</c:v>
                </c:pt>
                <c:pt idx="31">
                  <c:v>7.8730763291666658E-3</c:v>
                </c:pt>
                <c:pt idx="32">
                  <c:v>7.9935103999999989E-3</c:v>
                </c:pt>
                <c:pt idx="33">
                  <c:v>8.1055984625000004E-3</c:v>
                </c:pt>
                <c:pt idx="34">
                  <c:v>8.2093405166666668E-3</c:v>
                </c:pt>
                <c:pt idx="35">
                  <c:v>8.3047365624999998E-3</c:v>
                </c:pt>
                <c:pt idx="36">
                  <c:v>8.3917865999999994E-3</c:v>
                </c:pt>
                <c:pt idx="37">
                  <c:v>8.4704906291666673E-3</c:v>
                </c:pt>
                <c:pt idx="38">
                  <c:v>8.5408486499999985E-3</c:v>
                </c:pt>
                <c:pt idx="39">
                  <c:v>8.6028606624999997E-3</c:v>
                </c:pt>
                <c:pt idx="40">
                  <c:v>8.6565266666666675E-3</c:v>
                </c:pt>
                <c:pt idx="41">
                  <c:v>8.7018466624999985E-3</c:v>
                </c:pt>
                <c:pt idx="42">
                  <c:v>8.7388206499999996E-3</c:v>
                </c:pt>
                <c:pt idx="43">
                  <c:v>8.7674486291666673E-3</c:v>
                </c:pt>
                <c:pt idx="44">
                  <c:v>8.7877305999999999E-3</c:v>
                </c:pt>
                <c:pt idx="45">
                  <c:v>8.7996665625000026E-3</c:v>
                </c:pt>
                <c:pt idx="46">
                  <c:v>8.8032565166666667E-3</c:v>
                </c:pt>
                <c:pt idx="47">
                  <c:v>8.7985004624999974E-3</c:v>
                </c:pt>
                <c:pt idx="48">
                  <c:v>8.7853983999999982E-3</c:v>
                </c:pt>
                <c:pt idx="49">
                  <c:v>8.7639503291666622E-3</c:v>
                </c:pt>
                <c:pt idx="50">
                  <c:v>8.7341562499999963E-3</c:v>
                </c:pt>
                <c:pt idx="51">
                  <c:v>8.6960161624999952E-3</c:v>
                </c:pt>
                <c:pt idx="52">
                  <c:v>8.6495300666666591E-3</c:v>
                </c:pt>
                <c:pt idx="53">
                  <c:v>8.5946979624999965E-3</c:v>
                </c:pt>
                <c:pt idx="54">
                  <c:v>8.5315198499999936E-3</c:v>
                </c:pt>
                <c:pt idx="55">
                  <c:v>8.459995729166659E-3</c:v>
                </c:pt>
                <c:pt idx="56">
                  <c:v>8.3801255999999946E-3</c:v>
                </c:pt>
                <c:pt idx="57">
                  <c:v>8.291909462499995E-3</c:v>
                </c:pt>
                <c:pt idx="58">
                  <c:v>8.1953473166666568E-3</c:v>
                </c:pt>
                <c:pt idx="59">
                  <c:v>8.0904391624999957E-3</c:v>
                </c:pt>
                <c:pt idx="60">
                  <c:v>7.9771849999999925E-3</c:v>
                </c:pt>
                <c:pt idx="61">
                  <c:v>7.8555848291666577E-3</c:v>
                </c:pt>
                <c:pt idx="62">
                  <c:v>7.7256386499999878E-3</c:v>
                </c:pt>
                <c:pt idx="63">
                  <c:v>7.587346462499988E-3</c:v>
                </c:pt>
                <c:pt idx="64">
                  <c:v>7.4407082666666548E-3</c:v>
                </c:pt>
                <c:pt idx="65">
                  <c:v>7.2857240624999917E-3</c:v>
                </c:pt>
                <c:pt idx="66">
                  <c:v>7.1223938499999882E-3</c:v>
                </c:pt>
                <c:pt idx="67">
                  <c:v>6.9507176291666549E-3</c:v>
                </c:pt>
                <c:pt idx="68">
                  <c:v>6.7706953999999882E-3</c:v>
                </c:pt>
                <c:pt idx="69">
                  <c:v>6.5823271624999881E-3</c:v>
                </c:pt>
                <c:pt idx="70">
                  <c:v>6.3856129166666581E-3</c:v>
                </c:pt>
                <c:pt idx="71">
                  <c:v>6.1805526624999912E-3</c:v>
                </c:pt>
                <c:pt idx="72">
                  <c:v>5.9671463999999806E-3</c:v>
                </c:pt>
                <c:pt idx="73">
                  <c:v>5.7453941291666574E-3</c:v>
                </c:pt>
                <c:pt idx="74">
                  <c:v>5.5152958499999835E-3</c:v>
                </c:pt>
                <c:pt idx="75">
                  <c:v>5.2768515624999832E-3</c:v>
                </c:pt>
                <c:pt idx="76">
                  <c:v>5.0300612666666494E-3</c:v>
                </c:pt>
                <c:pt idx="77">
                  <c:v>4.7749249624999823E-3</c:v>
                </c:pt>
                <c:pt idx="78">
                  <c:v>4.5114426499999784E-3</c:v>
                </c:pt>
                <c:pt idx="79">
                  <c:v>4.239614329166648E-3</c:v>
                </c:pt>
                <c:pt idx="80">
                  <c:v>3.9594399999999842E-3</c:v>
                </c:pt>
                <c:pt idx="81">
                  <c:v>3.6709196624999767E-3</c:v>
                </c:pt>
                <c:pt idx="82">
                  <c:v>3.3740533166666462E-3</c:v>
                </c:pt>
                <c:pt idx="83">
                  <c:v>3.0688409624999753E-3</c:v>
                </c:pt>
                <c:pt idx="84">
                  <c:v>2.7552825999999746E-3</c:v>
                </c:pt>
                <c:pt idx="85">
                  <c:v>2.4333782291666405E-3</c:v>
                </c:pt>
                <c:pt idx="86">
                  <c:v>2.1031278499999834E-3</c:v>
                </c:pt>
                <c:pt idx="87">
                  <c:v>1.7645314624999686E-3</c:v>
                </c:pt>
                <c:pt idx="88">
                  <c:v>1.4175890666666413E-3</c:v>
                </c:pt>
                <c:pt idx="89">
                  <c:v>1.0623006624999737E-3</c:v>
                </c:pt>
                <c:pt idx="90">
                  <c:v>6.9866624999997268E-4</c:v>
                </c:pt>
                <c:pt idx="91">
                  <c:v>3.266858291666383E-4</c:v>
                </c:pt>
                <c:pt idx="92">
                  <c:v>-5.364060000002252E-5</c:v>
                </c:pt>
                <c:pt idx="93">
                  <c:v>-4.4231303750003059E-4</c:v>
                </c:pt>
                <c:pt idx="94">
                  <c:v>-8.393314833333651E-4</c:v>
                </c:pt>
                <c:pt idx="95">
                  <c:v>-1.244695937500033E-3</c:v>
                </c:pt>
                <c:pt idx="96">
                  <c:v>-1.6584064000000412E-3</c:v>
                </c:pt>
                <c:pt idx="97">
                  <c:v>-2.0804628708333689E-3</c:v>
                </c:pt>
                <c:pt idx="98">
                  <c:v>-2.5108653500000369E-3</c:v>
                </c:pt>
                <c:pt idx="99">
                  <c:v>-2.9496138375000452E-3</c:v>
                </c:pt>
                <c:pt idx="100">
                  <c:v>-3.3967083333333731E-3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A25-4D96-AFE3-CF23F5D4B93F}"/>
            </c:ext>
          </c:extLst>
        </c:ser>
        <c:ser>
          <c:idx val="14"/>
          <c:order val="14"/>
          <c:spPr>
            <a:ln w="95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'zero alpha'!$G$16:$DC$16</c:f>
              <c:numCache>
                <c:formatCode>General</c:formatCode>
                <c:ptCount val="101"/>
                <c:pt idx="0">
                  <c:v>0</c:v>
                </c:pt>
                <c:pt idx="1">
                  <c:v>3.9582598333333342E-4</c:v>
                </c:pt>
                <c:pt idx="2">
                  <c:v>7.8330393333333353E-4</c:v>
                </c:pt>
                <c:pt idx="3">
                  <c:v>1.1624338499999999E-3</c:v>
                </c:pt>
                <c:pt idx="4">
                  <c:v>1.5332157333333336E-3</c:v>
                </c:pt>
                <c:pt idx="5">
                  <c:v>1.8956495833333338E-3</c:v>
                </c:pt>
                <c:pt idx="6">
                  <c:v>2.2497354000000002E-3</c:v>
                </c:pt>
                <c:pt idx="7">
                  <c:v>2.5954731833333338E-3</c:v>
                </c:pt>
                <c:pt idx="8">
                  <c:v>2.9328629333333339E-3</c:v>
                </c:pt>
                <c:pt idx="9">
                  <c:v>3.2619046500000004E-3</c:v>
                </c:pt>
                <c:pt idx="10">
                  <c:v>3.5825983333333334E-3</c:v>
                </c:pt>
                <c:pt idx="11">
                  <c:v>3.8949439833333337E-3</c:v>
                </c:pt>
                <c:pt idx="12">
                  <c:v>4.1989415999999996E-3</c:v>
                </c:pt>
                <c:pt idx="13">
                  <c:v>4.4945911833333321E-3</c:v>
                </c:pt>
                <c:pt idx="14">
                  <c:v>4.7818927333333327E-3</c:v>
                </c:pt>
                <c:pt idx="15">
                  <c:v>5.0608462499999998E-3</c:v>
                </c:pt>
                <c:pt idx="16">
                  <c:v>5.3314517333333342E-3</c:v>
                </c:pt>
                <c:pt idx="17">
                  <c:v>5.5937091833333343E-3</c:v>
                </c:pt>
                <c:pt idx="18">
                  <c:v>5.8476186000000008E-3</c:v>
                </c:pt>
                <c:pt idx="19">
                  <c:v>6.0931799833333338E-3</c:v>
                </c:pt>
                <c:pt idx="20">
                  <c:v>6.3303933333333359E-3</c:v>
                </c:pt>
                <c:pt idx="21">
                  <c:v>6.5592586500000018E-3</c:v>
                </c:pt>
                <c:pt idx="22">
                  <c:v>6.7797759333333343E-3</c:v>
                </c:pt>
                <c:pt idx="23">
                  <c:v>6.991945183333334E-3</c:v>
                </c:pt>
                <c:pt idx="24">
                  <c:v>7.1957664000000003E-3</c:v>
                </c:pt>
                <c:pt idx="25">
                  <c:v>7.3912395833333339E-3</c:v>
                </c:pt>
                <c:pt idx="26">
                  <c:v>7.5783647333333339E-3</c:v>
                </c:pt>
                <c:pt idx="27">
                  <c:v>7.7571418500000013E-3</c:v>
                </c:pt>
                <c:pt idx="28">
                  <c:v>7.9275709333333343E-3</c:v>
                </c:pt>
                <c:pt idx="29">
                  <c:v>8.0896519833333347E-3</c:v>
                </c:pt>
                <c:pt idx="30">
                  <c:v>8.2433850000000024E-3</c:v>
                </c:pt>
                <c:pt idx="31">
                  <c:v>8.3887699833333339E-3</c:v>
                </c:pt>
                <c:pt idx="32">
                  <c:v>8.5258069333333346E-3</c:v>
                </c:pt>
                <c:pt idx="33">
                  <c:v>8.6544958500000026E-3</c:v>
                </c:pt>
                <c:pt idx="34">
                  <c:v>8.7748367333333362E-3</c:v>
                </c:pt>
                <c:pt idx="35">
                  <c:v>8.8868295833333354E-3</c:v>
                </c:pt>
                <c:pt idx="36">
                  <c:v>8.9904744000000002E-3</c:v>
                </c:pt>
                <c:pt idx="37">
                  <c:v>9.0857711833333341E-3</c:v>
                </c:pt>
                <c:pt idx="38">
                  <c:v>9.1727199333333335E-3</c:v>
                </c:pt>
                <c:pt idx="39">
                  <c:v>9.2513206500000021E-3</c:v>
                </c:pt>
                <c:pt idx="40">
                  <c:v>9.3215733333333363E-3</c:v>
                </c:pt>
                <c:pt idx="41">
                  <c:v>9.3834779833333326E-3</c:v>
                </c:pt>
                <c:pt idx="42">
                  <c:v>9.4370345999999997E-3</c:v>
                </c:pt>
                <c:pt idx="43">
                  <c:v>9.4822431833333342E-3</c:v>
                </c:pt>
                <c:pt idx="44">
                  <c:v>9.5191037333333325E-3</c:v>
                </c:pt>
                <c:pt idx="45">
                  <c:v>9.5476162500000017E-3</c:v>
                </c:pt>
                <c:pt idx="46">
                  <c:v>9.5677807333333312E-3</c:v>
                </c:pt>
                <c:pt idx="47">
                  <c:v>9.5795971833333316E-3</c:v>
                </c:pt>
                <c:pt idx="48">
                  <c:v>9.5830655999999993E-3</c:v>
                </c:pt>
                <c:pt idx="49">
                  <c:v>9.5781859833333326E-3</c:v>
                </c:pt>
                <c:pt idx="50">
                  <c:v>9.5649583333333316E-3</c:v>
                </c:pt>
                <c:pt idx="51">
                  <c:v>9.5433826499999996E-3</c:v>
                </c:pt>
                <c:pt idx="52">
                  <c:v>9.513458933333328E-3</c:v>
                </c:pt>
                <c:pt idx="53">
                  <c:v>9.4751871833333324E-3</c:v>
                </c:pt>
                <c:pt idx="54">
                  <c:v>9.4285673999999955E-3</c:v>
                </c:pt>
                <c:pt idx="55">
                  <c:v>9.3735995833333294E-3</c:v>
                </c:pt>
                <c:pt idx="56">
                  <c:v>9.3102837333333289E-3</c:v>
                </c:pt>
                <c:pt idx="57">
                  <c:v>9.2386198499999957E-3</c:v>
                </c:pt>
                <c:pt idx="58">
                  <c:v>9.1586079333333247E-3</c:v>
                </c:pt>
                <c:pt idx="59">
                  <c:v>9.070247983333328E-3</c:v>
                </c:pt>
                <c:pt idx="60">
                  <c:v>8.9735399999999951E-3</c:v>
                </c:pt>
                <c:pt idx="61">
                  <c:v>8.8684839833333227E-3</c:v>
                </c:pt>
                <c:pt idx="62">
                  <c:v>8.7550799333333262E-3</c:v>
                </c:pt>
                <c:pt idx="63">
                  <c:v>8.6333278499999902E-3</c:v>
                </c:pt>
                <c:pt idx="64">
                  <c:v>8.5032277333333267E-3</c:v>
                </c:pt>
                <c:pt idx="65">
                  <c:v>8.3647795833333254E-3</c:v>
                </c:pt>
                <c:pt idx="66">
                  <c:v>8.2179833999999931E-3</c:v>
                </c:pt>
                <c:pt idx="67">
                  <c:v>8.0628391833333229E-3</c:v>
                </c:pt>
                <c:pt idx="68">
                  <c:v>7.8993469333333254E-3</c:v>
                </c:pt>
                <c:pt idx="69">
                  <c:v>7.7275066499999899E-3</c:v>
                </c:pt>
                <c:pt idx="70">
                  <c:v>7.547318333333327E-3</c:v>
                </c:pt>
                <c:pt idx="71">
                  <c:v>7.3587819833333262E-3</c:v>
                </c:pt>
                <c:pt idx="72">
                  <c:v>7.1618975999999807E-3</c:v>
                </c:pt>
                <c:pt idx="73">
                  <c:v>6.956665183333325E-3</c:v>
                </c:pt>
                <c:pt idx="74">
                  <c:v>6.7430847333333176E-3</c:v>
                </c:pt>
                <c:pt idx="75">
                  <c:v>6.5211562499999862E-3</c:v>
                </c:pt>
                <c:pt idx="76">
                  <c:v>6.2908797333333204E-3</c:v>
                </c:pt>
                <c:pt idx="77">
                  <c:v>6.0522551833333202E-3</c:v>
                </c:pt>
                <c:pt idx="78">
                  <c:v>5.8052825999999821E-3</c:v>
                </c:pt>
                <c:pt idx="79">
                  <c:v>5.5499619833333166E-3</c:v>
                </c:pt>
                <c:pt idx="80">
                  <c:v>5.2862933333333237E-3</c:v>
                </c:pt>
                <c:pt idx="81">
                  <c:v>5.014276649999979E-3</c:v>
                </c:pt>
                <c:pt idx="82">
                  <c:v>4.7339119333333138E-3</c:v>
                </c:pt>
                <c:pt idx="83">
                  <c:v>4.4451991833333176E-3</c:v>
                </c:pt>
                <c:pt idx="84">
                  <c:v>4.1481383999999732E-3</c:v>
                </c:pt>
                <c:pt idx="85">
                  <c:v>3.8427295833333118E-3</c:v>
                </c:pt>
                <c:pt idx="86">
                  <c:v>3.528972733333316E-3</c:v>
                </c:pt>
                <c:pt idx="87">
                  <c:v>3.2068678499999753E-3</c:v>
                </c:pt>
                <c:pt idx="88">
                  <c:v>2.8764149333333072E-3</c:v>
                </c:pt>
                <c:pt idx="89">
                  <c:v>2.5376139833333047E-3</c:v>
                </c:pt>
                <c:pt idx="90">
                  <c:v>2.1904649999999679E-3</c:v>
                </c:pt>
                <c:pt idx="91">
                  <c:v>1.8349679833333105E-3</c:v>
                </c:pt>
                <c:pt idx="92">
                  <c:v>1.4711229333333048E-3</c:v>
                </c:pt>
                <c:pt idx="93">
                  <c:v>1.0989298499999717E-3</c:v>
                </c:pt>
                <c:pt idx="94">
                  <c:v>7.1838873333330416E-4</c:v>
                </c:pt>
                <c:pt idx="95">
                  <c:v>3.2949958333330226E-4</c:v>
                </c:pt>
                <c:pt idx="96">
                  <c:v>-6.7737600000040976E-5</c:v>
                </c:pt>
                <c:pt idx="97">
                  <c:v>-4.7332281666670473E-4</c:v>
                </c:pt>
                <c:pt idx="98">
                  <c:v>-8.8725606666669593E-4</c:v>
                </c:pt>
                <c:pt idx="99">
                  <c:v>-1.3095373500000493E-3</c:v>
                </c:pt>
                <c:pt idx="100">
                  <c:v>-1.7401666666667023E-3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A25-4D96-AFE3-CF23F5D4B93F}"/>
            </c:ext>
          </c:extLst>
        </c:ser>
        <c:ser>
          <c:idx val="15"/>
          <c:order val="15"/>
          <c:spPr>
            <a:ln w="95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'zero alpha'!$G$17:$DC$17</c:f>
              <c:numCache>
                <c:formatCode>General</c:formatCode>
                <c:ptCount val="101"/>
                <c:pt idx="0">
                  <c:v>0</c:v>
                </c:pt>
                <c:pt idx="1">
                  <c:v>4.124915625000001E-4</c:v>
                </c:pt>
                <c:pt idx="2">
                  <c:v>8.166329166666668E-4</c:v>
                </c:pt>
                <c:pt idx="3">
                  <c:v>1.2124240625000001E-3</c:v>
                </c:pt>
                <c:pt idx="4">
                  <c:v>1.5998650000000002E-3</c:v>
                </c:pt>
                <c:pt idx="5">
                  <c:v>1.9789557291666668E-3</c:v>
                </c:pt>
                <c:pt idx="6">
                  <c:v>2.3496962500000004E-3</c:v>
                </c:pt>
                <c:pt idx="7">
                  <c:v>2.7120865625000004E-3</c:v>
                </c:pt>
                <c:pt idx="8">
                  <c:v>3.0661266666666674E-3</c:v>
                </c:pt>
                <c:pt idx="9">
                  <c:v>3.4118165625000004E-3</c:v>
                </c:pt>
                <c:pt idx="10">
                  <c:v>3.7491562499999999E-3</c:v>
                </c:pt>
                <c:pt idx="11">
                  <c:v>4.0781457291666663E-3</c:v>
                </c:pt>
                <c:pt idx="12">
                  <c:v>4.3987850000000005E-3</c:v>
                </c:pt>
                <c:pt idx="13">
                  <c:v>4.7110740624999991E-3</c:v>
                </c:pt>
                <c:pt idx="14">
                  <c:v>5.0150129166666672E-3</c:v>
                </c:pt>
                <c:pt idx="15">
                  <c:v>5.3106015625000004E-3</c:v>
                </c:pt>
                <c:pt idx="16">
                  <c:v>5.5978400000000015E-3</c:v>
                </c:pt>
                <c:pt idx="17">
                  <c:v>5.8767282291666677E-3</c:v>
                </c:pt>
                <c:pt idx="18">
                  <c:v>6.1472662500000009E-3</c:v>
                </c:pt>
                <c:pt idx="19">
                  <c:v>6.4094540625000019E-3</c:v>
                </c:pt>
                <c:pt idx="20">
                  <c:v>6.6632916666666689E-3</c:v>
                </c:pt>
                <c:pt idx="21">
                  <c:v>6.9087790625000011E-3</c:v>
                </c:pt>
                <c:pt idx="22">
                  <c:v>7.145916250000002E-3</c:v>
                </c:pt>
                <c:pt idx="23">
                  <c:v>7.3747032291666698E-3</c:v>
                </c:pt>
                <c:pt idx="24">
                  <c:v>7.595140000000002E-3</c:v>
                </c:pt>
                <c:pt idx="25">
                  <c:v>7.8072265625000019E-3</c:v>
                </c:pt>
                <c:pt idx="26">
                  <c:v>8.0109629166666696E-3</c:v>
                </c:pt>
                <c:pt idx="27">
                  <c:v>8.2063490625000034E-3</c:v>
                </c:pt>
                <c:pt idx="28">
                  <c:v>8.3933850000000015E-3</c:v>
                </c:pt>
                <c:pt idx="29">
                  <c:v>8.5720707291666691E-3</c:v>
                </c:pt>
                <c:pt idx="30">
                  <c:v>8.7424062500000028E-3</c:v>
                </c:pt>
                <c:pt idx="31">
                  <c:v>8.9043915625000025E-3</c:v>
                </c:pt>
                <c:pt idx="32">
                  <c:v>9.0580266666666683E-3</c:v>
                </c:pt>
                <c:pt idx="33">
                  <c:v>9.2033115625000037E-3</c:v>
                </c:pt>
                <c:pt idx="34">
                  <c:v>9.3402462500000033E-3</c:v>
                </c:pt>
                <c:pt idx="35">
                  <c:v>9.468830729166669E-3</c:v>
                </c:pt>
                <c:pt idx="36">
                  <c:v>9.5890650000000025E-3</c:v>
                </c:pt>
                <c:pt idx="37">
                  <c:v>9.7009490625000021E-3</c:v>
                </c:pt>
                <c:pt idx="38">
                  <c:v>9.8044829166666694E-3</c:v>
                </c:pt>
                <c:pt idx="39">
                  <c:v>9.8996665625000028E-3</c:v>
                </c:pt>
                <c:pt idx="40">
                  <c:v>9.9865000000000023E-3</c:v>
                </c:pt>
                <c:pt idx="41">
                  <c:v>1.0064983229166668E-2</c:v>
                </c:pt>
                <c:pt idx="42">
                  <c:v>1.0135116250000003E-2</c:v>
                </c:pt>
                <c:pt idx="43">
                  <c:v>1.0196899062500004E-2</c:v>
                </c:pt>
                <c:pt idx="44">
                  <c:v>1.0250331666666669E-2</c:v>
                </c:pt>
                <c:pt idx="45">
                  <c:v>1.0295414062500004E-2</c:v>
                </c:pt>
                <c:pt idx="46">
                  <c:v>1.0332146250000002E-2</c:v>
                </c:pt>
                <c:pt idx="47">
                  <c:v>1.0360528229166667E-2</c:v>
                </c:pt>
                <c:pt idx="48">
                  <c:v>1.0380560000000004E-2</c:v>
                </c:pt>
                <c:pt idx="49">
                  <c:v>1.03922415625E-2</c:v>
                </c:pt>
                <c:pt idx="50">
                  <c:v>1.0395572916666668E-2</c:v>
                </c:pt>
                <c:pt idx="51">
                  <c:v>1.03905540625E-2</c:v>
                </c:pt>
                <c:pt idx="52">
                  <c:v>1.0377184999999999E-2</c:v>
                </c:pt>
                <c:pt idx="53">
                  <c:v>1.0355465729166667E-2</c:v>
                </c:pt>
                <c:pt idx="54">
                  <c:v>1.0325396249999999E-2</c:v>
                </c:pt>
                <c:pt idx="55">
                  <c:v>1.0286976562499998E-2</c:v>
                </c:pt>
                <c:pt idx="56">
                  <c:v>1.0240206666666666E-2</c:v>
                </c:pt>
                <c:pt idx="57">
                  <c:v>1.0185086562500001E-2</c:v>
                </c:pt>
                <c:pt idx="58">
                  <c:v>1.0121616249999995E-2</c:v>
                </c:pt>
                <c:pt idx="59">
                  <c:v>1.0049795729166667E-2</c:v>
                </c:pt>
                <c:pt idx="60">
                  <c:v>9.9696249999999976E-3</c:v>
                </c:pt>
                <c:pt idx="61">
                  <c:v>9.8811040624999947E-3</c:v>
                </c:pt>
                <c:pt idx="62">
                  <c:v>9.7842329166666631E-3</c:v>
                </c:pt>
                <c:pt idx="63">
                  <c:v>9.6790115624999958E-3</c:v>
                </c:pt>
                <c:pt idx="64">
                  <c:v>9.5654399999999945E-3</c:v>
                </c:pt>
                <c:pt idx="65">
                  <c:v>9.4435182291666628E-3</c:v>
                </c:pt>
                <c:pt idx="66">
                  <c:v>9.3132462499999936E-3</c:v>
                </c:pt>
                <c:pt idx="67">
                  <c:v>9.1746240624999975E-3</c:v>
                </c:pt>
                <c:pt idx="68">
                  <c:v>9.0276516666666605E-3</c:v>
                </c:pt>
                <c:pt idx="69">
                  <c:v>8.872329062499993E-3</c:v>
                </c:pt>
                <c:pt idx="70">
                  <c:v>8.7086562499999985E-3</c:v>
                </c:pt>
                <c:pt idx="71">
                  <c:v>8.5366332291666631E-3</c:v>
                </c:pt>
                <c:pt idx="72">
                  <c:v>8.3562599999999869E-3</c:v>
                </c:pt>
                <c:pt idx="73">
                  <c:v>8.167536562499994E-3</c:v>
                </c:pt>
                <c:pt idx="74">
                  <c:v>7.9704629166666568E-3</c:v>
                </c:pt>
                <c:pt idx="75">
                  <c:v>7.7650390624999892E-3</c:v>
                </c:pt>
                <c:pt idx="76">
                  <c:v>7.5512649999999945E-3</c:v>
                </c:pt>
                <c:pt idx="77">
                  <c:v>7.3291407291666555E-3</c:v>
                </c:pt>
                <c:pt idx="78">
                  <c:v>7.098666249999986E-3</c:v>
                </c:pt>
                <c:pt idx="79">
                  <c:v>6.8598415624999895E-3</c:v>
                </c:pt>
                <c:pt idx="80">
                  <c:v>6.6126666666666591E-3</c:v>
                </c:pt>
                <c:pt idx="81">
                  <c:v>6.3571415624999843E-3</c:v>
                </c:pt>
                <c:pt idx="82">
                  <c:v>6.093266249999986E-3</c:v>
                </c:pt>
                <c:pt idx="83">
                  <c:v>5.8210407291666572E-3</c:v>
                </c:pt>
                <c:pt idx="84">
                  <c:v>5.5404649999999805E-3</c:v>
                </c:pt>
                <c:pt idx="85">
                  <c:v>5.2515390624999839E-3</c:v>
                </c:pt>
                <c:pt idx="86">
                  <c:v>4.9542629166666567E-3</c:v>
                </c:pt>
                <c:pt idx="87">
                  <c:v>4.6486365624999818E-3</c:v>
                </c:pt>
                <c:pt idx="88">
                  <c:v>4.3346599999999832E-3</c:v>
                </c:pt>
                <c:pt idx="89">
                  <c:v>4.0123332291666508E-3</c:v>
                </c:pt>
                <c:pt idx="90">
                  <c:v>3.6816562499999775E-3</c:v>
                </c:pt>
                <c:pt idx="91">
                  <c:v>3.3426290624999772E-3</c:v>
                </c:pt>
                <c:pt idx="92">
                  <c:v>2.9952516666666498E-3</c:v>
                </c:pt>
                <c:pt idx="93">
                  <c:v>2.6395240624999816E-3</c:v>
                </c:pt>
                <c:pt idx="94">
                  <c:v>2.2754462499999795E-3</c:v>
                </c:pt>
                <c:pt idx="95">
                  <c:v>1.9030182291666434E-3</c:v>
                </c:pt>
                <c:pt idx="96">
                  <c:v>1.5222399999999733E-3</c:v>
                </c:pt>
                <c:pt idx="97">
                  <c:v>1.1331115624999694E-3</c:v>
                </c:pt>
                <c:pt idx="98">
                  <c:v>7.3563291666663838E-4</c:v>
                </c:pt>
                <c:pt idx="99">
                  <c:v>3.2980406249996652E-4</c:v>
                </c:pt>
                <c:pt idx="100">
                  <c:v>-8.4375000000025402E-5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A25-4D96-AFE3-CF23F5D4B93F}"/>
            </c:ext>
          </c:extLst>
        </c:ser>
        <c:ser>
          <c:idx val="16"/>
          <c:order val="16"/>
          <c:spPr>
            <a:ln w="95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'zero alpha'!$G$18:$DC$18</c:f>
              <c:numCache>
                <c:formatCode>General</c:formatCode>
                <c:ptCount val="101"/>
                <c:pt idx="0">
                  <c:v>0</c:v>
                </c:pt>
                <c:pt idx="1">
                  <c:v>4.2915706666666676E-4</c:v>
                </c:pt>
                <c:pt idx="2">
                  <c:v>8.4996160000000019E-4</c:v>
                </c:pt>
                <c:pt idx="3">
                  <c:v>1.2624136000000002E-3</c:v>
                </c:pt>
                <c:pt idx="4">
                  <c:v>1.6665130666666671E-3</c:v>
                </c:pt>
                <c:pt idx="5">
                  <c:v>2.0622600000000002E-3</c:v>
                </c:pt>
                <c:pt idx="6">
                  <c:v>2.4496544000000005E-3</c:v>
                </c:pt>
                <c:pt idx="7">
                  <c:v>2.8286962666666674E-3</c:v>
                </c:pt>
                <c:pt idx="8">
                  <c:v>3.1993856000000005E-3</c:v>
                </c:pt>
                <c:pt idx="9">
                  <c:v>3.5617223999999999E-3</c:v>
                </c:pt>
                <c:pt idx="10">
                  <c:v>3.915706666666666E-3</c:v>
                </c:pt>
                <c:pt idx="11">
                  <c:v>4.2613384000000001E-3</c:v>
                </c:pt>
                <c:pt idx="12">
                  <c:v>4.5986176000000004E-3</c:v>
                </c:pt>
                <c:pt idx="13">
                  <c:v>4.9275442666666669E-3</c:v>
                </c:pt>
                <c:pt idx="14">
                  <c:v>5.2481184000000005E-3</c:v>
                </c:pt>
                <c:pt idx="15">
                  <c:v>5.5603400000000004E-3</c:v>
                </c:pt>
                <c:pt idx="16">
                  <c:v>5.8642090666666674E-3</c:v>
                </c:pt>
                <c:pt idx="17">
                  <c:v>6.1597256000000006E-3</c:v>
                </c:pt>
                <c:pt idx="18">
                  <c:v>6.446889600000001E-3</c:v>
                </c:pt>
                <c:pt idx="19">
                  <c:v>6.7257010666666676E-3</c:v>
                </c:pt>
                <c:pt idx="20">
                  <c:v>6.9961600000000021E-3</c:v>
                </c:pt>
                <c:pt idx="21">
                  <c:v>7.2582664000000012E-3</c:v>
                </c:pt>
                <c:pt idx="22">
                  <c:v>7.5120202666666691E-3</c:v>
                </c:pt>
                <c:pt idx="23">
                  <c:v>7.7574216000000033E-3</c:v>
                </c:pt>
                <c:pt idx="24">
                  <c:v>7.9944704000000019E-3</c:v>
                </c:pt>
                <c:pt idx="25">
                  <c:v>8.2231666666666686E-3</c:v>
                </c:pt>
                <c:pt idx="26">
                  <c:v>8.4435104000000032E-3</c:v>
                </c:pt>
                <c:pt idx="27">
                  <c:v>8.655501600000004E-3</c:v>
                </c:pt>
                <c:pt idx="28">
                  <c:v>8.8591402666666694E-3</c:v>
                </c:pt>
                <c:pt idx="29">
                  <c:v>9.0544264000000027E-3</c:v>
                </c:pt>
                <c:pt idx="30">
                  <c:v>9.2413600000000023E-3</c:v>
                </c:pt>
                <c:pt idx="31">
                  <c:v>9.4199410666666681E-3</c:v>
                </c:pt>
                <c:pt idx="32">
                  <c:v>9.5901696000000002E-3</c:v>
                </c:pt>
                <c:pt idx="33">
                  <c:v>9.7520456000000019E-3</c:v>
                </c:pt>
                <c:pt idx="34">
                  <c:v>9.9055690666666699E-3</c:v>
                </c:pt>
                <c:pt idx="35">
                  <c:v>1.0050740000000002E-2</c:v>
                </c:pt>
                <c:pt idx="36">
                  <c:v>1.0187558400000005E-2</c:v>
                </c:pt>
                <c:pt idx="37">
                  <c:v>1.031602426666667E-2</c:v>
                </c:pt>
                <c:pt idx="38">
                  <c:v>1.0436137599999999E-2</c:v>
                </c:pt>
                <c:pt idx="39">
                  <c:v>1.0547898400000004E-2</c:v>
                </c:pt>
                <c:pt idx="40">
                  <c:v>1.0651306666666669E-2</c:v>
                </c:pt>
                <c:pt idx="41">
                  <c:v>1.0746362400000001E-2</c:v>
                </c:pt>
                <c:pt idx="42">
                  <c:v>1.0833065600000004E-2</c:v>
                </c:pt>
                <c:pt idx="43">
                  <c:v>1.091141626666667E-2</c:v>
                </c:pt>
                <c:pt idx="44">
                  <c:v>1.0981414400000004E-2</c:v>
                </c:pt>
                <c:pt idx="45">
                  <c:v>1.1043060000000004E-2</c:v>
                </c:pt>
                <c:pt idx="46">
                  <c:v>1.109635306666667E-2</c:v>
                </c:pt>
                <c:pt idx="47">
                  <c:v>1.1141293599999999E-2</c:v>
                </c:pt>
                <c:pt idx="48">
                  <c:v>1.1177881600000003E-2</c:v>
                </c:pt>
                <c:pt idx="49">
                  <c:v>1.1206117066666667E-2</c:v>
                </c:pt>
                <c:pt idx="50">
                  <c:v>1.1226000000000002E-2</c:v>
                </c:pt>
                <c:pt idx="51">
                  <c:v>1.1237530399999999E-2</c:v>
                </c:pt>
                <c:pt idx="52">
                  <c:v>1.1240708266666665E-2</c:v>
                </c:pt>
                <c:pt idx="53">
                  <c:v>1.1235533599999998E-2</c:v>
                </c:pt>
                <c:pt idx="54">
                  <c:v>1.1222006399999998E-2</c:v>
                </c:pt>
                <c:pt idx="55">
                  <c:v>1.1200126666666662E-2</c:v>
                </c:pt>
                <c:pt idx="56">
                  <c:v>1.1169894399999998E-2</c:v>
                </c:pt>
                <c:pt idx="57">
                  <c:v>1.1131309600000002E-2</c:v>
                </c:pt>
                <c:pt idx="58">
                  <c:v>1.1084372266666661E-2</c:v>
                </c:pt>
                <c:pt idx="59">
                  <c:v>1.1029082399999999E-2</c:v>
                </c:pt>
                <c:pt idx="60">
                  <c:v>1.0965439999999996E-2</c:v>
                </c:pt>
                <c:pt idx="61">
                  <c:v>1.0893445066666662E-2</c:v>
                </c:pt>
                <c:pt idx="62">
                  <c:v>1.0813097599999995E-2</c:v>
                </c:pt>
                <c:pt idx="63">
                  <c:v>1.0724397599999998E-2</c:v>
                </c:pt>
                <c:pt idx="64">
                  <c:v>1.0627345066666658E-2</c:v>
                </c:pt>
                <c:pt idx="65">
                  <c:v>1.0521939999999997E-2</c:v>
                </c:pt>
                <c:pt idx="66">
                  <c:v>1.0408182399999993E-2</c:v>
                </c:pt>
                <c:pt idx="67">
                  <c:v>1.0286072266666661E-2</c:v>
                </c:pt>
                <c:pt idx="68">
                  <c:v>1.0155609599999994E-2</c:v>
                </c:pt>
                <c:pt idx="69">
                  <c:v>1.0016794399999994E-2</c:v>
                </c:pt>
                <c:pt idx="70">
                  <c:v>9.8696266666666657E-3</c:v>
                </c:pt>
                <c:pt idx="71">
                  <c:v>9.7141063999999951E-3</c:v>
                </c:pt>
                <c:pt idx="72">
                  <c:v>9.5502335999999889E-3</c:v>
                </c:pt>
                <c:pt idx="73">
                  <c:v>9.3780082666666646E-3</c:v>
                </c:pt>
                <c:pt idx="74">
                  <c:v>9.197430399999984E-3</c:v>
                </c:pt>
                <c:pt idx="75">
                  <c:v>9.0084999999999887E-3</c:v>
                </c:pt>
                <c:pt idx="76">
                  <c:v>8.8112170666666545E-3</c:v>
                </c:pt>
                <c:pt idx="77">
                  <c:v>8.6055815999999917E-3</c:v>
                </c:pt>
                <c:pt idx="78">
                  <c:v>8.3915935999999865E-3</c:v>
                </c:pt>
                <c:pt idx="79">
                  <c:v>8.1692530666666527E-3</c:v>
                </c:pt>
                <c:pt idx="80">
                  <c:v>7.9385599999999869E-3</c:v>
                </c:pt>
                <c:pt idx="81">
                  <c:v>7.6995143999999856E-3</c:v>
                </c:pt>
                <c:pt idx="82">
                  <c:v>7.4521162666666523E-3</c:v>
                </c:pt>
                <c:pt idx="83">
                  <c:v>7.1963655999999869E-3</c:v>
                </c:pt>
                <c:pt idx="84">
                  <c:v>6.9322623999999826E-3</c:v>
                </c:pt>
                <c:pt idx="85">
                  <c:v>6.6598066666666532E-3</c:v>
                </c:pt>
                <c:pt idx="86">
                  <c:v>6.3789983999999883E-3</c:v>
                </c:pt>
                <c:pt idx="87">
                  <c:v>6.089837599999981E-3</c:v>
                </c:pt>
                <c:pt idx="88">
                  <c:v>5.7923242666666486E-3</c:v>
                </c:pt>
                <c:pt idx="89">
                  <c:v>5.4864583999999841E-3</c:v>
                </c:pt>
                <c:pt idx="90">
                  <c:v>5.1722399999999738E-3</c:v>
                </c:pt>
                <c:pt idx="91">
                  <c:v>4.8496690666666384E-3</c:v>
                </c:pt>
                <c:pt idx="92">
                  <c:v>4.5187455999999848E-3</c:v>
                </c:pt>
                <c:pt idx="93">
                  <c:v>4.1794695999999784E-3</c:v>
                </c:pt>
                <c:pt idx="94">
                  <c:v>3.83184106666664E-3</c:v>
                </c:pt>
                <c:pt idx="95">
                  <c:v>3.4758599999999765E-3</c:v>
                </c:pt>
                <c:pt idx="96">
                  <c:v>3.1115263999999671E-3</c:v>
                </c:pt>
                <c:pt idx="97">
                  <c:v>2.7388402666666395E-3</c:v>
                </c:pt>
                <c:pt idx="98">
                  <c:v>2.357801599999973E-3</c:v>
                </c:pt>
                <c:pt idx="99">
                  <c:v>1.9684103999999605E-3</c:v>
                </c:pt>
                <c:pt idx="100">
                  <c:v>1.5706666666666369E-3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A25-4D96-AFE3-CF23F5D4B93F}"/>
            </c:ext>
          </c:extLst>
        </c:ser>
        <c:ser>
          <c:idx val="17"/>
          <c:order val="17"/>
          <c:spPr>
            <a:ln w="95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'zero alpha'!$G$19:$DC$19</c:f>
              <c:numCache>
                <c:formatCode>General</c:formatCode>
                <c:ptCount val="101"/>
                <c:pt idx="0">
                  <c:v>0</c:v>
                </c:pt>
                <c:pt idx="1">
                  <c:v>4.4582249583333345E-4</c:v>
                </c:pt>
                <c:pt idx="2">
                  <c:v>8.8328998333333348E-4</c:v>
                </c:pt>
                <c:pt idx="3">
                  <c:v>1.3124024625000002E-3</c:v>
                </c:pt>
                <c:pt idx="4">
                  <c:v>1.7331599333333338E-3</c:v>
                </c:pt>
                <c:pt idx="5">
                  <c:v>2.1455623958333342E-3</c:v>
                </c:pt>
                <c:pt idx="6">
                  <c:v>2.5496098500000005E-3</c:v>
                </c:pt>
                <c:pt idx="7">
                  <c:v>2.9453022958333343E-3</c:v>
                </c:pt>
                <c:pt idx="8">
                  <c:v>3.3326397333333342E-3</c:v>
                </c:pt>
                <c:pt idx="9">
                  <c:v>3.7116221625000008E-3</c:v>
                </c:pt>
                <c:pt idx="10">
                  <c:v>4.0822495833333335E-3</c:v>
                </c:pt>
                <c:pt idx="11">
                  <c:v>4.4445219958333341E-3</c:v>
                </c:pt>
                <c:pt idx="12">
                  <c:v>4.7984394E-3</c:v>
                </c:pt>
                <c:pt idx="13">
                  <c:v>5.1440017958333329E-3</c:v>
                </c:pt>
                <c:pt idx="14">
                  <c:v>5.4812091833333337E-3</c:v>
                </c:pt>
                <c:pt idx="15">
                  <c:v>5.8100615625000006E-3</c:v>
                </c:pt>
                <c:pt idx="16">
                  <c:v>6.1305589333333346E-3</c:v>
                </c:pt>
                <c:pt idx="17">
                  <c:v>6.4427012958333347E-3</c:v>
                </c:pt>
                <c:pt idx="18">
                  <c:v>6.746488650000001E-3</c:v>
                </c:pt>
                <c:pt idx="19">
                  <c:v>7.0419209958333361E-3</c:v>
                </c:pt>
                <c:pt idx="20">
                  <c:v>7.3289983333333364E-3</c:v>
                </c:pt>
                <c:pt idx="21">
                  <c:v>7.607720662500002E-3</c:v>
                </c:pt>
                <c:pt idx="22">
                  <c:v>7.8780879833333355E-3</c:v>
                </c:pt>
                <c:pt idx="23">
                  <c:v>8.1401002958333361E-3</c:v>
                </c:pt>
                <c:pt idx="24">
                  <c:v>8.3937576000000028E-3</c:v>
                </c:pt>
                <c:pt idx="25">
                  <c:v>8.6390598958333356E-3</c:v>
                </c:pt>
                <c:pt idx="26">
                  <c:v>8.8760071833333364E-3</c:v>
                </c:pt>
                <c:pt idx="27">
                  <c:v>9.104599462500005E-3</c:v>
                </c:pt>
                <c:pt idx="28">
                  <c:v>9.3248367333333363E-3</c:v>
                </c:pt>
                <c:pt idx="29">
                  <c:v>9.5367189958333355E-3</c:v>
                </c:pt>
                <c:pt idx="30">
                  <c:v>9.7402462500000026E-3</c:v>
                </c:pt>
                <c:pt idx="31">
                  <c:v>9.9354184958333341E-3</c:v>
                </c:pt>
                <c:pt idx="32">
                  <c:v>1.0122235733333337E-2</c:v>
                </c:pt>
                <c:pt idx="33">
                  <c:v>1.0300697962500004E-2</c:v>
                </c:pt>
                <c:pt idx="34">
                  <c:v>1.0470805183333338E-2</c:v>
                </c:pt>
                <c:pt idx="35">
                  <c:v>1.0632557395833336E-2</c:v>
                </c:pt>
                <c:pt idx="36">
                  <c:v>1.0785954600000005E-2</c:v>
                </c:pt>
                <c:pt idx="37">
                  <c:v>1.0930996795833339E-2</c:v>
                </c:pt>
                <c:pt idx="38">
                  <c:v>1.1067683983333337E-2</c:v>
                </c:pt>
                <c:pt idx="39">
                  <c:v>1.1196016162500006E-2</c:v>
                </c:pt>
                <c:pt idx="40">
                  <c:v>1.1315993333333338E-2</c:v>
                </c:pt>
                <c:pt idx="41">
                  <c:v>1.1427615495833335E-2</c:v>
                </c:pt>
                <c:pt idx="42">
                  <c:v>1.1530882650000004E-2</c:v>
                </c:pt>
                <c:pt idx="43">
                  <c:v>1.1625794795833339E-2</c:v>
                </c:pt>
                <c:pt idx="44">
                  <c:v>1.1712351933333337E-2</c:v>
                </c:pt>
                <c:pt idx="45">
                  <c:v>1.1790554062500005E-2</c:v>
                </c:pt>
                <c:pt idx="46">
                  <c:v>1.1860401183333336E-2</c:v>
                </c:pt>
                <c:pt idx="47">
                  <c:v>1.1921893295833333E-2</c:v>
                </c:pt>
                <c:pt idx="48">
                  <c:v>1.1975030400000006E-2</c:v>
                </c:pt>
                <c:pt idx="49">
                  <c:v>1.2019812495833336E-2</c:v>
                </c:pt>
                <c:pt idx="50">
                  <c:v>1.2056239583333338E-2</c:v>
                </c:pt>
                <c:pt idx="51">
                  <c:v>1.2084311662500003E-2</c:v>
                </c:pt>
                <c:pt idx="52">
                  <c:v>1.2104028733333334E-2</c:v>
                </c:pt>
                <c:pt idx="53">
                  <c:v>1.2115390795833335E-2</c:v>
                </c:pt>
                <c:pt idx="54">
                  <c:v>1.211839785E-2</c:v>
                </c:pt>
                <c:pt idx="55">
                  <c:v>1.2113049895833332E-2</c:v>
                </c:pt>
                <c:pt idx="56">
                  <c:v>1.2099346933333333E-2</c:v>
                </c:pt>
                <c:pt idx="57">
                  <c:v>1.20772889625E-2</c:v>
                </c:pt>
                <c:pt idx="58">
                  <c:v>1.2046875983333328E-2</c:v>
                </c:pt>
                <c:pt idx="59">
                  <c:v>1.2008107995833333E-2</c:v>
                </c:pt>
                <c:pt idx="60">
                  <c:v>1.1960984999999997E-2</c:v>
                </c:pt>
                <c:pt idx="61">
                  <c:v>1.1905506995833329E-2</c:v>
                </c:pt>
                <c:pt idx="62">
                  <c:v>1.1841673983333332E-2</c:v>
                </c:pt>
                <c:pt idx="63">
                  <c:v>1.17694859625E-2</c:v>
                </c:pt>
                <c:pt idx="64">
                  <c:v>1.1688942933333332E-2</c:v>
                </c:pt>
                <c:pt idx="65">
                  <c:v>1.1600044895833331E-2</c:v>
                </c:pt>
                <c:pt idx="66">
                  <c:v>1.1502791849999996E-2</c:v>
                </c:pt>
                <c:pt idx="67">
                  <c:v>1.1397183795833331E-2</c:v>
                </c:pt>
                <c:pt idx="68">
                  <c:v>1.1283220733333328E-2</c:v>
                </c:pt>
                <c:pt idx="69">
                  <c:v>1.1160902662499996E-2</c:v>
                </c:pt>
                <c:pt idx="70">
                  <c:v>1.1030229583333336E-2</c:v>
                </c:pt>
                <c:pt idx="71">
                  <c:v>1.0891201495833332E-2</c:v>
                </c:pt>
                <c:pt idx="72">
                  <c:v>1.074381839999999E-2</c:v>
                </c:pt>
                <c:pt idx="73">
                  <c:v>1.058808029583333E-2</c:v>
                </c:pt>
                <c:pt idx="74">
                  <c:v>1.0423987183333323E-2</c:v>
                </c:pt>
                <c:pt idx="75">
                  <c:v>1.0251539062499988E-2</c:v>
                </c:pt>
                <c:pt idx="76">
                  <c:v>1.0070735933333328E-2</c:v>
                </c:pt>
                <c:pt idx="77">
                  <c:v>9.8815777958333219E-3</c:v>
                </c:pt>
                <c:pt idx="78">
                  <c:v>9.6840646499999905E-3</c:v>
                </c:pt>
                <c:pt idx="79">
                  <c:v>9.4781964958333201E-3</c:v>
                </c:pt>
                <c:pt idx="80">
                  <c:v>9.263973333333328E-3</c:v>
                </c:pt>
                <c:pt idx="81">
                  <c:v>9.0413951624999829E-3</c:v>
                </c:pt>
                <c:pt idx="82">
                  <c:v>8.8104619833333196E-3</c:v>
                </c:pt>
                <c:pt idx="83">
                  <c:v>8.5711737958333277E-3</c:v>
                </c:pt>
                <c:pt idx="84">
                  <c:v>8.3235305999999828E-3</c:v>
                </c:pt>
                <c:pt idx="85">
                  <c:v>8.0675323958333232E-3</c:v>
                </c:pt>
                <c:pt idx="86">
                  <c:v>7.8031791833333246E-3</c:v>
                </c:pt>
                <c:pt idx="87">
                  <c:v>7.5304709624999869E-3</c:v>
                </c:pt>
                <c:pt idx="88">
                  <c:v>7.2494077333333171E-3</c:v>
                </c:pt>
                <c:pt idx="89">
                  <c:v>6.9599894958333186E-3</c:v>
                </c:pt>
                <c:pt idx="90">
                  <c:v>6.6622162499999776E-3</c:v>
                </c:pt>
                <c:pt idx="91">
                  <c:v>6.356087995833315E-3</c:v>
                </c:pt>
                <c:pt idx="92">
                  <c:v>6.0416047333333167E-3</c:v>
                </c:pt>
                <c:pt idx="93">
                  <c:v>5.7187664624999829E-3</c:v>
                </c:pt>
                <c:pt idx="94">
                  <c:v>5.3875731833333065E-3</c:v>
                </c:pt>
                <c:pt idx="95">
                  <c:v>5.0480248958333085E-3</c:v>
                </c:pt>
                <c:pt idx="96">
                  <c:v>4.7001215999999749E-3</c:v>
                </c:pt>
                <c:pt idx="97">
                  <c:v>4.3438632958333057E-3</c:v>
                </c:pt>
                <c:pt idx="98">
                  <c:v>3.9792499833333078E-3</c:v>
                </c:pt>
                <c:pt idx="99">
                  <c:v>3.6062816624999605E-3</c:v>
                </c:pt>
                <c:pt idx="100">
                  <c:v>3.2249583333333123E-3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A25-4D96-AFE3-CF23F5D4B93F}"/>
            </c:ext>
          </c:extLst>
        </c:ser>
        <c:ser>
          <c:idx val="18"/>
          <c:order val="18"/>
          <c:spPr>
            <a:ln w="95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val>
            <c:numRef>
              <c:f>'zero alpha'!$G$20:$DC$20</c:f>
              <c:numCache>
                <c:formatCode>General</c:formatCode>
                <c:ptCount val="101"/>
                <c:pt idx="0">
                  <c:v>0</c:v>
                </c:pt>
                <c:pt idx="1">
                  <c:v>4.6248785000000016E-4</c:v>
                </c:pt>
                <c:pt idx="2">
                  <c:v>9.1661806666666699E-4</c:v>
                </c:pt>
                <c:pt idx="3">
                  <c:v>1.3623906500000002E-3</c:v>
                </c:pt>
                <c:pt idx="4">
                  <c:v>1.7998056000000007E-3</c:v>
                </c:pt>
                <c:pt idx="5">
                  <c:v>2.2288629166666673E-3</c:v>
                </c:pt>
                <c:pt idx="6">
                  <c:v>2.6495626000000009E-3</c:v>
                </c:pt>
                <c:pt idx="7">
                  <c:v>3.0619046500000011E-3</c:v>
                </c:pt>
                <c:pt idx="8">
                  <c:v>3.4658890666666681E-3</c:v>
                </c:pt>
                <c:pt idx="9">
                  <c:v>3.8615158500000003E-3</c:v>
                </c:pt>
                <c:pt idx="10">
                  <c:v>4.2487850000000006E-3</c:v>
                </c:pt>
                <c:pt idx="11">
                  <c:v>4.6276965166666666E-3</c:v>
                </c:pt>
                <c:pt idx="12">
                  <c:v>4.9982504000000011E-3</c:v>
                </c:pt>
                <c:pt idx="13">
                  <c:v>5.3604466499999996E-3</c:v>
                </c:pt>
                <c:pt idx="14">
                  <c:v>5.7142852666666683E-3</c:v>
                </c:pt>
                <c:pt idx="15">
                  <c:v>6.059766250000001E-3</c:v>
                </c:pt>
                <c:pt idx="16">
                  <c:v>6.3968896000000022E-3</c:v>
                </c:pt>
                <c:pt idx="17">
                  <c:v>6.7256553166666682E-3</c:v>
                </c:pt>
                <c:pt idx="18">
                  <c:v>7.0460634000000027E-3</c:v>
                </c:pt>
                <c:pt idx="19">
                  <c:v>7.358113850000003E-3</c:v>
                </c:pt>
                <c:pt idx="20">
                  <c:v>7.66180666666667E-3</c:v>
                </c:pt>
                <c:pt idx="21">
                  <c:v>7.9571418500000018E-3</c:v>
                </c:pt>
                <c:pt idx="22">
                  <c:v>8.244119400000003E-3</c:v>
                </c:pt>
                <c:pt idx="23">
                  <c:v>8.5227393166666717E-3</c:v>
                </c:pt>
                <c:pt idx="24">
                  <c:v>8.7930016000000027E-3</c:v>
                </c:pt>
                <c:pt idx="25">
                  <c:v>9.0549062500000031E-3</c:v>
                </c:pt>
                <c:pt idx="26">
                  <c:v>9.3084532666666692E-3</c:v>
                </c:pt>
                <c:pt idx="27">
                  <c:v>9.5536426500000063E-3</c:v>
                </c:pt>
                <c:pt idx="28">
                  <c:v>9.790474400000004E-3</c:v>
                </c:pt>
                <c:pt idx="29">
                  <c:v>1.0018948516666671E-2</c:v>
                </c:pt>
                <c:pt idx="30">
                  <c:v>1.0239065000000004E-2</c:v>
                </c:pt>
                <c:pt idx="31">
                  <c:v>1.0450823850000004E-2</c:v>
                </c:pt>
                <c:pt idx="32">
                  <c:v>1.0654225066666672E-2</c:v>
                </c:pt>
                <c:pt idx="33">
                  <c:v>1.0849268650000006E-2</c:v>
                </c:pt>
                <c:pt idx="34">
                  <c:v>1.1035954600000007E-2</c:v>
                </c:pt>
                <c:pt idx="35">
                  <c:v>1.121428291666667E-2</c:v>
                </c:pt>
                <c:pt idx="36">
                  <c:v>1.1384253600000005E-2</c:v>
                </c:pt>
                <c:pt idx="37">
                  <c:v>1.1545866650000007E-2</c:v>
                </c:pt>
                <c:pt idx="38">
                  <c:v>1.1699122066666671E-2</c:v>
                </c:pt>
                <c:pt idx="39">
                  <c:v>1.1844019850000007E-2</c:v>
                </c:pt>
                <c:pt idx="40">
                  <c:v>1.1980560000000005E-2</c:v>
                </c:pt>
                <c:pt idx="41">
                  <c:v>1.2108742516666672E-2</c:v>
                </c:pt>
                <c:pt idx="42">
                  <c:v>1.2228567400000008E-2</c:v>
                </c:pt>
                <c:pt idx="43">
                  <c:v>1.2340034650000005E-2</c:v>
                </c:pt>
                <c:pt idx="44">
                  <c:v>1.2443144266666673E-2</c:v>
                </c:pt>
                <c:pt idx="45">
                  <c:v>1.2537896250000007E-2</c:v>
                </c:pt>
                <c:pt idx="46">
                  <c:v>1.2624290600000006E-2</c:v>
                </c:pt>
                <c:pt idx="47">
                  <c:v>1.2702327316666673E-2</c:v>
                </c:pt>
                <c:pt idx="48">
                  <c:v>1.2772006400000006E-2</c:v>
                </c:pt>
                <c:pt idx="49">
                  <c:v>1.2833327850000005E-2</c:v>
                </c:pt>
                <c:pt idx="50">
                  <c:v>1.2886291666666671E-2</c:v>
                </c:pt>
                <c:pt idx="51">
                  <c:v>1.2930897850000005E-2</c:v>
                </c:pt>
                <c:pt idx="52">
                  <c:v>1.2967146400000004E-2</c:v>
                </c:pt>
                <c:pt idx="53">
                  <c:v>1.2995037316666671E-2</c:v>
                </c:pt>
                <c:pt idx="54">
                  <c:v>1.3014570600000004E-2</c:v>
                </c:pt>
                <c:pt idx="55">
                  <c:v>1.3025746250000001E-2</c:v>
                </c:pt>
                <c:pt idx="56">
                  <c:v>1.3028564266666671E-2</c:v>
                </c:pt>
                <c:pt idx="57">
                  <c:v>1.3023024650000006E-2</c:v>
                </c:pt>
                <c:pt idx="58">
                  <c:v>1.3009127399999999E-2</c:v>
                </c:pt>
                <c:pt idx="59">
                  <c:v>1.2986872516666671E-2</c:v>
                </c:pt>
                <c:pt idx="60">
                  <c:v>1.2956260000000004E-2</c:v>
                </c:pt>
                <c:pt idx="61">
                  <c:v>1.2917289849999999E-2</c:v>
                </c:pt>
                <c:pt idx="62">
                  <c:v>1.2869962066666667E-2</c:v>
                </c:pt>
                <c:pt idx="63">
                  <c:v>1.2814276650000001E-2</c:v>
                </c:pt>
                <c:pt idx="64">
                  <c:v>1.2750233600000001E-2</c:v>
                </c:pt>
                <c:pt idx="65">
                  <c:v>1.267783291666667E-2</c:v>
                </c:pt>
                <c:pt idx="66">
                  <c:v>1.2597074600000001E-2</c:v>
                </c:pt>
                <c:pt idx="67">
                  <c:v>1.2507958650000001E-2</c:v>
                </c:pt>
                <c:pt idx="68">
                  <c:v>1.2410485066666664E-2</c:v>
                </c:pt>
                <c:pt idx="69">
                  <c:v>1.2304653850000003E-2</c:v>
                </c:pt>
                <c:pt idx="70">
                  <c:v>1.2190465000000001E-2</c:v>
                </c:pt>
                <c:pt idx="71">
                  <c:v>1.2067918516666672E-2</c:v>
                </c:pt>
                <c:pt idx="72">
                  <c:v>1.1937014399999994E-2</c:v>
                </c:pt>
                <c:pt idx="73">
                  <c:v>1.1797752650000003E-2</c:v>
                </c:pt>
                <c:pt idx="74">
                  <c:v>1.1650133266666661E-2</c:v>
                </c:pt>
                <c:pt idx="75">
                  <c:v>1.1494156249999995E-2</c:v>
                </c:pt>
                <c:pt idx="76">
                  <c:v>1.1329821599999998E-2</c:v>
                </c:pt>
                <c:pt idx="77">
                  <c:v>1.1157129316666663E-2</c:v>
                </c:pt>
                <c:pt idx="78">
                  <c:v>1.0976079399999995E-2</c:v>
                </c:pt>
                <c:pt idx="79">
                  <c:v>1.0786671849999999E-2</c:v>
                </c:pt>
                <c:pt idx="80">
                  <c:v>1.0588906666666661E-2</c:v>
                </c:pt>
                <c:pt idx="81">
                  <c:v>1.038278384999999E-2</c:v>
                </c:pt>
                <c:pt idx="82">
                  <c:v>1.0168303399999995E-2</c:v>
                </c:pt>
                <c:pt idx="83">
                  <c:v>9.9454653166666657E-3</c:v>
                </c:pt>
                <c:pt idx="84">
                  <c:v>9.7142695999999917E-3</c:v>
                </c:pt>
                <c:pt idx="85">
                  <c:v>9.4747162499999905E-3</c:v>
                </c:pt>
                <c:pt idx="86">
                  <c:v>9.2268052666666621E-3</c:v>
                </c:pt>
                <c:pt idx="87">
                  <c:v>8.9705366499999925E-3</c:v>
                </c:pt>
                <c:pt idx="88">
                  <c:v>8.7059103999999887E-3</c:v>
                </c:pt>
                <c:pt idx="89">
                  <c:v>8.4329265166666612E-3</c:v>
                </c:pt>
                <c:pt idx="90">
                  <c:v>8.151584999999982E-3</c:v>
                </c:pt>
                <c:pt idx="91">
                  <c:v>7.8618858499999861E-3</c:v>
                </c:pt>
                <c:pt idx="92">
                  <c:v>7.5638290666666594E-3</c:v>
                </c:pt>
                <c:pt idx="93">
                  <c:v>7.2574146499999881E-3</c:v>
                </c:pt>
                <c:pt idx="94">
                  <c:v>6.942642599999993E-3</c:v>
                </c:pt>
                <c:pt idx="95">
                  <c:v>6.6195129166666603E-3</c:v>
                </c:pt>
                <c:pt idx="96">
                  <c:v>6.288025599999976E-3</c:v>
                </c:pt>
                <c:pt idx="97">
                  <c:v>5.9481806499999818E-3</c:v>
                </c:pt>
                <c:pt idx="98">
                  <c:v>5.5999780666666499E-3</c:v>
                </c:pt>
                <c:pt idx="99">
                  <c:v>5.2434178499999734E-3</c:v>
                </c:pt>
                <c:pt idx="100">
                  <c:v>4.878499999999987E-3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A25-4D96-AFE3-CF23F5D4B93F}"/>
            </c:ext>
          </c:extLst>
        </c:ser>
        <c:ser>
          <c:idx val="19"/>
          <c:order val="19"/>
          <c:spPr>
            <a:ln w="95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val>
            <c:numRef>
              <c:f>'zero alpha'!$G$21:$DC$21</c:f>
              <c:numCache>
                <c:formatCode>General</c:formatCode>
                <c:ptCount val="101"/>
                <c:pt idx="0">
                  <c:v>0</c:v>
                </c:pt>
                <c:pt idx="1">
                  <c:v>4.7915312916666685E-4</c:v>
                </c:pt>
                <c:pt idx="2">
                  <c:v>9.4994585000000029E-4</c:v>
                </c:pt>
                <c:pt idx="3">
                  <c:v>1.4123781625000002E-3</c:v>
                </c:pt>
                <c:pt idx="4">
                  <c:v>1.8664500666666674E-3</c:v>
                </c:pt>
                <c:pt idx="5">
                  <c:v>2.3121615625000006E-3</c:v>
                </c:pt>
                <c:pt idx="6">
                  <c:v>2.7495126500000008E-3</c:v>
                </c:pt>
                <c:pt idx="7">
                  <c:v>3.1785033291666679E-3</c:v>
                </c:pt>
                <c:pt idx="8">
                  <c:v>3.5991336000000011E-3</c:v>
                </c:pt>
                <c:pt idx="9">
                  <c:v>4.0114034625000003E-3</c:v>
                </c:pt>
                <c:pt idx="10">
                  <c:v>4.4153129166666673E-3</c:v>
                </c:pt>
                <c:pt idx="11">
                  <c:v>4.8108619625000012E-3</c:v>
                </c:pt>
                <c:pt idx="12">
                  <c:v>5.1980506000000003E-3</c:v>
                </c:pt>
                <c:pt idx="13">
                  <c:v>5.5768788291666671E-3</c:v>
                </c:pt>
                <c:pt idx="14">
                  <c:v>5.9473466500000018E-3</c:v>
                </c:pt>
                <c:pt idx="15">
                  <c:v>6.3094540625000008E-3</c:v>
                </c:pt>
                <c:pt idx="16">
                  <c:v>6.6632010666666693E-3</c:v>
                </c:pt>
                <c:pt idx="17">
                  <c:v>7.0085876625000021E-3</c:v>
                </c:pt>
                <c:pt idx="18">
                  <c:v>7.3456138500000026E-3</c:v>
                </c:pt>
                <c:pt idx="19">
                  <c:v>7.6742796291666693E-3</c:v>
                </c:pt>
                <c:pt idx="20">
                  <c:v>7.9945850000000054E-3</c:v>
                </c:pt>
                <c:pt idx="21">
                  <c:v>8.3065299625000033E-3</c:v>
                </c:pt>
                <c:pt idx="22">
                  <c:v>8.6101145166666698E-3</c:v>
                </c:pt>
                <c:pt idx="23">
                  <c:v>8.905338662500005E-3</c:v>
                </c:pt>
                <c:pt idx="24">
                  <c:v>9.1922024000000036E-3</c:v>
                </c:pt>
                <c:pt idx="25">
                  <c:v>9.4707057291666709E-3</c:v>
                </c:pt>
                <c:pt idx="26">
                  <c:v>9.7408486500000033E-3</c:v>
                </c:pt>
                <c:pt idx="27">
                  <c:v>1.0002631162500006E-2</c:v>
                </c:pt>
                <c:pt idx="28">
                  <c:v>1.0256053266666671E-2</c:v>
                </c:pt>
                <c:pt idx="29">
                  <c:v>1.0501114962500004E-2</c:v>
                </c:pt>
                <c:pt idx="30">
                  <c:v>1.0737816250000006E-2</c:v>
                </c:pt>
                <c:pt idx="31">
                  <c:v>1.0966157129166671E-2</c:v>
                </c:pt>
                <c:pt idx="32">
                  <c:v>1.1186137600000003E-2</c:v>
                </c:pt>
                <c:pt idx="33">
                  <c:v>1.1397757662500004E-2</c:v>
                </c:pt>
                <c:pt idx="34">
                  <c:v>1.1601017316666674E-2</c:v>
                </c:pt>
                <c:pt idx="35">
                  <c:v>1.1795916562500005E-2</c:v>
                </c:pt>
                <c:pt idx="36">
                  <c:v>1.1982455400000007E-2</c:v>
                </c:pt>
                <c:pt idx="37">
                  <c:v>1.216063382916667E-2</c:v>
                </c:pt>
                <c:pt idx="38">
                  <c:v>1.2330451850000004E-2</c:v>
                </c:pt>
                <c:pt idx="39">
                  <c:v>1.2491909462500008E-2</c:v>
                </c:pt>
                <c:pt idx="40">
                  <c:v>1.2645006666666674E-2</c:v>
                </c:pt>
                <c:pt idx="41">
                  <c:v>1.2789743462500005E-2</c:v>
                </c:pt>
                <c:pt idx="42">
                  <c:v>1.2926119850000006E-2</c:v>
                </c:pt>
                <c:pt idx="43">
                  <c:v>1.3054135829166673E-2</c:v>
                </c:pt>
                <c:pt idx="44">
                  <c:v>1.3173791400000004E-2</c:v>
                </c:pt>
                <c:pt idx="45">
                  <c:v>1.328508656250001E-2</c:v>
                </c:pt>
                <c:pt idx="46">
                  <c:v>1.3388021316666674E-2</c:v>
                </c:pt>
                <c:pt idx="47">
                  <c:v>1.3482595662500005E-2</c:v>
                </c:pt>
                <c:pt idx="48">
                  <c:v>1.3568809600000007E-2</c:v>
                </c:pt>
                <c:pt idx="49">
                  <c:v>1.364666312916667E-2</c:v>
                </c:pt>
                <c:pt idx="50">
                  <c:v>1.3716156250000005E-2</c:v>
                </c:pt>
                <c:pt idx="51">
                  <c:v>1.3777288962500004E-2</c:v>
                </c:pt>
                <c:pt idx="52">
                  <c:v>1.3830061266666667E-2</c:v>
                </c:pt>
                <c:pt idx="53">
                  <c:v>1.3874473162500007E-2</c:v>
                </c:pt>
                <c:pt idx="54">
                  <c:v>1.3910524650000004E-2</c:v>
                </c:pt>
                <c:pt idx="55">
                  <c:v>1.3938215729166668E-2</c:v>
                </c:pt>
                <c:pt idx="56">
                  <c:v>1.3957546400000003E-2</c:v>
                </c:pt>
                <c:pt idx="57">
                  <c:v>1.3968516662500003E-2</c:v>
                </c:pt>
                <c:pt idx="58">
                  <c:v>1.3971126516666665E-2</c:v>
                </c:pt>
                <c:pt idx="59">
                  <c:v>1.3965375962500005E-2</c:v>
                </c:pt>
                <c:pt idx="60">
                  <c:v>1.3951265000000003E-2</c:v>
                </c:pt>
                <c:pt idx="61">
                  <c:v>1.3928793629166667E-2</c:v>
                </c:pt>
                <c:pt idx="62">
                  <c:v>1.3897961850000001E-2</c:v>
                </c:pt>
                <c:pt idx="63">
                  <c:v>1.3858769662499999E-2</c:v>
                </c:pt>
                <c:pt idx="64">
                  <c:v>1.3811217066666666E-2</c:v>
                </c:pt>
                <c:pt idx="65">
                  <c:v>1.3755304062500001E-2</c:v>
                </c:pt>
                <c:pt idx="66">
                  <c:v>1.3691030650000002E-2</c:v>
                </c:pt>
                <c:pt idx="67">
                  <c:v>1.3618396829166667E-2</c:v>
                </c:pt>
                <c:pt idx="68">
                  <c:v>1.3537402599999995E-2</c:v>
                </c:pt>
                <c:pt idx="69">
                  <c:v>1.3448047962499998E-2</c:v>
                </c:pt>
                <c:pt idx="70">
                  <c:v>1.3350332916666669E-2</c:v>
                </c:pt>
                <c:pt idx="71">
                  <c:v>1.3244257462500002E-2</c:v>
                </c:pt>
                <c:pt idx="72">
                  <c:v>1.3129821599999991E-2</c:v>
                </c:pt>
                <c:pt idx="73">
                  <c:v>1.3007025329166665E-2</c:v>
                </c:pt>
                <c:pt idx="74">
                  <c:v>1.2875868649999993E-2</c:v>
                </c:pt>
                <c:pt idx="75">
                  <c:v>1.2736351562499991E-2</c:v>
                </c:pt>
                <c:pt idx="76">
                  <c:v>1.2588474066666668E-2</c:v>
                </c:pt>
                <c:pt idx="77">
                  <c:v>1.2432236162499999E-2</c:v>
                </c:pt>
                <c:pt idx="78">
                  <c:v>1.2267637849999995E-2</c:v>
                </c:pt>
                <c:pt idx="79">
                  <c:v>1.2094679129166664E-2</c:v>
                </c:pt>
                <c:pt idx="80">
                  <c:v>1.1913359999999998E-2</c:v>
                </c:pt>
                <c:pt idx="81">
                  <c:v>1.172368046249999E-2</c:v>
                </c:pt>
                <c:pt idx="82">
                  <c:v>1.1525640516666658E-2</c:v>
                </c:pt>
                <c:pt idx="83">
                  <c:v>1.1319240162499994E-2</c:v>
                </c:pt>
                <c:pt idx="84">
                  <c:v>1.1104479399999985E-2</c:v>
                </c:pt>
                <c:pt idx="85">
                  <c:v>1.0881358229166655E-2</c:v>
                </c:pt>
                <c:pt idx="86">
                  <c:v>1.0649876649999994E-2</c:v>
                </c:pt>
                <c:pt idx="87">
                  <c:v>1.0410034662499984E-2</c:v>
                </c:pt>
                <c:pt idx="88">
                  <c:v>1.0161832266666657E-2</c:v>
                </c:pt>
                <c:pt idx="89">
                  <c:v>9.905269462499991E-3</c:v>
                </c:pt>
                <c:pt idx="90">
                  <c:v>9.640346249999987E-3</c:v>
                </c:pt>
                <c:pt idx="91">
                  <c:v>9.3670626291666517E-3</c:v>
                </c:pt>
                <c:pt idx="92">
                  <c:v>9.085418599999992E-3</c:v>
                </c:pt>
                <c:pt idx="93">
                  <c:v>8.7954141624999871E-3</c:v>
                </c:pt>
                <c:pt idx="94">
                  <c:v>8.4970493166666508E-3</c:v>
                </c:pt>
                <c:pt idx="95">
                  <c:v>8.1903240624999832E-3</c:v>
                </c:pt>
                <c:pt idx="96">
                  <c:v>7.8752383999999773E-3</c:v>
                </c:pt>
                <c:pt idx="97">
                  <c:v>7.5517923291666469E-3</c:v>
                </c:pt>
                <c:pt idx="98">
                  <c:v>7.2199858499999783E-3</c:v>
                </c:pt>
                <c:pt idx="99">
                  <c:v>6.8798189624999645E-3</c:v>
                </c:pt>
                <c:pt idx="100">
                  <c:v>6.5312916666666471E-3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A25-4D96-AFE3-CF23F5D4B93F}"/>
            </c:ext>
          </c:extLst>
        </c:ser>
        <c:ser>
          <c:idx val="20"/>
          <c:order val="20"/>
          <c:spPr>
            <a:ln w="95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val>
            <c:numRef>
              <c:f>'zero alpha'!$G$22:$DC$22</c:f>
              <c:numCache>
                <c:formatCode>General</c:formatCode>
                <c:ptCount val="101"/>
                <c:pt idx="0">
                  <c:v>0</c:v>
                </c:pt>
                <c:pt idx="1">
                  <c:v>4.9581833333333346E-4</c:v>
                </c:pt>
                <c:pt idx="2">
                  <c:v>9.8327333333333359E-4</c:v>
                </c:pt>
                <c:pt idx="3">
                  <c:v>1.4623650000000002E-3</c:v>
                </c:pt>
                <c:pt idx="4">
                  <c:v>1.9330933333333339E-3</c:v>
                </c:pt>
                <c:pt idx="5">
                  <c:v>2.3954583333333341E-3</c:v>
                </c:pt>
                <c:pt idx="6">
                  <c:v>2.8494600000000007E-3</c:v>
                </c:pt>
                <c:pt idx="7">
                  <c:v>3.2950983333333347E-3</c:v>
                </c:pt>
                <c:pt idx="8">
                  <c:v>3.7323733333333342E-3</c:v>
                </c:pt>
                <c:pt idx="9">
                  <c:v>4.1612850000000015E-3</c:v>
                </c:pt>
                <c:pt idx="10">
                  <c:v>4.5818333333333345E-3</c:v>
                </c:pt>
                <c:pt idx="11">
                  <c:v>4.9940183333333343E-3</c:v>
                </c:pt>
                <c:pt idx="12">
                  <c:v>5.397840000000001E-3</c:v>
                </c:pt>
                <c:pt idx="13">
                  <c:v>5.7932983333333337E-3</c:v>
                </c:pt>
                <c:pt idx="14">
                  <c:v>6.1803933333333342E-3</c:v>
                </c:pt>
                <c:pt idx="15">
                  <c:v>6.5591250000000007E-3</c:v>
                </c:pt>
                <c:pt idx="16">
                  <c:v>6.929493333333335E-3</c:v>
                </c:pt>
                <c:pt idx="17">
                  <c:v>7.2914983333333353E-3</c:v>
                </c:pt>
                <c:pt idx="18">
                  <c:v>7.6451400000000025E-3</c:v>
                </c:pt>
                <c:pt idx="19">
                  <c:v>7.9904183333333375E-3</c:v>
                </c:pt>
                <c:pt idx="20">
                  <c:v>8.3273333333333376E-3</c:v>
                </c:pt>
                <c:pt idx="21">
                  <c:v>8.655885000000002E-3</c:v>
                </c:pt>
                <c:pt idx="22">
                  <c:v>8.9760733333333377E-3</c:v>
                </c:pt>
                <c:pt idx="23">
                  <c:v>9.2878983333333377E-3</c:v>
                </c:pt>
                <c:pt idx="24">
                  <c:v>9.5913600000000036E-3</c:v>
                </c:pt>
                <c:pt idx="25">
                  <c:v>9.8864583333333374E-3</c:v>
                </c:pt>
                <c:pt idx="26">
                  <c:v>1.0173193333333337E-2</c:v>
                </c:pt>
                <c:pt idx="27">
                  <c:v>1.0451565000000006E-2</c:v>
                </c:pt>
                <c:pt idx="28">
                  <c:v>1.0721573333333338E-2</c:v>
                </c:pt>
                <c:pt idx="29">
                  <c:v>1.0983218333333338E-2</c:v>
                </c:pt>
                <c:pt idx="30">
                  <c:v>1.1236500000000007E-2</c:v>
                </c:pt>
                <c:pt idx="31">
                  <c:v>1.1481418333333337E-2</c:v>
                </c:pt>
                <c:pt idx="32">
                  <c:v>1.171797333333334E-2</c:v>
                </c:pt>
                <c:pt idx="33">
                  <c:v>1.1946165000000007E-2</c:v>
                </c:pt>
                <c:pt idx="34">
                  <c:v>1.216599333333334E-2</c:v>
                </c:pt>
                <c:pt idx="35">
                  <c:v>1.2377458333333341E-2</c:v>
                </c:pt>
                <c:pt idx="36">
                  <c:v>1.2580560000000008E-2</c:v>
                </c:pt>
                <c:pt idx="37">
                  <c:v>1.2775298333333339E-2</c:v>
                </c:pt>
                <c:pt idx="38">
                  <c:v>1.296167333333334E-2</c:v>
                </c:pt>
                <c:pt idx="39">
                  <c:v>1.3139685000000009E-2</c:v>
                </c:pt>
                <c:pt idx="40">
                  <c:v>1.330933333333334E-2</c:v>
                </c:pt>
                <c:pt idx="41">
                  <c:v>1.347061833333334E-2</c:v>
                </c:pt>
                <c:pt idx="42">
                  <c:v>1.3623540000000009E-2</c:v>
                </c:pt>
                <c:pt idx="43">
                  <c:v>1.376809833333334E-2</c:v>
                </c:pt>
                <c:pt idx="44">
                  <c:v>1.390429333333334E-2</c:v>
                </c:pt>
                <c:pt idx="45">
                  <c:v>1.403212500000001E-2</c:v>
                </c:pt>
                <c:pt idx="46">
                  <c:v>1.4151593333333339E-2</c:v>
                </c:pt>
                <c:pt idx="47">
                  <c:v>1.4262698333333339E-2</c:v>
                </c:pt>
                <c:pt idx="48">
                  <c:v>1.4365440000000009E-2</c:v>
                </c:pt>
                <c:pt idx="49">
                  <c:v>1.4459818333333338E-2</c:v>
                </c:pt>
                <c:pt idx="50">
                  <c:v>1.4545833333333339E-2</c:v>
                </c:pt>
                <c:pt idx="51">
                  <c:v>1.4623485000000007E-2</c:v>
                </c:pt>
                <c:pt idx="52">
                  <c:v>1.4692773333333336E-2</c:v>
                </c:pt>
                <c:pt idx="53">
                  <c:v>1.4753698333333339E-2</c:v>
                </c:pt>
                <c:pt idx="54">
                  <c:v>1.4806260000000005E-2</c:v>
                </c:pt>
                <c:pt idx="55">
                  <c:v>1.4850458333333335E-2</c:v>
                </c:pt>
                <c:pt idx="56">
                  <c:v>1.4886293333333338E-2</c:v>
                </c:pt>
                <c:pt idx="57">
                  <c:v>1.4913765000000006E-2</c:v>
                </c:pt>
                <c:pt idx="58">
                  <c:v>1.4932873333333332E-2</c:v>
                </c:pt>
                <c:pt idx="59">
                  <c:v>1.4943618333333337E-2</c:v>
                </c:pt>
                <c:pt idx="60">
                  <c:v>1.4946000000000004E-2</c:v>
                </c:pt>
                <c:pt idx="61">
                  <c:v>1.4940018333333336E-2</c:v>
                </c:pt>
                <c:pt idx="62">
                  <c:v>1.4925673333333334E-2</c:v>
                </c:pt>
                <c:pt idx="63">
                  <c:v>1.4902965000000001E-2</c:v>
                </c:pt>
                <c:pt idx="64">
                  <c:v>1.4871893333333337E-2</c:v>
                </c:pt>
                <c:pt idx="65">
                  <c:v>1.483245833333334E-2</c:v>
                </c:pt>
                <c:pt idx="66">
                  <c:v>1.4784660000000005E-2</c:v>
                </c:pt>
                <c:pt idx="67">
                  <c:v>1.4728498333333336E-2</c:v>
                </c:pt>
                <c:pt idx="68">
                  <c:v>1.4663973333333337E-2</c:v>
                </c:pt>
                <c:pt idx="69">
                  <c:v>1.4591085000000004E-2</c:v>
                </c:pt>
                <c:pt idx="70">
                  <c:v>1.450983333333334E-2</c:v>
                </c:pt>
                <c:pt idx="71">
                  <c:v>1.4420218333333339E-2</c:v>
                </c:pt>
                <c:pt idx="72">
                  <c:v>1.432224E-2</c:v>
                </c:pt>
                <c:pt idx="73">
                  <c:v>1.4215898333333338E-2</c:v>
                </c:pt>
                <c:pt idx="74">
                  <c:v>1.4101193333333331E-2</c:v>
                </c:pt>
                <c:pt idx="75">
                  <c:v>1.3978125000000001E-2</c:v>
                </c:pt>
                <c:pt idx="76">
                  <c:v>1.3846693333333333E-2</c:v>
                </c:pt>
                <c:pt idx="77">
                  <c:v>1.3706898333333328E-2</c:v>
                </c:pt>
                <c:pt idx="78">
                  <c:v>1.3558739999999996E-2</c:v>
                </c:pt>
                <c:pt idx="79">
                  <c:v>1.340221833333333E-2</c:v>
                </c:pt>
                <c:pt idx="80">
                  <c:v>1.323733333333333E-2</c:v>
                </c:pt>
                <c:pt idx="81">
                  <c:v>1.3064084999999996E-2</c:v>
                </c:pt>
                <c:pt idx="82">
                  <c:v>1.2882473333333328E-2</c:v>
                </c:pt>
                <c:pt idx="83">
                  <c:v>1.2692498333333326E-2</c:v>
                </c:pt>
                <c:pt idx="84">
                  <c:v>1.249415999999999E-2</c:v>
                </c:pt>
                <c:pt idx="85">
                  <c:v>1.2287458333333327E-2</c:v>
                </c:pt>
                <c:pt idx="86">
                  <c:v>1.2072393333333337E-2</c:v>
                </c:pt>
                <c:pt idx="87">
                  <c:v>1.1848964999999989E-2</c:v>
                </c:pt>
                <c:pt idx="88">
                  <c:v>1.1617173333333321E-2</c:v>
                </c:pt>
                <c:pt idx="89">
                  <c:v>1.1377018333333329E-2</c:v>
                </c:pt>
                <c:pt idx="90">
                  <c:v>1.1128499999999986E-2</c:v>
                </c:pt>
                <c:pt idx="91">
                  <c:v>1.0871618333333319E-2</c:v>
                </c:pt>
                <c:pt idx="92">
                  <c:v>1.0606373333333328E-2</c:v>
                </c:pt>
                <c:pt idx="93">
                  <c:v>1.0332764999999994E-2</c:v>
                </c:pt>
                <c:pt idx="94">
                  <c:v>1.0050793333333322E-2</c:v>
                </c:pt>
                <c:pt idx="95">
                  <c:v>9.7604583333333259E-3</c:v>
                </c:pt>
                <c:pt idx="96">
                  <c:v>9.4617599999999788E-3</c:v>
                </c:pt>
                <c:pt idx="97">
                  <c:v>9.1546983333333151E-3</c:v>
                </c:pt>
                <c:pt idx="98">
                  <c:v>8.8392733333333209E-3</c:v>
                </c:pt>
                <c:pt idx="99">
                  <c:v>8.5154849999999754E-3</c:v>
                </c:pt>
                <c:pt idx="100">
                  <c:v>8.1833333333333133E-3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A25-4D96-AFE3-CF23F5D4B93F}"/>
            </c:ext>
          </c:extLst>
        </c:ser>
        <c:ser>
          <c:idx val="21"/>
          <c:order val="21"/>
          <c:spPr>
            <a:ln w="95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val>
            <c:numRef>
              <c:f>'zero alpha'!$G$23:$DC$23</c:f>
              <c:numCache>
                <c:formatCode>General</c:formatCode>
                <c:ptCount val="101"/>
                <c:pt idx="0">
                  <c:v>0</c:v>
                </c:pt>
                <c:pt idx="1">
                  <c:v>4.9581679583333342E-4</c:v>
                </c:pt>
                <c:pt idx="2">
                  <c:v>9.8326718333333367E-4</c:v>
                </c:pt>
                <c:pt idx="3">
                  <c:v>1.4623511625E-3</c:v>
                </c:pt>
                <c:pt idx="4">
                  <c:v>1.9330687333333338E-3</c:v>
                </c:pt>
                <c:pt idx="5">
                  <c:v>2.3954198958333339E-3</c:v>
                </c:pt>
                <c:pt idx="6">
                  <c:v>2.8494046500000003E-3</c:v>
                </c:pt>
                <c:pt idx="7">
                  <c:v>3.2950229958333336E-3</c:v>
                </c:pt>
                <c:pt idx="8">
                  <c:v>3.7322749333333341E-3</c:v>
                </c:pt>
                <c:pt idx="9">
                  <c:v>4.1611604625000007E-3</c:v>
                </c:pt>
                <c:pt idx="10">
                  <c:v>4.581679583333333E-3</c:v>
                </c:pt>
                <c:pt idx="11">
                  <c:v>4.9938322958333328E-3</c:v>
                </c:pt>
                <c:pt idx="12">
                  <c:v>5.3976186000000001E-3</c:v>
                </c:pt>
                <c:pt idx="13">
                  <c:v>5.7930384958333322E-3</c:v>
                </c:pt>
                <c:pt idx="14">
                  <c:v>6.1800919833333336E-3</c:v>
                </c:pt>
                <c:pt idx="15">
                  <c:v>6.5587790624999989E-3</c:v>
                </c:pt>
                <c:pt idx="16">
                  <c:v>6.9290997333333344E-3</c:v>
                </c:pt>
                <c:pt idx="17">
                  <c:v>7.2910539958333329E-3</c:v>
                </c:pt>
                <c:pt idx="18">
                  <c:v>7.6446418500000007E-3</c:v>
                </c:pt>
                <c:pt idx="19">
                  <c:v>7.9898632958333351E-3</c:v>
                </c:pt>
                <c:pt idx="20">
                  <c:v>8.3267183333333352E-3</c:v>
                </c:pt>
                <c:pt idx="21">
                  <c:v>8.6552069625000002E-3</c:v>
                </c:pt>
                <c:pt idx="22">
                  <c:v>8.9753291833333353E-3</c:v>
                </c:pt>
                <c:pt idx="23">
                  <c:v>9.2870849958333369E-3</c:v>
                </c:pt>
                <c:pt idx="24">
                  <c:v>9.5904744000000017E-3</c:v>
                </c:pt>
                <c:pt idx="25">
                  <c:v>9.8854973958333349E-3</c:v>
                </c:pt>
                <c:pt idx="26">
                  <c:v>1.0172153983333336E-2</c:v>
                </c:pt>
                <c:pt idx="27">
                  <c:v>1.0450444162500003E-2</c:v>
                </c:pt>
                <c:pt idx="28">
                  <c:v>1.0720367933333334E-2</c:v>
                </c:pt>
                <c:pt idx="29">
                  <c:v>1.0981925295833337E-2</c:v>
                </c:pt>
                <c:pt idx="30">
                  <c:v>1.1235116250000003E-2</c:v>
                </c:pt>
                <c:pt idx="31">
                  <c:v>1.1479940795833334E-2</c:v>
                </c:pt>
                <c:pt idx="32">
                  <c:v>1.1716398933333335E-2</c:v>
                </c:pt>
                <c:pt idx="33">
                  <c:v>1.1944490662500003E-2</c:v>
                </c:pt>
                <c:pt idx="34">
                  <c:v>1.2164215983333337E-2</c:v>
                </c:pt>
                <c:pt idx="35">
                  <c:v>1.2375574895833337E-2</c:v>
                </c:pt>
                <c:pt idx="36">
                  <c:v>1.2578567400000004E-2</c:v>
                </c:pt>
                <c:pt idx="37">
                  <c:v>1.2773193495833335E-2</c:v>
                </c:pt>
                <c:pt idx="38">
                  <c:v>1.2959453183333336E-2</c:v>
                </c:pt>
                <c:pt idx="39">
                  <c:v>1.3137346462500005E-2</c:v>
                </c:pt>
                <c:pt idx="40">
                  <c:v>1.3306873333333337E-2</c:v>
                </c:pt>
                <c:pt idx="41">
                  <c:v>1.3468033795833336E-2</c:v>
                </c:pt>
                <c:pt idx="42">
                  <c:v>1.3620827850000005E-2</c:v>
                </c:pt>
                <c:pt idx="43">
                  <c:v>1.3765255495833337E-2</c:v>
                </c:pt>
                <c:pt idx="44">
                  <c:v>1.3901316733333337E-2</c:v>
                </c:pt>
                <c:pt idx="45">
                  <c:v>1.4029011562500006E-2</c:v>
                </c:pt>
                <c:pt idx="46">
                  <c:v>1.4148339983333334E-2</c:v>
                </c:pt>
                <c:pt idx="47">
                  <c:v>1.4259301995833334E-2</c:v>
                </c:pt>
                <c:pt idx="48">
                  <c:v>1.4361897600000005E-2</c:v>
                </c:pt>
                <c:pt idx="49">
                  <c:v>1.4456126795833333E-2</c:v>
                </c:pt>
                <c:pt idx="50">
                  <c:v>1.4541989583333336E-2</c:v>
                </c:pt>
                <c:pt idx="51">
                  <c:v>1.46194859625E-2</c:v>
                </c:pt>
                <c:pt idx="52">
                  <c:v>1.4688615933333331E-2</c:v>
                </c:pt>
                <c:pt idx="53">
                  <c:v>1.4749379495833334E-2</c:v>
                </c:pt>
                <c:pt idx="54">
                  <c:v>1.4801776649999997E-2</c:v>
                </c:pt>
                <c:pt idx="55">
                  <c:v>1.484580739583333E-2</c:v>
                </c:pt>
                <c:pt idx="56">
                  <c:v>1.4881471733333334E-2</c:v>
                </c:pt>
                <c:pt idx="57">
                  <c:v>1.4908769662499998E-2</c:v>
                </c:pt>
                <c:pt idx="58">
                  <c:v>1.4927701183333328E-2</c:v>
                </c:pt>
                <c:pt idx="59">
                  <c:v>1.4938266295833334E-2</c:v>
                </c:pt>
                <c:pt idx="60">
                  <c:v>1.4940464999999997E-2</c:v>
                </c:pt>
                <c:pt idx="61">
                  <c:v>1.4934297295833327E-2</c:v>
                </c:pt>
                <c:pt idx="62">
                  <c:v>1.491976318333333E-2</c:v>
                </c:pt>
                <c:pt idx="63">
                  <c:v>1.48968626625E-2</c:v>
                </c:pt>
                <c:pt idx="64">
                  <c:v>1.4865595733333327E-2</c:v>
                </c:pt>
                <c:pt idx="65">
                  <c:v>1.4825962395833333E-2</c:v>
                </c:pt>
                <c:pt idx="66">
                  <c:v>1.4777962649999997E-2</c:v>
                </c:pt>
                <c:pt idx="67">
                  <c:v>1.4721596495833329E-2</c:v>
                </c:pt>
                <c:pt idx="68">
                  <c:v>1.465686393333333E-2</c:v>
                </c:pt>
                <c:pt idx="69">
                  <c:v>1.4583764962499995E-2</c:v>
                </c:pt>
                <c:pt idx="70">
                  <c:v>1.4502299583333333E-2</c:v>
                </c:pt>
                <c:pt idx="71">
                  <c:v>1.4412467795833332E-2</c:v>
                </c:pt>
                <c:pt idx="72">
                  <c:v>1.4314269599999992E-2</c:v>
                </c:pt>
                <c:pt idx="73">
                  <c:v>1.4207704995833327E-2</c:v>
                </c:pt>
                <c:pt idx="74">
                  <c:v>1.4092773983333324E-2</c:v>
                </c:pt>
                <c:pt idx="75">
                  <c:v>1.3969476562499993E-2</c:v>
                </c:pt>
                <c:pt idx="76">
                  <c:v>1.3837812733333326E-2</c:v>
                </c:pt>
                <c:pt idx="77">
                  <c:v>1.3697782495833321E-2</c:v>
                </c:pt>
                <c:pt idx="78">
                  <c:v>1.3549385849999988E-2</c:v>
                </c:pt>
                <c:pt idx="79">
                  <c:v>1.3392622795833323E-2</c:v>
                </c:pt>
                <c:pt idx="80">
                  <c:v>1.3227493333333323E-2</c:v>
                </c:pt>
                <c:pt idx="81">
                  <c:v>1.3053997462499987E-2</c:v>
                </c:pt>
                <c:pt idx="82">
                  <c:v>1.2872135183333321E-2</c:v>
                </c:pt>
                <c:pt idx="83">
                  <c:v>1.2681906495833319E-2</c:v>
                </c:pt>
                <c:pt idx="84">
                  <c:v>1.2483311399999981E-2</c:v>
                </c:pt>
                <c:pt idx="85">
                  <c:v>1.2276349895833316E-2</c:v>
                </c:pt>
                <c:pt idx="86">
                  <c:v>1.2061021983333319E-2</c:v>
                </c:pt>
                <c:pt idx="87">
                  <c:v>1.183732766249998E-2</c:v>
                </c:pt>
                <c:pt idx="88">
                  <c:v>1.1605266933333316E-2</c:v>
                </c:pt>
                <c:pt idx="89">
                  <c:v>1.1364839795833311E-2</c:v>
                </c:pt>
                <c:pt idx="90">
                  <c:v>1.1116046249999977E-2</c:v>
                </c:pt>
                <c:pt idx="91">
                  <c:v>1.0858886295833314E-2</c:v>
                </c:pt>
                <c:pt idx="92">
                  <c:v>1.059335993333331E-2</c:v>
                </c:pt>
                <c:pt idx="93">
                  <c:v>1.0319467162499985E-2</c:v>
                </c:pt>
                <c:pt idx="94">
                  <c:v>1.003720798333331E-2</c:v>
                </c:pt>
                <c:pt idx="95">
                  <c:v>9.7465823958333073E-3</c:v>
                </c:pt>
                <c:pt idx="96">
                  <c:v>9.4475903999999694E-3</c:v>
                </c:pt>
                <c:pt idx="97">
                  <c:v>9.1402319958333034E-3</c:v>
                </c:pt>
                <c:pt idx="98">
                  <c:v>8.8245071833333022E-3</c:v>
                </c:pt>
                <c:pt idx="99">
                  <c:v>8.5004159624999659E-3</c:v>
                </c:pt>
                <c:pt idx="100">
                  <c:v>8.1679583333333083E-3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A25-4D96-AFE3-CF23F5D4B93F}"/>
            </c:ext>
          </c:extLst>
        </c:ser>
        <c:ser>
          <c:idx val="22"/>
          <c:order val="22"/>
          <c:spPr>
            <a:ln w="95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val>
            <c:numRef>
              <c:f>'zero alpha'!$G$24:$DC$24</c:f>
              <c:numCache>
                <c:formatCode>General</c:formatCode>
                <c:ptCount val="101"/>
                <c:pt idx="0">
                  <c:v>0</c:v>
                </c:pt>
                <c:pt idx="1">
                  <c:v>4.9581518333333347E-4</c:v>
                </c:pt>
                <c:pt idx="2">
                  <c:v>9.8326073333333363E-4</c:v>
                </c:pt>
                <c:pt idx="3">
                  <c:v>1.4623366500000001E-3</c:v>
                </c:pt>
                <c:pt idx="4">
                  <c:v>1.9330429333333338E-3</c:v>
                </c:pt>
                <c:pt idx="5">
                  <c:v>2.3953795833333339E-3</c:v>
                </c:pt>
                <c:pt idx="6">
                  <c:v>2.8493466000000002E-3</c:v>
                </c:pt>
                <c:pt idx="7">
                  <c:v>3.2949439833333339E-3</c:v>
                </c:pt>
                <c:pt idx="8">
                  <c:v>3.7321717333333344E-3</c:v>
                </c:pt>
                <c:pt idx="9">
                  <c:v>4.1610298500000002E-3</c:v>
                </c:pt>
                <c:pt idx="10">
                  <c:v>4.5815183333333337E-3</c:v>
                </c:pt>
                <c:pt idx="11">
                  <c:v>4.9936371833333333E-3</c:v>
                </c:pt>
                <c:pt idx="12">
                  <c:v>5.3973863999999998E-3</c:v>
                </c:pt>
                <c:pt idx="13">
                  <c:v>5.7927659833333324E-3</c:v>
                </c:pt>
                <c:pt idx="14">
                  <c:v>6.1797759333333336E-3</c:v>
                </c:pt>
                <c:pt idx="15">
                  <c:v>6.5584162499999991E-3</c:v>
                </c:pt>
                <c:pt idx="16">
                  <c:v>6.928686933333335E-3</c:v>
                </c:pt>
                <c:pt idx="17">
                  <c:v>7.2905879833333334E-3</c:v>
                </c:pt>
                <c:pt idx="18">
                  <c:v>7.6441194000000006E-3</c:v>
                </c:pt>
                <c:pt idx="19">
                  <c:v>7.9892811833333355E-3</c:v>
                </c:pt>
                <c:pt idx="20">
                  <c:v>8.3260733333333364E-3</c:v>
                </c:pt>
                <c:pt idx="21">
                  <c:v>8.6544958500000008E-3</c:v>
                </c:pt>
                <c:pt idx="22">
                  <c:v>8.9745487333333356E-3</c:v>
                </c:pt>
                <c:pt idx="23">
                  <c:v>9.2862319833333373E-3</c:v>
                </c:pt>
                <c:pt idx="24">
                  <c:v>9.5895456000000025E-3</c:v>
                </c:pt>
                <c:pt idx="25">
                  <c:v>9.8844895833333345E-3</c:v>
                </c:pt>
                <c:pt idx="26">
                  <c:v>1.0171063933333335E-2</c:v>
                </c:pt>
                <c:pt idx="27">
                  <c:v>1.0449268650000003E-2</c:v>
                </c:pt>
                <c:pt idx="28">
                  <c:v>1.0719103733333336E-2</c:v>
                </c:pt>
                <c:pt idx="29">
                  <c:v>1.0980569183333337E-2</c:v>
                </c:pt>
                <c:pt idx="30">
                  <c:v>1.1233665000000004E-2</c:v>
                </c:pt>
                <c:pt idx="31">
                  <c:v>1.1478391183333336E-2</c:v>
                </c:pt>
                <c:pt idx="32">
                  <c:v>1.1714747733333336E-2</c:v>
                </c:pt>
                <c:pt idx="33">
                  <c:v>1.1942734650000003E-2</c:v>
                </c:pt>
                <c:pt idx="34">
                  <c:v>1.2162351933333336E-2</c:v>
                </c:pt>
                <c:pt idx="35">
                  <c:v>1.2373599583333336E-2</c:v>
                </c:pt>
                <c:pt idx="36">
                  <c:v>1.2576477600000004E-2</c:v>
                </c:pt>
                <c:pt idx="37">
                  <c:v>1.2770985983333337E-2</c:v>
                </c:pt>
                <c:pt idx="38">
                  <c:v>1.2957124733333335E-2</c:v>
                </c:pt>
                <c:pt idx="39">
                  <c:v>1.3134893850000006E-2</c:v>
                </c:pt>
                <c:pt idx="40">
                  <c:v>1.3304293333333337E-2</c:v>
                </c:pt>
                <c:pt idx="41">
                  <c:v>1.3465323183333336E-2</c:v>
                </c:pt>
                <c:pt idx="42">
                  <c:v>1.3617983400000006E-2</c:v>
                </c:pt>
                <c:pt idx="43">
                  <c:v>1.3762273983333337E-2</c:v>
                </c:pt>
                <c:pt idx="44">
                  <c:v>1.3898194933333337E-2</c:v>
                </c:pt>
                <c:pt idx="45">
                  <c:v>1.4025746250000007E-2</c:v>
                </c:pt>
                <c:pt idx="46">
                  <c:v>1.4144927933333336E-2</c:v>
                </c:pt>
                <c:pt idx="47">
                  <c:v>1.4255739983333335E-2</c:v>
                </c:pt>
                <c:pt idx="48">
                  <c:v>1.4358182400000006E-2</c:v>
                </c:pt>
                <c:pt idx="49">
                  <c:v>1.4452255183333334E-2</c:v>
                </c:pt>
                <c:pt idx="50">
                  <c:v>1.4537958333333337E-2</c:v>
                </c:pt>
                <c:pt idx="51">
                  <c:v>1.461529185E-2</c:v>
                </c:pt>
                <c:pt idx="52">
                  <c:v>1.4684255733333332E-2</c:v>
                </c:pt>
                <c:pt idx="53">
                  <c:v>1.4744849983333336E-2</c:v>
                </c:pt>
                <c:pt idx="54">
                  <c:v>1.4797074599999998E-2</c:v>
                </c:pt>
                <c:pt idx="55">
                  <c:v>1.4840929583333332E-2</c:v>
                </c:pt>
                <c:pt idx="56">
                  <c:v>1.4876414933333335E-2</c:v>
                </c:pt>
                <c:pt idx="57">
                  <c:v>1.490353065E-2</c:v>
                </c:pt>
                <c:pt idx="58">
                  <c:v>1.492227673333333E-2</c:v>
                </c:pt>
                <c:pt idx="59">
                  <c:v>1.4932653183333335E-2</c:v>
                </c:pt>
                <c:pt idx="60">
                  <c:v>1.4934659999999997E-2</c:v>
                </c:pt>
                <c:pt idx="61">
                  <c:v>1.492829718333333E-2</c:v>
                </c:pt>
                <c:pt idx="62">
                  <c:v>1.4913564733333332E-2</c:v>
                </c:pt>
                <c:pt idx="63">
                  <c:v>1.4890462649999998E-2</c:v>
                </c:pt>
                <c:pt idx="64">
                  <c:v>1.485899093333333E-2</c:v>
                </c:pt>
                <c:pt idx="65">
                  <c:v>1.4819149583333333E-2</c:v>
                </c:pt>
                <c:pt idx="66">
                  <c:v>1.4770938599999998E-2</c:v>
                </c:pt>
                <c:pt idx="67">
                  <c:v>1.4714357983333329E-2</c:v>
                </c:pt>
                <c:pt idx="68">
                  <c:v>1.4649407733333331E-2</c:v>
                </c:pt>
                <c:pt idx="69">
                  <c:v>1.4576087849999999E-2</c:v>
                </c:pt>
                <c:pt idx="70">
                  <c:v>1.4494398333333332E-2</c:v>
                </c:pt>
                <c:pt idx="71">
                  <c:v>1.4404339183333333E-2</c:v>
                </c:pt>
                <c:pt idx="72">
                  <c:v>1.4305910399999993E-2</c:v>
                </c:pt>
                <c:pt idx="73">
                  <c:v>1.4199111983333328E-2</c:v>
                </c:pt>
                <c:pt idx="74">
                  <c:v>1.4083943933333325E-2</c:v>
                </c:pt>
                <c:pt idx="75">
                  <c:v>1.3960406249999995E-2</c:v>
                </c:pt>
                <c:pt idx="76">
                  <c:v>1.3828498933333329E-2</c:v>
                </c:pt>
                <c:pt idx="77">
                  <c:v>1.3688221983333321E-2</c:v>
                </c:pt>
                <c:pt idx="78">
                  <c:v>1.353957539999999E-2</c:v>
                </c:pt>
                <c:pt idx="79">
                  <c:v>1.3382559183333323E-2</c:v>
                </c:pt>
                <c:pt idx="80">
                  <c:v>1.3217173333333325E-2</c:v>
                </c:pt>
                <c:pt idx="81">
                  <c:v>1.3043417849999989E-2</c:v>
                </c:pt>
                <c:pt idx="82">
                  <c:v>1.2861292733333321E-2</c:v>
                </c:pt>
                <c:pt idx="83">
                  <c:v>1.2670797983333322E-2</c:v>
                </c:pt>
                <c:pt idx="84">
                  <c:v>1.2471933599999985E-2</c:v>
                </c:pt>
                <c:pt idx="85">
                  <c:v>1.226469958333332E-2</c:v>
                </c:pt>
                <c:pt idx="86">
                  <c:v>1.2049095933333323E-2</c:v>
                </c:pt>
                <c:pt idx="87">
                  <c:v>1.1825122649999985E-2</c:v>
                </c:pt>
                <c:pt idx="88">
                  <c:v>1.1592779733333315E-2</c:v>
                </c:pt>
                <c:pt idx="89">
                  <c:v>1.1352067183333314E-2</c:v>
                </c:pt>
                <c:pt idx="90">
                  <c:v>1.1102984999999982E-2</c:v>
                </c:pt>
                <c:pt idx="91">
                  <c:v>1.0845533183333311E-2</c:v>
                </c:pt>
                <c:pt idx="92">
                  <c:v>1.0579711733333316E-2</c:v>
                </c:pt>
                <c:pt idx="93">
                  <c:v>1.0305520649999983E-2</c:v>
                </c:pt>
                <c:pt idx="94">
                  <c:v>1.0022959933333311E-2</c:v>
                </c:pt>
                <c:pt idx="95">
                  <c:v>9.7320295833333084E-3</c:v>
                </c:pt>
                <c:pt idx="96">
                  <c:v>9.4327295999999741E-3</c:v>
                </c:pt>
                <c:pt idx="97">
                  <c:v>9.1250599833333085E-3</c:v>
                </c:pt>
                <c:pt idx="98">
                  <c:v>8.8090207333333045E-3</c:v>
                </c:pt>
                <c:pt idx="99">
                  <c:v>8.4846118499999693E-3</c:v>
                </c:pt>
                <c:pt idx="100">
                  <c:v>8.1518333333333096E-3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A25-4D96-AFE3-CF23F5D4B93F}"/>
            </c:ext>
          </c:extLst>
        </c:ser>
        <c:ser>
          <c:idx val="23"/>
          <c:order val="23"/>
          <c:spPr>
            <a:ln w="95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val>
            <c:numRef>
              <c:f>'zero alpha'!$G$25:$DC$25</c:f>
              <c:numCache>
                <c:formatCode>General</c:formatCode>
                <c:ptCount val="101"/>
                <c:pt idx="0">
                  <c:v>0</c:v>
                </c:pt>
                <c:pt idx="1">
                  <c:v>4.9581349583333349E-4</c:v>
                </c:pt>
                <c:pt idx="2">
                  <c:v>9.832539833333335E-4</c:v>
                </c:pt>
                <c:pt idx="3">
                  <c:v>1.4623214625E-3</c:v>
                </c:pt>
                <c:pt idx="4">
                  <c:v>1.9330159333333337E-3</c:v>
                </c:pt>
                <c:pt idx="5">
                  <c:v>2.395337395833334E-3</c:v>
                </c:pt>
                <c:pt idx="6">
                  <c:v>2.8492858500000005E-3</c:v>
                </c:pt>
                <c:pt idx="7">
                  <c:v>3.2948612958333336E-3</c:v>
                </c:pt>
                <c:pt idx="8">
                  <c:v>3.732063733333334E-3</c:v>
                </c:pt>
                <c:pt idx="9">
                  <c:v>4.1608931625000001E-3</c:v>
                </c:pt>
                <c:pt idx="10">
                  <c:v>4.5813495833333332E-3</c:v>
                </c:pt>
                <c:pt idx="11">
                  <c:v>4.9934329958333332E-3</c:v>
                </c:pt>
                <c:pt idx="12">
                  <c:v>5.3971434000000002E-3</c:v>
                </c:pt>
                <c:pt idx="13">
                  <c:v>5.7924807958333324E-3</c:v>
                </c:pt>
                <c:pt idx="14">
                  <c:v>6.1794451833333333E-3</c:v>
                </c:pt>
                <c:pt idx="15">
                  <c:v>6.5580365624999994E-3</c:v>
                </c:pt>
                <c:pt idx="16">
                  <c:v>6.9282549333333351E-3</c:v>
                </c:pt>
                <c:pt idx="17">
                  <c:v>7.2901002958333334E-3</c:v>
                </c:pt>
                <c:pt idx="18">
                  <c:v>7.6435726500000013E-3</c:v>
                </c:pt>
                <c:pt idx="19">
                  <c:v>7.9886719958333352E-3</c:v>
                </c:pt>
                <c:pt idx="20">
                  <c:v>8.3253983333333361E-3</c:v>
                </c:pt>
                <c:pt idx="21">
                  <c:v>8.6537516625000005E-3</c:v>
                </c:pt>
                <c:pt idx="22">
                  <c:v>8.973731983333337E-3</c:v>
                </c:pt>
                <c:pt idx="23">
                  <c:v>9.2853392958333371E-3</c:v>
                </c:pt>
                <c:pt idx="24">
                  <c:v>9.5885736000000023E-3</c:v>
                </c:pt>
                <c:pt idx="25">
                  <c:v>9.8834348958333346E-3</c:v>
                </c:pt>
                <c:pt idx="26">
                  <c:v>1.0169923183333335E-2</c:v>
                </c:pt>
                <c:pt idx="27">
                  <c:v>1.0448038462500003E-2</c:v>
                </c:pt>
                <c:pt idx="28">
                  <c:v>1.0717780733333335E-2</c:v>
                </c:pt>
                <c:pt idx="29">
                  <c:v>1.0979149995833336E-2</c:v>
                </c:pt>
                <c:pt idx="30">
                  <c:v>1.1232146250000003E-2</c:v>
                </c:pt>
                <c:pt idx="31">
                  <c:v>1.1476769495833334E-2</c:v>
                </c:pt>
                <c:pt idx="32">
                  <c:v>1.1713019733333337E-2</c:v>
                </c:pt>
                <c:pt idx="33">
                  <c:v>1.1940896962500003E-2</c:v>
                </c:pt>
                <c:pt idx="34">
                  <c:v>1.2160401183333336E-2</c:v>
                </c:pt>
                <c:pt idx="35">
                  <c:v>1.2371532395833336E-2</c:v>
                </c:pt>
                <c:pt idx="36">
                  <c:v>1.2574290600000003E-2</c:v>
                </c:pt>
                <c:pt idx="37">
                  <c:v>1.2768675795833337E-2</c:v>
                </c:pt>
                <c:pt idx="38">
                  <c:v>1.2954687983333336E-2</c:v>
                </c:pt>
                <c:pt idx="39">
                  <c:v>1.3132327162500006E-2</c:v>
                </c:pt>
                <c:pt idx="40">
                  <c:v>1.3301593333333337E-2</c:v>
                </c:pt>
                <c:pt idx="41">
                  <c:v>1.3462486495833335E-2</c:v>
                </c:pt>
                <c:pt idx="42">
                  <c:v>1.3615006650000006E-2</c:v>
                </c:pt>
                <c:pt idx="43">
                  <c:v>1.3759153795833336E-2</c:v>
                </c:pt>
                <c:pt idx="44">
                  <c:v>1.3894927933333337E-2</c:v>
                </c:pt>
                <c:pt idx="45">
                  <c:v>1.4022329062500007E-2</c:v>
                </c:pt>
                <c:pt idx="46">
                  <c:v>1.4141357183333337E-2</c:v>
                </c:pt>
                <c:pt idx="47">
                  <c:v>1.4252012295833335E-2</c:v>
                </c:pt>
                <c:pt idx="48">
                  <c:v>1.4354294400000007E-2</c:v>
                </c:pt>
                <c:pt idx="49">
                  <c:v>1.4448203495833334E-2</c:v>
                </c:pt>
                <c:pt idx="50">
                  <c:v>1.4533739583333337E-2</c:v>
                </c:pt>
                <c:pt idx="51">
                  <c:v>1.46109026625E-2</c:v>
                </c:pt>
                <c:pt idx="52">
                  <c:v>1.4679692733333333E-2</c:v>
                </c:pt>
                <c:pt idx="53">
                  <c:v>1.4740109795833336E-2</c:v>
                </c:pt>
                <c:pt idx="54">
                  <c:v>1.4792153849999998E-2</c:v>
                </c:pt>
                <c:pt idx="55">
                  <c:v>1.4835824895833332E-2</c:v>
                </c:pt>
                <c:pt idx="56">
                  <c:v>1.4871122933333335E-2</c:v>
                </c:pt>
                <c:pt idx="57">
                  <c:v>1.4898047962499999E-2</c:v>
                </c:pt>
                <c:pt idx="58">
                  <c:v>1.4916599983333329E-2</c:v>
                </c:pt>
                <c:pt idx="59">
                  <c:v>1.4926778995833334E-2</c:v>
                </c:pt>
                <c:pt idx="60">
                  <c:v>1.4928584999999998E-2</c:v>
                </c:pt>
                <c:pt idx="61">
                  <c:v>1.492201799583333E-2</c:v>
                </c:pt>
                <c:pt idx="62">
                  <c:v>1.4907077983333329E-2</c:v>
                </c:pt>
                <c:pt idx="63">
                  <c:v>1.4883764962500001E-2</c:v>
                </c:pt>
                <c:pt idx="64">
                  <c:v>1.4852078933333328E-2</c:v>
                </c:pt>
                <c:pt idx="65">
                  <c:v>1.4812019895833334E-2</c:v>
                </c:pt>
                <c:pt idx="66">
                  <c:v>1.4763587849999999E-2</c:v>
                </c:pt>
                <c:pt idx="67">
                  <c:v>1.4706782795833331E-2</c:v>
                </c:pt>
                <c:pt idx="68">
                  <c:v>1.4641604733333331E-2</c:v>
                </c:pt>
                <c:pt idx="69">
                  <c:v>1.4568053662499997E-2</c:v>
                </c:pt>
                <c:pt idx="70">
                  <c:v>1.4486129583333333E-2</c:v>
                </c:pt>
                <c:pt idx="71">
                  <c:v>1.4395832495833333E-2</c:v>
                </c:pt>
                <c:pt idx="72">
                  <c:v>1.4297162399999994E-2</c:v>
                </c:pt>
                <c:pt idx="73">
                  <c:v>1.4190119295833331E-2</c:v>
                </c:pt>
                <c:pt idx="74">
                  <c:v>1.4074703183333325E-2</c:v>
                </c:pt>
                <c:pt idx="75">
                  <c:v>1.3950914062499993E-2</c:v>
                </c:pt>
                <c:pt idx="76">
                  <c:v>1.3818751933333328E-2</c:v>
                </c:pt>
                <c:pt idx="77">
                  <c:v>1.3678216795833323E-2</c:v>
                </c:pt>
                <c:pt idx="78">
                  <c:v>1.3529308649999992E-2</c:v>
                </c:pt>
                <c:pt idx="79">
                  <c:v>1.3372027495833324E-2</c:v>
                </c:pt>
                <c:pt idx="80">
                  <c:v>1.3206373333333327E-2</c:v>
                </c:pt>
                <c:pt idx="81">
                  <c:v>1.3032346162499989E-2</c:v>
                </c:pt>
                <c:pt idx="82">
                  <c:v>1.2849945983333323E-2</c:v>
                </c:pt>
                <c:pt idx="83">
                  <c:v>1.2659172795833323E-2</c:v>
                </c:pt>
                <c:pt idx="84">
                  <c:v>1.2460026599999986E-2</c:v>
                </c:pt>
                <c:pt idx="85">
                  <c:v>1.225250739583332E-2</c:v>
                </c:pt>
                <c:pt idx="86">
                  <c:v>1.2036615183333325E-2</c:v>
                </c:pt>
                <c:pt idx="87">
                  <c:v>1.1812349962499989E-2</c:v>
                </c:pt>
                <c:pt idx="88">
                  <c:v>1.1579711733333317E-2</c:v>
                </c:pt>
                <c:pt idx="89">
                  <c:v>1.1338700495833312E-2</c:v>
                </c:pt>
                <c:pt idx="90">
                  <c:v>1.1089316249999981E-2</c:v>
                </c:pt>
                <c:pt idx="91">
                  <c:v>1.0831558995833317E-2</c:v>
                </c:pt>
                <c:pt idx="92">
                  <c:v>1.0565428733333319E-2</c:v>
                </c:pt>
                <c:pt idx="93">
                  <c:v>1.0290925462499982E-2</c:v>
                </c:pt>
                <c:pt idx="94">
                  <c:v>1.0008049183333312E-2</c:v>
                </c:pt>
                <c:pt idx="95">
                  <c:v>9.7167998958333085E-3</c:v>
                </c:pt>
                <c:pt idx="96">
                  <c:v>9.4171775999999791E-3</c:v>
                </c:pt>
                <c:pt idx="97">
                  <c:v>9.1091822958333096E-3</c:v>
                </c:pt>
                <c:pt idx="98">
                  <c:v>8.7928139833333072E-3</c:v>
                </c:pt>
                <c:pt idx="99">
                  <c:v>8.4680726624999647E-3</c:v>
                </c:pt>
                <c:pt idx="100">
                  <c:v>8.13495833333331E-3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A25-4D96-AFE3-CF23F5D4B93F}"/>
            </c:ext>
          </c:extLst>
        </c:ser>
        <c:ser>
          <c:idx val="24"/>
          <c:order val="24"/>
          <c:spPr>
            <a:ln w="95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'zero alpha'!$G$26:$DC$26</c:f>
              <c:numCache>
                <c:formatCode>General</c:formatCode>
                <c:ptCount val="101"/>
                <c:pt idx="0">
                  <c:v>0</c:v>
                </c:pt>
                <c:pt idx="1">
                  <c:v>4.9581173333333348E-4</c:v>
                </c:pt>
                <c:pt idx="2">
                  <c:v>9.8324693333333348E-4</c:v>
                </c:pt>
                <c:pt idx="3">
                  <c:v>1.4623056000000001E-3</c:v>
                </c:pt>
                <c:pt idx="4">
                  <c:v>1.9329877333333339E-3</c:v>
                </c:pt>
                <c:pt idx="5">
                  <c:v>2.3952933333333338E-3</c:v>
                </c:pt>
                <c:pt idx="6">
                  <c:v>2.8492224000000003E-3</c:v>
                </c:pt>
                <c:pt idx="7">
                  <c:v>3.2947749333333337E-3</c:v>
                </c:pt>
                <c:pt idx="8">
                  <c:v>3.7319509333333342E-3</c:v>
                </c:pt>
                <c:pt idx="9">
                  <c:v>4.1607504000000005E-3</c:v>
                </c:pt>
                <c:pt idx="10">
                  <c:v>4.5811733333333332E-3</c:v>
                </c:pt>
                <c:pt idx="11">
                  <c:v>4.9932197333333334E-3</c:v>
                </c:pt>
                <c:pt idx="12">
                  <c:v>5.3968896000000004E-3</c:v>
                </c:pt>
                <c:pt idx="13">
                  <c:v>5.7921829333333324E-3</c:v>
                </c:pt>
                <c:pt idx="14">
                  <c:v>6.1790997333333337E-3</c:v>
                </c:pt>
                <c:pt idx="15">
                  <c:v>6.5576399999999991E-3</c:v>
                </c:pt>
                <c:pt idx="16">
                  <c:v>6.9278037333333348E-3</c:v>
                </c:pt>
                <c:pt idx="17">
                  <c:v>7.2895909333333328E-3</c:v>
                </c:pt>
                <c:pt idx="18">
                  <c:v>7.643001600000001E-3</c:v>
                </c:pt>
                <c:pt idx="19">
                  <c:v>7.988035733333336E-3</c:v>
                </c:pt>
                <c:pt idx="20">
                  <c:v>8.324693333333336E-3</c:v>
                </c:pt>
                <c:pt idx="21">
                  <c:v>8.6529744000000009E-3</c:v>
                </c:pt>
                <c:pt idx="22">
                  <c:v>8.9728789333333361E-3</c:v>
                </c:pt>
                <c:pt idx="23">
                  <c:v>9.2844069333333362E-3</c:v>
                </c:pt>
                <c:pt idx="24">
                  <c:v>9.5875584000000014E-3</c:v>
                </c:pt>
                <c:pt idx="25">
                  <c:v>9.8823333333333332E-3</c:v>
                </c:pt>
                <c:pt idx="26">
                  <c:v>1.0168731733333335E-2</c:v>
                </c:pt>
                <c:pt idx="27">
                  <c:v>1.0446753600000002E-2</c:v>
                </c:pt>
                <c:pt idx="28">
                  <c:v>1.0716398933333334E-2</c:v>
                </c:pt>
                <c:pt idx="29">
                  <c:v>1.0977667733333337E-2</c:v>
                </c:pt>
                <c:pt idx="30">
                  <c:v>1.1230560000000002E-2</c:v>
                </c:pt>
                <c:pt idx="31">
                  <c:v>1.1475075733333335E-2</c:v>
                </c:pt>
                <c:pt idx="32">
                  <c:v>1.1711214933333335E-2</c:v>
                </c:pt>
                <c:pt idx="33">
                  <c:v>1.1938977600000003E-2</c:v>
                </c:pt>
                <c:pt idx="34">
                  <c:v>1.2158363733333337E-2</c:v>
                </c:pt>
                <c:pt idx="35">
                  <c:v>1.2369373333333336E-2</c:v>
                </c:pt>
                <c:pt idx="36">
                  <c:v>1.2572006400000002E-2</c:v>
                </c:pt>
                <c:pt idx="37">
                  <c:v>1.2766262933333335E-2</c:v>
                </c:pt>
                <c:pt idx="38">
                  <c:v>1.2952142933333336E-2</c:v>
                </c:pt>
                <c:pt idx="39">
                  <c:v>1.3129646400000005E-2</c:v>
                </c:pt>
                <c:pt idx="40">
                  <c:v>1.3298773333333336E-2</c:v>
                </c:pt>
                <c:pt idx="41">
                  <c:v>1.3459523733333336E-2</c:v>
                </c:pt>
                <c:pt idx="42">
                  <c:v>1.3611897600000006E-2</c:v>
                </c:pt>
                <c:pt idx="43">
                  <c:v>1.3755894933333335E-2</c:v>
                </c:pt>
                <c:pt idx="44">
                  <c:v>1.3891515733333337E-2</c:v>
                </c:pt>
                <c:pt idx="45">
                  <c:v>1.4018760000000007E-2</c:v>
                </c:pt>
                <c:pt idx="46">
                  <c:v>1.4137627733333335E-2</c:v>
                </c:pt>
                <c:pt idx="47">
                  <c:v>1.4248118933333335E-2</c:v>
                </c:pt>
                <c:pt idx="48">
                  <c:v>1.4350233600000005E-2</c:v>
                </c:pt>
                <c:pt idx="49">
                  <c:v>1.4443971733333333E-2</c:v>
                </c:pt>
                <c:pt idx="50">
                  <c:v>1.4529333333333337E-2</c:v>
                </c:pt>
                <c:pt idx="51">
                  <c:v>1.4606318399999998E-2</c:v>
                </c:pt>
                <c:pt idx="52">
                  <c:v>1.4674926933333332E-2</c:v>
                </c:pt>
                <c:pt idx="53">
                  <c:v>1.4735158933333336E-2</c:v>
                </c:pt>
                <c:pt idx="54">
                  <c:v>1.4787014399999998E-2</c:v>
                </c:pt>
                <c:pt idx="55">
                  <c:v>1.4830493333333332E-2</c:v>
                </c:pt>
                <c:pt idx="56">
                  <c:v>1.4865595733333334E-2</c:v>
                </c:pt>
                <c:pt idx="57">
                  <c:v>1.4892321599999999E-2</c:v>
                </c:pt>
                <c:pt idx="58">
                  <c:v>1.4910670933333328E-2</c:v>
                </c:pt>
                <c:pt idx="59">
                  <c:v>1.4920643733333334E-2</c:v>
                </c:pt>
                <c:pt idx="60">
                  <c:v>1.4922239999999996E-2</c:v>
                </c:pt>
                <c:pt idx="61">
                  <c:v>1.4915459733333329E-2</c:v>
                </c:pt>
                <c:pt idx="62">
                  <c:v>1.4900302933333331E-2</c:v>
                </c:pt>
                <c:pt idx="63">
                  <c:v>1.4876769599999999E-2</c:v>
                </c:pt>
                <c:pt idx="64">
                  <c:v>1.4844859733333327E-2</c:v>
                </c:pt>
                <c:pt idx="65">
                  <c:v>1.4804573333333331E-2</c:v>
                </c:pt>
                <c:pt idx="66">
                  <c:v>1.4755910399999995E-2</c:v>
                </c:pt>
                <c:pt idx="67">
                  <c:v>1.469887093333333E-2</c:v>
                </c:pt>
                <c:pt idx="68">
                  <c:v>1.4633454933333328E-2</c:v>
                </c:pt>
                <c:pt idx="69">
                  <c:v>1.4559662399999996E-2</c:v>
                </c:pt>
                <c:pt idx="70">
                  <c:v>1.4477493333333331E-2</c:v>
                </c:pt>
                <c:pt idx="71">
                  <c:v>1.4386947733333332E-2</c:v>
                </c:pt>
                <c:pt idx="72">
                  <c:v>1.428802559999999E-2</c:v>
                </c:pt>
                <c:pt idx="73">
                  <c:v>1.4180726933333328E-2</c:v>
                </c:pt>
                <c:pt idx="74">
                  <c:v>1.4065051733333323E-2</c:v>
                </c:pt>
                <c:pt idx="75">
                  <c:v>1.3940999999999992E-2</c:v>
                </c:pt>
                <c:pt idx="76">
                  <c:v>1.3808571733333327E-2</c:v>
                </c:pt>
                <c:pt idx="77">
                  <c:v>1.3667766933333322E-2</c:v>
                </c:pt>
                <c:pt idx="78">
                  <c:v>1.351858559999999E-2</c:v>
                </c:pt>
                <c:pt idx="79">
                  <c:v>1.3361027733333322E-2</c:v>
                </c:pt>
                <c:pt idx="80">
                  <c:v>1.3195093333333324E-2</c:v>
                </c:pt>
                <c:pt idx="81">
                  <c:v>1.302078239999999E-2</c:v>
                </c:pt>
                <c:pt idx="82">
                  <c:v>1.2838094933333322E-2</c:v>
                </c:pt>
                <c:pt idx="83">
                  <c:v>1.264703093333332E-2</c:v>
                </c:pt>
                <c:pt idx="84">
                  <c:v>1.2447590399999982E-2</c:v>
                </c:pt>
                <c:pt idx="85">
                  <c:v>1.2239773333333318E-2</c:v>
                </c:pt>
                <c:pt idx="86">
                  <c:v>1.2023579733333321E-2</c:v>
                </c:pt>
                <c:pt idx="87">
                  <c:v>1.1799009599999986E-2</c:v>
                </c:pt>
                <c:pt idx="88">
                  <c:v>1.1566062933333315E-2</c:v>
                </c:pt>
                <c:pt idx="89">
                  <c:v>1.1324739733333311E-2</c:v>
                </c:pt>
                <c:pt idx="90">
                  <c:v>1.107503999999998E-2</c:v>
                </c:pt>
                <c:pt idx="91">
                  <c:v>1.081696373333331E-2</c:v>
                </c:pt>
                <c:pt idx="92">
                  <c:v>1.0550510933333312E-2</c:v>
                </c:pt>
                <c:pt idx="93">
                  <c:v>1.0275681599999982E-2</c:v>
                </c:pt>
                <c:pt idx="94">
                  <c:v>9.9924757333333114E-3</c:v>
                </c:pt>
                <c:pt idx="95">
                  <c:v>9.7008933333333075E-3</c:v>
                </c:pt>
                <c:pt idx="96">
                  <c:v>9.4009343999999703E-3</c:v>
                </c:pt>
                <c:pt idx="97">
                  <c:v>9.0925989333333068E-3</c:v>
                </c:pt>
                <c:pt idx="98">
                  <c:v>8.7758869333333031E-3</c:v>
                </c:pt>
                <c:pt idx="99">
                  <c:v>8.4507983999999661E-3</c:v>
                </c:pt>
                <c:pt idx="100">
                  <c:v>8.1173333333333098E-3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A25-4D96-AFE3-CF23F5D4B93F}"/>
            </c:ext>
          </c:extLst>
        </c:ser>
        <c:ser>
          <c:idx val="25"/>
          <c:order val="25"/>
          <c:spPr>
            <a:ln w="95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'zero alpha'!$G$27:$DC$27</c:f>
              <c:numCache>
                <c:formatCode>General</c:formatCode>
                <c:ptCount val="101"/>
                <c:pt idx="0">
                  <c:v>0</c:v>
                </c:pt>
                <c:pt idx="1">
                  <c:v>4.9580989583333345E-4</c:v>
                </c:pt>
                <c:pt idx="2">
                  <c:v>9.8323958333333358E-4</c:v>
                </c:pt>
                <c:pt idx="3">
                  <c:v>1.4622890625E-3</c:v>
                </c:pt>
                <c:pt idx="4">
                  <c:v>1.9329583333333338E-3</c:v>
                </c:pt>
                <c:pt idx="5">
                  <c:v>2.3952473958333336E-3</c:v>
                </c:pt>
                <c:pt idx="6">
                  <c:v>2.8491562500000006E-3</c:v>
                </c:pt>
                <c:pt idx="7">
                  <c:v>3.2946848958333337E-3</c:v>
                </c:pt>
                <c:pt idx="8">
                  <c:v>3.7318333333333344E-3</c:v>
                </c:pt>
                <c:pt idx="9">
                  <c:v>4.1606015625000005E-3</c:v>
                </c:pt>
                <c:pt idx="10">
                  <c:v>4.5809895833333336E-3</c:v>
                </c:pt>
                <c:pt idx="11">
                  <c:v>4.992997395833333E-3</c:v>
                </c:pt>
                <c:pt idx="12">
                  <c:v>5.3966250000000004E-3</c:v>
                </c:pt>
                <c:pt idx="13">
                  <c:v>5.7918723958333323E-3</c:v>
                </c:pt>
                <c:pt idx="14">
                  <c:v>6.1787395833333338E-3</c:v>
                </c:pt>
                <c:pt idx="15">
                  <c:v>6.557226562499999E-3</c:v>
                </c:pt>
                <c:pt idx="16">
                  <c:v>6.9273333333333348E-3</c:v>
                </c:pt>
                <c:pt idx="17">
                  <c:v>7.2890598958333334E-3</c:v>
                </c:pt>
                <c:pt idx="18">
                  <c:v>7.6424062500000008E-3</c:v>
                </c:pt>
                <c:pt idx="19">
                  <c:v>7.9873723958333361E-3</c:v>
                </c:pt>
                <c:pt idx="20">
                  <c:v>8.323958333333336E-3</c:v>
                </c:pt>
                <c:pt idx="21">
                  <c:v>8.6521640625000021E-3</c:v>
                </c:pt>
                <c:pt idx="22">
                  <c:v>8.9719895833333362E-3</c:v>
                </c:pt>
                <c:pt idx="23">
                  <c:v>9.2834348958333365E-3</c:v>
                </c:pt>
                <c:pt idx="24">
                  <c:v>9.5865000000000013E-3</c:v>
                </c:pt>
                <c:pt idx="25">
                  <c:v>9.8811848958333341E-3</c:v>
                </c:pt>
                <c:pt idx="26">
                  <c:v>1.0167489583333337E-2</c:v>
                </c:pt>
                <c:pt idx="27">
                  <c:v>1.0445414062500004E-2</c:v>
                </c:pt>
                <c:pt idx="28">
                  <c:v>1.0714958333333335E-2</c:v>
                </c:pt>
                <c:pt idx="29">
                  <c:v>1.0976122395833336E-2</c:v>
                </c:pt>
                <c:pt idx="30">
                  <c:v>1.1228906250000004E-2</c:v>
                </c:pt>
                <c:pt idx="31">
                  <c:v>1.1473309895833336E-2</c:v>
                </c:pt>
                <c:pt idx="32">
                  <c:v>1.1709333333333335E-2</c:v>
                </c:pt>
                <c:pt idx="33">
                  <c:v>1.1936976562500003E-2</c:v>
                </c:pt>
                <c:pt idx="34">
                  <c:v>1.2156239583333336E-2</c:v>
                </c:pt>
                <c:pt idx="35">
                  <c:v>1.2367122395833336E-2</c:v>
                </c:pt>
                <c:pt idx="36">
                  <c:v>1.2569625000000004E-2</c:v>
                </c:pt>
                <c:pt idx="37">
                  <c:v>1.2763747395833337E-2</c:v>
                </c:pt>
                <c:pt idx="38">
                  <c:v>1.2949489583333336E-2</c:v>
                </c:pt>
                <c:pt idx="39">
                  <c:v>1.3126851562500007E-2</c:v>
                </c:pt>
                <c:pt idx="40">
                  <c:v>1.3295833333333337E-2</c:v>
                </c:pt>
                <c:pt idx="41">
                  <c:v>1.3456434895833336E-2</c:v>
                </c:pt>
                <c:pt idx="42">
                  <c:v>1.3608656250000007E-2</c:v>
                </c:pt>
                <c:pt idx="43">
                  <c:v>1.3752497395833337E-2</c:v>
                </c:pt>
                <c:pt idx="44">
                  <c:v>1.3887958333333337E-2</c:v>
                </c:pt>
                <c:pt idx="45">
                  <c:v>1.4015039062500007E-2</c:v>
                </c:pt>
                <c:pt idx="46">
                  <c:v>1.4133739583333336E-2</c:v>
                </c:pt>
                <c:pt idx="47">
                  <c:v>1.4244059895833336E-2</c:v>
                </c:pt>
                <c:pt idx="48">
                  <c:v>1.4346000000000006E-2</c:v>
                </c:pt>
                <c:pt idx="49">
                  <c:v>1.4439559895833334E-2</c:v>
                </c:pt>
                <c:pt idx="50">
                  <c:v>1.4524739583333337E-2</c:v>
                </c:pt>
                <c:pt idx="51">
                  <c:v>1.46015390625E-2</c:v>
                </c:pt>
                <c:pt idx="52">
                  <c:v>1.4669958333333333E-2</c:v>
                </c:pt>
                <c:pt idx="53">
                  <c:v>1.4729997395833336E-2</c:v>
                </c:pt>
                <c:pt idx="54">
                  <c:v>1.4781656249999999E-2</c:v>
                </c:pt>
                <c:pt idx="55">
                  <c:v>1.4824934895833333E-2</c:v>
                </c:pt>
                <c:pt idx="56">
                  <c:v>1.4859833333333334E-2</c:v>
                </c:pt>
                <c:pt idx="57">
                  <c:v>1.48863515625E-2</c:v>
                </c:pt>
                <c:pt idx="58">
                  <c:v>1.4904489583333329E-2</c:v>
                </c:pt>
                <c:pt idx="59">
                  <c:v>1.4914247395833335E-2</c:v>
                </c:pt>
                <c:pt idx="60">
                  <c:v>1.4915624999999998E-2</c:v>
                </c:pt>
                <c:pt idx="61">
                  <c:v>1.490862239583333E-2</c:v>
                </c:pt>
                <c:pt idx="62">
                  <c:v>1.4893239583333332E-2</c:v>
                </c:pt>
                <c:pt idx="63">
                  <c:v>1.4869476562500001E-2</c:v>
                </c:pt>
                <c:pt idx="64">
                  <c:v>1.4837333333333331E-2</c:v>
                </c:pt>
                <c:pt idx="65">
                  <c:v>1.4796809895833332E-2</c:v>
                </c:pt>
                <c:pt idx="66">
                  <c:v>1.4747906249999998E-2</c:v>
                </c:pt>
                <c:pt idx="67">
                  <c:v>1.4690622395833332E-2</c:v>
                </c:pt>
                <c:pt idx="68">
                  <c:v>1.462495833333333E-2</c:v>
                </c:pt>
                <c:pt idx="69">
                  <c:v>1.45509140625E-2</c:v>
                </c:pt>
                <c:pt idx="70">
                  <c:v>1.4468489583333334E-2</c:v>
                </c:pt>
                <c:pt idx="71">
                  <c:v>1.4377684895833333E-2</c:v>
                </c:pt>
                <c:pt idx="72">
                  <c:v>1.4278499999999993E-2</c:v>
                </c:pt>
                <c:pt idx="73">
                  <c:v>1.4170934895833331E-2</c:v>
                </c:pt>
                <c:pt idx="74">
                  <c:v>1.4054989583333326E-2</c:v>
                </c:pt>
                <c:pt idx="75">
                  <c:v>1.3930664062499994E-2</c:v>
                </c:pt>
                <c:pt idx="76">
                  <c:v>1.3797958333333329E-2</c:v>
                </c:pt>
                <c:pt idx="77">
                  <c:v>1.3656872395833321E-2</c:v>
                </c:pt>
                <c:pt idx="78">
                  <c:v>1.3507406249999993E-2</c:v>
                </c:pt>
                <c:pt idx="79">
                  <c:v>1.3349559895833325E-2</c:v>
                </c:pt>
                <c:pt idx="80">
                  <c:v>1.3183333333333325E-2</c:v>
                </c:pt>
                <c:pt idx="81">
                  <c:v>1.3008726562499989E-2</c:v>
                </c:pt>
                <c:pt idx="82">
                  <c:v>1.2825739583333322E-2</c:v>
                </c:pt>
                <c:pt idx="83">
                  <c:v>1.2634372395833322E-2</c:v>
                </c:pt>
                <c:pt idx="84">
                  <c:v>1.2434624999999987E-2</c:v>
                </c:pt>
                <c:pt idx="85">
                  <c:v>1.222649739583332E-2</c:v>
                </c:pt>
                <c:pt idx="86">
                  <c:v>1.2009989583333325E-2</c:v>
                </c:pt>
                <c:pt idx="87">
                  <c:v>1.178510156249999E-2</c:v>
                </c:pt>
                <c:pt idx="88">
                  <c:v>1.1551833333333317E-2</c:v>
                </c:pt>
                <c:pt idx="89">
                  <c:v>1.1310184895833318E-2</c:v>
                </c:pt>
                <c:pt idx="90">
                  <c:v>1.1060156249999981E-2</c:v>
                </c:pt>
                <c:pt idx="91">
                  <c:v>1.0801747395833318E-2</c:v>
                </c:pt>
                <c:pt idx="92">
                  <c:v>1.0534958333333316E-2</c:v>
                </c:pt>
                <c:pt idx="93">
                  <c:v>1.0259789062499983E-2</c:v>
                </c:pt>
                <c:pt idx="94">
                  <c:v>9.976239583333317E-3</c:v>
                </c:pt>
                <c:pt idx="95">
                  <c:v>9.6843098958333124E-3</c:v>
                </c:pt>
                <c:pt idx="96">
                  <c:v>9.3839999999999757E-3</c:v>
                </c:pt>
                <c:pt idx="97">
                  <c:v>9.075309895833307E-3</c:v>
                </c:pt>
                <c:pt idx="98">
                  <c:v>8.7582395833333063E-3</c:v>
                </c:pt>
                <c:pt idx="99">
                  <c:v>8.4327890624999666E-3</c:v>
                </c:pt>
                <c:pt idx="100">
                  <c:v>8.0989583333333087E-3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A25-4D96-AFE3-CF23F5D4B93F}"/>
            </c:ext>
          </c:extLst>
        </c:ser>
        <c:ser>
          <c:idx val="26"/>
          <c:order val="26"/>
          <c:spPr>
            <a:ln w="95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'zero alpha'!$G$28:$DC$28</c:f>
              <c:numCache>
                <c:formatCode>General</c:formatCode>
                <c:ptCount val="101"/>
                <c:pt idx="0">
                  <c:v>0</c:v>
                </c:pt>
                <c:pt idx="1">
                  <c:v>4.958079833333334E-4</c:v>
                </c:pt>
                <c:pt idx="2">
                  <c:v>9.8323193333333357E-4</c:v>
                </c:pt>
                <c:pt idx="3">
                  <c:v>1.4622718500000001E-3</c:v>
                </c:pt>
                <c:pt idx="4">
                  <c:v>1.9329277333333338E-3</c:v>
                </c:pt>
                <c:pt idx="5">
                  <c:v>2.3951995833333337E-3</c:v>
                </c:pt>
                <c:pt idx="6">
                  <c:v>2.8490874000000003E-3</c:v>
                </c:pt>
                <c:pt idx="7">
                  <c:v>3.2945911833333337E-3</c:v>
                </c:pt>
                <c:pt idx="8">
                  <c:v>3.7317109333333343E-3</c:v>
                </c:pt>
                <c:pt idx="9">
                  <c:v>4.1604466500000008E-3</c:v>
                </c:pt>
                <c:pt idx="10">
                  <c:v>4.5807983333333337E-3</c:v>
                </c:pt>
                <c:pt idx="11">
                  <c:v>4.9927659833333329E-3</c:v>
                </c:pt>
                <c:pt idx="12">
                  <c:v>5.3963496000000001E-3</c:v>
                </c:pt>
                <c:pt idx="13">
                  <c:v>5.791549183333332E-3</c:v>
                </c:pt>
                <c:pt idx="14">
                  <c:v>6.1783647333333337E-3</c:v>
                </c:pt>
                <c:pt idx="15">
                  <c:v>6.5567962499999992E-3</c:v>
                </c:pt>
                <c:pt idx="16">
                  <c:v>6.9268437333333353E-3</c:v>
                </c:pt>
                <c:pt idx="17">
                  <c:v>7.2885071833333334E-3</c:v>
                </c:pt>
                <c:pt idx="18">
                  <c:v>7.6417866000000004E-3</c:v>
                </c:pt>
                <c:pt idx="19">
                  <c:v>7.9866819833333356E-3</c:v>
                </c:pt>
                <c:pt idx="20">
                  <c:v>8.3231933333333362E-3</c:v>
                </c:pt>
                <c:pt idx="21">
                  <c:v>8.6513206500000005E-3</c:v>
                </c:pt>
                <c:pt idx="22">
                  <c:v>8.9710639333333356E-3</c:v>
                </c:pt>
                <c:pt idx="23">
                  <c:v>9.2824231833333361E-3</c:v>
                </c:pt>
                <c:pt idx="24">
                  <c:v>9.5853984000000021E-3</c:v>
                </c:pt>
                <c:pt idx="25">
                  <c:v>9.8799895833333352E-3</c:v>
                </c:pt>
                <c:pt idx="26">
                  <c:v>1.0166196733333337E-2</c:v>
                </c:pt>
                <c:pt idx="27">
                  <c:v>1.0444019850000003E-2</c:v>
                </c:pt>
                <c:pt idx="28">
                  <c:v>1.0713458933333335E-2</c:v>
                </c:pt>
                <c:pt idx="29">
                  <c:v>1.0974513983333337E-2</c:v>
                </c:pt>
                <c:pt idx="30">
                  <c:v>1.1227185000000004E-2</c:v>
                </c:pt>
                <c:pt idx="31">
                  <c:v>1.1471471983333335E-2</c:v>
                </c:pt>
                <c:pt idx="32">
                  <c:v>1.1707374933333337E-2</c:v>
                </c:pt>
                <c:pt idx="33">
                  <c:v>1.1934893850000003E-2</c:v>
                </c:pt>
                <c:pt idx="34">
                  <c:v>1.2154028733333336E-2</c:v>
                </c:pt>
                <c:pt idx="35">
                  <c:v>1.2364779583333336E-2</c:v>
                </c:pt>
                <c:pt idx="36">
                  <c:v>1.2567146400000003E-2</c:v>
                </c:pt>
                <c:pt idx="37">
                  <c:v>1.2761129183333336E-2</c:v>
                </c:pt>
                <c:pt idx="38">
                  <c:v>1.2946727933333336E-2</c:v>
                </c:pt>
                <c:pt idx="39">
                  <c:v>1.3123942650000005E-2</c:v>
                </c:pt>
                <c:pt idx="40">
                  <c:v>1.3292773333333337E-2</c:v>
                </c:pt>
                <c:pt idx="41">
                  <c:v>1.3453219983333337E-2</c:v>
                </c:pt>
                <c:pt idx="42">
                  <c:v>1.3605282600000006E-2</c:v>
                </c:pt>
                <c:pt idx="43">
                  <c:v>1.3748961183333337E-2</c:v>
                </c:pt>
                <c:pt idx="44">
                  <c:v>1.3884255733333338E-2</c:v>
                </c:pt>
                <c:pt idx="45">
                  <c:v>1.4011166250000007E-2</c:v>
                </c:pt>
                <c:pt idx="46">
                  <c:v>1.4129692733333336E-2</c:v>
                </c:pt>
                <c:pt idx="47">
                  <c:v>1.4239835183333336E-2</c:v>
                </c:pt>
                <c:pt idx="48">
                  <c:v>1.4341593600000006E-2</c:v>
                </c:pt>
                <c:pt idx="49">
                  <c:v>1.4434967983333335E-2</c:v>
                </c:pt>
                <c:pt idx="50">
                  <c:v>1.4519958333333338E-2</c:v>
                </c:pt>
                <c:pt idx="51">
                  <c:v>1.4596564650000001E-2</c:v>
                </c:pt>
                <c:pt idx="52">
                  <c:v>1.4664786933333333E-2</c:v>
                </c:pt>
                <c:pt idx="53">
                  <c:v>1.4724625183333336E-2</c:v>
                </c:pt>
                <c:pt idx="54">
                  <c:v>1.4776079399999999E-2</c:v>
                </c:pt>
                <c:pt idx="55">
                  <c:v>1.4819149583333332E-2</c:v>
                </c:pt>
                <c:pt idx="56">
                  <c:v>1.4853835733333334E-2</c:v>
                </c:pt>
                <c:pt idx="57">
                  <c:v>1.4880137850000001E-2</c:v>
                </c:pt>
                <c:pt idx="58">
                  <c:v>1.4898055933333329E-2</c:v>
                </c:pt>
                <c:pt idx="59">
                  <c:v>1.4907589983333336E-2</c:v>
                </c:pt>
                <c:pt idx="60">
                  <c:v>1.4908739999999998E-2</c:v>
                </c:pt>
                <c:pt idx="61">
                  <c:v>1.490150598333333E-2</c:v>
                </c:pt>
                <c:pt idx="62">
                  <c:v>1.4885887933333331E-2</c:v>
                </c:pt>
                <c:pt idx="63">
                  <c:v>1.4861885849999999E-2</c:v>
                </c:pt>
                <c:pt idx="64">
                  <c:v>1.4829499733333331E-2</c:v>
                </c:pt>
                <c:pt idx="65">
                  <c:v>1.4788729583333333E-2</c:v>
                </c:pt>
                <c:pt idx="66">
                  <c:v>1.47395754E-2</c:v>
                </c:pt>
                <c:pt idx="67">
                  <c:v>1.468203718333333E-2</c:v>
                </c:pt>
                <c:pt idx="68">
                  <c:v>1.461611493333333E-2</c:v>
                </c:pt>
                <c:pt idx="69">
                  <c:v>1.4541808649999998E-2</c:v>
                </c:pt>
                <c:pt idx="70">
                  <c:v>1.4459118333333333E-2</c:v>
                </c:pt>
                <c:pt idx="71">
                  <c:v>1.4368043983333332E-2</c:v>
                </c:pt>
                <c:pt idx="72">
                  <c:v>1.4268585599999994E-2</c:v>
                </c:pt>
                <c:pt idx="73">
                  <c:v>1.4160743183333331E-2</c:v>
                </c:pt>
                <c:pt idx="74">
                  <c:v>1.4044516733333325E-2</c:v>
                </c:pt>
                <c:pt idx="75">
                  <c:v>1.3919906249999996E-2</c:v>
                </c:pt>
                <c:pt idx="76">
                  <c:v>1.378691173333333E-2</c:v>
                </c:pt>
                <c:pt idx="77">
                  <c:v>1.3645533183333322E-2</c:v>
                </c:pt>
                <c:pt idx="78">
                  <c:v>1.3495770599999991E-2</c:v>
                </c:pt>
                <c:pt idx="79">
                  <c:v>1.3337623983333324E-2</c:v>
                </c:pt>
                <c:pt idx="80">
                  <c:v>1.3171093333333325E-2</c:v>
                </c:pt>
                <c:pt idx="81">
                  <c:v>1.2996178649999992E-2</c:v>
                </c:pt>
                <c:pt idx="82">
                  <c:v>1.2812879933333323E-2</c:v>
                </c:pt>
                <c:pt idx="83">
                  <c:v>1.2621197183333321E-2</c:v>
                </c:pt>
                <c:pt idx="84">
                  <c:v>1.2421130399999987E-2</c:v>
                </c:pt>
                <c:pt idx="85">
                  <c:v>1.2212679583333323E-2</c:v>
                </c:pt>
                <c:pt idx="86">
                  <c:v>1.1995844733333323E-2</c:v>
                </c:pt>
                <c:pt idx="87">
                  <c:v>1.1770625849999987E-2</c:v>
                </c:pt>
                <c:pt idx="88">
                  <c:v>1.1537022933333321E-2</c:v>
                </c:pt>
                <c:pt idx="89">
                  <c:v>1.1295035983333319E-2</c:v>
                </c:pt>
                <c:pt idx="90">
                  <c:v>1.1044664999999981E-2</c:v>
                </c:pt>
                <c:pt idx="91">
                  <c:v>1.0785909983333314E-2</c:v>
                </c:pt>
                <c:pt idx="92">
                  <c:v>1.0518770933333317E-2</c:v>
                </c:pt>
                <c:pt idx="93">
                  <c:v>1.0243247849999984E-2</c:v>
                </c:pt>
                <c:pt idx="94">
                  <c:v>9.9593407333333148E-3</c:v>
                </c:pt>
                <c:pt idx="95">
                  <c:v>9.6670495833333092E-3</c:v>
                </c:pt>
                <c:pt idx="96">
                  <c:v>9.3663743999999743E-3</c:v>
                </c:pt>
                <c:pt idx="97">
                  <c:v>9.0573151833333101E-3</c:v>
                </c:pt>
                <c:pt idx="98">
                  <c:v>8.7398719333333097E-3</c:v>
                </c:pt>
                <c:pt idx="99">
                  <c:v>8.414044649999966E-3</c:v>
                </c:pt>
                <c:pt idx="100">
                  <c:v>8.0798333333333139E-3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A25-4D96-AFE3-CF23F5D4B93F}"/>
            </c:ext>
          </c:extLst>
        </c:ser>
        <c:ser>
          <c:idx val="27"/>
          <c:order val="27"/>
          <c:spPr>
            <a:ln w="95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'zero alpha'!$G$29:$DC$29</c:f>
              <c:numCache>
                <c:formatCode>General</c:formatCode>
                <c:ptCount val="101"/>
                <c:pt idx="0">
                  <c:v>0</c:v>
                </c:pt>
                <c:pt idx="1">
                  <c:v>4.9580599583333343E-4</c:v>
                </c:pt>
                <c:pt idx="2">
                  <c:v>9.8322398333333346E-4</c:v>
                </c:pt>
                <c:pt idx="3">
                  <c:v>1.4622539625E-3</c:v>
                </c:pt>
                <c:pt idx="4">
                  <c:v>1.9328959333333338E-3</c:v>
                </c:pt>
                <c:pt idx="5">
                  <c:v>2.3951498958333338E-3</c:v>
                </c:pt>
                <c:pt idx="6">
                  <c:v>2.8490158500000004E-3</c:v>
                </c:pt>
                <c:pt idx="7">
                  <c:v>3.2944937958333336E-3</c:v>
                </c:pt>
                <c:pt idx="8">
                  <c:v>3.7315837333333343E-3</c:v>
                </c:pt>
                <c:pt idx="9">
                  <c:v>4.1602856625000007E-3</c:v>
                </c:pt>
                <c:pt idx="10">
                  <c:v>4.5805995833333333E-3</c:v>
                </c:pt>
                <c:pt idx="11">
                  <c:v>4.992525495833333E-3</c:v>
                </c:pt>
                <c:pt idx="12">
                  <c:v>5.3960633999999997E-3</c:v>
                </c:pt>
                <c:pt idx="13">
                  <c:v>5.7912132958333326E-3</c:v>
                </c:pt>
                <c:pt idx="14">
                  <c:v>6.1779751833333334E-3</c:v>
                </c:pt>
                <c:pt idx="15">
                  <c:v>6.5563490624999995E-3</c:v>
                </c:pt>
                <c:pt idx="16">
                  <c:v>6.9263349333333352E-3</c:v>
                </c:pt>
                <c:pt idx="17">
                  <c:v>7.2879327958333337E-3</c:v>
                </c:pt>
                <c:pt idx="18">
                  <c:v>7.6411426500000009E-3</c:v>
                </c:pt>
                <c:pt idx="19">
                  <c:v>7.9859644958333361E-3</c:v>
                </c:pt>
                <c:pt idx="20">
                  <c:v>8.3223983333333366E-3</c:v>
                </c:pt>
                <c:pt idx="21">
                  <c:v>8.6504441625000015E-3</c:v>
                </c:pt>
                <c:pt idx="22">
                  <c:v>8.9701019833333361E-3</c:v>
                </c:pt>
                <c:pt idx="23">
                  <c:v>9.2813717958333368E-3</c:v>
                </c:pt>
                <c:pt idx="24">
                  <c:v>9.584253600000002E-3</c:v>
                </c:pt>
                <c:pt idx="25">
                  <c:v>9.8787473958333351E-3</c:v>
                </c:pt>
                <c:pt idx="26">
                  <c:v>1.0164853183333336E-2</c:v>
                </c:pt>
                <c:pt idx="27">
                  <c:v>1.0442570962500003E-2</c:v>
                </c:pt>
                <c:pt idx="28">
                  <c:v>1.0711900733333335E-2</c:v>
                </c:pt>
                <c:pt idx="29">
                  <c:v>1.0972842495833336E-2</c:v>
                </c:pt>
                <c:pt idx="30">
                  <c:v>1.1225396250000002E-2</c:v>
                </c:pt>
                <c:pt idx="31">
                  <c:v>1.1469561995833336E-2</c:v>
                </c:pt>
                <c:pt idx="32">
                  <c:v>1.1705339733333337E-2</c:v>
                </c:pt>
                <c:pt idx="33">
                  <c:v>1.1932729462500003E-2</c:v>
                </c:pt>
                <c:pt idx="34">
                  <c:v>1.2151731183333337E-2</c:v>
                </c:pt>
                <c:pt idx="35">
                  <c:v>1.2362344895833335E-2</c:v>
                </c:pt>
                <c:pt idx="36">
                  <c:v>1.2564570600000003E-2</c:v>
                </c:pt>
                <c:pt idx="37">
                  <c:v>1.2758408295833336E-2</c:v>
                </c:pt>
                <c:pt idx="38">
                  <c:v>1.2943857983333336E-2</c:v>
                </c:pt>
                <c:pt idx="39">
                  <c:v>1.3120919662500004E-2</c:v>
                </c:pt>
                <c:pt idx="40">
                  <c:v>1.3289593333333335E-2</c:v>
                </c:pt>
                <c:pt idx="41">
                  <c:v>1.3449878995833336E-2</c:v>
                </c:pt>
                <c:pt idx="42">
                  <c:v>1.3601776650000005E-2</c:v>
                </c:pt>
                <c:pt idx="43">
                  <c:v>1.3745286295833336E-2</c:v>
                </c:pt>
                <c:pt idx="44">
                  <c:v>1.3880407933333337E-2</c:v>
                </c:pt>
                <c:pt idx="45">
                  <c:v>1.4007141562500007E-2</c:v>
                </c:pt>
                <c:pt idx="46">
                  <c:v>1.4125487183333335E-2</c:v>
                </c:pt>
                <c:pt idx="47">
                  <c:v>1.4235444795833335E-2</c:v>
                </c:pt>
                <c:pt idx="48">
                  <c:v>1.4337014400000006E-2</c:v>
                </c:pt>
                <c:pt idx="49">
                  <c:v>1.4430195995833334E-2</c:v>
                </c:pt>
                <c:pt idx="50">
                  <c:v>1.4514989583333337E-2</c:v>
                </c:pt>
                <c:pt idx="51">
                  <c:v>1.45913951625E-2</c:v>
                </c:pt>
                <c:pt idx="52">
                  <c:v>1.4659412733333332E-2</c:v>
                </c:pt>
                <c:pt idx="53">
                  <c:v>1.4719042295833335E-2</c:v>
                </c:pt>
                <c:pt idx="54">
                  <c:v>1.4770283849999998E-2</c:v>
                </c:pt>
                <c:pt idx="55">
                  <c:v>1.4813137395833332E-2</c:v>
                </c:pt>
                <c:pt idx="56">
                  <c:v>1.4847602933333334E-2</c:v>
                </c:pt>
                <c:pt idx="57">
                  <c:v>1.48736804625E-2</c:v>
                </c:pt>
                <c:pt idx="58">
                  <c:v>1.4891369983333329E-2</c:v>
                </c:pt>
                <c:pt idx="59">
                  <c:v>1.4900671495833333E-2</c:v>
                </c:pt>
                <c:pt idx="60">
                  <c:v>1.4901584999999997E-2</c:v>
                </c:pt>
                <c:pt idx="61">
                  <c:v>1.489411049583333E-2</c:v>
                </c:pt>
                <c:pt idx="62">
                  <c:v>1.4878247983333329E-2</c:v>
                </c:pt>
                <c:pt idx="63">
                  <c:v>1.4853997462500001E-2</c:v>
                </c:pt>
                <c:pt idx="64">
                  <c:v>1.4821358933333331E-2</c:v>
                </c:pt>
                <c:pt idx="65">
                  <c:v>1.4780332395833332E-2</c:v>
                </c:pt>
                <c:pt idx="66">
                  <c:v>1.4730917849999997E-2</c:v>
                </c:pt>
                <c:pt idx="67">
                  <c:v>1.4673115295833331E-2</c:v>
                </c:pt>
                <c:pt idx="68">
                  <c:v>1.4606924733333328E-2</c:v>
                </c:pt>
                <c:pt idx="69">
                  <c:v>1.4532346162499998E-2</c:v>
                </c:pt>
                <c:pt idx="70">
                  <c:v>1.4449379583333331E-2</c:v>
                </c:pt>
                <c:pt idx="71">
                  <c:v>1.4358024995833333E-2</c:v>
                </c:pt>
                <c:pt idx="72">
                  <c:v>1.4258282399999992E-2</c:v>
                </c:pt>
                <c:pt idx="73">
                  <c:v>1.4150151795833329E-2</c:v>
                </c:pt>
                <c:pt idx="74">
                  <c:v>1.4033633183333324E-2</c:v>
                </c:pt>
                <c:pt idx="75">
                  <c:v>1.3908726562499994E-2</c:v>
                </c:pt>
                <c:pt idx="76">
                  <c:v>1.3775431933333328E-2</c:v>
                </c:pt>
                <c:pt idx="77">
                  <c:v>1.363374929583332E-2</c:v>
                </c:pt>
                <c:pt idx="78">
                  <c:v>1.348367864999999E-2</c:v>
                </c:pt>
                <c:pt idx="79">
                  <c:v>1.3325219995833325E-2</c:v>
                </c:pt>
                <c:pt idx="80">
                  <c:v>1.3158373333333324E-2</c:v>
                </c:pt>
                <c:pt idx="81">
                  <c:v>1.2983138662499987E-2</c:v>
                </c:pt>
                <c:pt idx="82">
                  <c:v>1.2799515983333322E-2</c:v>
                </c:pt>
                <c:pt idx="83">
                  <c:v>1.2607505295833321E-2</c:v>
                </c:pt>
                <c:pt idx="84">
                  <c:v>1.2407106599999985E-2</c:v>
                </c:pt>
                <c:pt idx="85">
                  <c:v>1.219831989583332E-2</c:v>
                </c:pt>
                <c:pt idx="86">
                  <c:v>1.1981145183333323E-2</c:v>
                </c:pt>
                <c:pt idx="87">
                  <c:v>1.1755582462499983E-2</c:v>
                </c:pt>
                <c:pt idx="88">
                  <c:v>1.1521631733333315E-2</c:v>
                </c:pt>
                <c:pt idx="89">
                  <c:v>1.1279292995833315E-2</c:v>
                </c:pt>
                <c:pt idx="90">
                  <c:v>1.1028566249999983E-2</c:v>
                </c:pt>
                <c:pt idx="91">
                  <c:v>1.0769451495833311E-2</c:v>
                </c:pt>
                <c:pt idx="92">
                  <c:v>1.0501948733333315E-2</c:v>
                </c:pt>
                <c:pt idx="93">
                  <c:v>1.0226057962499986E-2</c:v>
                </c:pt>
                <c:pt idx="94">
                  <c:v>9.9417791833333116E-3</c:v>
                </c:pt>
                <c:pt idx="95">
                  <c:v>9.6491123958333119E-3</c:v>
                </c:pt>
                <c:pt idx="96">
                  <c:v>9.3480575999999732E-3</c:v>
                </c:pt>
                <c:pt idx="97">
                  <c:v>9.0386147958333093E-3</c:v>
                </c:pt>
                <c:pt idx="98">
                  <c:v>8.7207839833333065E-3</c:v>
                </c:pt>
                <c:pt idx="99">
                  <c:v>8.3945651624999645E-3</c:v>
                </c:pt>
                <c:pt idx="100">
                  <c:v>8.0599583333333114E-3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A25-4D96-AFE3-CF23F5D4B93F}"/>
            </c:ext>
          </c:extLst>
        </c:ser>
        <c:ser>
          <c:idx val="28"/>
          <c:order val="28"/>
          <c:spPr>
            <a:ln w="95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'zero alpha'!$G$30:$DC$30</c:f>
              <c:numCache>
                <c:formatCode>General</c:formatCode>
                <c:ptCount val="101"/>
                <c:pt idx="0">
                  <c:v>0</c:v>
                </c:pt>
                <c:pt idx="1">
                  <c:v>4.9580393333333343E-4</c:v>
                </c:pt>
                <c:pt idx="2">
                  <c:v>9.8321573333333347E-4</c:v>
                </c:pt>
                <c:pt idx="3">
                  <c:v>1.4622354E-3</c:v>
                </c:pt>
                <c:pt idx="4">
                  <c:v>1.9328629333333338E-3</c:v>
                </c:pt>
                <c:pt idx="5">
                  <c:v>2.3950983333333336E-3</c:v>
                </c:pt>
                <c:pt idx="6">
                  <c:v>2.8489416000000004E-3</c:v>
                </c:pt>
                <c:pt idx="7">
                  <c:v>3.2943927333333339E-3</c:v>
                </c:pt>
                <c:pt idx="8">
                  <c:v>3.7314517333333344E-3</c:v>
                </c:pt>
                <c:pt idx="9">
                  <c:v>4.1601186000000002E-3</c:v>
                </c:pt>
                <c:pt idx="10">
                  <c:v>4.5803933333333335E-3</c:v>
                </c:pt>
                <c:pt idx="11">
                  <c:v>4.9922759333333334E-3</c:v>
                </c:pt>
                <c:pt idx="12">
                  <c:v>5.3957663999999999E-3</c:v>
                </c:pt>
                <c:pt idx="13">
                  <c:v>5.7908647333333322E-3</c:v>
                </c:pt>
                <c:pt idx="14">
                  <c:v>6.1775709333333336E-3</c:v>
                </c:pt>
                <c:pt idx="15">
                  <c:v>6.5558849999999991E-3</c:v>
                </c:pt>
                <c:pt idx="16">
                  <c:v>6.9258069333333347E-3</c:v>
                </c:pt>
                <c:pt idx="17">
                  <c:v>7.2873367333333335E-3</c:v>
                </c:pt>
                <c:pt idx="18">
                  <c:v>7.6404744000000005E-3</c:v>
                </c:pt>
                <c:pt idx="19">
                  <c:v>7.985219933333336E-3</c:v>
                </c:pt>
                <c:pt idx="20">
                  <c:v>8.3215733333333354E-3</c:v>
                </c:pt>
                <c:pt idx="21">
                  <c:v>8.6495346000000015E-3</c:v>
                </c:pt>
                <c:pt idx="22">
                  <c:v>8.9691037333333359E-3</c:v>
                </c:pt>
                <c:pt idx="23">
                  <c:v>9.2802807333333369E-3</c:v>
                </c:pt>
                <c:pt idx="24">
                  <c:v>9.5830656000000028E-3</c:v>
                </c:pt>
                <c:pt idx="25">
                  <c:v>9.8774583333333353E-3</c:v>
                </c:pt>
                <c:pt idx="26">
                  <c:v>1.0163458933333336E-2</c:v>
                </c:pt>
                <c:pt idx="27">
                  <c:v>1.0441067400000004E-2</c:v>
                </c:pt>
                <c:pt idx="28">
                  <c:v>1.0710283733333334E-2</c:v>
                </c:pt>
                <c:pt idx="29">
                  <c:v>1.0971107933333337E-2</c:v>
                </c:pt>
                <c:pt idx="30">
                  <c:v>1.1223540000000004E-2</c:v>
                </c:pt>
                <c:pt idx="31">
                  <c:v>1.1467579933333335E-2</c:v>
                </c:pt>
                <c:pt idx="32">
                  <c:v>1.1703227733333335E-2</c:v>
                </c:pt>
                <c:pt idx="33">
                  <c:v>1.1930483400000004E-2</c:v>
                </c:pt>
                <c:pt idx="34">
                  <c:v>1.2149346933333336E-2</c:v>
                </c:pt>
                <c:pt idx="35">
                  <c:v>1.2359818333333338E-2</c:v>
                </c:pt>
                <c:pt idx="36">
                  <c:v>1.2561897600000003E-2</c:v>
                </c:pt>
                <c:pt idx="37">
                  <c:v>1.2755584733333335E-2</c:v>
                </c:pt>
                <c:pt idx="38">
                  <c:v>1.2940879733333337E-2</c:v>
                </c:pt>
                <c:pt idx="39">
                  <c:v>1.3117782600000006E-2</c:v>
                </c:pt>
                <c:pt idx="40">
                  <c:v>1.3286293333333338E-2</c:v>
                </c:pt>
                <c:pt idx="41">
                  <c:v>1.3446411933333336E-2</c:v>
                </c:pt>
                <c:pt idx="42">
                  <c:v>1.3598138400000006E-2</c:v>
                </c:pt>
                <c:pt idx="43">
                  <c:v>1.3741472733333336E-2</c:v>
                </c:pt>
                <c:pt idx="44">
                  <c:v>1.3876414933333338E-2</c:v>
                </c:pt>
                <c:pt idx="45">
                  <c:v>1.4002965000000008E-2</c:v>
                </c:pt>
                <c:pt idx="46">
                  <c:v>1.4121122933333336E-2</c:v>
                </c:pt>
                <c:pt idx="47">
                  <c:v>1.4230888733333336E-2</c:v>
                </c:pt>
                <c:pt idx="48">
                  <c:v>1.4332262400000007E-2</c:v>
                </c:pt>
                <c:pt idx="49">
                  <c:v>1.4425243933333335E-2</c:v>
                </c:pt>
                <c:pt idx="50">
                  <c:v>1.4509833333333338E-2</c:v>
                </c:pt>
                <c:pt idx="51">
                  <c:v>1.4586030600000001E-2</c:v>
                </c:pt>
                <c:pt idx="52">
                  <c:v>1.4653835733333334E-2</c:v>
                </c:pt>
                <c:pt idx="53">
                  <c:v>1.4713248733333337E-2</c:v>
                </c:pt>
                <c:pt idx="54">
                  <c:v>1.4764269599999999E-2</c:v>
                </c:pt>
                <c:pt idx="55">
                  <c:v>1.4806898333333332E-2</c:v>
                </c:pt>
                <c:pt idx="56">
                  <c:v>1.4841134933333335E-2</c:v>
                </c:pt>
                <c:pt idx="57">
                  <c:v>1.4866979400000001E-2</c:v>
                </c:pt>
                <c:pt idx="58">
                  <c:v>1.488443173333333E-2</c:v>
                </c:pt>
                <c:pt idx="59">
                  <c:v>1.4893491933333336E-2</c:v>
                </c:pt>
                <c:pt idx="60">
                  <c:v>1.4894159999999998E-2</c:v>
                </c:pt>
                <c:pt idx="61">
                  <c:v>1.4886435933333331E-2</c:v>
                </c:pt>
                <c:pt idx="62">
                  <c:v>1.4870319733333331E-2</c:v>
                </c:pt>
                <c:pt idx="63">
                  <c:v>1.4845811400000002E-2</c:v>
                </c:pt>
                <c:pt idx="64">
                  <c:v>1.4812910933333329E-2</c:v>
                </c:pt>
                <c:pt idx="65">
                  <c:v>1.4771618333333333E-2</c:v>
                </c:pt>
                <c:pt idx="66">
                  <c:v>1.4721933600000001E-2</c:v>
                </c:pt>
                <c:pt idx="67">
                  <c:v>1.4663856733333331E-2</c:v>
                </c:pt>
                <c:pt idx="68">
                  <c:v>1.4597387733333331E-2</c:v>
                </c:pt>
                <c:pt idx="69">
                  <c:v>1.4522526599999998E-2</c:v>
                </c:pt>
                <c:pt idx="70">
                  <c:v>1.4439273333333336E-2</c:v>
                </c:pt>
                <c:pt idx="71">
                  <c:v>1.4347627933333332E-2</c:v>
                </c:pt>
                <c:pt idx="72">
                  <c:v>1.4247590399999992E-2</c:v>
                </c:pt>
                <c:pt idx="73">
                  <c:v>1.4139160733333333E-2</c:v>
                </c:pt>
                <c:pt idx="74">
                  <c:v>1.4022338933333326E-2</c:v>
                </c:pt>
                <c:pt idx="75">
                  <c:v>1.3897124999999996E-2</c:v>
                </c:pt>
                <c:pt idx="76">
                  <c:v>1.376351893333333E-2</c:v>
                </c:pt>
                <c:pt idx="77">
                  <c:v>1.3621520733333323E-2</c:v>
                </c:pt>
                <c:pt idx="78">
                  <c:v>1.3471130399999993E-2</c:v>
                </c:pt>
                <c:pt idx="79">
                  <c:v>1.3312347933333326E-2</c:v>
                </c:pt>
                <c:pt idx="80">
                  <c:v>1.3145173333333326E-2</c:v>
                </c:pt>
                <c:pt idx="81">
                  <c:v>1.2969606599999992E-2</c:v>
                </c:pt>
                <c:pt idx="82">
                  <c:v>1.2785647733333322E-2</c:v>
                </c:pt>
                <c:pt idx="83">
                  <c:v>1.2593296733333325E-2</c:v>
                </c:pt>
                <c:pt idx="84">
                  <c:v>1.2392553599999988E-2</c:v>
                </c:pt>
                <c:pt idx="85">
                  <c:v>1.2183418333333321E-2</c:v>
                </c:pt>
                <c:pt idx="86">
                  <c:v>1.1965890933333324E-2</c:v>
                </c:pt>
                <c:pt idx="87">
                  <c:v>1.1739971399999986E-2</c:v>
                </c:pt>
                <c:pt idx="88">
                  <c:v>1.1505659733333319E-2</c:v>
                </c:pt>
                <c:pt idx="89">
                  <c:v>1.1262955933333318E-2</c:v>
                </c:pt>
                <c:pt idx="90">
                  <c:v>1.1011859999999984E-2</c:v>
                </c:pt>
                <c:pt idx="91">
                  <c:v>1.0752371933333317E-2</c:v>
                </c:pt>
                <c:pt idx="92">
                  <c:v>1.0484491733333316E-2</c:v>
                </c:pt>
                <c:pt idx="93">
                  <c:v>1.0208219399999989E-2</c:v>
                </c:pt>
                <c:pt idx="94">
                  <c:v>9.9235549333333145E-3</c:v>
                </c:pt>
                <c:pt idx="95">
                  <c:v>9.6304983333333136E-3</c:v>
                </c:pt>
                <c:pt idx="96">
                  <c:v>9.3290495999999792E-3</c:v>
                </c:pt>
                <c:pt idx="97">
                  <c:v>9.0192087333333115E-3</c:v>
                </c:pt>
                <c:pt idx="98">
                  <c:v>8.7009757333333104E-3</c:v>
                </c:pt>
                <c:pt idx="99">
                  <c:v>8.374350599999969E-3</c:v>
                </c:pt>
                <c:pt idx="100">
                  <c:v>8.039333333333315E-3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FA25-4D96-AFE3-CF23F5D4B93F}"/>
            </c:ext>
          </c:extLst>
        </c:ser>
        <c:ser>
          <c:idx val="29"/>
          <c:order val="29"/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'zero alpha'!$G$31:$DC$31</c:f>
              <c:numCache>
                <c:formatCode>General</c:formatCode>
                <c:ptCount val="101"/>
                <c:pt idx="0">
                  <c:v>0</c:v>
                </c:pt>
                <c:pt idx="1">
                  <c:v>4.958017958333334E-4</c:v>
                </c:pt>
                <c:pt idx="2">
                  <c:v>9.8320718333333359E-4</c:v>
                </c:pt>
                <c:pt idx="3">
                  <c:v>1.4622161625000001E-3</c:v>
                </c:pt>
                <c:pt idx="4">
                  <c:v>1.9328287333333339E-3</c:v>
                </c:pt>
                <c:pt idx="5">
                  <c:v>2.395044895833334E-3</c:v>
                </c:pt>
                <c:pt idx="6">
                  <c:v>2.8488646500000004E-3</c:v>
                </c:pt>
                <c:pt idx="7">
                  <c:v>3.2942879958333337E-3</c:v>
                </c:pt>
                <c:pt idx="8">
                  <c:v>3.7313149333333341E-3</c:v>
                </c:pt>
                <c:pt idx="9">
                  <c:v>4.1599454625000001E-3</c:v>
                </c:pt>
                <c:pt idx="10">
                  <c:v>4.5801795833333332E-3</c:v>
                </c:pt>
                <c:pt idx="11">
                  <c:v>4.9920172958333332E-3</c:v>
                </c:pt>
                <c:pt idx="12">
                  <c:v>5.3954585999999999E-3</c:v>
                </c:pt>
                <c:pt idx="13">
                  <c:v>5.7905034958333325E-3</c:v>
                </c:pt>
                <c:pt idx="14">
                  <c:v>6.1771519833333337E-3</c:v>
                </c:pt>
                <c:pt idx="15">
                  <c:v>6.555404062499999E-3</c:v>
                </c:pt>
                <c:pt idx="16">
                  <c:v>6.9252597333333346E-3</c:v>
                </c:pt>
                <c:pt idx="17">
                  <c:v>7.2867189958333335E-3</c:v>
                </c:pt>
                <c:pt idx="18">
                  <c:v>7.6397818500000009E-3</c:v>
                </c:pt>
                <c:pt idx="19">
                  <c:v>7.9844482958333352E-3</c:v>
                </c:pt>
                <c:pt idx="20">
                  <c:v>8.3207183333333361E-3</c:v>
                </c:pt>
                <c:pt idx="21">
                  <c:v>8.6485919625000005E-3</c:v>
                </c:pt>
                <c:pt idx="22">
                  <c:v>8.9680691833333367E-3</c:v>
                </c:pt>
                <c:pt idx="23">
                  <c:v>9.2791499958333364E-3</c:v>
                </c:pt>
                <c:pt idx="24">
                  <c:v>9.5818344000000027E-3</c:v>
                </c:pt>
                <c:pt idx="25">
                  <c:v>9.8761223958333342E-3</c:v>
                </c:pt>
                <c:pt idx="26">
                  <c:v>1.0162013983333336E-2</c:v>
                </c:pt>
                <c:pt idx="27">
                  <c:v>1.0439509162500003E-2</c:v>
                </c:pt>
                <c:pt idx="28">
                  <c:v>1.0708607933333334E-2</c:v>
                </c:pt>
                <c:pt idx="29">
                  <c:v>1.0969310295833336E-2</c:v>
                </c:pt>
                <c:pt idx="30">
                  <c:v>1.1221616250000004E-2</c:v>
                </c:pt>
                <c:pt idx="31">
                  <c:v>1.1465525795833334E-2</c:v>
                </c:pt>
                <c:pt idx="32">
                  <c:v>1.1701038933333336E-2</c:v>
                </c:pt>
                <c:pt idx="33">
                  <c:v>1.1928155662500004E-2</c:v>
                </c:pt>
                <c:pt idx="34">
                  <c:v>1.2146875983333336E-2</c:v>
                </c:pt>
                <c:pt idx="35">
                  <c:v>1.2357199895833337E-2</c:v>
                </c:pt>
                <c:pt idx="36">
                  <c:v>1.2559127400000005E-2</c:v>
                </c:pt>
                <c:pt idx="37">
                  <c:v>1.2752658495833336E-2</c:v>
                </c:pt>
                <c:pt idx="38">
                  <c:v>1.2937793183333338E-2</c:v>
                </c:pt>
                <c:pt idx="39">
                  <c:v>1.3114531462500006E-2</c:v>
                </c:pt>
                <c:pt idx="40">
                  <c:v>1.3282873333333337E-2</c:v>
                </c:pt>
                <c:pt idx="41">
                  <c:v>1.3442818795833335E-2</c:v>
                </c:pt>
                <c:pt idx="42">
                  <c:v>1.3594367850000007E-2</c:v>
                </c:pt>
                <c:pt idx="43">
                  <c:v>1.3737520495833338E-2</c:v>
                </c:pt>
                <c:pt idx="44">
                  <c:v>1.3872276733333338E-2</c:v>
                </c:pt>
                <c:pt idx="45">
                  <c:v>1.3998636562500008E-2</c:v>
                </c:pt>
                <c:pt idx="46">
                  <c:v>1.4116599983333337E-2</c:v>
                </c:pt>
                <c:pt idx="47">
                  <c:v>1.4226166995833336E-2</c:v>
                </c:pt>
                <c:pt idx="48">
                  <c:v>1.4327337600000007E-2</c:v>
                </c:pt>
                <c:pt idx="49">
                  <c:v>1.4420111795833334E-2</c:v>
                </c:pt>
                <c:pt idx="50">
                  <c:v>1.4504489583333337E-2</c:v>
                </c:pt>
                <c:pt idx="51">
                  <c:v>1.4580470962500001E-2</c:v>
                </c:pt>
                <c:pt idx="52">
                  <c:v>1.4648055933333333E-2</c:v>
                </c:pt>
                <c:pt idx="53">
                  <c:v>1.4707244495833337E-2</c:v>
                </c:pt>
                <c:pt idx="54">
                  <c:v>1.4758036649999999E-2</c:v>
                </c:pt>
                <c:pt idx="55">
                  <c:v>1.4800432395833334E-2</c:v>
                </c:pt>
                <c:pt idx="56">
                  <c:v>1.4834431733333335E-2</c:v>
                </c:pt>
                <c:pt idx="57">
                  <c:v>1.48600346625E-2</c:v>
                </c:pt>
                <c:pt idx="58">
                  <c:v>1.4877241183333331E-2</c:v>
                </c:pt>
                <c:pt idx="59">
                  <c:v>1.4886051295833336E-2</c:v>
                </c:pt>
                <c:pt idx="60">
                  <c:v>1.4886464999999998E-2</c:v>
                </c:pt>
                <c:pt idx="61">
                  <c:v>1.487848229583333E-2</c:v>
                </c:pt>
                <c:pt idx="62">
                  <c:v>1.4862103183333333E-2</c:v>
                </c:pt>
                <c:pt idx="63">
                  <c:v>1.48373276625E-2</c:v>
                </c:pt>
                <c:pt idx="64">
                  <c:v>1.4804155733333331E-2</c:v>
                </c:pt>
                <c:pt idx="65">
                  <c:v>1.4762587395833335E-2</c:v>
                </c:pt>
                <c:pt idx="66">
                  <c:v>1.471262265E-2</c:v>
                </c:pt>
                <c:pt idx="67">
                  <c:v>1.4654261495833331E-2</c:v>
                </c:pt>
                <c:pt idx="68">
                  <c:v>1.4587503933333332E-2</c:v>
                </c:pt>
                <c:pt idx="69">
                  <c:v>1.4512349962500001E-2</c:v>
                </c:pt>
                <c:pt idx="70">
                  <c:v>1.4428799583333336E-2</c:v>
                </c:pt>
                <c:pt idx="71">
                  <c:v>1.4336852795833334E-2</c:v>
                </c:pt>
                <c:pt idx="72">
                  <c:v>1.4236509599999995E-2</c:v>
                </c:pt>
                <c:pt idx="73">
                  <c:v>1.4127769995833331E-2</c:v>
                </c:pt>
                <c:pt idx="74">
                  <c:v>1.4010633983333326E-2</c:v>
                </c:pt>
                <c:pt idx="75">
                  <c:v>1.3885101562499995E-2</c:v>
                </c:pt>
                <c:pt idx="76">
                  <c:v>1.3751172733333331E-2</c:v>
                </c:pt>
                <c:pt idx="77">
                  <c:v>1.3608847495833326E-2</c:v>
                </c:pt>
                <c:pt idx="78">
                  <c:v>1.3458125849999992E-2</c:v>
                </c:pt>
                <c:pt idx="79">
                  <c:v>1.3299007795833328E-2</c:v>
                </c:pt>
                <c:pt idx="80">
                  <c:v>1.3131493333333327E-2</c:v>
                </c:pt>
                <c:pt idx="81">
                  <c:v>1.295558246249999E-2</c:v>
                </c:pt>
                <c:pt idx="82">
                  <c:v>1.2771275183333323E-2</c:v>
                </c:pt>
                <c:pt idx="83">
                  <c:v>1.2578571495833323E-2</c:v>
                </c:pt>
                <c:pt idx="84">
                  <c:v>1.2377471399999989E-2</c:v>
                </c:pt>
                <c:pt idx="85">
                  <c:v>1.2167974895833322E-2</c:v>
                </c:pt>
                <c:pt idx="86">
                  <c:v>1.1950081983333326E-2</c:v>
                </c:pt>
                <c:pt idx="87">
                  <c:v>1.1723792662499989E-2</c:v>
                </c:pt>
                <c:pt idx="88">
                  <c:v>1.1489106933333319E-2</c:v>
                </c:pt>
                <c:pt idx="89">
                  <c:v>1.1246024795833316E-2</c:v>
                </c:pt>
                <c:pt idx="90">
                  <c:v>1.0994546249999987E-2</c:v>
                </c:pt>
                <c:pt idx="91">
                  <c:v>1.0734671295833317E-2</c:v>
                </c:pt>
                <c:pt idx="92">
                  <c:v>1.0466399933333322E-2</c:v>
                </c:pt>
                <c:pt idx="93">
                  <c:v>1.0189732162499986E-2</c:v>
                </c:pt>
                <c:pt idx="94">
                  <c:v>9.9046679833333165E-3</c:v>
                </c:pt>
                <c:pt idx="95">
                  <c:v>9.6112073958333141E-3</c:v>
                </c:pt>
                <c:pt idx="96">
                  <c:v>9.3093503999999785E-3</c:v>
                </c:pt>
                <c:pt idx="97">
                  <c:v>8.9990969958333097E-3</c:v>
                </c:pt>
                <c:pt idx="98">
                  <c:v>8.6804471833333077E-3</c:v>
                </c:pt>
                <c:pt idx="99">
                  <c:v>8.3534009624999725E-3</c:v>
                </c:pt>
                <c:pt idx="100">
                  <c:v>8.017958333333311E-3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FA25-4D96-AFE3-CF23F5D4B93F}"/>
            </c:ext>
          </c:extLst>
        </c:ser>
        <c:ser>
          <c:idx val="30"/>
          <c:order val="30"/>
          <c:spPr>
            <a:ln w="95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val>
            <c:numRef>
              <c:f>'zero alpha'!$G$32:$DC$32</c:f>
              <c:numCache>
                <c:formatCode>General</c:formatCode>
                <c:ptCount val="101"/>
                <c:pt idx="0">
                  <c:v>0</c:v>
                </c:pt>
                <c:pt idx="1">
                  <c:v>4.9579958333333346E-4</c:v>
                </c:pt>
                <c:pt idx="2">
                  <c:v>9.8319833333333361E-4</c:v>
                </c:pt>
                <c:pt idx="3">
                  <c:v>1.4621962500000001E-3</c:v>
                </c:pt>
                <c:pt idx="4">
                  <c:v>1.9327933333333337E-3</c:v>
                </c:pt>
                <c:pt idx="5">
                  <c:v>2.3949895833333336E-3</c:v>
                </c:pt>
                <c:pt idx="6">
                  <c:v>2.8487850000000004E-3</c:v>
                </c:pt>
                <c:pt idx="7">
                  <c:v>3.2941795833333338E-3</c:v>
                </c:pt>
                <c:pt idx="8">
                  <c:v>3.731173333333334E-3</c:v>
                </c:pt>
                <c:pt idx="9">
                  <c:v>4.1597662500000004E-3</c:v>
                </c:pt>
                <c:pt idx="10">
                  <c:v>4.5799583333333335E-3</c:v>
                </c:pt>
                <c:pt idx="11">
                  <c:v>4.9917495833333332E-3</c:v>
                </c:pt>
                <c:pt idx="12">
                  <c:v>5.3951400000000005E-3</c:v>
                </c:pt>
                <c:pt idx="13">
                  <c:v>5.7901295833333328E-3</c:v>
                </c:pt>
                <c:pt idx="14">
                  <c:v>6.1767183333333335E-3</c:v>
                </c:pt>
                <c:pt idx="15">
                  <c:v>6.5549062499999991E-3</c:v>
                </c:pt>
                <c:pt idx="16">
                  <c:v>6.9246933333333349E-3</c:v>
                </c:pt>
                <c:pt idx="17">
                  <c:v>7.2860795833333339E-3</c:v>
                </c:pt>
                <c:pt idx="18">
                  <c:v>7.6390650000000004E-3</c:v>
                </c:pt>
                <c:pt idx="19">
                  <c:v>7.9836495833333354E-3</c:v>
                </c:pt>
                <c:pt idx="20">
                  <c:v>8.3198333333333353E-3</c:v>
                </c:pt>
                <c:pt idx="21">
                  <c:v>8.6476162500000002E-3</c:v>
                </c:pt>
                <c:pt idx="22">
                  <c:v>8.966998333333337E-3</c:v>
                </c:pt>
                <c:pt idx="23">
                  <c:v>9.2779795833333369E-3</c:v>
                </c:pt>
                <c:pt idx="24">
                  <c:v>9.5805600000000019E-3</c:v>
                </c:pt>
                <c:pt idx="25">
                  <c:v>9.8747395833333335E-3</c:v>
                </c:pt>
                <c:pt idx="26">
                  <c:v>1.0160518333333337E-2</c:v>
                </c:pt>
                <c:pt idx="27">
                  <c:v>1.0437896250000004E-2</c:v>
                </c:pt>
                <c:pt idx="28">
                  <c:v>1.0706873333333335E-2</c:v>
                </c:pt>
                <c:pt idx="29">
                  <c:v>1.0967449583333337E-2</c:v>
                </c:pt>
                <c:pt idx="30">
                  <c:v>1.1219625000000004E-2</c:v>
                </c:pt>
                <c:pt idx="31">
                  <c:v>1.1463399583333336E-2</c:v>
                </c:pt>
                <c:pt idx="32">
                  <c:v>1.1698773333333336E-2</c:v>
                </c:pt>
                <c:pt idx="33">
                  <c:v>1.1925746250000004E-2</c:v>
                </c:pt>
                <c:pt idx="34">
                  <c:v>1.2144318333333338E-2</c:v>
                </c:pt>
                <c:pt idx="35">
                  <c:v>1.2354489583333336E-2</c:v>
                </c:pt>
                <c:pt idx="36">
                  <c:v>1.2556260000000003E-2</c:v>
                </c:pt>
                <c:pt idx="37">
                  <c:v>1.2749629583333335E-2</c:v>
                </c:pt>
                <c:pt idx="38">
                  <c:v>1.2934598333333335E-2</c:v>
                </c:pt>
                <c:pt idx="39">
                  <c:v>1.3111166250000006E-2</c:v>
                </c:pt>
                <c:pt idx="40">
                  <c:v>1.3279333333333337E-2</c:v>
                </c:pt>
                <c:pt idx="41">
                  <c:v>1.3439099583333336E-2</c:v>
                </c:pt>
                <c:pt idx="42">
                  <c:v>1.3590465000000006E-2</c:v>
                </c:pt>
                <c:pt idx="43">
                  <c:v>1.3733429583333337E-2</c:v>
                </c:pt>
                <c:pt idx="44">
                  <c:v>1.3867993333333337E-2</c:v>
                </c:pt>
                <c:pt idx="45">
                  <c:v>1.3994156250000007E-2</c:v>
                </c:pt>
                <c:pt idx="46">
                  <c:v>1.4111918333333336E-2</c:v>
                </c:pt>
                <c:pt idx="47">
                  <c:v>1.4221279583333336E-2</c:v>
                </c:pt>
                <c:pt idx="48">
                  <c:v>1.4322240000000007E-2</c:v>
                </c:pt>
                <c:pt idx="49">
                  <c:v>1.4414799583333334E-2</c:v>
                </c:pt>
                <c:pt idx="50">
                  <c:v>1.4498958333333338E-2</c:v>
                </c:pt>
                <c:pt idx="51">
                  <c:v>1.457471625E-2</c:v>
                </c:pt>
                <c:pt idx="52">
                  <c:v>1.4642073333333333E-2</c:v>
                </c:pt>
                <c:pt idx="53">
                  <c:v>1.4701029583333336E-2</c:v>
                </c:pt>
                <c:pt idx="54">
                  <c:v>1.4751584999999999E-2</c:v>
                </c:pt>
                <c:pt idx="55">
                  <c:v>1.4793739583333331E-2</c:v>
                </c:pt>
                <c:pt idx="56">
                  <c:v>1.4827493333333336E-2</c:v>
                </c:pt>
                <c:pt idx="57">
                  <c:v>1.4852846249999999E-2</c:v>
                </c:pt>
                <c:pt idx="58">
                  <c:v>1.486979833333333E-2</c:v>
                </c:pt>
                <c:pt idx="59">
                  <c:v>1.4878349583333336E-2</c:v>
                </c:pt>
                <c:pt idx="60">
                  <c:v>1.4878499999999998E-2</c:v>
                </c:pt>
                <c:pt idx="61">
                  <c:v>1.4870249583333328E-2</c:v>
                </c:pt>
                <c:pt idx="62">
                  <c:v>1.4853598333333332E-2</c:v>
                </c:pt>
                <c:pt idx="63">
                  <c:v>1.4828546250000001E-2</c:v>
                </c:pt>
                <c:pt idx="64">
                  <c:v>1.4795093333333328E-2</c:v>
                </c:pt>
                <c:pt idx="65">
                  <c:v>1.4753239583333334E-2</c:v>
                </c:pt>
                <c:pt idx="66">
                  <c:v>1.4702984999999998E-2</c:v>
                </c:pt>
                <c:pt idx="67">
                  <c:v>1.4644329583333331E-2</c:v>
                </c:pt>
                <c:pt idx="68">
                  <c:v>1.4577273333333331E-2</c:v>
                </c:pt>
                <c:pt idx="69">
                  <c:v>1.4501816249999997E-2</c:v>
                </c:pt>
                <c:pt idx="70">
                  <c:v>1.4417958333333335E-2</c:v>
                </c:pt>
                <c:pt idx="71">
                  <c:v>1.4325699583333334E-2</c:v>
                </c:pt>
                <c:pt idx="72">
                  <c:v>1.4225039999999991E-2</c:v>
                </c:pt>
                <c:pt idx="73">
                  <c:v>1.411597958333333E-2</c:v>
                </c:pt>
                <c:pt idx="74">
                  <c:v>1.3998518333333324E-2</c:v>
                </c:pt>
                <c:pt idx="75">
                  <c:v>1.3872656249999993E-2</c:v>
                </c:pt>
                <c:pt idx="76">
                  <c:v>1.3738393333333328E-2</c:v>
                </c:pt>
                <c:pt idx="77">
                  <c:v>1.3595729583333323E-2</c:v>
                </c:pt>
                <c:pt idx="78">
                  <c:v>1.3444664999999991E-2</c:v>
                </c:pt>
                <c:pt idx="79">
                  <c:v>1.3285199583333324E-2</c:v>
                </c:pt>
                <c:pt idx="80">
                  <c:v>1.3117333333333325E-2</c:v>
                </c:pt>
                <c:pt idx="81">
                  <c:v>1.2941066249999991E-2</c:v>
                </c:pt>
                <c:pt idx="82">
                  <c:v>1.2756398333333321E-2</c:v>
                </c:pt>
                <c:pt idx="83">
                  <c:v>1.2563329583333321E-2</c:v>
                </c:pt>
                <c:pt idx="84">
                  <c:v>1.2361859999999985E-2</c:v>
                </c:pt>
                <c:pt idx="85">
                  <c:v>1.2151989583333321E-2</c:v>
                </c:pt>
                <c:pt idx="86">
                  <c:v>1.1933718333333322E-2</c:v>
                </c:pt>
                <c:pt idx="87">
                  <c:v>1.1707046249999985E-2</c:v>
                </c:pt>
                <c:pt idx="88">
                  <c:v>1.1471973333333316E-2</c:v>
                </c:pt>
                <c:pt idx="89">
                  <c:v>1.1228499583333315E-2</c:v>
                </c:pt>
                <c:pt idx="90">
                  <c:v>1.0976624999999983E-2</c:v>
                </c:pt>
                <c:pt idx="91">
                  <c:v>1.0716349583333312E-2</c:v>
                </c:pt>
                <c:pt idx="92">
                  <c:v>1.0447673333333317E-2</c:v>
                </c:pt>
                <c:pt idx="93">
                  <c:v>1.0170596249999983E-2</c:v>
                </c:pt>
                <c:pt idx="94">
                  <c:v>9.8851183333333176E-3</c:v>
                </c:pt>
                <c:pt idx="95">
                  <c:v>9.5912395833333136E-3</c:v>
                </c:pt>
                <c:pt idx="96">
                  <c:v>9.2889599999999781E-3</c:v>
                </c:pt>
                <c:pt idx="97">
                  <c:v>8.9782795833333109E-3</c:v>
                </c:pt>
                <c:pt idx="98">
                  <c:v>8.6591983333333053E-3</c:v>
                </c:pt>
                <c:pt idx="99">
                  <c:v>8.3317162499999681E-3</c:v>
                </c:pt>
                <c:pt idx="100">
                  <c:v>7.9958333333333131E-3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FA25-4D96-AFE3-CF23F5D4B93F}"/>
            </c:ext>
          </c:extLst>
        </c:ser>
        <c:ser>
          <c:idx val="31"/>
          <c:order val="31"/>
          <c:spPr>
            <a:ln w="952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val>
            <c:numRef>
              <c:f>'zero alpha'!$G$33:$DC$33</c:f>
              <c:numCache>
                <c:formatCode>General</c:formatCode>
                <c:ptCount val="101"/>
                <c:pt idx="0">
                  <c:v>0</c:v>
                </c:pt>
                <c:pt idx="1">
                  <c:v>4.9579729583333349E-4</c:v>
                </c:pt>
                <c:pt idx="2">
                  <c:v>9.8318918333333352E-4</c:v>
                </c:pt>
                <c:pt idx="3">
                  <c:v>1.4621756625E-3</c:v>
                </c:pt>
                <c:pt idx="4">
                  <c:v>1.9327567333333338E-3</c:v>
                </c:pt>
                <c:pt idx="5">
                  <c:v>2.3949323958333338E-3</c:v>
                </c:pt>
                <c:pt idx="6">
                  <c:v>2.8487026500000003E-3</c:v>
                </c:pt>
                <c:pt idx="7">
                  <c:v>3.2940674958333339E-3</c:v>
                </c:pt>
                <c:pt idx="8">
                  <c:v>3.7310269333333344E-3</c:v>
                </c:pt>
                <c:pt idx="9">
                  <c:v>4.1595809625000002E-3</c:v>
                </c:pt>
                <c:pt idx="10">
                  <c:v>4.5797295833333333E-3</c:v>
                </c:pt>
                <c:pt idx="11">
                  <c:v>4.9914727958333335E-3</c:v>
                </c:pt>
                <c:pt idx="12">
                  <c:v>5.3948106000000001E-3</c:v>
                </c:pt>
                <c:pt idx="13">
                  <c:v>5.7897429958333321E-3</c:v>
                </c:pt>
                <c:pt idx="14">
                  <c:v>6.1762699833333339E-3</c:v>
                </c:pt>
                <c:pt idx="15">
                  <c:v>6.5543915624999994E-3</c:v>
                </c:pt>
                <c:pt idx="16">
                  <c:v>6.9241077333333356E-3</c:v>
                </c:pt>
                <c:pt idx="17">
                  <c:v>7.2854184958333337E-3</c:v>
                </c:pt>
                <c:pt idx="18">
                  <c:v>7.6383238500000008E-3</c:v>
                </c:pt>
                <c:pt idx="19">
                  <c:v>7.9828237958333367E-3</c:v>
                </c:pt>
                <c:pt idx="20">
                  <c:v>8.3189183333333364E-3</c:v>
                </c:pt>
                <c:pt idx="21">
                  <c:v>8.6466074625000007E-3</c:v>
                </c:pt>
                <c:pt idx="22">
                  <c:v>8.9658911833333365E-3</c:v>
                </c:pt>
                <c:pt idx="23">
                  <c:v>9.2767694958333369E-3</c:v>
                </c:pt>
                <c:pt idx="24">
                  <c:v>9.5792424000000018E-3</c:v>
                </c:pt>
                <c:pt idx="25">
                  <c:v>9.8733098958333348E-3</c:v>
                </c:pt>
                <c:pt idx="26">
                  <c:v>1.0158971983333338E-2</c:v>
                </c:pt>
                <c:pt idx="27">
                  <c:v>1.0436228662500003E-2</c:v>
                </c:pt>
                <c:pt idx="28">
                  <c:v>1.0705079933333335E-2</c:v>
                </c:pt>
                <c:pt idx="29">
                  <c:v>1.0965525795833337E-2</c:v>
                </c:pt>
                <c:pt idx="30">
                  <c:v>1.1217566250000003E-2</c:v>
                </c:pt>
                <c:pt idx="31">
                  <c:v>1.1461201295833334E-2</c:v>
                </c:pt>
                <c:pt idx="32">
                  <c:v>1.1696430933333337E-2</c:v>
                </c:pt>
                <c:pt idx="33">
                  <c:v>1.1923255162500004E-2</c:v>
                </c:pt>
                <c:pt idx="34">
                  <c:v>1.2141673983333337E-2</c:v>
                </c:pt>
                <c:pt idx="35">
                  <c:v>1.2351687395833338E-2</c:v>
                </c:pt>
                <c:pt idx="36">
                  <c:v>1.2553295400000004E-2</c:v>
                </c:pt>
                <c:pt idx="37">
                  <c:v>1.2746497995833337E-2</c:v>
                </c:pt>
                <c:pt idx="38">
                  <c:v>1.2931295183333337E-2</c:v>
                </c:pt>
                <c:pt idx="39">
                  <c:v>1.3107686962500007E-2</c:v>
                </c:pt>
                <c:pt idx="40">
                  <c:v>1.3275673333333338E-2</c:v>
                </c:pt>
                <c:pt idx="41">
                  <c:v>1.3435254295833338E-2</c:v>
                </c:pt>
                <c:pt idx="42">
                  <c:v>1.3586429850000007E-2</c:v>
                </c:pt>
                <c:pt idx="43">
                  <c:v>1.3729199995833337E-2</c:v>
                </c:pt>
                <c:pt idx="44">
                  <c:v>1.3863564733333339E-2</c:v>
                </c:pt>
                <c:pt idx="45">
                  <c:v>1.3989524062500008E-2</c:v>
                </c:pt>
                <c:pt idx="46">
                  <c:v>1.4107077983333337E-2</c:v>
                </c:pt>
                <c:pt idx="47">
                  <c:v>1.4216226495833336E-2</c:v>
                </c:pt>
                <c:pt idx="48">
                  <c:v>1.4316969600000007E-2</c:v>
                </c:pt>
                <c:pt idx="49">
                  <c:v>1.4409307295833335E-2</c:v>
                </c:pt>
                <c:pt idx="50">
                  <c:v>1.4493239583333338E-2</c:v>
                </c:pt>
                <c:pt idx="51">
                  <c:v>1.45687664625E-2</c:v>
                </c:pt>
                <c:pt idx="52">
                  <c:v>1.4635887933333334E-2</c:v>
                </c:pt>
                <c:pt idx="53">
                  <c:v>1.4694603995833336E-2</c:v>
                </c:pt>
                <c:pt idx="54">
                  <c:v>1.474491465E-2</c:v>
                </c:pt>
                <c:pt idx="55">
                  <c:v>1.4786819895833333E-2</c:v>
                </c:pt>
                <c:pt idx="56">
                  <c:v>1.4820319733333335E-2</c:v>
                </c:pt>
                <c:pt idx="57">
                  <c:v>1.4845414162500001E-2</c:v>
                </c:pt>
                <c:pt idx="58">
                  <c:v>1.4862103183333331E-2</c:v>
                </c:pt>
                <c:pt idx="59">
                  <c:v>1.4870386795833336E-2</c:v>
                </c:pt>
                <c:pt idx="60">
                  <c:v>1.4870264999999999E-2</c:v>
                </c:pt>
                <c:pt idx="61">
                  <c:v>1.486173779583333E-2</c:v>
                </c:pt>
                <c:pt idx="62">
                  <c:v>1.4844805183333334E-2</c:v>
                </c:pt>
                <c:pt idx="63">
                  <c:v>1.4819467162500002E-2</c:v>
                </c:pt>
                <c:pt idx="64">
                  <c:v>1.4785723733333332E-2</c:v>
                </c:pt>
                <c:pt idx="65">
                  <c:v>1.4743574895833337E-2</c:v>
                </c:pt>
                <c:pt idx="66">
                  <c:v>1.4693020649999999E-2</c:v>
                </c:pt>
                <c:pt idx="67">
                  <c:v>1.4634060995833333E-2</c:v>
                </c:pt>
                <c:pt idx="68">
                  <c:v>1.4566695933333332E-2</c:v>
                </c:pt>
                <c:pt idx="69">
                  <c:v>1.4490925462499998E-2</c:v>
                </c:pt>
                <c:pt idx="70">
                  <c:v>1.4406749583333336E-2</c:v>
                </c:pt>
                <c:pt idx="71">
                  <c:v>1.4314168295833336E-2</c:v>
                </c:pt>
                <c:pt idx="72">
                  <c:v>1.4213181599999996E-2</c:v>
                </c:pt>
                <c:pt idx="73">
                  <c:v>1.4103789495833331E-2</c:v>
                </c:pt>
                <c:pt idx="74">
                  <c:v>1.3985991983333328E-2</c:v>
                </c:pt>
                <c:pt idx="75">
                  <c:v>1.3859789062499996E-2</c:v>
                </c:pt>
                <c:pt idx="76">
                  <c:v>1.3725180733333332E-2</c:v>
                </c:pt>
                <c:pt idx="77">
                  <c:v>1.3582166995833325E-2</c:v>
                </c:pt>
                <c:pt idx="78">
                  <c:v>1.3430747849999994E-2</c:v>
                </c:pt>
                <c:pt idx="79">
                  <c:v>1.3270923295833327E-2</c:v>
                </c:pt>
                <c:pt idx="80">
                  <c:v>1.3102693333333328E-2</c:v>
                </c:pt>
                <c:pt idx="81">
                  <c:v>1.2926057962499994E-2</c:v>
                </c:pt>
                <c:pt idx="82">
                  <c:v>1.2741017183333325E-2</c:v>
                </c:pt>
                <c:pt idx="83">
                  <c:v>1.2547570995833323E-2</c:v>
                </c:pt>
                <c:pt idx="84">
                  <c:v>1.234571939999999E-2</c:v>
                </c:pt>
                <c:pt idx="85">
                  <c:v>1.2135462395833324E-2</c:v>
                </c:pt>
                <c:pt idx="86">
                  <c:v>1.1916799983333327E-2</c:v>
                </c:pt>
                <c:pt idx="87">
                  <c:v>1.1689732162499987E-2</c:v>
                </c:pt>
                <c:pt idx="88">
                  <c:v>1.1454258933333322E-2</c:v>
                </c:pt>
                <c:pt idx="89">
                  <c:v>1.1210380295833322E-2</c:v>
                </c:pt>
                <c:pt idx="90">
                  <c:v>1.0958096249999986E-2</c:v>
                </c:pt>
                <c:pt idx="91">
                  <c:v>1.0697406795833315E-2</c:v>
                </c:pt>
                <c:pt idx="92">
                  <c:v>1.0428311933333323E-2</c:v>
                </c:pt>
                <c:pt idx="93">
                  <c:v>1.0150811662499988E-2</c:v>
                </c:pt>
                <c:pt idx="94">
                  <c:v>9.8649059833333178E-3</c:v>
                </c:pt>
                <c:pt idx="95">
                  <c:v>9.570594895833312E-3</c:v>
                </c:pt>
                <c:pt idx="96">
                  <c:v>9.2678783999999778E-3</c:v>
                </c:pt>
                <c:pt idx="97">
                  <c:v>8.9567564958333151E-3</c:v>
                </c:pt>
                <c:pt idx="98">
                  <c:v>8.6372291833333101E-3</c:v>
                </c:pt>
                <c:pt idx="99">
                  <c:v>8.3092964624999696E-3</c:v>
                </c:pt>
                <c:pt idx="100">
                  <c:v>7.9729583333333146E-3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FA25-4D96-AFE3-CF23F5D4B93F}"/>
            </c:ext>
          </c:extLst>
        </c:ser>
        <c:ser>
          <c:idx val="32"/>
          <c:order val="32"/>
          <c:spPr>
            <a:ln w="952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val>
            <c:numRef>
              <c:f>'zero alpha'!$G$34:$DC$34</c:f>
              <c:numCache>
                <c:formatCode>General</c:formatCode>
                <c:ptCount val="101"/>
                <c:pt idx="0">
                  <c:v>0</c:v>
                </c:pt>
                <c:pt idx="1">
                  <c:v>4.957949333333335E-4</c:v>
                </c:pt>
                <c:pt idx="2">
                  <c:v>9.8317973333333355E-4</c:v>
                </c:pt>
                <c:pt idx="3">
                  <c:v>1.4621543999999999E-3</c:v>
                </c:pt>
                <c:pt idx="4">
                  <c:v>1.9327189333333337E-3</c:v>
                </c:pt>
                <c:pt idx="5">
                  <c:v>2.3948733333333336E-3</c:v>
                </c:pt>
                <c:pt idx="6">
                  <c:v>2.8486176000000005E-3</c:v>
                </c:pt>
                <c:pt idx="7">
                  <c:v>3.2939517333333336E-3</c:v>
                </c:pt>
                <c:pt idx="8">
                  <c:v>3.730875733333334E-3</c:v>
                </c:pt>
                <c:pt idx="9">
                  <c:v>4.1593896000000005E-3</c:v>
                </c:pt>
                <c:pt idx="10">
                  <c:v>4.5794933333333336E-3</c:v>
                </c:pt>
                <c:pt idx="11">
                  <c:v>4.9911869333333332E-3</c:v>
                </c:pt>
                <c:pt idx="12">
                  <c:v>5.3944704000000003E-3</c:v>
                </c:pt>
                <c:pt idx="13">
                  <c:v>5.7893437333333322E-3</c:v>
                </c:pt>
                <c:pt idx="14">
                  <c:v>6.1758069333333332E-3</c:v>
                </c:pt>
                <c:pt idx="15">
                  <c:v>6.553859999999999E-3</c:v>
                </c:pt>
                <c:pt idx="16">
                  <c:v>6.9235029333333349E-3</c:v>
                </c:pt>
                <c:pt idx="17">
                  <c:v>7.2847357333333338E-3</c:v>
                </c:pt>
                <c:pt idx="18">
                  <c:v>7.637558400000001E-3</c:v>
                </c:pt>
                <c:pt idx="19">
                  <c:v>7.9819709333333357E-3</c:v>
                </c:pt>
                <c:pt idx="20">
                  <c:v>8.317973333333336E-3</c:v>
                </c:pt>
                <c:pt idx="21">
                  <c:v>8.6455656000000002E-3</c:v>
                </c:pt>
                <c:pt idx="22">
                  <c:v>8.9647477333333354E-3</c:v>
                </c:pt>
                <c:pt idx="23">
                  <c:v>9.2755197333333362E-3</c:v>
                </c:pt>
                <c:pt idx="24">
                  <c:v>9.577881600000001E-3</c:v>
                </c:pt>
                <c:pt idx="25">
                  <c:v>9.8718333333333332E-3</c:v>
                </c:pt>
                <c:pt idx="26">
                  <c:v>1.0157374933333336E-2</c:v>
                </c:pt>
                <c:pt idx="27">
                  <c:v>1.0434506400000003E-2</c:v>
                </c:pt>
                <c:pt idx="28">
                  <c:v>1.0703227733333334E-2</c:v>
                </c:pt>
                <c:pt idx="29">
                  <c:v>1.0963538933333336E-2</c:v>
                </c:pt>
                <c:pt idx="30">
                  <c:v>1.1215440000000004E-2</c:v>
                </c:pt>
                <c:pt idx="31">
                  <c:v>1.1458930933333333E-2</c:v>
                </c:pt>
                <c:pt idx="32">
                  <c:v>1.1694011733333336E-2</c:v>
                </c:pt>
                <c:pt idx="33">
                  <c:v>1.1920682400000004E-2</c:v>
                </c:pt>
                <c:pt idx="34">
                  <c:v>1.2138942933333337E-2</c:v>
                </c:pt>
                <c:pt idx="35">
                  <c:v>1.2348793333333337E-2</c:v>
                </c:pt>
                <c:pt idx="36">
                  <c:v>1.2550233600000002E-2</c:v>
                </c:pt>
                <c:pt idx="37">
                  <c:v>1.2743263733333336E-2</c:v>
                </c:pt>
                <c:pt idx="38">
                  <c:v>1.2927883733333336E-2</c:v>
                </c:pt>
                <c:pt idx="39">
                  <c:v>1.3104093600000005E-2</c:v>
                </c:pt>
                <c:pt idx="40">
                  <c:v>1.3271893333333337E-2</c:v>
                </c:pt>
                <c:pt idx="41">
                  <c:v>1.3431282933333335E-2</c:v>
                </c:pt>
                <c:pt idx="42">
                  <c:v>1.3582262400000005E-2</c:v>
                </c:pt>
                <c:pt idx="43">
                  <c:v>1.3724831733333335E-2</c:v>
                </c:pt>
                <c:pt idx="44">
                  <c:v>1.3858990933333336E-2</c:v>
                </c:pt>
                <c:pt idx="45">
                  <c:v>1.3984740000000006E-2</c:v>
                </c:pt>
                <c:pt idx="46">
                  <c:v>1.4102078933333335E-2</c:v>
                </c:pt>
                <c:pt idx="47">
                  <c:v>1.4211007733333334E-2</c:v>
                </c:pt>
                <c:pt idx="48">
                  <c:v>1.4311526400000005E-2</c:v>
                </c:pt>
                <c:pt idx="49">
                  <c:v>1.4403634933333333E-2</c:v>
                </c:pt>
                <c:pt idx="50">
                  <c:v>1.4487333333333336E-2</c:v>
                </c:pt>
                <c:pt idx="51">
                  <c:v>1.4562621599999999E-2</c:v>
                </c:pt>
                <c:pt idx="52">
                  <c:v>1.462949973333333E-2</c:v>
                </c:pt>
                <c:pt idx="53">
                  <c:v>1.4687967733333335E-2</c:v>
                </c:pt>
                <c:pt idx="54">
                  <c:v>1.4738025599999998E-2</c:v>
                </c:pt>
                <c:pt idx="55">
                  <c:v>1.477967333333333E-2</c:v>
                </c:pt>
                <c:pt idx="56">
                  <c:v>1.4812910933333333E-2</c:v>
                </c:pt>
                <c:pt idx="57">
                  <c:v>1.4837738399999998E-2</c:v>
                </c:pt>
                <c:pt idx="58">
                  <c:v>1.4854155733333327E-2</c:v>
                </c:pt>
                <c:pt idx="59">
                  <c:v>1.4862162933333332E-2</c:v>
                </c:pt>
                <c:pt idx="60">
                  <c:v>1.4861759999999996E-2</c:v>
                </c:pt>
                <c:pt idx="61">
                  <c:v>1.4852946933333326E-2</c:v>
                </c:pt>
                <c:pt idx="62">
                  <c:v>1.483572373333333E-2</c:v>
                </c:pt>
                <c:pt idx="63">
                  <c:v>1.4810090399999996E-2</c:v>
                </c:pt>
                <c:pt idx="64">
                  <c:v>1.4776046933333328E-2</c:v>
                </c:pt>
                <c:pt idx="65">
                  <c:v>1.4733593333333333E-2</c:v>
                </c:pt>
                <c:pt idx="66">
                  <c:v>1.4682729599999996E-2</c:v>
                </c:pt>
                <c:pt idx="67">
                  <c:v>1.4623455733333329E-2</c:v>
                </c:pt>
                <c:pt idx="68">
                  <c:v>1.455577173333333E-2</c:v>
                </c:pt>
                <c:pt idx="69">
                  <c:v>1.4479677599999997E-2</c:v>
                </c:pt>
                <c:pt idx="70">
                  <c:v>1.439517333333333E-2</c:v>
                </c:pt>
                <c:pt idx="71">
                  <c:v>1.4302258933333329E-2</c:v>
                </c:pt>
                <c:pt idx="72">
                  <c:v>1.420093439999999E-2</c:v>
                </c:pt>
                <c:pt idx="73">
                  <c:v>1.4091199733333327E-2</c:v>
                </c:pt>
                <c:pt idx="74">
                  <c:v>1.3973054933333322E-2</c:v>
                </c:pt>
                <c:pt idx="75">
                  <c:v>1.3846499999999991E-2</c:v>
                </c:pt>
                <c:pt idx="76">
                  <c:v>1.3711534933333325E-2</c:v>
                </c:pt>
                <c:pt idx="77">
                  <c:v>1.3568159733333321E-2</c:v>
                </c:pt>
                <c:pt idx="78">
                  <c:v>1.341637439999999E-2</c:v>
                </c:pt>
                <c:pt idx="79">
                  <c:v>1.3256178933333321E-2</c:v>
                </c:pt>
                <c:pt idx="80">
                  <c:v>1.3087573333333321E-2</c:v>
                </c:pt>
                <c:pt idx="81">
                  <c:v>1.2910557599999987E-2</c:v>
                </c:pt>
                <c:pt idx="82">
                  <c:v>1.2725131733333318E-2</c:v>
                </c:pt>
                <c:pt idx="83">
                  <c:v>1.2531295733333319E-2</c:v>
                </c:pt>
                <c:pt idx="84">
                  <c:v>1.2329049599999982E-2</c:v>
                </c:pt>
                <c:pt idx="85">
                  <c:v>1.2118393333333317E-2</c:v>
                </c:pt>
                <c:pt idx="86">
                  <c:v>1.1899326933333319E-2</c:v>
                </c:pt>
                <c:pt idx="87">
                  <c:v>1.1671850399999982E-2</c:v>
                </c:pt>
                <c:pt idx="88">
                  <c:v>1.1435963733333311E-2</c:v>
                </c:pt>
                <c:pt idx="89">
                  <c:v>1.1191666933333309E-2</c:v>
                </c:pt>
                <c:pt idx="90">
                  <c:v>1.0938959999999977E-2</c:v>
                </c:pt>
                <c:pt idx="91">
                  <c:v>1.0677842933333313E-2</c:v>
                </c:pt>
                <c:pt idx="92">
                  <c:v>1.0408315733333312E-2</c:v>
                </c:pt>
                <c:pt idx="93">
                  <c:v>1.013037839999998E-2</c:v>
                </c:pt>
                <c:pt idx="94">
                  <c:v>9.8440309333333101E-3</c:v>
                </c:pt>
                <c:pt idx="95">
                  <c:v>9.5492733333333094E-3</c:v>
                </c:pt>
                <c:pt idx="96">
                  <c:v>9.2461055999999708E-3</c:v>
                </c:pt>
                <c:pt idx="97">
                  <c:v>8.9345277333333015E-3</c:v>
                </c:pt>
                <c:pt idx="98">
                  <c:v>8.6145397333333013E-3</c:v>
                </c:pt>
                <c:pt idx="99">
                  <c:v>8.2861415999999632E-3</c:v>
                </c:pt>
                <c:pt idx="100">
                  <c:v>7.9493333333333083E-3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A25-4D96-AFE3-CF23F5D4B93F}"/>
            </c:ext>
          </c:extLst>
        </c:ser>
        <c:ser>
          <c:idx val="33"/>
          <c:order val="33"/>
          <c:spPr>
            <a:ln w="952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val>
            <c:numRef>
              <c:f>'zero alpha'!$G$35:$DC$35</c:f>
              <c:numCache>
                <c:formatCode>General</c:formatCode>
                <c:ptCount val="101"/>
                <c:pt idx="0">
                  <c:v>0</c:v>
                </c:pt>
                <c:pt idx="1">
                  <c:v>4.9579249583333348E-4</c:v>
                </c:pt>
                <c:pt idx="2">
                  <c:v>9.8316998333333348E-4</c:v>
                </c:pt>
                <c:pt idx="3">
                  <c:v>1.4621324625E-3</c:v>
                </c:pt>
                <c:pt idx="4">
                  <c:v>1.9326799333333339E-3</c:v>
                </c:pt>
                <c:pt idx="5">
                  <c:v>2.3948123958333336E-3</c:v>
                </c:pt>
                <c:pt idx="6">
                  <c:v>2.8485298500000003E-3</c:v>
                </c:pt>
                <c:pt idx="7">
                  <c:v>3.293832295833334E-3</c:v>
                </c:pt>
                <c:pt idx="8">
                  <c:v>3.7307197333333341E-3</c:v>
                </c:pt>
                <c:pt idx="9">
                  <c:v>4.1591921625000004E-3</c:v>
                </c:pt>
                <c:pt idx="10">
                  <c:v>4.5792495833333335E-3</c:v>
                </c:pt>
                <c:pt idx="11">
                  <c:v>4.9908919958333332E-3</c:v>
                </c:pt>
                <c:pt idx="12">
                  <c:v>5.3941194000000003E-3</c:v>
                </c:pt>
                <c:pt idx="13">
                  <c:v>5.7889317958333322E-3</c:v>
                </c:pt>
                <c:pt idx="14">
                  <c:v>6.1753291833333331E-3</c:v>
                </c:pt>
                <c:pt idx="15">
                  <c:v>6.5533115624999997E-3</c:v>
                </c:pt>
                <c:pt idx="16">
                  <c:v>6.9228789333333346E-3</c:v>
                </c:pt>
                <c:pt idx="17">
                  <c:v>7.2840312958333334E-3</c:v>
                </c:pt>
                <c:pt idx="18">
                  <c:v>7.6367686500000004E-3</c:v>
                </c:pt>
                <c:pt idx="19">
                  <c:v>7.9810909958333356E-3</c:v>
                </c:pt>
                <c:pt idx="20">
                  <c:v>8.3169983333333357E-3</c:v>
                </c:pt>
                <c:pt idx="21">
                  <c:v>8.6444906625000005E-3</c:v>
                </c:pt>
                <c:pt idx="22">
                  <c:v>8.963567983333337E-3</c:v>
                </c:pt>
                <c:pt idx="23">
                  <c:v>9.2742302958333366E-3</c:v>
                </c:pt>
                <c:pt idx="24">
                  <c:v>9.576477600000001E-3</c:v>
                </c:pt>
                <c:pt idx="25">
                  <c:v>9.8703098958333353E-3</c:v>
                </c:pt>
                <c:pt idx="26">
                  <c:v>1.0155727183333336E-2</c:v>
                </c:pt>
                <c:pt idx="27">
                  <c:v>1.0432729462500004E-2</c:v>
                </c:pt>
                <c:pt idx="28">
                  <c:v>1.0701316733333334E-2</c:v>
                </c:pt>
                <c:pt idx="29">
                  <c:v>1.0961488995833338E-2</c:v>
                </c:pt>
                <c:pt idx="30">
                  <c:v>1.1213246250000003E-2</c:v>
                </c:pt>
                <c:pt idx="31">
                  <c:v>1.1456588495833335E-2</c:v>
                </c:pt>
                <c:pt idx="32">
                  <c:v>1.1691515733333336E-2</c:v>
                </c:pt>
                <c:pt idx="33">
                  <c:v>1.1918027962500004E-2</c:v>
                </c:pt>
                <c:pt idx="34">
                  <c:v>1.2136125183333337E-2</c:v>
                </c:pt>
                <c:pt idx="35">
                  <c:v>1.2345807395833337E-2</c:v>
                </c:pt>
                <c:pt idx="36">
                  <c:v>1.2547074600000003E-2</c:v>
                </c:pt>
                <c:pt idx="37">
                  <c:v>1.2739926795833335E-2</c:v>
                </c:pt>
                <c:pt idx="38">
                  <c:v>1.2924363983333336E-2</c:v>
                </c:pt>
                <c:pt idx="39">
                  <c:v>1.3100386162500005E-2</c:v>
                </c:pt>
                <c:pt idx="40">
                  <c:v>1.3267993333333337E-2</c:v>
                </c:pt>
                <c:pt idx="41">
                  <c:v>1.3427185495833337E-2</c:v>
                </c:pt>
                <c:pt idx="42">
                  <c:v>1.3577962650000006E-2</c:v>
                </c:pt>
                <c:pt idx="43">
                  <c:v>1.3720324795833337E-2</c:v>
                </c:pt>
                <c:pt idx="44">
                  <c:v>1.3854271933333337E-2</c:v>
                </c:pt>
                <c:pt idx="45">
                  <c:v>1.3979804062500007E-2</c:v>
                </c:pt>
                <c:pt idx="46">
                  <c:v>1.4096921183333336E-2</c:v>
                </c:pt>
                <c:pt idx="47">
                  <c:v>1.4205623295833336E-2</c:v>
                </c:pt>
                <c:pt idx="48">
                  <c:v>1.4305910400000007E-2</c:v>
                </c:pt>
                <c:pt idx="49">
                  <c:v>1.4397782495833334E-2</c:v>
                </c:pt>
                <c:pt idx="50">
                  <c:v>1.4481239583333338E-2</c:v>
                </c:pt>
                <c:pt idx="51">
                  <c:v>1.45562816625E-2</c:v>
                </c:pt>
                <c:pt idx="52">
                  <c:v>1.4622908733333334E-2</c:v>
                </c:pt>
                <c:pt idx="53">
                  <c:v>1.4681120795833337E-2</c:v>
                </c:pt>
                <c:pt idx="54">
                  <c:v>1.4730917849999999E-2</c:v>
                </c:pt>
                <c:pt idx="55">
                  <c:v>1.4772299895833332E-2</c:v>
                </c:pt>
                <c:pt idx="56">
                  <c:v>1.4805266933333335E-2</c:v>
                </c:pt>
                <c:pt idx="57">
                  <c:v>1.4829818962500001E-2</c:v>
                </c:pt>
                <c:pt idx="58">
                  <c:v>1.4845955983333331E-2</c:v>
                </c:pt>
                <c:pt idx="59">
                  <c:v>1.4853677995833335E-2</c:v>
                </c:pt>
                <c:pt idx="60">
                  <c:v>1.4852984999999999E-2</c:v>
                </c:pt>
                <c:pt idx="61">
                  <c:v>1.4843876995833331E-2</c:v>
                </c:pt>
                <c:pt idx="62">
                  <c:v>1.4826353983333332E-2</c:v>
                </c:pt>
                <c:pt idx="63">
                  <c:v>1.4800415962500001E-2</c:v>
                </c:pt>
                <c:pt idx="64">
                  <c:v>1.4766062933333331E-2</c:v>
                </c:pt>
                <c:pt idx="65">
                  <c:v>1.4723294895833336E-2</c:v>
                </c:pt>
                <c:pt idx="66">
                  <c:v>1.4672111849999999E-2</c:v>
                </c:pt>
                <c:pt idx="67">
                  <c:v>1.461251379583333E-2</c:v>
                </c:pt>
                <c:pt idx="68">
                  <c:v>1.454450073333333E-2</c:v>
                </c:pt>
                <c:pt idx="69">
                  <c:v>1.4468072662499998E-2</c:v>
                </c:pt>
                <c:pt idx="70">
                  <c:v>1.4383229583333334E-2</c:v>
                </c:pt>
                <c:pt idx="71">
                  <c:v>1.4289971495833335E-2</c:v>
                </c:pt>
                <c:pt idx="72">
                  <c:v>1.4188298399999993E-2</c:v>
                </c:pt>
                <c:pt idx="73">
                  <c:v>1.4078210295833331E-2</c:v>
                </c:pt>
                <c:pt idx="74">
                  <c:v>1.3959707183333326E-2</c:v>
                </c:pt>
                <c:pt idx="75">
                  <c:v>1.3832789062499996E-2</c:v>
                </c:pt>
                <c:pt idx="76">
                  <c:v>1.3697455933333328E-2</c:v>
                </c:pt>
                <c:pt idx="77">
                  <c:v>1.3553707795833324E-2</c:v>
                </c:pt>
                <c:pt idx="78">
                  <c:v>1.3401544649999993E-2</c:v>
                </c:pt>
                <c:pt idx="79">
                  <c:v>1.3240966495833326E-2</c:v>
                </c:pt>
                <c:pt idx="80">
                  <c:v>1.3071973333333327E-2</c:v>
                </c:pt>
                <c:pt idx="81">
                  <c:v>1.2894565162499993E-2</c:v>
                </c:pt>
                <c:pt idx="82">
                  <c:v>1.2708741983333324E-2</c:v>
                </c:pt>
                <c:pt idx="83">
                  <c:v>1.2514503795833323E-2</c:v>
                </c:pt>
                <c:pt idx="84">
                  <c:v>1.2311850599999986E-2</c:v>
                </c:pt>
                <c:pt idx="85">
                  <c:v>1.2100782395833322E-2</c:v>
                </c:pt>
                <c:pt idx="86">
                  <c:v>1.1881299183333326E-2</c:v>
                </c:pt>
                <c:pt idx="87">
                  <c:v>1.1653400962499991E-2</c:v>
                </c:pt>
                <c:pt idx="88">
                  <c:v>1.1417087733333317E-2</c:v>
                </c:pt>
                <c:pt idx="89">
                  <c:v>1.1172359495833319E-2</c:v>
                </c:pt>
                <c:pt idx="90">
                  <c:v>1.0919216249999981E-2</c:v>
                </c:pt>
                <c:pt idx="91">
                  <c:v>1.065765799583332E-2</c:v>
                </c:pt>
                <c:pt idx="92">
                  <c:v>1.0387684733333319E-2</c:v>
                </c:pt>
                <c:pt idx="93">
                  <c:v>1.0109296462499986E-2</c:v>
                </c:pt>
                <c:pt idx="94">
                  <c:v>9.8224931833333154E-3</c:v>
                </c:pt>
                <c:pt idx="95">
                  <c:v>9.5272748958333126E-3</c:v>
                </c:pt>
                <c:pt idx="96">
                  <c:v>9.223641599999978E-3</c:v>
                </c:pt>
                <c:pt idx="97">
                  <c:v>8.9115932958333116E-3</c:v>
                </c:pt>
                <c:pt idx="98">
                  <c:v>8.5911299833333066E-3</c:v>
                </c:pt>
                <c:pt idx="99">
                  <c:v>8.2622516624999698E-3</c:v>
                </c:pt>
                <c:pt idx="100">
                  <c:v>7.9249583333333151E-3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FA25-4D96-AFE3-CF23F5D4B93F}"/>
            </c:ext>
          </c:extLst>
        </c:ser>
        <c:ser>
          <c:idx val="34"/>
          <c:order val="34"/>
          <c:spPr>
            <a:ln w="95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val>
            <c:numRef>
              <c:f>'zero alpha'!$G$36:$DC$36</c:f>
              <c:numCache>
                <c:formatCode>General</c:formatCode>
                <c:ptCount val="101"/>
                <c:pt idx="0">
                  <c:v>0</c:v>
                </c:pt>
                <c:pt idx="1">
                  <c:v>4.9578998333333344E-4</c:v>
                </c:pt>
                <c:pt idx="2">
                  <c:v>9.8315993333333352E-4</c:v>
                </c:pt>
                <c:pt idx="3">
                  <c:v>1.4621098499999999E-3</c:v>
                </c:pt>
                <c:pt idx="4">
                  <c:v>1.9326397333333338E-3</c:v>
                </c:pt>
                <c:pt idx="5">
                  <c:v>2.3947495833333337E-3</c:v>
                </c:pt>
                <c:pt idx="6">
                  <c:v>2.8484394000000005E-3</c:v>
                </c:pt>
                <c:pt idx="7">
                  <c:v>3.2937091833333339E-3</c:v>
                </c:pt>
                <c:pt idx="8">
                  <c:v>3.7305589333333344E-3</c:v>
                </c:pt>
                <c:pt idx="9">
                  <c:v>4.1589886500000006E-3</c:v>
                </c:pt>
                <c:pt idx="10">
                  <c:v>4.5789983333333331E-3</c:v>
                </c:pt>
                <c:pt idx="11">
                  <c:v>4.9905879833333326E-3</c:v>
                </c:pt>
                <c:pt idx="12">
                  <c:v>5.3937576000000001E-3</c:v>
                </c:pt>
                <c:pt idx="13">
                  <c:v>5.788507183333332E-3</c:v>
                </c:pt>
                <c:pt idx="14">
                  <c:v>6.1748367333333337E-3</c:v>
                </c:pt>
                <c:pt idx="15">
                  <c:v>6.5527462499999998E-3</c:v>
                </c:pt>
                <c:pt idx="16">
                  <c:v>6.9222357333333347E-3</c:v>
                </c:pt>
                <c:pt idx="17">
                  <c:v>7.2833051833333332E-3</c:v>
                </c:pt>
                <c:pt idx="18">
                  <c:v>7.6359546000000006E-3</c:v>
                </c:pt>
                <c:pt idx="19">
                  <c:v>7.980183983333335E-3</c:v>
                </c:pt>
                <c:pt idx="20">
                  <c:v>8.3159933333333356E-3</c:v>
                </c:pt>
                <c:pt idx="21">
                  <c:v>8.6433826500000015E-3</c:v>
                </c:pt>
                <c:pt idx="22">
                  <c:v>8.9623519333333363E-3</c:v>
                </c:pt>
                <c:pt idx="23">
                  <c:v>9.2729011833333364E-3</c:v>
                </c:pt>
                <c:pt idx="24">
                  <c:v>9.5750304000000019E-3</c:v>
                </c:pt>
                <c:pt idx="25">
                  <c:v>9.8687395833333344E-3</c:v>
                </c:pt>
                <c:pt idx="26">
                  <c:v>1.0154028733333336E-2</c:v>
                </c:pt>
                <c:pt idx="27">
                  <c:v>1.0430897850000002E-2</c:v>
                </c:pt>
                <c:pt idx="28">
                  <c:v>1.0699346933333334E-2</c:v>
                </c:pt>
                <c:pt idx="29">
                  <c:v>1.0959375983333335E-2</c:v>
                </c:pt>
                <c:pt idx="30">
                  <c:v>1.1210985000000003E-2</c:v>
                </c:pt>
                <c:pt idx="31">
                  <c:v>1.1454173983333333E-2</c:v>
                </c:pt>
                <c:pt idx="32">
                  <c:v>1.1688942933333335E-2</c:v>
                </c:pt>
                <c:pt idx="33">
                  <c:v>1.1915291850000002E-2</c:v>
                </c:pt>
                <c:pt idx="34">
                  <c:v>1.2133220733333335E-2</c:v>
                </c:pt>
                <c:pt idx="35">
                  <c:v>1.2342729583333337E-2</c:v>
                </c:pt>
                <c:pt idx="36">
                  <c:v>1.2543818400000004E-2</c:v>
                </c:pt>
                <c:pt idx="37">
                  <c:v>1.2736487183333336E-2</c:v>
                </c:pt>
                <c:pt idx="38">
                  <c:v>1.2920735933333337E-2</c:v>
                </c:pt>
                <c:pt idx="39">
                  <c:v>1.3096564650000005E-2</c:v>
                </c:pt>
                <c:pt idx="40">
                  <c:v>1.3263973333333335E-2</c:v>
                </c:pt>
                <c:pt idx="41">
                  <c:v>1.3422961983333336E-2</c:v>
                </c:pt>
                <c:pt idx="42">
                  <c:v>1.3573530600000005E-2</c:v>
                </c:pt>
                <c:pt idx="43">
                  <c:v>1.3715679183333336E-2</c:v>
                </c:pt>
                <c:pt idx="44">
                  <c:v>1.3849407733333336E-2</c:v>
                </c:pt>
                <c:pt idx="45">
                  <c:v>1.3974716250000007E-2</c:v>
                </c:pt>
                <c:pt idx="46">
                  <c:v>1.4091604733333336E-2</c:v>
                </c:pt>
                <c:pt idx="47">
                  <c:v>1.4200073183333335E-2</c:v>
                </c:pt>
                <c:pt idx="48">
                  <c:v>1.4300121600000005E-2</c:v>
                </c:pt>
                <c:pt idx="49">
                  <c:v>1.4391749983333334E-2</c:v>
                </c:pt>
                <c:pt idx="50">
                  <c:v>1.4474958333333336E-2</c:v>
                </c:pt>
                <c:pt idx="51">
                  <c:v>1.4549746649999999E-2</c:v>
                </c:pt>
                <c:pt idx="52">
                  <c:v>1.4616114933333332E-2</c:v>
                </c:pt>
                <c:pt idx="53">
                  <c:v>1.4674063183333336E-2</c:v>
                </c:pt>
                <c:pt idx="54">
                  <c:v>1.4723591399999998E-2</c:v>
                </c:pt>
                <c:pt idx="55">
                  <c:v>1.476469958333333E-2</c:v>
                </c:pt>
                <c:pt idx="56">
                  <c:v>1.4797387733333334E-2</c:v>
                </c:pt>
                <c:pt idx="57">
                  <c:v>1.4821655849999999E-2</c:v>
                </c:pt>
                <c:pt idx="58">
                  <c:v>1.4837503933333327E-2</c:v>
                </c:pt>
                <c:pt idx="59">
                  <c:v>1.4844931983333334E-2</c:v>
                </c:pt>
                <c:pt idx="60">
                  <c:v>1.4843939999999996E-2</c:v>
                </c:pt>
                <c:pt idx="61">
                  <c:v>1.4834527983333328E-2</c:v>
                </c:pt>
                <c:pt idx="62">
                  <c:v>1.4816695933333329E-2</c:v>
                </c:pt>
                <c:pt idx="63">
                  <c:v>1.4790443849999998E-2</c:v>
                </c:pt>
                <c:pt idx="64">
                  <c:v>1.4755771733333329E-2</c:v>
                </c:pt>
                <c:pt idx="65">
                  <c:v>1.4712679583333332E-2</c:v>
                </c:pt>
                <c:pt idx="66">
                  <c:v>1.4661167399999998E-2</c:v>
                </c:pt>
                <c:pt idx="67">
                  <c:v>1.4601235183333328E-2</c:v>
                </c:pt>
                <c:pt idx="68">
                  <c:v>1.4532882933333328E-2</c:v>
                </c:pt>
                <c:pt idx="69">
                  <c:v>1.4456110649999996E-2</c:v>
                </c:pt>
                <c:pt idx="70">
                  <c:v>1.4370918333333333E-2</c:v>
                </c:pt>
                <c:pt idx="71">
                  <c:v>1.4277305983333332E-2</c:v>
                </c:pt>
                <c:pt idx="72">
                  <c:v>1.4175273599999989E-2</c:v>
                </c:pt>
                <c:pt idx="73">
                  <c:v>1.4064821183333329E-2</c:v>
                </c:pt>
                <c:pt idx="74">
                  <c:v>1.3945948733333324E-2</c:v>
                </c:pt>
                <c:pt idx="75">
                  <c:v>1.3818656249999992E-2</c:v>
                </c:pt>
                <c:pt idx="76">
                  <c:v>1.3682943733333328E-2</c:v>
                </c:pt>
                <c:pt idx="77">
                  <c:v>1.3538811183333322E-2</c:v>
                </c:pt>
                <c:pt idx="78">
                  <c:v>1.3386258599999989E-2</c:v>
                </c:pt>
                <c:pt idx="79">
                  <c:v>1.3225285983333321E-2</c:v>
                </c:pt>
                <c:pt idx="80">
                  <c:v>1.3055893333333322E-2</c:v>
                </c:pt>
                <c:pt idx="81">
                  <c:v>1.2878080649999988E-2</c:v>
                </c:pt>
                <c:pt idx="82">
                  <c:v>1.269184793333332E-2</c:v>
                </c:pt>
                <c:pt idx="83">
                  <c:v>1.249719518333332E-2</c:v>
                </c:pt>
                <c:pt idx="84">
                  <c:v>1.2294122399999982E-2</c:v>
                </c:pt>
                <c:pt idx="85">
                  <c:v>1.2082629583333317E-2</c:v>
                </c:pt>
                <c:pt idx="86">
                  <c:v>1.186271673333332E-2</c:v>
                </c:pt>
                <c:pt idx="87">
                  <c:v>1.1634383849999985E-2</c:v>
                </c:pt>
                <c:pt idx="88">
                  <c:v>1.1397630933333312E-2</c:v>
                </c:pt>
                <c:pt idx="89">
                  <c:v>1.1152457983333315E-2</c:v>
                </c:pt>
                <c:pt idx="90">
                  <c:v>1.089886499999998E-2</c:v>
                </c:pt>
                <c:pt idx="91">
                  <c:v>1.0636851983333313E-2</c:v>
                </c:pt>
                <c:pt idx="92">
                  <c:v>1.0366418933333316E-2</c:v>
                </c:pt>
                <c:pt idx="93">
                  <c:v>1.008756584999998E-2</c:v>
                </c:pt>
                <c:pt idx="94">
                  <c:v>9.8002927333333129E-3</c:v>
                </c:pt>
                <c:pt idx="95">
                  <c:v>9.5045995833333077E-3</c:v>
                </c:pt>
                <c:pt idx="96">
                  <c:v>9.2004863999999714E-3</c:v>
                </c:pt>
                <c:pt idx="97">
                  <c:v>8.8879531833333039E-3</c:v>
                </c:pt>
                <c:pt idx="98">
                  <c:v>8.5669999333333052E-3</c:v>
                </c:pt>
                <c:pt idx="99">
                  <c:v>8.2376266499999615E-3</c:v>
                </c:pt>
                <c:pt idx="100">
                  <c:v>7.8998333333333073E-3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FA25-4D96-AFE3-CF23F5D4B93F}"/>
            </c:ext>
          </c:extLst>
        </c:ser>
        <c:ser>
          <c:idx val="35"/>
          <c:order val="35"/>
          <c:spPr>
            <a:ln w="95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val>
            <c:numRef>
              <c:f>'zero alpha'!$G$37:$DC$37</c:f>
              <c:numCache>
                <c:formatCode>General</c:formatCode>
                <c:ptCount val="101"/>
                <c:pt idx="0">
                  <c:v>0</c:v>
                </c:pt>
                <c:pt idx="1">
                  <c:v>4.9578739583333348E-4</c:v>
                </c:pt>
                <c:pt idx="2">
                  <c:v>9.8314958333333346E-4</c:v>
                </c:pt>
                <c:pt idx="3">
                  <c:v>1.4620865624999999E-3</c:v>
                </c:pt>
                <c:pt idx="4">
                  <c:v>1.9325983333333338E-3</c:v>
                </c:pt>
                <c:pt idx="5">
                  <c:v>2.394684895833334E-3</c:v>
                </c:pt>
                <c:pt idx="6">
                  <c:v>2.8483462500000006E-3</c:v>
                </c:pt>
                <c:pt idx="7">
                  <c:v>3.2935823958333338E-3</c:v>
                </c:pt>
                <c:pt idx="8">
                  <c:v>3.7303933333333343E-3</c:v>
                </c:pt>
                <c:pt idx="9">
                  <c:v>4.1587790625000004E-3</c:v>
                </c:pt>
                <c:pt idx="10">
                  <c:v>4.5787395833333331E-3</c:v>
                </c:pt>
                <c:pt idx="11">
                  <c:v>4.9902748958333331E-3</c:v>
                </c:pt>
                <c:pt idx="12">
                  <c:v>5.3933850000000005E-3</c:v>
                </c:pt>
                <c:pt idx="13">
                  <c:v>5.7880698958333327E-3</c:v>
                </c:pt>
                <c:pt idx="14">
                  <c:v>6.1743295833333331E-3</c:v>
                </c:pt>
                <c:pt idx="15">
                  <c:v>6.5521640624999992E-3</c:v>
                </c:pt>
                <c:pt idx="16">
                  <c:v>6.9215733333333352E-3</c:v>
                </c:pt>
                <c:pt idx="17">
                  <c:v>7.2825573958333334E-3</c:v>
                </c:pt>
                <c:pt idx="18">
                  <c:v>7.6351162500000007E-3</c:v>
                </c:pt>
                <c:pt idx="19">
                  <c:v>7.9792498958333354E-3</c:v>
                </c:pt>
                <c:pt idx="20">
                  <c:v>8.3149583333333357E-3</c:v>
                </c:pt>
                <c:pt idx="21">
                  <c:v>8.6422415625000016E-3</c:v>
                </c:pt>
                <c:pt idx="22">
                  <c:v>8.9610995833333366E-3</c:v>
                </c:pt>
                <c:pt idx="23">
                  <c:v>9.2715323958333373E-3</c:v>
                </c:pt>
                <c:pt idx="24">
                  <c:v>9.5735400000000019E-3</c:v>
                </c:pt>
                <c:pt idx="25">
                  <c:v>9.8671223958333339E-3</c:v>
                </c:pt>
                <c:pt idx="26">
                  <c:v>1.0152279583333337E-2</c:v>
                </c:pt>
                <c:pt idx="27">
                  <c:v>1.0429011562500003E-2</c:v>
                </c:pt>
                <c:pt idx="28">
                  <c:v>1.0697318333333334E-2</c:v>
                </c:pt>
                <c:pt idx="29">
                  <c:v>1.0957199895833335E-2</c:v>
                </c:pt>
                <c:pt idx="30">
                  <c:v>1.1208656250000002E-2</c:v>
                </c:pt>
                <c:pt idx="31">
                  <c:v>1.1451687395833333E-2</c:v>
                </c:pt>
                <c:pt idx="32">
                  <c:v>1.1686293333333337E-2</c:v>
                </c:pt>
                <c:pt idx="33">
                  <c:v>1.1912474062500004E-2</c:v>
                </c:pt>
                <c:pt idx="34">
                  <c:v>1.2130229583333336E-2</c:v>
                </c:pt>
                <c:pt idx="35">
                  <c:v>1.2339559895833336E-2</c:v>
                </c:pt>
                <c:pt idx="36">
                  <c:v>1.2540465000000004E-2</c:v>
                </c:pt>
                <c:pt idx="37">
                  <c:v>1.2732944895833336E-2</c:v>
                </c:pt>
                <c:pt idx="38">
                  <c:v>1.2916999583333335E-2</c:v>
                </c:pt>
                <c:pt idx="39">
                  <c:v>1.3092629062500005E-2</c:v>
                </c:pt>
                <c:pt idx="40">
                  <c:v>1.3259833333333335E-2</c:v>
                </c:pt>
                <c:pt idx="41">
                  <c:v>1.3418612395833335E-2</c:v>
                </c:pt>
                <c:pt idx="42">
                  <c:v>1.3568966250000005E-2</c:v>
                </c:pt>
                <c:pt idx="43">
                  <c:v>1.3710894895833336E-2</c:v>
                </c:pt>
                <c:pt idx="44">
                  <c:v>1.3844398333333337E-2</c:v>
                </c:pt>
                <c:pt idx="45">
                  <c:v>1.3969476562500006E-2</c:v>
                </c:pt>
                <c:pt idx="46">
                  <c:v>1.4086129583333336E-2</c:v>
                </c:pt>
                <c:pt idx="47">
                  <c:v>1.4194357395833334E-2</c:v>
                </c:pt>
                <c:pt idx="48">
                  <c:v>1.4294160000000005E-2</c:v>
                </c:pt>
                <c:pt idx="49">
                  <c:v>1.4385537395833333E-2</c:v>
                </c:pt>
                <c:pt idx="50">
                  <c:v>1.4468489583333336E-2</c:v>
                </c:pt>
                <c:pt idx="51">
                  <c:v>1.4543016562499999E-2</c:v>
                </c:pt>
                <c:pt idx="52">
                  <c:v>1.4609118333333332E-2</c:v>
                </c:pt>
                <c:pt idx="53">
                  <c:v>1.4666794895833335E-2</c:v>
                </c:pt>
                <c:pt idx="54">
                  <c:v>1.4716046249999998E-2</c:v>
                </c:pt>
                <c:pt idx="55">
                  <c:v>1.475687239583333E-2</c:v>
                </c:pt>
                <c:pt idx="56">
                  <c:v>1.4789273333333334E-2</c:v>
                </c:pt>
                <c:pt idx="57">
                  <c:v>1.4813249062499999E-2</c:v>
                </c:pt>
                <c:pt idx="58">
                  <c:v>1.4828799583333328E-2</c:v>
                </c:pt>
                <c:pt idx="59">
                  <c:v>1.4835924895833333E-2</c:v>
                </c:pt>
                <c:pt idx="60">
                  <c:v>1.4834624999999997E-2</c:v>
                </c:pt>
                <c:pt idx="61">
                  <c:v>1.482489989583333E-2</c:v>
                </c:pt>
                <c:pt idx="62">
                  <c:v>1.4806749583333331E-2</c:v>
                </c:pt>
                <c:pt idx="63">
                  <c:v>1.4780174062499998E-2</c:v>
                </c:pt>
                <c:pt idx="64">
                  <c:v>1.474517333333333E-2</c:v>
                </c:pt>
                <c:pt idx="65">
                  <c:v>1.4701747395833333E-2</c:v>
                </c:pt>
                <c:pt idx="66">
                  <c:v>1.4649896249999999E-2</c:v>
                </c:pt>
                <c:pt idx="67">
                  <c:v>1.4589619895833329E-2</c:v>
                </c:pt>
                <c:pt idx="68">
                  <c:v>1.452091833333333E-2</c:v>
                </c:pt>
                <c:pt idx="69">
                  <c:v>1.4443791562499995E-2</c:v>
                </c:pt>
                <c:pt idx="70">
                  <c:v>1.4358239583333331E-2</c:v>
                </c:pt>
                <c:pt idx="71">
                  <c:v>1.4264262395833331E-2</c:v>
                </c:pt>
                <c:pt idx="72">
                  <c:v>1.4161859999999991E-2</c:v>
                </c:pt>
                <c:pt idx="73">
                  <c:v>1.4051032395833329E-2</c:v>
                </c:pt>
                <c:pt idx="74">
                  <c:v>1.3931779583333324E-2</c:v>
                </c:pt>
                <c:pt idx="75">
                  <c:v>1.3804101562499994E-2</c:v>
                </c:pt>
                <c:pt idx="76">
                  <c:v>1.3667998333333327E-2</c:v>
                </c:pt>
                <c:pt idx="77">
                  <c:v>1.352346989583332E-2</c:v>
                </c:pt>
                <c:pt idx="78">
                  <c:v>1.3370516249999988E-2</c:v>
                </c:pt>
                <c:pt idx="79">
                  <c:v>1.3209137395833324E-2</c:v>
                </c:pt>
                <c:pt idx="80">
                  <c:v>1.3039333333333323E-2</c:v>
                </c:pt>
                <c:pt idx="81">
                  <c:v>1.2861104062499989E-2</c:v>
                </c:pt>
                <c:pt idx="82">
                  <c:v>1.267444958333332E-2</c:v>
                </c:pt>
                <c:pt idx="83">
                  <c:v>1.2479369895833321E-2</c:v>
                </c:pt>
                <c:pt idx="84">
                  <c:v>1.2275864999999983E-2</c:v>
                </c:pt>
                <c:pt idx="85">
                  <c:v>1.2063934895833319E-2</c:v>
                </c:pt>
                <c:pt idx="86">
                  <c:v>1.1843579583333323E-2</c:v>
                </c:pt>
                <c:pt idx="87">
                  <c:v>1.1614799062499986E-2</c:v>
                </c:pt>
                <c:pt idx="88">
                  <c:v>1.1377593333333318E-2</c:v>
                </c:pt>
                <c:pt idx="89">
                  <c:v>1.1131962395833313E-2</c:v>
                </c:pt>
                <c:pt idx="90">
                  <c:v>1.0877906249999979E-2</c:v>
                </c:pt>
                <c:pt idx="91">
                  <c:v>1.0615424895833316E-2</c:v>
                </c:pt>
                <c:pt idx="92">
                  <c:v>1.0344518333333316E-2</c:v>
                </c:pt>
                <c:pt idx="93">
                  <c:v>1.0065186562499981E-2</c:v>
                </c:pt>
                <c:pt idx="94">
                  <c:v>9.7774295833333094E-3</c:v>
                </c:pt>
                <c:pt idx="95">
                  <c:v>9.4812473958333088E-3</c:v>
                </c:pt>
                <c:pt idx="96">
                  <c:v>9.176639999999972E-3</c:v>
                </c:pt>
                <c:pt idx="97">
                  <c:v>8.8636073958333061E-3</c:v>
                </c:pt>
                <c:pt idx="98">
                  <c:v>8.5421495833333042E-3</c:v>
                </c:pt>
                <c:pt idx="99">
                  <c:v>8.2122665624999661E-3</c:v>
                </c:pt>
                <c:pt idx="100">
                  <c:v>7.8739583333333057E-3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FA25-4D96-AFE3-CF23F5D4B93F}"/>
            </c:ext>
          </c:extLst>
        </c:ser>
        <c:ser>
          <c:idx val="36"/>
          <c:order val="36"/>
          <c:spPr>
            <a:ln w="952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'zero alpha'!$G$38:$DC$38</c:f>
              <c:numCache>
                <c:formatCode>General</c:formatCode>
                <c:ptCount val="101"/>
                <c:pt idx="0">
                  <c:v>0</c:v>
                </c:pt>
                <c:pt idx="1">
                  <c:v>4.9578473333333349E-4</c:v>
                </c:pt>
                <c:pt idx="2">
                  <c:v>9.8313893333333352E-4</c:v>
                </c:pt>
                <c:pt idx="3">
                  <c:v>1.4620626000000001E-3</c:v>
                </c:pt>
                <c:pt idx="4">
                  <c:v>1.9325557333333338E-3</c:v>
                </c:pt>
                <c:pt idx="5">
                  <c:v>2.3946183333333339E-3</c:v>
                </c:pt>
                <c:pt idx="6">
                  <c:v>2.8482504000000002E-3</c:v>
                </c:pt>
                <c:pt idx="7">
                  <c:v>3.2934519333333336E-3</c:v>
                </c:pt>
                <c:pt idx="8">
                  <c:v>3.7302229333333343E-3</c:v>
                </c:pt>
                <c:pt idx="9">
                  <c:v>4.1585634000000007E-3</c:v>
                </c:pt>
                <c:pt idx="10">
                  <c:v>4.5784733333333336E-3</c:v>
                </c:pt>
                <c:pt idx="11">
                  <c:v>4.9899527333333331E-3</c:v>
                </c:pt>
                <c:pt idx="12">
                  <c:v>5.3930015999999999E-3</c:v>
                </c:pt>
                <c:pt idx="13">
                  <c:v>5.7876199333333324E-3</c:v>
                </c:pt>
                <c:pt idx="14">
                  <c:v>6.1738077333333332E-3</c:v>
                </c:pt>
                <c:pt idx="15">
                  <c:v>6.5515649999999996E-3</c:v>
                </c:pt>
                <c:pt idx="16">
                  <c:v>6.9208917333333352E-3</c:v>
                </c:pt>
                <c:pt idx="17">
                  <c:v>7.281787933333333E-3</c:v>
                </c:pt>
                <c:pt idx="18">
                  <c:v>7.6342536000000008E-3</c:v>
                </c:pt>
                <c:pt idx="19">
                  <c:v>7.9782887333333351E-3</c:v>
                </c:pt>
                <c:pt idx="20">
                  <c:v>8.3138933333333359E-3</c:v>
                </c:pt>
                <c:pt idx="21">
                  <c:v>8.6410674000000007E-3</c:v>
                </c:pt>
                <c:pt idx="22">
                  <c:v>8.9598109333333363E-3</c:v>
                </c:pt>
                <c:pt idx="23">
                  <c:v>9.2701239333333359E-3</c:v>
                </c:pt>
                <c:pt idx="24">
                  <c:v>9.5720064000000011E-3</c:v>
                </c:pt>
                <c:pt idx="25">
                  <c:v>9.8654583333333337E-3</c:v>
                </c:pt>
                <c:pt idx="26">
                  <c:v>1.0150479733333335E-2</c:v>
                </c:pt>
                <c:pt idx="27">
                  <c:v>1.0427070600000003E-2</c:v>
                </c:pt>
                <c:pt idx="28">
                  <c:v>1.0695230933333334E-2</c:v>
                </c:pt>
                <c:pt idx="29">
                  <c:v>1.0954960733333336E-2</c:v>
                </c:pt>
                <c:pt idx="30">
                  <c:v>1.1206260000000003E-2</c:v>
                </c:pt>
                <c:pt idx="31">
                  <c:v>1.1449128733333334E-2</c:v>
                </c:pt>
                <c:pt idx="32">
                  <c:v>1.1683566933333335E-2</c:v>
                </c:pt>
                <c:pt idx="33">
                  <c:v>1.1909574600000004E-2</c:v>
                </c:pt>
                <c:pt idx="34">
                  <c:v>1.2127151733333336E-2</c:v>
                </c:pt>
                <c:pt idx="35">
                  <c:v>1.2336298333333336E-2</c:v>
                </c:pt>
                <c:pt idx="36">
                  <c:v>1.2537014400000003E-2</c:v>
                </c:pt>
                <c:pt idx="37">
                  <c:v>1.2729299933333335E-2</c:v>
                </c:pt>
                <c:pt idx="38">
                  <c:v>1.2913154933333336E-2</c:v>
                </c:pt>
                <c:pt idx="39">
                  <c:v>1.3088579400000005E-2</c:v>
                </c:pt>
                <c:pt idx="40">
                  <c:v>1.3255573333333336E-2</c:v>
                </c:pt>
                <c:pt idx="41">
                  <c:v>1.3414136733333335E-2</c:v>
                </c:pt>
                <c:pt idx="42">
                  <c:v>1.3564269600000005E-2</c:v>
                </c:pt>
                <c:pt idx="43">
                  <c:v>1.3705971933333335E-2</c:v>
                </c:pt>
                <c:pt idx="44">
                  <c:v>1.3839243733333336E-2</c:v>
                </c:pt>
                <c:pt idx="45">
                  <c:v>1.3964085000000006E-2</c:v>
                </c:pt>
                <c:pt idx="46">
                  <c:v>1.4080495733333335E-2</c:v>
                </c:pt>
                <c:pt idx="47">
                  <c:v>1.4188475933333335E-2</c:v>
                </c:pt>
                <c:pt idx="48">
                  <c:v>1.4288025600000006E-2</c:v>
                </c:pt>
                <c:pt idx="49">
                  <c:v>1.4379144733333333E-2</c:v>
                </c:pt>
                <c:pt idx="50">
                  <c:v>1.4461833333333335E-2</c:v>
                </c:pt>
                <c:pt idx="51">
                  <c:v>1.4536091399999999E-2</c:v>
                </c:pt>
                <c:pt idx="52">
                  <c:v>1.4601918933333331E-2</c:v>
                </c:pt>
                <c:pt idx="53">
                  <c:v>1.4659315933333335E-2</c:v>
                </c:pt>
                <c:pt idx="54">
                  <c:v>1.4708282399999996E-2</c:v>
                </c:pt>
                <c:pt idx="55">
                  <c:v>1.474881833333333E-2</c:v>
                </c:pt>
                <c:pt idx="56">
                  <c:v>1.4780923733333333E-2</c:v>
                </c:pt>
                <c:pt idx="57">
                  <c:v>1.4804598599999998E-2</c:v>
                </c:pt>
                <c:pt idx="58">
                  <c:v>1.4819842933333327E-2</c:v>
                </c:pt>
                <c:pt idx="59">
                  <c:v>1.4826656733333334E-2</c:v>
                </c:pt>
                <c:pt idx="60">
                  <c:v>1.4825039999999996E-2</c:v>
                </c:pt>
                <c:pt idx="61">
                  <c:v>1.4814992733333327E-2</c:v>
                </c:pt>
                <c:pt idx="62">
                  <c:v>1.4796514933333327E-2</c:v>
                </c:pt>
                <c:pt idx="63">
                  <c:v>1.4769606599999999E-2</c:v>
                </c:pt>
                <c:pt idx="64">
                  <c:v>1.4734267733333327E-2</c:v>
                </c:pt>
                <c:pt idx="65">
                  <c:v>1.4690498333333333E-2</c:v>
                </c:pt>
                <c:pt idx="66">
                  <c:v>1.4638298399999996E-2</c:v>
                </c:pt>
                <c:pt idx="67">
                  <c:v>1.457766793333333E-2</c:v>
                </c:pt>
                <c:pt idx="68">
                  <c:v>1.4508606933333328E-2</c:v>
                </c:pt>
                <c:pt idx="69">
                  <c:v>1.4431115399999996E-2</c:v>
                </c:pt>
                <c:pt idx="70">
                  <c:v>1.4345193333333332E-2</c:v>
                </c:pt>
                <c:pt idx="71">
                  <c:v>1.4250840733333329E-2</c:v>
                </c:pt>
                <c:pt idx="72">
                  <c:v>1.4148057599999989E-2</c:v>
                </c:pt>
                <c:pt idx="73">
                  <c:v>1.4036843933333328E-2</c:v>
                </c:pt>
                <c:pt idx="74">
                  <c:v>1.3917199733333323E-2</c:v>
                </c:pt>
                <c:pt idx="75">
                  <c:v>1.3789124999999992E-2</c:v>
                </c:pt>
                <c:pt idx="76">
                  <c:v>1.3652619733333326E-2</c:v>
                </c:pt>
                <c:pt idx="77">
                  <c:v>1.350768393333332E-2</c:v>
                </c:pt>
                <c:pt idx="78">
                  <c:v>1.3354317599999988E-2</c:v>
                </c:pt>
                <c:pt idx="79">
                  <c:v>1.319252073333332E-2</c:v>
                </c:pt>
                <c:pt idx="80">
                  <c:v>1.3022293333333324E-2</c:v>
                </c:pt>
                <c:pt idx="81">
                  <c:v>1.2843635399999987E-2</c:v>
                </c:pt>
                <c:pt idx="82">
                  <c:v>1.2656546933333318E-2</c:v>
                </c:pt>
                <c:pt idx="83">
                  <c:v>1.246102793333332E-2</c:v>
                </c:pt>
                <c:pt idx="84">
                  <c:v>1.2257078399999982E-2</c:v>
                </c:pt>
                <c:pt idx="85">
                  <c:v>1.2044698333333319E-2</c:v>
                </c:pt>
                <c:pt idx="86">
                  <c:v>1.1823887733333319E-2</c:v>
                </c:pt>
                <c:pt idx="87">
                  <c:v>1.159464659999998E-2</c:v>
                </c:pt>
                <c:pt idx="88">
                  <c:v>1.1356974933333312E-2</c:v>
                </c:pt>
                <c:pt idx="89">
                  <c:v>1.1110872733333312E-2</c:v>
                </c:pt>
                <c:pt idx="90">
                  <c:v>1.0856339999999978E-2</c:v>
                </c:pt>
                <c:pt idx="91">
                  <c:v>1.0593376733333312E-2</c:v>
                </c:pt>
                <c:pt idx="92">
                  <c:v>1.0321982933333314E-2</c:v>
                </c:pt>
                <c:pt idx="93">
                  <c:v>1.0042158599999983E-2</c:v>
                </c:pt>
                <c:pt idx="94">
                  <c:v>9.753903733333312E-3</c:v>
                </c:pt>
                <c:pt idx="95">
                  <c:v>9.4572183333333087E-3</c:v>
                </c:pt>
                <c:pt idx="96">
                  <c:v>9.1521023999999729E-3</c:v>
                </c:pt>
                <c:pt idx="97">
                  <c:v>8.8385559333333044E-3</c:v>
                </c:pt>
                <c:pt idx="98">
                  <c:v>8.5165789333333033E-3</c:v>
                </c:pt>
                <c:pt idx="99">
                  <c:v>8.1861713999999627E-3</c:v>
                </c:pt>
                <c:pt idx="100">
                  <c:v>7.8473333333333034E-3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FA25-4D96-AFE3-CF23F5D4B93F}"/>
            </c:ext>
          </c:extLst>
        </c:ser>
        <c:ser>
          <c:idx val="37"/>
          <c:order val="37"/>
          <c:spPr>
            <a:ln w="952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'zero alpha'!$G$39:$DC$39</c:f>
              <c:numCache>
                <c:formatCode>General</c:formatCode>
                <c:ptCount val="101"/>
                <c:pt idx="0">
                  <c:v>0</c:v>
                </c:pt>
                <c:pt idx="1">
                  <c:v>4.9578199583333348E-4</c:v>
                </c:pt>
                <c:pt idx="2">
                  <c:v>9.8312798333333347E-4</c:v>
                </c:pt>
                <c:pt idx="3">
                  <c:v>1.4620379625000001E-3</c:v>
                </c:pt>
                <c:pt idx="4">
                  <c:v>1.9325119333333338E-3</c:v>
                </c:pt>
                <c:pt idx="5">
                  <c:v>2.3945498958333339E-3</c:v>
                </c:pt>
                <c:pt idx="6">
                  <c:v>2.8481518500000002E-3</c:v>
                </c:pt>
                <c:pt idx="7">
                  <c:v>3.2933177958333337E-3</c:v>
                </c:pt>
                <c:pt idx="8">
                  <c:v>3.7300477333333344E-3</c:v>
                </c:pt>
                <c:pt idx="9">
                  <c:v>4.1583416625000005E-3</c:v>
                </c:pt>
                <c:pt idx="10">
                  <c:v>4.5781995833333337E-3</c:v>
                </c:pt>
                <c:pt idx="11">
                  <c:v>4.9896214958333332E-3</c:v>
                </c:pt>
                <c:pt idx="12">
                  <c:v>5.3926073999999999E-3</c:v>
                </c:pt>
                <c:pt idx="13">
                  <c:v>5.787157295833332E-3</c:v>
                </c:pt>
                <c:pt idx="14">
                  <c:v>6.1732711833333339E-3</c:v>
                </c:pt>
                <c:pt idx="15">
                  <c:v>6.5509490624999995E-3</c:v>
                </c:pt>
                <c:pt idx="16">
                  <c:v>6.9201909333333348E-3</c:v>
                </c:pt>
                <c:pt idx="17">
                  <c:v>7.2809967958333329E-3</c:v>
                </c:pt>
                <c:pt idx="18">
                  <c:v>7.6333666500000008E-3</c:v>
                </c:pt>
                <c:pt idx="19">
                  <c:v>7.9773004958333359E-3</c:v>
                </c:pt>
                <c:pt idx="20">
                  <c:v>8.3127983333333363E-3</c:v>
                </c:pt>
                <c:pt idx="21">
                  <c:v>8.6398601625000005E-3</c:v>
                </c:pt>
                <c:pt idx="22">
                  <c:v>8.958485983333337E-3</c:v>
                </c:pt>
                <c:pt idx="23">
                  <c:v>9.2686757958333373E-3</c:v>
                </c:pt>
                <c:pt idx="24">
                  <c:v>9.5704296000000012E-3</c:v>
                </c:pt>
                <c:pt idx="25">
                  <c:v>9.863747395833334E-3</c:v>
                </c:pt>
                <c:pt idx="26">
                  <c:v>1.0148629183333336E-2</c:v>
                </c:pt>
                <c:pt idx="27">
                  <c:v>1.0425074962500003E-2</c:v>
                </c:pt>
                <c:pt idx="28">
                  <c:v>1.0693084733333334E-2</c:v>
                </c:pt>
                <c:pt idx="29">
                  <c:v>1.0952658495833337E-2</c:v>
                </c:pt>
                <c:pt idx="30">
                  <c:v>1.1203796250000002E-2</c:v>
                </c:pt>
                <c:pt idx="31">
                  <c:v>1.1446497995833334E-2</c:v>
                </c:pt>
                <c:pt idx="32">
                  <c:v>1.1680763733333335E-2</c:v>
                </c:pt>
                <c:pt idx="33">
                  <c:v>1.1906593462500004E-2</c:v>
                </c:pt>
                <c:pt idx="34">
                  <c:v>1.2123987183333337E-2</c:v>
                </c:pt>
                <c:pt idx="35">
                  <c:v>1.2332944895833337E-2</c:v>
                </c:pt>
                <c:pt idx="36">
                  <c:v>1.2533466600000005E-2</c:v>
                </c:pt>
                <c:pt idx="37">
                  <c:v>1.2725552295833335E-2</c:v>
                </c:pt>
                <c:pt idx="38">
                  <c:v>1.2909201983333337E-2</c:v>
                </c:pt>
                <c:pt idx="39">
                  <c:v>1.3084415662500005E-2</c:v>
                </c:pt>
                <c:pt idx="40">
                  <c:v>1.3251193333333336E-2</c:v>
                </c:pt>
                <c:pt idx="41">
                  <c:v>1.3409534995833337E-2</c:v>
                </c:pt>
                <c:pt idx="42">
                  <c:v>1.3559440650000006E-2</c:v>
                </c:pt>
                <c:pt idx="43">
                  <c:v>1.3700910295833337E-2</c:v>
                </c:pt>
                <c:pt idx="44">
                  <c:v>1.3833943933333337E-2</c:v>
                </c:pt>
                <c:pt idx="45">
                  <c:v>1.3958541562500006E-2</c:v>
                </c:pt>
                <c:pt idx="46">
                  <c:v>1.4074703183333336E-2</c:v>
                </c:pt>
                <c:pt idx="47">
                  <c:v>1.4182428795833335E-2</c:v>
                </c:pt>
                <c:pt idx="48">
                  <c:v>1.4281718400000006E-2</c:v>
                </c:pt>
                <c:pt idx="49">
                  <c:v>1.4372571995833335E-2</c:v>
                </c:pt>
                <c:pt idx="50">
                  <c:v>1.4454989583333336E-2</c:v>
                </c:pt>
                <c:pt idx="51">
                  <c:v>1.4528971162499999E-2</c:v>
                </c:pt>
                <c:pt idx="52">
                  <c:v>1.4594516733333332E-2</c:v>
                </c:pt>
                <c:pt idx="53">
                  <c:v>1.4651626295833336E-2</c:v>
                </c:pt>
                <c:pt idx="54">
                  <c:v>1.4700299849999997E-2</c:v>
                </c:pt>
                <c:pt idx="55">
                  <c:v>1.4740537395833331E-2</c:v>
                </c:pt>
                <c:pt idx="56">
                  <c:v>1.4772338933333334E-2</c:v>
                </c:pt>
                <c:pt idx="57">
                  <c:v>1.47957044625E-2</c:v>
                </c:pt>
                <c:pt idx="58">
                  <c:v>1.4810633983333328E-2</c:v>
                </c:pt>
                <c:pt idx="59">
                  <c:v>1.4817127495833334E-2</c:v>
                </c:pt>
                <c:pt idx="60">
                  <c:v>1.4815184999999996E-2</c:v>
                </c:pt>
                <c:pt idx="61">
                  <c:v>1.4804806495833329E-2</c:v>
                </c:pt>
                <c:pt idx="62">
                  <c:v>1.478599198333333E-2</c:v>
                </c:pt>
                <c:pt idx="63">
                  <c:v>1.4758741462499999E-2</c:v>
                </c:pt>
                <c:pt idx="64">
                  <c:v>1.472305493333333E-2</c:v>
                </c:pt>
                <c:pt idx="65">
                  <c:v>1.4678932395833334E-2</c:v>
                </c:pt>
                <c:pt idx="66">
                  <c:v>1.4626373849999999E-2</c:v>
                </c:pt>
                <c:pt idx="67">
                  <c:v>1.456537929583333E-2</c:v>
                </c:pt>
                <c:pt idx="68">
                  <c:v>1.449594873333333E-2</c:v>
                </c:pt>
                <c:pt idx="69">
                  <c:v>1.4418082162499998E-2</c:v>
                </c:pt>
                <c:pt idx="70">
                  <c:v>1.4331779583333332E-2</c:v>
                </c:pt>
                <c:pt idx="71">
                  <c:v>1.4237040995833332E-2</c:v>
                </c:pt>
                <c:pt idx="72">
                  <c:v>1.4133866399999993E-2</c:v>
                </c:pt>
                <c:pt idx="73">
                  <c:v>1.4022255795833331E-2</c:v>
                </c:pt>
                <c:pt idx="74">
                  <c:v>1.3902209183333323E-2</c:v>
                </c:pt>
                <c:pt idx="75">
                  <c:v>1.3773726562499995E-2</c:v>
                </c:pt>
                <c:pt idx="76">
                  <c:v>1.3636807933333328E-2</c:v>
                </c:pt>
                <c:pt idx="77">
                  <c:v>1.3491453295833324E-2</c:v>
                </c:pt>
                <c:pt idx="78">
                  <c:v>1.3337662649999991E-2</c:v>
                </c:pt>
                <c:pt idx="79">
                  <c:v>1.3175435995833325E-2</c:v>
                </c:pt>
                <c:pt idx="80">
                  <c:v>1.3004773333333323E-2</c:v>
                </c:pt>
                <c:pt idx="81">
                  <c:v>1.2825674662499988E-2</c:v>
                </c:pt>
                <c:pt idx="82">
                  <c:v>1.2638139983333321E-2</c:v>
                </c:pt>
                <c:pt idx="83">
                  <c:v>1.2442169295833323E-2</c:v>
                </c:pt>
                <c:pt idx="84">
                  <c:v>1.2237762599999986E-2</c:v>
                </c:pt>
                <c:pt idx="85">
                  <c:v>1.2024919895833319E-2</c:v>
                </c:pt>
                <c:pt idx="86">
                  <c:v>1.1803641183333321E-2</c:v>
                </c:pt>
                <c:pt idx="87">
                  <c:v>1.1573926462499988E-2</c:v>
                </c:pt>
                <c:pt idx="88">
                  <c:v>1.1335775733333317E-2</c:v>
                </c:pt>
                <c:pt idx="89">
                  <c:v>1.1089188995833311E-2</c:v>
                </c:pt>
                <c:pt idx="90">
                  <c:v>1.0834166249999978E-2</c:v>
                </c:pt>
                <c:pt idx="91">
                  <c:v>1.0570707495833317E-2</c:v>
                </c:pt>
                <c:pt idx="92">
                  <c:v>1.0298812733333315E-2</c:v>
                </c:pt>
                <c:pt idx="93">
                  <c:v>1.0018481962499985E-2</c:v>
                </c:pt>
                <c:pt idx="94">
                  <c:v>9.7297151833333137E-3</c:v>
                </c:pt>
                <c:pt idx="95">
                  <c:v>9.4325123958333076E-3</c:v>
                </c:pt>
                <c:pt idx="96">
                  <c:v>9.1268735999999739E-3</c:v>
                </c:pt>
                <c:pt idx="97">
                  <c:v>8.8127987958333057E-3</c:v>
                </c:pt>
                <c:pt idx="98">
                  <c:v>8.4902879833333098E-3</c:v>
                </c:pt>
                <c:pt idx="99">
                  <c:v>8.1593411624999654E-3</c:v>
                </c:pt>
                <c:pt idx="100">
                  <c:v>7.8199583333333073E-3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FA25-4D96-AFE3-CF23F5D4B93F}"/>
            </c:ext>
          </c:extLst>
        </c:ser>
        <c:ser>
          <c:idx val="38"/>
          <c:order val="38"/>
          <c:spPr>
            <a:ln w="952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'zero alpha'!$G$40:$DC$40</c:f>
              <c:numCache>
                <c:formatCode>General</c:formatCode>
                <c:ptCount val="101"/>
                <c:pt idx="0">
                  <c:v>0</c:v>
                </c:pt>
                <c:pt idx="1">
                  <c:v>4.9577918333333344E-4</c:v>
                </c:pt>
                <c:pt idx="2">
                  <c:v>9.8311673333333354E-4</c:v>
                </c:pt>
                <c:pt idx="3">
                  <c:v>1.46201265E-3</c:v>
                </c:pt>
                <c:pt idx="4">
                  <c:v>1.9324669333333339E-3</c:v>
                </c:pt>
                <c:pt idx="5">
                  <c:v>2.3944795833333336E-3</c:v>
                </c:pt>
                <c:pt idx="6">
                  <c:v>2.8480506000000006E-3</c:v>
                </c:pt>
                <c:pt idx="7">
                  <c:v>3.2931799833333338E-3</c:v>
                </c:pt>
                <c:pt idx="8">
                  <c:v>3.7298677333333342E-3</c:v>
                </c:pt>
                <c:pt idx="9">
                  <c:v>4.1581138500000007E-3</c:v>
                </c:pt>
                <c:pt idx="10">
                  <c:v>4.5779183333333334E-3</c:v>
                </c:pt>
                <c:pt idx="11">
                  <c:v>4.9892811833333328E-3</c:v>
                </c:pt>
                <c:pt idx="12">
                  <c:v>5.3922024000000006E-3</c:v>
                </c:pt>
                <c:pt idx="13">
                  <c:v>5.7866819833333324E-3</c:v>
                </c:pt>
                <c:pt idx="14">
                  <c:v>6.1727199333333335E-3</c:v>
                </c:pt>
                <c:pt idx="15">
                  <c:v>6.5503162499999995E-3</c:v>
                </c:pt>
                <c:pt idx="16">
                  <c:v>6.9194709333333347E-3</c:v>
                </c:pt>
                <c:pt idx="17">
                  <c:v>7.2801839833333331E-3</c:v>
                </c:pt>
                <c:pt idx="18">
                  <c:v>7.6324554000000008E-3</c:v>
                </c:pt>
                <c:pt idx="19">
                  <c:v>7.976285183333336E-3</c:v>
                </c:pt>
                <c:pt idx="20">
                  <c:v>8.3116733333333352E-3</c:v>
                </c:pt>
                <c:pt idx="21">
                  <c:v>8.6386198500000011E-3</c:v>
                </c:pt>
                <c:pt idx="22">
                  <c:v>8.9571247333333354E-3</c:v>
                </c:pt>
                <c:pt idx="23">
                  <c:v>9.2671879833333363E-3</c:v>
                </c:pt>
                <c:pt idx="24">
                  <c:v>9.5688096000000021E-3</c:v>
                </c:pt>
                <c:pt idx="25">
                  <c:v>9.8619895833333346E-3</c:v>
                </c:pt>
                <c:pt idx="26">
                  <c:v>1.0146727933333335E-2</c:v>
                </c:pt>
                <c:pt idx="27">
                  <c:v>1.0423024650000003E-2</c:v>
                </c:pt>
                <c:pt idx="28">
                  <c:v>1.0690879733333335E-2</c:v>
                </c:pt>
                <c:pt idx="29">
                  <c:v>1.0950293183333336E-2</c:v>
                </c:pt>
                <c:pt idx="30">
                  <c:v>1.1201265000000002E-2</c:v>
                </c:pt>
                <c:pt idx="31">
                  <c:v>1.1443795183333334E-2</c:v>
                </c:pt>
                <c:pt idx="32">
                  <c:v>1.1677883733333335E-2</c:v>
                </c:pt>
                <c:pt idx="33">
                  <c:v>1.1903530650000004E-2</c:v>
                </c:pt>
                <c:pt idx="34">
                  <c:v>1.2120735933333337E-2</c:v>
                </c:pt>
                <c:pt idx="35">
                  <c:v>1.2329499583333337E-2</c:v>
                </c:pt>
                <c:pt idx="36">
                  <c:v>1.2529821600000005E-2</c:v>
                </c:pt>
                <c:pt idx="37">
                  <c:v>1.2721701983333337E-2</c:v>
                </c:pt>
                <c:pt idx="38">
                  <c:v>1.2905140733333337E-2</c:v>
                </c:pt>
                <c:pt idx="39">
                  <c:v>1.3080137850000007E-2</c:v>
                </c:pt>
                <c:pt idx="40">
                  <c:v>1.3246693333333337E-2</c:v>
                </c:pt>
                <c:pt idx="41">
                  <c:v>1.3404807183333336E-2</c:v>
                </c:pt>
                <c:pt idx="42">
                  <c:v>1.3554479400000007E-2</c:v>
                </c:pt>
                <c:pt idx="43">
                  <c:v>1.3695709983333337E-2</c:v>
                </c:pt>
                <c:pt idx="44">
                  <c:v>1.3828498933333338E-2</c:v>
                </c:pt>
                <c:pt idx="45">
                  <c:v>1.3952846250000006E-2</c:v>
                </c:pt>
                <c:pt idx="46">
                  <c:v>1.4068751933333335E-2</c:v>
                </c:pt>
                <c:pt idx="47">
                  <c:v>1.4176215983333336E-2</c:v>
                </c:pt>
                <c:pt idx="48">
                  <c:v>1.4275238400000006E-2</c:v>
                </c:pt>
                <c:pt idx="49">
                  <c:v>1.4365819183333335E-2</c:v>
                </c:pt>
                <c:pt idx="50">
                  <c:v>1.4447958333333337E-2</c:v>
                </c:pt>
                <c:pt idx="51">
                  <c:v>1.4521655850000001E-2</c:v>
                </c:pt>
                <c:pt idx="52">
                  <c:v>1.4586911733333333E-2</c:v>
                </c:pt>
                <c:pt idx="53">
                  <c:v>1.4643725983333336E-2</c:v>
                </c:pt>
                <c:pt idx="54">
                  <c:v>1.4692098599999998E-2</c:v>
                </c:pt>
                <c:pt idx="55">
                  <c:v>1.4732029583333332E-2</c:v>
                </c:pt>
                <c:pt idx="56">
                  <c:v>1.4763518933333334E-2</c:v>
                </c:pt>
                <c:pt idx="57">
                  <c:v>1.4786566649999999E-2</c:v>
                </c:pt>
                <c:pt idx="58">
                  <c:v>1.4801172733333329E-2</c:v>
                </c:pt>
                <c:pt idx="59">
                  <c:v>1.4807337183333335E-2</c:v>
                </c:pt>
                <c:pt idx="60">
                  <c:v>1.4805059999999997E-2</c:v>
                </c:pt>
                <c:pt idx="61">
                  <c:v>1.479434118333333E-2</c:v>
                </c:pt>
                <c:pt idx="62">
                  <c:v>1.477518073333333E-2</c:v>
                </c:pt>
                <c:pt idx="63">
                  <c:v>1.4747578649999999E-2</c:v>
                </c:pt>
                <c:pt idx="64">
                  <c:v>1.4711534933333329E-2</c:v>
                </c:pt>
                <c:pt idx="65">
                  <c:v>1.4667049583333334E-2</c:v>
                </c:pt>
                <c:pt idx="66">
                  <c:v>1.4614122599999998E-2</c:v>
                </c:pt>
                <c:pt idx="67">
                  <c:v>1.455275398333333E-2</c:v>
                </c:pt>
                <c:pt idx="68">
                  <c:v>1.448294373333333E-2</c:v>
                </c:pt>
                <c:pt idx="69">
                  <c:v>1.4404691849999998E-2</c:v>
                </c:pt>
                <c:pt idx="70">
                  <c:v>1.4317998333333332E-2</c:v>
                </c:pt>
                <c:pt idx="71">
                  <c:v>1.4222863183333333E-2</c:v>
                </c:pt>
                <c:pt idx="72">
                  <c:v>1.4119286399999993E-2</c:v>
                </c:pt>
                <c:pt idx="73">
                  <c:v>1.4007267983333328E-2</c:v>
                </c:pt>
                <c:pt idx="74">
                  <c:v>1.3886807933333325E-2</c:v>
                </c:pt>
                <c:pt idx="75">
                  <c:v>1.3757906249999993E-2</c:v>
                </c:pt>
                <c:pt idx="76">
                  <c:v>1.3620562933333327E-2</c:v>
                </c:pt>
                <c:pt idx="77">
                  <c:v>1.3474777983333321E-2</c:v>
                </c:pt>
                <c:pt idx="78">
                  <c:v>1.3320551399999991E-2</c:v>
                </c:pt>
                <c:pt idx="79">
                  <c:v>1.3157883183333323E-2</c:v>
                </c:pt>
                <c:pt idx="80">
                  <c:v>1.2986773333333326E-2</c:v>
                </c:pt>
                <c:pt idx="81">
                  <c:v>1.2807221849999991E-2</c:v>
                </c:pt>
                <c:pt idx="82">
                  <c:v>1.2619228733333321E-2</c:v>
                </c:pt>
                <c:pt idx="83">
                  <c:v>1.2422793983333322E-2</c:v>
                </c:pt>
                <c:pt idx="84">
                  <c:v>1.2217917599999985E-2</c:v>
                </c:pt>
                <c:pt idx="85">
                  <c:v>1.200459958333332E-2</c:v>
                </c:pt>
                <c:pt idx="86">
                  <c:v>1.1782839933333324E-2</c:v>
                </c:pt>
                <c:pt idx="87">
                  <c:v>1.1552638649999988E-2</c:v>
                </c:pt>
                <c:pt idx="88">
                  <c:v>1.1313995733333318E-2</c:v>
                </c:pt>
                <c:pt idx="89">
                  <c:v>1.1066911183333313E-2</c:v>
                </c:pt>
                <c:pt idx="90">
                  <c:v>1.0811384999999979E-2</c:v>
                </c:pt>
                <c:pt idx="91">
                  <c:v>1.0547417183333317E-2</c:v>
                </c:pt>
                <c:pt idx="92">
                  <c:v>1.0275007733333313E-2</c:v>
                </c:pt>
                <c:pt idx="93">
                  <c:v>9.9941566499999815E-3</c:v>
                </c:pt>
                <c:pt idx="94">
                  <c:v>9.7048639333333145E-3</c:v>
                </c:pt>
                <c:pt idx="95">
                  <c:v>9.4071295833333124E-3</c:v>
                </c:pt>
                <c:pt idx="96">
                  <c:v>9.1009535999999752E-3</c:v>
                </c:pt>
                <c:pt idx="97">
                  <c:v>8.7863359833333099E-3</c:v>
                </c:pt>
                <c:pt idx="98">
                  <c:v>8.4632767333333095E-3</c:v>
                </c:pt>
                <c:pt idx="99">
                  <c:v>8.1317758499999671E-3</c:v>
                </c:pt>
                <c:pt idx="100">
                  <c:v>7.7918333333333104E-3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FA25-4D96-AFE3-CF23F5D4B93F}"/>
            </c:ext>
          </c:extLst>
        </c:ser>
        <c:ser>
          <c:idx val="39"/>
          <c:order val="39"/>
          <c:spPr>
            <a:ln w="952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'zero alpha'!$G$41:$DC$41</c:f>
              <c:numCache>
                <c:formatCode>General</c:formatCode>
                <c:ptCount val="101"/>
                <c:pt idx="0">
                  <c:v>0</c:v>
                </c:pt>
                <c:pt idx="1">
                  <c:v>4.9577629583333349E-4</c:v>
                </c:pt>
                <c:pt idx="2">
                  <c:v>9.831051833333335E-4</c:v>
                </c:pt>
                <c:pt idx="3">
                  <c:v>1.4619866624999999E-3</c:v>
                </c:pt>
                <c:pt idx="4">
                  <c:v>1.9324207333333337E-3</c:v>
                </c:pt>
                <c:pt idx="5">
                  <c:v>2.3944073958333339E-3</c:v>
                </c:pt>
                <c:pt idx="6">
                  <c:v>2.8479466500000005E-3</c:v>
                </c:pt>
                <c:pt idx="7">
                  <c:v>3.2930384958333339E-3</c:v>
                </c:pt>
                <c:pt idx="8">
                  <c:v>3.729682933333334E-3</c:v>
                </c:pt>
                <c:pt idx="9">
                  <c:v>4.1578799625000004E-3</c:v>
                </c:pt>
                <c:pt idx="10">
                  <c:v>4.5776295833333336E-3</c:v>
                </c:pt>
                <c:pt idx="11">
                  <c:v>4.9889317958333327E-3</c:v>
                </c:pt>
                <c:pt idx="12">
                  <c:v>5.3917866000000002E-3</c:v>
                </c:pt>
                <c:pt idx="13">
                  <c:v>5.7861939958333327E-3</c:v>
                </c:pt>
                <c:pt idx="14">
                  <c:v>6.1721539833333337E-3</c:v>
                </c:pt>
                <c:pt idx="15">
                  <c:v>6.5496665624999997E-3</c:v>
                </c:pt>
                <c:pt idx="16">
                  <c:v>6.918731733333335E-3</c:v>
                </c:pt>
                <c:pt idx="17">
                  <c:v>7.2793494958333337E-3</c:v>
                </c:pt>
                <c:pt idx="18">
                  <c:v>7.6315198500000007E-3</c:v>
                </c:pt>
                <c:pt idx="19">
                  <c:v>7.9752427958333354E-3</c:v>
                </c:pt>
                <c:pt idx="20">
                  <c:v>8.310518333333336E-3</c:v>
                </c:pt>
                <c:pt idx="21">
                  <c:v>8.6373464625000007E-3</c:v>
                </c:pt>
                <c:pt idx="22">
                  <c:v>8.9557271833333365E-3</c:v>
                </c:pt>
                <c:pt idx="23">
                  <c:v>9.2656604958333364E-3</c:v>
                </c:pt>
                <c:pt idx="24">
                  <c:v>9.5671464000000022E-3</c:v>
                </c:pt>
                <c:pt idx="25">
                  <c:v>9.8601848958333339E-3</c:v>
                </c:pt>
                <c:pt idx="26">
                  <c:v>1.0144775983333337E-2</c:v>
                </c:pt>
                <c:pt idx="27">
                  <c:v>1.0420919662500003E-2</c:v>
                </c:pt>
                <c:pt idx="28">
                  <c:v>1.0688615933333334E-2</c:v>
                </c:pt>
                <c:pt idx="29">
                  <c:v>1.0947864795833337E-2</c:v>
                </c:pt>
                <c:pt idx="30">
                  <c:v>1.1198666250000003E-2</c:v>
                </c:pt>
                <c:pt idx="31">
                  <c:v>1.1441020295833333E-2</c:v>
                </c:pt>
                <c:pt idx="32">
                  <c:v>1.1674926933333336E-2</c:v>
                </c:pt>
                <c:pt idx="33">
                  <c:v>1.1900386162500002E-2</c:v>
                </c:pt>
                <c:pt idx="34">
                  <c:v>1.2117397983333337E-2</c:v>
                </c:pt>
                <c:pt idx="35">
                  <c:v>1.2325962395833338E-2</c:v>
                </c:pt>
                <c:pt idx="36">
                  <c:v>1.2526079400000004E-2</c:v>
                </c:pt>
                <c:pt idx="37">
                  <c:v>1.2717748995833337E-2</c:v>
                </c:pt>
                <c:pt idx="38">
                  <c:v>1.2900971183333335E-2</c:v>
                </c:pt>
                <c:pt idx="39">
                  <c:v>1.3075745962500007E-2</c:v>
                </c:pt>
                <c:pt idx="40">
                  <c:v>1.3242073333333337E-2</c:v>
                </c:pt>
                <c:pt idx="41">
                  <c:v>1.3399953295833336E-2</c:v>
                </c:pt>
                <c:pt idx="42">
                  <c:v>1.3549385850000005E-2</c:v>
                </c:pt>
                <c:pt idx="43">
                  <c:v>1.3690370995833336E-2</c:v>
                </c:pt>
                <c:pt idx="44">
                  <c:v>1.3822908733333337E-2</c:v>
                </c:pt>
                <c:pt idx="45">
                  <c:v>1.3946999062500007E-2</c:v>
                </c:pt>
                <c:pt idx="46">
                  <c:v>1.4062641983333336E-2</c:v>
                </c:pt>
                <c:pt idx="47">
                  <c:v>1.4169837495833336E-2</c:v>
                </c:pt>
                <c:pt idx="48">
                  <c:v>1.4268585600000007E-2</c:v>
                </c:pt>
                <c:pt idx="49">
                  <c:v>1.4358886295833333E-2</c:v>
                </c:pt>
                <c:pt idx="50">
                  <c:v>1.4440739583333336E-2</c:v>
                </c:pt>
                <c:pt idx="51">
                  <c:v>1.4514145462499999E-2</c:v>
                </c:pt>
                <c:pt idx="52">
                  <c:v>1.4579103933333332E-2</c:v>
                </c:pt>
                <c:pt idx="53">
                  <c:v>1.4635614995833336E-2</c:v>
                </c:pt>
                <c:pt idx="54">
                  <c:v>1.4683678649999997E-2</c:v>
                </c:pt>
                <c:pt idx="55">
                  <c:v>1.4723294895833331E-2</c:v>
                </c:pt>
                <c:pt idx="56">
                  <c:v>1.4754463733333334E-2</c:v>
                </c:pt>
                <c:pt idx="57">
                  <c:v>1.47771851625E-2</c:v>
                </c:pt>
                <c:pt idx="58">
                  <c:v>1.4791459183333328E-2</c:v>
                </c:pt>
                <c:pt idx="59">
                  <c:v>1.4797285795833334E-2</c:v>
                </c:pt>
                <c:pt idx="60">
                  <c:v>1.4794664999999997E-2</c:v>
                </c:pt>
                <c:pt idx="61">
                  <c:v>1.4783596795833329E-2</c:v>
                </c:pt>
                <c:pt idx="62">
                  <c:v>1.476408118333333E-2</c:v>
                </c:pt>
                <c:pt idx="63">
                  <c:v>1.4736118162499999E-2</c:v>
                </c:pt>
                <c:pt idx="64">
                  <c:v>1.4699707733333327E-2</c:v>
                </c:pt>
                <c:pt idx="65">
                  <c:v>1.4654849895833332E-2</c:v>
                </c:pt>
                <c:pt idx="66">
                  <c:v>1.4601544649999996E-2</c:v>
                </c:pt>
                <c:pt idx="67">
                  <c:v>1.4539791995833329E-2</c:v>
                </c:pt>
                <c:pt idx="68">
                  <c:v>1.4469591933333328E-2</c:v>
                </c:pt>
                <c:pt idx="69">
                  <c:v>1.4390944462499996E-2</c:v>
                </c:pt>
                <c:pt idx="70">
                  <c:v>1.4303849583333333E-2</c:v>
                </c:pt>
                <c:pt idx="71">
                  <c:v>1.420830729583333E-2</c:v>
                </c:pt>
                <c:pt idx="72">
                  <c:v>1.4104317599999992E-2</c:v>
                </c:pt>
                <c:pt idx="73">
                  <c:v>1.3991880495833327E-2</c:v>
                </c:pt>
                <c:pt idx="74">
                  <c:v>1.3870995983333325E-2</c:v>
                </c:pt>
                <c:pt idx="75">
                  <c:v>1.3741664062499992E-2</c:v>
                </c:pt>
                <c:pt idx="76">
                  <c:v>1.3603884733333328E-2</c:v>
                </c:pt>
                <c:pt idx="77">
                  <c:v>1.345765799583332E-2</c:v>
                </c:pt>
                <c:pt idx="78">
                  <c:v>1.3302983849999991E-2</c:v>
                </c:pt>
                <c:pt idx="79">
                  <c:v>1.3139862295833322E-2</c:v>
                </c:pt>
                <c:pt idx="80">
                  <c:v>1.2968293333333325E-2</c:v>
                </c:pt>
                <c:pt idx="81">
                  <c:v>1.2788276962499987E-2</c:v>
                </c:pt>
                <c:pt idx="82">
                  <c:v>1.2599813183333319E-2</c:v>
                </c:pt>
                <c:pt idx="83">
                  <c:v>1.2402901995833319E-2</c:v>
                </c:pt>
                <c:pt idx="84">
                  <c:v>1.2197543399999983E-2</c:v>
                </c:pt>
                <c:pt idx="85">
                  <c:v>1.1983737395833319E-2</c:v>
                </c:pt>
                <c:pt idx="86">
                  <c:v>1.1761483983333321E-2</c:v>
                </c:pt>
                <c:pt idx="87">
                  <c:v>1.1530783162499982E-2</c:v>
                </c:pt>
                <c:pt idx="88">
                  <c:v>1.1291634933333315E-2</c:v>
                </c:pt>
                <c:pt idx="89">
                  <c:v>1.1044039295833315E-2</c:v>
                </c:pt>
                <c:pt idx="90">
                  <c:v>1.078799624999998E-2</c:v>
                </c:pt>
                <c:pt idx="91">
                  <c:v>1.0523505795833311E-2</c:v>
                </c:pt>
                <c:pt idx="92">
                  <c:v>1.0250567933333316E-2</c:v>
                </c:pt>
                <c:pt idx="93">
                  <c:v>9.9691826624999855E-3</c:v>
                </c:pt>
                <c:pt idx="94">
                  <c:v>9.6793499833333144E-3</c:v>
                </c:pt>
                <c:pt idx="95">
                  <c:v>9.3810698958333091E-3</c:v>
                </c:pt>
                <c:pt idx="96">
                  <c:v>9.0743423999999767E-3</c:v>
                </c:pt>
                <c:pt idx="97">
                  <c:v>8.7591674958333032E-3</c:v>
                </c:pt>
                <c:pt idx="98">
                  <c:v>8.4355451833333026E-3</c:v>
                </c:pt>
                <c:pt idx="99">
                  <c:v>8.1034754624999678E-3</c:v>
                </c:pt>
                <c:pt idx="100">
                  <c:v>7.7629583333333058E-3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FA25-4D96-AFE3-CF23F5D4B93F}"/>
            </c:ext>
          </c:extLst>
        </c:ser>
        <c:ser>
          <c:idx val="40"/>
          <c:order val="40"/>
          <c:spPr>
            <a:ln w="952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'zero alpha'!$G$42:$DC$42</c:f>
              <c:numCache>
                <c:formatCode>General</c:formatCode>
                <c:ptCount val="101"/>
                <c:pt idx="0">
                  <c:v>0</c:v>
                </c:pt>
                <c:pt idx="1">
                  <c:v>4.957733333333334E-4</c:v>
                </c:pt>
                <c:pt idx="2">
                  <c:v>9.8309333333333358E-4</c:v>
                </c:pt>
                <c:pt idx="3">
                  <c:v>1.46196E-3</c:v>
                </c:pt>
                <c:pt idx="4">
                  <c:v>1.9323733333333338E-3</c:v>
                </c:pt>
                <c:pt idx="5">
                  <c:v>2.3943333333333338E-3</c:v>
                </c:pt>
                <c:pt idx="6">
                  <c:v>2.8478400000000004E-3</c:v>
                </c:pt>
                <c:pt idx="7">
                  <c:v>3.2928933333333339E-3</c:v>
                </c:pt>
                <c:pt idx="8">
                  <c:v>3.7294933333333344E-3</c:v>
                </c:pt>
                <c:pt idx="9">
                  <c:v>4.1576400000000006E-3</c:v>
                </c:pt>
                <c:pt idx="10">
                  <c:v>4.5773333333333334E-3</c:v>
                </c:pt>
                <c:pt idx="11">
                  <c:v>4.9885733333333328E-3</c:v>
                </c:pt>
                <c:pt idx="12">
                  <c:v>5.3913600000000004E-3</c:v>
                </c:pt>
                <c:pt idx="13">
                  <c:v>5.785693333333332E-3</c:v>
                </c:pt>
                <c:pt idx="14">
                  <c:v>6.1715733333333337E-3</c:v>
                </c:pt>
                <c:pt idx="15">
                  <c:v>6.5489999999999993E-3</c:v>
                </c:pt>
                <c:pt idx="16">
                  <c:v>6.9179733333333349E-3</c:v>
                </c:pt>
                <c:pt idx="17">
                  <c:v>7.2784933333333336E-3</c:v>
                </c:pt>
                <c:pt idx="18">
                  <c:v>7.6305600000000006E-3</c:v>
                </c:pt>
                <c:pt idx="19">
                  <c:v>7.974173333333336E-3</c:v>
                </c:pt>
                <c:pt idx="20">
                  <c:v>8.3093333333333352E-3</c:v>
                </c:pt>
                <c:pt idx="21">
                  <c:v>8.6360400000000011E-3</c:v>
                </c:pt>
                <c:pt idx="22">
                  <c:v>8.9542933333333352E-3</c:v>
                </c:pt>
                <c:pt idx="23">
                  <c:v>9.2640933333333359E-3</c:v>
                </c:pt>
                <c:pt idx="24">
                  <c:v>9.5654400000000014E-3</c:v>
                </c:pt>
                <c:pt idx="25">
                  <c:v>9.8583333333333335E-3</c:v>
                </c:pt>
                <c:pt idx="26">
                  <c:v>1.0142773333333337E-2</c:v>
                </c:pt>
                <c:pt idx="27">
                  <c:v>1.0418760000000003E-2</c:v>
                </c:pt>
                <c:pt idx="28">
                  <c:v>1.0686293333333334E-2</c:v>
                </c:pt>
                <c:pt idx="29">
                  <c:v>1.0945373333333336E-2</c:v>
                </c:pt>
                <c:pt idx="30">
                  <c:v>1.1196000000000003E-2</c:v>
                </c:pt>
                <c:pt idx="31">
                  <c:v>1.1438173333333334E-2</c:v>
                </c:pt>
                <c:pt idx="32">
                  <c:v>1.1671893333333336E-2</c:v>
                </c:pt>
                <c:pt idx="33">
                  <c:v>1.1897160000000004E-2</c:v>
                </c:pt>
                <c:pt idx="34">
                  <c:v>1.2113973333333337E-2</c:v>
                </c:pt>
                <c:pt idx="35">
                  <c:v>1.2322333333333338E-2</c:v>
                </c:pt>
                <c:pt idx="36">
                  <c:v>1.2522240000000004E-2</c:v>
                </c:pt>
                <c:pt idx="37">
                  <c:v>1.2713693333333336E-2</c:v>
                </c:pt>
                <c:pt idx="38">
                  <c:v>1.2896693333333337E-2</c:v>
                </c:pt>
                <c:pt idx="39">
                  <c:v>1.3071240000000005E-2</c:v>
                </c:pt>
                <c:pt idx="40">
                  <c:v>1.3237333333333337E-2</c:v>
                </c:pt>
                <c:pt idx="41">
                  <c:v>1.3394973333333338E-2</c:v>
                </c:pt>
                <c:pt idx="42">
                  <c:v>1.3544160000000006E-2</c:v>
                </c:pt>
                <c:pt idx="43">
                  <c:v>1.3684893333333337E-2</c:v>
                </c:pt>
                <c:pt idx="44">
                  <c:v>1.3817173333333337E-2</c:v>
                </c:pt>
                <c:pt idx="45">
                  <c:v>1.3941000000000007E-2</c:v>
                </c:pt>
                <c:pt idx="46">
                  <c:v>1.4056373333333335E-2</c:v>
                </c:pt>
                <c:pt idx="47">
                  <c:v>1.4163293333333335E-2</c:v>
                </c:pt>
                <c:pt idx="48">
                  <c:v>1.4261760000000007E-2</c:v>
                </c:pt>
                <c:pt idx="49">
                  <c:v>1.4351773333333335E-2</c:v>
                </c:pt>
                <c:pt idx="50">
                  <c:v>1.4433333333333338E-2</c:v>
                </c:pt>
                <c:pt idx="51">
                  <c:v>1.4506440000000001E-2</c:v>
                </c:pt>
                <c:pt idx="52">
                  <c:v>1.4571093333333333E-2</c:v>
                </c:pt>
                <c:pt idx="53">
                  <c:v>1.4627293333333336E-2</c:v>
                </c:pt>
                <c:pt idx="54">
                  <c:v>1.4675039999999999E-2</c:v>
                </c:pt>
                <c:pt idx="55">
                  <c:v>1.4714333333333333E-2</c:v>
                </c:pt>
                <c:pt idx="56">
                  <c:v>1.4745173333333335E-2</c:v>
                </c:pt>
                <c:pt idx="57">
                  <c:v>1.4767560000000001E-2</c:v>
                </c:pt>
                <c:pt idx="58">
                  <c:v>1.4781493333333329E-2</c:v>
                </c:pt>
                <c:pt idx="59">
                  <c:v>1.4786973333333335E-2</c:v>
                </c:pt>
                <c:pt idx="60">
                  <c:v>1.4783999999999999E-2</c:v>
                </c:pt>
                <c:pt idx="61">
                  <c:v>1.477257333333333E-2</c:v>
                </c:pt>
                <c:pt idx="62">
                  <c:v>1.475269333333333E-2</c:v>
                </c:pt>
                <c:pt idx="63">
                  <c:v>1.4724359999999999E-2</c:v>
                </c:pt>
                <c:pt idx="64">
                  <c:v>1.4687573333333329E-2</c:v>
                </c:pt>
                <c:pt idx="65">
                  <c:v>1.4642333333333334E-2</c:v>
                </c:pt>
                <c:pt idx="66">
                  <c:v>1.458864E-2</c:v>
                </c:pt>
                <c:pt idx="67">
                  <c:v>1.4526493333333331E-2</c:v>
                </c:pt>
                <c:pt idx="68">
                  <c:v>1.4455893333333331E-2</c:v>
                </c:pt>
                <c:pt idx="69">
                  <c:v>1.4376839999999998E-2</c:v>
                </c:pt>
                <c:pt idx="70">
                  <c:v>1.4289333333333334E-2</c:v>
                </c:pt>
                <c:pt idx="71">
                  <c:v>1.4193373333333332E-2</c:v>
                </c:pt>
                <c:pt idx="72">
                  <c:v>1.4088959999999994E-2</c:v>
                </c:pt>
                <c:pt idx="73">
                  <c:v>1.3976093333333332E-2</c:v>
                </c:pt>
                <c:pt idx="74">
                  <c:v>1.3854773333333327E-2</c:v>
                </c:pt>
                <c:pt idx="75">
                  <c:v>1.3724999999999994E-2</c:v>
                </c:pt>
                <c:pt idx="76">
                  <c:v>1.358677333333333E-2</c:v>
                </c:pt>
                <c:pt idx="77">
                  <c:v>1.3440093333333323E-2</c:v>
                </c:pt>
                <c:pt idx="78">
                  <c:v>1.3284959999999991E-2</c:v>
                </c:pt>
                <c:pt idx="79">
                  <c:v>1.3121373333333325E-2</c:v>
                </c:pt>
                <c:pt idx="80">
                  <c:v>1.2949333333333327E-2</c:v>
                </c:pt>
                <c:pt idx="81">
                  <c:v>1.276883999999999E-2</c:v>
                </c:pt>
                <c:pt idx="82">
                  <c:v>1.2579893333333324E-2</c:v>
                </c:pt>
                <c:pt idx="83">
                  <c:v>1.2382493333333324E-2</c:v>
                </c:pt>
                <c:pt idx="84">
                  <c:v>1.2176639999999985E-2</c:v>
                </c:pt>
                <c:pt idx="85">
                  <c:v>1.1962333333333321E-2</c:v>
                </c:pt>
                <c:pt idx="86">
                  <c:v>1.1739573333333322E-2</c:v>
                </c:pt>
                <c:pt idx="87">
                  <c:v>1.1508359999999988E-2</c:v>
                </c:pt>
                <c:pt idx="88">
                  <c:v>1.1268693333333316E-2</c:v>
                </c:pt>
                <c:pt idx="89">
                  <c:v>1.1020573333333318E-2</c:v>
                </c:pt>
                <c:pt idx="90">
                  <c:v>1.0763999999999982E-2</c:v>
                </c:pt>
                <c:pt idx="91">
                  <c:v>1.0498973333333314E-2</c:v>
                </c:pt>
                <c:pt idx="92">
                  <c:v>1.0225493333333315E-2</c:v>
                </c:pt>
                <c:pt idx="93">
                  <c:v>9.9435599999999832E-3</c:v>
                </c:pt>
                <c:pt idx="94">
                  <c:v>9.6531733333333133E-3</c:v>
                </c:pt>
                <c:pt idx="95">
                  <c:v>9.3543333333333117E-3</c:v>
                </c:pt>
                <c:pt idx="96">
                  <c:v>9.0470399999999784E-3</c:v>
                </c:pt>
                <c:pt idx="97">
                  <c:v>8.7312933333333065E-3</c:v>
                </c:pt>
                <c:pt idx="98">
                  <c:v>8.4070933333333098E-3</c:v>
                </c:pt>
                <c:pt idx="99">
                  <c:v>8.0744399999999675E-3</c:v>
                </c:pt>
                <c:pt idx="100">
                  <c:v>7.7333333333333143E-3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FA25-4D96-AFE3-CF23F5D4B93F}"/>
            </c:ext>
          </c:extLst>
        </c:ser>
        <c:ser>
          <c:idx val="41"/>
          <c:order val="41"/>
          <c:spPr>
            <a:ln w="952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'zero alpha'!$G$43:$DC$43</c:f>
              <c:numCache>
                <c:formatCode>General</c:formatCode>
                <c:ptCount val="101"/>
                <c:pt idx="0">
                  <c:v>0</c:v>
                </c:pt>
                <c:pt idx="1">
                  <c:v>4.957702958333335E-4</c:v>
                </c:pt>
                <c:pt idx="2">
                  <c:v>9.8308118333333356E-4</c:v>
                </c:pt>
                <c:pt idx="3">
                  <c:v>1.4619326624999999E-3</c:v>
                </c:pt>
                <c:pt idx="4">
                  <c:v>1.9323247333333337E-3</c:v>
                </c:pt>
                <c:pt idx="5">
                  <c:v>2.3942573958333339E-3</c:v>
                </c:pt>
                <c:pt idx="6">
                  <c:v>2.8477306500000006E-3</c:v>
                </c:pt>
                <c:pt idx="7">
                  <c:v>3.2927444958333338E-3</c:v>
                </c:pt>
                <c:pt idx="8">
                  <c:v>3.729298933333334E-3</c:v>
                </c:pt>
                <c:pt idx="9">
                  <c:v>4.1573939625000004E-3</c:v>
                </c:pt>
                <c:pt idx="10">
                  <c:v>4.5770295833333337E-3</c:v>
                </c:pt>
                <c:pt idx="11">
                  <c:v>4.9882057958333332E-3</c:v>
                </c:pt>
                <c:pt idx="12">
                  <c:v>5.3909226000000005E-3</c:v>
                </c:pt>
                <c:pt idx="13">
                  <c:v>5.7851799958333321E-3</c:v>
                </c:pt>
                <c:pt idx="14">
                  <c:v>6.1709779833333334E-3</c:v>
                </c:pt>
                <c:pt idx="15">
                  <c:v>6.5483165624999999E-3</c:v>
                </c:pt>
                <c:pt idx="16">
                  <c:v>6.9171957333333351E-3</c:v>
                </c:pt>
                <c:pt idx="17">
                  <c:v>7.2776154958333339E-3</c:v>
                </c:pt>
                <c:pt idx="18">
                  <c:v>7.6295758500000005E-3</c:v>
                </c:pt>
                <c:pt idx="19">
                  <c:v>7.9730767958333358E-3</c:v>
                </c:pt>
                <c:pt idx="20">
                  <c:v>8.3081183333333364E-3</c:v>
                </c:pt>
                <c:pt idx="21">
                  <c:v>8.6347004625000005E-3</c:v>
                </c:pt>
                <c:pt idx="22">
                  <c:v>8.9528231833333367E-3</c:v>
                </c:pt>
                <c:pt idx="23">
                  <c:v>9.2624864958333365E-3</c:v>
                </c:pt>
                <c:pt idx="24">
                  <c:v>9.5636904000000016E-3</c:v>
                </c:pt>
                <c:pt idx="25">
                  <c:v>9.8564348958333353E-3</c:v>
                </c:pt>
                <c:pt idx="26">
                  <c:v>1.0140719983333336E-2</c:v>
                </c:pt>
                <c:pt idx="27">
                  <c:v>1.0416545662500004E-2</c:v>
                </c:pt>
                <c:pt idx="28">
                  <c:v>1.0683911933333335E-2</c:v>
                </c:pt>
                <c:pt idx="29">
                  <c:v>1.0942818795833337E-2</c:v>
                </c:pt>
                <c:pt idx="30">
                  <c:v>1.1193266250000004E-2</c:v>
                </c:pt>
                <c:pt idx="31">
                  <c:v>1.1435254295833336E-2</c:v>
                </c:pt>
                <c:pt idx="32">
                  <c:v>1.1668782933333337E-2</c:v>
                </c:pt>
                <c:pt idx="33">
                  <c:v>1.1893852162500003E-2</c:v>
                </c:pt>
                <c:pt idx="34">
                  <c:v>1.2110461983333338E-2</c:v>
                </c:pt>
                <c:pt idx="35">
                  <c:v>1.2318612395833338E-2</c:v>
                </c:pt>
                <c:pt idx="36">
                  <c:v>1.2518303400000003E-2</c:v>
                </c:pt>
                <c:pt idx="37">
                  <c:v>1.2709534995833337E-2</c:v>
                </c:pt>
                <c:pt idx="38">
                  <c:v>1.2892307183333337E-2</c:v>
                </c:pt>
                <c:pt idx="39">
                  <c:v>1.3066619962500005E-2</c:v>
                </c:pt>
                <c:pt idx="40">
                  <c:v>1.3232473333333338E-2</c:v>
                </c:pt>
                <c:pt idx="41">
                  <c:v>1.3389867295833337E-2</c:v>
                </c:pt>
                <c:pt idx="42">
                  <c:v>1.3538801850000006E-2</c:v>
                </c:pt>
                <c:pt idx="43">
                  <c:v>1.3679276995833337E-2</c:v>
                </c:pt>
                <c:pt idx="44">
                  <c:v>1.3811292733333338E-2</c:v>
                </c:pt>
                <c:pt idx="45">
                  <c:v>1.3934849062500008E-2</c:v>
                </c:pt>
                <c:pt idx="46">
                  <c:v>1.4049945983333336E-2</c:v>
                </c:pt>
                <c:pt idx="47">
                  <c:v>1.4156583495833337E-2</c:v>
                </c:pt>
                <c:pt idx="48">
                  <c:v>1.4254761600000007E-2</c:v>
                </c:pt>
                <c:pt idx="49">
                  <c:v>1.4344480295833335E-2</c:v>
                </c:pt>
                <c:pt idx="50">
                  <c:v>1.4425739583333338E-2</c:v>
                </c:pt>
                <c:pt idx="51">
                  <c:v>1.4498539462500001E-2</c:v>
                </c:pt>
                <c:pt idx="52">
                  <c:v>1.4562879933333333E-2</c:v>
                </c:pt>
                <c:pt idx="53">
                  <c:v>1.4618760995833337E-2</c:v>
                </c:pt>
                <c:pt idx="54">
                  <c:v>1.466618265E-2</c:v>
                </c:pt>
                <c:pt idx="55">
                  <c:v>1.4705144895833333E-2</c:v>
                </c:pt>
                <c:pt idx="56">
                  <c:v>1.4735647733333336E-2</c:v>
                </c:pt>
                <c:pt idx="57">
                  <c:v>1.4757691162500001E-2</c:v>
                </c:pt>
                <c:pt idx="58">
                  <c:v>1.477127518333333E-2</c:v>
                </c:pt>
                <c:pt idx="59">
                  <c:v>1.4776399795833336E-2</c:v>
                </c:pt>
                <c:pt idx="60">
                  <c:v>1.4773064999999998E-2</c:v>
                </c:pt>
                <c:pt idx="61">
                  <c:v>1.476127079583333E-2</c:v>
                </c:pt>
                <c:pt idx="62">
                  <c:v>1.4741017183333333E-2</c:v>
                </c:pt>
                <c:pt idx="63">
                  <c:v>1.4712304162500002E-2</c:v>
                </c:pt>
                <c:pt idx="64">
                  <c:v>1.4675131733333329E-2</c:v>
                </c:pt>
                <c:pt idx="65">
                  <c:v>1.4629499895833335E-2</c:v>
                </c:pt>
                <c:pt idx="66">
                  <c:v>1.457540865E-2</c:v>
                </c:pt>
                <c:pt idx="67">
                  <c:v>1.4512857995833333E-2</c:v>
                </c:pt>
                <c:pt idx="68">
                  <c:v>1.4441847933333331E-2</c:v>
                </c:pt>
                <c:pt idx="69">
                  <c:v>1.4362378462499999E-2</c:v>
                </c:pt>
                <c:pt idx="70">
                  <c:v>1.4274449583333335E-2</c:v>
                </c:pt>
                <c:pt idx="71">
                  <c:v>1.4178061295833332E-2</c:v>
                </c:pt>
                <c:pt idx="72">
                  <c:v>1.4073213599999992E-2</c:v>
                </c:pt>
                <c:pt idx="73">
                  <c:v>1.395990649583333E-2</c:v>
                </c:pt>
                <c:pt idx="74">
                  <c:v>1.3838139983333327E-2</c:v>
                </c:pt>
                <c:pt idx="75">
                  <c:v>1.3707914062499996E-2</c:v>
                </c:pt>
                <c:pt idx="76">
                  <c:v>1.3569228733333331E-2</c:v>
                </c:pt>
                <c:pt idx="77">
                  <c:v>1.3422083995833323E-2</c:v>
                </c:pt>
                <c:pt idx="78">
                  <c:v>1.3266479849999992E-2</c:v>
                </c:pt>
                <c:pt idx="79">
                  <c:v>1.3102416295833325E-2</c:v>
                </c:pt>
                <c:pt idx="80">
                  <c:v>1.2929893333333328E-2</c:v>
                </c:pt>
                <c:pt idx="81">
                  <c:v>1.2748910962499992E-2</c:v>
                </c:pt>
                <c:pt idx="82">
                  <c:v>1.2559469183333324E-2</c:v>
                </c:pt>
                <c:pt idx="83">
                  <c:v>1.2361567995833322E-2</c:v>
                </c:pt>
                <c:pt idx="84">
                  <c:v>1.2155207399999986E-2</c:v>
                </c:pt>
                <c:pt idx="85">
                  <c:v>1.1940387395833321E-2</c:v>
                </c:pt>
                <c:pt idx="86">
                  <c:v>1.1717107983333322E-2</c:v>
                </c:pt>
                <c:pt idx="87">
                  <c:v>1.1485369162499988E-2</c:v>
                </c:pt>
                <c:pt idx="88">
                  <c:v>1.1245170933333319E-2</c:v>
                </c:pt>
                <c:pt idx="89">
                  <c:v>1.0996513295833316E-2</c:v>
                </c:pt>
                <c:pt idx="90">
                  <c:v>1.0739396249999984E-2</c:v>
                </c:pt>
                <c:pt idx="91">
                  <c:v>1.0473819795833318E-2</c:v>
                </c:pt>
                <c:pt idx="92">
                  <c:v>1.0199783933333317E-2</c:v>
                </c:pt>
                <c:pt idx="93">
                  <c:v>9.9172886624999887E-3</c:v>
                </c:pt>
                <c:pt idx="94">
                  <c:v>9.6263339833333184E-3</c:v>
                </c:pt>
                <c:pt idx="95">
                  <c:v>9.3269198958333133E-3</c:v>
                </c:pt>
                <c:pt idx="96">
                  <c:v>9.0190463999999804E-3</c:v>
                </c:pt>
                <c:pt idx="97">
                  <c:v>8.7027134958333127E-3</c:v>
                </c:pt>
                <c:pt idx="98">
                  <c:v>8.3779211833333103E-3</c:v>
                </c:pt>
                <c:pt idx="99">
                  <c:v>8.0446694624999732E-3</c:v>
                </c:pt>
                <c:pt idx="100">
                  <c:v>7.7029583333333151E-3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A25-4D96-AFE3-CF23F5D4B93F}"/>
            </c:ext>
          </c:extLst>
        </c:ser>
        <c:ser>
          <c:idx val="42"/>
          <c:order val="42"/>
          <c:spPr>
            <a:ln w="952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val>
            <c:numRef>
              <c:f>'zero alpha'!$G$44:$DC$44</c:f>
              <c:numCache>
                <c:formatCode>General</c:formatCode>
                <c:ptCount val="101"/>
                <c:pt idx="0">
                  <c:v>0</c:v>
                </c:pt>
                <c:pt idx="1">
                  <c:v>4.9576718333333347E-4</c:v>
                </c:pt>
                <c:pt idx="2">
                  <c:v>9.8306873333333365E-4</c:v>
                </c:pt>
                <c:pt idx="3">
                  <c:v>1.46190465E-3</c:v>
                </c:pt>
                <c:pt idx="4">
                  <c:v>1.9322749333333337E-3</c:v>
                </c:pt>
                <c:pt idx="5">
                  <c:v>2.3941795833333336E-3</c:v>
                </c:pt>
                <c:pt idx="6">
                  <c:v>2.8476186000000003E-3</c:v>
                </c:pt>
                <c:pt idx="7">
                  <c:v>3.2925919833333337E-3</c:v>
                </c:pt>
                <c:pt idx="8">
                  <c:v>3.7290997333333342E-3</c:v>
                </c:pt>
                <c:pt idx="9">
                  <c:v>4.1571418500000006E-3</c:v>
                </c:pt>
                <c:pt idx="10">
                  <c:v>4.5767183333333336E-3</c:v>
                </c:pt>
                <c:pt idx="11">
                  <c:v>4.9878291833333329E-3</c:v>
                </c:pt>
                <c:pt idx="12">
                  <c:v>5.3904744000000003E-3</c:v>
                </c:pt>
                <c:pt idx="13">
                  <c:v>5.7846539833333321E-3</c:v>
                </c:pt>
                <c:pt idx="14">
                  <c:v>6.1703679333333337E-3</c:v>
                </c:pt>
                <c:pt idx="15">
                  <c:v>6.547616249999999E-3</c:v>
                </c:pt>
                <c:pt idx="16">
                  <c:v>6.9163989333333349E-3</c:v>
                </c:pt>
                <c:pt idx="17">
                  <c:v>7.2767159833333336E-3</c:v>
                </c:pt>
                <c:pt idx="18">
                  <c:v>7.6285674000000012E-3</c:v>
                </c:pt>
                <c:pt idx="19">
                  <c:v>7.971953183333335E-3</c:v>
                </c:pt>
                <c:pt idx="20">
                  <c:v>8.306873333333336E-3</c:v>
                </c:pt>
                <c:pt idx="21">
                  <c:v>8.6333278500000006E-3</c:v>
                </c:pt>
                <c:pt idx="22">
                  <c:v>8.9513167333333359E-3</c:v>
                </c:pt>
                <c:pt idx="23">
                  <c:v>9.2608399833333365E-3</c:v>
                </c:pt>
                <c:pt idx="24">
                  <c:v>9.5618976000000008E-3</c:v>
                </c:pt>
                <c:pt idx="25">
                  <c:v>9.854489583333334E-3</c:v>
                </c:pt>
                <c:pt idx="26">
                  <c:v>1.0138615933333336E-2</c:v>
                </c:pt>
                <c:pt idx="27">
                  <c:v>1.0414276650000004E-2</c:v>
                </c:pt>
                <c:pt idx="28">
                  <c:v>1.0681471733333335E-2</c:v>
                </c:pt>
                <c:pt idx="29">
                  <c:v>1.0940201183333336E-2</c:v>
                </c:pt>
                <c:pt idx="30">
                  <c:v>1.1190465000000004E-2</c:v>
                </c:pt>
                <c:pt idx="31">
                  <c:v>1.1432263183333334E-2</c:v>
                </c:pt>
                <c:pt idx="32">
                  <c:v>1.1665595733333336E-2</c:v>
                </c:pt>
                <c:pt idx="33">
                  <c:v>1.1890462650000003E-2</c:v>
                </c:pt>
                <c:pt idx="34">
                  <c:v>1.2106863933333337E-2</c:v>
                </c:pt>
                <c:pt idx="35">
                  <c:v>1.2314799583333338E-2</c:v>
                </c:pt>
                <c:pt idx="36">
                  <c:v>1.2514269600000003E-2</c:v>
                </c:pt>
                <c:pt idx="37">
                  <c:v>1.2705273983333336E-2</c:v>
                </c:pt>
                <c:pt idx="38">
                  <c:v>1.2887812733333337E-2</c:v>
                </c:pt>
                <c:pt idx="39">
                  <c:v>1.3061885850000007E-2</c:v>
                </c:pt>
                <c:pt idx="40">
                  <c:v>1.3227493333333337E-2</c:v>
                </c:pt>
                <c:pt idx="41">
                  <c:v>1.3384635183333337E-2</c:v>
                </c:pt>
                <c:pt idx="42">
                  <c:v>1.3533311400000005E-2</c:v>
                </c:pt>
                <c:pt idx="43">
                  <c:v>1.3673521983333338E-2</c:v>
                </c:pt>
                <c:pt idx="44">
                  <c:v>1.3805266933333338E-2</c:v>
                </c:pt>
                <c:pt idx="45">
                  <c:v>1.3928546250000007E-2</c:v>
                </c:pt>
                <c:pt idx="46">
                  <c:v>1.4043359933333336E-2</c:v>
                </c:pt>
                <c:pt idx="47">
                  <c:v>1.4149707983333336E-2</c:v>
                </c:pt>
                <c:pt idx="48">
                  <c:v>1.4247590400000006E-2</c:v>
                </c:pt>
                <c:pt idx="49">
                  <c:v>1.4337007183333333E-2</c:v>
                </c:pt>
                <c:pt idx="50">
                  <c:v>1.4417958333333336E-2</c:v>
                </c:pt>
                <c:pt idx="51">
                  <c:v>1.449044385E-2</c:v>
                </c:pt>
                <c:pt idx="52">
                  <c:v>1.4554463733333332E-2</c:v>
                </c:pt>
                <c:pt idx="53">
                  <c:v>1.4610017983333336E-2</c:v>
                </c:pt>
                <c:pt idx="54">
                  <c:v>1.4657106599999999E-2</c:v>
                </c:pt>
                <c:pt idx="55">
                  <c:v>1.4695729583333332E-2</c:v>
                </c:pt>
                <c:pt idx="56">
                  <c:v>1.4725886933333335E-2</c:v>
                </c:pt>
                <c:pt idx="57">
                  <c:v>1.4747578649999999E-2</c:v>
                </c:pt>
                <c:pt idx="58">
                  <c:v>1.4760804733333329E-2</c:v>
                </c:pt>
                <c:pt idx="59">
                  <c:v>1.4765565183333334E-2</c:v>
                </c:pt>
                <c:pt idx="60">
                  <c:v>1.4761859999999998E-2</c:v>
                </c:pt>
                <c:pt idx="61">
                  <c:v>1.4749689183333331E-2</c:v>
                </c:pt>
                <c:pt idx="62">
                  <c:v>1.4729052733333331E-2</c:v>
                </c:pt>
                <c:pt idx="63">
                  <c:v>1.4699950649999998E-2</c:v>
                </c:pt>
                <c:pt idx="64">
                  <c:v>1.4662382933333329E-2</c:v>
                </c:pt>
                <c:pt idx="65">
                  <c:v>1.4616349583333334E-2</c:v>
                </c:pt>
                <c:pt idx="66">
                  <c:v>1.4561850599999999E-2</c:v>
                </c:pt>
                <c:pt idx="67">
                  <c:v>1.4498885983333331E-2</c:v>
                </c:pt>
                <c:pt idx="68">
                  <c:v>1.442745573333333E-2</c:v>
                </c:pt>
                <c:pt idx="69">
                  <c:v>1.4347559849999997E-2</c:v>
                </c:pt>
                <c:pt idx="70">
                  <c:v>1.4259198333333334E-2</c:v>
                </c:pt>
                <c:pt idx="71">
                  <c:v>1.4162371183333331E-2</c:v>
                </c:pt>
                <c:pt idx="72">
                  <c:v>1.4057078399999992E-2</c:v>
                </c:pt>
                <c:pt idx="73">
                  <c:v>1.3943319983333331E-2</c:v>
                </c:pt>
                <c:pt idx="74">
                  <c:v>1.3821095933333326E-2</c:v>
                </c:pt>
                <c:pt idx="75">
                  <c:v>1.3690406249999995E-2</c:v>
                </c:pt>
                <c:pt idx="76">
                  <c:v>1.3551250933333328E-2</c:v>
                </c:pt>
                <c:pt idx="77">
                  <c:v>1.3403629983333321E-2</c:v>
                </c:pt>
                <c:pt idx="78">
                  <c:v>1.3247543399999992E-2</c:v>
                </c:pt>
                <c:pt idx="79">
                  <c:v>1.3082991183333323E-2</c:v>
                </c:pt>
                <c:pt idx="80">
                  <c:v>1.2909973333333324E-2</c:v>
                </c:pt>
                <c:pt idx="81">
                  <c:v>1.272848984999999E-2</c:v>
                </c:pt>
                <c:pt idx="82">
                  <c:v>1.2538540733333322E-2</c:v>
                </c:pt>
                <c:pt idx="83">
                  <c:v>1.2340125983333321E-2</c:v>
                </c:pt>
                <c:pt idx="84">
                  <c:v>1.2133245599999985E-2</c:v>
                </c:pt>
                <c:pt idx="85">
                  <c:v>1.1917899583333322E-2</c:v>
                </c:pt>
                <c:pt idx="86">
                  <c:v>1.1694087933333326E-2</c:v>
                </c:pt>
                <c:pt idx="87">
                  <c:v>1.1461810649999987E-2</c:v>
                </c:pt>
                <c:pt idx="88">
                  <c:v>1.1221067733333319E-2</c:v>
                </c:pt>
                <c:pt idx="89">
                  <c:v>1.0971859183333314E-2</c:v>
                </c:pt>
                <c:pt idx="90">
                  <c:v>1.071418499999998E-2</c:v>
                </c:pt>
                <c:pt idx="91">
                  <c:v>1.0448045183333317E-2</c:v>
                </c:pt>
                <c:pt idx="92">
                  <c:v>1.0173439733333317E-2</c:v>
                </c:pt>
                <c:pt idx="93">
                  <c:v>9.8903686499999879E-3</c:v>
                </c:pt>
                <c:pt idx="94">
                  <c:v>9.5988319333333155E-3</c:v>
                </c:pt>
                <c:pt idx="95">
                  <c:v>9.2988295833333137E-3</c:v>
                </c:pt>
                <c:pt idx="96">
                  <c:v>8.9903615999999756E-3</c:v>
                </c:pt>
                <c:pt idx="97">
                  <c:v>8.6734279833333081E-3</c:v>
                </c:pt>
                <c:pt idx="98">
                  <c:v>8.3480287333333042E-3</c:v>
                </c:pt>
                <c:pt idx="99">
                  <c:v>8.0141638499999709E-3</c:v>
                </c:pt>
                <c:pt idx="100">
                  <c:v>7.6718333333333083E-3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FA25-4D96-AFE3-CF23F5D4B93F}"/>
            </c:ext>
          </c:extLst>
        </c:ser>
        <c:ser>
          <c:idx val="43"/>
          <c:order val="43"/>
          <c:spPr>
            <a:ln w="952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val>
            <c:numRef>
              <c:f>'zero alpha'!$G$45:$DC$45</c:f>
              <c:numCache>
                <c:formatCode>General</c:formatCode>
                <c:ptCount val="101"/>
                <c:pt idx="0">
                  <c:v>0</c:v>
                </c:pt>
                <c:pt idx="1">
                  <c:v>4.9576399583333341E-4</c:v>
                </c:pt>
                <c:pt idx="2">
                  <c:v>9.8305598333333364E-4</c:v>
                </c:pt>
                <c:pt idx="3">
                  <c:v>1.4618759625000001E-3</c:v>
                </c:pt>
                <c:pt idx="4">
                  <c:v>1.9322239333333339E-3</c:v>
                </c:pt>
                <c:pt idx="5">
                  <c:v>2.394099895833334E-3</c:v>
                </c:pt>
                <c:pt idx="6">
                  <c:v>2.8475038500000004E-3</c:v>
                </c:pt>
                <c:pt idx="7">
                  <c:v>3.2924357958333339E-3</c:v>
                </c:pt>
                <c:pt idx="8">
                  <c:v>3.7288957333333345E-3</c:v>
                </c:pt>
                <c:pt idx="9">
                  <c:v>4.1568836625000003E-3</c:v>
                </c:pt>
                <c:pt idx="10">
                  <c:v>4.5763995833333331E-3</c:v>
                </c:pt>
                <c:pt idx="11">
                  <c:v>4.987443495833333E-3</c:v>
                </c:pt>
                <c:pt idx="12">
                  <c:v>5.3900153999999999E-3</c:v>
                </c:pt>
                <c:pt idx="13">
                  <c:v>5.7841152958333321E-3</c:v>
                </c:pt>
                <c:pt idx="14">
                  <c:v>6.1697431833333339E-3</c:v>
                </c:pt>
                <c:pt idx="15">
                  <c:v>6.5468990624999992E-3</c:v>
                </c:pt>
                <c:pt idx="16">
                  <c:v>6.9155829333333351E-3</c:v>
                </c:pt>
                <c:pt idx="17">
                  <c:v>7.2757947958333336E-3</c:v>
                </c:pt>
                <c:pt idx="18">
                  <c:v>7.6275346500000009E-3</c:v>
                </c:pt>
                <c:pt idx="19">
                  <c:v>7.9708024958333352E-3</c:v>
                </c:pt>
                <c:pt idx="20">
                  <c:v>8.3055983333333357E-3</c:v>
                </c:pt>
                <c:pt idx="21">
                  <c:v>8.6319221625000015E-3</c:v>
                </c:pt>
                <c:pt idx="22">
                  <c:v>8.949773983333336E-3</c:v>
                </c:pt>
                <c:pt idx="23">
                  <c:v>9.2591537958333359E-3</c:v>
                </c:pt>
                <c:pt idx="24">
                  <c:v>9.5600616000000027E-3</c:v>
                </c:pt>
                <c:pt idx="25">
                  <c:v>9.8524973958333349E-3</c:v>
                </c:pt>
                <c:pt idx="26">
                  <c:v>1.0136461183333337E-2</c:v>
                </c:pt>
                <c:pt idx="27">
                  <c:v>1.0411952962500004E-2</c:v>
                </c:pt>
                <c:pt idx="28">
                  <c:v>1.0678972733333335E-2</c:v>
                </c:pt>
                <c:pt idx="29">
                  <c:v>1.0937520495833337E-2</c:v>
                </c:pt>
                <c:pt idx="30">
                  <c:v>1.1187596250000004E-2</c:v>
                </c:pt>
                <c:pt idx="31">
                  <c:v>1.1429199995833335E-2</c:v>
                </c:pt>
                <c:pt idx="32">
                  <c:v>1.1662331733333337E-2</c:v>
                </c:pt>
                <c:pt idx="33">
                  <c:v>1.1886991462500003E-2</c:v>
                </c:pt>
                <c:pt idx="34">
                  <c:v>1.2103179183333337E-2</c:v>
                </c:pt>
                <c:pt idx="35">
                  <c:v>1.2310894895833337E-2</c:v>
                </c:pt>
                <c:pt idx="36">
                  <c:v>1.2510138600000005E-2</c:v>
                </c:pt>
                <c:pt idx="37">
                  <c:v>1.2700910295833336E-2</c:v>
                </c:pt>
                <c:pt idx="38">
                  <c:v>1.2883209983333338E-2</c:v>
                </c:pt>
                <c:pt idx="39">
                  <c:v>1.3057037662500007E-2</c:v>
                </c:pt>
                <c:pt idx="40">
                  <c:v>1.3222393333333337E-2</c:v>
                </c:pt>
                <c:pt idx="41">
                  <c:v>1.3379276995833337E-2</c:v>
                </c:pt>
                <c:pt idx="42">
                  <c:v>1.3527688650000006E-2</c:v>
                </c:pt>
                <c:pt idx="43">
                  <c:v>1.3667628295833338E-2</c:v>
                </c:pt>
                <c:pt idx="44">
                  <c:v>1.3799095933333339E-2</c:v>
                </c:pt>
                <c:pt idx="45">
                  <c:v>1.3922091562500008E-2</c:v>
                </c:pt>
                <c:pt idx="46">
                  <c:v>1.4036615183333337E-2</c:v>
                </c:pt>
                <c:pt idx="47">
                  <c:v>1.4142666795833337E-2</c:v>
                </c:pt>
                <c:pt idx="48">
                  <c:v>1.4240246400000007E-2</c:v>
                </c:pt>
                <c:pt idx="49">
                  <c:v>1.4329353995833335E-2</c:v>
                </c:pt>
                <c:pt idx="50">
                  <c:v>1.4409989583333338E-2</c:v>
                </c:pt>
                <c:pt idx="51">
                  <c:v>1.4482153162500001E-2</c:v>
                </c:pt>
                <c:pt idx="52">
                  <c:v>1.4545844733333334E-2</c:v>
                </c:pt>
                <c:pt idx="53">
                  <c:v>1.4601064295833337E-2</c:v>
                </c:pt>
                <c:pt idx="54">
                  <c:v>1.4647811849999999E-2</c:v>
                </c:pt>
                <c:pt idx="55">
                  <c:v>1.4686087395833334E-2</c:v>
                </c:pt>
                <c:pt idx="56">
                  <c:v>1.4715890933333337E-2</c:v>
                </c:pt>
                <c:pt idx="57">
                  <c:v>1.4737222462500001E-2</c:v>
                </c:pt>
                <c:pt idx="58">
                  <c:v>1.475008198333333E-2</c:v>
                </c:pt>
                <c:pt idx="59">
                  <c:v>1.4754469495833335E-2</c:v>
                </c:pt>
                <c:pt idx="60">
                  <c:v>1.4750385E-2</c:v>
                </c:pt>
                <c:pt idx="61">
                  <c:v>1.4737828495833331E-2</c:v>
                </c:pt>
                <c:pt idx="62">
                  <c:v>1.4716799983333331E-2</c:v>
                </c:pt>
                <c:pt idx="63">
                  <c:v>1.4687299462500001E-2</c:v>
                </c:pt>
                <c:pt idx="64">
                  <c:v>1.4649326933333331E-2</c:v>
                </c:pt>
                <c:pt idx="65">
                  <c:v>1.4602882395833336E-2</c:v>
                </c:pt>
                <c:pt idx="66">
                  <c:v>1.454796585E-2</c:v>
                </c:pt>
                <c:pt idx="67">
                  <c:v>1.4484577295833332E-2</c:v>
                </c:pt>
                <c:pt idx="68">
                  <c:v>1.4412716733333331E-2</c:v>
                </c:pt>
                <c:pt idx="69">
                  <c:v>1.43323841625E-2</c:v>
                </c:pt>
                <c:pt idx="70">
                  <c:v>1.4243579583333336E-2</c:v>
                </c:pt>
                <c:pt idx="71">
                  <c:v>1.4146302995833335E-2</c:v>
                </c:pt>
                <c:pt idx="72">
                  <c:v>1.4040554399999995E-2</c:v>
                </c:pt>
                <c:pt idx="73">
                  <c:v>1.3926333795833332E-2</c:v>
                </c:pt>
                <c:pt idx="74">
                  <c:v>1.3803641183333326E-2</c:v>
                </c:pt>
                <c:pt idx="75">
                  <c:v>1.3672476562499997E-2</c:v>
                </c:pt>
                <c:pt idx="76">
                  <c:v>1.3532839933333332E-2</c:v>
                </c:pt>
                <c:pt idx="77">
                  <c:v>1.3384731295833324E-2</c:v>
                </c:pt>
                <c:pt idx="78">
                  <c:v>1.3228150649999992E-2</c:v>
                </c:pt>
                <c:pt idx="79">
                  <c:v>1.3063097995833328E-2</c:v>
                </c:pt>
                <c:pt idx="80">
                  <c:v>1.2889573333333328E-2</c:v>
                </c:pt>
                <c:pt idx="81">
                  <c:v>1.2707576662499991E-2</c:v>
                </c:pt>
                <c:pt idx="82">
                  <c:v>1.2517107983333324E-2</c:v>
                </c:pt>
                <c:pt idx="83">
                  <c:v>1.2318167295833325E-2</c:v>
                </c:pt>
                <c:pt idx="84">
                  <c:v>1.2110754599999989E-2</c:v>
                </c:pt>
                <c:pt idx="85">
                  <c:v>1.1894869895833323E-2</c:v>
                </c:pt>
                <c:pt idx="86">
                  <c:v>1.1670513183333328E-2</c:v>
                </c:pt>
                <c:pt idx="87">
                  <c:v>1.1437684462499986E-2</c:v>
                </c:pt>
                <c:pt idx="88">
                  <c:v>1.1196383733333322E-2</c:v>
                </c:pt>
                <c:pt idx="89">
                  <c:v>1.0946610995833321E-2</c:v>
                </c:pt>
                <c:pt idx="90">
                  <c:v>1.0688366249999984E-2</c:v>
                </c:pt>
                <c:pt idx="91">
                  <c:v>1.0421649495833317E-2</c:v>
                </c:pt>
                <c:pt idx="92">
                  <c:v>1.0146460733333321E-2</c:v>
                </c:pt>
                <c:pt idx="93">
                  <c:v>9.8627999624999879E-3</c:v>
                </c:pt>
                <c:pt idx="94">
                  <c:v>9.5706671833333187E-3</c:v>
                </c:pt>
                <c:pt idx="95">
                  <c:v>9.2700623958333131E-3</c:v>
                </c:pt>
                <c:pt idx="96">
                  <c:v>8.960985599999978E-3</c:v>
                </c:pt>
                <c:pt idx="97">
                  <c:v>8.6434367958333133E-3</c:v>
                </c:pt>
                <c:pt idx="98">
                  <c:v>8.3174159833333122E-3</c:v>
                </c:pt>
                <c:pt idx="99">
                  <c:v>7.9829231624999747E-3</c:v>
                </c:pt>
                <c:pt idx="100">
                  <c:v>7.6399583333333146E-3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FA25-4D96-AFE3-CF23F5D4B93F}"/>
            </c:ext>
          </c:extLst>
        </c:ser>
        <c:ser>
          <c:idx val="44"/>
          <c:order val="44"/>
          <c:spPr>
            <a:ln w="952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val>
            <c:numRef>
              <c:f>'zero alpha'!$G$46:$DC$46</c:f>
              <c:numCache>
                <c:formatCode>General</c:formatCode>
                <c:ptCount val="101"/>
                <c:pt idx="0">
                  <c:v>0</c:v>
                </c:pt>
                <c:pt idx="1">
                  <c:v>4.9576073333333344E-4</c:v>
                </c:pt>
                <c:pt idx="2">
                  <c:v>9.8304293333333352E-4</c:v>
                </c:pt>
                <c:pt idx="3">
                  <c:v>1.4618465999999999E-3</c:v>
                </c:pt>
                <c:pt idx="4">
                  <c:v>1.9321717333333338E-3</c:v>
                </c:pt>
                <c:pt idx="5">
                  <c:v>2.394018333333334E-3</c:v>
                </c:pt>
                <c:pt idx="6">
                  <c:v>2.8473864000000005E-3</c:v>
                </c:pt>
                <c:pt idx="7">
                  <c:v>3.2922759333333337E-3</c:v>
                </c:pt>
                <c:pt idx="8">
                  <c:v>3.7286869333333344E-3</c:v>
                </c:pt>
                <c:pt idx="9">
                  <c:v>4.1566194000000004E-3</c:v>
                </c:pt>
                <c:pt idx="10">
                  <c:v>4.5760733333333331E-3</c:v>
                </c:pt>
                <c:pt idx="11">
                  <c:v>4.9870487333333333E-3</c:v>
                </c:pt>
                <c:pt idx="12">
                  <c:v>5.3895456000000001E-3</c:v>
                </c:pt>
                <c:pt idx="13">
                  <c:v>5.7835639333333319E-3</c:v>
                </c:pt>
                <c:pt idx="14">
                  <c:v>6.1691037333333337E-3</c:v>
                </c:pt>
                <c:pt idx="15">
                  <c:v>6.5461649999999996E-3</c:v>
                </c:pt>
                <c:pt idx="16">
                  <c:v>6.9147477333333348E-3</c:v>
                </c:pt>
                <c:pt idx="17">
                  <c:v>7.2748519333333331E-3</c:v>
                </c:pt>
                <c:pt idx="18">
                  <c:v>7.6264776000000006E-3</c:v>
                </c:pt>
                <c:pt idx="19">
                  <c:v>7.9696247333333348E-3</c:v>
                </c:pt>
                <c:pt idx="20">
                  <c:v>8.3042933333333357E-3</c:v>
                </c:pt>
                <c:pt idx="21">
                  <c:v>8.6304834000000014E-3</c:v>
                </c:pt>
                <c:pt idx="22">
                  <c:v>8.9481949333333356E-3</c:v>
                </c:pt>
                <c:pt idx="23">
                  <c:v>9.2574279333333363E-3</c:v>
                </c:pt>
                <c:pt idx="24">
                  <c:v>9.558182400000002E-3</c:v>
                </c:pt>
                <c:pt idx="25">
                  <c:v>9.8504583333333343E-3</c:v>
                </c:pt>
                <c:pt idx="26">
                  <c:v>1.0134255733333337E-2</c:v>
                </c:pt>
                <c:pt idx="27">
                  <c:v>1.0409574600000002E-2</c:v>
                </c:pt>
                <c:pt idx="28">
                  <c:v>1.0676414933333335E-2</c:v>
                </c:pt>
                <c:pt idx="29">
                  <c:v>1.0934776733333335E-2</c:v>
                </c:pt>
                <c:pt idx="30">
                  <c:v>1.1184660000000003E-2</c:v>
                </c:pt>
                <c:pt idx="31">
                  <c:v>1.1426064733333335E-2</c:v>
                </c:pt>
                <c:pt idx="32">
                  <c:v>1.1658990933333335E-2</c:v>
                </c:pt>
                <c:pt idx="33">
                  <c:v>1.1883438600000004E-2</c:v>
                </c:pt>
                <c:pt idx="34">
                  <c:v>1.2099407733333336E-2</c:v>
                </c:pt>
                <c:pt idx="35">
                  <c:v>1.2306898333333337E-2</c:v>
                </c:pt>
                <c:pt idx="36">
                  <c:v>1.2505910400000004E-2</c:v>
                </c:pt>
                <c:pt idx="37">
                  <c:v>1.2696443933333336E-2</c:v>
                </c:pt>
                <c:pt idx="38">
                  <c:v>1.2878498933333336E-2</c:v>
                </c:pt>
                <c:pt idx="39">
                  <c:v>1.3052075400000005E-2</c:v>
                </c:pt>
                <c:pt idx="40">
                  <c:v>1.3217173333333335E-2</c:v>
                </c:pt>
                <c:pt idx="41">
                  <c:v>1.3373792733333336E-2</c:v>
                </c:pt>
                <c:pt idx="42">
                  <c:v>1.3521933600000004E-2</c:v>
                </c:pt>
                <c:pt idx="43">
                  <c:v>1.3661595933333336E-2</c:v>
                </c:pt>
                <c:pt idx="44">
                  <c:v>1.3792779733333337E-2</c:v>
                </c:pt>
                <c:pt idx="45">
                  <c:v>1.3915485000000007E-2</c:v>
                </c:pt>
                <c:pt idx="46">
                  <c:v>1.4029711733333335E-2</c:v>
                </c:pt>
                <c:pt idx="47">
                  <c:v>1.4135459933333334E-2</c:v>
                </c:pt>
                <c:pt idx="48">
                  <c:v>1.4232729600000006E-2</c:v>
                </c:pt>
                <c:pt idx="49">
                  <c:v>1.4321520733333334E-2</c:v>
                </c:pt>
                <c:pt idx="50">
                  <c:v>1.4401833333333336E-2</c:v>
                </c:pt>
                <c:pt idx="51">
                  <c:v>1.4473667399999999E-2</c:v>
                </c:pt>
                <c:pt idx="52">
                  <c:v>1.4537022933333331E-2</c:v>
                </c:pt>
                <c:pt idx="53">
                  <c:v>1.4591899933333334E-2</c:v>
                </c:pt>
                <c:pt idx="54">
                  <c:v>1.4638298399999998E-2</c:v>
                </c:pt>
                <c:pt idx="55">
                  <c:v>1.4676218333333331E-2</c:v>
                </c:pt>
                <c:pt idx="56">
                  <c:v>1.4705659733333333E-2</c:v>
                </c:pt>
                <c:pt idx="57">
                  <c:v>1.4726622599999998E-2</c:v>
                </c:pt>
                <c:pt idx="58">
                  <c:v>1.4739106933333327E-2</c:v>
                </c:pt>
                <c:pt idx="59">
                  <c:v>1.4743112733333332E-2</c:v>
                </c:pt>
                <c:pt idx="60">
                  <c:v>1.4738639999999996E-2</c:v>
                </c:pt>
                <c:pt idx="61">
                  <c:v>1.4725688733333329E-2</c:v>
                </c:pt>
                <c:pt idx="62">
                  <c:v>1.4704258933333329E-2</c:v>
                </c:pt>
                <c:pt idx="63">
                  <c:v>1.4674350599999997E-2</c:v>
                </c:pt>
                <c:pt idx="64">
                  <c:v>1.4635963733333326E-2</c:v>
                </c:pt>
                <c:pt idx="65">
                  <c:v>1.4589098333333331E-2</c:v>
                </c:pt>
                <c:pt idx="66">
                  <c:v>1.4533754399999998E-2</c:v>
                </c:pt>
                <c:pt idx="67">
                  <c:v>1.4469931933333329E-2</c:v>
                </c:pt>
                <c:pt idx="68">
                  <c:v>1.4397630933333329E-2</c:v>
                </c:pt>
                <c:pt idx="69">
                  <c:v>1.4316851399999997E-2</c:v>
                </c:pt>
                <c:pt idx="70">
                  <c:v>1.422759333333333E-2</c:v>
                </c:pt>
                <c:pt idx="71">
                  <c:v>1.4129856733333331E-2</c:v>
                </c:pt>
                <c:pt idx="72">
                  <c:v>1.4023641599999991E-2</c:v>
                </c:pt>
                <c:pt idx="73">
                  <c:v>1.3908947933333329E-2</c:v>
                </c:pt>
                <c:pt idx="74">
                  <c:v>1.3785775733333321E-2</c:v>
                </c:pt>
                <c:pt idx="75">
                  <c:v>1.3654124999999993E-2</c:v>
                </c:pt>
                <c:pt idx="76">
                  <c:v>1.3513995733333325E-2</c:v>
                </c:pt>
                <c:pt idx="77">
                  <c:v>1.336538793333332E-2</c:v>
                </c:pt>
                <c:pt idx="78">
                  <c:v>1.3208301599999989E-2</c:v>
                </c:pt>
                <c:pt idx="79">
                  <c:v>1.304273673333332E-2</c:v>
                </c:pt>
                <c:pt idx="80">
                  <c:v>1.2868693333333323E-2</c:v>
                </c:pt>
                <c:pt idx="81">
                  <c:v>1.2686171399999988E-2</c:v>
                </c:pt>
                <c:pt idx="82">
                  <c:v>1.249517093333332E-2</c:v>
                </c:pt>
                <c:pt idx="83">
                  <c:v>1.2295691933333318E-2</c:v>
                </c:pt>
                <c:pt idx="84">
                  <c:v>1.2087734399999984E-2</c:v>
                </c:pt>
                <c:pt idx="85">
                  <c:v>1.1871298333333318E-2</c:v>
                </c:pt>
                <c:pt idx="86">
                  <c:v>1.1646383733333321E-2</c:v>
                </c:pt>
                <c:pt idx="87">
                  <c:v>1.1412990599999985E-2</c:v>
                </c:pt>
                <c:pt idx="88">
                  <c:v>1.1171118933333314E-2</c:v>
                </c:pt>
                <c:pt idx="89">
                  <c:v>1.0920768733333315E-2</c:v>
                </c:pt>
                <c:pt idx="90">
                  <c:v>1.0661939999999981E-2</c:v>
                </c:pt>
                <c:pt idx="91">
                  <c:v>1.0394632733333312E-2</c:v>
                </c:pt>
                <c:pt idx="92">
                  <c:v>1.0118846933333314E-2</c:v>
                </c:pt>
                <c:pt idx="93">
                  <c:v>9.8345825999999817E-3</c:v>
                </c:pt>
                <c:pt idx="94">
                  <c:v>9.5418397333333071E-3</c:v>
                </c:pt>
                <c:pt idx="95">
                  <c:v>9.2406183333333045E-3</c:v>
                </c:pt>
                <c:pt idx="96">
                  <c:v>8.9309183999999736E-3</c:v>
                </c:pt>
                <c:pt idx="97">
                  <c:v>8.6127399333333007E-3</c:v>
                </c:pt>
                <c:pt idx="98">
                  <c:v>8.2860829333332997E-3</c:v>
                </c:pt>
                <c:pt idx="99">
                  <c:v>7.9509473999999636E-3</c:v>
                </c:pt>
                <c:pt idx="100">
                  <c:v>7.6073333333333062E-3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FA25-4D96-AFE3-CF23F5D4B93F}"/>
            </c:ext>
          </c:extLst>
        </c:ser>
        <c:ser>
          <c:idx val="45"/>
          <c:order val="45"/>
          <c:spPr>
            <a:ln w="952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val>
            <c:numRef>
              <c:f>'zero alpha'!$G$47:$DC$47</c:f>
              <c:numCache>
                <c:formatCode>General</c:formatCode>
                <c:ptCount val="101"/>
                <c:pt idx="0">
                  <c:v>0</c:v>
                </c:pt>
                <c:pt idx="1">
                  <c:v>4.9575739583333344E-4</c:v>
                </c:pt>
                <c:pt idx="2">
                  <c:v>9.8302958333333352E-4</c:v>
                </c:pt>
                <c:pt idx="3">
                  <c:v>1.4618165625E-3</c:v>
                </c:pt>
                <c:pt idx="4">
                  <c:v>1.9321183333333338E-3</c:v>
                </c:pt>
                <c:pt idx="5">
                  <c:v>2.3939348958333336E-3</c:v>
                </c:pt>
                <c:pt idx="6">
                  <c:v>2.8472662500000005E-3</c:v>
                </c:pt>
                <c:pt idx="7">
                  <c:v>3.2921123958333338E-3</c:v>
                </c:pt>
                <c:pt idx="8">
                  <c:v>3.7284733333333344E-3</c:v>
                </c:pt>
                <c:pt idx="9">
                  <c:v>4.1563490625000001E-3</c:v>
                </c:pt>
                <c:pt idx="10">
                  <c:v>4.5757395833333336E-3</c:v>
                </c:pt>
                <c:pt idx="11">
                  <c:v>4.986644895833333E-3</c:v>
                </c:pt>
                <c:pt idx="12">
                  <c:v>5.3890650000000002E-3</c:v>
                </c:pt>
                <c:pt idx="13">
                  <c:v>5.7829998958333325E-3</c:v>
                </c:pt>
                <c:pt idx="14">
                  <c:v>6.1684495833333334E-3</c:v>
                </c:pt>
                <c:pt idx="15">
                  <c:v>6.5454140624999994E-3</c:v>
                </c:pt>
                <c:pt idx="16">
                  <c:v>6.9138933333333348E-3</c:v>
                </c:pt>
                <c:pt idx="17">
                  <c:v>7.2738873958333337E-3</c:v>
                </c:pt>
                <c:pt idx="18">
                  <c:v>7.6253962500000012E-3</c:v>
                </c:pt>
                <c:pt idx="19">
                  <c:v>7.9684198958333355E-3</c:v>
                </c:pt>
                <c:pt idx="20">
                  <c:v>8.3029583333333358E-3</c:v>
                </c:pt>
                <c:pt idx="21">
                  <c:v>8.6290115625000004E-3</c:v>
                </c:pt>
                <c:pt idx="22">
                  <c:v>8.9465795833333361E-3</c:v>
                </c:pt>
                <c:pt idx="23">
                  <c:v>9.2556623958333362E-3</c:v>
                </c:pt>
                <c:pt idx="24">
                  <c:v>9.5562600000000022E-3</c:v>
                </c:pt>
                <c:pt idx="25">
                  <c:v>9.8483723958333342E-3</c:v>
                </c:pt>
                <c:pt idx="26">
                  <c:v>1.0131999583333336E-2</c:v>
                </c:pt>
                <c:pt idx="27">
                  <c:v>1.0407141562500003E-2</c:v>
                </c:pt>
                <c:pt idx="28">
                  <c:v>1.0673798333333335E-2</c:v>
                </c:pt>
                <c:pt idx="29">
                  <c:v>1.0931969895833338E-2</c:v>
                </c:pt>
                <c:pt idx="30">
                  <c:v>1.1181656250000003E-2</c:v>
                </c:pt>
                <c:pt idx="31">
                  <c:v>1.1422857395833335E-2</c:v>
                </c:pt>
                <c:pt idx="32">
                  <c:v>1.1655573333333336E-2</c:v>
                </c:pt>
                <c:pt idx="33">
                  <c:v>1.1879804062500002E-2</c:v>
                </c:pt>
                <c:pt idx="34">
                  <c:v>1.2095549583333337E-2</c:v>
                </c:pt>
                <c:pt idx="35">
                  <c:v>1.2302809895833336E-2</c:v>
                </c:pt>
                <c:pt idx="36">
                  <c:v>1.2501585000000003E-2</c:v>
                </c:pt>
                <c:pt idx="37">
                  <c:v>1.2691874895833337E-2</c:v>
                </c:pt>
                <c:pt idx="38">
                  <c:v>1.2873679583333335E-2</c:v>
                </c:pt>
                <c:pt idx="39">
                  <c:v>1.3046999062500005E-2</c:v>
                </c:pt>
                <c:pt idx="40">
                  <c:v>1.3211833333333336E-2</c:v>
                </c:pt>
                <c:pt idx="41">
                  <c:v>1.3368182395833338E-2</c:v>
                </c:pt>
                <c:pt idx="42">
                  <c:v>1.3516046250000007E-2</c:v>
                </c:pt>
                <c:pt idx="43">
                  <c:v>1.3655424895833337E-2</c:v>
                </c:pt>
                <c:pt idx="44">
                  <c:v>1.3786318333333337E-2</c:v>
                </c:pt>
                <c:pt idx="45">
                  <c:v>1.3908726562500008E-2</c:v>
                </c:pt>
                <c:pt idx="46">
                  <c:v>1.4022649583333336E-2</c:v>
                </c:pt>
                <c:pt idx="47">
                  <c:v>1.4128087395833336E-2</c:v>
                </c:pt>
                <c:pt idx="48">
                  <c:v>1.4225040000000006E-2</c:v>
                </c:pt>
                <c:pt idx="49">
                  <c:v>1.4313507395833334E-2</c:v>
                </c:pt>
                <c:pt idx="50">
                  <c:v>1.4393489583333337E-2</c:v>
                </c:pt>
                <c:pt idx="51">
                  <c:v>1.4464986562500001E-2</c:v>
                </c:pt>
                <c:pt idx="52">
                  <c:v>1.4527998333333333E-2</c:v>
                </c:pt>
                <c:pt idx="53">
                  <c:v>1.4582524895833336E-2</c:v>
                </c:pt>
                <c:pt idx="54">
                  <c:v>1.4628566249999999E-2</c:v>
                </c:pt>
                <c:pt idx="55">
                  <c:v>1.4666122395833333E-2</c:v>
                </c:pt>
                <c:pt idx="56">
                  <c:v>1.4695193333333335E-2</c:v>
                </c:pt>
                <c:pt idx="57">
                  <c:v>1.47157790625E-2</c:v>
                </c:pt>
                <c:pt idx="58">
                  <c:v>1.4727879583333331E-2</c:v>
                </c:pt>
                <c:pt idx="59">
                  <c:v>1.4731494895833336E-2</c:v>
                </c:pt>
                <c:pt idx="60">
                  <c:v>1.4726624999999998E-2</c:v>
                </c:pt>
                <c:pt idx="61">
                  <c:v>1.4713269895833329E-2</c:v>
                </c:pt>
                <c:pt idx="62">
                  <c:v>1.4691429583333332E-2</c:v>
                </c:pt>
                <c:pt idx="63">
                  <c:v>1.4661104062499999E-2</c:v>
                </c:pt>
                <c:pt idx="64">
                  <c:v>1.4622293333333331E-2</c:v>
                </c:pt>
                <c:pt idx="65">
                  <c:v>1.4574997395833334E-2</c:v>
                </c:pt>
                <c:pt idx="66">
                  <c:v>1.4519216249999998E-2</c:v>
                </c:pt>
                <c:pt idx="67">
                  <c:v>1.4454949895833333E-2</c:v>
                </c:pt>
                <c:pt idx="68">
                  <c:v>1.4382198333333332E-2</c:v>
                </c:pt>
                <c:pt idx="69">
                  <c:v>1.4300961562499999E-2</c:v>
                </c:pt>
                <c:pt idx="70">
                  <c:v>1.4211239583333334E-2</c:v>
                </c:pt>
                <c:pt idx="71">
                  <c:v>1.4113032395833332E-2</c:v>
                </c:pt>
                <c:pt idx="72">
                  <c:v>1.4006339999999992E-2</c:v>
                </c:pt>
                <c:pt idx="73">
                  <c:v>1.389116239583333E-2</c:v>
                </c:pt>
                <c:pt idx="74">
                  <c:v>1.3767499583333325E-2</c:v>
                </c:pt>
                <c:pt idx="75">
                  <c:v>1.3635351562499995E-2</c:v>
                </c:pt>
                <c:pt idx="76">
                  <c:v>1.3494718333333329E-2</c:v>
                </c:pt>
                <c:pt idx="77">
                  <c:v>1.3345599895833324E-2</c:v>
                </c:pt>
                <c:pt idx="78">
                  <c:v>1.3187996249999993E-2</c:v>
                </c:pt>
                <c:pt idx="79">
                  <c:v>1.3021907395833327E-2</c:v>
                </c:pt>
                <c:pt idx="80">
                  <c:v>1.2847333333333325E-2</c:v>
                </c:pt>
                <c:pt idx="81">
                  <c:v>1.2664274062499991E-2</c:v>
                </c:pt>
                <c:pt idx="82">
                  <c:v>1.2472729583333324E-2</c:v>
                </c:pt>
                <c:pt idx="83">
                  <c:v>1.2272699895833322E-2</c:v>
                </c:pt>
                <c:pt idx="84">
                  <c:v>1.2064184999999988E-2</c:v>
                </c:pt>
                <c:pt idx="85">
                  <c:v>1.1847184895833321E-2</c:v>
                </c:pt>
                <c:pt idx="86">
                  <c:v>1.1621699583333325E-2</c:v>
                </c:pt>
                <c:pt idx="87">
                  <c:v>1.1387729062499991E-2</c:v>
                </c:pt>
                <c:pt idx="88">
                  <c:v>1.1145273333333316E-2</c:v>
                </c:pt>
                <c:pt idx="89">
                  <c:v>1.0894332395833317E-2</c:v>
                </c:pt>
                <c:pt idx="90">
                  <c:v>1.0634906249999986E-2</c:v>
                </c:pt>
                <c:pt idx="91">
                  <c:v>1.0366994895833315E-2</c:v>
                </c:pt>
                <c:pt idx="92">
                  <c:v>1.0090598333333319E-2</c:v>
                </c:pt>
                <c:pt idx="93">
                  <c:v>9.8057165624999901E-3</c:v>
                </c:pt>
                <c:pt idx="94">
                  <c:v>9.5123495833333155E-3</c:v>
                </c:pt>
                <c:pt idx="95">
                  <c:v>9.2104973958333156E-3</c:v>
                </c:pt>
                <c:pt idx="96">
                  <c:v>8.9001599999999764E-3</c:v>
                </c:pt>
                <c:pt idx="97">
                  <c:v>8.581337395833312E-3</c:v>
                </c:pt>
                <c:pt idx="98">
                  <c:v>8.2540295833333083E-3</c:v>
                </c:pt>
                <c:pt idx="99">
                  <c:v>7.9182365624999723E-3</c:v>
                </c:pt>
                <c:pt idx="100">
                  <c:v>7.573958333333311E-3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FA25-4D96-AFE3-CF23F5D4B93F}"/>
            </c:ext>
          </c:extLst>
        </c:ser>
        <c:ser>
          <c:idx val="46"/>
          <c:order val="46"/>
          <c:spPr>
            <a:ln w="952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val>
            <c:numRef>
              <c:f>'zero alpha'!$G$48:$DC$48</c:f>
              <c:numCache>
                <c:formatCode>General</c:formatCode>
                <c:ptCount val="101"/>
                <c:pt idx="0">
                  <c:v>0</c:v>
                </c:pt>
                <c:pt idx="1">
                  <c:v>4.9575398333333342E-4</c:v>
                </c:pt>
                <c:pt idx="2">
                  <c:v>9.8301593333333364E-4</c:v>
                </c:pt>
                <c:pt idx="3">
                  <c:v>1.46178585E-3</c:v>
                </c:pt>
                <c:pt idx="4">
                  <c:v>1.9320637333333339E-3</c:v>
                </c:pt>
                <c:pt idx="5">
                  <c:v>2.3938495833333339E-3</c:v>
                </c:pt>
                <c:pt idx="6">
                  <c:v>2.8471434000000005E-3</c:v>
                </c:pt>
                <c:pt idx="7">
                  <c:v>3.2919451833333339E-3</c:v>
                </c:pt>
                <c:pt idx="8">
                  <c:v>3.7282549333333341E-3</c:v>
                </c:pt>
                <c:pt idx="9">
                  <c:v>4.1560726500000002E-3</c:v>
                </c:pt>
                <c:pt idx="10">
                  <c:v>4.5753983333333336E-3</c:v>
                </c:pt>
                <c:pt idx="11">
                  <c:v>4.986231983333333E-3</c:v>
                </c:pt>
                <c:pt idx="12">
                  <c:v>5.3885736E-3</c:v>
                </c:pt>
                <c:pt idx="13">
                  <c:v>5.7824231833333321E-3</c:v>
                </c:pt>
                <c:pt idx="14">
                  <c:v>6.1677807333333336E-3</c:v>
                </c:pt>
                <c:pt idx="15">
                  <c:v>6.5446462499999993E-3</c:v>
                </c:pt>
                <c:pt idx="16">
                  <c:v>6.9130197333333344E-3</c:v>
                </c:pt>
                <c:pt idx="17">
                  <c:v>7.2729011833333329E-3</c:v>
                </c:pt>
                <c:pt idx="18">
                  <c:v>7.6242906000000008E-3</c:v>
                </c:pt>
                <c:pt idx="19">
                  <c:v>7.9671879833333355E-3</c:v>
                </c:pt>
                <c:pt idx="20">
                  <c:v>8.3015933333333361E-3</c:v>
                </c:pt>
                <c:pt idx="21">
                  <c:v>8.6275066500000018E-3</c:v>
                </c:pt>
                <c:pt idx="22">
                  <c:v>8.9449279333333361E-3</c:v>
                </c:pt>
                <c:pt idx="23">
                  <c:v>9.2538571833333354E-3</c:v>
                </c:pt>
                <c:pt idx="24">
                  <c:v>9.5542944000000015E-3</c:v>
                </c:pt>
                <c:pt idx="25">
                  <c:v>9.8462395833333344E-3</c:v>
                </c:pt>
                <c:pt idx="26">
                  <c:v>1.0129692733333336E-2</c:v>
                </c:pt>
                <c:pt idx="27">
                  <c:v>1.0404653850000002E-2</c:v>
                </c:pt>
                <c:pt idx="28">
                  <c:v>1.0671122933333334E-2</c:v>
                </c:pt>
                <c:pt idx="29">
                  <c:v>1.0929099983333336E-2</c:v>
                </c:pt>
                <c:pt idx="30">
                  <c:v>1.1178585000000003E-2</c:v>
                </c:pt>
                <c:pt idx="31">
                  <c:v>1.1419577983333335E-2</c:v>
                </c:pt>
                <c:pt idx="32">
                  <c:v>1.1652078933333336E-2</c:v>
                </c:pt>
                <c:pt idx="33">
                  <c:v>1.1876087850000003E-2</c:v>
                </c:pt>
                <c:pt idx="34">
                  <c:v>1.2091604733333337E-2</c:v>
                </c:pt>
                <c:pt idx="35">
                  <c:v>1.2298629583333337E-2</c:v>
                </c:pt>
                <c:pt idx="36">
                  <c:v>1.2497162400000003E-2</c:v>
                </c:pt>
                <c:pt idx="37">
                  <c:v>1.2687203183333336E-2</c:v>
                </c:pt>
                <c:pt idx="38">
                  <c:v>1.2868751933333335E-2</c:v>
                </c:pt>
                <c:pt idx="39">
                  <c:v>1.3041808650000005E-2</c:v>
                </c:pt>
                <c:pt idx="40">
                  <c:v>1.3206373333333337E-2</c:v>
                </c:pt>
                <c:pt idx="41">
                  <c:v>1.3362445983333335E-2</c:v>
                </c:pt>
                <c:pt idx="42">
                  <c:v>1.3510026600000006E-2</c:v>
                </c:pt>
                <c:pt idx="43">
                  <c:v>1.3649115183333336E-2</c:v>
                </c:pt>
                <c:pt idx="44">
                  <c:v>1.3779711733333337E-2</c:v>
                </c:pt>
                <c:pt idx="45">
                  <c:v>1.3901816250000006E-2</c:v>
                </c:pt>
                <c:pt idx="46">
                  <c:v>1.4015428733333335E-2</c:v>
                </c:pt>
                <c:pt idx="47">
                  <c:v>1.4120549183333334E-2</c:v>
                </c:pt>
                <c:pt idx="48">
                  <c:v>1.4217177600000006E-2</c:v>
                </c:pt>
                <c:pt idx="49">
                  <c:v>1.4305313983333333E-2</c:v>
                </c:pt>
                <c:pt idx="50">
                  <c:v>1.4384958333333336E-2</c:v>
                </c:pt>
                <c:pt idx="51">
                  <c:v>1.4456110649999999E-2</c:v>
                </c:pt>
                <c:pt idx="52">
                  <c:v>1.4518770933333331E-2</c:v>
                </c:pt>
                <c:pt idx="53">
                  <c:v>1.4572939183333335E-2</c:v>
                </c:pt>
                <c:pt idx="54">
                  <c:v>1.4618615399999998E-2</c:v>
                </c:pt>
                <c:pt idx="55">
                  <c:v>1.4655799583333332E-2</c:v>
                </c:pt>
                <c:pt idx="56">
                  <c:v>1.4684491733333334E-2</c:v>
                </c:pt>
                <c:pt idx="57">
                  <c:v>1.470469185E-2</c:v>
                </c:pt>
                <c:pt idx="58">
                  <c:v>1.4716399933333329E-2</c:v>
                </c:pt>
                <c:pt idx="59">
                  <c:v>1.4719615983333333E-2</c:v>
                </c:pt>
                <c:pt idx="60">
                  <c:v>1.4714339999999996E-2</c:v>
                </c:pt>
                <c:pt idx="61">
                  <c:v>1.4700571983333327E-2</c:v>
                </c:pt>
                <c:pt idx="62">
                  <c:v>1.467831193333333E-2</c:v>
                </c:pt>
                <c:pt idx="63">
                  <c:v>1.4647559849999998E-2</c:v>
                </c:pt>
                <c:pt idx="64">
                  <c:v>1.4608315733333328E-2</c:v>
                </c:pt>
                <c:pt idx="65">
                  <c:v>1.4560579583333334E-2</c:v>
                </c:pt>
                <c:pt idx="66">
                  <c:v>1.4504351399999997E-2</c:v>
                </c:pt>
                <c:pt idx="67">
                  <c:v>1.4439631183333329E-2</c:v>
                </c:pt>
                <c:pt idx="68">
                  <c:v>1.436641893333333E-2</c:v>
                </c:pt>
                <c:pt idx="69">
                  <c:v>1.4284714649999995E-2</c:v>
                </c:pt>
                <c:pt idx="70">
                  <c:v>1.4194518333333333E-2</c:v>
                </c:pt>
                <c:pt idx="71">
                  <c:v>1.4095829983333332E-2</c:v>
                </c:pt>
                <c:pt idx="72">
                  <c:v>1.3988649599999989E-2</c:v>
                </c:pt>
                <c:pt idx="73">
                  <c:v>1.3872977183333329E-2</c:v>
                </c:pt>
                <c:pt idx="74">
                  <c:v>1.3748812733333324E-2</c:v>
                </c:pt>
                <c:pt idx="75">
                  <c:v>1.3616156249999994E-2</c:v>
                </c:pt>
                <c:pt idx="76">
                  <c:v>1.3475007733333325E-2</c:v>
                </c:pt>
                <c:pt idx="77">
                  <c:v>1.3325367183333322E-2</c:v>
                </c:pt>
                <c:pt idx="78">
                  <c:v>1.3167234599999991E-2</c:v>
                </c:pt>
                <c:pt idx="79">
                  <c:v>1.3000609983333324E-2</c:v>
                </c:pt>
                <c:pt idx="80">
                  <c:v>1.2825493333333323E-2</c:v>
                </c:pt>
                <c:pt idx="81">
                  <c:v>1.2641884649999987E-2</c:v>
                </c:pt>
                <c:pt idx="82">
                  <c:v>1.2449783933333319E-2</c:v>
                </c:pt>
                <c:pt idx="83">
                  <c:v>1.224919118333332E-2</c:v>
                </c:pt>
                <c:pt idx="84">
                  <c:v>1.2040106399999983E-2</c:v>
                </c:pt>
                <c:pt idx="85">
                  <c:v>1.1822529583333317E-2</c:v>
                </c:pt>
                <c:pt idx="86">
                  <c:v>1.1596460733333321E-2</c:v>
                </c:pt>
                <c:pt idx="87">
                  <c:v>1.1361899849999982E-2</c:v>
                </c:pt>
                <c:pt idx="88">
                  <c:v>1.1118846933333315E-2</c:v>
                </c:pt>
                <c:pt idx="89">
                  <c:v>1.0867301983333313E-2</c:v>
                </c:pt>
                <c:pt idx="90">
                  <c:v>1.0607264999999977E-2</c:v>
                </c:pt>
                <c:pt idx="91">
                  <c:v>1.0338735983333312E-2</c:v>
                </c:pt>
                <c:pt idx="92">
                  <c:v>1.0061714933333313E-2</c:v>
                </c:pt>
                <c:pt idx="93">
                  <c:v>9.7762018499999853E-3</c:v>
                </c:pt>
                <c:pt idx="94">
                  <c:v>9.482196733333309E-3</c:v>
                </c:pt>
                <c:pt idx="95">
                  <c:v>9.1796995833333117E-3</c:v>
                </c:pt>
                <c:pt idx="96">
                  <c:v>8.8687103999999725E-3</c:v>
                </c:pt>
                <c:pt idx="97">
                  <c:v>8.5492291833333053E-3</c:v>
                </c:pt>
                <c:pt idx="98">
                  <c:v>8.2212559333333032E-3</c:v>
                </c:pt>
                <c:pt idx="99">
                  <c:v>7.8847906499999662E-3</c:v>
                </c:pt>
                <c:pt idx="100">
                  <c:v>7.5398333333333081E-3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FA25-4D96-AFE3-CF23F5D4B93F}"/>
            </c:ext>
          </c:extLst>
        </c:ser>
        <c:ser>
          <c:idx val="47"/>
          <c:order val="47"/>
          <c:spPr>
            <a:ln w="952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val>
            <c:numRef>
              <c:f>'zero alpha'!$G$49:$DC$49</c:f>
              <c:numCache>
                <c:formatCode>General</c:formatCode>
                <c:ptCount val="101"/>
                <c:pt idx="0">
                  <c:v>0</c:v>
                </c:pt>
                <c:pt idx="1">
                  <c:v>4.9575049583333347E-4</c:v>
                </c:pt>
                <c:pt idx="2">
                  <c:v>9.8300198333333365E-4</c:v>
                </c:pt>
                <c:pt idx="3">
                  <c:v>1.4617544625000001E-3</c:v>
                </c:pt>
                <c:pt idx="4">
                  <c:v>1.9320079333333337E-3</c:v>
                </c:pt>
                <c:pt idx="5">
                  <c:v>2.3937623958333338E-3</c:v>
                </c:pt>
                <c:pt idx="6">
                  <c:v>2.8470178500000004E-3</c:v>
                </c:pt>
                <c:pt idx="7">
                  <c:v>3.2917742958333339E-3</c:v>
                </c:pt>
                <c:pt idx="8">
                  <c:v>3.7280317333333343E-3</c:v>
                </c:pt>
                <c:pt idx="9">
                  <c:v>4.1557901625000008E-3</c:v>
                </c:pt>
                <c:pt idx="10">
                  <c:v>4.5750495833333333E-3</c:v>
                </c:pt>
                <c:pt idx="11">
                  <c:v>4.9858099958333332E-3</c:v>
                </c:pt>
                <c:pt idx="12">
                  <c:v>5.3880714000000005E-3</c:v>
                </c:pt>
                <c:pt idx="13">
                  <c:v>5.7818337958333325E-3</c:v>
                </c:pt>
                <c:pt idx="14">
                  <c:v>6.1670971833333336E-3</c:v>
                </c:pt>
                <c:pt idx="15">
                  <c:v>6.5438615624999995E-3</c:v>
                </c:pt>
                <c:pt idx="16">
                  <c:v>6.9121269333333353E-3</c:v>
                </c:pt>
                <c:pt idx="17">
                  <c:v>7.2718932958333333E-3</c:v>
                </c:pt>
                <c:pt idx="18">
                  <c:v>7.6231606500000004E-3</c:v>
                </c:pt>
                <c:pt idx="19">
                  <c:v>7.9659289958333365E-3</c:v>
                </c:pt>
                <c:pt idx="20">
                  <c:v>8.3001983333333366E-3</c:v>
                </c:pt>
                <c:pt idx="21">
                  <c:v>8.6259686625000005E-3</c:v>
                </c:pt>
                <c:pt idx="22">
                  <c:v>8.943239983333337E-3</c:v>
                </c:pt>
                <c:pt idx="23">
                  <c:v>9.2520122958333374E-3</c:v>
                </c:pt>
                <c:pt idx="24">
                  <c:v>9.5522856000000017E-3</c:v>
                </c:pt>
                <c:pt idx="25">
                  <c:v>9.8440598958333334E-3</c:v>
                </c:pt>
                <c:pt idx="26">
                  <c:v>1.0127335183333336E-2</c:v>
                </c:pt>
                <c:pt idx="27">
                  <c:v>1.0402111462500002E-2</c:v>
                </c:pt>
                <c:pt idx="28">
                  <c:v>1.0668388733333334E-2</c:v>
                </c:pt>
                <c:pt idx="29">
                  <c:v>1.0926166995833337E-2</c:v>
                </c:pt>
                <c:pt idx="30">
                  <c:v>1.1175446250000002E-2</c:v>
                </c:pt>
                <c:pt idx="31">
                  <c:v>1.1416226495833334E-2</c:v>
                </c:pt>
                <c:pt idx="32">
                  <c:v>1.1648507733333336E-2</c:v>
                </c:pt>
                <c:pt idx="33">
                  <c:v>1.1872289962500004E-2</c:v>
                </c:pt>
                <c:pt idx="34">
                  <c:v>1.2087573183333335E-2</c:v>
                </c:pt>
                <c:pt idx="35">
                  <c:v>1.2294357395833337E-2</c:v>
                </c:pt>
                <c:pt idx="36">
                  <c:v>1.2492642600000003E-2</c:v>
                </c:pt>
                <c:pt idx="37">
                  <c:v>1.2682428795833336E-2</c:v>
                </c:pt>
                <c:pt idx="38">
                  <c:v>1.2863715983333336E-2</c:v>
                </c:pt>
                <c:pt idx="39">
                  <c:v>1.3036504162500006E-2</c:v>
                </c:pt>
                <c:pt idx="40">
                  <c:v>1.3200793333333335E-2</c:v>
                </c:pt>
                <c:pt idx="41">
                  <c:v>1.3356583495833336E-2</c:v>
                </c:pt>
                <c:pt idx="42">
                  <c:v>1.3503874650000004E-2</c:v>
                </c:pt>
                <c:pt idx="43">
                  <c:v>1.3642666795833336E-2</c:v>
                </c:pt>
                <c:pt idx="44">
                  <c:v>1.3772959933333337E-2</c:v>
                </c:pt>
                <c:pt idx="45">
                  <c:v>1.3894754062500007E-2</c:v>
                </c:pt>
                <c:pt idx="46">
                  <c:v>1.4008049183333336E-2</c:v>
                </c:pt>
                <c:pt idx="47">
                  <c:v>1.4112845295833336E-2</c:v>
                </c:pt>
                <c:pt idx="48">
                  <c:v>1.4209142400000006E-2</c:v>
                </c:pt>
                <c:pt idx="49">
                  <c:v>1.4296940495833334E-2</c:v>
                </c:pt>
                <c:pt idx="50">
                  <c:v>1.4376239583333337E-2</c:v>
                </c:pt>
                <c:pt idx="51">
                  <c:v>1.4447039662499999E-2</c:v>
                </c:pt>
                <c:pt idx="52">
                  <c:v>1.4509340733333332E-2</c:v>
                </c:pt>
                <c:pt idx="53">
                  <c:v>1.4563142795833336E-2</c:v>
                </c:pt>
                <c:pt idx="54">
                  <c:v>1.4608445849999999E-2</c:v>
                </c:pt>
                <c:pt idx="55">
                  <c:v>1.4645249895833332E-2</c:v>
                </c:pt>
                <c:pt idx="56">
                  <c:v>1.4673554933333334E-2</c:v>
                </c:pt>
                <c:pt idx="57">
                  <c:v>1.4693360962499999E-2</c:v>
                </c:pt>
                <c:pt idx="58">
                  <c:v>1.4704667983333329E-2</c:v>
                </c:pt>
                <c:pt idx="59">
                  <c:v>1.4707475995833334E-2</c:v>
                </c:pt>
                <c:pt idx="60">
                  <c:v>1.4701784999999997E-2</c:v>
                </c:pt>
                <c:pt idx="61">
                  <c:v>1.4687594995833327E-2</c:v>
                </c:pt>
                <c:pt idx="62">
                  <c:v>1.466490598333333E-2</c:v>
                </c:pt>
                <c:pt idx="63">
                  <c:v>1.4633717962500001E-2</c:v>
                </c:pt>
                <c:pt idx="64">
                  <c:v>1.4594030933333328E-2</c:v>
                </c:pt>
                <c:pt idx="65">
                  <c:v>1.4545844895833333E-2</c:v>
                </c:pt>
                <c:pt idx="66">
                  <c:v>1.4489159849999999E-2</c:v>
                </c:pt>
                <c:pt idx="67">
                  <c:v>1.4423975795833328E-2</c:v>
                </c:pt>
                <c:pt idx="68">
                  <c:v>1.4350292733333329E-2</c:v>
                </c:pt>
                <c:pt idx="69">
                  <c:v>1.4268110662499996E-2</c:v>
                </c:pt>
                <c:pt idx="70">
                  <c:v>1.4177429583333331E-2</c:v>
                </c:pt>
                <c:pt idx="71">
                  <c:v>1.407824949583333E-2</c:v>
                </c:pt>
                <c:pt idx="72">
                  <c:v>1.397057039999999E-2</c:v>
                </c:pt>
                <c:pt idx="73">
                  <c:v>1.385439229583333E-2</c:v>
                </c:pt>
                <c:pt idx="74">
                  <c:v>1.3729715183333324E-2</c:v>
                </c:pt>
                <c:pt idx="75">
                  <c:v>1.3596539062499993E-2</c:v>
                </c:pt>
                <c:pt idx="76">
                  <c:v>1.3454863933333328E-2</c:v>
                </c:pt>
                <c:pt idx="77">
                  <c:v>1.3304689795833321E-2</c:v>
                </c:pt>
                <c:pt idx="78">
                  <c:v>1.3146016649999991E-2</c:v>
                </c:pt>
                <c:pt idx="79">
                  <c:v>1.2978844495833322E-2</c:v>
                </c:pt>
                <c:pt idx="80">
                  <c:v>1.2803173333333324E-2</c:v>
                </c:pt>
                <c:pt idx="81">
                  <c:v>1.2619003162499989E-2</c:v>
                </c:pt>
                <c:pt idx="82">
                  <c:v>1.2426333983333322E-2</c:v>
                </c:pt>
                <c:pt idx="83">
                  <c:v>1.2225165795833319E-2</c:v>
                </c:pt>
                <c:pt idx="84">
                  <c:v>1.2015498599999983E-2</c:v>
                </c:pt>
                <c:pt idx="85">
                  <c:v>1.1797332395833318E-2</c:v>
                </c:pt>
                <c:pt idx="86">
                  <c:v>1.1570667183333321E-2</c:v>
                </c:pt>
                <c:pt idx="87">
                  <c:v>1.1335502962499987E-2</c:v>
                </c:pt>
                <c:pt idx="88">
                  <c:v>1.1091839733333317E-2</c:v>
                </c:pt>
                <c:pt idx="89">
                  <c:v>1.0839677495833311E-2</c:v>
                </c:pt>
                <c:pt idx="90">
                  <c:v>1.0579016249999983E-2</c:v>
                </c:pt>
                <c:pt idx="91">
                  <c:v>1.0309855995833311E-2</c:v>
                </c:pt>
                <c:pt idx="92">
                  <c:v>1.0032196733333318E-2</c:v>
                </c:pt>
                <c:pt idx="93">
                  <c:v>9.7460384624999813E-3</c:v>
                </c:pt>
                <c:pt idx="94">
                  <c:v>9.4513811833333156E-3</c:v>
                </c:pt>
                <c:pt idx="95">
                  <c:v>9.1482248958333068E-3</c:v>
                </c:pt>
                <c:pt idx="96">
                  <c:v>8.8365695999999758E-3</c:v>
                </c:pt>
                <c:pt idx="97">
                  <c:v>8.5164152958333086E-3</c:v>
                </c:pt>
                <c:pt idx="98">
                  <c:v>8.1877619833333054E-3</c:v>
                </c:pt>
                <c:pt idx="99">
                  <c:v>7.8506096624999661E-3</c:v>
                </c:pt>
                <c:pt idx="100">
                  <c:v>7.5049583333333045E-3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FA25-4D96-AFE3-CF23F5D4B93F}"/>
            </c:ext>
          </c:extLst>
        </c:ser>
        <c:ser>
          <c:idx val="48"/>
          <c:order val="48"/>
          <c:spPr>
            <a:ln w="952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'zero alpha'!$G$50:$DC$50</c:f>
              <c:numCache>
                <c:formatCode>General</c:formatCode>
                <c:ptCount val="101"/>
                <c:pt idx="0">
                  <c:v>0</c:v>
                </c:pt>
                <c:pt idx="1">
                  <c:v>4.957469333333334E-4</c:v>
                </c:pt>
                <c:pt idx="2">
                  <c:v>9.8298773333333356E-4</c:v>
                </c:pt>
                <c:pt idx="3">
                  <c:v>1.4617224000000001E-3</c:v>
                </c:pt>
                <c:pt idx="4">
                  <c:v>1.9319509333333338E-3</c:v>
                </c:pt>
                <c:pt idx="5">
                  <c:v>2.3936733333333338E-3</c:v>
                </c:pt>
                <c:pt idx="6">
                  <c:v>2.8468896000000002E-3</c:v>
                </c:pt>
                <c:pt idx="7">
                  <c:v>3.2915997333333338E-3</c:v>
                </c:pt>
                <c:pt idx="8">
                  <c:v>3.7278037333333342E-3</c:v>
                </c:pt>
                <c:pt idx="9">
                  <c:v>4.1555016E-3</c:v>
                </c:pt>
                <c:pt idx="10">
                  <c:v>4.5746933333333335E-3</c:v>
                </c:pt>
                <c:pt idx="11">
                  <c:v>4.9853789333333329E-3</c:v>
                </c:pt>
                <c:pt idx="12">
                  <c:v>5.3875583999999999E-3</c:v>
                </c:pt>
                <c:pt idx="13">
                  <c:v>5.7812317333333319E-3</c:v>
                </c:pt>
                <c:pt idx="14">
                  <c:v>6.1663989333333334E-3</c:v>
                </c:pt>
                <c:pt idx="15">
                  <c:v>6.543059999999999E-3</c:v>
                </c:pt>
                <c:pt idx="16">
                  <c:v>6.9112149333333348E-3</c:v>
                </c:pt>
                <c:pt idx="17">
                  <c:v>7.2708637333333331E-3</c:v>
                </c:pt>
                <c:pt idx="18">
                  <c:v>7.6220064000000008E-3</c:v>
                </c:pt>
                <c:pt idx="19">
                  <c:v>7.9646429333333352E-3</c:v>
                </c:pt>
                <c:pt idx="20">
                  <c:v>8.2987733333333355E-3</c:v>
                </c:pt>
                <c:pt idx="21">
                  <c:v>8.6243976E-3</c:v>
                </c:pt>
                <c:pt idx="22">
                  <c:v>8.9415157333333356E-3</c:v>
                </c:pt>
                <c:pt idx="23">
                  <c:v>9.2501277333333354E-3</c:v>
                </c:pt>
                <c:pt idx="24">
                  <c:v>9.5502336000000011E-3</c:v>
                </c:pt>
                <c:pt idx="25">
                  <c:v>9.8418333333333344E-3</c:v>
                </c:pt>
                <c:pt idx="26">
                  <c:v>1.0124926933333337E-2</c:v>
                </c:pt>
                <c:pt idx="27">
                  <c:v>1.0399514400000002E-2</c:v>
                </c:pt>
                <c:pt idx="28">
                  <c:v>1.0665595733333335E-2</c:v>
                </c:pt>
                <c:pt idx="29">
                  <c:v>1.0923170933333337E-2</c:v>
                </c:pt>
                <c:pt idx="30">
                  <c:v>1.1172240000000003E-2</c:v>
                </c:pt>
                <c:pt idx="31">
                  <c:v>1.1412802933333334E-2</c:v>
                </c:pt>
                <c:pt idx="32">
                  <c:v>1.1644859733333335E-2</c:v>
                </c:pt>
                <c:pt idx="33">
                  <c:v>1.1868410400000003E-2</c:v>
                </c:pt>
                <c:pt idx="34">
                  <c:v>1.2083454933333336E-2</c:v>
                </c:pt>
                <c:pt idx="35">
                  <c:v>1.2289993333333336E-2</c:v>
                </c:pt>
                <c:pt idx="36">
                  <c:v>1.2488025600000003E-2</c:v>
                </c:pt>
                <c:pt idx="37">
                  <c:v>1.2677551733333335E-2</c:v>
                </c:pt>
                <c:pt idx="38">
                  <c:v>1.2858571733333336E-2</c:v>
                </c:pt>
                <c:pt idx="39">
                  <c:v>1.3031085600000006E-2</c:v>
                </c:pt>
                <c:pt idx="40">
                  <c:v>1.3195093333333336E-2</c:v>
                </c:pt>
                <c:pt idx="41">
                  <c:v>1.3350594933333335E-2</c:v>
                </c:pt>
                <c:pt idx="42">
                  <c:v>1.3497590400000006E-2</c:v>
                </c:pt>
                <c:pt idx="43">
                  <c:v>1.3636079733333336E-2</c:v>
                </c:pt>
                <c:pt idx="44">
                  <c:v>1.3766062933333337E-2</c:v>
                </c:pt>
                <c:pt idx="45">
                  <c:v>1.3887540000000006E-2</c:v>
                </c:pt>
                <c:pt idx="46">
                  <c:v>1.4000510933333335E-2</c:v>
                </c:pt>
                <c:pt idx="47">
                  <c:v>1.4104975733333336E-2</c:v>
                </c:pt>
                <c:pt idx="48">
                  <c:v>1.4200934400000005E-2</c:v>
                </c:pt>
                <c:pt idx="49">
                  <c:v>1.4288386933333333E-2</c:v>
                </c:pt>
                <c:pt idx="50">
                  <c:v>1.4367333333333336E-2</c:v>
                </c:pt>
                <c:pt idx="51">
                  <c:v>1.4437773599999999E-2</c:v>
                </c:pt>
                <c:pt idx="52">
                  <c:v>1.4499707733333332E-2</c:v>
                </c:pt>
                <c:pt idx="53">
                  <c:v>1.4553135733333335E-2</c:v>
                </c:pt>
                <c:pt idx="54">
                  <c:v>1.4598057599999997E-2</c:v>
                </c:pt>
                <c:pt idx="55">
                  <c:v>1.463447333333333E-2</c:v>
                </c:pt>
                <c:pt idx="56">
                  <c:v>1.4662382933333334E-2</c:v>
                </c:pt>
                <c:pt idx="57">
                  <c:v>1.4681786399999999E-2</c:v>
                </c:pt>
                <c:pt idx="58">
                  <c:v>1.4692683733333328E-2</c:v>
                </c:pt>
                <c:pt idx="59">
                  <c:v>1.4695074933333333E-2</c:v>
                </c:pt>
                <c:pt idx="60">
                  <c:v>1.4688959999999996E-2</c:v>
                </c:pt>
                <c:pt idx="61">
                  <c:v>1.4674338933333329E-2</c:v>
                </c:pt>
                <c:pt idx="62">
                  <c:v>1.4651211733333329E-2</c:v>
                </c:pt>
                <c:pt idx="63">
                  <c:v>1.46195784E-2</c:v>
                </c:pt>
                <c:pt idx="64">
                  <c:v>1.4579438933333327E-2</c:v>
                </c:pt>
                <c:pt idx="65">
                  <c:v>1.4530793333333333E-2</c:v>
                </c:pt>
                <c:pt idx="66">
                  <c:v>1.4473641599999996E-2</c:v>
                </c:pt>
                <c:pt idx="67">
                  <c:v>1.4407983733333327E-2</c:v>
                </c:pt>
                <c:pt idx="68">
                  <c:v>1.4333819733333329E-2</c:v>
                </c:pt>
                <c:pt idx="69">
                  <c:v>1.4251149599999995E-2</c:v>
                </c:pt>
                <c:pt idx="70">
                  <c:v>1.4159973333333332E-2</c:v>
                </c:pt>
                <c:pt idx="71">
                  <c:v>1.406029093333333E-2</c:v>
                </c:pt>
                <c:pt idx="72">
                  <c:v>1.3952102399999989E-2</c:v>
                </c:pt>
                <c:pt idx="73">
                  <c:v>1.3835407733333329E-2</c:v>
                </c:pt>
                <c:pt idx="74">
                  <c:v>1.3710206933333323E-2</c:v>
                </c:pt>
                <c:pt idx="75">
                  <c:v>1.3576499999999991E-2</c:v>
                </c:pt>
                <c:pt idx="76">
                  <c:v>1.3434286933333327E-2</c:v>
                </c:pt>
                <c:pt idx="77">
                  <c:v>1.3283567733333321E-2</c:v>
                </c:pt>
                <c:pt idx="78">
                  <c:v>1.3124342399999989E-2</c:v>
                </c:pt>
                <c:pt idx="79">
                  <c:v>1.2956610933333321E-2</c:v>
                </c:pt>
                <c:pt idx="80">
                  <c:v>1.2780373333333324E-2</c:v>
                </c:pt>
                <c:pt idx="81">
                  <c:v>1.2595629599999988E-2</c:v>
                </c:pt>
                <c:pt idx="82">
                  <c:v>1.2402379733333319E-2</c:v>
                </c:pt>
                <c:pt idx="83">
                  <c:v>1.2200623733333318E-2</c:v>
                </c:pt>
                <c:pt idx="84">
                  <c:v>1.1990361599999982E-2</c:v>
                </c:pt>
                <c:pt idx="85">
                  <c:v>1.1771593333333316E-2</c:v>
                </c:pt>
                <c:pt idx="86">
                  <c:v>1.1544318933333318E-2</c:v>
                </c:pt>
                <c:pt idx="87">
                  <c:v>1.1308538399999984E-2</c:v>
                </c:pt>
                <c:pt idx="88">
                  <c:v>1.1064251733333315E-2</c:v>
                </c:pt>
                <c:pt idx="89">
                  <c:v>1.0811458933333309E-2</c:v>
                </c:pt>
                <c:pt idx="90">
                  <c:v>1.0550159999999975E-2</c:v>
                </c:pt>
                <c:pt idx="91">
                  <c:v>1.0280354933333312E-2</c:v>
                </c:pt>
                <c:pt idx="92">
                  <c:v>1.0002043733333313E-2</c:v>
                </c:pt>
                <c:pt idx="93">
                  <c:v>9.7152263999999849E-3</c:v>
                </c:pt>
                <c:pt idx="94">
                  <c:v>9.4199029333333073E-3</c:v>
                </c:pt>
                <c:pt idx="95">
                  <c:v>9.1160733333333077E-3</c:v>
                </c:pt>
                <c:pt idx="96">
                  <c:v>8.8037375999999723E-3</c:v>
                </c:pt>
                <c:pt idx="97">
                  <c:v>8.482895733333301E-3</c:v>
                </c:pt>
                <c:pt idx="98">
                  <c:v>8.1535477333333009E-3</c:v>
                </c:pt>
                <c:pt idx="99">
                  <c:v>7.8156935999999649E-3</c:v>
                </c:pt>
                <c:pt idx="100">
                  <c:v>7.469333333333307E-3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A25-4D96-AFE3-CF23F5D4B93F}"/>
            </c:ext>
          </c:extLst>
        </c:ser>
        <c:ser>
          <c:idx val="49"/>
          <c:order val="49"/>
          <c:spPr>
            <a:ln w="952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'zero alpha'!$G$51:$DC$51</c:f>
              <c:numCache>
                <c:formatCode>General</c:formatCode>
                <c:ptCount val="101"/>
                <c:pt idx="0">
                  <c:v>0</c:v>
                </c:pt>
                <c:pt idx="1">
                  <c:v>4.957432958333334E-4</c:v>
                </c:pt>
                <c:pt idx="2">
                  <c:v>9.8297318333333359E-4</c:v>
                </c:pt>
                <c:pt idx="3">
                  <c:v>1.4616896625000001E-3</c:v>
                </c:pt>
                <c:pt idx="4">
                  <c:v>1.9318927333333339E-3</c:v>
                </c:pt>
                <c:pt idx="5">
                  <c:v>2.393582395833334E-3</c:v>
                </c:pt>
                <c:pt idx="6">
                  <c:v>2.8467586500000005E-3</c:v>
                </c:pt>
                <c:pt idx="7">
                  <c:v>3.2914214958333337E-3</c:v>
                </c:pt>
                <c:pt idx="8">
                  <c:v>3.7275709333333342E-3</c:v>
                </c:pt>
                <c:pt idx="9">
                  <c:v>4.1552069625000005E-3</c:v>
                </c:pt>
                <c:pt idx="10">
                  <c:v>4.5743295833333333E-3</c:v>
                </c:pt>
                <c:pt idx="11">
                  <c:v>4.9849387958333328E-3</c:v>
                </c:pt>
                <c:pt idx="12">
                  <c:v>5.3870346E-3</c:v>
                </c:pt>
                <c:pt idx="13">
                  <c:v>5.7806169958333322E-3</c:v>
                </c:pt>
                <c:pt idx="14">
                  <c:v>6.1656859833333338E-3</c:v>
                </c:pt>
                <c:pt idx="15">
                  <c:v>6.5422415624999996E-3</c:v>
                </c:pt>
                <c:pt idx="16">
                  <c:v>6.9102837333333347E-3</c:v>
                </c:pt>
                <c:pt idx="17">
                  <c:v>7.2698124958333332E-3</c:v>
                </c:pt>
                <c:pt idx="18">
                  <c:v>7.6208278500000011E-3</c:v>
                </c:pt>
                <c:pt idx="19">
                  <c:v>7.9633297958333349E-3</c:v>
                </c:pt>
                <c:pt idx="20">
                  <c:v>8.2973183333333363E-3</c:v>
                </c:pt>
                <c:pt idx="21">
                  <c:v>8.6227934625000002E-3</c:v>
                </c:pt>
                <c:pt idx="22">
                  <c:v>8.9397551833333352E-3</c:v>
                </c:pt>
                <c:pt idx="23">
                  <c:v>9.2482034958333362E-3</c:v>
                </c:pt>
                <c:pt idx="24">
                  <c:v>9.5481384000000013E-3</c:v>
                </c:pt>
                <c:pt idx="25">
                  <c:v>9.8395598958333341E-3</c:v>
                </c:pt>
                <c:pt idx="26">
                  <c:v>1.0122467983333336E-2</c:v>
                </c:pt>
                <c:pt idx="27">
                  <c:v>1.0396862662500003E-2</c:v>
                </c:pt>
                <c:pt idx="28">
                  <c:v>1.0662743933333335E-2</c:v>
                </c:pt>
                <c:pt idx="29">
                  <c:v>1.0920111795833336E-2</c:v>
                </c:pt>
                <c:pt idx="30">
                  <c:v>1.1168966250000002E-2</c:v>
                </c:pt>
                <c:pt idx="31">
                  <c:v>1.1409307295833334E-2</c:v>
                </c:pt>
                <c:pt idx="32">
                  <c:v>1.1641134933333335E-2</c:v>
                </c:pt>
                <c:pt idx="33">
                  <c:v>1.1864449162500002E-2</c:v>
                </c:pt>
                <c:pt idx="34">
                  <c:v>1.2079249983333337E-2</c:v>
                </c:pt>
                <c:pt idx="35">
                  <c:v>1.2285537395833337E-2</c:v>
                </c:pt>
                <c:pt idx="36">
                  <c:v>1.2483311400000002E-2</c:v>
                </c:pt>
                <c:pt idx="37">
                  <c:v>1.2672571995833336E-2</c:v>
                </c:pt>
                <c:pt idx="38">
                  <c:v>1.2853319183333337E-2</c:v>
                </c:pt>
                <c:pt idx="39">
                  <c:v>1.3025552962500006E-2</c:v>
                </c:pt>
                <c:pt idx="40">
                  <c:v>1.3189273333333338E-2</c:v>
                </c:pt>
                <c:pt idx="41">
                  <c:v>1.3344480295833336E-2</c:v>
                </c:pt>
                <c:pt idx="42">
                  <c:v>1.3491173850000007E-2</c:v>
                </c:pt>
                <c:pt idx="43">
                  <c:v>1.3629353995833336E-2</c:v>
                </c:pt>
                <c:pt idx="44">
                  <c:v>1.3759020733333337E-2</c:v>
                </c:pt>
                <c:pt idx="45">
                  <c:v>1.3880174062500007E-2</c:v>
                </c:pt>
                <c:pt idx="46">
                  <c:v>1.3992813983333336E-2</c:v>
                </c:pt>
                <c:pt idx="47">
                  <c:v>1.4096940495833335E-2</c:v>
                </c:pt>
                <c:pt idx="48">
                  <c:v>1.4192553600000006E-2</c:v>
                </c:pt>
                <c:pt idx="49">
                  <c:v>1.4279653295833335E-2</c:v>
                </c:pt>
                <c:pt idx="50">
                  <c:v>1.4358239583333337E-2</c:v>
                </c:pt>
                <c:pt idx="51">
                  <c:v>1.4428312462500001E-2</c:v>
                </c:pt>
                <c:pt idx="52">
                  <c:v>1.4489871933333332E-2</c:v>
                </c:pt>
                <c:pt idx="53">
                  <c:v>1.4542917995833337E-2</c:v>
                </c:pt>
                <c:pt idx="54">
                  <c:v>1.4587450649999998E-2</c:v>
                </c:pt>
                <c:pt idx="55">
                  <c:v>1.4623469895833331E-2</c:v>
                </c:pt>
                <c:pt idx="56">
                  <c:v>1.4650975733333335E-2</c:v>
                </c:pt>
                <c:pt idx="57">
                  <c:v>1.46699681625E-2</c:v>
                </c:pt>
                <c:pt idx="58">
                  <c:v>1.4680447183333329E-2</c:v>
                </c:pt>
                <c:pt idx="59">
                  <c:v>1.4682412795833336E-2</c:v>
                </c:pt>
                <c:pt idx="60">
                  <c:v>1.4675864999999998E-2</c:v>
                </c:pt>
                <c:pt idx="61">
                  <c:v>1.466080379583333E-2</c:v>
                </c:pt>
                <c:pt idx="62">
                  <c:v>1.4637229183333329E-2</c:v>
                </c:pt>
                <c:pt idx="63">
                  <c:v>1.4605141162499998E-2</c:v>
                </c:pt>
                <c:pt idx="64">
                  <c:v>1.4564539733333329E-2</c:v>
                </c:pt>
                <c:pt idx="65">
                  <c:v>1.4515424895833334E-2</c:v>
                </c:pt>
                <c:pt idx="66">
                  <c:v>1.4457796649999997E-2</c:v>
                </c:pt>
                <c:pt idx="67">
                  <c:v>1.4391654995833329E-2</c:v>
                </c:pt>
                <c:pt idx="68">
                  <c:v>1.4316999933333331E-2</c:v>
                </c:pt>
                <c:pt idx="69">
                  <c:v>1.4233831462499999E-2</c:v>
                </c:pt>
                <c:pt idx="70">
                  <c:v>1.4142149583333333E-2</c:v>
                </c:pt>
                <c:pt idx="71">
                  <c:v>1.4041954295833332E-2</c:v>
                </c:pt>
                <c:pt idx="72">
                  <c:v>1.3933245599999991E-2</c:v>
                </c:pt>
                <c:pt idx="73">
                  <c:v>1.3816023495833329E-2</c:v>
                </c:pt>
                <c:pt idx="74">
                  <c:v>1.3690287983333323E-2</c:v>
                </c:pt>
                <c:pt idx="75">
                  <c:v>1.3556039062499994E-2</c:v>
                </c:pt>
                <c:pt idx="76">
                  <c:v>1.341327673333333E-2</c:v>
                </c:pt>
                <c:pt idx="77">
                  <c:v>1.3262000995833322E-2</c:v>
                </c:pt>
                <c:pt idx="78">
                  <c:v>1.3102211849999993E-2</c:v>
                </c:pt>
                <c:pt idx="79">
                  <c:v>1.2933909295833323E-2</c:v>
                </c:pt>
                <c:pt idx="80">
                  <c:v>1.2757093333333323E-2</c:v>
                </c:pt>
                <c:pt idx="81">
                  <c:v>1.2571763962499989E-2</c:v>
                </c:pt>
                <c:pt idx="82">
                  <c:v>1.2377921183333321E-2</c:v>
                </c:pt>
                <c:pt idx="83">
                  <c:v>1.2175564995833322E-2</c:v>
                </c:pt>
                <c:pt idx="84">
                  <c:v>1.1964695399999985E-2</c:v>
                </c:pt>
                <c:pt idx="85">
                  <c:v>1.1745312395833322E-2</c:v>
                </c:pt>
                <c:pt idx="86">
                  <c:v>1.1517415983333321E-2</c:v>
                </c:pt>
                <c:pt idx="87">
                  <c:v>1.1281006162499989E-2</c:v>
                </c:pt>
                <c:pt idx="88">
                  <c:v>1.1036082933333316E-2</c:v>
                </c:pt>
                <c:pt idx="89">
                  <c:v>1.0782646295833316E-2</c:v>
                </c:pt>
                <c:pt idx="90">
                  <c:v>1.0520696249999982E-2</c:v>
                </c:pt>
                <c:pt idx="91">
                  <c:v>1.0250232795833314E-2</c:v>
                </c:pt>
                <c:pt idx="92">
                  <c:v>9.9712559333333187E-3</c:v>
                </c:pt>
                <c:pt idx="93">
                  <c:v>9.6837656624999824E-3</c:v>
                </c:pt>
                <c:pt idx="94">
                  <c:v>9.387761983333312E-3</c:v>
                </c:pt>
                <c:pt idx="95">
                  <c:v>9.0832448958333145E-3</c:v>
                </c:pt>
                <c:pt idx="96">
                  <c:v>8.770214399999976E-3</c:v>
                </c:pt>
                <c:pt idx="97">
                  <c:v>8.4486704958333103E-3</c:v>
                </c:pt>
                <c:pt idx="98">
                  <c:v>8.1186131833333106E-3</c:v>
                </c:pt>
                <c:pt idx="99">
                  <c:v>7.7800424624999698E-3</c:v>
                </c:pt>
                <c:pt idx="100">
                  <c:v>7.4329583333333088E-3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FA25-4D96-AFE3-CF23F5D4B93F}"/>
            </c:ext>
          </c:extLst>
        </c:ser>
        <c:ser>
          <c:idx val="50"/>
          <c:order val="50"/>
          <c:spPr>
            <a:ln w="952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'zero alpha'!$G$52:$DC$52</c:f>
              <c:numCache>
                <c:formatCode>General</c:formatCode>
                <c:ptCount val="101"/>
                <c:pt idx="0">
                  <c:v>0</c:v>
                </c:pt>
                <c:pt idx="1">
                  <c:v>4.9573958333333349E-4</c:v>
                </c:pt>
                <c:pt idx="2">
                  <c:v>9.8295833333333351E-4</c:v>
                </c:pt>
                <c:pt idx="3">
                  <c:v>1.4616562500000001E-3</c:v>
                </c:pt>
                <c:pt idx="4">
                  <c:v>1.9318333333333338E-3</c:v>
                </c:pt>
                <c:pt idx="5">
                  <c:v>2.3934895833333338E-3</c:v>
                </c:pt>
                <c:pt idx="6">
                  <c:v>2.8466250000000006E-3</c:v>
                </c:pt>
                <c:pt idx="7">
                  <c:v>3.291239583333334E-3</c:v>
                </c:pt>
                <c:pt idx="8">
                  <c:v>3.7273333333333342E-3</c:v>
                </c:pt>
                <c:pt idx="9">
                  <c:v>4.1549062500000006E-3</c:v>
                </c:pt>
                <c:pt idx="10">
                  <c:v>4.5739583333333335E-3</c:v>
                </c:pt>
                <c:pt idx="11">
                  <c:v>4.984489583333333E-3</c:v>
                </c:pt>
                <c:pt idx="12">
                  <c:v>5.3865000000000007E-3</c:v>
                </c:pt>
                <c:pt idx="13">
                  <c:v>5.7799895833333323E-3</c:v>
                </c:pt>
                <c:pt idx="14">
                  <c:v>6.1649583333333331E-3</c:v>
                </c:pt>
                <c:pt idx="15">
                  <c:v>6.5414062499999995E-3</c:v>
                </c:pt>
                <c:pt idx="16">
                  <c:v>6.909333333333335E-3</c:v>
                </c:pt>
                <c:pt idx="17">
                  <c:v>7.2687395833333336E-3</c:v>
                </c:pt>
                <c:pt idx="18">
                  <c:v>7.6196250000000005E-3</c:v>
                </c:pt>
                <c:pt idx="19">
                  <c:v>7.9619895833333357E-3</c:v>
                </c:pt>
                <c:pt idx="20">
                  <c:v>8.2958333333333356E-3</c:v>
                </c:pt>
                <c:pt idx="21">
                  <c:v>8.6211562500000012E-3</c:v>
                </c:pt>
                <c:pt idx="22">
                  <c:v>8.9379583333333359E-3</c:v>
                </c:pt>
                <c:pt idx="23">
                  <c:v>9.2462395833333363E-3</c:v>
                </c:pt>
                <c:pt idx="24">
                  <c:v>9.5460000000000024E-3</c:v>
                </c:pt>
                <c:pt idx="25">
                  <c:v>9.8372395833333341E-3</c:v>
                </c:pt>
                <c:pt idx="26">
                  <c:v>1.0119958333333337E-2</c:v>
                </c:pt>
                <c:pt idx="27">
                  <c:v>1.0394156250000003E-2</c:v>
                </c:pt>
                <c:pt idx="28">
                  <c:v>1.0659833333333335E-2</c:v>
                </c:pt>
                <c:pt idx="29">
                  <c:v>1.0916989583333337E-2</c:v>
                </c:pt>
                <c:pt idx="30">
                  <c:v>1.1165625000000004E-2</c:v>
                </c:pt>
                <c:pt idx="31">
                  <c:v>1.1405739583333335E-2</c:v>
                </c:pt>
                <c:pt idx="32">
                  <c:v>1.1637333333333336E-2</c:v>
                </c:pt>
                <c:pt idx="33">
                  <c:v>1.1860406250000004E-2</c:v>
                </c:pt>
                <c:pt idx="34">
                  <c:v>1.2074958333333337E-2</c:v>
                </c:pt>
                <c:pt idx="35">
                  <c:v>1.2280989583333336E-2</c:v>
                </c:pt>
                <c:pt idx="36">
                  <c:v>1.2478500000000003E-2</c:v>
                </c:pt>
                <c:pt idx="37">
                  <c:v>1.2667489583333337E-2</c:v>
                </c:pt>
                <c:pt idx="38">
                  <c:v>1.2847958333333336E-2</c:v>
                </c:pt>
                <c:pt idx="39">
                  <c:v>1.3019906250000005E-2</c:v>
                </c:pt>
                <c:pt idx="40">
                  <c:v>1.3183333333333337E-2</c:v>
                </c:pt>
                <c:pt idx="41">
                  <c:v>1.3338239583333336E-2</c:v>
                </c:pt>
                <c:pt idx="42">
                  <c:v>1.3484625000000007E-2</c:v>
                </c:pt>
                <c:pt idx="43">
                  <c:v>1.3622489583333336E-2</c:v>
                </c:pt>
                <c:pt idx="44">
                  <c:v>1.3751833333333338E-2</c:v>
                </c:pt>
                <c:pt idx="45">
                  <c:v>1.3872656250000007E-2</c:v>
                </c:pt>
                <c:pt idx="46">
                  <c:v>1.3984958333333335E-2</c:v>
                </c:pt>
                <c:pt idx="47">
                  <c:v>1.4088739583333336E-2</c:v>
                </c:pt>
                <c:pt idx="48">
                  <c:v>1.4184000000000007E-2</c:v>
                </c:pt>
                <c:pt idx="49">
                  <c:v>1.4270739583333334E-2</c:v>
                </c:pt>
                <c:pt idx="50">
                  <c:v>1.4348958333333337E-2</c:v>
                </c:pt>
                <c:pt idx="51">
                  <c:v>1.441865625E-2</c:v>
                </c:pt>
                <c:pt idx="52">
                  <c:v>1.4479833333333332E-2</c:v>
                </c:pt>
                <c:pt idx="53">
                  <c:v>1.4532489583333336E-2</c:v>
                </c:pt>
                <c:pt idx="54">
                  <c:v>1.4576624999999999E-2</c:v>
                </c:pt>
                <c:pt idx="55">
                  <c:v>1.4612239583333332E-2</c:v>
                </c:pt>
                <c:pt idx="56">
                  <c:v>1.4639333333333336E-2</c:v>
                </c:pt>
                <c:pt idx="57">
                  <c:v>1.465790625E-2</c:v>
                </c:pt>
                <c:pt idx="58">
                  <c:v>1.466795833333333E-2</c:v>
                </c:pt>
                <c:pt idx="59">
                  <c:v>1.4669489583333336E-2</c:v>
                </c:pt>
                <c:pt idx="60">
                  <c:v>1.4662499999999998E-2</c:v>
                </c:pt>
                <c:pt idx="61">
                  <c:v>1.4646989583333329E-2</c:v>
                </c:pt>
                <c:pt idx="62">
                  <c:v>1.4622958333333332E-2</c:v>
                </c:pt>
                <c:pt idx="63">
                  <c:v>1.459040625E-2</c:v>
                </c:pt>
                <c:pt idx="64">
                  <c:v>1.4549333333333331E-2</c:v>
                </c:pt>
                <c:pt idx="65">
                  <c:v>1.4499739583333334E-2</c:v>
                </c:pt>
                <c:pt idx="66">
                  <c:v>1.4441625E-2</c:v>
                </c:pt>
                <c:pt idx="67">
                  <c:v>1.4374989583333331E-2</c:v>
                </c:pt>
                <c:pt idx="68">
                  <c:v>1.4299833333333331E-2</c:v>
                </c:pt>
                <c:pt idx="69">
                  <c:v>1.4216156249999997E-2</c:v>
                </c:pt>
                <c:pt idx="70">
                  <c:v>1.4123958333333332E-2</c:v>
                </c:pt>
                <c:pt idx="71">
                  <c:v>1.4023239583333333E-2</c:v>
                </c:pt>
                <c:pt idx="72">
                  <c:v>1.3913999999999992E-2</c:v>
                </c:pt>
                <c:pt idx="73">
                  <c:v>1.3796239583333331E-2</c:v>
                </c:pt>
                <c:pt idx="74">
                  <c:v>1.3669958333333326E-2</c:v>
                </c:pt>
                <c:pt idx="75">
                  <c:v>1.3535156249999996E-2</c:v>
                </c:pt>
                <c:pt idx="76">
                  <c:v>1.3391833333333329E-2</c:v>
                </c:pt>
                <c:pt idx="77">
                  <c:v>1.3239989583333323E-2</c:v>
                </c:pt>
                <c:pt idx="78">
                  <c:v>1.3079624999999991E-2</c:v>
                </c:pt>
                <c:pt idx="79">
                  <c:v>1.2910739583333324E-2</c:v>
                </c:pt>
                <c:pt idx="80">
                  <c:v>1.2733333333333326E-2</c:v>
                </c:pt>
                <c:pt idx="81">
                  <c:v>1.254740624999999E-2</c:v>
                </c:pt>
                <c:pt idx="82">
                  <c:v>1.2352958333333323E-2</c:v>
                </c:pt>
                <c:pt idx="83">
                  <c:v>1.2149989583333323E-2</c:v>
                </c:pt>
                <c:pt idx="84">
                  <c:v>1.1938499999999987E-2</c:v>
                </c:pt>
                <c:pt idx="85">
                  <c:v>1.1718489583333321E-2</c:v>
                </c:pt>
                <c:pt idx="86">
                  <c:v>1.1489958333333321E-2</c:v>
                </c:pt>
                <c:pt idx="87">
                  <c:v>1.1252906249999986E-2</c:v>
                </c:pt>
                <c:pt idx="88">
                  <c:v>1.100733333333332E-2</c:v>
                </c:pt>
                <c:pt idx="89">
                  <c:v>1.0753239583333317E-2</c:v>
                </c:pt>
                <c:pt idx="90">
                  <c:v>1.0490624999999983E-2</c:v>
                </c:pt>
                <c:pt idx="91">
                  <c:v>1.0219489583333317E-2</c:v>
                </c:pt>
                <c:pt idx="92">
                  <c:v>9.9398333333333144E-3</c:v>
                </c:pt>
                <c:pt idx="93">
                  <c:v>9.6516562499999875E-3</c:v>
                </c:pt>
                <c:pt idx="94">
                  <c:v>9.3549583333333158E-3</c:v>
                </c:pt>
                <c:pt idx="95">
                  <c:v>9.0497395833333133E-3</c:v>
                </c:pt>
                <c:pt idx="96">
                  <c:v>8.7359999999999799E-3</c:v>
                </c:pt>
                <c:pt idx="97">
                  <c:v>8.4137395833333087E-3</c:v>
                </c:pt>
                <c:pt idx="98">
                  <c:v>8.0829583333333066E-3</c:v>
                </c:pt>
                <c:pt idx="99">
                  <c:v>7.7436562499999667E-3</c:v>
                </c:pt>
                <c:pt idx="100">
                  <c:v>7.3958333333333098E-3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FA25-4D96-AFE3-CF23F5D4B93F}"/>
            </c:ext>
          </c:extLst>
        </c:ser>
        <c:ser>
          <c:idx val="51"/>
          <c:order val="51"/>
          <c:spPr>
            <a:ln w="952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'zero alpha'!$G$53:$DC$53</c:f>
              <c:numCache>
                <c:formatCode>General</c:formatCode>
                <c:ptCount val="101"/>
                <c:pt idx="0">
                  <c:v>0</c:v>
                </c:pt>
                <c:pt idx="1">
                  <c:v>4.9573579583333345E-4</c:v>
                </c:pt>
                <c:pt idx="2">
                  <c:v>9.8294318333333355E-4</c:v>
                </c:pt>
                <c:pt idx="3">
                  <c:v>1.4616221625000001E-3</c:v>
                </c:pt>
                <c:pt idx="4">
                  <c:v>1.9317727333333337E-3</c:v>
                </c:pt>
                <c:pt idx="5">
                  <c:v>2.3933948958333338E-3</c:v>
                </c:pt>
                <c:pt idx="6">
                  <c:v>2.8464886500000003E-3</c:v>
                </c:pt>
                <c:pt idx="7">
                  <c:v>3.2910539958333337E-3</c:v>
                </c:pt>
                <c:pt idx="8">
                  <c:v>3.727090933333334E-3</c:v>
                </c:pt>
                <c:pt idx="9">
                  <c:v>4.1545994625000002E-3</c:v>
                </c:pt>
                <c:pt idx="10">
                  <c:v>4.5735795833333334E-3</c:v>
                </c:pt>
                <c:pt idx="11">
                  <c:v>4.9840312958333334E-3</c:v>
                </c:pt>
                <c:pt idx="12">
                  <c:v>5.3859546000000003E-3</c:v>
                </c:pt>
                <c:pt idx="13">
                  <c:v>5.7793494958333323E-3</c:v>
                </c:pt>
                <c:pt idx="14">
                  <c:v>6.1642159833333338E-3</c:v>
                </c:pt>
                <c:pt idx="15">
                  <c:v>6.5405540624999996E-3</c:v>
                </c:pt>
                <c:pt idx="16">
                  <c:v>6.9083637333333349E-3</c:v>
                </c:pt>
                <c:pt idx="17">
                  <c:v>7.2676449958333335E-3</c:v>
                </c:pt>
                <c:pt idx="18">
                  <c:v>7.6183978500000008E-3</c:v>
                </c:pt>
                <c:pt idx="19">
                  <c:v>7.9606222958333358E-3</c:v>
                </c:pt>
                <c:pt idx="20">
                  <c:v>8.2943183333333351E-3</c:v>
                </c:pt>
                <c:pt idx="21">
                  <c:v>8.6194859625000012E-3</c:v>
                </c:pt>
                <c:pt idx="22">
                  <c:v>8.936125183333336E-3</c:v>
                </c:pt>
                <c:pt idx="23">
                  <c:v>9.2442359958333359E-3</c:v>
                </c:pt>
                <c:pt idx="24">
                  <c:v>9.5438184000000009E-3</c:v>
                </c:pt>
                <c:pt idx="25">
                  <c:v>9.8348723958333346E-3</c:v>
                </c:pt>
                <c:pt idx="26">
                  <c:v>1.0117397983333337E-2</c:v>
                </c:pt>
                <c:pt idx="27">
                  <c:v>1.0391395162500002E-2</c:v>
                </c:pt>
                <c:pt idx="28">
                  <c:v>1.0656863933333335E-2</c:v>
                </c:pt>
                <c:pt idx="29">
                  <c:v>1.0913804295833336E-2</c:v>
                </c:pt>
                <c:pt idx="30">
                  <c:v>1.1162216250000002E-2</c:v>
                </c:pt>
                <c:pt idx="31">
                  <c:v>1.1402099795833336E-2</c:v>
                </c:pt>
                <c:pt idx="32">
                  <c:v>1.1633454933333336E-2</c:v>
                </c:pt>
                <c:pt idx="33">
                  <c:v>1.1856281662500003E-2</c:v>
                </c:pt>
                <c:pt idx="34">
                  <c:v>1.2070579983333336E-2</c:v>
                </c:pt>
                <c:pt idx="35">
                  <c:v>1.2276349895833337E-2</c:v>
                </c:pt>
                <c:pt idx="36">
                  <c:v>1.2473591400000004E-2</c:v>
                </c:pt>
                <c:pt idx="37">
                  <c:v>1.2662304495833335E-2</c:v>
                </c:pt>
                <c:pt idx="38">
                  <c:v>1.2842489183333337E-2</c:v>
                </c:pt>
                <c:pt idx="39">
                  <c:v>1.3014145462500005E-2</c:v>
                </c:pt>
                <c:pt idx="40">
                  <c:v>1.3177273333333336E-2</c:v>
                </c:pt>
                <c:pt idx="41">
                  <c:v>1.3331872795833335E-2</c:v>
                </c:pt>
                <c:pt idx="42">
                  <c:v>1.3477943850000005E-2</c:v>
                </c:pt>
                <c:pt idx="43">
                  <c:v>1.3615486495833337E-2</c:v>
                </c:pt>
                <c:pt idx="44">
                  <c:v>1.3744500733333337E-2</c:v>
                </c:pt>
                <c:pt idx="45">
                  <c:v>1.3864986562500008E-2</c:v>
                </c:pt>
                <c:pt idx="46">
                  <c:v>1.3976943983333335E-2</c:v>
                </c:pt>
                <c:pt idx="47">
                  <c:v>1.4080372995833335E-2</c:v>
                </c:pt>
                <c:pt idx="48">
                  <c:v>1.4175273600000007E-2</c:v>
                </c:pt>
                <c:pt idx="49">
                  <c:v>1.4261645795833335E-2</c:v>
                </c:pt>
                <c:pt idx="50">
                  <c:v>1.4339489583333337E-2</c:v>
                </c:pt>
                <c:pt idx="51">
                  <c:v>1.4408804962500001E-2</c:v>
                </c:pt>
                <c:pt idx="52">
                  <c:v>1.4469591933333333E-2</c:v>
                </c:pt>
                <c:pt idx="53">
                  <c:v>1.4521850495833336E-2</c:v>
                </c:pt>
                <c:pt idx="54">
                  <c:v>1.4565580649999998E-2</c:v>
                </c:pt>
                <c:pt idx="55">
                  <c:v>1.4600782395833331E-2</c:v>
                </c:pt>
                <c:pt idx="56">
                  <c:v>1.4627455733333334E-2</c:v>
                </c:pt>
                <c:pt idx="57">
                  <c:v>1.4645600662499999E-2</c:v>
                </c:pt>
                <c:pt idx="58">
                  <c:v>1.4655217183333329E-2</c:v>
                </c:pt>
                <c:pt idx="59">
                  <c:v>1.4656305295833335E-2</c:v>
                </c:pt>
                <c:pt idx="60">
                  <c:v>1.4648864999999997E-2</c:v>
                </c:pt>
                <c:pt idx="61">
                  <c:v>1.4632896295833329E-2</c:v>
                </c:pt>
                <c:pt idx="62">
                  <c:v>1.4608399183333329E-2</c:v>
                </c:pt>
                <c:pt idx="63">
                  <c:v>1.4575373662499998E-2</c:v>
                </c:pt>
                <c:pt idx="64">
                  <c:v>1.4533819733333328E-2</c:v>
                </c:pt>
                <c:pt idx="65">
                  <c:v>1.4483737395833331E-2</c:v>
                </c:pt>
                <c:pt idx="66">
                  <c:v>1.4425126649999998E-2</c:v>
                </c:pt>
                <c:pt idx="67">
                  <c:v>1.4357987495833332E-2</c:v>
                </c:pt>
                <c:pt idx="68">
                  <c:v>1.4282319933333329E-2</c:v>
                </c:pt>
                <c:pt idx="69">
                  <c:v>1.4198123962499996E-2</c:v>
                </c:pt>
                <c:pt idx="70">
                  <c:v>1.4105399583333334E-2</c:v>
                </c:pt>
                <c:pt idx="71">
                  <c:v>1.4004146795833332E-2</c:v>
                </c:pt>
                <c:pt idx="72">
                  <c:v>1.3894365599999993E-2</c:v>
                </c:pt>
                <c:pt idx="73">
                  <c:v>1.3776055995833328E-2</c:v>
                </c:pt>
                <c:pt idx="74">
                  <c:v>1.3649217983333326E-2</c:v>
                </c:pt>
                <c:pt idx="75">
                  <c:v>1.3513851562499995E-2</c:v>
                </c:pt>
                <c:pt idx="76">
                  <c:v>1.3369956733333327E-2</c:v>
                </c:pt>
                <c:pt idx="77">
                  <c:v>1.3217533495833322E-2</c:v>
                </c:pt>
                <c:pt idx="78">
                  <c:v>1.3056581849999992E-2</c:v>
                </c:pt>
                <c:pt idx="79">
                  <c:v>1.2887101795833324E-2</c:v>
                </c:pt>
                <c:pt idx="80">
                  <c:v>1.2709093333333324E-2</c:v>
                </c:pt>
                <c:pt idx="81">
                  <c:v>1.252255646249999E-2</c:v>
                </c:pt>
                <c:pt idx="82">
                  <c:v>1.232749118333332E-2</c:v>
                </c:pt>
                <c:pt idx="83">
                  <c:v>1.212389749583332E-2</c:v>
                </c:pt>
                <c:pt idx="84">
                  <c:v>1.1911775399999984E-2</c:v>
                </c:pt>
                <c:pt idx="85">
                  <c:v>1.1691124895833321E-2</c:v>
                </c:pt>
                <c:pt idx="86">
                  <c:v>1.1461945983333326E-2</c:v>
                </c:pt>
                <c:pt idx="87">
                  <c:v>1.1224238662499983E-2</c:v>
                </c:pt>
                <c:pt idx="88">
                  <c:v>1.0978002933333314E-2</c:v>
                </c:pt>
                <c:pt idx="89">
                  <c:v>1.0723238795833312E-2</c:v>
                </c:pt>
                <c:pt idx="90">
                  <c:v>1.0459946249999984E-2</c:v>
                </c:pt>
                <c:pt idx="91">
                  <c:v>1.0188125295833315E-2</c:v>
                </c:pt>
                <c:pt idx="92">
                  <c:v>9.907775933333314E-3</c:v>
                </c:pt>
                <c:pt idx="93">
                  <c:v>9.6188981624999864E-3</c:v>
                </c:pt>
                <c:pt idx="94">
                  <c:v>9.3214919833333118E-3</c:v>
                </c:pt>
                <c:pt idx="95">
                  <c:v>9.015557395833311E-3</c:v>
                </c:pt>
                <c:pt idx="96">
                  <c:v>8.7010943999999771E-3</c:v>
                </c:pt>
                <c:pt idx="97">
                  <c:v>8.37810299583331E-3</c:v>
                </c:pt>
                <c:pt idx="98">
                  <c:v>8.0465831833333099E-3</c:v>
                </c:pt>
                <c:pt idx="99">
                  <c:v>7.7065349624999696E-3</c:v>
                </c:pt>
                <c:pt idx="100">
                  <c:v>7.3579583333333101E-3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FA25-4D96-AFE3-CF23F5D4B93F}"/>
            </c:ext>
          </c:extLst>
        </c:ser>
        <c:ser>
          <c:idx val="52"/>
          <c:order val="52"/>
          <c:spPr>
            <a:ln w="952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'zero alpha'!$G$54:$DC$54</c:f>
              <c:numCache>
                <c:formatCode>General</c:formatCode>
                <c:ptCount val="101"/>
                <c:pt idx="0">
                  <c:v>0</c:v>
                </c:pt>
                <c:pt idx="1">
                  <c:v>4.9573193333333349E-4</c:v>
                </c:pt>
                <c:pt idx="2">
                  <c:v>9.8292773333333349E-4</c:v>
                </c:pt>
                <c:pt idx="3">
                  <c:v>1.4615874E-3</c:v>
                </c:pt>
                <c:pt idx="4">
                  <c:v>1.9317109333333339E-3</c:v>
                </c:pt>
                <c:pt idx="5">
                  <c:v>2.3932983333333339E-3</c:v>
                </c:pt>
                <c:pt idx="6">
                  <c:v>2.8463496000000004E-3</c:v>
                </c:pt>
                <c:pt idx="7">
                  <c:v>3.2908647333333338E-3</c:v>
                </c:pt>
                <c:pt idx="8">
                  <c:v>3.7268437333333342E-3</c:v>
                </c:pt>
                <c:pt idx="9">
                  <c:v>4.1542866000000003E-3</c:v>
                </c:pt>
                <c:pt idx="10">
                  <c:v>4.5731933333333337E-3</c:v>
                </c:pt>
                <c:pt idx="11">
                  <c:v>4.9835639333333332E-3</c:v>
                </c:pt>
                <c:pt idx="12">
                  <c:v>5.3853984000000006E-3</c:v>
                </c:pt>
                <c:pt idx="13">
                  <c:v>5.7786967333333323E-3</c:v>
                </c:pt>
                <c:pt idx="14">
                  <c:v>6.1634589333333335E-3</c:v>
                </c:pt>
                <c:pt idx="15">
                  <c:v>6.5396849999999999E-3</c:v>
                </c:pt>
                <c:pt idx="16">
                  <c:v>6.9073749333333351E-3</c:v>
                </c:pt>
                <c:pt idx="17">
                  <c:v>7.2665287333333337E-3</c:v>
                </c:pt>
                <c:pt idx="18">
                  <c:v>7.617146400000001E-3</c:v>
                </c:pt>
                <c:pt idx="19">
                  <c:v>7.9592279333333352E-3</c:v>
                </c:pt>
                <c:pt idx="20">
                  <c:v>8.2927733333333364E-3</c:v>
                </c:pt>
                <c:pt idx="21">
                  <c:v>8.617782600000002E-3</c:v>
                </c:pt>
                <c:pt idx="22">
                  <c:v>8.9342557333333371E-3</c:v>
                </c:pt>
                <c:pt idx="23">
                  <c:v>9.2421927333333365E-3</c:v>
                </c:pt>
                <c:pt idx="24">
                  <c:v>9.5415936000000021E-3</c:v>
                </c:pt>
                <c:pt idx="25">
                  <c:v>9.8324583333333354E-3</c:v>
                </c:pt>
                <c:pt idx="26">
                  <c:v>1.0114786933333337E-2</c:v>
                </c:pt>
                <c:pt idx="27">
                  <c:v>1.0388579400000004E-2</c:v>
                </c:pt>
                <c:pt idx="28">
                  <c:v>1.0653835733333335E-2</c:v>
                </c:pt>
                <c:pt idx="29">
                  <c:v>1.0910555933333337E-2</c:v>
                </c:pt>
                <c:pt idx="30">
                  <c:v>1.1158740000000004E-2</c:v>
                </c:pt>
                <c:pt idx="31">
                  <c:v>1.1398387933333334E-2</c:v>
                </c:pt>
                <c:pt idx="32">
                  <c:v>1.1629499733333337E-2</c:v>
                </c:pt>
                <c:pt idx="33">
                  <c:v>1.1852075400000004E-2</c:v>
                </c:pt>
                <c:pt idx="34">
                  <c:v>1.2066114933333337E-2</c:v>
                </c:pt>
                <c:pt idx="35">
                  <c:v>1.2271618333333338E-2</c:v>
                </c:pt>
                <c:pt idx="36">
                  <c:v>1.2468585600000004E-2</c:v>
                </c:pt>
                <c:pt idx="37">
                  <c:v>1.2657016733333337E-2</c:v>
                </c:pt>
                <c:pt idx="38">
                  <c:v>1.2836911733333338E-2</c:v>
                </c:pt>
                <c:pt idx="39">
                  <c:v>1.3008270600000007E-2</c:v>
                </c:pt>
                <c:pt idx="40">
                  <c:v>1.3171093333333338E-2</c:v>
                </c:pt>
                <c:pt idx="41">
                  <c:v>1.3325379933333336E-2</c:v>
                </c:pt>
                <c:pt idx="42">
                  <c:v>1.3471130400000007E-2</c:v>
                </c:pt>
                <c:pt idx="43">
                  <c:v>1.3608344733333338E-2</c:v>
                </c:pt>
                <c:pt idx="44">
                  <c:v>1.3737022933333337E-2</c:v>
                </c:pt>
                <c:pt idx="45">
                  <c:v>1.3857165000000008E-2</c:v>
                </c:pt>
                <c:pt idx="46">
                  <c:v>1.3968770933333336E-2</c:v>
                </c:pt>
                <c:pt idx="47">
                  <c:v>1.4071840733333335E-2</c:v>
                </c:pt>
                <c:pt idx="48">
                  <c:v>1.4166374400000008E-2</c:v>
                </c:pt>
                <c:pt idx="49">
                  <c:v>1.4252371933333336E-2</c:v>
                </c:pt>
                <c:pt idx="50">
                  <c:v>1.4329833333333339E-2</c:v>
                </c:pt>
                <c:pt idx="51">
                  <c:v>1.43987586E-2</c:v>
                </c:pt>
                <c:pt idx="52">
                  <c:v>1.4459147733333334E-2</c:v>
                </c:pt>
                <c:pt idx="53">
                  <c:v>1.4511000733333336E-2</c:v>
                </c:pt>
                <c:pt idx="54">
                  <c:v>1.45543176E-2</c:v>
                </c:pt>
                <c:pt idx="55">
                  <c:v>1.4589098333333333E-2</c:v>
                </c:pt>
                <c:pt idx="56">
                  <c:v>1.4615342933333336E-2</c:v>
                </c:pt>
                <c:pt idx="57">
                  <c:v>1.4633051400000001E-2</c:v>
                </c:pt>
                <c:pt idx="58">
                  <c:v>1.4642223733333331E-2</c:v>
                </c:pt>
                <c:pt idx="59">
                  <c:v>1.4642859933333335E-2</c:v>
                </c:pt>
                <c:pt idx="60">
                  <c:v>1.4634959999999999E-2</c:v>
                </c:pt>
                <c:pt idx="61">
                  <c:v>1.4618523933333332E-2</c:v>
                </c:pt>
                <c:pt idx="62">
                  <c:v>1.4593551733333331E-2</c:v>
                </c:pt>
                <c:pt idx="63">
                  <c:v>1.45600434E-2</c:v>
                </c:pt>
                <c:pt idx="64">
                  <c:v>1.4517998933333331E-2</c:v>
                </c:pt>
                <c:pt idx="65">
                  <c:v>1.4467418333333336E-2</c:v>
                </c:pt>
                <c:pt idx="66">
                  <c:v>1.4408301599999999E-2</c:v>
                </c:pt>
                <c:pt idx="67">
                  <c:v>1.4340648733333333E-2</c:v>
                </c:pt>
                <c:pt idx="68">
                  <c:v>1.4264459733333332E-2</c:v>
                </c:pt>
                <c:pt idx="69">
                  <c:v>1.41797346E-2</c:v>
                </c:pt>
                <c:pt idx="70">
                  <c:v>1.4086473333333335E-2</c:v>
                </c:pt>
                <c:pt idx="71">
                  <c:v>1.3984675933333333E-2</c:v>
                </c:pt>
                <c:pt idx="72">
                  <c:v>1.3874342399999993E-2</c:v>
                </c:pt>
                <c:pt idx="73">
                  <c:v>1.3755472733333333E-2</c:v>
                </c:pt>
                <c:pt idx="74">
                  <c:v>1.3628066933333328E-2</c:v>
                </c:pt>
                <c:pt idx="75">
                  <c:v>1.3492124999999997E-2</c:v>
                </c:pt>
                <c:pt idx="76">
                  <c:v>1.3347646933333328E-2</c:v>
                </c:pt>
                <c:pt idx="77">
                  <c:v>1.3194632733333326E-2</c:v>
                </c:pt>
                <c:pt idx="78">
                  <c:v>1.3033082399999993E-2</c:v>
                </c:pt>
                <c:pt idx="79">
                  <c:v>1.2862995933333326E-2</c:v>
                </c:pt>
                <c:pt idx="80">
                  <c:v>1.2684373333333328E-2</c:v>
                </c:pt>
                <c:pt idx="81">
                  <c:v>1.249721459999999E-2</c:v>
                </c:pt>
                <c:pt idx="82">
                  <c:v>1.2301519733333325E-2</c:v>
                </c:pt>
                <c:pt idx="83">
                  <c:v>1.2097288733333322E-2</c:v>
                </c:pt>
                <c:pt idx="84">
                  <c:v>1.1884521599999989E-2</c:v>
                </c:pt>
                <c:pt idx="85">
                  <c:v>1.1663218333333322E-2</c:v>
                </c:pt>
                <c:pt idx="86">
                  <c:v>1.1433378933333328E-2</c:v>
                </c:pt>
                <c:pt idx="87">
                  <c:v>1.1195003399999987E-2</c:v>
                </c:pt>
                <c:pt idx="88">
                  <c:v>1.0948091733333318E-2</c:v>
                </c:pt>
                <c:pt idx="89">
                  <c:v>1.0692643933333315E-2</c:v>
                </c:pt>
                <c:pt idx="90">
                  <c:v>1.0428659999999985E-2</c:v>
                </c:pt>
                <c:pt idx="91">
                  <c:v>1.0156139933333315E-2</c:v>
                </c:pt>
                <c:pt idx="92">
                  <c:v>9.8750837333333175E-3</c:v>
                </c:pt>
                <c:pt idx="93">
                  <c:v>9.5854913999999861E-3</c:v>
                </c:pt>
                <c:pt idx="94">
                  <c:v>9.2873629333333138E-3</c:v>
                </c:pt>
                <c:pt idx="95">
                  <c:v>8.9806983333333146E-3</c:v>
                </c:pt>
                <c:pt idx="96">
                  <c:v>8.6654975999999814E-3</c:v>
                </c:pt>
                <c:pt idx="97">
                  <c:v>8.3417607333333074E-3</c:v>
                </c:pt>
                <c:pt idx="98">
                  <c:v>8.0094877333333134E-3</c:v>
                </c:pt>
                <c:pt idx="99">
                  <c:v>7.6686785999999715E-3</c:v>
                </c:pt>
                <c:pt idx="100">
                  <c:v>7.3193333333333097E-3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FA25-4D96-AFE3-CF23F5D4B93F}"/>
            </c:ext>
          </c:extLst>
        </c:ser>
        <c:ser>
          <c:idx val="53"/>
          <c:order val="53"/>
          <c:spPr>
            <a:ln w="952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'zero alpha'!$G$55:$DC$55</c:f>
              <c:numCache>
                <c:formatCode>General</c:formatCode>
                <c:ptCount val="101"/>
                <c:pt idx="0">
                  <c:v>0</c:v>
                </c:pt>
                <c:pt idx="1">
                  <c:v>4.957279958333335E-4</c:v>
                </c:pt>
                <c:pt idx="2">
                  <c:v>9.8291198333333354E-4</c:v>
                </c:pt>
                <c:pt idx="3">
                  <c:v>1.4615519625E-3</c:v>
                </c:pt>
                <c:pt idx="4">
                  <c:v>1.9316479333333337E-3</c:v>
                </c:pt>
                <c:pt idx="5">
                  <c:v>2.3931998958333337E-3</c:v>
                </c:pt>
                <c:pt idx="6">
                  <c:v>2.8462078500000004E-3</c:v>
                </c:pt>
                <c:pt idx="7">
                  <c:v>3.2906717958333339E-3</c:v>
                </c:pt>
                <c:pt idx="8">
                  <c:v>3.7265917333333342E-3</c:v>
                </c:pt>
                <c:pt idx="9">
                  <c:v>4.1539676625000008E-3</c:v>
                </c:pt>
                <c:pt idx="10">
                  <c:v>4.5727995833333337E-3</c:v>
                </c:pt>
                <c:pt idx="11">
                  <c:v>4.9830874958333334E-3</c:v>
                </c:pt>
                <c:pt idx="12">
                  <c:v>5.3848313999999998E-3</c:v>
                </c:pt>
                <c:pt idx="13">
                  <c:v>5.7780312958333321E-3</c:v>
                </c:pt>
                <c:pt idx="14">
                  <c:v>6.1626871833333329E-3</c:v>
                </c:pt>
                <c:pt idx="15">
                  <c:v>6.5387990624999996E-3</c:v>
                </c:pt>
                <c:pt idx="16">
                  <c:v>6.9063669333333348E-3</c:v>
                </c:pt>
                <c:pt idx="17">
                  <c:v>7.2653907958333333E-3</c:v>
                </c:pt>
                <c:pt idx="18">
                  <c:v>7.6158706500000003E-3</c:v>
                </c:pt>
                <c:pt idx="19">
                  <c:v>7.9578064958333358E-3</c:v>
                </c:pt>
                <c:pt idx="20">
                  <c:v>8.2911983333333363E-3</c:v>
                </c:pt>
                <c:pt idx="21">
                  <c:v>8.6160461625000018E-3</c:v>
                </c:pt>
                <c:pt idx="22">
                  <c:v>8.9323499833333358E-3</c:v>
                </c:pt>
                <c:pt idx="23">
                  <c:v>9.2401097958333366E-3</c:v>
                </c:pt>
                <c:pt idx="24">
                  <c:v>9.5393256000000023E-3</c:v>
                </c:pt>
                <c:pt idx="25">
                  <c:v>9.8299973958333349E-3</c:v>
                </c:pt>
                <c:pt idx="26">
                  <c:v>1.0112125183333336E-2</c:v>
                </c:pt>
                <c:pt idx="27">
                  <c:v>1.0385708962500004E-2</c:v>
                </c:pt>
                <c:pt idx="28">
                  <c:v>1.0650748733333335E-2</c:v>
                </c:pt>
                <c:pt idx="29">
                  <c:v>1.0907244495833336E-2</c:v>
                </c:pt>
                <c:pt idx="30">
                  <c:v>1.1155196250000003E-2</c:v>
                </c:pt>
                <c:pt idx="31">
                  <c:v>1.1394603995833334E-2</c:v>
                </c:pt>
                <c:pt idx="32">
                  <c:v>1.1625467733333335E-2</c:v>
                </c:pt>
                <c:pt idx="33">
                  <c:v>1.1847787462500002E-2</c:v>
                </c:pt>
                <c:pt idx="34">
                  <c:v>1.2061563183333335E-2</c:v>
                </c:pt>
                <c:pt idx="35">
                  <c:v>1.2266794895833336E-2</c:v>
                </c:pt>
                <c:pt idx="36">
                  <c:v>1.2463482600000002E-2</c:v>
                </c:pt>
                <c:pt idx="37">
                  <c:v>1.2651626295833336E-2</c:v>
                </c:pt>
                <c:pt idx="38">
                  <c:v>1.2831225983333337E-2</c:v>
                </c:pt>
                <c:pt idx="39">
                  <c:v>1.3002281662500004E-2</c:v>
                </c:pt>
                <c:pt idx="40">
                  <c:v>1.3164793333333336E-2</c:v>
                </c:pt>
                <c:pt idx="41">
                  <c:v>1.3318760995833335E-2</c:v>
                </c:pt>
                <c:pt idx="42">
                  <c:v>1.3464184650000006E-2</c:v>
                </c:pt>
                <c:pt idx="43">
                  <c:v>1.3601064295833337E-2</c:v>
                </c:pt>
                <c:pt idx="44">
                  <c:v>1.3729399933333336E-2</c:v>
                </c:pt>
                <c:pt idx="45">
                  <c:v>1.3849191562500007E-2</c:v>
                </c:pt>
                <c:pt idx="46">
                  <c:v>1.3960439183333334E-2</c:v>
                </c:pt>
                <c:pt idx="47">
                  <c:v>1.4063142795833334E-2</c:v>
                </c:pt>
                <c:pt idx="48">
                  <c:v>1.4157302400000005E-2</c:v>
                </c:pt>
                <c:pt idx="49">
                  <c:v>1.4242917995833333E-2</c:v>
                </c:pt>
                <c:pt idx="50">
                  <c:v>1.4319989583333335E-2</c:v>
                </c:pt>
                <c:pt idx="51">
                  <c:v>1.43885171625E-2</c:v>
                </c:pt>
                <c:pt idx="52">
                  <c:v>1.4448500733333331E-2</c:v>
                </c:pt>
                <c:pt idx="53">
                  <c:v>1.4499940295833335E-2</c:v>
                </c:pt>
                <c:pt idx="54">
                  <c:v>1.4542835849999996E-2</c:v>
                </c:pt>
                <c:pt idx="55">
                  <c:v>1.457718739583333E-2</c:v>
                </c:pt>
                <c:pt idx="56">
                  <c:v>1.4602994933333334E-2</c:v>
                </c:pt>
                <c:pt idx="57">
                  <c:v>1.4620258462499999E-2</c:v>
                </c:pt>
                <c:pt idx="58">
                  <c:v>1.4628977983333328E-2</c:v>
                </c:pt>
                <c:pt idx="59">
                  <c:v>1.4629153495833333E-2</c:v>
                </c:pt>
                <c:pt idx="60">
                  <c:v>1.4620784999999996E-2</c:v>
                </c:pt>
                <c:pt idx="61">
                  <c:v>1.4603872495833326E-2</c:v>
                </c:pt>
                <c:pt idx="62">
                  <c:v>1.4578415983333329E-2</c:v>
                </c:pt>
                <c:pt idx="63">
                  <c:v>1.4544415462499998E-2</c:v>
                </c:pt>
                <c:pt idx="64">
                  <c:v>1.4501870933333327E-2</c:v>
                </c:pt>
                <c:pt idx="65">
                  <c:v>1.445078239583333E-2</c:v>
                </c:pt>
                <c:pt idx="66">
                  <c:v>1.4391149849999996E-2</c:v>
                </c:pt>
                <c:pt idx="67">
                  <c:v>1.4322973295833329E-2</c:v>
                </c:pt>
                <c:pt idx="68">
                  <c:v>1.4246252733333329E-2</c:v>
                </c:pt>
                <c:pt idx="69">
                  <c:v>1.4160988162499995E-2</c:v>
                </c:pt>
                <c:pt idx="70">
                  <c:v>1.4067179583333332E-2</c:v>
                </c:pt>
                <c:pt idx="71">
                  <c:v>1.3964826995833329E-2</c:v>
                </c:pt>
                <c:pt idx="72">
                  <c:v>1.3853930399999988E-2</c:v>
                </c:pt>
                <c:pt idx="73">
                  <c:v>1.3734489795833329E-2</c:v>
                </c:pt>
                <c:pt idx="74">
                  <c:v>1.3606505183333322E-2</c:v>
                </c:pt>
                <c:pt idx="75">
                  <c:v>1.3469976562499993E-2</c:v>
                </c:pt>
                <c:pt idx="76">
                  <c:v>1.3324903933333326E-2</c:v>
                </c:pt>
                <c:pt idx="77">
                  <c:v>1.317128729583332E-2</c:v>
                </c:pt>
                <c:pt idx="78">
                  <c:v>1.3009126649999987E-2</c:v>
                </c:pt>
                <c:pt idx="79">
                  <c:v>1.2838421995833321E-2</c:v>
                </c:pt>
                <c:pt idx="80">
                  <c:v>1.2659173333333322E-2</c:v>
                </c:pt>
                <c:pt idx="81">
                  <c:v>1.2471380662499986E-2</c:v>
                </c:pt>
                <c:pt idx="82">
                  <c:v>1.2275043983333317E-2</c:v>
                </c:pt>
                <c:pt idx="83">
                  <c:v>1.2070163295833318E-2</c:v>
                </c:pt>
                <c:pt idx="84">
                  <c:v>1.1856738599999982E-2</c:v>
                </c:pt>
                <c:pt idx="85">
                  <c:v>1.1634769895833317E-2</c:v>
                </c:pt>
                <c:pt idx="86">
                  <c:v>1.1404257183333322E-2</c:v>
                </c:pt>
                <c:pt idx="87">
                  <c:v>1.1165200462499983E-2</c:v>
                </c:pt>
                <c:pt idx="88">
                  <c:v>1.0917599733333311E-2</c:v>
                </c:pt>
                <c:pt idx="89">
                  <c:v>1.0661454995833312E-2</c:v>
                </c:pt>
                <c:pt idx="90">
                  <c:v>1.0396766249999974E-2</c:v>
                </c:pt>
                <c:pt idx="91">
                  <c:v>1.0123533495833309E-2</c:v>
                </c:pt>
                <c:pt idx="92">
                  <c:v>9.8417567333333109E-3</c:v>
                </c:pt>
                <c:pt idx="93">
                  <c:v>9.5514359624999795E-3</c:v>
                </c:pt>
                <c:pt idx="94">
                  <c:v>9.252571183333308E-3</c:v>
                </c:pt>
                <c:pt idx="95">
                  <c:v>8.9451623958333032E-3</c:v>
                </c:pt>
                <c:pt idx="96">
                  <c:v>8.6292095999999721E-3</c:v>
                </c:pt>
                <c:pt idx="97">
                  <c:v>8.3047127958333009E-3</c:v>
                </c:pt>
                <c:pt idx="98">
                  <c:v>7.9716719833333033E-3</c:v>
                </c:pt>
                <c:pt idx="99">
                  <c:v>7.6300871624999655E-3</c:v>
                </c:pt>
                <c:pt idx="100">
                  <c:v>7.2799583333333015E-3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FA25-4D96-AFE3-CF23F5D4B93F}"/>
            </c:ext>
          </c:extLst>
        </c:ser>
        <c:ser>
          <c:idx val="54"/>
          <c:order val="54"/>
          <c:spPr>
            <a:ln w="9525" cap="rnd">
              <a:solidFill>
                <a:schemeClr val="accent1"/>
              </a:solidFill>
              <a:round/>
            </a:ln>
            <a:effectLst/>
          </c:spPr>
          <c:val>
            <c:numRef>
              <c:f>'zero alpha'!$G$56:$DC$56</c:f>
              <c:numCache>
                <c:formatCode>General</c:formatCode>
                <c:ptCount val="101"/>
                <c:pt idx="0">
                  <c:v>0</c:v>
                </c:pt>
                <c:pt idx="1">
                  <c:v>4.9572398333333348E-4</c:v>
                </c:pt>
                <c:pt idx="2">
                  <c:v>9.8289593333333349E-4</c:v>
                </c:pt>
                <c:pt idx="3">
                  <c:v>1.4615158500000001E-3</c:v>
                </c:pt>
                <c:pt idx="4">
                  <c:v>1.9315837333333339E-3</c:v>
                </c:pt>
                <c:pt idx="5">
                  <c:v>2.393099583333334E-3</c:v>
                </c:pt>
                <c:pt idx="6">
                  <c:v>2.8460634000000004E-3</c:v>
                </c:pt>
                <c:pt idx="7">
                  <c:v>3.2904751833333339E-3</c:v>
                </c:pt>
                <c:pt idx="8">
                  <c:v>3.7263349333333342E-3</c:v>
                </c:pt>
                <c:pt idx="9">
                  <c:v>4.1536426500000008E-3</c:v>
                </c:pt>
                <c:pt idx="10">
                  <c:v>4.5723983333333332E-3</c:v>
                </c:pt>
                <c:pt idx="11">
                  <c:v>4.9826019833333329E-3</c:v>
                </c:pt>
                <c:pt idx="12">
                  <c:v>5.3842536000000005E-3</c:v>
                </c:pt>
                <c:pt idx="13">
                  <c:v>5.7773531833333327E-3</c:v>
                </c:pt>
                <c:pt idx="14">
                  <c:v>6.1619007333333338E-3</c:v>
                </c:pt>
                <c:pt idx="15">
                  <c:v>6.5378962499999995E-3</c:v>
                </c:pt>
                <c:pt idx="16">
                  <c:v>6.905339733333335E-3</c:v>
                </c:pt>
                <c:pt idx="17">
                  <c:v>7.2642311833333332E-3</c:v>
                </c:pt>
                <c:pt idx="18">
                  <c:v>7.6145706000000004E-3</c:v>
                </c:pt>
                <c:pt idx="19">
                  <c:v>7.9563579833333356E-3</c:v>
                </c:pt>
                <c:pt idx="20">
                  <c:v>8.2895933333333362E-3</c:v>
                </c:pt>
                <c:pt idx="21">
                  <c:v>8.6142766500000006E-3</c:v>
                </c:pt>
                <c:pt idx="22">
                  <c:v>8.9304079333333355E-3</c:v>
                </c:pt>
                <c:pt idx="23">
                  <c:v>9.2379871833333377E-3</c:v>
                </c:pt>
                <c:pt idx="24">
                  <c:v>9.5370144000000018E-3</c:v>
                </c:pt>
                <c:pt idx="25">
                  <c:v>9.8274895833333348E-3</c:v>
                </c:pt>
                <c:pt idx="26">
                  <c:v>1.0109412733333337E-2</c:v>
                </c:pt>
                <c:pt idx="27">
                  <c:v>1.0382783850000004E-2</c:v>
                </c:pt>
                <c:pt idx="28">
                  <c:v>1.0647602933333335E-2</c:v>
                </c:pt>
                <c:pt idx="29">
                  <c:v>1.0903869983333337E-2</c:v>
                </c:pt>
                <c:pt idx="30">
                  <c:v>1.1151585000000004E-2</c:v>
                </c:pt>
                <c:pt idx="31">
                  <c:v>1.1390747983333335E-2</c:v>
                </c:pt>
                <c:pt idx="32">
                  <c:v>1.1621358933333336E-2</c:v>
                </c:pt>
                <c:pt idx="33">
                  <c:v>1.1843417850000003E-2</c:v>
                </c:pt>
                <c:pt idx="34">
                  <c:v>1.2056924733333337E-2</c:v>
                </c:pt>
                <c:pt idx="35">
                  <c:v>1.2261879583333336E-2</c:v>
                </c:pt>
                <c:pt idx="36">
                  <c:v>1.2458282400000003E-2</c:v>
                </c:pt>
                <c:pt idx="37">
                  <c:v>1.2646133183333337E-2</c:v>
                </c:pt>
                <c:pt idx="38">
                  <c:v>1.2825431933333336E-2</c:v>
                </c:pt>
                <c:pt idx="39">
                  <c:v>1.2996178650000006E-2</c:v>
                </c:pt>
                <c:pt idx="40">
                  <c:v>1.3158373333333338E-2</c:v>
                </c:pt>
                <c:pt idx="41">
                  <c:v>1.3312015983333337E-2</c:v>
                </c:pt>
                <c:pt idx="42">
                  <c:v>1.3457106600000006E-2</c:v>
                </c:pt>
                <c:pt idx="43">
                  <c:v>1.3593645183333338E-2</c:v>
                </c:pt>
                <c:pt idx="44">
                  <c:v>1.3721631733333338E-2</c:v>
                </c:pt>
                <c:pt idx="45">
                  <c:v>1.3841066250000008E-2</c:v>
                </c:pt>
                <c:pt idx="46">
                  <c:v>1.3951948733333336E-2</c:v>
                </c:pt>
                <c:pt idx="47">
                  <c:v>1.4054279183333336E-2</c:v>
                </c:pt>
                <c:pt idx="48">
                  <c:v>1.4148057600000007E-2</c:v>
                </c:pt>
                <c:pt idx="49">
                  <c:v>1.4233283983333334E-2</c:v>
                </c:pt>
                <c:pt idx="50">
                  <c:v>1.4309958333333338E-2</c:v>
                </c:pt>
                <c:pt idx="51">
                  <c:v>1.4378080650000001E-2</c:v>
                </c:pt>
                <c:pt idx="52">
                  <c:v>1.4437650933333332E-2</c:v>
                </c:pt>
                <c:pt idx="53">
                  <c:v>1.4488669183333337E-2</c:v>
                </c:pt>
                <c:pt idx="54">
                  <c:v>1.4531135399999999E-2</c:v>
                </c:pt>
                <c:pt idx="55">
                  <c:v>1.4565049583333333E-2</c:v>
                </c:pt>
                <c:pt idx="56">
                  <c:v>1.4590411733333336E-2</c:v>
                </c:pt>
                <c:pt idx="57">
                  <c:v>1.4607221850000001E-2</c:v>
                </c:pt>
                <c:pt idx="58">
                  <c:v>1.461547993333333E-2</c:v>
                </c:pt>
                <c:pt idx="59">
                  <c:v>1.4615185983333336E-2</c:v>
                </c:pt>
                <c:pt idx="60">
                  <c:v>1.4606339999999999E-2</c:v>
                </c:pt>
                <c:pt idx="61">
                  <c:v>1.4588941983333329E-2</c:v>
                </c:pt>
                <c:pt idx="62">
                  <c:v>1.4562991933333332E-2</c:v>
                </c:pt>
                <c:pt idx="63">
                  <c:v>1.452848985E-2</c:v>
                </c:pt>
                <c:pt idx="64">
                  <c:v>1.4485435733333329E-2</c:v>
                </c:pt>
                <c:pt idx="65">
                  <c:v>1.4433829583333335E-2</c:v>
                </c:pt>
                <c:pt idx="66">
                  <c:v>1.4373671399999999E-2</c:v>
                </c:pt>
                <c:pt idx="67">
                  <c:v>1.4304961183333333E-2</c:v>
                </c:pt>
                <c:pt idx="68">
                  <c:v>1.4227698933333331E-2</c:v>
                </c:pt>
                <c:pt idx="69">
                  <c:v>1.4141884649999999E-2</c:v>
                </c:pt>
                <c:pt idx="70">
                  <c:v>1.4047518333333335E-2</c:v>
                </c:pt>
                <c:pt idx="71">
                  <c:v>1.3944599983333333E-2</c:v>
                </c:pt>
                <c:pt idx="72">
                  <c:v>1.3833129599999994E-2</c:v>
                </c:pt>
                <c:pt idx="73">
                  <c:v>1.371310718333333E-2</c:v>
                </c:pt>
                <c:pt idx="74">
                  <c:v>1.3584532733333324E-2</c:v>
                </c:pt>
                <c:pt idx="75">
                  <c:v>1.3447406249999995E-2</c:v>
                </c:pt>
                <c:pt idx="76">
                  <c:v>1.3301727733333331E-2</c:v>
                </c:pt>
                <c:pt idx="77">
                  <c:v>1.3147497183333325E-2</c:v>
                </c:pt>
                <c:pt idx="78">
                  <c:v>1.2984714599999992E-2</c:v>
                </c:pt>
                <c:pt idx="79">
                  <c:v>1.2813379983333324E-2</c:v>
                </c:pt>
                <c:pt idx="80">
                  <c:v>1.2633493333333325E-2</c:v>
                </c:pt>
                <c:pt idx="81">
                  <c:v>1.2445054649999992E-2</c:v>
                </c:pt>
                <c:pt idx="82">
                  <c:v>1.2248063933333324E-2</c:v>
                </c:pt>
                <c:pt idx="83">
                  <c:v>1.2042521183333325E-2</c:v>
                </c:pt>
                <c:pt idx="84">
                  <c:v>1.1828426399999988E-2</c:v>
                </c:pt>
                <c:pt idx="85">
                  <c:v>1.1605779583333323E-2</c:v>
                </c:pt>
                <c:pt idx="86">
                  <c:v>1.1374580733333327E-2</c:v>
                </c:pt>
                <c:pt idx="87">
                  <c:v>1.1134829849999986E-2</c:v>
                </c:pt>
                <c:pt idx="88">
                  <c:v>1.0886526933333321E-2</c:v>
                </c:pt>
                <c:pt idx="89">
                  <c:v>1.0629671983333318E-2</c:v>
                </c:pt>
                <c:pt idx="90">
                  <c:v>1.0364264999999984E-2</c:v>
                </c:pt>
                <c:pt idx="91">
                  <c:v>1.0090305983333318E-2</c:v>
                </c:pt>
                <c:pt idx="92">
                  <c:v>9.807794933333315E-3</c:v>
                </c:pt>
                <c:pt idx="93">
                  <c:v>9.5167318499999876E-3</c:v>
                </c:pt>
                <c:pt idx="94">
                  <c:v>9.2171167333333151E-3</c:v>
                </c:pt>
                <c:pt idx="95">
                  <c:v>8.9089495833333116E-3</c:v>
                </c:pt>
                <c:pt idx="96">
                  <c:v>8.5922303999999769E-3</c:v>
                </c:pt>
                <c:pt idx="97">
                  <c:v>8.2669591833333111E-3</c:v>
                </c:pt>
                <c:pt idx="98">
                  <c:v>7.9331359333333074E-3</c:v>
                </c:pt>
                <c:pt idx="99">
                  <c:v>7.5907606499999725E-3</c:v>
                </c:pt>
                <c:pt idx="100">
                  <c:v>7.2398333333333134E-3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FA25-4D96-AFE3-CF23F5D4B93F}"/>
            </c:ext>
          </c:extLst>
        </c:ser>
        <c:ser>
          <c:idx val="55"/>
          <c:order val="55"/>
          <c:spPr>
            <a:ln w="9525" cap="rnd">
              <a:solidFill>
                <a:schemeClr val="accent2"/>
              </a:solidFill>
              <a:round/>
            </a:ln>
            <a:effectLst/>
          </c:spPr>
          <c:val>
            <c:numRef>
              <c:f>'zero alpha'!$G$57:$DC$57</c:f>
              <c:numCache>
                <c:formatCode>General</c:formatCode>
                <c:ptCount val="101"/>
                <c:pt idx="0">
                  <c:v>0</c:v>
                </c:pt>
                <c:pt idx="1">
                  <c:v>4.9571989583333345E-4</c:v>
                </c:pt>
                <c:pt idx="2">
                  <c:v>9.8287958333333355E-4</c:v>
                </c:pt>
                <c:pt idx="3">
                  <c:v>1.4614790625000001E-3</c:v>
                </c:pt>
                <c:pt idx="4">
                  <c:v>1.9315183333333337E-3</c:v>
                </c:pt>
                <c:pt idx="5">
                  <c:v>2.392997395833334E-3</c:v>
                </c:pt>
                <c:pt idx="6">
                  <c:v>2.8459162500000003E-3</c:v>
                </c:pt>
                <c:pt idx="7">
                  <c:v>3.2902748958333339E-3</c:v>
                </c:pt>
                <c:pt idx="8">
                  <c:v>3.7260733333333343E-3</c:v>
                </c:pt>
                <c:pt idx="9">
                  <c:v>4.1533115625000004E-3</c:v>
                </c:pt>
                <c:pt idx="10">
                  <c:v>4.5719895833333333E-3</c:v>
                </c:pt>
                <c:pt idx="11">
                  <c:v>4.9821073958333326E-3</c:v>
                </c:pt>
                <c:pt idx="12">
                  <c:v>5.3836650000000002E-3</c:v>
                </c:pt>
                <c:pt idx="13">
                  <c:v>5.7766623958333324E-3</c:v>
                </c:pt>
                <c:pt idx="14">
                  <c:v>6.1610995833333336E-3</c:v>
                </c:pt>
                <c:pt idx="15">
                  <c:v>6.5369765624999996E-3</c:v>
                </c:pt>
                <c:pt idx="16">
                  <c:v>6.9042933333333346E-3</c:v>
                </c:pt>
                <c:pt idx="17">
                  <c:v>7.2630498958333334E-3</c:v>
                </c:pt>
                <c:pt idx="18">
                  <c:v>7.6132462500000005E-3</c:v>
                </c:pt>
                <c:pt idx="19">
                  <c:v>7.9548823958333348E-3</c:v>
                </c:pt>
                <c:pt idx="20">
                  <c:v>8.2879583333333364E-3</c:v>
                </c:pt>
                <c:pt idx="21">
                  <c:v>8.6124740625000001E-3</c:v>
                </c:pt>
                <c:pt idx="22">
                  <c:v>8.9284295833333364E-3</c:v>
                </c:pt>
                <c:pt idx="23">
                  <c:v>9.2358248958333364E-3</c:v>
                </c:pt>
                <c:pt idx="24">
                  <c:v>9.5346600000000021E-3</c:v>
                </c:pt>
                <c:pt idx="25">
                  <c:v>9.824934895833335E-3</c:v>
                </c:pt>
                <c:pt idx="26">
                  <c:v>1.0106649583333335E-2</c:v>
                </c:pt>
                <c:pt idx="27">
                  <c:v>1.0379804062500003E-2</c:v>
                </c:pt>
                <c:pt idx="28">
                  <c:v>1.0644398333333334E-2</c:v>
                </c:pt>
                <c:pt idx="29">
                  <c:v>1.0900432395833336E-2</c:v>
                </c:pt>
                <c:pt idx="30">
                  <c:v>1.1147906250000002E-2</c:v>
                </c:pt>
                <c:pt idx="31">
                  <c:v>1.1386819895833334E-2</c:v>
                </c:pt>
                <c:pt idx="32">
                  <c:v>1.1617173333333335E-2</c:v>
                </c:pt>
                <c:pt idx="33">
                  <c:v>1.1838966562500004E-2</c:v>
                </c:pt>
                <c:pt idx="34">
                  <c:v>1.2052199583333336E-2</c:v>
                </c:pt>
                <c:pt idx="35">
                  <c:v>1.2256872395833337E-2</c:v>
                </c:pt>
                <c:pt idx="36">
                  <c:v>1.2452985000000003E-2</c:v>
                </c:pt>
                <c:pt idx="37">
                  <c:v>1.2640537395833335E-2</c:v>
                </c:pt>
                <c:pt idx="38">
                  <c:v>1.2819529583333336E-2</c:v>
                </c:pt>
                <c:pt idx="39">
                  <c:v>1.2989961562500006E-2</c:v>
                </c:pt>
                <c:pt idx="40">
                  <c:v>1.3151833333333337E-2</c:v>
                </c:pt>
                <c:pt idx="41">
                  <c:v>1.3305144895833336E-2</c:v>
                </c:pt>
                <c:pt idx="42">
                  <c:v>1.3449896250000006E-2</c:v>
                </c:pt>
                <c:pt idx="43">
                  <c:v>1.3586087395833337E-2</c:v>
                </c:pt>
                <c:pt idx="44">
                  <c:v>1.3713718333333336E-2</c:v>
                </c:pt>
                <c:pt idx="45">
                  <c:v>1.3832789062500007E-2</c:v>
                </c:pt>
                <c:pt idx="46">
                  <c:v>1.3943299583333336E-2</c:v>
                </c:pt>
                <c:pt idx="47">
                  <c:v>1.4045249895833336E-2</c:v>
                </c:pt>
                <c:pt idx="48">
                  <c:v>1.4138640000000006E-2</c:v>
                </c:pt>
                <c:pt idx="49">
                  <c:v>1.4223469895833334E-2</c:v>
                </c:pt>
                <c:pt idx="50">
                  <c:v>1.4299739583333335E-2</c:v>
                </c:pt>
                <c:pt idx="51">
                  <c:v>1.4367449062499999E-2</c:v>
                </c:pt>
                <c:pt idx="52">
                  <c:v>1.4426598333333332E-2</c:v>
                </c:pt>
                <c:pt idx="53">
                  <c:v>1.4477187395833336E-2</c:v>
                </c:pt>
                <c:pt idx="54">
                  <c:v>1.4519216249999998E-2</c:v>
                </c:pt>
                <c:pt idx="55">
                  <c:v>1.4552684895833331E-2</c:v>
                </c:pt>
                <c:pt idx="56">
                  <c:v>1.4577593333333333E-2</c:v>
                </c:pt>
                <c:pt idx="57">
                  <c:v>1.4593941562499999E-2</c:v>
                </c:pt>
                <c:pt idx="58">
                  <c:v>1.4601729583333329E-2</c:v>
                </c:pt>
                <c:pt idx="59">
                  <c:v>1.4600957395833334E-2</c:v>
                </c:pt>
                <c:pt idx="60">
                  <c:v>1.4591624999999997E-2</c:v>
                </c:pt>
                <c:pt idx="61">
                  <c:v>1.4573732395833327E-2</c:v>
                </c:pt>
                <c:pt idx="62">
                  <c:v>1.4547279583333329E-2</c:v>
                </c:pt>
                <c:pt idx="63">
                  <c:v>1.4512266562499997E-2</c:v>
                </c:pt>
                <c:pt idx="64">
                  <c:v>1.4468693333333327E-2</c:v>
                </c:pt>
                <c:pt idx="65">
                  <c:v>1.4416559895833334E-2</c:v>
                </c:pt>
                <c:pt idx="66">
                  <c:v>1.4355866249999998E-2</c:v>
                </c:pt>
                <c:pt idx="67">
                  <c:v>1.4286612395833329E-2</c:v>
                </c:pt>
                <c:pt idx="68">
                  <c:v>1.4208798333333328E-2</c:v>
                </c:pt>
                <c:pt idx="69">
                  <c:v>1.4122424062499996E-2</c:v>
                </c:pt>
                <c:pt idx="70">
                  <c:v>1.402748958333333E-2</c:v>
                </c:pt>
                <c:pt idx="71">
                  <c:v>1.392399489583333E-2</c:v>
                </c:pt>
                <c:pt idx="72">
                  <c:v>1.3811939999999991E-2</c:v>
                </c:pt>
                <c:pt idx="73">
                  <c:v>1.3691324895833329E-2</c:v>
                </c:pt>
                <c:pt idx="74">
                  <c:v>1.3562149583333325E-2</c:v>
                </c:pt>
                <c:pt idx="75">
                  <c:v>1.3424414062499994E-2</c:v>
                </c:pt>
                <c:pt idx="76">
                  <c:v>1.3278118333333328E-2</c:v>
                </c:pt>
                <c:pt idx="77">
                  <c:v>1.3123262395833321E-2</c:v>
                </c:pt>
                <c:pt idx="78">
                  <c:v>1.295984624999999E-2</c:v>
                </c:pt>
                <c:pt idx="79">
                  <c:v>1.2787869895833321E-2</c:v>
                </c:pt>
                <c:pt idx="80">
                  <c:v>1.2607333333333325E-2</c:v>
                </c:pt>
                <c:pt idx="81">
                  <c:v>1.2418236562499987E-2</c:v>
                </c:pt>
                <c:pt idx="82">
                  <c:v>1.2220579583333321E-2</c:v>
                </c:pt>
                <c:pt idx="83">
                  <c:v>1.2014362395833318E-2</c:v>
                </c:pt>
                <c:pt idx="84">
                  <c:v>1.1799584999999984E-2</c:v>
                </c:pt>
                <c:pt idx="85">
                  <c:v>1.1576247395833319E-2</c:v>
                </c:pt>
                <c:pt idx="86">
                  <c:v>1.1344349583333323E-2</c:v>
                </c:pt>
                <c:pt idx="87">
                  <c:v>1.1103891562499982E-2</c:v>
                </c:pt>
                <c:pt idx="88">
                  <c:v>1.0854873333333313E-2</c:v>
                </c:pt>
                <c:pt idx="89">
                  <c:v>1.059729489583331E-2</c:v>
                </c:pt>
                <c:pt idx="90">
                  <c:v>1.033115624999998E-2</c:v>
                </c:pt>
                <c:pt idx="91">
                  <c:v>1.0056457395833315E-2</c:v>
                </c:pt>
                <c:pt idx="92">
                  <c:v>9.7731983333333161E-3</c:v>
                </c:pt>
                <c:pt idx="93">
                  <c:v>9.4813790624999825E-3</c:v>
                </c:pt>
                <c:pt idx="94">
                  <c:v>9.1809995833333144E-3</c:v>
                </c:pt>
                <c:pt idx="95">
                  <c:v>8.8720598958333119E-3</c:v>
                </c:pt>
                <c:pt idx="96">
                  <c:v>8.554559999999975E-3</c:v>
                </c:pt>
                <c:pt idx="97">
                  <c:v>8.2284998958333036E-3</c:v>
                </c:pt>
                <c:pt idx="98">
                  <c:v>7.8938795833333048E-3</c:v>
                </c:pt>
                <c:pt idx="99">
                  <c:v>7.5506990624999645E-3</c:v>
                </c:pt>
                <c:pt idx="100">
                  <c:v>7.1989583333333038E-3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FA25-4D96-AFE3-CF23F5D4B93F}"/>
            </c:ext>
          </c:extLst>
        </c:ser>
        <c:ser>
          <c:idx val="56"/>
          <c:order val="56"/>
          <c:spPr>
            <a:ln w="9525" cap="rnd">
              <a:solidFill>
                <a:schemeClr val="accent3"/>
              </a:solidFill>
              <a:round/>
            </a:ln>
            <a:effectLst/>
          </c:spPr>
          <c:val>
            <c:numRef>
              <c:f>'zero alpha'!$G$58:$DC$58</c:f>
              <c:numCache>
                <c:formatCode>General</c:formatCode>
                <c:ptCount val="101"/>
                <c:pt idx="0">
                  <c:v>0</c:v>
                </c:pt>
                <c:pt idx="1">
                  <c:v>4.9571573333333349E-4</c:v>
                </c:pt>
                <c:pt idx="2">
                  <c:v>9.8286293333333351E-4</c:v>
                </c:pt>
                <c:pt idx="3">
                  <c:v>1.4614415999999999E-3</c:v>
                </c:pt>
                <c:pt idx="4">
                  <c:v>1.9314517333333338E-3</c:v>
                </c:pt>
                <c:pt idx="5">
                  <c:v>2.3928933333333337E-3</c:v>
                </c:pt>
                <c:pt idx="6">
                  <c:v>2.8457664000000006E-3</c:v>
                </c:pt>
                <c:pt idx="7">
                  <c:v>3.2900709333333338E-3</c:v>
                </c:pt>
                <c:pt idx="8">
                  <c:v>3.7258069333333341E-3</c:v>
                </c:pt>
                <c:pt idx="9">
                  <c:v>4.1529744000000004E-3</c:v>
                </c:pt>
                <c:pt idx="10">
                  <c:v>4.5715733333333338E-3</c:v>
                </c:pt>
                <c:pt idx="11">
                  <c:v>4.9816037333333327E-3</c:v>
                </c:pt>
                <c:pt idx="12">
                  <c:v>5.3830656000000005E-3</c:v>
                </c:pt>
                <c:pt idx="13">
                  <c:v>5.7759589333333319E-3</c:v>
                </c:pt>
                <c:pt idx="14">
                  <c:v>6.1602837333333332E-3</c:v>
                </c:pt>
                <c:pt idx="15">
                  <c:v>6.536039999999999E-3</c:v>
                </c:pt>
                <c:pt idx="16">
                  <c:v>6.9032277333333347E-3</c:v>
                </c:pt>
                <c:pt idx="17">
                  <c:v>7.2618469333333331E-3</c:v>
                </c:pt>
                <c:pt idx="18">
                  <c:v>7.6118976000000005E-3</c:v>
                </c:pt>
                <c:pt idx="19">
                  <c:v>7.953379733333335E-3</c:v>
                </c:pt>
                <c:pt idx="20">
                  <c:v>8.2862933333333368E-3</c:v>
                </c:pt>
                <c:pt idx="21">
                  <c:v>8.6106384000000005E-3</c:v>
                </c:pt>
                <c:pt idx="22">
                  <c:v>8.9264149333333365E-3</c:v>
                </c:pt>
                <c:pt idx="23">
                  <c:v>9.2336229333333363E-3</c:v>
                </c:pt>
                <c:pt idx="24">
                  <c:v>9.5322624000000016E-3</c:v>
                </c:pt>
                <c:pt idx="25">
                  <c:v>9.822333333333334E-3</c:v>
                </c:pt>
                <c:pt idx="26">
                  <c:v>1.0103835733333337E-2</c:v>
                </c:pt>
                <c:pt idx="27">
                  <c:v>1.0376769600000002E-2</c:v>
                </c:pt>
                <c:pt idx="28">
                  <c:v>1.0641134933333334E-2</c:v>
                </c:pt>
                <c:pt idx="29">
                  <c:v>1.0896931733333337E-2</c:v>
                </c:pt>
                <c:pt idx="30">
                  <c:v>1.1144160000000004E-2</c:v>
                </c:pt>
                <c:pt idx="31">
                  <c:v>1.1382819733333334E-2</c:v>
                </c:pt>
                <c:pt idx="32">
                  <c:v>1.1612910933333335E-2</c:v>
                </c:pt>
                <c:pt idx="33">
                  <c:v>1.1834433600000003E-2</c:v>
                </c:pt>
                <c:pt idx="34">
                  <c:v>1.2047387733333336E-2</c:v>
                </c:pt>
                <c:pt idx="35">
                  <c:v>1.2251773333333337E-2</c:v>
                </c:pt>
                <c:pt idx="36">
                  <c:v>1.2447590400000003E-2</c:v>
                </c:pt>
                <c:pt idx="37">
                  <c:v>1.2634838933333337E-2</c:v>
                </c:pt>
                <c:pt idx="38">
                  <c:v>1.2813518933333337E-2</c:v>
                </c:pt>
                <c:pt idx="39">
                  <c:v>1.2983630400000005E-2</c:v>
                </c:pt>
                <c:pt idx="40">
                  <c:v>1.3145173333333336E-2</c:v>
                </c:pt>
                <c:pt idx="41">
                  <c:v>1.3298147733333335E-2</c:v>
                </c:pt>
                <c:pt idx="42">
                  <c:v>1.3442553600000006E-2</c:v>
                </c:pt>
                <c:pt idx="43">
                  <c:v>1.3578390933333337E-2</c:v>
                </c:pt>
                <c:pt idx="44">
                  <c:v>1.3705659733333337E-2</c:v>
                </c:pt>
                <c:pt idx="45">
                  <c:v>1.3824360000000006E-2</c:v>
                </c:pt>
                <c:pt idx="46">
                  <c:v>1.3934491733333335E-2</c:v>
                </c:pt>
                <c:pt idx="47">
                  <c:v>1.4036054933333335E-2</c:v>
                </c:pt>
                <c:pt idx="48">
                  <c:v>1.4129049600000006E-2</c:v>
                </c:pt>
                <c:pt idx="49">
                  <c:v>1.4213475733333333E-2</c:v>
                </c:pt>
                <c:pt idx="50">
                  <c:v>1.4289333333333336E-2</c:v>
                </c:pt>
                <c:pt idx="51">
                  <c:v>1.43566224E-2</c:v>
                </c:pt>
                <c:pt idx="52">
                  <c:v>1.4415342933333332E-2</c:v>
                </c:pt>
                <c:pt idx="53">
                  <c:v>1.4465494933333335E-2</c:v>
                </c:pt>
                <c:pt idx="54">
                  <c:v>1.4507078399999998E-2</c:v>
                </c:pt>
                <c:pt idx="55">
                  <c:v>1.4540093333333332E-2</c:v>
                </c:pt>
                <c:pt idx="56">
                  <c:v>1.4564539733333335E-2</c:v>
                </c:pt>
                <c:pt idx="57">
                  <c:v>1.4580417599999999E-2</c:v>
                </c:pt>
                <c:pt idx="58">
                  <c:v>1.4587726933333328E-2</c:v>
                </c:pt>
                <c:pt idx="59">
                  <c:v>1.4586467733333334E-2</c:v>
                </c:pt>
                <c:pt idx="60">
                  <c:v>1.4576639999999997E-2</c:v>
                </c:pt>
                <c:pt idx="61">
                  <c:v>1.455824373333333E-2</c:v>
                </c:pt>
                <c:pt idx="62">
                  <c:v>1.4531278933333329E-2</c:v>
                </c:pt>
                <c:pt idx="63">
                  <c:v>1.4495745599999998E-2</c:v>
                </c:pt>
                <c:pt idx="64">
                  <c:v>1.4451643733333328E-2</c:v>
                </c:pt>
                <c:pt idx="65">
                  <c:v>1.4398973333333332E-2</c:v>
                </c:pt>
                <c:pt idx="66">
                  <c:v>1.4337734399999996E-2</c:v>
                </c:pt>
                <c:pt idx="67">
                  <c:v>1.4267926933333331E-2</c:v>
                </c:pt>
                <c:pt idx="68">
                  <c:v>1.4189550933333329E-2</c:v>
                </c:pt>
                <c:pt idx="69">
                  <c:v>1.4102606399999999E-2</c:v>
                </c:pt>
                <c:pt idx="70">
                  <c:v>1.4007093333333331E-2</c:v>
                </c:pt>
                <c:pt idx="71">
                  <c:v>1.3903011733333331E-2</c:v>
                </c:pt>
                <c:pt idx="72">
                  <c:v>1.3790361599999992E-2</c:v>
                </c:pt>
                <c:pt idx="73">
                  <c:v>1.3669142933333329E-2</c:v>
                </c:pt>
                <c:pt idx="74">
                  <c:v>1.3539355733333324E-2</c:v>
                </c:pt>
                <c:pt idx="75">
                  <c:v>1.3400999999999993E-2</c:v>
                </c:pt>
                <c:pt idx="76">
                  <c:v>1.3254075733333329E-2</c:v>
                </c:pt>
                <c:pt idx="77">
                  <c:v>1.3098582933333321E-2</c:v>
                </c:pt>
                <c:pt idx="78">
                  <c:v>1.2934521599999992E-2</c:v>
                </c:pt>
                <c:pt idx="79">
                  <c:v>1.2761891733333322E-2</c:v>
                </c:pt>
                <c:pt idx="80">
                  <c:v>1.2580693333333323E-2</c:v>
                </c:pt>
                <c:pt idx="81">
                  <c:v>1.2390926399999988E-2</c:v>
                </c:pt>
                <c:pt idx="82">
                  <c:v>1.219259093333332E-2</c:v>
                </c:pt>
                <c:pt idx="83">
                  <c:v>1.1985686933333319E-2</c:v>
                </c:pt>
                <c:pt idx="84">
                  <c:v>1.1770214399999986E-2</c:v>
                </c:pt>
                <c:pt idx="85">
                  <c:v>1.1546173333333319E-2</c:v>
                </c:pt>
                <c:pt idx="86">
                  <c:v>1.1313563733333323E-2</c:v>
                </c:pt>
                <c:pt idx="87">
                  <c:v>1.1072385599999984E-2</c:v>
                </c:pt>
                <c:pt idx="88">
                  <c:v>1.0822638933333316E-2</c:v>
                </c:pt>
                <c:pt idx="89">
                  <c:v>1.0564323733333311E-2</c:v>
                </c:pt>
                <c:pt idx="90">
                  <c:v>1.0297439999999977E-2</c:v>
                </c:pt>
                <c:pt idx="91">
                  <c:v>1.0021987733333314E-2</c:v>
                </c:pt>
                <c:pt idx="92">
                  <c:v>9.7379669333333141E-3</c:v>
                </c:pt>
                <c:pt idx="93">
                  <c:v>9.4453775999999851E-3</c:v>
                </c:pt>
                <c:pt idx="94">
                  <c:v>9.1442197333333128E-3</c:v>
                </c:pt>
                <c:pt idx="95">
                  <c:v>8.8344933333333112E-3</c:v>
                </c:pt>
                <c:pt idx="96">
                  <c:v>8.5161983999999732E-3</c:v>
                </c:pt>
                <c:pt idx="97">
                  <c:v>8.189334933333306E-3</c:v>
                </c:pt>
                <c:pt idx="98">
                  <c:v>7.8539029333333024E-3</c:v>
                </c:pt>
                <c:pt idx="99">
                  <c:v>7.5099023999999626E-3</c:v>
                </c:pt>
                <c:pt idx="100">
                  <c:v>7.1573333333333072E-3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FA25-4D96-AFE3-CF23F5D4B93F}"/>
            </c:ext>
          </c:extLst>
        </c:ser>
        <c:ser>
          <c:idx val="57"/>
          <c:order val="57"/>
          <c:spPr>
            <a:ln w="9525" cap="rnd">
              <a:solidFill>
                <a:schemeClr val="accent4"/>
              </a:solidFill>
              <a:round/>
            </a:ln>
            <a:effectLst/>
          </c:spPr>
          <c:val>
            <c:numRef>
              <c:f>'zero alpha'!$G$59:$DC$59</c:f>
              <c:numCache>
                <c:formatCode>General</c:formatCode>
                <c:ptCount val="101"/>
                <c:pt idx="0">
                  <c:v>0</c:v>
                </c:pt>
                <c:pt idx="1">
                  <c:v>4.957114958333334E-4</c:v>
                </c:pt>
                <c:pt idx="2">
                  <c:v>9.8284598333333358E-4</c:v>
                </c:pt>
                <c:pt idx="3">
                  <c:v>1.4614034625000001E-3</c:v>
                </c:pt>
                <c:pt idx="4">
                  <c:v>1.9313839333333339E-3</c:v>
                </c:pt>
                <c:pt idx="5">
                  <c:v>2.3927873958333339E-3</c:v>
                </c:pt>
                <c:pt idx="6">
                  <c:v>2.8456138500000004E-3</c:v>
                </c:pt>
                <c:pt idx="7">
                  <c:v>3.2898632958333336E-3</c:v>
                </c:pt>
                <c:pt idx="8">
                  <c:v>3.725535733333334E-3</c:v>
                </c:pt>
                <c:pt idx="9">
                  <c:v>4.1526311625000008E-3</c:v>
                </c:pt>
                <c:pt idx="10">
                  <c:v>4.5711495833333331E-3</c:v>
                </c:pt>
                <c:pt idx="11">
                  <c:v>4.981090995833333E-3</c:v>
                </c:pt>
                <c:pt idx="12">
                  <c:v>5.3824553999999997E-3</c:v>
                </c:pt>
                <c:pt idx="13">
                  <c:v>5.7752427958333323E-3</c:v>
                </c:pt>
                <c:pt idx="14">
                  <c:v>6.1594531833333334E-3</c:v>
                </c:pt>
                <c:pt idx="15">
                  <c:v>6.5350865624999996E-3</c:v>
                </c:pt>
                <c:pt idx="16">
                  <c:v>6.9021429333333351E-3</c:v>
                </c:pt>
                <c:pt idx="17">
                  <c:v>7.2606222958333331E-3</c:v>
                </c:pt>
                <c:pt idx="18">
                  <c:v>7.6105246500000005E-3</c:v>
                </c:pt>
                <c:pt idx="19">
                  <c:v>7.9518499958333363E-3</c:v>
                </c:pt>
                <c:pt idx="20">
                  <c:v>8.2845983333333355E-3</c:v>
                </c:pt>
                <c:pt idx="21">
                  <c:v>8.6087696625000015E-3</c:v>
                </c:pt>
                <c:pt idx="22">
                  <c:v>8.924363983333336E-3</c:v>
                </c:pt>
                <c:pt idx="23">
                  <c:v>9.2313812958333373E-3</c:v>
                </c:pt>
                <c:pt idx="24">
                  <c:v>9.5298216000000019E-3</c:v>
                </c:pt>
                <c:pt idx="25">
                  <c:v>9.8196848958333333E-3</c:v>
                </c:pt>
                <c:pt idx="26">
                  <c:v>1.0100971183333337E-2</c:v>
                </c:pt>
                <c:pt idx="27">
                  <c:v>1.0373680462500003E-2</c:v>
                </c:pt>
                <c:pt idx="28">
                  <c:v>1.0637812733333335E-2</c:v>
                </c:pt>
                <c:pt idx="29">
                  <c:v>1.0893367995833337E-2</c:v>
                </c:pt>
                <c:pt idx="30">
                  <c:v>1.1140346250000002E-2</c:v>
                </c:pt>
                <c:pt idx="31">
                  <c:v>1.1378747495833334E-2</c:v>
                </c:pt>
                <c:pt idx="32">
                  <c:v>1.1608571733333337E-2</c:v>
                </c:pt>
                <c:pt idx="33">
                  <c:v>1.1829818962500002E-2</c:v>
                </c:pt>
                <c:pt idx="34">
                  <c:v>1.2042489183333336E-2</c:v>
                </c:pt>
                <c:pt idx="35">
                  <c:v>1.2246582395833337E-2</c:v>
                </c:pt>
                <c:pt idx="36">
                  <c:v>1.2442098600000003E-2</c:v>
                </c:pt>
                <c:pt idx="37">
                  <c:v>1.2629037795833336E-2</c:v>
                </c:pt>
                <c:pt idx="38">
                  <c:v>1.2807399983333335E-2</c:v>
                </c:pt>
                <c:pt idx="39">
                  <c:v>1.2977185162500005E-2</c:v>
                </c:pt>
                <c:pt idx="40">
                  <c:v>1.3138393333333335E-2</c:v>
                </c:pt>
                <c:pt idx="41">
                  <c:v>1.3291024495833335E-2</c:v>
                </c:pt>
                <c:pt idx="42">
                  <c:v>1.3435078650000005E-2</c:v>
                </c:pt>
                <c:pt idx="43">
                  <c:v>1.3570555795833337E-2</c:v>
                </c:pt>
                <c:pt idx="44">
                  <c:v>1.3697455933333337E-2</c:v>
                </c:pt>
                <c:pt idx="45">
                  <c:v>1.3815779062500007E-2</c:v>
                </c:pt>
                <c:pt idx="46">
                  <c:v>1.3925525183333336E-2</c:v>
                </c:pt>
                <c:pt idx="47">
                  <c:v>1.4026694295833335E-2</c:v>
                </c:pt>
                <c:pt idx="48">
                  <c:v>1.4119286400000005E-2</c:v>
                </c:pt>
                <c:pt idx="49">
                  <c:v>1.4203301495833334E-2</c:v>
                </c:pt>
                <c:pt idx="50">
                  <c:v>1.4278739583333335E-2</c:v>
                </c:pt>
                <c:pt idx="51">
                  <c:v>1.4345600662499999E-2</c:v>
                </c:pt>
                <c:pt idx="52">
                  <c:v>1.4403884733333332E-2</c:v>
                </c:pt>
                <c:pt idx="53">
                  <c:v>1.4453591795833335E-2</c:v>
                </c:pt>
                <c:pt idx="54">
                  <c:v>1.4494721849999998E-2</c:v>
                </c:pt>
                <c:pt idx="55">
                  <c:v>1.4527274895833331E-2</c:v>
                </c:pt>
                <c:pt idx="56">
                  <c:v>1.4551250933333334E-2</c:v>
                </c:pt>
                <c:pt idx="57">
                  <c:v>1.4566649962499999E-2</c:v>
                </c:pt>
                <c:pt idx="58">
                  <c:v>1.4573471983333327E-2</c:v>
                </c:pt>
                <c:pt idx="59">
                  <c:v>1.4571716995833333E-2</c:v>
                </c:pt>
                <c:pt idx="60">
                  <c:v>1.4561384999999996E-2</c:v>
                </c:pt>
                <c:pt idx="61">
                  <c:v>1.4542475995833328E-2</c:v>
                </c:pt>
                <c:pt idx="62">
                  <c:v>1.451498998333333E-2</c:v>
                </c:pt>
                <c:pt idx="63">
                  <c:v>1.4478926962499999E-2</c:v>
                </c:pt>
                <c:pt idx="64">
                  <c:v>1.4434286933333328E-2</c:v>
                </c:pt>
                <c:pt idx="65">
                  <c:v>1.4381069895833331E-2</c:v>
                </c:pt>
                <c:pt idx="66">
                  <c:v>1.4319275849999997E-2</c:v>
                </c:pt>
                <c:pt idx="67">
                  <c:v>1.424890479583333E-2</c:v>
                </c:pt>
                <c:pt idx="68">
                  <c:v>1.4169956733333329E-2</c:v>
                </c:pt>
                <c:pt idx="69">
                  <c:v>1.4082431662499995E-2</c:v>
                </c:pt>
                <c:pt idx="70">
                  <c:v>1.3986329583333332E-2</c:v>
                </c:pt>
                <c:pt idx="71">
                  <c:v>1.3881650495833332E-2</c:v>
                </c:pt>
                <c:pt idx="72">
                  <c:v>1.3768394399999991E-2</c:v>
                </c:pt>
                <c:pt idx="73">
                  <c:v>1.3646561295833328E-2</c:v>
                </c:pt>
                <c:pt idx="74">
                  <c:v>1.3516151183333321E-2</c:v>
                </c:pt>
                <c:pt idx="75">
                  <c:v>1.3377164062499992E-2</c:v>
                </c:pt>
                <c:pt idx="76">
                  <c:v>1.3229599933333325E-2</c:v>
                </c:pt>
                <c:pt idx="77">
                  <c:v>1.3073458795833319E-2</c:v>
                </c:pt>
                <c:pt idx="78">
                  <c:v>1.290874064999999E-2</c:v>
                </c:pt>
                <c:pt idx="79">
                  <c:v>1.273544549583332E-2</c:v>
                </c:pt>
                <c:pt idx="80">
                  <c:v>1.2553573333333321E-2</c:v>
                </c:pt>
                <c:pt idx="81">
                  <c:v>1.2363124162499985E-2</c:v>
                </c:pt>
                <c:pt idx="82">
                  <c:v>1.216409798333332E-2</c:v>
                </c:pt>
                <c:pt idx="83">
                  <c:v>1.1956494795833317E-2</c:v>
                </c:pt>
                <c:pt idx="84">
                  <c:v>1.1740314599999982E-2</c:v>
                </c:pt>
                <c:pt idx="85">
                  <c:v>1.1515557395833317E-2</c:v>
                </c:pt>
                <c:pt idx="86">
                  <c:v>1.1282223183333322E-2</c:v>
                </c:pt>
                <c:pt idx="87">
                  <c:v>1.1040311962499987E-2</c:v>
                </c:pt>
                <c:pt idx="88">
                  <c:v>1.0789823733333315E-2</c:v>
                </c:pt>
                <c:pt idx="89">
                  <c:v>1.0530758495833313E-2</c:v>
                </c:pt>
                <c:pt idx="90">
                  <c:v>1.0263116249999982E-2</c:v>
                </c:pt>
                <c:pt idx="91">
                  <c:v>9.9868969958333137E-3</c:v>
                </c:pt>
                <c:pt idx="92">
                  <c:v>9.7021007333333159E-3</c:v>
                </c:pt>
                <c:pt idx="93">
                  <c:v>9.4087274624999814E-3</c:v>
                </c:pt>
                <c:pt idx="94">
                  <c:v>9.1067771833333103E-3</c:v>
                </c:pt>
                <c:pt idx="95">
                  <c:v>8.7962498958333094E-3</c:v>
                </c:pt>
                <c:pt idx="96">
                  <c:v>8.4771455999999717E-3</c:v>
                </c:pt>
                <c:pt idx="97">
                  <c:v>8.1494642958333044E-3</c:v>
                </c:pt>
                <c:pt idx="98">
                  <c:v>7.8132059833333004E-3</c:v>
                </c:pt>
                <c:pt idx="99">
                  <c:v>7.4683706624999666E-3</c:v>
                </c:pt>
                <c:pt idx="100">
                  <c:v>7.114958333333303E-3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FA25-4D96-AFE3-CF23F5D4B93F}"/>
            </c:ext>
          </c:extLst>
        </c:ser>
        <c:ser>
          <c:idx val="58"/>
          <c:order val="58"/>
          <c:spPr>
            <a:ln w="9525" cap="rnd">
              <a:solidFill>
                <a:schemeClr val="accent5"/>
              </a:solidFill>
              <a:round/>
            </a:ln>
            <a:effectLst/>
          </c:spPr>
          <c:val>
            <c:numRef>
              <c:f>'zero alpha'!$G$60:$DC$60</c:f>
              <c:numCache>
                <c:formatCode>General</c:formatCode>
                <c:ptCount val="101"/>
                <c:pt idx="0">
                  <c:v>0</c:v>
                </c:pt>
                <c:pt idx="1">
                  <c:v>4.957071833333335E-4</c:v>
                </c:pt>
                <c:pt idx="2">
                  <c:v>9.8282873333333355E-4</c:v>
                </c:pt>
                <c:pt idx="3">
                  <c:v>1.4613646499999999E-3</c:v>
                </c:pt>
                <c:pt idx="4">
                  <c:v>1.9313149333333337E-3</c:v>
                </c:pt>
                <c:pt idx="5">
                  <c:v>2.3926795833333339E-3</c:v>
                </c:pt>
                <c:pt idx="6">
                  <c:v>2.8454586000000006E-3</c:v>
                </c:pt>
                <c:pt idx="7">
                  <c:v>3.2896519833333338E-3</c:v>
                </c:pt>
                <c:pt idx="8">
                  <c:v>3.725259733333334E-3</c:v>
                </c:pt>
                <c:pt idx="9">
                  <c:v>4.1522818500000008E-3</c:v>
                </c:pt>
                <c:pt idx="10">
                  <c:v>4.5707183333333337E-3</c:v>
                </c:pt>
                <c:pt idx="11">
                  <c:v>4.9805691833333327E-3</c:v>
                </c:pt>
                <c:pt idx="12">
                  <c:v>5.3818344000000004E-3</c:v>
                </c:pt>
                <c:pt idx="13">
                  <c:v>5.7745139833333325E-3</c:v>
                </c:pt>
                <c:pt idx="14">
                  <c:v>6.1586079333333333E-3</c:v>
                </c:pt>
                <c:pt idx="15">
                  <c:v>6.5341162499999994E-3</c:v>
                </c:pt>
                <c:pt idx="16">
                  <c:v>6.9010389333333351E-3</c:v>
                </c:pt>
                <c:pt idx="17">
                  <c:v>7.2593759833333334E-3</c:v>
                </c:pt>
                <c:pt idx="18">
                  <c:v>7.6091274000000004E-3</c:v>
                </c:pt>
                <c:pt idx="19">
                  <c:v>7.9502931833333353E-3</c:v>
                </c:pt>
                <c:pt idx="20">
                  <c:v>8.2828733333333363E-3</c:v>
                </c:pt>
                <c:pt idx="21">
                  <c:v>8.6068678500000016E-3</c:v>
                </c:pt>
                <c:pt idx="22">
                  <c:v>8.9222767333333366E-3</c:v>
                </c:pt>
                <c:pt idx="23">
                  <c:v>9.2290999833333359E-3</c:v>
                </c:pt>
                <c:pt idx="24">
                  <c:v>9.5273376000000014E-3</c:v>
                </c:pt>
                <c:pt idx="25">
                  <c:v>9.8169895833333347E-3</c:v>
                </c:pt>
                <c:pt idx="26">
                  <c:v>1.0098055933333336E-2</c:v>
                </c:pt>
                <c:pt idx="27">
                  <c:v>1.0370536650000003E-2</c:v>
                </c:pt>
                <c:pt idx="28">
                  <c:v>1.0634431733333335E-2</c:v>
                </c:pt>
                <c:pt idx="29">
                  <c:v>1.0889741183333336E-2</c:v>
                </c:pt>
                <c:pt idx="30">
                  <c:v>1.1136465000000003E-2</c:v>
                </c:pt>
                <c:pt idx="31">
                  <c:v>1.1374603183333335E-2</c:v>
                </c:pt>
                <c:pt idx="32">
                  <c:v>1.1604155733333336E-2</c:v>
                </c:pt>
                <c:pt idx="33">
                  <c:v>1.1825122650000004E-2</c:v>
                </c:pt>
                <c:pt idx="34">
                  <c:v>1.2037503933333336E-2</c:v>
                </c:pt>
                <c:pt idx="35">
                  <c:v>1.2241299583333337E-2</c:v>
                </c:pt>
                <c:pt idx="36">
                  <c:v>1.2436509600000003E-2</c:v>
                </c:pt>
                <c:pt idx="37">
                  <c:v>1.2623133983333337E-2</c:v>
                </c:pt>
                <c:pt idx="38">
                  <c:v>1.2801172733333336E-2</c:v>
                </c:pt>
                <c:pt idx="39">
                  <c:v>1.2970625850000006E-2</c:v>
                </c:pt>
                <c:pt idx="40">
                  <c:v>1.3131493333333338E-2</c:v>
                </c:pt>
                <c:pt idx="41">
                  <c:v>1.3283775183333336E-2</c:v>
                </c:pt>
                <c:pt idx="42">
                  <c:v>1.3427471400000005E-2</c:v>
                </c:pt>
                <c:pt idx="43">
                  <c:v>1.3562581983333337E-2</c:v>
                </c:pt>
                <c:pt idx="44">
                  <c:v>1.3689106933333337E-2</c:v>
                </c:pt>
                <c:pt idx="45">
                  <c:v>1.3807046250000007E-2</c:v>
                </c:pt>
                <c:pt idx="46">
                  <c:v>1.3916399933333335E-2</c:v>
                </c:pt>
                <c:pt idx="47">
                  <c:v>1.4017167983333335E-2</c:v>
                </c:pt>
                <c:pt idx="48">
                  <c:v>1.4109350400000007E-2</c:v>
                </c:pt>
                <c:pt idx="49">
                  <c:v>1.4192947183333334E-2</c:v>
                </c:pt>
                <c:pt idx="50">
                  <c:v>1.4267958333333337E-2</c:v>
                </c:pt>
                <c:pt idx="51">
                  <c:v>1.433438385E-2</c:v>
                </c:pt>
                <c:pt idx="52">
                  <c:v>1.4392223733333332E-2</c:v>
                </c:pt>
                <c:pt idx="53">
                  <c:v>1.4441477983333336E-2</c:v>
                </c:pt>
                <c:pt idx="54">
                  <c:v>1.4482146599999999E-2</c:v>
                </c:pt>
                <c:pt idx="55">
                  <c:v>1.4514229583333331E-2</c:v>
                </c:pt>
                <c:pt idx="56">
                  <c:v>1.4537726933333335E-2</c:v>
                </c:pt>
                <c:pt idx="57">
                  <c:v>1.455263865E-2</c:v>
                </c:pt>
                <c:pt idx="58">
                  <c:v>1.4558964733333329E-2</c:v>
                </c:pt>
                <c:pt idx="59">
                  <c:v>1.4556705183333334E-2</c:v>
                </c:pt>
                <c:pt idx="60">
                  <c:v>1.4545859999999997E-2</c:v>
                </c:pt>
                <c:pt idx="61">
                  <c:v>1.4526429183333328E-2</c:v>
                </c:pt>
                <c:pt idx="62">
                  <c:v>1.449841273333333E-2</c:v>
                </c:pt>
                <c:pt idx="63">
                  <c:v>1.446181065E-2</c:v>
                </c:pt>
                <c:pt idx="64">
                  <c:v>1.4416622933333328E-2</c:v>
                </c:pt>
                <c:pt idx="65">
                  <c:v>1.4362849583333333E-2</c:v>
                </c:pt>
                <c:pt idx="66">
                  <c:v>1.43004906E-2</c:v>
                </c:pt>
                <c:pt idx="67">
                  <c:v>1.4229545983333331E-2</c:v>
                </c:pt>
                <c:pt idx="68">
                  <c:v>1.415001573333333E-2</c:v>
                </c:pt>
                <c:pt idx="69">
                  <c:v>1.4061899849999997E-2</c:v>
                </c:pt>
                <c:pt idx="70">
                  <c:v>1.3965198333333335E-2</c:v>
                </c:pt>
                <c:pt idx="71">
                  <c:v>1.3859911183333334E-2</c:v>
                </c:pt>
                <c:pt idx="72">
                  <c:v>1.3746038399999994E-2</c:v>
                </c:pt>
                <c:pt idx="73">
                  <c:v>1.3623579983333332E-2</c:v>
                </c:pt>
                <c:pt idx="74">
                  <c:v>1.3492535933333324E-2</c:v>
                </c:pt>
                <c:pt idx="75">
                  <c:v>1.3352906249999994E-2</c:v>
                </c:pt>
                <c:pt idx="76">
                  <c:v>1.3204690933333329E-2</c:v>
                </c:pt>
                <c:pt idx="77">
                  <c:v>1.3047889983333321E-2</c:v>
                </c:pt>
                <c:pt idx="78">
                  <c:v>1.2882503399999991E-2</c:v>
                </c:pt>
                <c:pt idx="79">
                  <c:v>1.2708531183333326E-2</c:v>
                </c:pt>
                <c:pt idx="80">
                  <c:v>1.2525973333333325E-2</c:v>
                </c:pt>
                <c:pt idx="81">
                  <c:v>1.2334829849999989E-2</c:v>
                </c:pt>
                <c:pt idx="82">
                  <c:v>1.2135100733333321E-2</c:v>
                </c:pt>
                <c:pt idx="83">
                  <c:v>1.1926785983333323E-2</c:v>
                </c:pt>
                <c:pt idx="84">
                  <c:v>1.1709885599999987E-2</c:v>
                </c:pt>
                <c:pt idx="85">
                  <c:v>1.1484399583333322E-2</c:v>
                </c:pt>
                <c:pt idx="86">
                  <c:v>1.1250327933333325E-2</c:v>
                </c:pt>
                <c:pt idx="87">
                  <c:v>1.1007670649999989E-2</c:v>
                </c:pt>
                <c:pt idx="88">
                  <c:v>1.0756427733333317E-2</c:v>
                </c:pt>
                <c:pt idx="89">
                  <c:v>1.0496599183333316E-2</c:v>
                </c:pt>
                <c:pt idx="90">
                  <c:v>1.022818499999998E-2</c:v>
                </c:pt>
                <c:pt idx="91">
                  <c:v>9.9511851833333151E-3</c:v>
                </c:pt>
                <c:pt idx="92">
                  <c:v>9.6655997333333146E-3</c:v>
                </c:pt>
                <c:pt idx="93">
                  <c:v>9.3714286499999855E-3</c:v>
                </c:pt>
                <c:pt idx="94">
                  <c:v>9.0686719333333138E-3</c:v>
                </c:pt>
                <c:pt idx="95">
                  <c:v>8.7573295833333134E-3</c:v>
                </c:pt>
                <c:pt idx="96">
                  <c:v>8.4374015999999774E-3</c:v>
                </c:pt>
                <c:pt idx="97">
                  <c:v>8.1088879833333058E-3</c:v>
                </c:pt>
                <c:pt idx="98">
                  <c:v>7.7717887333333055E-3</c:v>
                </c:pt>
                <c:pt idx="99">
                  <c:v>7.4261038499999696E-3</c:v>
                </c:pt>
                <c:pt idx="100">
                  <c:v>7.0718333333333119E-3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FA25-4D96-AFE3-CF23F5D4B93F}"/>
            </c:ext>
          </c:extLst>
        </c:ser>
        <c:ser>
          <c:idx val="59"/>
          <c:order val="59"/>
          <c:spPr>
            <a:ln w="9525" cap="rnd">
              <a:solidFill>
                <a:schemeClr val="accent6"/>
              </a:solidFill>
              <a:round/>
            </a:ln>
            <a:effectLst/>
          </c:spPr>
          <c:val>
            <c:numRef>
              <c:f>'zero alpha'!$G$61:$DC$61</c:f>
              <c:numCache>
                <c:formatCode>General</c:formatCode>
                <c:ptCount val="101"/>
                <c:pt idx="0">
                  <c:v>0</c:v>
                </c:pt>
                <c:pt idx="1">
                  <c:v>4.9570279583333347E-4</c:v>
                </c:pt>
                <c:pt idx="2">
                  <c:v>9.8281118333333364E-4</c:v>
                </c:pt>
                <c:pt idx="3">
                  <c:v>1.4613251625000001E-3</c:v>
                </c:pt>
                <c:pt idx="4">
                  <c:v>1.9312447333333339E-3</c:v>
                </c:pt>
                <c:pt idx="5">
                  <c:v>2.3925698958333339E-3</c:v>
                </c:pt>
                <c:pt idx="6">
                  <c:v>2.8453006500000003E-3</c:v>
                </c:pt>
                <c:pt idx="7">
                  <c:v>3.2894369958333339E-3</c:v>
                </c:pt>
                <c:pt idx="8">
                  <c:v>3.7249789333333341E-3</c:v>
                </c:pt>
                <c:pt idx="9">
                  <c:v>4.1519264625000003E-3</c:v>
                </c:pt>
                <c:pt idx="10">
                  <c:v>4.570279583333333E-3</c:v>
                </c:pt>
                <c:pt idx="11">
                  <c:v>4.9800382958333327E-3</c:v>
                </c:pt>
                <c:pt idx="12">
                  <c:v>5.3812026000000001E-3</c:v>
                </c:pt>
                <c:pt idx="13">
                  <c:v>5.7737724958333327E-3</c:v>
                </c:pt>
                <c:pt idx="14">
                  <c:v>6.157747983333333E-3</c:v>
                </c:pt>
                <c:pt idx="15">
                  <c:v>6.5331290624999995E-3</c:v>
                </c:pt>
                <c:pt idx="16">
                  <c:v>6.8999157333333345E-3</c:v>
                </c:pt>
                <c:pt idx="17">
                  <c:v>7.258107995833334E-3</c:v>
                </c:pt>
                <c:pt idx="18">
                  <c:v>7.6077058500000011E-3</c:v>
                </c:pt>
                <c:pt idx="19">
                  <c:v>7.9487092958333352E-3</c:v>
                </c:pt>
                <c:pt idx="20">
                  <c:v>8.2811183333333354E-3</c:v>
                </c:pt>
                <c:pt idx="21">
                  <c:v>8.6049329625000007E-3</c:v>
                </c:pt>
                <c:pt idx="22">
                  <c:v>8.9201531833333365E-3</c:v>
                </c:pt>
                <c:pt idx="23">
                  <c:v>9.2267789958333374E-3</c:v>
                </c:pt>
                <c:pt idx="24">
                  <c:v>9.5248104000000017E-3</c:v>
                </c:pt>
                <c:pt idx="25">
                  <c:v>9.8142473958333348E-3</c:v>
                </c:pt>
                <c:pt idx="26">
                  <c:v>1.0095089983333336E-2</c:v>
                </c:pt>
                <c:pt idx="27">
                  <c:v>1.0367338162500003E-2</c:v>
                </c:pt>
                <c:pt idx="28">
                  <c:v>1.0630991933333335E-2</c:v>
                </c:pt>
                <c:pt idx="29">
                  <c:v>1.0886051295833338E-2</c:v>
                </c:pt>
                <c:pt idx="30">
                  <c:v>1.1132516250000004E-2</c:v>
                </c:pt>
                <c:pt idx="31">
                  <c:v>1.1370386795833335E-2</c:v>
                </c:pt>
                <c:pt idx="32">
                  <c:v>1.1599662933333336E-2</c:v>
                </c:pt>
                <c:pt idx="33">
                  <c:v>1.1820344662500003E-2</c:v>
                </c:pt>
                <c:pt idx="34">
                  <c:v>1.2032431983333338E-2</c:v>
                </c:pt>
                <c:pt idx="35">
                  <c:v>1.2235924895833337E-2</c:v>
                </c:pt>
                <c:pt idx="36">
                  <c:v>1.2430823400000002E-2</c:v>
                </c:pt>
                <c:pt idx="37">
                  <c:v>1.2617127495833335E-2</c:v>
                </c:pt>
                <c:pt idx="38">
                  <c:v>1.2794837183333336E-2</c:v>
                </c:pt>
                <c:pt idx="39">
                  <c:v>1.2963952462500006E-2</c:v>
                </c:pt>
                <c:pt idx="40">
                  <c:v>1.3124473333333338E-2</c:v>
                </c:pt>
                <c:pt idx="41">
                  <c:v>1.3276399795833336E-2</c:v>
                </c:pt>
                <c:pt idx="42">
                  <c:v>1.3419731850000005E-2</c:v>
                </c:pt>
                <c:pt idx="43">
                  <c:v>1.3554469495833337E-2</c:v>
                </c:pt>
                <c:pt idx="44">
                  <c:v>1.3680612733333338E-2</c:v>
                </c:pt>
                <c:pt idx="45">
                  <c:v>1.3798161562500008E-2</c:v>
                </c:pt>
                <c:pt idx="46">
                  <c:v>1.3907115983333336E-2</c:v>
                </c:pt>
                <c:pt idx="47">
                  <c:v>1.4007475995833336E-2</c:v>
                </c:pt>
                <c:pt idx="48">
                  <c:v>1.4099241600000006E-2</c:v>
                </c:pt>
                <c:pt idx="49">
                  <c:v>1.4182412795833335E-2</c:v>
                </c:pt>
                <c:pt idx="50">
                  <c:v>1.4256989583333338E-2</c:v>
                </c:pt>
                <c:pt idx="51">
                  <c:v>1.43229719625E-2</c:v>
                </c:pt>
                <c:pt idx="52">
                  <c:v>1.4380359933333333E-2</c:v>
                </c:pt>
                <c:pt idx="53">
                  <c:v>1.4429153495833336E-2</c:v>
                </c:pt>
                <c:pt idx="54">
                  <c:v>1.446935265E-2</c:v>
                </c:pt>
                <c:pt idx="55">
                  <c:v>1.4500957395833333E-2</c:v>
                </c:pt>
                <c:pt idx="56">
                  <c:v>1.4523967733333336E-2</c:v>
                </c:pt>
                <c:pt idx="57">
                  <c:v>1.4538383662500001E-2</c:v>
                </c:pt>
                <c:pt idx="58">
                  <c:v>1.454420518333333E-2</c:v>
                </c:pt>
                <c:pt idx="59">
                  <c:v>1.4541432295833335E-2</c:v>
                </c:pt>
                <c:pt idx="60">
                  <c:v>1.4530064999999998E-2</c:v>
                </c:pt>
                <c:pt idx="61">
                  <c:v>1.451010329583333E-2</c:v>
                </c:pt>
                <c:pt idx="62">
                  <c:v>1.4481547183333332E-2</c:v>
                </c:pt>
                <c:pt idx="63">
                  <c:v>1.4444396662500001E-2</c:v>
                </c:pt>
                <c:pt idx="64">
                  <c:v>1.439865173333333E-2</c:v>
                </c:pt>
                <c:pt idx="65">
                  <c:v>1.4344312395833333E-2</c:v>
                </c:pt>
                <c:pt idx="66">
                  <c:v>1.4281378649999999E-2</c:v>
                </c:pt>
                <c:pt idx="67">
                  <c:v>1.4209850495833332E-2</c:v>
                </c:pt>
                <c:pt idx="68">
                  <c:v>1.4129727933333332E-2</c:v>
                </c:pt>
                <c:pt idx="69">
                  <c:v>1.4041010962499999E-2</c:v>
                </c:pt>
                <c:pt idx="70">
                  <c:v>1.3943699583333333E-2</c:v>
                </c:pt>
                <c:pt idx="71">
                  <c:v>1.3837793795833334E-2</c:v>
                </c:pt>
                <c:pt idx="72">
                  <c:v>1.3723293599999992E-2</c:v>
                </c:pt>
                <c:pt idx="73">
                  <c:v>1.360019899583333E-2</c:v>
                </c:pt>
                <c:pt idx="74">
                  <c:v>1.3468509983333325E-2</c:v>
                </c:pt>
                <c:pt idx="75">
                  <c:v>1.3328226562499997E-2</c:v>
                </c:pt>
                <c:pt idx="76">
                  <c:v>1.3179348733333329E-2</c:v>
                </c:pt>
                <c:pt idx="77">
                  <c:v>1.3021876495833324E-2</c:v>
                </c:pt>
                <c:pt idx="78">
                  <c:v>1.2855809849999993E-2</c:v>
                </c:pt>
                <c:pt idx="79">
                  <c:v>1.2681148795833326E-2</c:v>
                </c:pt>
                <c:pt idx="80">
                  <c:v>1.2497893333333326E-2</c:v>
                </c:pt>
                <c:pt idx="81">
                  <c:v>1.2306043462499992E-2</c:v>
                </c:pt>
                <c:pt idx="82">
                  <c:v>1.2105599183333322E-2</c:v>
                </c:pt>
                <c:pt idx="83">
                  <c:v>1.1896560495833323E-2</c:v>
                </c:pt>
                <c:pt idx="84">
                  <c:v>1.1678927399999987E-2</c:v>
                </c:pt>
                <c:pt idx="85">
                  <c:v>1.1452699895833321E-2</c:v>
                </c:pt>
                <c:pt idx="86">
                  <c:v>1.1217877983333326E-2</c:v>
                </c:pt>
                <c:pt idx="87">
                  <c:v>1.097446166249999E-2</c:v>
                </c:pt>
                <c:pt idx="88">
                  <c:v>1.0722450933333315E-2</c:v>
                </c:pt>
                <c:pt idx="89">
                  <c:v>1.0461845795833313E-2</c:v>
                </c:pt>
                <c:pt idx="90">
                  <c:v>1.0192646249999986E-2</c:v>
                </c:pt>
                <c:pt idx="91">
                  <c:v>9.914852295833318E-3</c:v>
                </c:pt>
                <c:pt idx="92">
                  <c:v>9.6284639333333172E-3</c:v>
                </c:pt>
                <c:pt idx="93">
                  <c:v>9.3334811624999833E-3</c:v>
                </c:pt>
                <c:pt idx="94">
                  <c:v>9.0299039833333164E-3</c:v>
                </c:pt>
                <c:pt idx="95">
                  <c:v>8.7177323958333094E-3</c:v>
                </c:pt>
                <c:pt idx="96">
                  <c:v>8.3969663999999763E-3</c:v>
                </c:pt>
                <c:pt idx="97">
                  <c:v>8.0676059958333102E-3</c:v>
                </c:pt>
                <c:pt idx="98">
                  <c:v>7.7296511833333109E-3</c:v>
                </c:pt>
                <c:pt idx="99">
                  <c:v>7.3831019624999716E-3</c:v>
                </c:pt>
                <c:pt idx="100">
                  <c:v>7.0279583333333132E-3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FA25-4D96-AFE3-CF23F5D4B93F}"/>
            </c:ext>
          </c:extLst>
        </c:ser>
        <c:ser>
          <c:idx val="60"/>
          <c:order val="60"/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val>
            <c:numRef>
              <c:f>'zero alpha'!$G$62:$DC$62</c:f>
              <c:numCache>
                <c:formatCode>General</c:formatCode>
                <c:ptCount val="101"/>
                <c:pt idx="0">
                  <c:v>0</c:v>
                </c:pt>
                <c:pt idx="1">
                  <c:v>4.9569833333333341E-4</c:v>
                </c:pt>
                <c:pt idx="2">
                  <c:v>9.8279333333333363E-4</c:v>
                </c:pt>
                <c:pt idx="3">
                  <c:v>1.4612850000000001E-3</c:v>
                </c:pt>
                <c:pt idx="4">
                  <c:v>1.9311733333333338E-3</c:v>
                </c:pt>
                <c:pt idx="5">
                  <c:v>2.3924583333333337E-3</c:v>
                </c:pt>
                <c:pt idx="6">
                  <c:v>2.8451400000000003E-3</c:v>
                </c:pt>
                <c:pt idx="7">
                  <c:v>3.2892183333333336E-3</c:v>
                </c:pt>
                <c:pt idx="8">
                  <c:v>3.7246933333333343E-3</c:v>
                </c:pt>
                <c:pt idx="9">
                  <c:v>4.1515650000000003E-3</c:v>
                </c:pt>
                <c:pt idx="10">
                  <c:v>4.5698333333333337E-3</c:v>
                </c:pt>
                <c:pt idx="11">
                  <c:v>4.9794983333333329E-3</c:v>
                </c:pt>
                <c:pt idx="12">
                  <c:v>5.3805600000000004E-3</c:v>
                </c:pt>
                <c:pt idx="13">
                  <c:v>5.7730183333333327E-3</c:v>
                </c:pt>
                <c:pt idx="14">
                  <c:v>6.1568733333333334E-3</c:v>
                </c:pt>
                <c:pt idx="15">
                  <c:v>6.5321249999999997E-3</c:v>
                </c:pt>
                <c:pt idx="16">
                  <c:v>6.8987733333333353E-3</c:v>
                </c:pt>
                <c:pt idx="17">
                  <c:v>7.2568183333333331E-3</c:v>
                </c:pt>
                <c:pt idx="18">
                  <c:v>7.606260000000001E-3</c:v>
                </c:pt>
                <c:pt idx="19">
                  <c:v>7.9470983333333363E-3</c:v>
                </c:pt>
                <c:pt idx="20">
                  <c:v>8.2793333333333365E-3</c:v>
                </c:pt>
                <c:pt idx="21">
                  <c:v>8.6029650000000006E-3</c:v>
                </c:pt>
                <c:pt idx="22">
                  <c:v>8.9179933333333357E-3</c:v>
                </c:pt>
                <c:pt idx="23">
                  <c:v>9.2244183333333365E-3</c:v>
                </c:pt>
                <c:pt idx="24">
                  <c:v>9.5222400000000013E-3</c:v>
                </c:pt>
                <c:pt idx="25">
                  <c:v>9.8114583333333352E-3</c:v>
                </c:pt>
                <c:pt idx="26">
                  <c:v>1.0092073333333337E-2</c:v>
                </c:pt>
                <c:pt idx="27">
                  <c:v>1.0364085000000002E-2</c:v>
                </c:pt>
                <c:pt idx="28">
                  <c:v>1.0627493333333335E-2</c:v>
                </c:pt>
                <c:pt idx="29">
                  <c:v>1.0882298333333337E-2</c:v>
                </c:pt>
                <c:pt idx="30">
                  <c:v>1.1128500000000003E-2</c:v>
                </c:pt>
                <c:pt idx="31">
                  <c:v>1.1366098333333335E-2</c:v>
                </c:pt>
                <c:pt idx="32">
                  <c:v>1.1595093333333336E-2</c:v>
                </c:pt>
                <c:pt idx="33">
                  <c:v>1.1815485000000004E-2</c:v>
                </c:pt>
                <c:pt idx="34">
                  <c:v>1.2027273333333336E-2</c:v>
                </c:pt>
                <c:pt idx="35">
                  <c:v>1.2230458333333336E-2</c:v>
                </c:pt>
                <c:pt idx="36">
                  <c:v>1.2425040000000004E-2</c:v>
                </c:pt>
                <c:pt idx="37">
                  <c:v>1.2611018333333335E-2</c:v>
                </c:pt>
                <c:pt idx="38">
                  <c:v>1.2788393333333335E-2</c:v>
                </c:pt>
                <c:pt idx="39">
                  <c:v>1.2957165000000007E-2</c:v>
                </c:pt>
                <c:pt idx="40">
                  <c:v>1.3117333333333337E-2</c:v>
                </c:pt>
                <c:pt idx="41">
                  <c:v>1.3268898333333336E-2</c:v>
                </c:pt>
                <c:pt idx="42">
                  <c:v>1.3411860000000005E-2</c:v>
                </c:pt>
                <c:pt idx="43">
                  <c:v>1.3546218333333337E-2</c:v>
                </c:pt>
                <c:pt idx="44">
                  <c:v>1.3671973333333337E-2</c:v>
                </c:pt>
                <c:pt idx="45">
                  <c:v>1.3789125000000008E-2</c:v>
                </c:pt>
                <c:pt idx="46">
                  <c:v>1.3897673333333336E-2</c:v>
                </c:pt>
                <c:pt idx="47">
                  <c:v>1.3997618333333335E-2</c:v>
                </c:pt>
                <c:pt idx="48">
                  <c:v>1.4088960000000006E-2</c:v>
                </c:pt>
                <c:pt idx="49">
                  <c:v>1.4171698333333335E-2</c:v>
                </c:pt>
                <c:pt idx="50">
                  <c:v>1.4245833333333336E-2</c:v>
                </c:pt>
                <c:pt idx="51">
                  <c:v>1.4311365E-2</c:v>
                </c:pt>
                <c:pt idx="52">
                  <c:v>1.4368293333333332E-2</c:v>
                </c:pt>
                <c:pt idx="53">
                  <c:v>1.4416618333333336E-2</c:v>
                </c:pt>
                <c:pt idx="54">
                  <c:v>1.4456339999999998E-2</c:v>
                </c:pt>
                <c:pt idx="55">
                  <c:v>1.4487458333333331E-2</c:v>
                </c:pt>
                <c:pt idx="56">
                  <c:v>1.4509973333333334E-2</c:v>
                </c:pt>
                <c:pt idx="57">
                  <c:v>1.4523885E-2</c:v>
                </c:pt>
                <c:pt idx="58">
                  <c:v>1.4529193333333329E-2</c:v>
                </c:pt>
                <c:pt idx="59">
                  <c:v>1.4525898333333334E-2</c:v>
                </c:pt>
                <c:pt idx="60">
                  <c:v>1.4513999999999997E-2</c:v>
                </c:pt>
                <c:pt idx="61">
                  <c:v>1.449349833333333E-2</c:v>
                </c:pt>
                <c:pt idx="62">
                  <c:v>1.4464393333333332E-2</c:v>
                </c:pt>
                <c:pt idx="63">
                  <c:v>1.4426684999999998E-2</c:v>
                </c:pt>
                <c:pt idx="64">
                  <c:v>1.4380373333333328E-2</c:v>
                </c:pt>
                <c:pt idx="65">
                  <c:v>1.4325458333333332E-2</c:v>
                </c:pt>
                <c:pt idx="66">
                  <c:v>1.4261939999999997E-2</c:v>
                </c:pt>
                <c:pt idx="67">
                  <c:v>1.418981833333333E-2</c:v>
                </c:pt>
                <c:pt idx="68">
                  <c:v>1.4109093333333329E-2</c:v>
                </c:pt>
                <c:pt idx="69">
                  <c:v>1.4019764999999997E-2</c:v>
                </c:pt>
                <c:pt idx="70">
                  <c:v>1.3921833333333335E-2</c:v>
                </c:pt>
                <c:pt idx="71">
                  <c:v>1.3815298333333333E-2</c:v>
                </c:pt>
                <c:pt idx="72">
                  <c:v>1.3700159999999992E-2</c:v>
                </c:pt>
                <c:pt idx="73">
                  <c:v>1.357641833333333E-2</c:v>
                </c:pt>
                <c:pt idx="74">
                  <c:v>1.3444073333333324E-2</c:v>
                </c:pt>
                <c:pt idx="75">
                  <c:v>1.3303124999999996E-2</c:v>
                </c:pt>
                <c:pt idx="76">
                  <c:v>1.3153573333333328E-2</c:v>
                </c:pt>
                <c:pt idx="77">
                  <c:v>1.2995418333333321E-2</c:v>
                </c:pt>
                <c:pt idx="78">
                  <c:v>1.2828659999999992E-2</c:v>
                </c:pt>
                <c:pt idx="79">
                  <c:v>1.2653298333333323E-2</c:v>
                </c:pt>
                <c:pt idx="80">
                  <c:v>1.2469333333333325E-2</c:v>
                </c:pt>
                <c:pt idx="81">
                  <c:v>1.2276764999999988E-2</c:v>
                </c:pt>
                <c:pt idx="82">
                  <c:v>1.2075593333333322E-2</c:v>
                </c:pt>
                <c:pt idx="83">
                  <c:v>1.1865818333333323E-2</c:v>
                </c:pt>
                <c:pt idx="84">
                  <c:v>1.1647439999999985E-2</c:v>
                </c:pt>
                <c:pt idx="85">
                  <c:v>1.1420458333333321E-2</c:v>
                </c:pt>
                <c:pt idx="86">
                  <c:v>1.1184873333333324E-2</c:v>
                </c:pt>
                <c:pt idx="87">
                  <c:v>1.0940684999999985E-2</c:v>
                </c:pt>
                <c:pt idx="88">
                  <c:v>1.0687893333333316E-2</c:v>
                </c:pt>
                <c:pt idx="89">
                  <c:v>1.0426498333333319E-2</c:v>
                </c:pt>
                <c:pt idx="90">
                  <c:v>1.0156499999999978E-2</c:v>
                </c:pt>
                <c:pt idx="91">
                  <c:v>9.8778983333333154E-3</c:v>
                </c:pt>
                <c:pt idx="92">
                  <c:v>9.5906933333333166E-3</c:v>
                </c:pt>
                <c:pt idx="93">
                  <c:v>9.2948849999999819E-3</c:v>
                </c:pt>
                <c:pt idx="94">
                  <c:v>8.9904733333333112E-3</c:v>
                </c:pt>
                <c:pt idx="95">
                  <c:v>8.6774583333333113E-3</c:v>
                </c:pt>
                <c:pt idx="96">
                  <c:v>8.3558399999999755E-3</c:v>
                </c:pt>
                <c:pt idx="97">
                  <c:v>8.0256183333333106E-3</c:v>
                </c:pt>
                <c:pt idx="98">
                  <c:v>7.6867933333333097E-3</c:v>
                </c:pt>
                <c:pt idx="99">
                  <c:v>7.3393649999999658E-3</c:v>
                </c:pt>
                <c:pt idx="100">
                  <c:v>6.9833333333333067E-3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FA25-4D96-AFE3-CF23F5D4B93F}"/>
            </c:ext>
          </c:extLst>
        </c:ser>
        <c:ser>
          <c:idx val="61"/>
          <c:order val="61"/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val>
            <c:numRef>
              <c:f>'zero alpha'!$G$63:$DC$63</c:f>
              <c:numCache>
                <c:formatCode>General</c:formatCode>
                <c:ptCount val="101"/>
                <c:pt idx="0">
                  <c:v>0</c:v>
                </c:pt>
                <c:pt idx="1">
                  <c:v>4.9569379583333344E-4</c:v>
                </c:pt>
                <c:pt idx="2">
                  <c:v>9.8277518333333351E-4</c:v>
                </c:pt>
                <c:pt idx="3">
                  <c:v>1.4612441625E-3</c:v>
                </c:pt>
                <c:pt idx="4">
                  <c:v>1.9311007333333338E-3</c:v>
                </c:pt>
                <c:pt idx="5">
                  <c:v>2.392344895833334E-3</c:v>
                </c:pt>
                <c:pt idx="6">
                  <c:v>2.8449766500000004E-3</c:v>
                </c:pt>
                <c:pt idx="7">
                  <c:v>3.2889959958333336E-3</c:v>
                </c:pt>
                <c:pt idx="8">
                  <c:v>3.7244029333333342E-3</c:v>
                </c:pt>
                <c:pt idx="9">
                  <c:v>4.1511974625000007E-3</c:v>
                </c:pt>
                <c:pt idx="10">
                  <c:v>4.5693795833333332E-3</c:v>
                </c:pt>
                <c:pt idx="11">
                  <c:v>4.9789492958333334E-3</c:v>
                </c:pt>
                <c:pt idx="12">
                  <c:v>5.3799066000000005E-3</c:v>
                </c:pt>
                <c:pt idx="13">
                  <c:v>5.7722514958333318E-3</c:v>
                </c:pt>
                <c:pt idx="14">
                  <c:v>6.1559839833333335E-3</c:v>
                </c:pt>
                <c:pt idx="15">
                  <c:v>6.5311040624999993E-3</c:v>
                </c:pt>
                <c:pt idx="16">
                  <c:v>6.8976117333333347E-3</c:v>
                </c:pt>
                <c:pt idx="17">
                  <c:v>7.2555069958333334E-3</c:v>
                </c:pt>
                <c:pt idx="18">
                  <c:v>7.6047898500000008E-3</c:v>
                </c:pt>
                <c:pt idx="19">
                  <c:v>7.9454602958333349E-3</c:v>
                </c:pt>
                <c:pt idx="20">
                  <c:v>8.277518333333336E-3</c:v>
                </c:pt>
                <c:pt idx="21">
                  <c:v>8.6009639625000012E-3</c:v>
                </c:pt>
                <c:pt idx="22">
                  <c:v>8.915797183333336E-3</c:v>
                </c:pt>
                <c:pt idx="23">
                  <c:v>9.2220179958333367E-3</c:v>
                </c:pt>
                <c:pt idx="24">
                  <c:v>9.5196264000000017E-3</c:v>
                </c:pt>
                <c:pt idx="25">
                  <c:v>9.8086223958333343E-3</c:v>
                </c:pt>
                <c:pt idx="26">
                  <c:v>1.0089005983333336E-2</c:v>
                </c:pt>
                <c:pt idx="27">
                  <c:v>1.0360777162500003E-2</c:v>
                </c:pt>
                <c:pt idx="28">
                  <c:v>1.0623935933333335E-2</c:v>
                </c:pt>
                <c:pt idx="29">
                  <c:v>1.0878482295833335E-2</c:v>
                </c:pt>
                <c:pt idx="30">
                  <c:v>1.1124416250000003E-2</c:v>
                </c:pt>
                <c:pt idx="31">
                  <c:v>1.1361737795833333E-2</c:v>
                </c:pt>
                <c:pt idx="32">
                  <c:v>1.1590446933333335E-2</c:v>
                </c:pt>
                <c:pt idx="33">
                  <c:v>1.1810543662500003E-2</c:v>
                </c:pt>
                <c:pt idx="34">
                  <c:v>1.2022027983333336E-2</c:v>
                </c:pt>
                <c:pt idx="35">
                  <c:v>1.2224899895833335E-2</c:v>
                </c:pt>
                <c:pt idx="36">
                  <c:v>1.2419159400000003E-2</c:v>
                </c:pt>
                <c:pt idx="37">
                  <c:v>1.2604806495833336E-2</c:v>
                </c:pt>
                <c:pt idx="38">
                  <c:v>1.2781841183333337E-2</c:v>
                </c:pt>
                <c:pt idx="39">
                  <c:v>1.2950263462500004E-2</c:v>
                </c:pt>
                <c:pt idx="40">
                  <c:v>1.3110073333333336E-2</c:v>
                </c:pt>
                <c:pt idx="41">
                  <c:v>1.3261270795833335E-2</c:v>
                </c:pt>
                <c:pt idx="42">
                  <c:v>1.3403855850000004E-2</c:v>
                </c:pt>
                <c:pt idx="43">
                  <c:v>1.3537828495833336E-2</c:v>
                </c:pt>
                <c:pt idx="44">
                  <c:v>1.3663188733333336E-2</c:v>
                </c:pt>
                <c:pt idx="45">
                  <c:v>1.3779936562500006E-2</c:v>
                </c:pt>
                <c:pt idx="46">
                  <c:v>1.3888071983333335E-2</c:v>
                </c:pt>
                <c:pt idx="47">
                  <c:v>1.3987594995833335E-2</c:v>
                </c:pt>
                <c:pt idx="48">
                  <c:v>1.4078505600000004E-2</c:v>
                </c:pt>
                <c:pt idx="49">
                  <c:v>1.4160803795833333E-2</c:v>
                </c:pt>
                <c:pt idx="50">
                  <c:v>1.4234489583333336E-2</c:v>
                </c:pt>
                <c:pt idx="51">
                  <c:v>1.4299562962499998E-2</c:v>
                </c:pt>
                <c:pt idx="52">
                  <c:v>1.4356023933333332E-2</c:v>
                </c:pt>
                <c:pt idx="53">
                  <c:v>1.4403872495833334E-2</c:v>
                </c:pt>
                <c:pt idx="54">
                  <c:v>1.4443108649999996E-2</c:v>
                </c:pt>
                <c:pt idx="55">
                  <c:v>1.4473732395833331E-2</c:v>
                </c:pt>
                <c:pt idx="56">
                  <c:v>1.4495743733333333E-2</c:v>
                </c:pt>
                <c:pt idx="57">
                  <c:v>1.4509142662499998E-2</c:v>
                </c:pt>
                <c:pt idx="58">
                  <c:v>1.4513929183333328E-2</c:v>
                </c:pt>
                <c:pt idx="59">
                  <c:v>1.4510103295833333E-2</c:v>
                </c:pt>
                <c:pt idx="60">
                  <c:v>1.4497664999999996E-2</c:v>
                </c:pt>
                <c:pt idx="61">
                  <c:v>1.4476614295833329E-2</c:v>
                </c:pt>
                <c:pt idx="62">
                  <c:v>1.4446951183333327E-2</c:v>
                </c:pt>
                <c:pt idx="63">
                  <c:v>1.4408675662499999E-2</c:v>
                </c:pt>
                <c:pt idx="64">
                  <c:v>1.4361787733333325E-2</c:v>
                </c:pt>
                <c:pt idx="65">
                  <c:v>1.4306287395833332E-2</c:v>
                </c:pt>
                <c:pt idx="66">
                  <c:v>1.4242174649999995E-2</c:v>
                </c:pt>
                <c:pt idx="67">
                  <c:v>1.416944949583333E-2</c:v>
                </c:pt>
                <c:pt idx="68">
                  <c:v>1.4088111933333328E-2</c:v>
                </c:pt>
                <c:pt idx="69">
                  <c:v>1.3998161962499995E-2</c:v>
                </c:pt>
                <c:pt idx="70">
                  <c:v>1.3899599583333332E-2</c:v>
                </c:pt>
                <c:pt idx="71">
                  <c:v>1.3792424795833331E-2</c:v>
                </c:pt>
                <c:pt idx="72">
                  <c:v>1.3676637599999989E-2</c:v>
                </c:pt>
                <c:pt idx="73">
                  <c:v>1.3552237995833327E-2</c:v>
                </c:pt>
                <c:pt idx="74">
                  <c:v>1.3419225983333321E-2</c:v>
                </c:pt>
                <c:pt idx="75">
                  <c:v>1.3277601562499991E-2</c:v>
                </c:pt>
                <c:pt idx="76">
                  <c:v>1.3127364733333324E-2</c:v>
                </c:pt>
                <c:pt idx="77">
                  <c:v>1.2968515495833319E-2</c:v>
                </c:pt>
                <c:pt idx="78">
                  <c:v>1.2801053849999987E-2</c:v>
                </c:pt>
                <c:pt idx="79">
                  <c:v>1.2624979795833321E-2</c:v>
                </c:pt>
                <c:pt idx="80">
                  <c:v>1.2440293333333321E-2</c:v>
                </c:pt>
                <c:pt idx="81">
                  <c:v>1.2246994462499987E-2</c:v>
                </c:pt>
                <c:pt idx="82">
                  <c:v>1.2045083183333319E-2</c:v>
                </c:pt>
                <c:pt idx="83">
                  <c:v>1.1834559495833317E-2</c:v>
                </c:pt>
                <c:pt idx="84">
                  <c:v>1.1615423399999981E-2</c:v>
                </c:pt>
                <c:pt idx="85">
                  <c:v>1.1387674895833318E-2</c:v>
                </c:pt>
                <c:pt idx="86">
                  <c:v>1.1151313983333321E-2</c:v>
                </c:pt>
                <c:pt idx="87">
                  <c:v>1.0906340662499979E-2</c:v>
                </c:pt>
                <c:pt idx="88">
                  <c:v>1.0652754933333314E-2</c:v>
                </c:pt>
                <c:pt idx="89">
                  <c:v>1.0390556795833311E-2</c:v>
                </c:pt>
                <c:pt idx="90">
                  <c:v>1.0119746249999978E-2</c:v>
                </c:pt>
                <c:pt idx="91">
                  <c:v>9.8403232958333073E-3</c:v>
                </c:pt>
                <c:pt idx="92">
                  <c:v>9.552287933333313E-3</c:v>
                </c:pt>
                <c:pt idx="93">
                  <c:v>9.2556401624999812E-3</c:v>
                </c:pt>
                <c:pt idx="94">
                  <c:v>8.950379983333312E-3</c:v>
                </c:pt>
                <c:pt idx="95">
                  <c:v>8.6365073958333052E-3</c:v>
                </c:pt>
                <c:pt idx="96">
                  <c:v>8.3140223999999679E-3</c:v>
                </c:pt>
                <c:pt idx="97">
                  <c:v>7.9829249958333001E-3</c:v>
                </c:pt>
                <c:pt idx="98">
                  <c:v>7.6432151833333017E-3</c:v>
                </c:pt>
                <c:pt idx="99">
                  <c:v>7.2948929624999589E-3</c:v>
                </c:pt>
                <c:pt idx="100">
                  <c:v>6.9379583333333064E-3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FA25-4D96-AFE3-CF23F5D4B93F}"/>
            </c:ext>
          </c:extLst>
        </c:ser>
        <c:ser>
          <c:idx val="62"/>
          <c:order val="62"/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val>
            <c:numRef>
              <c:f>'zero alpha'!$G$64:$DC$64</c:f>
              <c:numCache>
                <c:formatCode>General</c:formatCode>
                <c:ptCount val="101"/>
                <c:pt idx="0">
                  <c:v>0</c:v>
                </c:pt>
                <c:pt idx="1">
                  <c:v>4.9568918333333344E-4</c:v>
                </c:pt>
                <c:pt idx="2">
                  <c:v>9.8275673333333351E-4</c:v>
                </c:pt>
                <c:pt idx="3">
                  <c:v>1.46120265E-3</c:v>
                </c:pt>
                <c:pt idx="4">
                  <c:v>1.9310269333333338E-3</c:v>
                </c:pt>
                <c:pt idx="5">
                  <c:v>2.392229583333334E-3</c:v>
                </c:pt>
                <c:pt idx="6">
                  <c:v>2.8448106000000003E-3</c:v>
                </c:pt>
                <c:pt idx="7">
                  <c:v>3.2887699833333336E-3</c:v>
                </c:pt>
                <c:pt idx="8">
                  <c:v>3.7241077333333341E-3</c:v>
                </c:pt>
                <c:pt idx="9">
                  <c:v>4.1508238500000006E-3</c:v>
                </c:pt>
                <c:pt idx="10">
                  <c:v>4.5689183333333331E-3</c:v>
                </c:pt>
                <c:pt idx="11">
                  <c:v>4.9783911833333333E-3</c:v>
                </c:pt>
                <c:pt idx="12">
                  <c:v>5.3792424000000004E-3</c:v>
                </c:pt>
                <c:pt idx="13">
                  <c:v>5.7714719833333325E-3</c:v>
                </c:pt>
                <c:pt idx="14">
                  <c:v>6.1550799333333333E-3</c:v>
                </c:pt>
                <c:pt idx="15">
                  <c:v>6.5300662499999992E-3</c:v>
                </c:pt>
                <c:pt idx="16">
                  <c:v>6.8964309333333345E-3</c:v>
                </c:pt>
                <c:pt idx="17">
                  <c:v>7.2541739833333332E-3</c:v>
                </c:pt>
                <c:pt idx="18">
                  <c:v>7.6032954000000005E-3</c:v>
                </c:pt>
                <c:pt idx="19">
                  <c:v>7.9437951833333346E-3</c:v>
                </c:pt>
                <c:pt idx="20">
                  <c:v>8.2756733333333356E-3</c:v>
                </c:pt>
                <c:pt idx="21">
                  <c:v>8.5989298500000009E-3</c:v>
                </c:pt>
                <c:pt idx="22">
                  <c:v>8.9135647333333356E-3</c:v>
                </c:pt>
                <c:pt idx="23">
                  <c:v>9.2195779833333363E-3</c:v>
                </c:pt>
                <c:pt idx="24">
                  <c:v>9.5169696000000012E-3</c:v>
                </c:pt>
                <c:pt idx="25">
                  <c:v>9.8057395833333338E-3</c:v>
                </c:pt>
                <c:pt idx="26">
                  <c:v>1.0085887933333336E-2</c:v>
                </c:pt>
                <c:pt idx="27">
                  <c:v>1.0357414650000002E-2</c:v>
                </c:pt>
                <c:pt idx="28">
                  <c:v>1.0620319733333335E-2</c:v>
                </c:pt>
                <c:pt idx="29">
                  <c:v>1.0874603183333336E-2</c:v>
                </c:pt>
                <c:pt idx="30">
                  <c:v>1.1120265000000002E-2</c:v>
                </c:pt>
                <c:pt idx="31">
                  <c:v>1.1357305183333334E-2</c:v>
                </c:pt>
                <c:pt idx="32">
                  <c:v>1.1585723733333336E-2</c:v>
                </c:pt>
                <c:pt idx="33">
                  <c:v>1.1805520650000003E-2</c:v>
                </c:pt>
                <c:pt idx="34">
                  <c:v>1.2016695933333335E-2</c:v>
                </c:pt>
                <c:pt idx="35">
                  <c:v>1.2219249583333336E-2</c:v>
                </c:pt>
                <c:pt idx="36">
                  <c:v>1.2413181600000003E-2</c:v>
                </c:pt>
                <c:pt idx="37">
                  <c:v>1.2598491983333335E-2</c:v>
                </c:pt>
                <c:pt idx="38">
                  <c:v>1.2775180733333336E-2</c:v>
                </c:pt>
                <c:pt idx="39">
                  <c:v>1.2943247850000006E-2</c:v>
                </c:pt>
                <c:pt idx="40">
                  <c:v>1.3102693333333335E-2</c:v>
                </c:pt>
                <c:pt idx="41">
                  <c:v>1.3253517183333336E-2</c:v>
                </c:pt>
                <c:pt idx="42">
                  <c:v>1.3395719400000006E-2</c:v>
                </c:pt>
                <c:pt idx="43">
                  <c:v>1.3529299983333336E-2</c:v>
                </c:pt>
                <c:pt idx="44">
                  <c:v>1.3654258933333337E-2</c:v>
                </c:pt>
                <c:pt idx="45">
                  <c:v>1.3770596250000006E-2</c:v>
                </c:pt>
                <c:pt idx="46">
                  <c:v>1.3878311933333335E-2</c:v>
                </c:pt>
                <c:pt idx="47">
                  <c:v>1.3977405983333335E-2</c:v>
                </c:pt>
                <c:pt idx="48">
                  <c:v>1.4067878400000006E-2</c:v>
                </c:pt>
                <c:pt idx="49">
                  <c:v>1.4149729183333333E-2</c:v>
                </c:pt>
                <c:pt idx="50">
                  <c:v>1.4222958333333336E-2</c:v>
                </c:pt>
                <c:pt idx="51">
                  <c:v>1.428756585E-2</c:v>
                </c:pt>
                <c:pt idx="52">
                  <c:v>1.4343551733333331E-2</c:v>
                </c:pt>
                <c:pt idx="53">
                  <c:v>1.4390915983333336E-2</c:v>
                </c:pt>
                <c:pt idx="54">
                  <c:v>1.4429658599999997E-2</c:v>
                </c:pt>
                <c:pt idx="55">
                  <c:v>1.445977958333333E-2</c:v>
                </c:pt>
                <c:pt idx="56">
                  <c:v>1.4481278933333333E-2</c:v>
                </c:pt>
                <c:pt idx="57">
                  <c:v>1.4494156649999999E-2</c:v>
                </c:pt>
                <c:pt idx="58">
                  <c:v>1.4498412733333329E-2</c:v>
                </c:pt>
                <c:pt idx="59">
                  <c:v>1.4494047183333334E-2</c:v>
                </c:pt>
                <c:pt idx="60">
                  <c:v>1.4481059999999995E-2</c:v>
                </c:pt>
                <c:pt idx="61">
                  <c:v>1.4459451183333329E-2</c:v>
                </c:pt>
                <c:pt idx="62">
                  <c:v>1.4429220733333328E-2</c:v>
                </c:pt>
                <c:pt idx="63">
                  <c:v>1.4390368649999999E-2</c:v>
                </c:pt>
                <c:pt idx="64">
                  <c:v>1.4342894933333329E-2</c:v>
                </c:pt>
                <c:pt idx="65">
                  <c:v>1.4286799583333332E-2</c:v>
                </c:pt>
                <c:pt idx="66">
                  <c:v>1.4222082599999998E-2</c:v>
                </c:pt>
                <c:pt idx="67">
                  <c:v>1.414874398333333E-2</c:v>
                </c:pt>
                <c:pt idx="68">
                  <c:v>1.4066783733333327E-2</c:v>
                </c:pt>
                <c:pt idx="69">
                  <c:v>1.3976201849999995E-2</c:v>
                </c:pt>
                <c:pt idx="70">
                  <c:v>1.3876998333333331E-2</c:v>
                </c:pt>
                <c:pt idx="71">
                  <c:v>1.376917318333333E-2</c:v>
                </c:pt>
                <c:pt idx="72">
                  <c:v>1.3652726399999988E-2</c:v>
                </c:pt>
                <c:pt idx="73">
                  <c:v>1.3527657983333326E-2</c:v>
                </c:pt>
                <c:pt idx="74">
                  <c:v>1.3393967933333324E-2</c:v>
                </c:pt>
                <c:pt idx="75">
                  <c:v>1.3251656249999993E-2</c:v>
                </c:pt>
                <c:pt idx="76">
                  <c:v>1.3100722933333326E-2</c:v>
                </c:pt>
                <c:pt idx="77">
                  <c:v>1.2941167983333321E-2</c:v>
                </c:pt>
                <c:pt idx="78">
                  <c:v>1.2772991399999989E-2</c:v>
                </c:pt>
                <c:pt idx="79">
                  <c:v>1.2596193183333323E-2</c:v>
                </c:pt>
                <c:pt idx="80">
                  <c:v>1.2410773333333323E-2</c:v>
                </c:pt>
                <c:pt idx="81">
                  <c:v>1.2216731849999989E-2</c:v>
                </c:pt>
                <c:pt idx="82">
                  <c:v>1.201406873333332E-2</c:v>
                </c:pt>
                <c:pt idx="83">
                  <c:v>1.1802783983333318E-2</c:v>
                </c:pt>
                <c:pt idx="84">
                  <c:v>1.1582877599999982E-2</c:v>
                </c:pt>
                <c:pt idx="85">
                  <c:v>1.1354349583333319E-2</c:v>
                </c:pt>
                <c:pt idx="86">
                  <c:v>1.1117199933333322E-2</c:v>
                </c:pt>
                <c:pt idx="87">
                  <c:v>1.087142864999998E-2</c:v>
                </c:pt>
                <c:pt idx="88">
                  <c:v>1.0617035733333315E-2</c:v>
                </c:pt>
                <c:pt idx="89">
                  <c:v>1.0354021183333312E-2</c:v>
                </c:pt>
                <c:pt idx="90">
                  <c:v>1.0082384999999978E-2</c:v>
                </c:pt>
                <c:pt idx="91">
                  <c:v>9.8021271833333146E-3</c:v>
                </c:pt>
                <c:pt idx="92">
                  <c:v>9.5132477333333132E-3</c:v>
                </c:pt>
                <c:pt idx="93">
                  <c:v>9.2157466499999813E-3</c:v>
                </c:pt>
                <c:pt idx="94">
                  <c:v>8.9096239333333119E-3</c:v>
                </c:pt>
                <c:pt idx="95">
                  <c:v>8.594879583333305E-3</c:v>
                </c:pt>
                <c:pt idx="96">
                  <c:v>8.2715135999999745E-3</c:v>
                </c:pt>
                <c:pt idx="97">
                  <c:v>7.9395259833333065E-3</c:v>
                </c:pt>
                <c:pt idx="98">
                  <c:v>7.598916733333301E-3</c:v>
                </c:pt>
                <c:pt idx="99">
                  <c:v>7.249685849999965E-3</c:v>
                </c:pt>
                <c:pt idx="100">
                  <c:v>6.8918333333333054E-3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FA25-4D96-AFE3-CF23F5D4B93F}"/>
            </c:ext>
          </c:extLst>
        </c:ser>
        <c:ser>
          <c:idx val="63"/>
          <c:order val="63"/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val>
            <c:numRef>
              <c:f>'zero alpha'!$G$65:$DC$65</c:f>
              <c:numCache>
                <c:formatCode>General</c:formatCode>
                <c:ptCount val="101"/>
                <c:pt idx="0">
                  <c:v>0</c:v>
                </c:pt>
                <c:pt idx="1">
                  <c:v>4.9568449583333341E-4</c:v>
                </c:pt>
                <c:pt idx="2">
                  <c:v>9.8273798333333362E-4</c:v>
                </c:pt>
                <c:pt idx="3">
                  <c:v>1.4611604625000001E-3</c:v>
                </c:pt>
                <c:pt idx="4">
                  <c:v>1.9309519333333338E-3</c:v>
                </c:pt>
                <c:pt idx="5">
                  <c:v>2.3921123958333336E-3</c:v>
                </c:pt>
                <c:pt idx="6">
                  <c:v>2.8446418500000003E-3</c:v>
                </c:pt>
                <c:pt idx="7">
                  <c:v>3.2885402958333339E-3</c:v>
                </c:pt>
                <c:pt idx="8">
                  <c:v>3.7238077333333341E-3</c:v>
                </c:pt>
                <c:pt idx="9">
                  <c:v>4.1504441625000001E-3</c:v>
                </c:pt>
                <c:pt idx="10">
                  <c:v>4.5684495833333335E-3</c:v>
                </c:pt>
                <c:pt idx="11">
                  <c:v>4.9778239958333326E-3</c:v>
                </c:pt>
                <c:pt idx="12">
                  <c:v>5.3785674E-3</c:v>
                </c:pt>
                <c:pt idx="13">
                  <c:v>5.7706797958333323E-3</c:v>
                </c:pt>
                <c:pt idx="14">
                  <c:v>6.1541611833333329E-3</c:v>
                </c:pt>
                <c:pt idx="15">
                  <c:v>6.5290115624999992E-3</c:v>
                </c:pt>
                <c:pt idx="16">
                  <c:v>6.8952309333333347E-3</c:v>
                </c:pt>
                <c:pt idx="17">
                  <c:v>7.2528192958333333E-3</c:v>
                </c:pt>
                <c:pt idx="18">
                  <c:v>7.6017766500000011E-3</c:v>
                </c:pt>
                <c:pt idx="19">
                  <c:v>7.9421029958333354E-3</c:v>
                </c:pt>
                <c:pt idx="20">
                  <c:v>8.2737983333333355E-3</c:v>
                </c:pt>
                <c:pt idx="21">
                  <c:v>8.5968626625000013E-3</c:v>
                </c:pt>
                <c:pt idx="22">
                  <c:v>8.9112959833333363E-3</c:v>
                </c:pt>
                <c:pt idx="23">
                  <c:v>9.217098295833337E-3</c:v>
                </c:pt>
                <c:pt idx="24">
                  <c:v>9.5142696000000016E-3</c:v>
                </c:pt>
                <c:pt idx="25">
                  <c:v>9.8028098958333337E-3</c:v>
                </c:pt>
                <c:pt idx="26">
                  <c:v>1.0082719183333335E-2</c:v>
                </c:pt>
                <c:pt idx="27">
                  <c:v>1.0353997462500002E-2</c:v>
                </c:pt>
                <c:pt idx="28">
                  <c:v>1.0616644733333335E-2</c:v>
                </c:pt>
                <c:pt idx="29">
                  <c:v>1.0870660995833337E-2</c:v>
                </c:pt>
                <c:pt idx="30">
                  <c:v>1.1116046250000003E-2</c:v>
                </c:pt>
                <c:pt idx="31">
                  <c:v>1.1352800495833334E-2</c:v>
                </c:pt>
                <c:pt idx="32">
                  <c:v>1.1580923733333335E-2</c:v>
                </c:pt>
                <c:pt idx="33">
                  <c:v>1.1800415962500003E-2</c:v>
                </c:pt>
                <c:pt idx="34">
                  <c:v>1.2011277183333335E-2</c:v>
                </c:pt>
                <c:pt idx="35">
                  <c:v>1.2213507395833337E-2</c:v>
                </c:pt>
                <c:pt idx="36">
                  <c:v>1.2407106600000002E-2</c:v>
                </c:pt>
                <c:pt idx="37">
                  <c:v>1.2592074795833335E-2</c:v>
                </c:pt>
                <c:pt idx="38">
                  <c:v>1.2768411983333335E-2</c:v>
                </c:pt>
                <c:pt idx="39">
                  <c:v>1.2936118162500005E-2</c:v>
                </c:pt>
                <c:pt idx="40">
                  <c:v>1.3095193333333335E-2</c:v>
                </c:pt>
                <c:pt idx="41">
                  <c:v>1.3245637495833336E-2</c:v>
                </c:pt>
                <c:pt idx="42">
                  <c:v>1.3387450650000004E-2</c:v>
                </c:pt>
                <c:pt idx="43">
                  <c:v>1.3520632795833336E-2</c:v>
                </c:pt>
                <c:pt idx="44">
                  <c:v>1.3645183933333336E-2</c:v>
                </c:pt>
                <c:pt idx="45">
                  <c:v>1.3761104062500007E-2</c:v>
                </c:pt>
                <c:pt idx="46">
                  <c:v>1.3868393183333334E-2</c:v>
                </c:pt>
                <c:pt idx="47">
                  <c:v>1.3967051295833335E-2</c:v>
                </c:pt>
                <c:pt idx="48">
                  <c:v>1.4057078400000004E-2</c:v>
                </c:pt>
                <c:pt idx="49">
                  <c:v>1.4138474495833333E-2</c:v>
                </c:pt>
                <c:pt idx="50">
                  <c:v>1.4211239583333335E-2</c:v>
                </c:pt>
                <c:pt idx="51">
                  <c:v>1.4275373662499998E-2</c:v>
                </c:pt>
                <c:pt idx="52">
                  <c:v>1.4330876733333331E-2</c:v>
                </c:pt>
                <c:pt idx="53">
                  <c:v>1.4377748795833334E-2</c:v>
                </c:pt>
                <c:pt idx="54">
                  <c:v>1.4415989849999996E-2</c:v>
                </c:pt>
                <c:pt idx="55">
                  <c:v>1.4445599895833329E-2</c:v>
                </c:pt>
                <c:pt idx="56">
                  <c:v>1.4466578933333333E-2</c:v>
                </c:pt>
                <c:pt idx="57">
                  <c:v>1.4478926962499998E-2</c:v>
                </c:pt>
                <c:pt idx="58">
                  <c:v>1.4482643983333328E-2</c:v>
                </c:pt>
                <c:pt idx="59">
                  <c:v>1.4477729995833332E-2</c:v>
                </c:pt>
                <c:pt idx="60">
                  <c:v>1.4464184999999996E-2</c:v>
                </c:pt>
                <c:pt idx="61">
                  <c:v>1.4442008995833328E-2</c:v>
                </c:pt>
                <c:pt idx="62">
                  <c:v>1.441120198333333E-2</c:v>
                </c:pt>
                <c:pt idx="63">
                  <c:v>1.4371763962499999E-2</c:v>
                </c:pt>
                <c:pt idx="64">
                  <c:v>1.4323694933333325E-2</c:v>
                </c:pt>
                <c:pt idx="65">
                  <c:v>1.4266994895833333E-2</c:v>
                </c:pt>
                <c:pt idx="66">
                  <c:v>1.4201663849999997E-2</c:v>
                </c:pt>
                <c:pt idx="67">
                  <c:v>1.4127701795833329E-2</c:v>
                </c:pt>
                <c:pt idx="68">
                  <c:v>1.4045108733333329E-2</c:v>
                </c:pt>
                <c:pt idx="69">
                  <c:v>1.3953884662499996E-2</c:v>
                </c:pt>
                <c:pt idx="70">
                  <c:v>1.385402958333333E-2</c:v>
                </c:pt>
                <c:pt idx="71">
                  <c:v>1.3745543495833328E-2</c:v>
                </c:pt>
                <c:pt idx="72">
                  <c:v>1.3628426399999991E-2</c:v>
                </c:pt>
                <c:pt idx="73">
                  <c:v>1.3502678295833327E-2</c:v>
                </c:pt>
                <c:pt idx="74">
                  <c:v>1.3368299183333321E-2</c:v>
                </c:pt>
                <c:pt idx="75">
                  <c:v>1.3225289062499992E-2</c:v>
                </c:pt>
                <c:pt idx="76">
                  <c:v>1.3073647933333325E-2</c:v>
                </c:pt>
                <c:pt idx="77">
                  <c:v>1.2913375795833321E-2</c:v>
                </c:pt>
                <c:pt idx="78">
                  <c:v>1.2744472649999988E-2</c:v>
                </c:pt>
                <c:pt idx="79">
                  <c:v>1.2566938495833322E-2</c:v>
                </c:pt>
                <c:pt idx="80">
                  <c:v>1.238077333333332E-2</c:v>
                </c:pt>
                <c:pt idx="81">
                  <c:v>1.2185977162499986E-2</c:v>
                </c:pt>
                <c:pt idx="82">
                  <c:v>1.1982549983333316E-2</c:v>
                </c:pt>
                <c:pt idx="83">
                  <c:v>1.1770491795833317E-2</c:v>
                </c:pt>
                <c:pt idx="84">
                  <c:v>1.1549802599999982E-2</c:v>
                </c:pt>
                <c:pt idx="85">
                  <c:v>1.1320482395833317E-2</c:v>
                </c:pt>
                <c:pt idx="86">
                  <c:v>1.108253118333332E-2</c:v>
                </c:pt>
                <c:pt idx="87">
                  <c:v>1.0835948962499981E-2</c:v>
                </c:pt>
                <c:pt idx="88">
                  <c:v>1.0580735733333312E-2</c:v>
                </c:pt>
                <c:pt idx="89">
                  <c:v>1.0316891495833314E-2</c:v>
                </c:pt>
                <c:pt idx="90">
                  <c:v>1.004441624999998E-2</c:v>
                </c:pt>
                <c:pt idx="91">
                  <c:v>9.7633099958333094E-3</c:v>
                </c:pt>
                <c:pt idx="92">
                  <c:v>9.4735727333333103E-3</c:v>
                </c:pt>
                <c:pt idx="93">
                  <c:v>9.1752044624999821E-3</c:v>
                </c:pt>
                <c:pt idx="94">
                  <c:v>8.8682051833333109E-3</c:v>
                </c:pt>
                <c:pt idx="95">
                  <c:v>8.5525748958333037E-3</c:v>
                </c:pt>
                <c:pt idx="96">
                  <c:v>8.2283135999999674E-3</c:v>
                </c:pt>
                <c:pt idx="97">
                  <c:v>7.895421295833302E-3</c:v>
                </c:pt>
                <c:pt idx="98">
                  <c:v>7.5538979833333006E-3</c:v>
                </c:pt>
                <c:pt idx="99">
                  <c:v>7.2037436624999632E-3</c:v>
                </c:pt>
                <c:pt idx="100">
                  <c:v>6.8449583333333036E-3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FA25-4D96-AFE3-CF23F5D4B93F}"/>
            </c:ext>
          </c:extLst>
        </c:ser>
        <c:ser>
          <c:idx val="64"/>
          <c:order val="64"/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val>
            <c:numRef>
              <c:f>'zero alpha'!$G$66:$DC$66</c:f>
              <c:numCache>
                <c:formatCode>General</c:formatCode>
                <c:ptCount val="101"/>
                <c:pt idx="0">
                  <c:v>0</c:v>
                </c:pt>
                <c:pt idx="1">
                  <c:v>4.9567973333333347E-4</c:v>
                </c:pt>
                <c:pt idx="2">
                  <c:v>9.8271893333333363E-4</c:v>
                </c:pt>
                <c:pt idx="3">
                  <c:v>1.4611176E-3</c:v>
                </c:pt>
                <c:pt idx="4">
                  <c:v>1.9308757333333338E-3</c:v>
                </c:pt>
                <c:pt idx="5">
                  <c:v>2.3919933333333338E-3</c:v>
                </c:pt>
                <c:pt idx="6">
                  <c:v>2.8444704000000006E-3</c:v>
                </c:pt>
                <c:pt idx="7">
                  <c:v>3.2883069333333338E-3</c:v>
                </c:pt>
                <c:pt idx="8">
                  <c:v>3.7235029333333343E-3</c:v>
                </c:pt>
                <c:pt idx="9">
                  <c:v>4.1500584E-3</c:v>
                </c:pt>
                <c:pt idx="10">
                  <c:v>4.5679733333333335E-3</c:v>
                </c:pt>
                <c:pt idx="11">
                  <c:v>4.977247733333333E-3</c:v>
                </c:pt>
                <c:pt idx="12">
                  <c:v>5.3778816000000004E-3</c:v>
                </c:pt>
                <c:pt idx="13">
                  <c:v>5.769874933333332E-3</c:v>
                </c:pt>
                <c:pt idx="14">
                  <c:v>6.1532277333333331E-3</c:v>
                </c:pt>
                <c:pt idx="15">
                  <c:v>6.5279399999999994E-3</c:v>
                </c:pt>
                <c:pt idx="16">
                  <c:v>6.8940117333333353E-3</c:v>
                </c:pt>
                <c:pt idx="17">
                  <c:v>7.2514429333333337E-3</c:v>
                </c:pt>
                <c:pt idx="18">
                  <c:v>7.6002336000000007E-3</c:v>
                </c:pt>
                <c:pt idx="19">
                  <c:v>7.9403837333333355E-3</c:v>
                </c:pt>
                <c:pt idx="20">
                  <c:v>8.2718933333333355E-3</c:v>
                </c:pt>
                <c:pt idx="21">
                  <c:v>8.5947624000000007E-3</c:v>
                </c:pt>
                <c:pt idx="22">
                  <c:v>8.9089909333333363E-3</c:v>
                </c:pt>
                <c:pt idx="23">
                  <c:v>9.214578933333337E-3</c:v>
                </c:pt>
                <c:pt idx="24">
                  <c:v>9.5115264000000012E-3</c:v>
                </c:pt>
                <c:pt idx="25">
                  <c:v>9.799833333333334E-3</c:v>
                </c:pt>
                <c:pt idx="26">
                  <c:v>1.0079499733333337E-2</c:v>
                </c:pt>
                <c:pt idx="27">
                  <c:v>1.0350525600000004E-2</c:v>
                </c:pt>
                <c:pt idx="28">
                  <c:v>1.0612910933333334E-2</c:v>
                </c:pt>
                <c:pt idx="29">
                  <c:v>1.0866655733333336E-2</c:v>
                </c:pt>
                <c:pt idx="30">
                  <c:v>1.1111760000000004E-2</c:v>
                </c:pt>
                <c:pt idx="31">
                  <c:v>1.1348223733333334E-2</c:v>
                </c:pt>
                <c:pt idx="32">
                  <c:v>1.1576046933333336E-2</c:v>
                </c:pt>
                <c:pt idx="33">
                  <c:v>1.1795229600000004E-2</c:v>
                </c:pt>
                <c:pt idx="34">
                  <c:v>1.2005771733333337E-2</c:v>
                </c:pt>
                <c:pt idx="35">
                  <c:v>1.2207673333333335E-2</c:v>
                </c:pt>
                <c:pt idx="36">
                  <c:v>1.2400934400000004E-2</c:v>
                </c:pt>
                <c:pt idx="37">
                  <c:v>1.2585554933333336E-2</c:v>
                </c:pt>
                <c:pt idx="38">
                  <c:v>1.2761534933333336E-2</c:v>
                </c:pt>
                <c:pt idx="39">
                  <c:v>1.2928874400000005E-2</c:v>
                </c:pt>
                <c:pt idx="40">
                  <c:v>1.3087573333333337E-2</c:v>
                </c:pt>
                <c:pt idx="41">
                  <c:v>1.3237631733333335E-2</c:v>
                </c:pt>
                <c:pt idx="42">
                  <c:v>1.3379049600000005E-2</c:v>
                </c:pt>
                <c:pt idx="43">
                  <c:v>1.3511826933333337E-2</c:v>
                </c:pt>
                <c:pt idx="44">
                  <c:v>1.3635963733333338E-2</c:v>
                </c:pt>
                <c:pt idx="45">
                  <c:v>1.3751460000000007E-2</c:v>
                </c:pt>
                <c:pt idx="46">
                  <c:v>1.3858315733333336E-2</c:v>
                </c:pt>
                <c:pt idx="47">
                  <c:v>1.3956530933333336E-2</c:v>
                </c:pt>
                <c:pt idx="48">
                  <c:v>1.4046105600000006E-2</c:v>
                </c:pt>
                <c:pt idx="49">
                  <c:v>1.4127039733333334E-2</c:v>
                </c:pt>
                <c:pt idx="50">
                  <c:v>1.4199333333333336E-2</c:v>
                </c:pt>
                <c:pt idx="51">
                  <c:v>1.42629864E-2</c:v>
                </c:pt>
                <c:pt idx="52">
                  <c:v>1.4317998933333333E-2</c:v>
                </c:pt>
                <c:pt idx="53">
                  <c:v>1.4364370933333336E-2</c:v>
                </c:pt>
                <c:pt idx="54">
                  <c:v>1.4402102399999998E-2</c:v>
                </c:pt>
                <c:pt idx="55">
                  <c:v>1.4431193333333332E-2</c:v>
                </c:pt>
                <c:pt idx="56">
                  <c:v>1.4451643733333333E-2</c:v>
                </c:pt>
                <c:pt idx="57">
                  <c:v>1.4463453599999999E-2</c:v>
                </c:pt>
                <c:pt idx="58">
                  <c:v>1.4466622933333329E-2</c:v>
                </c:pt>
                <c:pt idx="59">
                  <c:v>1.4461151733333334E-2</c:v>
                </c:pt>
                <c:pt idx="60">
                  <c:v>1.4447039999999996E-2</c:v>
                </c:pt>
                <c:pt idx="61">
                  <c:v>1.4424287733333329E-2</c:v>
                </c:pt>
                <c:pt idx="62">
                  <c:v>1.4392894933333331E-2</c:v>
                </c:pt>
                <c:pt idx="63">
                  <c:v>1.4352861599999999E-2</c:v>
                </c:pt>
                <c:pt idx="64">
                  <c:v>1.4304187733333328E-2</c:v>
                </c:pt>
                <c:pt idx="65">
                  <c:v>1.4246873333333333E-2</c:v>
                </c:pt>
                <c:pt idx="66">
                  <c:v>1.4180918399999999E-2</c:v>
                </c:pt>
                <c:pt idx="67">
                  <c:v>1.4106322933333328E-2</c:v>
                </c:pt>
                <c:pt idx="68">
                  <c:v>1.4023086933333331E-2</c:v>
                </c:pt>
                <c:pt idx="69">
                  <c:v>1.3931210399999998E-2</c:v>
                </c:pt>
                <c:pt idx="70">
                  <c:v>1.3830693333333331E-2</c:v>
                </c:pt>
                <c:pt idx="71">
                  <c:v>1.3721535733333332E-2</c:v>
                </c:pt>
                <c:pt idx="72">
                  <c:v>1.3603737599999992E-2</c:v>
                </c:pt>
                <c:pt idx="73">
                  <c:v>1.3477298933333329E-2</c:v>
                </c:pt>
                <c:pt idx="74">
                  <c:v>1.3342219733333324E-2</c:v>
                </c:pt>
                <c:pt idx="75">
                  <c:v>1.3198499999999995E-2</c:v>
                </c:pt>
                <c:pt idx="76">
                  <c:v>1.3046139733333326E-2</c:v>
                </c:pt>
                <c:pt idx="77">
                  <c:v>1.2885138933333321E-2</c:v>
                </c:pt>
                <c:pt idx="78">
                  <c:v>1.271549759999999E-2</c:v>
                </c:pt>
                <c:pt idx="79">
                  <c:v>1.2537215733333322E-2</c:v>
                </c:pt>
                <c:pt idx="80">
                  <c:v>1.2350293333333325E-2</c:v>
                </c:pt>
                <c:pt idx="81">
                  <c:v>1.2154730399999987E-2</c:v>
                </c:pt>
                <c:pt idx="82">
                  <c:v>1.195052693333332E-2</c:v>
                </c:pt>
                <c:pt idx="83">
                  <c:v>1.173768293333332E-2</c:v>
                </c:pt>
                <c:pt idx="84">
                  <c:v>1.1516198399999983E-2</c:v>
                </c:pt>
                <c:pt idx="85">
                  <c:v>1.128607333333332E-2</c:v>
                </c:pt>
                <c:pt idx="86">
                  <c:v>1.1047307733333324E-2</c:v>
                </c:pt>
                <c:pt idx="87">
                  <c:v>1.0799901599999988E-2</c:v>
                </c:pt>
                <c:pt idx="88">
                  <c:v>1.0543854933333319E-2</c:v>
                </c:pt>
                <c:pt idx="89">
                  <c:v>1.0279167733333316E-2</c:v>
                </c:pt>
                <c:pt idx="90">
                  <c:v>1.0005839999999981E-2</c:v>
                </c:pt>
                <c:pt idx="91">
                  <c:v>9.7238717333333127E-3</c:v>
                </c:pt>
                <c:pt idx="92">
                  <c:v>9.4332629333333182E-3</c:v>
                </c:pt>
                <c:pt idx="93">
                  <c:v>9.1340135999999836E-3</c:v>
                </c:pt>
                <c:pt idx="94">
                  <c:v>8.8261237333333159E-3</c:v>
                </c:pt>
                <c:pt idx="95">
                  <c:v>8.5095933333333082E-3</c:v>
                </c:pt>
                <c:pt idx="96">
                  <c:v>8.1844223999999743E-3</c:v>
                </c:pt>
                <c:pt idx="97">
                  <c:v>7.8506109333333074E-3</c:v>
                </c:pt>
                <c:pt idx="98">
                  <c:v>7.5081589333333074E-3</c:v>
                </c:pt>
                <c:pt idx="99">
                  <c:v>7.1570663999999673E-3</c:v>
                </c:pt>
                <c:pt idx="100">
                  <c:v>6.797333333333308E-3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FA25-4D96-AFE3-CF23F5D4B93F}"/>
            </c:ext>
          </c:extLst>
        </c:ser>
        <c:ser>
          <c:idx val="65"/>
          <c:order val="65"/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val>
            <c:numRef>
              <c:f>'zero alpha'!$G$67:$DC$67</c:f>
              <c:numCache>
                <c:formatCode>General</c:formatCode>
                <c:ptCount val="101"/>
                <c:pt idx="0">
                  <c:v>0</c:v>
                </c:pt>
                <c:pt idx="1">
                  <c:v>4.956748958333335E-4</c:v>
                </c:pt>
                <c:pt idx="2">
                  <c:v>9.8269958333333353E-4</c:v>
                </c:pt>
                <c:pt idx="3">
                  <c:v>1.4610740625000001E-3</c:v>
                </c:pt>
                <c:pt idx="4">
                  <c:v>1.9307983333333339E-3</c:v>
                </c:pt>
                <c:pt idx="5">
                  <c:v>2.3918723958333337E-3</c:v>
                </c:pt>
                <c:pt idx="6">
                  <c:v>2.8442962500000004E-3</c:v>
                </c:pt>
                <c:pt idx="7">
                  <c:v>3.288069895833334E-3</c:v>
                </c:pt>
                <c:pt idx="8">
                  <c:v>3.7231933333333341E-3</c:v>
                </c:pt>
                <c:pt idx="9">
                  <c:v>4.1496665625000003E-3</c:v>
                </c:pt>
                <c:pt idx="10">
                  <c:v>4.5674895833333331E-3</c:v>
                </c:pt>
                <c:pt idx="11">
                  <c:v>4.9766623958333329E-3</c:v>
                </c:pt>
                <c:pt idx="12">
                  <c:v>5.3771850000000005E-3</c:v>
                </c:pt>
                <c:pt idx="13">
                  <c:v>5.7690573958333324E-3</c:v>
                </c:pt>
                <c:pt idx="14">
                  <c:v>6.1522795833333331E-3</c:v>
                </c:pt>
                <c:pt idx="15">
                  <c:v>6.5268515624999999E-3</c:v>
                </c:pt>
                <c:pt idx="16">
                  <c:v>6.8927733333333345E-3</c:v>
                </c:pt>
                <c:pt idx="17">
                  <c:v>7.2500448958333335E-3</c:v>
                </c:pt>
                <c:pt idx="18">
                  <c:v>7.5986662500000003E-3</c:v>
                </c:pt>
                <c:pt idx="19">
                  <c:v>7.938637395833335E-3</c:v>
                </c:pt>
                <c:pt idx="20">
                  <c:v>8.2699583333333358E-3</c:v>
                </c:pt>
                <c:pt idx="21">
                  <c:v>8.5926290625000009E-3</c:v>
                </c:pt>
                <c:pt idx="22">
                  <c:v>8.9066495833333356E-3</c:v>
                </c:pt>
                <c:pt idx="23">
                  <c:v>9.2120198958333364E-3</c:v>
                </c:pt>
                <c:pt idx="24">
                  <c:v>9.5087400000000016E-3</c:v>
                </c:pt>
                <c:pt idx="25">
                  <c:v>9.7968098958333347E-3</c:v>
                </c:pt>
                <c:pt idx="26">
                  <c:v>1.0076229583333336E-2</c:v>
                </c:pt>
                <c:pt idx="27">
                  <c:v>1.0346999062500003E-2</c:v>
                </c:pt>
                <c:pt idx="28">
                  <c:v>1.0609118333333334E-2</c:v>
                </c:pt>
                <c:pt idx="29">
                  <c:v>1.0862587395833337E-2</c:v>
                </c:pt>
                <c:pt idx="30">
                  <c:v>1.1107406250000004E-2</c:v>
                </c:pt>
                <c:pt idx="31">
                  <c:v>1.1343574895833333E-2</c:v>
                </c:pt>
                <c:pt idx="32">
                  <c:v>1.1571093333333336E-2</c:v>
                </c:pt>
                <c:pt idx="33">
                  <c:v>1.1789961562500003E-2</c:v>
                </c:pt>
                <c:pt idx="34">
                  <c:v>1.2000179583333336E-2</c:v>
                </c:pt>
                <c:pt idx="35">
                  <c:v>1.2201747395833337E-2</c:v>
                </c:pt>
                <c:pt idx="36">
                  <c:v>1.2394665000000003E-2</c:v>
                </c:pt>
                <c:pt idx="37">
                  <c:v>1.2578932395833336E-2</c:v>
                </c:pt>
                <c:pt idx="38">
                  <c:v>1.2754549583333337E-2</c:v>
                </c:pt>
                <c:pt idx="39">
                  <c:v>1.2921516562500006E-2</c:v>
                </c:pt>
                <c:pt idx="40">
                  <c:v>1.3079833333333336E-2</c:v>
                </c:pt>
                <c:pt idx="41">
                  <c:v>1.3229499895833337E-2</c:v>
                </c:pt>
                <c:pt idx="42">
                  <c:v>1.3370516250000006E-2</c:v>
                </c:pt>
                <c:pt idx="43">
                  <c:v>1.3502882395833337E-2</c:v>
                </c:pt>
                <c:pt idx="44">
                  <c:v>1.3626598333333337E-2</c:v>
                </c:pt>
                <c:pt idx="45">
                  <c:v>1.3741664062500008E-2</c:v>
                </c:pt>
                <c:pt idx="46">
                  <c:v>1.3848079583333336E-2</c:v>
                </c:pt>
                <c:pt idx="47">
                  <c:v>1.3945844895833335E-2</c:v>
                </c:pt>
                <c:pt idx="48">
                  <c:v>1.4034960000000006E-2</c:v>
                </c:pt>
                <c:pt idx="49">
                  <c:v>1.4115424895833334E-2</c:v>
                </c:pt>
                <c:pt idx="50">
                  <c:v>1.4187239583333337E-2</c:v>
                </c:pt>
                <c:pt idx="51">
                  <c:v>1.4250404062499999E-2</c:v>
                </c:pt>
                <c:pt idx="52">
                  <c:v>1.4304918333333333E-2</c:v>
                </c:pt>
                <c:pt idx="53">
                  <c:v>1.4350782395833336E-2</c:v>
                </c:pt>
                <c:pt idx="54">
                  <c:v>1.4387996249999998E-2</c:v>
                </c:pt>
                <c:pt idx="55">
                  <c:v>1.4416559895833332E-2</c:v>
                </c:pt>
                <c:pt idx="56">
                  <c:v>1.4436473333333335E-2</c:v>
                </c:pt>
                <c:pt idx="57">
                  <c:v>1.4447736562500001E-2</c:v>
                </c:pt>
                <c:pt idx="58">
                  <c:v>1.4450349583333329E-2</c:v>
                </c:pt>
                <c:pt idx="59">
                  <c:v>1.4444312395833334E-2</c:v>
                </c:pt>
                <c:pt idx="60">
                  <c:v>1.4429624999999998E-2</c:v>
                </c:pt>
                <c:pt idx="61">
                  <c:v>1.4406287395833328E-2</c:v>
                </c:pt>
                <c:pt idx="62">
                  <c:v>1.437429958333333E-2</c:v>
                </c:pt>
                <c:pt idx="63">
                  <c:v>1.4333661562499999E-2</c:v>
                </c:pt>
                <c:pt idx="64">
                  <c:v>1.4284373333333329E-2</c:v>
                </c:pt>
                <c:pt idx="65">
                  <c:v>1.4226434895833334E-2</c:v>
                </c:pt>
                <c:pt idx="66">
                  <c:v>1.4159846249999997E-2</c:v>
                </c:pt>
                <c:pt idx="67">
                  <c:v>1.408460739583333E-2</c:v>
                </c:pt>
                <c:pt idx="68">
                  <c:v>1.4000718333333332E-2</c:v>
                </c:pt>
                <c:pt idx="69">
                  <c:v>1.3908179062499998E-2</c:v>
                </c:pt>
                <c:pt idx="70">
                  <c:v>1.3806989583333332E-2</c:v>
                </c:pt>
                <c:pt idx="71">
                  <c:v>1.3697149895833333E-2</c:v>
                </c:pt>
                <c:pt idx="72">
                  <c:v>1.3578659999999992E-2</c:v>
                </c:pt>
                <c:pt idx="73">
                  <c:v>1.345151989583333E-2</c:v>
                </c:pt>
                <c:pt idx="74">
                  <c:v>1.3315729583333324E-2</c:v>
                </c:pt>
                <c:pt idx="75">
                  <c:v>1.3171289062499994E-2</c:v>
                </c:pt>
                <c:pt idx="76">
                  <c:v>1.3018198333333328E-2</c:v>
                </c:pt>
                <c:pt idx="77">
                  <c:v>1.2856457395833323E-2</c:v>
                </c:pt>
                <c:pt idx="78">
                  <c:v>1.2686066249999992E-2</c:v>
                </c:pt>
                <c:pt idx="79">
                  <c:v>1.2507024895833323E-2</c:v>
                </c:pt>
                <c:pt idx="80">
                  <c:v>1.2319333333333325E-2</c:v>
                </c:pt>
                <c:pt idx="81">
                  <c:v>1.2122991562499991E-2</c:v>
                </c:pt>
                <c:pt idx="82">
                  <c:v>1.1917999583333321E-2</c:v>
                </c:pt>
                <c:pt idx="83">
                  <c:v>1.1704357395833323E-2</c:v>
                </c:pt>
                <c:pt idx="84">
                  <c:v>1.1482064999999986E-2</c:v>
                </c:pt>
                <c:pt idx="85">
                  <c:v>1.125112239583332E-2</c:v>
                </c:pt>
                <c:pt idx="86">
                  <c:v>1.1011529583333325E-2</c:v>
                </c:pt>
                <c:pt idx="87">
                  <c:v>1.0763286562499988E-2</c:v>
                </c:pt>
                <c:pt idx="88">
                  <c:v>1.0506393333333315E-2</c:v>
                </c:pt>
                <c:pt idx="89">
                  <c:v>1.0240849895833314E-2</c:v>
                </c:pt>
                <c:pt idx="90">
                  <c:v>9.9666562499999833E-3</c:v>
                </c:pt>
                <c:pt idx="91">
                  <c:v>9.6838123958333175E-3</c:v>
                </c:pt>
                <c:pt idx="92">
                  <c:v>9.392318333333316E-3</c:v>
                </c:pt>
                <c:pt idx="93">
                  <c:v>9.0921740624999858E-3</c:v>
                </c:pt>
                <c:pt idx="94">
                  <c:v>8.7833795833333131E-3</c:v>
                </c:pt>
                <c:pt idx="95">
                  <c:v>8.4659348958333117E-3</c:v>
                </c:pt>
                <c:pt idx="96">
                  <c:v>8.1398399999999746E-3</c:v>
                </c:pt>
                <c:pt idx="97">
                  <c:v>7.8050948958333088E-3</c:v>
                </c:pt>
                <c:pt idx="98">
                  <c:v>7.4616995833333075E-3</c:v>
                </c:pt>
                <c:pt idx="99">
                  <c:v>7.1096540624999705E-3</c:v>
                </c:pt>
                <c:pt idx="100">
                  <c:v>6.7489583333333117E-3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FA25-4D96-AFE3-CF23F5D4B93F}"/>
            </c:ext>
          </c:extLst>
        </c:ser>
        <c:ser>
          <c:idx val="66"/>
          <c:order val="66"/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'zero alpha'!$G$68:$DC$68</c:f>
              <c:numCache>
                <c:formatCode>General</c:formatCode>
                <c:ptCount val="101"/>
                <c:pt idx="0">
                  <c:v>0</c:v>
                </c:pt>
                <c:pt idx="1">
                  <c:v>4.956699833333335E-4</c:v>
                </c:pt>
                <c:pt idx="2">
                  <c:v>9.8267993333333355E-4</c:v>
                </c:pt>
                <c:pt idx="3">
                  <c:v>1.46102985E-3</c:v>
                </c:pt>
                <c:pt idx="4">
                  <c:v>1.9307197333333337E-3</c:v>
                </c:pt>
                <c:pt idx="5">
                  <c:v>2.3917495833333338E-3</c:v>
                </c:pt>
                <c:pt idx="6">
                  <c:v>2.8441194000000006E-3</c:v>
                </c:pt>
                <c:pt idx="7">
                  <c:v>3.2878291833333337E-3</c:v>
                </c:pt>
                <c:pt idx="8">
                  <c:v>3.722878933333334E-3</c:v>
                </c:pt>
                <c:pt idx="9">
                  <c:v>4.1492686500000002E-3</c:v>
                </c:pt>
                <c:pt idx="10">
                  <c:v>4.5669983333333332E-3</c:v>
                </c:pt>
                <c:pt idx="11">
                  <c:v>4.976067983333333E-3</c:v>
                </c:pt>
                <c:pt idx="12">
                  <c:v>5.3764776000000004E-3</c:v>
                </c:pt>
                <c:pt idx="13">
                  <c:v>5.7682271833333319E-3</c:v>
                </c:pt>
                <c:pt idx="14">
                  <c:v>6.1513167333333337E-3</c:v>
                </c:pt>
                <c:pt idx="15">
                  <c:v>6.5257462499999997E-3</c:v>
                </c:pt>
                <c:pt idx="16">
                  <c:v>6.891515733333335E-3</c:v>
                </c:pt>
                <c:pt idx="17">
                  <c:v>7.2486251833333336E-3</c:v>
                </c:pt>
                <c:pt idx="18">
                  <c:v>7.5970746000000007E-3</c:v>
                </c:pt>
                <c:pt idx="19">
                  <c:v>7.9368639833333355E-3</c:v>
                </c:pt>
                <c:pt idx="20">
                  <c:v>8.2679933333333362E-3</c:v>
                </c:pt>
                <c:pt idx="21">
                  <c:v>8.5904626500000018E-3</c:v>
                </c:pt>
                <c:pt idx="22">
                  <c:v>8.904271933333336E-3</c:v>
                </c:pt>
                <c:pt idx="23">
                  <c:v>9.209421183333337E-3</c:v>
                </c:pt>
                <c:pt idx="24">
                  <c:v>9.5059104000000012E-3</c:v>
                </c:pt>
                <c:pt idx="25">
                  <c:v>9.793739583333334E-3</c:v>
                </c:pt>
                <c:pt idx="26">
                  <c:v>1.0072908733333337E-2</c:v>
                </c:pt>
                <c:pt idx="27">
                  <c:v>1.0343417850000003E-2</c:v>
                </c:pt>
                <c:pt idx="28">
                  <c:v>1.0605266933333335E-2</c:v>
                </c:pt>
                <c:pt idx="29">
                  <c:v>1.0858455983333336E-2</c:v>
                </c:pt>
                <c:pt idx="30">
                  <c:v>1.1102985000000003E-2</c:v>
                </c:pt>
                <c:pt idx="31">
                  <c:v>1.1338853983333334E-2</c:v>
                </c:pt>
                <c:pt idx="32">
                  <c:v>1.1566062933333336E-2</c:v>
                </c:pt>
                <c:pt idx="33">
                  <c:v>1.1784611850000003E-2</c:v>
                </c:pt>
                <c:pt idx="34">
                  <c:v>1.1994500733333337E-2</c:v>
                </c:pt>
                <c:pt idx="35">
                  <c:v>1.2195729583333335E-2</c:v>
                </c:pt>
                <c:pt idx="36">
                  <c:v>1.2388298400000004E-2</c:v>
                </c:pt>
                <c:pt idx="37">
                  <c:v>1.2572207183333337E-2</c:v>
                </c:pt>
                <c:pt idx="38">
                  <c:v>1.2747455933333336E-2</c:v>
                </c:pt>
                <c:pt idx="39">
                  <c:v>1.2914044650000005E-2</c:v>
                </c:pt>
                <c:pt idx="40">
                  <c:v>1.3071973333333337E-2</c:v>
                </c:pt>
                <c:pt idx="41">
                  <c:v>1.3221241983333337E-2</c:v>
                </c:pt>
                <c:pt idx="42">
                  <c:v>1.3361850600000006E-2</c:v>
                </c:pt>
                <c:pt idx="43">
                  <c:v>1.3493799183333337E-2</c:v>
                </c:pt>
                <c:pt idx="44">
                  <c:v>1.3617087733333337E-2</c:v>
                </c:pt>
                <c:pt idx="45">
                  <c:v>1.3731716250000007E-2</c:v>
                </c:pt>
                <c:pt idx="46">
                  <c:v>1.3837684733333336E-2</c:v>
                </c:pt>
                <c:pt idx="47">
                  <c:v>1.3934993183333334E-2</c:v>
                </c:pt>
                <c:pt idx="48">
                  <c:v>1.4023641600000006E-2</c:v>
                </c:pt>
                <c:pt idx="49">
                  <c:v>1.4103629983333334E-2</c:v>
                </c:pt>
                <c:pt idx="50">
                  <c:v>1.4174958333333336E-2</c:v>
                </c:pt>
                <c:pt idx="51">
                  <c:v>1.423762665E-2</c:v>
                </c:pt>
                <c:pt idx="52">
                  <c:v>1.4291634933333332E-2</c:v>
                </c:pt>
                <c:pt idx="53">
                  <c:v>1.4336983183333336E-2</c:v>
                </c:pt>
                <c:pt idx="54">
                  <c:v>1.4373671399999998E-2</c:v>
                </c:pt>
                <c:pt idx="55">
                  <c:v>1.4401699583333332E-2</c:v>
                </c:pt>
                <c:pt idx="56">
                  <c:v>1.4421067733333334E-2</c:v>
                </c:pt>
                <c:pt idx="57">
                  <c:v>1.443177585E-2</c:v>
                </c:pt>
                <c:pt idx="58">
                  <c:v>1.4433823933333329E-2</c:v>
                </c:pt>
                <c:pt idx="59">
                  <c:v>1.4427211983333334E-2</c:v>
                </c:pt>
                <c:pt idx="60">
                  <c:v>1.4411939999999996E-2</c:v>
                </c:pt>
                <c:pt idx="61">
                  <c:v>1.4388007983333329E-2</c:v>
                </c:pt>
                <c:pt idx="62">
                  <c:v>1.4355415933333331E-2</c:v>
                </c:pt>
                <c:pt idx="63">
                  <c:v>1.4314163849999999E-2</c:v>
                </c:pt>
                <c:pt idx="64">
                  <c:v>1.4264251733333327E-2</c:v>
                </c:pt>
                <c:pt idx="65">
                  <c:v>1.4205679583333332E-2</c:v>
                </c:pt>
                <c:pt idx="66">
                  <c:v>1.4138447399999997E-2</c:v>
                </c:pt>
                <c:pt idx="67">
                  <c:v>1.4062555183333329E-2</c:v>
                </c:pt>
                <c:pt idx="68">
                  <c:v>1.3978002933333331E-2</c:v>
                </c:pt>
                <c:pt idx="69">
                  <c:v>1.3884790649999996E-2</c:v>
                </c:pt>
                <c:pt idx="70">
                  <c:v>1.3782918333333331E-2</c:v>
                </c:pt>
                <c:pt idx="71">
                  <c:v>1.367238598333333E-2</c:v>
                </c:pt>
                <c:pt idx="72">
                  <c:v>1.3553193599999992E-2</c:v>
                </c:pt>
                <c:pt idx="73">
                  <c:v>1.3425341183333328E-2</c:v>
                </c:pt>
                <c:pt idx="74">
                  <c:v>1.3288828733333324E-2</c:v>
                </c:pt>
                <c:pt idx="75">
                  <c:v>1.3143656249999993E-2</c:v>
                </c:pt>
                <c:pt idx="76">
                  <c:v>1.2989823733333326E-2</c:v>
                </c:pt>
                <c:pt idx="77">
                  <c:v>1.2827331183333322E-2</c:v>
                </c:pt>
                <c:pt idx="78">
                  <c:v>1.2656178599999991E-2</c:v>
                </c:pt>
                <c:pt idx="79">
                  <c:v>1.2476365983333324E-2</c:v>
                </c:pt>
                <c:pt idx="80">
                  <c:v>1.2287893333333324E-2</c:v>
                </c:pt>
                <c:pt idx="81">
                  <c:v>1.2090760649999987E-2</c:v>
                </c:pt>
                <c:pt idx="82">
                  <c:v>1.188496793333332E-2</c:v>
                </c:pt>
                <c:pt idx="83">
                  <c:v>1.167051518333332E-2</c:v>
                </c:pt>
                <c:pt idx="84">
                  <c:v>1.1447402399999983E-2</c:v>
                </c:pt>
                <c:pt idx="85">
                  <c:v>1.1215629583333317E-2</c:v>
                </c:pt>
                <c:pt idx="86">
                  <c:v>1.0975196733333324E-2</c:v>
                </c:pt>
                <c:pt idx="87">
                  <c:v>1.0726103849999988E-2</c:v>
                </c:pt>
                <c:pt idx="88">
                  <c:v>1.0468350933333315E-2</c:v>
                </c:pt>
                <c:pt idx="89">
                  <c:v>1.0201937983333312E-2</c:v>
                </c:pt>
                <c:pt idx="90">
                  <c:v>9.9268649999999792E-3</c:v>
                </c:pt>
                <c:pt idx="91">
                  <c:v>9.6431319833333098E-3</c:v>
                </c:pt>
                <c:pt idx="92">
                  <c:v>9.3507389333333177E-3</c:v>
                </c:pt>
                <c:pt idx="93">
                  <c:v>9.0496858499999819E-3</c:v>
                </c:pt>
                <c:pt idx="94">
                  <c:v>8.7399727333333094E-3</c:v>
                </c:pt>
                <c:pt idx="95">
                  <c:v>8.4215995833333071E-3</c:v>
                </c:pt>
                <c:pt idx="96">
                  <c:v>8.0945663999999751E-3</c:v>
                </c:pt>
                <c:pt idx="97">
                  <c:v>7.7588731833333063E-3</c:v>
                </c:pt>
                <c:pt idx="98">
                  <c:v>7.4145199333333078E-3</c:v>
                </c:pt>
                <c:pt idx="99">
                  <c:v>7.0615066499999657E-3</c:v>
                </c:pt>
                <c:pt idx="100">
                  <c:v>6.6998333333333077E-3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FA25-4D96-AFE3-CF23F5D4B93F}"/>
            </c:ext>
          </c:extLst>
        </c:ser>
        <c:ser>
          <c:idx val="67"/>
          <c:order val="67"/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'zero alpha'!$G$69:$DC$69</c:f>
              <c:numCache>
                <c:formatCode>General</c:formatCode>
                <c:ptCount val="101"/>
                <c:pt idx="0">
                  <c:v>0</c:v>
                </c:pt>
                <c:pt idx="1">
                  <c:v>4.9566499583333348E-4</c:v>
                </c:pt>
                <c:pt idx="2">
                  <c:v>9.8265998333333347E-4</c:v>
                </c:pt>
                <c:pt idx="3">
                  <c:v>1.4609849625000001E-3</c:v>
                </c:pt>
                <c:pt idx="4">
                  <c:v>1.9306399333333338E-3</c:v>
                </c:pt>
                <c:pt idx="5">
                  <c:v>2.3916248958333339E-3</c:v>
                </c:pt>
                <c:pt idx="6">
                  <c:v>2.8439398500000003E-3</c:v>
                </c:pt>
                <c:pt idx="7">
                  <c:v>3.2875847958333338E-3</c:v>
                </c:pt>
                <c:pt idx="8">
                  <c:v>3.722559733333334E-3</c:v>
                </c:pt>
                <c:pt idx="9">
                  <c:v>4.1488646625000005E-3</c:v>
                </c:pt>
                <c:pt idx="10">
                  <c:v>4.5664995833333329E-3</c:v>
                </c:pt>
                <c:pt idx="11">
                  <c:v>4.9754644958333333E-3</c:v>
                </c:pt>
                <c:pt idx="12">
                  <c:v>5.3757594000000001E-3</c:v>
                </c:pt>
                <c:pt idx="13">
                  <c:v>5.7673842958333322E-3</c:v>
                </c:pt>
                <c:pt idx="14">
                  <c:v>6.1503391833333332E-3</c:v>
                </c:pt>
                <c:pt idx="15">
                  <c:v>6.5246240624999997E-3</c:v>
                </c:pt>
                <c:pt idx="16">
                  <c:v>6.890238933333335E-3</c:v>
                </c:pt>
                <c:pt idx="17">
                  <c:v>7.2471837958333332E-3</c:v>
                </c:pt>
                <c:pt idx="18">
                  <c:v>7.5954586500000011E-3</c:v>
                </c:pt>
                <c:pt idx="19">
                  <c:v>7.9350634958333353E-3</c:v>
                </c:pt>
                <c:pt idx="20">
                  <c:v>8.2659983333333367E-3</c:v>
                </c:pt>
                <c:pt idx="21">
                  <c:v>8.5882631625000018E-3</c:v>
                </c:pt>
                <c:pt idx="22">
                  <c:v>8.9018579833333358E-3</c:v>
                </c:pt>
                <c:pt idx="23">
                  <c:v>9.2067827958333369E-3</c:v>
                </c:pt>
                <c:pt idx="24">
                  <c:v>9.5030376000000017E-3</c:v>
                </c:pt>
                <c:pt idx="25">
                  <c:v>9.7906223958333337E-3</c:v>
                </c:pt>
                <c:pt idx="26">
                  <c:v>1.0069537183333336E-2</c:v>
                </c:pt>
                <c:pt idx="27">
                  <c:v>1.0339781962500003E-2</c:v>
                </c:pt>
                <c:pt idx="28">
                  <c:v>1.0601356733333334E-2</c:v>
                </c:pt>
                <c:pt idx="29">
                  <c:v>1.0854261495833337E-2</c:v>
                </c:pt>
                <c:pt idx="30">
                  <c:v>1.1098496250000003E-2</c:v>
                </c:pt>
                <c:pt idx="31">
                  <c:v>1.1334060995833334E-2</c:v>
                </c:pt>
                <c:pt idx="32">
                  <c:v>1.1560955733333336E-2</c:v>
                </c:pt>
                <c:pt idx="33">
                  <c:v>1.1779180462500004E-2</c:v>
                </c:pt>
                <c:pt idx="34">
                  <c:v>1.1988735183333335E-2</c:v>
                </c:pt>
                <c:pt idx="35">
                  <c:v>1.2189619895833337E-2</c:v>
                </c:pt>
                <c:pt idx="36">
                  <c:v>1.2381834600000002E-2</c:v>
                </c:pt>
                <c:pt idx="37">
                  <c:v>1.2565379295833335E-2</c:v>
                </c:pt>
                <c:pt idx="38">
                  <c:v>1.2740253983333335E-2</c:v>
                </c:pt>
                <c:pt idx="39">
                  <c:v>1.2906458662500005E-2</c:v>
                </c:pt>
                <c:pt idx="40">
                  <c:v>1.3063993333333336E-2</c:v>
                </c:pt>
                <c:pt idx="41">
                  <c:v>1.3212857995833334E-2</c:v>
                </c:pt>
                <c:pt idx="42">
                  <c:v>1.3353052650000004E-2</c:v>
                </c:pt>
                <c:pt idx="43">
                  <c:v>1.3484577295833336E-2</c:v>
                </c:pt>
                <c:pt idx="44">
                  <c:v>1.3607431933333336E-2</c:v>
                </c:pt>
                <c:pt idx="45">
                  <c:v>1.3721616562500006E-2</c:v>
                </c:pt>
                <c:pt idx="46">
                  <c:v>1.3827131183333334E-2</c:v>
                </c:pt>
                <c:pt idx="47">
                  <c:v>1.3923975795833335E-2</c:v>
                </c:pt>
                <c:pt idx="48">
                  <c:v>1.4012150400000005E-2</c:v>
                </c:pt>
                <c:pt idx="49">
                  <c:v>1.4091654995833333E-2</c:v>
                </c:pt>
                <c:pt idx="50">
                  <c:v>1.4162489583333335E-2</c:v>
                </c:pt>
                <c:pt idx="51">
                  <c:v>1.4224654162499998E-2</c:v>
                </c:pt>
                <c:pt idx="52">
                  <c:v>1.4278148733333331E-2</c:v>
                </c:pt>
                <c:pt idx="53">
                  <c:v>1.4322973295833335E-2</c:v>
                </c:pt>
                <c:pt idx="54">
                  <c:v>1.4359127849999997E-2</c:v>
                </c:pt>
                <c:pt idx="55">
                  <c:v>1.438661239583333E-2</c:v>
                </c:pt>
                <c:pt idx="56">
                  <c:v>1.4405426933333333E-2</c:v>
                </c:pt>
                <c:pt idx="57">
                  <c:v>1.4415571462499997E-2</c:v>
                </c:pt>
                <c:pt idx="58">
                  <c:v>1.4417045983333326E-2</c:v>
                </c:pt>
                <c:pt idx="59">
                  <c:v>1.4409850495833333E-2</c:v>
                </c:pt>
                <c:pt idx="60">
                  <c:v>1.4393984999999995E-2</c:v>
                </c:pt>
                <c:pt idx="61">
                  <c:v>1.4369449495833325E-2</c:v>
                </c:pt>
                <c:pt idx="62">
                  <c:v>1.4336243983333326E-2</c:v>
                </c:pt>
                <c:pt idx="63">
                  <c:v>1.4294368462499998E-2</c:v>
                </c:pt>
                <c:pt idx="64">
                  <c:v>1.4243822933333327E-2</c:v>
                </c:pt>
                <c:pt idx="65">
                  <c:v>1.418460739583333E-2</c:v>
                </c:pt>
                <c:pt idx="66">
                  <c:v>1.4116721849999996E-2</c:v>
                </c:pt>
                <c:pt idx="67">
                  <c:v>1.4040166295833326E-2</c:v>
                </c:pt>
                <c:pt idx="68">
                  <c:v>1.3954940733333327E-2</c:v>
                </c:pt>
                <c:pt idx="69">
                  <c:v>1.3861045162499995E-2</c:v>
                </c:pt>
                <c:pt idx="70">
                  <c:v>1.375847958333333E-2</c:v>
                </c:pt>
                <c:pt idx="71">
                  <c:v>1.3647243995833329E-2</c:v>
                </c:pt>
                <c:pt idx="72">
                  <c:v>1.3527338399999988E-2</c:v>
                </c:pt>
                <c:pt idx="73">
                  <c:v>1.3398762795833328E-2</c:v>
                </c:pt>
                <c:pt idx="74">
                  <c:v>1.3261517183333321E-2</c:v>
                </c:pt>
                <c:pt idx="75">
                  <c:v>1.3115601562499992E-2</c:v>
                </c:pt>
                <c:pt idx="76">
                  <c:v>1.2961015933333323E-2</c:v>
                </c:pt>
                <c:pt idx="77">
                  <c:v>1.2797760295833318E-2</c:v>
                </c:pt>
                <c:pt idx="78">
                  <c:v>1.2625834649999987E-2</c:v>
                </c:pt>
                <c:pt idx="79">
                  <c:v>1.2445238995833319E-2</c:v>
                </c:pt>
                <c:pt idx="80">
                  <c:v>1.2255973333333319E-2</c:v>
                </c:pt>
                <c:pt idx="81">
                  <c:v>1.2058037662499986E-2</c:v>
                </c:pt>
                <c:pt idx="82">
                  <c:v>1.1851431983333317E-2</c:v>
                </c:pt>
                <c:pt idx="83">
                  <c:v>1.1636156295833318E-2</c:v>
                </c:pt>
                <c:pt idx="84">
                  <c:v>1.1412210599999979E-2</c:v>
                </c:pt>
                <c:pt idx="85">
                  <c:v>1.1179594895833318E-2</c:v>
                </c:pt>
                <c:pt idx="86">
                  <c:v>1.0938309183333321E-2</c:v>
                </c:pt>
                <c:pt idx="87">
                  <c:v>1.068835346249998E-2</c:v>
                </c:pt>
                <c:pt idx="88">
                  <c:v>1.042972773333331E-2</c:v>
                </c:pt>
                <c:pt idx="89">
                  <c:v>1.0162431995833311E-2</c:v>
                </c:pt>
                <c:pt idx="90">
                  <c:v>9.8864662499999756E-3</c:v>
                </c:pt>
                <c:pt idx="91">
                  <c:v>9.6018304958333106E-3</c:v>
                </c:pt>
                <c:pt idx="92">
                  <c:v>9.3085247333333093E-3</c:v>
                </c:pt>
                <c:pt idx="93">
                  <c:v>9.0065489624999787E-3</c:v>
                </c:pt>
                <c:pt idx="94">
                  <c:v>8.6959031833333048E-3</c:v>
                </c:pt>
                <c:pt idx="95">
                  <c:v>8.3765873958333015E-3</c:v>
                </c:pt>
                <c:pt idx="96">
                  <c:v>8.0486015999999688E-3</c:v>
                </c:pt>
                <c:pt idx="97">
                  <c:v>7.7119457958332999E-3</c:v>
                </c:pt>
                <c:pt idx="98">
                  <c:v>7.3666199833333015E-3</c:v>
                </c:pt>
                <c:pt idx="99">
                  <c:v>7.01262416249996E-3</c:v>
                </c:pt>
                <c:pt idx="100">
                  <c:v>6.6499583333333029E-3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FA25-4D96-AFE3-CF23F5D4B93F}"/>
            </c:ext>
          </c:extLst>
        </c:ser>
        <c:ser>
          <c:idx val="68"/>
          <c:order val="68"/>
          <c:spPr>
            <a:ln w="95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'zero alpha'!$G$70:$DC$70</c:f>
              <c:numCache>
                <c:formatCode>General</c:formatCode>
                <c:ptCount val="101"/>
                <c:pt idx="0">
                  <c:v>0</c:v>
                </c:pt>
                <c:pt idx="1">
                  <c:v>4.9565993333333344E-4</c:v>
                </c:pt>
                <c:pt idx="2">
                  <c:v>9.8263973333333351E-4</c:v>
                </c:pt>
                <c:pt idx="3">
                  <c:v>1.4609394E-3</c:v>
                </c:pt>
                <c:pt idx="4">
                  <c:v>1.9305589333333338E-3</c:v>
                </c:pt>
                <c:pt idx="5">
                  <c:v>2.3914983333333337E-3</c:v>
                </c:pt>
                <c:pt idx="6">
                  <c:v>2.8437576000000003E-3</c:v>
                </c:pt>
                <c:pt idx="7">
                  <c:v>3.2873367333333338E-3</c:v>
                </c:pt>
                <c:pt idx="8">
                  <c:v>3.7222357333333341E-3</c:v>
                </c:pt>
                <c:pt idx="9">
                  <c:v>4.1484546000000004E-3</c:v>
                </c:pt>
                <c:pt idx="10">
                  <c:v>4.5659933333333331E-3</c:v>
                </c:pt>
                <c:pt idx="11">
                  <c:v>4.9748519333333331E-3</c:v>
                </c:pt>
                <c:pt idx="12">
                  <c:v>5.3750304000000004E-3</c:v>
                </c:pt>
                <c:pt idx="13">
                  <c:v>5.7665287333333324E-3</c:v>
                </c:pt>
                <c:pt idx="14">
                  <c:v>6.1493469333333333E-3</c:v>
                </c:pt>
                <c:pt idx="15">
                  <c:v>6.523484999999999E-3</c:v>
                </c:pt>
                <c:pt idx="16">
                  <c:v>6.8889429333333346E-3</c:v>
                </c:pt>
                <c:pt idx="17">
                  <c:v>7.2457207333333331E-3</c:v>
                </c:pt>
                <c:pt idx="18">
                  <c:v>7.5938184000000006E-3</c:v>
                </c:pt>
                <c:pt idx="19">
                  <c:v>7.9332359333333363E-3</c:v>
                </c:pt>
                <c:pt idx="20">
                  <c:v>8.2639733333333357E-3</c:v>
                </c:pt>
                <c:pt idx="21">
                  <c:v>8.5860306000000008E-3</c:v>
                </c:pt>
                <c:pt idx="22">
                  <c:v>8.8994077333333366E-3</c:v>
                </c:pt>
                <c:pt idx="23">
                  <c:v>9.2041047333333362E-3</c:v>
                </c:pt>
                <c:pt idx="24">
                  <c:v>9.5001216000000013E-3</c:v>
                </c:pt>
                <c:pt idx="25">
                  <c:v>9.7874583333333338E-3</c:v>
                </c:pt>
                <c:pt idx="26">
                  <c:v>1.0066114933333335E-2</c:v>
                </c:pt>
                <c:pt idx="27">
                  <c:v>1.0336091400000002E-2</c:v>
                </c:pt>
                <c:pt idx="28">
                  <c:v>1.0597387733333335E-2</c:v>
                </c:pt>
                <c:pt idx="29">
                  <c:v>1.0850003933333336E-2</c:v>
                </c:pt>
                <c:pt idx="30">
                  <c:v>1.1093940000000004E-2</c:v>
                </c:pt>
                <c:pt idx="31">
                  <c:v>1.1329195933333334E-2</c:v>
                </c:pt>
                <c:pt idx="32">
                  <c:v>1.1555771733333334E-2</c:v>
                </c:pt>
                <c:pt idx="33">
                  <c:v>1.1773667400000003E-2</c:v>
                </c:pt>
                <c:pt idx="34">
                  <c:v>1.1982882933333336E-2</c:v>
                </c:pt>
                <c:pt idx="35">
                  <c:v>1.2183418333333336E-2</c:v>
                </c:pt>
                <c:pt idx="36">
                  <c:v>1.2375273600000004E-2</c:v>
                </c:pt>
                <c:pt idx="37">
                  <c:v>1.2558448733333335E-2</c:v>
                </c:pt>
                <c:pt idx="38">
                  <c:v>1.2732943733333335E-2</c:v>
                </c:pt>
                <c:pt idx="39">
                  <c:v>1.2898758600000004E-2</c:v>
                </c:pt>
                <c:pt idx="40">
                  <c:v>1.3055893333333336E-2</c:v>
                </c:pt>
                <c:pt idx="41">
                  <c:v>1.3204347933333336E-2</c:v>
                </c:pt>
                <c:pt idx="42">
                  <c:v>1.3344122400000005E-2</c:v>
                </c:pt>
                <c:pt idx="43">
                  <c:v>1.3475216733333337E-2</c:v>
                </c:pt>
                <c:pt idx="44">
                  <c:v>1.3597630933333337E-2</c:v>
                </c:pt>
                <c:pt idx="45">
                  <c:v>1.3711365000000007E-2</c:v>
                </c:pt>
                <c:pt idx="46">
                  <c:v>1.3816418933333335E-2</c:v>
                </c:pt>
                <c:pt idx="47">
                  <c:v>1.3912792733333334E-2</c:v>
                </c:pt>
                <c:pt idx="48">
                  <c:v>1.4000486400000005E-2</c:v>
                </c:pt>
                <c:pt idx="49">
                  <c:v>1.4079499933333333E-2</c:v>
                </c:pt>
                <c:pt idx="50">
                  <c:v>1.4149833333333335E-2</c:v>
                </c:pt>
                <c:pt idx="51">
                  <c:v>1.4211486599999998E-2</c:v>
                </c:pt>
                <c:pt idx="52">
                  <c:v>1.4264459733333332E-2</c:v>
                </c:pt>
                <c:pt idx="53">
                  <c:v>1.4308752733333334E-2</c:v>
                </c:pt>
                <c:pt idx="54">
                  <c:v>1.4344365599999997E-2</c:v>
                </c:pt>
                <c:pt idx="55">
                  <c:v>1.4371298333333331E-2</c:v>
                </c:pt>
                <c:pt idx="56">
                  <c:v>1.4389550933333333E-2</c:v>
                </c:pt>
                <c:pt idx="57">
                  <c:v>1.4399123399999998E-2</c:v>
                </c:pt>
                <c:pt idx="58">
                  <c:v>1.4400015733333327E-2</c:v>
                </c:pt>
                <c:pt idx="59">
                  <c:v>1.4392227933333333E-2</c:v>
                </c:pt>
                <c:pt idx="60">
                  <c:v>1.4375759999999996E-2</c:v>
                </c:pt>
                <c:pt idx="61">
                  <c:v>1.4350611933333327E-2</c:v>
                </c:pt>
                <c:pt idx="62">
                  <c:v>1.4316783733333328E-2</c:v>
                </c:pt>
                <c:pt idx="63">
                  <c:v>1.4274275399999998E-2</c:v>
                </c:pt>
                <c:pt idx="64">
                  <c:v>1.4223086933333327E-2</c:v>
                </c:pt>
                <c:pt idx="65">
                  <c:v>1.4163218333333331E-2</c:v>
                </c:pt>
                <c:pt idx="66">
                  <c:v>1.4094669599999995E-2</c:v>
                </c:pt>
                <c:pt idx="67">
                  <c:v>1.4017440733333327E-2</c:v>
                </c:pt>
                <c:pt idx="68">
                  <c:v>1.3931531733333329E-2</c:v>
                </c:pt>
                <c:pt idx="69">
                  <c:v>1.3836942599999996E-2</c:v>
                </c:pt>
                <c:pt idx="70">
                  <c:v>1.3733673333333331E-2</c:v>
                </c:pt>
                <c:pt idx="71">
                  <c:v>1.362172393333333E-2</c:v>
                </c:pt>
                <c:pt idx="72">
                  <c:v>1.350109439999999E-2</c:v>
                </c:pt>
                <c:pt idx="73">
                  <c:v>1.3371784733333326E-2</c:v>
                </c:pt>
                <c:pt idx="74">
                  <c:v>1.323379493333332E-2</c:v>
                </c:pt>
                <c:pt idx="75">
                  <c:v>1.3087124999999991E-2</c:v>
                </c:pt>
                <c:pt idx="76">
                  <c:v>1.2931774933333324E-2</c:v>
                </c:pt>
                <c:pt idx="77">
                  <c:v>1.2767744733333319E-2</c:v>
                </c:pt>
                <c:pt idx="78">
                  <c:v>1.2595034399999989E-2</c:v>
                </c:pt>
                <c:pt idx="79">
                  <c:v>1.2413643933333322E-2</c:v>
                </c:pt>
                <c:pt idx="80">
                  <c:v>1.2223573333333321E-2</c:v>
                </c:pt>
                <c:pt idx="81">
                  <c:v>1.2024822599999985E-2</c:v>
                </c:pt>
                <c:pt idx="82">
                  <c:v>1.1817391733333318E-2</c:v>
                </c:pt>
                <c:pt idx="83">
                  <c:v>1.1601280733333316E-2</c:v>
                </c:pt>
                <c:pt idx="84">
                  <c:v>1.137648959999998E-2</c:v>
                </c:pt>
                <c:pt idx="85">
                  <c:v>1.1143018333333317E-2</c:v>
                </c:pt>
                <c:pt idx="86">
                  <c:v>1.0900866933333322E-2</c:v>
                </c:pt>
                <c:pt idx="87">
                  <c:v>1.065003539999998E-2</c:v>
                </c:pt>
                <c:pt idx="88">
                  <c:v>1.0390523733333309E-2</c:v>
                </c:pt>
                <c:pt idx="89">
                  <c:v>1.0122331933333312E-2</c:v>
                </c:pt>
                <c:pt idx="90">
                  <c:v>9.8454599999999795E-3</c:v>
                </c:pt>
                <c:pt idx="91">
                  <c:v>9.5599079333333128E-3</c:v>
                </c:pt>
                <c:pt idx="92">
                  <c:v>9.2656757333333117E-3</c:v>
                </c:pt>
                <c:pt idx="93">
                  <c:v>8.9627633999999831E-3</c:v>
                </c:pt>
                <c:pt idx="94">
                  <c:v>8.6511709333333062E-3</c:v>
                </c:pt>
                <c:pt idx="95">
                  <c:v>8.3308983333333086E-3</c:v>
                </c:pt>
                <c:pt idx="96">
                  <c:v>8.0019455999999697E-3</c:v>
                </c:pt>
                <c:pt idx="97">
                  <c:v>7.6643127333333033E-3</c:v>
                </c:pt>
                <c:pt idx="98">
                  <c:v>7.3179997333333024E-3</c:v>
                </c:pt>
                <c:pt idx="99">
                  <c:v>6.9630065999999602E-3</c:v>
                </c:pt>
                <c:pt idx="100">
                  <c:v>6.5993333333333043E-3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FA25-4D96-AFE3-CF23F5D4B93F}"/>
            </c:ext>
          </c:extLst>
        </c:ser>
        <c:ser>
          <c:idx val="69"/>
          <c:order val="69"/>
          <c:spPr>
            <a:ln w="95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'zero alpha'!$G$71:$DC$71</c:f>
              <c:numCache>
                <c:formatCode>General</c:formatCode>
                <c:ptCount val="101"/>
                <c:pt idx="0">
                  <c:v>0</c:v>
                </c:pt>
                <c:pt idx="1">
                  <c:v>4.9565479583333347E-4</c:v>
                </c:pt>
                <c:pt idx="2">
                  <c:v>9.8261918333333365E-4</c:v>
                </c:pt>
                <c:pt idx="3">
                  <c:v>1.4608931625E-3</c:v>
                </c:pt>
                <c:pt idx="4">
                  <c:v>1.9304767333333337E-3</c:v>
                </c:pt>
                <c:pt idx="5">
                  <c:v>2.3913698958333337E-3</c:v>
                </c:pt>
                <c:pt idx="6">
                  <c:v>2.8435726500000004E-3</c:v>
                </c:pt>
                <c:pt idx="7">
                  <c:v>3.2870849958333338E-3</c:v>
                </c:pt>
                <c:pt idx="8">
                  <c:v>3.7219069333333343E-3</c:v>
                </c:pt>
                <c:pt idx="9">
                  <c:v>4.1480384625000007E-3</c:v>
                </c:pt>
                <c:pt idx="10">
                  <c:v>4.5654795833333338E-3</c:v>
                </c:pt>
                <c:pt idx="11">
                  <c:v>4.9742302958333331E-3</c:v>
                </c:pt>
                <c:pt idx="12">
                  <c:v>5.3742905999999997E-3</c:v>
                </c:pt>
                <c:pt idx="13">
                  <c:v>5.7656604958333324E-3</c:v>
                </c:pt>
                <c:pt idx="14">
                  <c:v>6.1483399833333332E-3</c:v>
                </c:pt>
                <c:pt idx="15">
                  <c:v>6.5223290624999994E-3</c:v>
                </c:pt>
                <c:pt idx="16">
                  <c:v>6.8876277333333345E-3</c:v>
                </c:pt>
                <c:pt idx="17">
                  <c:v>7.2442359958333332E-3</c:v>
                </c:pt>
                <c:pt idx="18">
                  <c:v>7.5921538500000009E-3</c:v>
                </c:pt>
                <c:pt idx="19">
                  <c:v>7.9313812958333348E-3</c:v>
                </c:pt>
                <c:pt idx="20">
                  <c:v>8.2619183333333367E-3</c:v>
                </c:pt>
                <c:pt idx="21">
                  <c:v>8.5837649625000005E-3</c:v>
                </c:pt>
                <c:pt idx="22">
                  <c:v>8.8969211833333367E-3</c:v>
                </c:pt>
                <c:pt idx="23">
                  <c:v>9.2013869958333366E-3</c:v>
                </c:pt>
                <c:pt idx="24">
                  <c:v>9.4971624000000018E-3</c:v>
                </c:pt>
                <c:pt idx="25">
                  <c:v>9.7842473958333342E-3</c:v>
                </c:pt>
                <c:pt idx="26">
                  <c:v>1.0062641983333336E-2</c:v>
                </c:pt>
                <c:pt idx="27">
                  <c:v>1.0332346162500002E-2</c:v>
                </c:pt>
                <c:pt idx="28">
                  <c:v>1.0593359933333334E-2</c:v>
                </c:pt>
                <c:pt idx="29">
                  <c:v>1.0845683295833335E-2</c:v>
                </c:pt>
                <c:pt idx="30">
                  <c:v>1.1089316250000002E-2</c:v>
                </c:pt>
                <c:pt idx="31">
                  <c:v>1.1324258795833334E-2</c:v>
                </c:pt>
                <c:pt idx="32">
                  <c:v>1.1550510933333334E-2</c:v>
                </c:pt>
                <c:pt idx="33">
                  <c:v>1.1768072662500004E-2</c:v>
                </c:pt>
                <c:pt idx="34">
                  <c:v>1.1976943983333335E-2</c:v>
                </c:pt>
                <c:pt idx="35">
                  <c:v>1.2177124895833336E-2</c:v>
                </c:pt>
                <c:pt idx="36">
                  <c:v>1.2368615400000001E-2</c:v>
                </c:pt>
                <c:pt idx="37">
                  <c:v>1.2551415495833336E-2</c:v>
                </c:pt>
                <c:pt idx="38">
                  <c:v>1.2725525183333336E-2</c:v>
                </c:pt>
                <c:pt idx="39">
                  <c:v>1.2890944462500005E-2</c:v>
                </c:pt>
                <c:pt idx="40">
                  <c:v>1.3047673333333336E-2</c:v>
                </c:pt>
                <c:pt idx="41">
                  <c:v>1.3195711795833336E-2</c:v>
                </c:pt>
                <c:pt idx="42">
                  <c:v>1.3335059850000004E-2</c:v>
                </c:pt>
                <c:pt idx="43">
                  <c:v>1.3465717495833335E-2</c:v>
                </c:pt>
                <c:pt idx="44">
                  <c:v>1.3587684733333336E-2</c:v>
                </c:pt>
                <c:pt idx="45">
                  <c:v>1.3700961562500006E-2</c:v>
                </c:pt>
                <c:pt idx="46">
                  <c:v>1.3805547983333335E-2</c:v>
                </c:pt>
                <c:pt idx="47">
                  <c:v>1.3901443995833334E-2</c:v>
                </c:pt>
                <c:pt idx="48">
                  <c:v>1.3988649600000005E-2</c:v>
                </c:pt>
                <c:pt idx="49">
                  <c:v>1.4067164795833333E-2</c:v>
                </c:pt>
                <c:pt idx="50">
                  <c:v>1.4136989583333336E-2</c:v>
                </c:pt>
                <c:pt idx="51">
                  <c:v>1.4198123962499998E-2</c:v>
                </c:pt>
                <c:pt idx="52">
                  <c:v>1.4250567933333331E-2</c:v>
                </c:pt>
                <c:pt idx="53">
                  <c:v>1.4294321495833333E-2</c:v>
                </c:pt>
                <c:pt idx="54">
                  <c:v>1.4329384649999997E-2</c:v>
                </c:pt>
                <c:pt idx="55">
                  <c:v>1.435575739583333E-2</c:v>
                </c:pt>
                <c:pt idx="56">
                  <c:v>1.4373439733333332E-2</c:v>
                </c:pt>
                <c:pt idx="57">
                  <c:v>1.4382431662499997E-2</c:v>
                </c:pt>
                <c:pt idx="58">
                  <c:v>1.4382733183333326E-2</c:v>
                </c:pt>
                <c:pt idx="59">
                  <c:v>1.4374344295833332E-2</c:v>
                </c:pt>
                <c:pt idx="60">
                  <c:v>1.4357264999999994E-2</c:v>
                </c:pt>
                <c:pt idx="61">
                  <c:v>1.4331495295833326E-2</c:v>
                </c:pt>
                <c:pt idx="62">
                  <c:v>1.4297035183333327E-2</c:v>
                </c:pt>
                <c:pt idx="63">
                  <c:v>1.4253884662499997E-2</c:v>
                </c:pt>
                <c:pt idx="64">
                  <c:v>1.4202043733333326E-2</c:v>
                </c:pt>
                <c:pt idx="65">
                  <c:v>1.414151239583333E-2</c:v>
                </c:pt>
                <c:pt idx="66">
                  <c:v>1.4072290649999996E-2</c:v>
                </c:pt>
                <c:pt idx="67">
                  <c:v>1.3994378495833328E-2</c:v>
                </c:pt>
                <c:pt idx="68">
                  <c:v>1.3907775933333328E-2</c:v>
                </c:pt>
                <c:pt idx="69">
                  <c:v>1.3812482962499994E-2</c:v>
                </c:pt>
                <c:pt idx="70">
                  <c:v>1.3708499583333329E-2</c:v>
                </c:pt>
                <c:pt idx="71">
                  <c:v>1.3595825795833329E-2</c:v>
                </c:pt>
                <c:pt idx="72">
                  <c:v>1.3474461599999987E-2</c:v>
                </c:pt>
                <c:pt idx="73">
                  <c:v>1.3344406995833325E-2</c:v>
                </c:pt>
                <c:pt idx="74">
                  <c:v>1.3205661983333322E-2</c:v>
                </c:pt>
                <c:pt idx="75">
                  <c:v>1.305822656249999E-2</c:v>
                </c:pt>
                <c:pt idx="76">
                  <c:v>1.2902100733333324E-2</c:v>
                </c:pt>
                <c:pt idx="77">
                  <c:v>1.2737284495833317E-2</c:v>
                </c:pt>
                <c:pt idx="78">
                  <c:v>1.2563777849999989E-2</c:v>
                </c:pt>
                <c:pt idx="79">
                  <c:v>1.2381580795833319E-2</c:v>
                </c:pt>
                <c:pt idx="80">
                  <c:v>1.2190693333333322E-2</c:v>
                </c:pt>
                <c:pt idx="81">
                  <c:v>1.1991115462499986E-2</c:v>
                </c:pt>
                <c:pt idx="82">
                  <c:v>1.1782847183333316E-2</c:v>
                </c:pt>
                <c:pt idx="83">
                  <c:v>1.1565888495833315E-2</c:v>
                </c:pt>
                <c:pt idx="84">
                  <c:v>1.134023939999998E-2</c:v>
                </c:pt>
                <c:pt idx="85">
                  <c:v>1.1105899895833313E-2</c:v>
                </c:pt>
                <c:pt idx="86">
                  <c:v>1.0862869983333315E-2</c:v>
                </c:pt>
                <c:pt idx="87">
                  <c:v>1.0611149662499979E-2</c:v>
                </c:pt>
                <c:pt idx="88">
                  <c:v>1.0350738933333312E-2</c:v>
                </c:pt>
                <c:pt idx="89">
                  <c:v>1.0081637795833306E-2</c:v>
                </c:pt>
                <c:pt idx="90">
                  <c:v>9.8038462499999771E-3</c:v>
                </c:pt>
                <c:pt idx="91">
                  <c:v>9.5173642958333096E-3</c:v>
                </c:pt>
                <c:pt idx="92">
                  <c:v>9.2221919333333111E-3</c:v>
                </c:pt>
                <c:pt idx="93">
                  <c:v>8.9183291624999814E-3</c:v>
                </c:pt>
                <c:pt idx="94">
                  <c:v>8.6057759833333067E-3</c:v>
                </c:pt>
                <c:pt idx="95">
                  <c:v>8.2845323958333078E-3</c:v>
                </c:pt>
                <c:pt idx="96">
                  <c:v>7.9545983999999709E-3</c:v>
                </c:pt>
                <c:pt idx="97">
                  <c:v>7.6159739958333028E-3</c:v>
                </c:pt>
                <c:pt idx="98">
                  <c:v>7.2686591833333036E-3</c:v>
                </c:pt>
                <c:pt idx="99">
                  <c:v>6.9126539624999594E-3</c:v>
                </c:pt>
                <c:pt idx="100">
                  <c:v>6.547958333333305E-3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FA25-4D96-AFE3-CF23F5D4B93F}"/>
            </c:ext>
          </c:extLst>
        </c:ser>
        <c:ser>
          <c:idx val="70"/>
          <c:order val="70"/>
          <c:spPr>
            <a:ln w="95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'zero alpha'!$G$72:$DC$72</c:f>
              <c:numCache>
                <c:formatCode>General</c:formatCode>
                <c:ptCount val="101"/>
                <c:pt idx="0">
                  <c:v>0</c:v>
                </c:pt>
                <c:pt idx="1">
                  <c:v>4.9564958333333348E-4</c:v>
                </c:pt>
                <c:pt idx="2">
                  <c:v>9.8259833333333348E-4</c:v>
                </c:pt>
                <c:pt idx="3">
                  <c:v>1.4608462500000001E-3</c:v>
                </c:pt>
                <c:pt idx="4">
                  <c:v>1.9303933333333339E-3</c:v>
                </c:pt>
                <c:pt idx="5">
                  <c:v>2.3912395833333338E-3</c:v>
                </c:pt>
                <c:pt idx="6">
                  <c:v>2.8433850000000004E-3</c:v>
                </c:pt>
                <c:pt idx="7">
                  <c:v>3.2868295833333337E-3</c:v>
                </c:pt>
                <c:pt idx="8">
                  <c:v>3.7215733333333342E-3</c:v>
                </c:pt>
                <c:pt idx="9">
                  <c:v>4.1476162500000005E-3</c:v>
                </c:pt>
                <c:pt idx="10">
                  <c:v>4.5649583333333332E-3</c:v>
                </c:pt>
                <c:pt idx="11">
                  <c:v>4.9735995833333334E-3</c:v>
                </c:pt>
                <c:pt idx="12">
                  <c:v>5.3735400000000004E-3</c:v>
                </c:pt>
                <c:pt idx="13">
                  <c:v>5.7647795833333324E-3</c:v>
                </c:pt>
                <c:pt idx="14">
                  <c:v>6.1473183333333337E-3</c:v>
                </c:pt>
                <c:pt idx="15">
                  <c:v>6.5211562499999992E-3</c:v>
                </c:pt>
                <c:pt idx="16">
                  <c:v>6.8862933333333348E-3</c:v>
                </c:pt>
                <c:pt idx="17">
                  <c:v>7.2427295833333329E-3</c:v>
                </c:pt>
                <c:pt idx="18">
                  <c:v>7.5904650000000011E-3</c:v>
                </c:pt>
                <c:pt idx="19">
                  <c:v>7.9294995833333361E-3</c:v>
                </c:pt>
                <c:pt idx="20">
                  <c:v>8.259833333333336E-3</c:v>
                </c:pt>
                <c:pt idx="21">
                  <c:v>8.581466250000001E-3</c:v>
                </c:pt>
                <c:pt idx="22">
                  <c:v>8.8943983333333362E-3</c:v>
                </c:pt>
                <c:pt idx="23">
                  <c:v>9.1986295833333363E-3</c:v>
                </c:pt>
                <c:pt idx="24">
                  <c:v>9.4941600000000015E-3</c:v>
                </c:pt>
                <c:pt idx="25">
                  <c:v>9.7809895833333334E-3</c:v>
                </c:pt>
                <c:pt idx="26">
                  <c:v>1.0059118333333335E-2</c:v>
                </c:pt>
                <c:pt idx="27">
                  <c:v>1.0328546250000003E-2</c:v>
                </c:pt>
                <c:pt idx="28">
                  <c:v>1.0589273333333335E-2</c:v>
                </c:pt>
                <c:pt idx="29">
                  <c:v>1.0841299583333337E-2</c:v>
                </c:pt>
                <c:pt idx="30">
                  <c:v>1.1084625000000002E-2</c:v>
                </c:pt>
                <c:pt idx="31">
                  <c:v>1.1319249583333333E-2</c:v>
                </c:pt>
                <c:pt idx="32">
                  <c:v>1.1545173333333335E-2</c:v>
                </c:pt>
                <c:pt idx="33">
                  <c:v>1.1762396250000003E-2</c:v>
                </c:pt>
                <c:pt idx="34">
                  <c:v>1.1970918333333337E-2</c:v>
                </c:pt>
                <c:pt idx="35">
                  <c:v>1.2170739583333336E-2</c:v>
                </c:pt>
                <c:pt idx="36">
                  <c:v>1.2361860000000002E-2</c:v>
                </c:pt>
                <c:pt idx="37">
                  <c:v>1.2544279583333335E-2</c:v>
                </c:pt>
                <c:pt idx="38">
                  <c:v>1.2717998333333336E-2</c:v>
                </c:pt>
                <c:pt idx="39">
                  <c:v>1.2883016250000006E-2</c:v>
                </c:pt>
                <c:pt idx="40">
                  <c:v>1.3039333333333337E-2</c:v>
                </c:pt>
                <c:pt idx="41">
                  <c:v>1.3186949583333336E-2</c:v>
                </c:pt>
                <c:pt idx="42">
                  <c:v>1.3325865000000006E-2</c:v>
                </c:pt>
                <c:pt idx="43">
                  <c:v>1.3456079583333336E-2</c:v>
                </c:pt>
                <c:pt idx="44">
                  <c:v>1.3577593333333337E-2</c:v>
                </c:pt>
                <c:pt idx="45">
                  <c:v>1.3690406250000007E-2</c:v>
                </c:pt>
                <c:pt idx="46">
                  <c:v>1.3794518333333335E-2</c:v>
                </c:pt>
                <c:pt idx="47">
                  <c:v>1.3889929583333335E-2</c:v>
                </c:pt>
                <c:pt idx="48">
                  <c:v>1.3976640000000005E-2</c:v>
                </c:pt>
                <c:pt idx="49">
                  <c:v>1.4054649583333334E-2</c:v>
                </c:pt>
                <c:pt idx="50">
                  <c:v>1.4123958333333336E-2</c:v>
                </c:pt>
                <c:pt idx="51">
                  <c:v>1.4184566249999999E-2</c:v>
                </c:pt>
                <c:pt idx="52">
                  <c:v>1.4236473333333331E-2</c:v>
                </c:pt>
                <c:pt idx="53">
                  <c:v>1.4279679583333335E-2</c:v>
                </c:pt>
                <c:pt idx="54">
                  <c:v>1.4314184999999998E-2</c:v>
                </c:pt>
                <c:pt idx="55">
                  <c:v>1.433998958333333E-2</c:v>
                </c:pt>
                <c:pt idx="56">
                  <c:v>1.4357093333333334E-2</c:v>
                </c:pt>
                <c:pt idx="57">
                  <c:v>1.4365496249999998E-2</c:v>
                </c:pt>
                <c:pt idx="58">
                  <c:v>1.4365198333333329E-2</c:v>
                </c:pt>
                <c:pt idx="59">
                  <c:v>1.4356199583333333E-2</c:v>
                </c:pt>
                <c:pt idx="60">
                  <c:v>1.4338499999999997E-2</c:v>
                </c:pt>
                <c:pt idx="61">
                  <c:v>1.4312099583333328E-2</c:v>
                </c:pt>
                <c:pt idx="62">
                  <c:v>1.4276998333333329E-2</c:v>
                </c:pt>
                <c:pt idx="63">
                  <c:v>1.423319625E-2</c:v>
                </c:pt>
                <c:pt idx="64">
                  <c:v>1.4180693333333327E-2</c:v>
                </c:pt>
                <c:pt idx="65">
                  <c:v>1.4119489583333332E-2</c:v>
                </c:pt>
                <c:pt idx="66">
                  <c:v>1.4049584999999996E-2</c:v>
                </c:pt>
                <c:pt idx="67">
                  <c:v>1.3970979583333331E-2</c:v>
                </c:pt>
                <c:pt idx="68">
                  <c:v>1.3883673333333329E-2</c:v>
                </c:pt>
                <c:pt idx="69">
                  <c:v>1.3787666249999997E-2</c:v>
                </c:pt>
                <c:pt idx="70">
                  <c:v>1.3682958333333332E-2</c:v>
                </c:pt>
                <c:pt idx="71">
                  <c:v>1.356954958333333E-2</c:v>
                </c:pt>
                <c:pt idx="72">
                  <c:v>1.3447439999999991E-2</c:v>
                </c:pt>
                <c:pt idx="73">
                  <c:v>1.331662958333333E-2</c:v>
                </c:pt>
                <c:pt idx="74">
                  <c:v>1.3177118333333324E-2</c:v>
                </c:pt>
                <c:pt idx="75">
                  <c:v>1.3028906249999993E-2</c:v>
                </c:pt>
                <c:pt idx="76">
                  <c:v>1.2871993333333328E-2</c:v>
                </c:pt>
                <c:pt idx="77">
                  <c:v>1.2706379583333319E-2</c:v>
                </c:pt>
                <c:pt idx="78">
                  <c:v>1.2532064999999988E-2</c:v>
                </c:pt>
                <c:pt idx="79">
                  <c:v>1.2349049583333323E-2</c:v>
                </c:pt>
                <c:pt idx="80">
                  <c:v>1.2157333333333322E-2</c:v>
                </c:pt>
                <c:pt idx="81">
                  <c:v>1.1956916249999987E-2</c:v>
                </c:pt>
                <c:pt idx="82">
                  <c:v>1.174779833333332E-2</c:v>
                </c:pt>
                <c:pt idx="83">
                  <c:v>1.1529979583333318E-2</c:v>
                </c:pt>
                <c:pt idx="84">
                  <c:v>1.1303459999999984E-2</c:v>
                </c:pt>
                <c:pt idx="85">
                  <c:v>1.106823958333332E-2</c:v>
                </c:pt>
                <c:pt idx="86">
                  <c:v>1.0824318333333319E-2</c:v>
                </c:pt>
                <c:pt idx="87">
                  <c:v>1.0571696249999984E-2</c:v>
                </c:pt>
                <c:pt idx="88">
                  <c:v>1.0310373333333317E-2</c:v>
                </c:pt>
                <c:pt idx="89">
                  <c:v>1.0040349583333316E-2</c:v>
                </c:pt>
                <c:pt idx="90">
                  <c:v>9.7616249999999821E-3</c:v>
                </c:pt>
                <c:pt idx="91">
                  <c:v>9.4741995833333148E-3</c:v>
                </c:pt>
                <c:pt idx="92">
                  <c:v>9.1780733333333142E-3</c:v>
                </c:pt>
                <c:pt idx="93">
                  <c:v>8.8732462499999804E-3</c:v>
                </c:pt>
                <c:pt idx="94">
                  <c:v>8.5597183333333132E-3</c:v>
                </c:pt>
                <c:pt idx="95">
                  <c:v>8.2374895833333059E-3</c:v>
                </c:pt>
                <c:pt idx="96">
                  <c:v>7.9065599999999722E-3</c:v>
                </c:pt>
                <c:pt idx="97">
                  <c:v>7.5669295833333053E-3</c:v>
                </c:pt>
                <c:pt idx="98">
                  <c:v>7.2185983333333051E-3</c:v>
                </c:pt>
                <c:pt idx="99">
                  <c:v>6.8615662499999647E-3</c:v>
                </c:pt>
                <c:pt idx="100">
                  <c:v>6.4958333333333049E-3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FA25-4D96-AFE3-CF23F5D4B93F}"/>
            </c:ext>
          </c:extLst>
        </c:ser>
        <c:ser>
          <c:idx val="71"/>
          <c:order val="71"/>
          <c:spPr>
            <a:ln w="95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'zero alpha'!$G$73:$DC$73</c:f>
              <c:numCache>
                <c:formatCode>General</c:formatCode>
                <c:ptCount val="101"/>
                <c:pt idx="0">
                  <c:v>0</c:v>
                </c:pt>
                <c:pt idx="1">
                  <c:v>4.9564429583333347E-4</c:v>
                </c:pt>
                <c:pt idx="2">
                  <c:v>9.8257718333333364E-4</c:v>
                </c:pt>
                <c:pt idx="3">
                  <c:v>1.4607986625000001E-3</c:v>
                </c:pt>
                <c:pt idx="4">
                  <c:v>1.9303087333333339E-3</c:v>
                </c:pt>
                <c:pt idx="5">
                  <c:v>2.3911073958333339E-3</c:v>
                </c:pt>
                <c:pt idx="6">
                  <c:v>2.8431946500000003E-3</c:v>
                </c:pt>
                <c:pt idx="7">
                  <c:v>3.286570495833334E-3</c:v>
                </c:pt>
                <c:pt idx="8">
                  <c:v>3.7212349333333341E-3</c:v>
                </c:pt>
                <c:pt idx="9">
                  <c:v>4.1471879625000008E-3</c:v>
                </c:pt>
                <c:pt idx="10">
                  <c:v>4.5644295833333331E-3</c:v>
                </c:pt>
                <c:pt idx="11">
                  <c:v>4.9729597958333331E-3</c:v>
                </c:pt>
                <c:pt idx="12">
                  <c:v>5.3727786000000001E-3</c:v>
                </c:pt>
                <c:pt idx="13">
                  <c:v>5.7638859958333323E-3</c:v>
                </c:pt>
                <c:pt idx="14">
                  <c:v>6.1462819833333331E-3</c:v>
                </c:pt>
                <c:pt idx="15">
                  <c:v>6.5199665624999991E-3</c:v>
                </c:pt>
                <c:pt idx="16">
                  <c:v>6.8849397333333347E-3</c:v>
                </c:pt>
                <c:pt idx="17">
                  <c:v>7.2412014958333337E-3</c:v>
                </c:pt>
                <c:pt idx="18">
                  <c:v>7.5887518500000004E-3</c:v>
                </c:pt>
                <c:pt idx="19">
                  <c:v>7.927590795833335E-3</c:v>
                </c:pt>
                <c:pt idx="20">
                  <c:v>8.2577183333333356E-3</c:v>
                </c:pt>
                <c:pt idx="21">
                  <c:v>8.5791344625000005E-3</c:v>
                </c:pt>
                <c:pt idx="22">
                  <c:v>8.8918391833333367E-3</c:v>
                </c:pt>
                <c:pt idx="23">
                  <c:v>9.1958324958333372E-3</c:v>
                </c:pt>
                <c:pt idx="24">
                  <c:v>9.491114400000002E-3</c:v>
                </c:pt>
                <c:pt idx="25">
                  <c:v>9.7776848958333346E-3</c:v>
                </c:pt>
                <c:pt idx="26">
                  <c:v>1.0055543983333337E-2</c:v>
                </c:pt>
                <c:pt idx="27">
                  <c:v>1.0324691662500003E-2</c:v>
                </c:pt>
                <c:pt idx="28">
                  <c:v>1.0585127933333334E-2</c:v>
                </c:pt>
                <c:pt idx="29">
                  <c:v>1.0836852795833336E-2</c:v>
                </c:pt>
                <c:pt idx="30">
                  <c:v>1.1079866250000004E-2</c:v>
                </c:pt>
                <c:pt idx="31">
                  <c:v>1.1314168295833335E-2</c:v>
                </c:pt>
                <c:pt idx="32">
                  <c:v>1.1539758933333335E-2</c:v>
                </c:pt>
                <c:pt idx="33">
                  <c:v>1.1756638162500003E-2</c:v>
                </c:pt>
                <c:pt idx="34">
                  <c:v>1.1964805983333337E-2</c:v>
                </c:pt>
                <c:pt idx="35">
                  <c:v>1.2164262395833337E-2</c:v>
                </c:pt>
                <c:pt idx="36">
                  <c:v>1.2355007400000003E-2</c:v>
                </c:pt>
                <c:pt idx="37">
                  <c:v>1.2537040995833335E-2</c:v>
                </c:pt>
                <c:pt idx="38">
                  <c:v>1.2710363183333337E-2</c:v>
                </c:pt>
                <c:pt idx="39">
                  <c:v>1.2874973962500005E-2</c:v>
                </c:pt>
                <c:pt idx="40">
                  <c:v>1.3030873333333337E-2</c:v>
                </c:pt>
                <c:pt idx="41">
                  <c:v>1.3178061295833335E-2</c:v>
                </c:pt>
                <c:pt idx="42">
                  <c:v>1.3316537850000004E-2</c:v>
                </c:pt>
                <c:pt idx="43">
                  <c:v>1.3446302995833336E-2</c:v>
                </c:pt>
                <c:pt idx="44">
                  <c:v>1.3567356733333338E-2</c:v>
                </c:pt>
                <c:pt idx="45">
                  <c:v>1.3679699062500007E-2</c:v>
                </c:pt>
                <c:pt idx="46">
                  <c:v>1.3783329983333335E-2</c:v>
                </c:pt>
                <c:pt idx="47">
                  <c:v>1.3878249495833335E-2</c:v>
                </c:pt>
                <c:pt idx="48">
                  <c:v>1.3964457600000006E-2</c:v>
                </c:pt>
                <c:pt idx="49">
                  <c:v>1.4041954295833334E-2</c:v>
                </c:pt>
                <c:pt idx="50">
                  <c:v>1.4110739583333337E-2</c:v>
                </c:pt>
                <c:pt idx="51">
                  <c:v>1.4170813462499999E-2</c:v>
                </c:pt>
                <c:pt idx="52">
                  <c:v>1.4222175933333333E-2</c:v>
                </c:pt>
                <c:pt idx="53">
                  <c:v>1.4264826995833335E-2</c:v>
                </c:pt>
                <c:pt idx="54">
                  <c:v>1.4298766649999997E-2</c:v>
                </c:pt>
                <c:pt idx="55">
                  <c:v>1.4323994895833331E-2</c:v>
                </c:pt>
                <c:pt idx="56">
                  <c:v>1.4340511733333334E-2</c:v>
                </c:pt>
                <c:pt idx="57">
                  <c:v>1.4348317162499999E-2</c:v>
                </c:pt>
                <c:pt idx="58">
                  <c:v>1.4347411183333329E-2</c:v>
                </c:pt>
                <c:pt idx="59">
                  <c:v>1.4337793795833335E-2</c:v>
                </c:pt>
                <c:pt idx="60">
                  <c:v>1.4319464999999997E-2</c:v>
                </c:pt>
                <c:pt idx="61">
                  <c:v>1.4292424795833328E-2</c:v>
                </c:pt>
                <c:pt idx="62">
                  <c:v>1.4256673183333329E-2</c:v>
                </c:pt>
                <c:pt idx="63">
                  <c:v>1.4212210162499999E-2</c:v>
                </c:pt>
                <c:pt idx="64">
                  <c:v>1.4159035733333328E-2</c:v>
                </c:pt>
                <c:pt idx="65">
                  <c:v>1.4097149895833334E-2</c:v>
                </c:pt>
                <c:pt idx="66">
                  <c:v>1.4026552649999996E-2</c:v>
                </c:pt>
                <c:pt idx="67">
                  <c:v>1.3947243995833331E-2</c:v>
                </c:pt>
                <c:pt idx="68">
                  <c:v>1.3859223933333331E-2</c:v>
                </c:pt>
                <c:pt idx="69">
                  <c:v>1.3762492462499998E-2</c:v>
                </c:pt>
                <c:pt idx="70">
                  <c:v>1.3657049583333334E-2</c:v>
                </c:pt>
                <c:pt idx="71">
                  <c:v>1.3542895295833333E-2</c:v>
                </c:pt>
                <c:pt idx="72">
                  <c:v>1.3420029599999991E-2</c:v>
                </c:pt>
                <c:pt idx="73">
                  <c:v>1.3288452495833328E-2</c:v>
                </c:pt>
                <c:pt idx="74">
                  <c:v>1.3148163983333325E-2</c:v>
                </c:pt>
                <c:pt idx="75">
                  <c:v>1.2999164062499995E-2</c:v>
                </c:pt>
                <c:pt idx="76">
                  <c:v>1.2841452733333328E-2</c:v>
                </c:pt>
                <c:pt idx="77">
                  <c:v>1.2675029995833323E-2</c:v>
                </c:pt>
                <c:pt idx="78">
                  <c:v>1.2499895849999991E-2</c:v>
                </c:pt>
                <c:pt idx="79">
                  <c:v>1.2316050295833325E-2</c:v>
                </c:pt>
                <c:pt idx="80">
                  <c:v>1.2123493333333325E-2</c:v>
                </c:pt>
                <c:pt idx="81">
                  <c:v>1.1922224962499988E-2</c:v>
                </c:pt>
                <c:pt idx="82">
                  <c:v>1.171224518333332E-2</c:v>
                </c:pt>
                <c:pt idx="83">
                  <c:v>1.1493553995833322E-2</c:v>
                </c:pt>
                <c:pt idx="84">
                  <c:v>1.1266151399999983E-2</c:v>
                </c:pt>
                <c:pt idx="85">
                  <c:v>1.1030037395833317E-2</c:v>
                </c:pt>
                <c:pt idx="86">
                  <c:v>1.078521198333332E-2</c:v>
                </c:pt>
                <c:pt idx="87">
                  <c:v>1.0531675162499983E-2</c:v>
                </c:pt>
                <c:pt idx="88">
                  <c:v>1.0269426933333319E-2</c:v>
                </c:pt>
                <c:pt idx="89">
                  <c:v>9.9984672958333132E-3</c:v>
                </c:pt>
                <c:pt idx="90">
                  <c:v>9.7187962499999808E-3</c:v>
                </c:pt>
                <c:pt idx="91">
                  <c:v>9.4304137958333145E-3</c:v>
                </c:pt>
                <c:pt idx="92">
                  <c:v>9.1333199333333143E-3</c:v>
                </c:pt>
                <c:pt idx="93">
                  <c:v>8.827514662499987E-3</c:v>
                </c:pt>
                <c:pt idx="94">
                  <c:v>8.5129979833333119E-3</c:v>
                </c:pt>
                <c:pt idx="95">
                  <c:v>8.1897698958333098E-3</c:v>
                </c:pt>
                <c:pt idx="96">
                  <c:v>7.8578303999999738E-3</c:v>
                </c:pt>
                <c:pt idx="97">
                  <c:v>7.5171794958333038E-3</c:v>
                </c:pt>
                <c:pt idx="98">
                  <c:v>7.1678171833333068E-3</c:v>
                </c:pt>
                <c:pt idx="99">
                  <c:v>6.8097434624999689E-3</c:v>
                </c:pt>
                <c:pt idx="100">
                  <c:v>6.442958333333311E-3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FA25-4D96-AFE3-CF23F5D4B93F}"/>
            </c:ext>
          </c:extLst>
        </c:ser>
        <c:ser>
          <c:idx val="72"/>
          <c:order val="72"/>
          <c:spPr>
            <a:ln w="95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val>
            <c:numRef>
              <c:f>'zero alpha'!$G$74:$DC$74</c:f>
              <c:numCache>
                <c:formatCode>General</c:formatCode>
                <c:ptCount val="101"/>
                <c:pt idx="0">
                  <c:v>0</c:v>
                </c:pt>
                <c:pt idx="1">
                  <c:v>4.9563893333333343E-4</c:v>
                </c:pt>
                <c:pt idx="2">
                  <c:v>9.8255573333333348E-4</c:v>
                </c:pt>
                <c:pt idx="3">
                  <c:v>1.4607503999999999E-3</c:v>
                </c:pt>
                <c:pt idx="4">
                  <c:v>1.9302229333333339E-3</c:v>
                </c:pt>
                <c:pt idx="5">
                  <c:v>2.3909733333333338E-3</c:v>
                </c:pt>
                <c:pt idx="6">
                  <c:v>2.8430016000000006E-3</c:v>
                </c:pt>
                <c:pt idx="7">
                  <c:v>3.2863077333333338E-3</c:v>
                </c:pt>
                <c:pt idx="8">
                  <c:v>3.7208917333333342E-3</c:v>
                </c:pt>
                <c:pt idx="9">
                  <c:v>4.1467536000000006E-3</c:v>
                </c:pt>
                <c:pt idx="10">
                  <c:v>4.5638933333333334E-3</c:v>
                </c:pt>
                <c:pt idx="11">
                  <c:v>4.9723109333333331E-3</c:v>
                </c:pt>
                <c:pt idx="12">
                  <c:v>5.3720064000000005E-3</c:v>
                </c:pt>
                <c:pt idx="13">
                  <c:v>5.7629797333333321E-3</c:v>
                </c:pt>
                <c:pt idx="14">
                  <c:v>6.1452309333333332E-3</c:v>
                </c:pt>
                <c:pt idx="15">
                  <c:v>6.5187599999999993E-3</c:v>
                </c:pt>
                <c:pt idx="16">
                  <c:v>6.8835669333333349E-3</c:v>
                </c:pt>
                <c:pt idx="17">
                  <c:v>7.239651733333333E-3</c:v>
                </c:pt>
                <c:pt idx="18">
                  <c:v>7.5870144000000006E-3</c:v>
                </c:pt>
                <c:pt idx="19">
                  <c:v>7.925654933333335E-3</c:v>
                </c:pt>
                <c:pt idx="20">
                  <c:v>8.2555733333333353E-3</c:v>
                </c:pt>
                <c:pt idx="21">
                  <c:v>8.5767696000000008E-3</c:v>
                </c:pt>
                <c:pt idx="22">
                  <c:v>8.8892437333333366E-3</c:v>
                </c:pt>
                <c:pt idx="23">
                  <c:v>9.1929957333333357E-3</c:v>
                </c:pt>
                <c:pt idx="24">
                  <c:v>9.4880256000000017E-3</c:v>
                </c:pt>
                <c:pt idx="25">
                  <c:v>9.7743333333333345E-3</c:v>
                </c:pt>
                <c:pt idx="26">
                  <c:v>1.0051918933333336E-2</c:v>
                </c:pt>
                <c:pt idx="27">
                  <c:v>1.0320782400000002E-2</c:v>
                </c:pt>
                <c:pt idx="28">
                  <c:v>1.0580923733333334E-2</c:v>
                </c:pt>
                <c:pt idx="29">
                  <c:v>1.0832342933333336E-2</c:v>
                </c:pt>
                <c:pt idx="30">
                  <c:v>1.1075040000000003E-2</c:v>
                </c:pt>
                <c:pt idx="31">
                  <c:v>1.1309014933333333E-2</c:v>
                </c:pt>
                <c:pt idx="32">
                  <c:v>1.1534267733333336E-2</c:v>
                </c:pt>
                <c:pt idx="33">
                  <c:v>1.1750798400000003E-2</c:v>
                </c:pt>
                <c:pt idx="34">
                  <c:v>1.1958606933333336E-2</c:v>
                </c:pt>
                <c:pt idx="35">
                  <c:v>1.2157693333333337E-2</c:v>
                </c:pt>
                <c:pt idx="36">
                  <c:v>1.2348057600000004E-2</c:v>
                </c:pt>
                <c:pt idx="37">
                  <c:v>1.2529699733333337E-2</c:v>
                </c:pt>
                <c:pt idx="38">
                  <c:v>1.2702619733333337E-2</c:v>
                </c:pt>
                <c:pt idx="39">
                  <c:v>1.2866817600000005E-2</c:v>
                </c:pt>
                <c:pt idx="40">
                  <c:v>1.3022293333333337E-2</c:v>
                </c:pt>
                <c:pt idx="41">
                  <c:v>1.3169046933333334E-2</c:v>
                </c:pt>
                <c:pt idx="42">
                  <c:v>1.3307078400000005E-2</c:v>
                </c:pt>
                <c:pt idx="43">
                  <c:v>1.3436387733333336E-2</c:v>
                </c:pt>
                <c:pt idx="44">
                  <c:v>1.3556974933333337E-2</c:v>
                </c:pt>
                <c:pt idx="45">
                  <c:v>1.3668840000000007E-2</c:v>
                </c:pt>
                <c:pt idx="46">
                  <c:v>1.3771982933333335E-2</c:v>
                </c:pt>
                <c:pt idx="47">
                  <c:v>1.3866403733333334E-2</c:v>
                </c:pt>
                <c:pt idx="48">
                  <c:v>1.3952102400000006E-2</c:v>
                </c:pt>
                <c:pt idx="49">
                  <c:v>1.4029078933333333E-2</c:v>
                </c:pt>
                <c:pt idx="50">
                  <c:v>1.4097333333333337E-2</c:v>
                </c:pt>
                <c:pt idx="51">
                  <c:v>1.4156865599999999E-2</c:v>
                </c:pt>
                <c:pt idx="52">
                  <c:v>1.4207675733333331E-2</c:v>
                </c:pt>
                <c:pt idx="53">
                  <c:v>1.4249763733333335E-2</c:v>
                </c:pt>
                <c:pt idx="54">
                  <c:v>1.4283129599999998E-2</c:v>
                </c:pt>
                <c:pt idx="55">
                  <c:v>1.4307773333333331E-2</c:v>
                </c:pt>
                <c:pt idx="56">
                  <c:v>1.4323694933333334E-2</c:v>
                </c:pt>
                <c:pt idx="57">
                  <c:v>1.4330894399999999E-2</c:v>
                </c:pt>
                <c:pt idx="58">
                  <c:v>1.4329371733333329E-2</c:v>
                </c:pt>
                <c:pt idx="59">
                  <c:v>1.4319126933333334E-2</c:v>
                </c:pt>
                <c:pt idx="60">
                  <c:v>1.4300159999999996E-2</c:v>
                </c:pt>
                <c:pt idx="61">
                  <c:v>1.427247093333333E-2</c:v>
                </c:pt>
                <c:pt idx="62">
                  <c:v>1.423605973333333E-2</c:v>
                </c:pt>
                <c:pt idx="63">
                  <c:v>1.4190926399999998E-2</c:v>
                </c:pt>
                <c:pt idx="64">
                  <c:v>1.4137070933333329E-2</c:v>
                </c:pt>
                <c:pt idx="65">
                  <c:v>1.4074493333333334E-2</c:v>
                </c:pt>
                <c:pt idx="66">
                  <c:v>1.4003193599999998E-2</c:v>
                </c:pt>
                <c:pt idx="67">
                  <c:v>1.392317173333333E-2</c:v>
                </c:pt>
                <c:pt idx="68">
                  <c:v>1.3834427733333328E-2</c:v>
                </c:pt>
                <c:pt idx="69">
                  <c:v>1.3736961599999997E-2</c:v>
                </c:pt>
                <c:pt idx="70">
                  <c:v>1.3630773333333332E-2</c:v>
                </c:pt>
                <c:pt idx="71">
                  <c:v>1.3515862933333331E-2</c:v>
                </c:pt>
                <c:pt idx="72">
                  <c:v>1.3392230399999989E-2</c:v>
                </c:pt>
                <c:pt idx="73">
                  <c:v>1.3259875733333329E-2</c:v>
                </c:pt>
                <c:pt idx="74">
                  <c:v>1.3118798933333325E-2</c:v>
                </c:pt>
                <c:pt idx="75">
                  <c:v>1.2968999999999994E-2</c:v>
                </c:pt>
                <c:pt idx="76">
                  <c:v>1.2810478933333327E-2</c:v>
                </c:pt>
                <c:pt idx="77">
                  <c:v>1.264323573333332E-2</c:v>
                </c:pt>
                <c:pt idx="78">
                  <c:v>1.2467270399999991E-2</c:v>
                </c:pt>
                <c:pt idx="79">
                  <c:v>1.2282582933333324E-2</c:v>
                </c:pt>
                <c:pt idx="80">
                  <c:v>1.2089173333333324E-2</c:v>
                </c:pt>
                <c:pt idx="81">
                  <c:v>1.1887041599999988E-2</c:v>
                </c:pt>
                <c:pt idx="82">
                  <c:v>1.1676187733333319E-2</c:v>
                </c:pt>
                <c:pt idx="83">
                  <c:v>1.145661173333332E-2</c:v>
                </c:pt>
                <c:pt idx="84">
                  <c:v>1.1228313599999984E-2</c:v>
                </c:pt>
                <c:pt idx="85">
                  <c:v>1.0991293333333318E-2</c:v>
                </c:pt>
                <c:pt idx="86">
                  <c:v>1.074555093333332E-2</c:v>
                </c:pt>
                <c:pt idx="87">
                  <c:v>1.0491086399999981E-2</c:v>
                </c:pt>
                <c:pt idx="88">
                  <c:v>1.0227899733333316E-2</c:v>
                </c:pt>
                <c:pt idx="89">
                  <c:v>9.9559909333333113E-3</c:v>
                </c:pt>
                <c:pt idx="90">
                  <c:v>9.6753599999999801E-3</c:v>
                </c:pt>
                <c:pt idx="91">
                  <c:v>9.3860069333333157E-3</c:v>
                </c:pt>
                <c:pt idx="92">
                  <c:v>9.0879317333333112E-3</c:v>
                </c:pt>
                <c:pt idx="93">
                  <c:v>8.7811343999999805E-3</c:v>
                </c:pt>
                <c:pt idx="94">
                  <c:v>8.4656149333333097E-3</c:v>
                </c:pt>
                <c:pt idx="95">
                  <c:v>8.1413733333333058E-3</c:v>
                </c:pt>
                <c:pt idx="96">
                  <c:v>7.8084095999999756E-3</c:v>
                </c:pt>
                <c:pt idx="97">
                  <c:v>7.4667237333333053E-3</c:v>
                </c:pt>
                <c:pt idx="98">
                  <c:v>7.1163157333333019E-3</c:v>
                </c:pt>
                <c:pt idx="99">
                  <c:v>6.7571855999999653E-3</c:v>
                </c:pt>
                <c:pt idx="100">
                  <c:v>6.3893333333333094E-3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FA25-4D96-AFE3-CF23F5D4B93F}"/>
            </c:ext>
          </c:extLst>
        </c:ser>
        <c:ser>
          <c:idx val="73"/>
          <c:order val="73"/>
          <c:spPr>
            <a:ln w="95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val>
            <c:numRef>
              <c:f>'zero alpha'!$G$75:$DC$75</c:f>
              <c:numCache>
                <c:formatCode>General</c:formatCode>
                <c:ptCount val="101"/>
                <c:pt idx="0">
                  <c:v>0</c:v>
                </c:pt>
                <c:pt idx="1">
                  <c:v>4.9563349583333347E-4</c:v>
                </c:pt>
                <c:pt idx="2">
                  <c:v>9.8253398333333366E-4</c:v>
                </c:pt>
                <c:pt idx="3">
                  <c:v>1.4607014625000001E-3</c:v>
                </c:pt>
                <c:pt idx="4">
                  <c:v>1.9301359333333337E-3</c:v>
                </c:pt>
                <c:pt idx="5">
                  <c:v>2.3908373958333338E-3</c:v>
                </c:pt>
                <c:pt idx="6">
                  <c:v>2.8428058500000004E-3</c:v>
                </c:pt>
                <c:pt idx="7">
                  <c:v>3.2860412958333339E-3</c:v>
                </c:pt>
                <c:pt idx="8">
                  <c:v>3.7205437333333344E-3</c:v>
                </c:pt>
                <c:pt idx="9">
                  <c:v>4.1463131625E-3</c:v>
                </c:pt>
                <c:pt idx="10">
                  <c:v>4.5633495833333334E-3</c:v>
                </c:pt>
                <c:pt idx="11">
                  <c:v>4.9716529958333325E-3</c:v>
                </c:pt>
                <c:pt idx="12">
                  <c:v>5.3712233999999998E-3</c:v>
                </c:pt>
                <c:pt idx="13">
                  <c:v>5.7620607958333327E-3</c:v>
                </c:pt>
                <c:pt idx="14">
                  <c:v>6.1441651833333329E-3</c:v>
                </c:pt>
                <c:pt idx="15">
                  <c:v>6.5175365624999988E-3</c:v>
                </c:pt>
                <c:pt idx="16">
                  <c:v>6.8821749333333347E-3</c:v>
                </c:pt>
                <c:pt idx="17">
                  <c:v>7.2380802958333327E-3</c:v>
                </c:pt>
                <c:pt idx="18">
                  <c:v>7.5852526500000007E-3</c:v>
                </c:pt>
                <c:pt idx="19">
                  <c:v>7.923691995833336E-3</c:v>
                </c:pt>
                <c:pt idx="20">
                  <c:v>8.2533983333333352E-3</c:v>
                </c:pt>
                <c:pt idx="21">
                  <c:v>8.5743716625000001E-3</c:v>
                </c:pt>
                <c:pt idx="22">
                  <c:v>8.8866119833333358E-3</c:v>
                </c:pt>
                <c:pt idx="23">
                  <c:v>9.1901192958333371E-3</c:v>
                </c:pt>
                <c:pt idx="24">
                  <c:v>9.4848936000000023E-3</c:v>
                </c:pt>
                <c:pt idx="25">
                  <c:v>9.7709348958333331E-3</c:v>
                </c:pt>
                <c:pt idx="26">
                  <c:v>1.0048243183333336E-2</c:v>
                </c:pt>
                <c:pt idx="27">
                  <c:v>1.0316818462500002E-2</c:v>
                </c:pt>
                <c:pt idx="28">
                  <c:v>1.0576660733333333E-2</c:v>
                </c:pt>
                <c:pt idx="29">
                  <c:v>1.0827769995833337E-2</c:v>
                </c:pt>
                <c:pt idx="30">
                  <c:v>1.1070146250000003E-2</c:v>
                </c:pt>
                <c:pt idx="31">
                  <c:v>1.1303789495833334E-2</c:v>
                </c:pt>
                <c:pt idx="32">
                  <c:v>1.1528699733333335E-2</c:v>
                </c:pt>
                <c:pt idx="33">
                  <c:v>1.1744876962500003E-2</c:v>
                </c:pt>
                <c:pt idx="34">
                  <c:v>1.1952321183333336E-2</c:v>
                </c:pt>
                <c:pt idx="35">
                  <c:v>1.2151032395833336E-2</c:v>
                </c:pt>
                <c:pt idx="36">
                  <c:v>1.2341010600000002E-2</c:v>
                </c:pt>
                <c:pt idx="37">
                  <c:v>1.2522255795833336E-2</c:v>
                </c:pt>
                <c:pt idx="38">
                  <c:v>1.2694767983333334E-2</c:v>
                </c:pt>
                <c:pt idx="39">
                  <c:v>1.2858547162500004E-2</c:v>
                </c:pt>
                <c:pt idx="40">
                  <c:v>1.3013593333333335E-2</c:v>
                </c:pt>
                <c:pt idx="41">
                  <c:v>1.3159906495833335E-2</c:v>
                </c:pt>
                <c:pt idx="42">
                  <c:v>1.3297486650000004E-2</c:v>
                </c:pt>
                <c:pt idx="43">
                  <c:v>1.3426333795833335E-2</c:v>
                </c:pt>
                <c:pt idx="44">
                  <c:v>1.3546447933333336E-2</c:v>
                </c:pt>
                <c:pt idx="45">
                  <c:v>1.3657829062500005E-2</c:v>
                </c:pt>
                <c:pt idx="46">
                  <c:v>1.3760477183333335E-2</c:v>
                </c:pt>
                <c:pt idx="47">
                  <c:v>1.3854392295833334E-2</c:v>
                </c:pt>
                <c:pt idx="48">
                  <c:v>1.3939574400000005E-2</c:v>
                </c:pt>
                <c:pt idx="49">
                  <c:v>1.4016023495833332E-2</c:v>
                </c:pt>
                <c:pt idx="50">
                  <c:v>1.4083739583333334E-2</c:v>
                </c:pt>
                <c:pt idx="51">
                  <c:v>1.4142722662499998E-2</c:v>
                </c:pt>
                <c:pt idx="52">
                  <c:v>1.419297273333333E-2</c:v>
                </c:pt>
                <c:pt idx="53">
                  <c:v>1.4234489795833334E-2</c:v>
                </c:pt>
                <c:pt idx="54">
                  <c:v>1.4267273849999996E-2</c:v>
                </c:pt>
                <c:pt idx="55">
                  <c:v>1.4291324895833329E-2</c:v>
                </c:pt>
                <c:pt idx="56">
                  <c:v>1.4306642933333332E-2</c:v>
                </c:pt>
                <c:pt idx="57">
                  <c:v>1.4313227962499998E-2</c:v>
                </c:pt>
                <c:pt idx="58">
                  <c:v>1.4311079983333327E-2</c:v>
                </c:pt>
                <c:pt idx="59">
                  <c:v>1.4300198995833333E-2</c:v>
                </c:pt>
                <c:pt idx="60">
                  <c:v>1.4280584999999995E-2</c:v>
                </c:pt>
                <c:pt idx="61">
                  <c:v>1.4252237995833326E-2</c:v>
                </c:pt>
                <c:pt idx="62">
                  <c:v>1.4215157983333327E-2</c:v>
                </c:pt>
                <c:pt idx="63">
                  <c:v>1.4169344962499997E-2</c:v>
                </c:pt>
                <c:pt idx="64">
                  <c:v>1.4114798933333325E-2</c:v>
                </c:pt>
                <c:pt idx="65">
                  <c:v>1.405151989583333E-2</c:v>
                </c:pt>
                <c:pt idx="66">
                  <c:v>1.3979507849999996E-2</c:v>
                </c:pt>
                <c:pt idx="67">
                  <c:v>1.3898762795833328E-2</c:v>
                </c:pt>
                <c:pt idx="68">
                  <c:v>1.3809284733333326E-2</c:v>
                </c:pt>
                <c:pt idx="69">
                  <c:v>1.3711073662499993E-2</c:v>
                </c:pt>
                <c:pt idx="70">
                  <c:v>1.3604129583333329E-2</c:v>
                </c:pt>
                <c:pt idx="71">
                  <c:v>1.3488452495833327E-2</c:v>
                </c:pt>
                <c:pt idx="72">
                  <c:v>1.3364042399999988E-2</c:v>
                </c:pt>
                <c:pt idx="73">
                  <c:v>1.3230899295833327E-2</c:v>
                </c:pt>
                <c:pt idx="74">
                  <c:v>1.3089023183333319E-2</c:v>
                </c:pt>
                <c:pt idx="75">
                  <c:v>1.293841406249999E-2</c:v>
                </c:pt>
                <c:pt idx="76">
                  <c:v>1.2779071933333323E-2</c:v>
                </c:pt>
                <c:pt idx="77">
                  <c:v>1.2610996795833319E-2</c:v>
                </c:pt>
                <c:pt idx="78">
                  <c:v>1.2434188649999987E-2</c:v>
                </c:pt>
                <c:pt idx="79">
                  <c:v>1.224864749583332E-2</c:v>
                </c:pt>
                <c:pt idx="80">
                  <c:v>1.2054373333333319E-2</c:v>
                </c:pt>
                <c:pt idx="81">
                  <c:v>1.1851366162499984E-2</c:v>
                </c:pt>
                <c:pt idx="82">
                  <c:v>1.1639625983333318E-2</c:v>
                </c:pt>
                <c:pt idx="83">
                  <c:v>1.1419152795833318E-2</c:v>
                </c:pt>
                <c:pt idx="84">
                  <c:v>1.1189946599999979E-2</c:v>
                </c:pt>
                <c:pt idx="85">
                  <c:v>1.0952007395833317E-2</c:v>
                </c:pt>
                <c:pt idx="86">
                  <c:v>1.0705335183333317E-2</c:v>
                </c:pt>
                <c:pt idx="87">
                  <c:v>1.0449929962499979E-2</c:v>
                </c:pt>
                <c:pt idx="88">
                  <c:v>1.018579173333331E-2</c:v>
                </c:pt>
                <c:pt idx="89">
                  <c:v>9.9129204958333106E-3</c:v>
                </c:pt>
                <c:pt idx="90">
                  <c:v>9.631316249999973E-3</c:v>
                </c:pt>
                <c:pt idx="91">
                  <c:v>9.3409789958333114E-3</c:v>
                </c:pt>
                <c:pt idx="92">
                  <c:v>9.041908733333312E-3</c:v>
                </c:pt>
                <c:pt idx="93">
                  <c:v>8.7341054624999748E-3</c:v>
                </c:pt>
                <c:pt idx="94">
                  <c:v>8.4175691833333066E-3</c:v>
                </c:pt>
                <c:pt idx="95">
                  <c:v>8.0922998958333006E-3</c:v>
                </c:pt>
                <c:pt idx="96">
                  <c:v>7.7582975999999707E-3</c:v>
                </c:pt>
                <c:pt idx="97">
                  <c:v>7.4155622958333028E-3</c:v>
                </c:pt>
                <c:pt idx="98">
                  <c:v>7.0640939833332972E-3</c:v>
                </c:pt>
                <c:pt idx="99">
                  <c:v>6.7038926624999606E-3</c:v>
                </c:pt>
                <c:pt idx="100">
                  <c:v>6.3349583333333001E-3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FA25-4D96-AFE3-CF23F5D4B93F}"/>
            </c:ext>
          </c:extLst>
        </c:ser>
        <c:ser>
          <c:idx val="74"/>
          <c:order val="74"/>
          <c:spPr>
            <a:ln w="95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val>
            <c:numRef>
              <c:f>'zero alpha'!$G$76:$DC$76</c:f>
              <c:numCache>
                <c:formatCode>General</c:formatCode>
                <c:ptCount val="101"/>
                <c:pt idx="0">
                  <c:v>0</c:v>
                </c:pt>
                <c:pt idx="1">
                  <c:v>4.9562798333333349E-4</c:v>
                </c:pt>
                <c:pt idx="2">
                  <c:v>9.8251193333333351E-4</c:v>
                </c:pt>
                <c:pt idx="3">
                  <c:v>1.4606518499999999E-3</c:v>
                </c:pt>
                <c:pt idx="4">
                  <c:v>1.9300477333333338E-3</c:v>
                </c:pt>
                <c:pt idx="5">
                  <c:v>2.3906995833333339E-3</c:v>
                </c:pt>
                <c:pt idx="6">
                  <c:v>2.8426074000000006E-3</c:v>
                </c:pt>
                <c:pt idx="7">
                  <c:v>3.2857711833333336E-3</c:v>
                </c:pt>
                <c:pt idx="8">
                  <c:v>3.7201909333333342E-3</c:v>
                </c:pt>
                <c:pt idx="9">
                  <c:v>4.1458666500000007E-3</c:v>
                </c:pt>
                <c:pt idx="10">
                  <c:v>4.562798333333333E-3</c:v>
                </c:pt>
                <c:pt idx="11">
                  <c:v>4.970985983333333E-3</c:v>
                </c:pt>
                <c:pt idx="12">
                  <c:v>5.3704296000000006E-3</c:v>
                </c:pt>
                <c:pt idx="13">
                  <c:v>5.7611291833333323E-3</c:v>
                </c:pt>
                <c:pt idx="14">
                  <c:v>6.1430847333333333E-3</c:v>
                </c:pt>
                <c:pt idx="15">
                  <c:v>6.5162962499999994E-3</c:v>
                </c:pt>
                <c:pt idx="16">
                  <c:v>6.8807637333333348E-3</c:v>
                </c:pt>
                <c:pt idx="17">
                  <c:v>7.2364871833333335E-3</c:v>
                </c:pt>
                <c:pt idx="18">
                  <c:v>7.5834666000000007E-3</c:v>
                </c:pt>
                <c:pt idx="19">
                  <c:v>7.9217019833333346E-3</c:v>
                </c:pt>
                <c:pt idx="20">
                  <c:v>8.2511933333333353E-3</c:v>
                </c:pt>
                <c:pt idx="21">
                  <c:v>8.5719406500000019E-3</c:v>
                </c:pt>
                <c:pt idx="22">
                  <c:v>8.883943933333336E-3</c:v>
                </c:pt>
                <c:pt idx="23">
                  <c:v>9.187203183333336E-3</c:v>
                </c:pt>
                <c:pt idx="24">
                  <c:v>9.481718400000002E-3</c:v>
                </c:pt>
                <c:pt idx="25">
                  <c:v>9.7674895833333338E-3</c:v>
                </c:pt>
                <c:pt idx="26">
                  <c:v>1.0044516733333335E-2</c:v>
                </c:pt>
                <c:pt idx="27">
                  <c:v>1.0312799850000002E-2</c:v>
                </c:pt>
                <c:pt idx="28">
                  <c:v>1.0572338933333335E-2</c:v>
                </c:pt>
                <c:pt idx="29">
                  <c:v>1.0823133983333337E-2</c:v>
                </c:pt>
                <c:pt idx="30">
                  <c:v>1.1065185000000002E-2</c:v>
                </c:pt>
                <c:pt idx="31">
                  <c:v>1.1298491983333334E-2</c:v>
                </c:pt>
                <c:pt idx="32">
                  <c:v>1.1523054933333336E-2</c:v>
                </c:pt>
                <c:pt idx="33">
                  <c:v>1.1738873850000003E-2</c:v>
                </c:pt>
                <c:pt idx="34">
                  <c:v>1.1945948733333336E-2</c:v>
                </c:pt>
                <c:pt idx="35">
                  <c:v>1.2144279583333336E-2</c:v>
                </c:pt>
                <c:pt idx="36">
                  <c:v>1.2333866400000002E-2</c:v>
                </c:pt>
                <c:pt idx="37">
                  <c:v>1.2514709183333335E-2</c:v>
                </c:pt>
                <c:pt idx="38">
                  <c:v>1.2686807933333336E-2</c:v>
                </c:pt>
                <c:pt idx="39">
                  <c:v>1.2850162650000004E-2</c:v>
                </c:pt>
                <c:pt idx="40">
                  <c:v>1.3004773333333336E-2</c:v>
                </c:pt>
                <c:pt idx="41">
                  <c:v>1.3150639983333335E-2</c:v>
                </c:pt>
                <c:pt idx="42">
                  <c:v>1.3287762600000004E-2</c:v>
                </c:pt>
                <c:pt idx="43">
                  <c:v>1.3416141183333336E-2</c:v>
                </c:pt>
                <c:pt idx="44">
                  <c:v>1.3535775733333337E-2</c:v>
                </c:pt>
                <c:pt idx="45">
                  <c:v>1.3646666250000005E-2</c:v>
                </c:pt>
                <c:pt idx="46">
                  <c:v>1.3748812733333334E-2</c:v>
                </c:pt>
                <c:pt idx="47">
                  <c:v>1.3842215183333334E-2</c:v>
                </c:pt>
                <c:pt idx="48">
                  <c:v>1.3926873600000006E-2</c:v>
                </c:pt>
                <c:pt idx="49">
                  <c:v>1.4002787983333332E-2</c:v>
                </c:pt>
                <c:pt idx="50">
                  <c:v>1.4069958333333335E-2</c:v>
                </c:pt>
                <c:pt idx="51">
                  <c:v>1.4128384649999999E-2</c:v>
                </c:pt>
                <c:pt idx="52">
                  <c:v>1.417806693333333E-2</c:v>
                </c:pt>
                <c:pt idx="53">
                  <c:v>1.4219005183333334E-2</c:v>
                </c:pt>
                <c:pt idx="54">
                  <c:v>1.4251199399999996E-2</c:v>
                </c:pt>
                <c:pt idx="55">
                  <c:v>1.427464958333333E-2</c:v>
                </c:pt>
                <c:pt idx="56">
                  <c:v>1.4289355733333333E-2</c:v>
                </c:pt>
                <c:pt idx="57">
                  <c:v>1.4295317849999998E-2</c:v>
                </c:pt>
                <c:pt idx="58">
                  <c:v>1.4292535933333328E-2</c:v>
                </c:pt>
                <c:pt idx="59">
                  <c:v>1.4281009983333332E-2</c:v>
                </c:pt>
                <c:pt idx="60">
                  <c:v>1.4260739999999994E-2</c:v>
                </c:pt>
                <c:pt idx="61">
                  <c:v>1.4231725983333329E-2</c:v>
                </c:pt>
                <c:pt idx="62">
                  <c:v>1.4193967933333329E-2</c:v>
                </c:pt>
                <c:pt idx="63">
                  <c:v>1.4147465849999999E-2</c:v>
                </c:pt>
                <c:pt idx="64">
                  <c:v>1.4092219733333328E-2</c:v>
                </c:pt>
                <c:pt idx="65">
                  <c:v>1.4028229583333329E-2</c:v>
                </c:pt>
                <c:pt idx="66">
                  <c:v>1.3955495399999997E-2</c:v>
                </c:pt>
                <c:pt idx="67">
                  <c:v>1.3874017183333327E-2</c:v>
                </c:pt>
                <c:pt idx="68">
                  <c:v>1.3783794933333329E-2</c:v>
                </c:pt>
                <c:pt idx="69">
                  <c:v>1.3684828649999994E-2</c:v>
                </c:pt>
                <c:pt idx="70">
                  <c:v>1.3577118333333329E-2</c:v>
                </c:pt>
                <c:pt idx="71">
                  <c:v>1.3460663983333329E-2</c:v>
                </c:pt>
                <c:pt idx="72">
                  <c:v>1.3335465599999988E-2</c:v>
                </c:pt>
                <c:pt idx="73">
                  <c:v>1.3201523183333327E-2</c:v>
                </c:pt>
                <c:pt idx="74">
                  <c:v>1.3058836733333322E-2</c:v>
                </c:pt>
                <c:pt idx="75">
                  <c:v>1.2907406249999993E-2</c:v>
                </c:pt>
                <c:pt idx="76">
                  <c:v>1.2747231733333326E-2</c:v>
                </c:pt>
                <c:pt idx="77">
                  <c:v>1.2578313183333318E-2</c:v>
                </c:pt>
                <c:pt idx="78">
                  <c:v>1.2400650599999986E-2</c:v>
                </c:pt>
                <c:pt idx="79">
                  <c:v>1.2214243983333321E-2</c:v>
                </c:pt>
                <c:pt idx="80">
                  <c:v>1.2019093333333321E-2</c:v>
                </c:pt>
                <c:pt idx="81">
                  <c:v>1.1815198649999987E-2</c:v>
                </c:pt>
                <c:pt idx="82">
                  <c:v>1.1602559933333319E-2</c:v>
                </c:pt>
                <c:pt idx="83">
                  <c:v>1.1381177183333317E-2</c:v>
                </c:pt>
                <c:pt idx="84">
                  <c:v>1.115105039999998E-2</c:v>
                </c:pt>
                <c:pt idx="85">
                  <c:v>1.0912179583333313E-2</c:v>
                </c:pt>
                <c:pt idx="86">
                  <c:v>1.0664564733333319E-2</c:v>
                </c:pt>
                <c:pt idx="87">
                  <c:v>1.0408205849999984E-2</c:v>
                </c:pt>
                <c:pt idx="88">
                  <c:v>1.0143102933333314E-2</c:v>
                </c:pt>
                <c:pt idx="89">
                  <c:v>9.869255983333311E-3</c:v>
                </c:pt>
                <c:pt idx="90">
                  <c:v>9.5866649999999734E-3</c:v>
                </c:pt>
                <c:pt idx="91">
                  <c:v>9.2953299833333086E-3</c:v>
                </c:pt>
                <c:pt idx="92">
                  <c:v>8.9952509333333097E-3</c:v>
                </c:pt>
                <c:pt idx="93">
                  <c:v>8.6864278499999767E-3</c:v>
                </c:pt>
                <c:pt idx="94">
                  <c:v>8.3688607333333095E-3</c:v>
                </c:pt>
                <c:pt idx="95">
                  <c:v>8.0425495833333083E-3</c:v>
                </c:pt>
                <c:pt idx="96">
                  <c:v>7.7074943999999729E-3</c:v>
                </c:pt>
                <c:pt idx="97">
                  <c:v>7.3636951833333034E-3</c:v>
                </c:pt>
                <c:pt idx="98">
                  <c:v>7.0111519333332997E-3</c:v>
                </c:pt>
                <c:pt idx="99">
                  <c:v>6.649864649999962E-3</c:v>
                </c:pt>
                <c:pt idx="100">
                  <c:v>6.279833333333304E-3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FA25-4D96-AFE3-CF23F5D4B93F}"/>
            </c:ext>
          </c:extLst>
        </c:ser>
        <c:ser>
          <c:idx val="75"/>
          <c:order val="75"/>
          <c:spPr>
            <a:ln w="95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val>
            <c:numRef>
              <c:f>'zero alpha'!$G$77:$DC$77</c:f>
              <c:numCache>
                <c:formatCode>General</c:formatCode>
                <c:ptCount val="101"/>
                <c:pt idx="0">
                  <c:v>0</c:v>
                </c:pt>
                <c:pt idx="1">
                  <c:v>4.9562239583333348E-4</c:v>
                </c:pt>
                <c:pt idx="2">
                  <c:v>9.8248958333333348E-4</c:v>
                </c:pt>
                <c:pt idx="3">
                  <c:v>1.4606015625000001E-3</c:v>
                </c:pt>
                <c:pt idx="4">
                  <c:v>1.9299583333333339E-3</c:v>
                </c:pt>
                <c:pt idx="5">
                  <c:v>2.3905598958333337E-3</c:v>
                </c:pt>
                <c:pt idx="6">
                  <c:v>2.8424062500000003E-3</c:v>
                </c:pt>
                <c:pt idx="7">
                  <c:v>3.2854973958333336E-3</c:v>
                </c:pt>
                <c:pt idx="8">
                  <c:v>3.7198333333333341E-3</c:v>
                </c:pt>
                <c:pt idx="9">
                  <c:v>4.1454140625E-3</c:v>
                </c:pt>
                <c:pt idx="10">
                  <c:v>4.5622395833333331E-3</c:v>
                </c:pt>
                <c:pt idx="11">
                  <c:v>4.9703098958333329E-3</c:v>
                </c:pt>
                <c:pt idx="12">
                  <c:v>5.3696250000000003E-3</c:v>
                </c:pt>
                <c:pt idx="13">
                  <c:v>5.7601848958333327E-3</c:v>
                </c:pt>
                <c:pt idx="14">
                  <c:v>6.1419895833333335E-3</c:v>
                </c:pt>
                <c:pt idx="15">
                  <c:v>6.5150390624999993E-3</c:v>
                </c:pt>
                <c:pt idx="16">
                  <c:v>6.8793333333333345E-3</c:v>
                </c:pt>
                <c:pt idx="17">
                  <c:v>7.234872395833333E-3</c:v>
                </c:pt>
                <c:pt idx="18">
                  <c:v>7.5816562500000007E-3</c:v>
                </c:pt>
                <c:pt idx="19">
                  <c:v>7.9196848958333361E-3</c:v>
                </c:pt>
                <c:pt idx="20">
                  <c:v>8.2489583333333356E-3</c:v>
                </c:pt>
                <c:pt idx="21">
                  <c:v>8.5694765625000009E-3</c:v>
                </c:pt>
                <c:pt idx="22">
                  <c:v>8.8812395833333356E-3</c:v>
                </c:pt>
                <c:pt idx="23">
                  <c:v>9.1842473958333361E-3</c:v>
                </c:pt>
                <c:pt idx="24">
                  <c:v>9.4785000000000008E-3</c:v>
                </c:pt>
                <c:pt idx="25">
                  <c:v>9.7639973958333331E-3</c:v>
                </c:pt>
                <c:pt idx="26">
                  <c:v>1.0040739583333336E-2</c:v>
                </c:pt>
                <c:pt idx="27">
                  <c:v>1.0308726562500002E-2</c:v>
                </c:pt>
                <c:pt idx="28">
                  <c:v>1.0567958333333334E-2</c:v>
                </c:pt>
                <c:pt idx="29">
                  <c:v>1.0818434895833336E-2</c:v>
                </c:pt>
                <c:pt idx="30">
                  <c:v>1.1060156250000001E-2</c:v>
                </c:pt>
                <c:pt idx="31">
                  <c:v>1.1293122395833334E-2</c:v>
                </c:pt>
                <c:pt idx="32">
                  <c:v>1.1517333333333334E-2</c:v>
                </c:pt>
                <c:pt idx="33">
                  <c:v>1.1732789062500002E-2</c:v>
                </c:pt>
                <c:pt idx="34">
                  <c:v>1.1939489583333336E-2</c:v>
                </c:pt>
                <c:pt idx="35">
                  <c:v>1.2137434895833337E-2</c:v>
                </c:pt>
                <c:pt idx="36">
                  <c:v>1.2326625000000003E-2</c:v>
                </c:pt>
                <c:pt idx="37">
                  <c:v>1.2507059895833336E-2</c:v>
                </c:pt>
                <c:pt idx="38">
                  <c:v>1.2678739583333334E-2</c:v>
                </c:pt>
                <c:pt idx="39">
                  <c:v>1.2841664062500004E-2</c:v>
                </c:pt>
                <c:pt idx="40">
                  <c:v>1.2995833333333335E-2</c:v>
                </c:pt>
                <c:pt idx="41">
                  <c:v>1.3141247395833335E-2</c:v>
                </c:pt>
                <c:pt idx="42">
                  <c:v>1.3277906250000004E-2</c:v>
                </c:pt>
                <c:pt idx="43">
                  <c:v>1.3405809895833336E-2</c:v>
                </c:pt>
                <c:pt idx="44">
                  <c:v>1.3524958333333337E-2</c:v>
                </c:pt>
                <c:pt idx="45">
                  <c:v>1.3635351562500005E-2</c:v>
                </c:pt>
                <c:pt idx="46">
                  <c:v>1.3736989583333335E-2</c:v>
                </c:pt>
                <c:pt idx="47">
                  <c:v>1.3829872395833333E-2</c:v>
                </c:pt>
                <c:pt idx="48">
                  <c:v>1.3914000000000004E-2</c:v>
                </c:pt>
                <c:pt idx="49">
                  <c:v>1.3989372395833333E-2</c:v>
                </c:pt>
                <c:pt idx="50">
                  <c:v>1.4055989583333334E-2</c:v>
                </c:pt>
                <c:pt idx="51">
                  <c:v>1.4113851562499998E-2</c:v>
                </c:pt>
                <c:pt idx="52">
                  <c:v>1.4162958333333331E-2</c:v>
                </c:pt>
                <c:pt idx="53">
                  <c:v>1.4203309895833334E-2</c:v>
                </c:pt>
                <c:pt idx="54">
                  <c:v>1.4234906249999997E-2</c:v>
                </c:pt>
                <c:pt idx="55">
                  <c:v>1.4257747395833329E-2</c:v>
                </c:pt>
                <c:pt idx="56">
                  <c:v>1.4271833333333333E-2</c:v>
                </c:pt>
                <c:pt idx="57">
                  <c:v>1.4277164062499997E-2</c:v>
                </c:pt>
                <c:pt idx="58">
                  <c:v>1.4273739583333327E-2</c:v>
                </c:pt>
                <c:pt idx="59">
                  <c:v>1.4261559895833331E-2</c:v>
                </c:pt>
                <c:pt idx="60">
                  <c:v>1.4240624999999996E-2</c:v>
                </c:pt>
                <c:pt idx="61">
                  <c:v>1.4210934895833326E-2</c:v>
                </c:pt>
                <c:pt idx="62">
                  <c:v>1.4172489583333326E-2</c:v>
                </c:pt>
                <c:pt idx="63">
                  <c:v>1.4125289062499997E-2</c:v>
                </c:pt>
                <c:pt idx="64">
                  <c:v>1.4069333333333326E-2</c:v>
                </c:pt>
                <c:pt idx="65">
                  <c:v>1.4004622395833329E-2</c:v>
                </c:pt>
                <c:pt idx="66">
                  <c:v>1.3931156249999996E-2</c:v>
                </c:pt>
                <c:pt idx="67">
                  <c:v>1.3848934895833328E-2</c:v>
                </c:pt>
                <c:pt idx="68">
                  <c:v>1.3757958333333327E-2</c:v>
                </c:pt>
                <c:pt idx="69">
                  <c:v>1.3658226562499994E-2</c:v>
                </c:pt>
                <c:pt idx="70">
                  <c:v>1.3549739583333331E-2</c:v>
                </c:pt>
                <c:pt idx="71">
                  <c:v>1.3432497395833329E-2</c:v>
                </c:pt>
                <c:pt idx="72">
                  <c:v>1.3306499999999988E-2</c:v>
                </c:pt>
                <c:pt idx="73">
                  <c:v>1.3171747395833325E-2</c:v>
                </c:pt>
                <c:pt idx="74">
                  <c:v>1.302823958333332E-2</c:v>
                </c:pt>
                <c:pt idx="75">
                  <c:v>1.2875976562499992E-2</c:v>
                </c:pt>
                <c:pt idx="76">
                  <c:v>1.2714958333333325E-2</c:v>
                </c:pt>
                <c:pt idx="77">
                  <c:v>1.2545184895833318E-2</c:v>
                </c:pt>
                <c:pt idx="78">
                  <c:v>1.2366656249999986E-2</c:v>
                </c:pt>
                <c:pt idx="79">
                  <c:v>1.2179372395833318E-2</c:v>
                </c:pt>
                <c:pt idx="80">
                  <c:v>1.1983333333333322E-2</c:v>
                </c:pt>
                <c:pt idx="81">
                  <c:v>1.1778539062499985E-2</c:v>
                </c:pt>
                <c:pt idx="82">
                  <c:v>1.1564989583333317E-2</c:v>
                </c:pt>
                <c:pt idx="83">
                  <c:v>1.1342684895833316E-2</c:v>
                </c:pt>
                <c:pt idx="84">
                  <c:v>1.1111624999999979E-2</c:v>
                </c:pt>
                <c:pt idx="85">
                  <c:v>1.0871809895833313E-2</c:v>
                </c:pt>
                <c:pt idx="86">
                  <c:v>1.0623239583333319E-2</c:v>
                </c:pt>
                <c:pt idx="87">
                  <c:v>1.0365914062499981E-2</c:v>
                </c:pt>
                <c:pt idx="88">
                  <c:v>1.0099833333333308E-2</c:v>
                </c:pt>
                <c:pt idx="89">
                  <c:v>9.8249973958333056E-3</c:v>
                </c:pt>
                <c:pt idx="90">
                  <c:v>9.5414062499999744E-3</c:v>
                </c:pt>
                <c:pt idx="91">
                  <c:v>9.2490598958333073E-3</c:v>
                </c:pt>
                <c:pt idx="92">
                  <c:v>8.9479583333333113E-3</c:v>
                </c:pt>
                <c:pt idx="93">
                  <c:v>8.6381015624999793E-3</c:v>
                </c:pt>
                <c:pt idx="94">
                  <c:v>8.3194895833333046E-3</c:v>
                </c:pt>
                <c:pt idx="95">
                  <c:v>7.992122395833301E-3</c:v>
                </c:pt>
                <c:pt idx="96">
                  <c:v>7.6559999999999684E-3</c:v>
                </c:pt>
                <c:pt idx="97">
                  <c:v>7.3111223958332999E-3</c:v>
                </c:pt>
                <c:pt idx="98">
                  <c:v>6.9574895833333025E-3</c:v>
                </c:pt>
                <c:pt idx="99">
                  <c:v>6.5951015624999623E-3</c:v>
                </c:pt>
                <c:pt idx="100">
                  <c:v>6.2239583333333001E-3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FA25-4D96-AFE3-CF23F5D4B93F}"/>
            </c:ext>
          </c:extLst>
        </c:ser>
        <c:ser>
          <c:idx val="76"/>
          <c:order val="76"/>
          <c:spPr>
            <a:ln w="95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val>
            <c:numRef>
              <c:f>'zero alpha'!$G$78:$DC$78</c:f>
              <c:numCache>
                <c:formatCode>General</c:formatCode>
                <c:ptCount val="101"/>
                <c:pt idx="0">
                  <c:v>0</c:v>
                </c:pt>
                <c:pt idx="1">
                  <c:v>4.9561673333333345E-4</c:v>
                </c:pt>
                <c:pt idx="2">
                  <c:v>9.8246693333333356E-4</c:v>
                </c:pt>
                <c:pt idx="3">
                  <c:v>1.4605506000000001E-3</c:v>
                </c:pt>
                <c:pt idx="4">
                  <c:v>1.9298677333333338E-3</c:v>
                </c:pt>
                <c:pt idx="5">
                  <c:v>2.3904183333333336E-3</c:v>
                </c:pt>
                <c:pt idx="6">
                  <c:v>2.8422024000000004E-3</c:v>
                </c:pt>
                <c:pt idx="7">
                  <c:v>3.2852199333333336E-3</c:v>
                </c:pt>
                <c:pt idx="8">
                  <c:v>3.7194709333333341E-3</c:v>
                </c:pt>
                <c:pt idx="9">
                  <c:v>4.1449554000000007E-3</c:v>
                </c:pt>
                <c:pt idx="10">
                  <c:v>4.5616733333333336E-3</c:v>
                </c:pt>
                <c:pt idx="11">
                  <c:v>4.969624733333333E-3</c:v>
                </c:pt>
                <c:pt idx="12">
                  <c:v>5.3688095999999998E-3</c:v>
                </c:pt>
                <c:pt idx="13">
                  <c:v>5.7592279333333321E-3</c:v>
                </c:pt>
                <c:pt idx="14">
                  <c:v>6.1408797333333334E-3</c:v>
                </c:pt>
                <c:pt idx="15">
                  <c:v>6.5137649999999995E-3</c:v>
                </c:pt>
                <c:pt idx="16">
                  <c:v>6.8778837333333346E-3</c:v>
                </c:pt>
                <c:pt idx="17">
                  <c:v>7.2332359333333335E-3</c:v>
                </c:pt>
                <c:pt idx="18">
                  <c:v>7.5798216000000007E-3</c:v>
                </c:pt>
                <c:pt idx="19">
                  <c:v>7.9176407333333351E-3</c:v>
                </c:pt>
                <c:pt idx="20">
                  <c:v>8.246693333333336E-3</c:v>
                </c:pt>
                <c:pt idx="21">
                  <c:v>8.5669794000000007E-3</c:v>
                </c:pt>
                <c:pt idx="22">
                  <c:v>8.8784989333333363E-3</c:v>
                </c:pt>
                <c:pt idx="23">
                  <c:v>9.1812519333333356E-3</c:v>
                </c:pt>
                <c:pt idx="24">
                  <c:v>9.4752384000000023E-3</c:v>
                </c:pt>
                <c:pt idx="25">
                  <c:v>9.7604583333333345E-3</c:v>
                </c:pt>
                <c:pt idx="26">
                  <c:v>1.0036911733333336E-2</c:v>
                </c:pt>
                <c:pt idx="27">
                  <c:v>1.0304598600000003E-2</c:v>
                </c:pt>
                <c:pt idx="28">
                  <c:v>1.0563518933333335E-2</c:v>
                </c:pt>
                <c:pt idx="29">
                  <c:v>1.0813672733333337E-2</c:v>
                </c:pt>
                <c:pt idx="30">
                  <c:v>1.1055060000000002E-2</c:v>
                </c:pt>
                <c:pt idx="31">
                  <c:v>1.1287680733333333E-2</c:v>
                </c:pt>
                <c:pt idx="32">
                  <c:v>1.1511534933333335E-2</c:v>
                </c:pt>
                <c:pt idx="33">
                  <c:v>1.1726622600000004E-2</c:v>
                </c:pt>
                <c:pt idx="34">
                  <c:v>1.1932943733333336E-2</c:v>
                </c:pt>
                <c:pt idx="35">
                  <c:v>1.2130498333333337E-2</c:v>
                </c:pt>
                <c:pt idx="36">
                  <c:v>1.2319286400000004E-2</c:v>
                </c:pt>
                <c:pt idx="37">
                  <c:v>1.2499307933333335E-2</c:v>
                </c:pt>
                <c:pt idx="38">
                  <c:v>1.2670562933333336E-2</c:v>
                </c:pt>
                <c:pt idx="39">
                  <c:v>1.2833051400000005E-2</c:v>
                </c:pt>
                <c:pt idx="40">
                  <c:v>1.2986773333333337E-2</c:v>
                </c:pt>
                <c:pt idx="41">
                  <c:v>1.3131728733333336E-2</c:v>
                </c:pt>
                <c:pt idx="42">
                  <c:v>1.3267917600000005E-2</c:v>
                </c:pt>
                <c:pt idx="43">
                  <c:v>1.3395339933333337E-2</c:v>
                </c:pt>
                <c:pt idx="44">
                  <c:v>1.3513995733333338E-2</c:v>
                </c:pt>
                <c:pt idx="45">
                  <c:v>1.3623885000000006E-2</c:v>
                </c:pt>
                <c:pt idx="46">
                  <c:v>1.3725007733333336E-2</c:v>
                </c:pt>
                <c:pt idx="47">
                  <c:v>1.3817363933333335E-2</c:v>
                </c:pt>
                <c:pt idx="48">
                  <c:v>1.3900953600000005E-2</c:v>
                </c:pt>
                <c:pt idx="49">
                  <c:v>1.3975776733333334E-2</c:v>
                </c:pt>
                <c:pt idx="50">
                  <c:v>1.4041833333333337E-2</c:v>
                </c:pt>
                <c:pt idx="51">
                  <c:v>1.40991234E-2</c:v>
                </c:pt>
                <c:pt idx="52">
                  <c:v>1.4147646933333332E-2</c:v>
                </c:pt>
                <c:pt idx="53">
                  <c:v>1.4187403933333335E-2</c:v>
                </c:pt>
                <c:pt idx="54">
                  <c:v>1.4218394399999997E-2</c:v>
                </c:pt>
                <c:pt idx="55">
                  <c:v>1.4240618333333331E-2</c:v>
                </c:pt>
                <c:pt idx="56">
                  <c:v>1.4254075733333333E-2</c:v>
                </c:pt>
                <c:pt idx="57">
                  <c:v>1.4258766599999998E-2</c:v>
                </c:pt>
                <c:pt idx="58">
                  <c:v>1.4254690933333328E-2</c:v>
                </c:pt>
                <c:pt idx="59">
                  <c:v>1.4241848733333333E-2</c:v>
                </c:pt>
                <c:pt idx="60">
                  <c:v>1.4220239999999995E-2</c:v>
                </c:pt>
                <c:pt idx="61">
                  <c:v>1.4189864733333328E-2</c:v>
                </c:pt>
                <c:pt idx="62">
                  <c:v>1.4150722933333328E-2</c:v>
                </c:pt>
                <c:pt idx="63">
                  <c:v>1.4102814599999999E-2</c:v>
                </c:pt>
                <c:pt idx="64">
                  <c:v>1.4046139733333327E-2</c:v>
                </c:pt>
                <c:pt idx="65">
                  <c:v>1.3980698333333333E-2</c:v>
                </c:pt>
                <c:pt idx="66">
                  <c:v>1.3906490399999995E-2</c:v>
                </c:pt>
                <c:pt idx="67">
                  <c:v>1.3823515933333329E-2</c:v>
                </c:pt>
                <c:pt idx="68">
                  <c:v>1.3731774933333329E-2</c:v>
                </c:pt>
                <c:pt idx="69">
                  <c:v>1.3631267399999997E-2</c:v>
                </c:pt>
                <c:pt idx="70">
                  <c:v>1.3521993333333333E-2</c:v>
                </c:pt>
                <c:pt idx="71">
                  <c:v>1.3403952733333332E-2</c:v>
                </c:pt>
                <c:pt idx="72">
                  <c:v>1.3277145599999991E-2</c:v>
                </c:pt>
                <c:pt idx="73">
                  <c:v>1.3141571933333328E-2</c:v>
                </c:pt>
                <c:pt idx="74">
                  <c:v>1.2997231733333323E-2</c:v>
                </c:pt>
                <c:pt idx="75">
                  <c:v>1.2844124999999994E-2</c:v>
                </c:pt>
                <c:pt idx="76">
                  <c:v>1.2682251733333327E-2</c:v>
                </c:pt>
                <c:pt idx="77">
                  <c:v>1.2511611933333319E-2</c:v>
                </c:pt>
                <c:pt idx="78">
                  <c:v>1.233220559999999E-2</c:v>
                </c:pt>
                <c:pt idx="79">
                  <c:v>1.2144032733333324E-2</c:v>
                </c:pt>
                <c:pt idx="80">
                  <c:v>1.1947093333333322E-2</c:v>
                </c:pt>
                <c:pt idx="81">
                  <c:v>1.1741387399999987E-2</c:v>
                </c:pt>
                <c:pt idx="82">
                  <c:v>1.152691493333332E-2</c:v>
                </c:pt>
                <c:pt idx="83">
                  <c:v>1.1303675933333319E-2</c:v>
                </c:pt>
                <c:pt idx="84">
                  <c:v>1.1071670399999983E-2</c:v>
                </c:pt>
                <c:pt idx="85">
                  <c:v>1.0830898333333318E-2</c:v>
                </c:pt>
                <c:pt idx="86">
                  <c:v>1.0581359733333323E-2</c:v>
                </c:pt>
                <c:pt idx="87">
                  <c:v>1.0323054599999985E-2</c:v>
                </c:pt>
                <c:pt idx="88">
                  <c:v>1.0055982933333311E-2</c:v>
                </c:pt>
                <c:pt idx="89">
                  <c:v>9.7801447333333152E-3</c:v>
                </c:pt>
                <c:pt idx="90">
                  <c:v>9.4955399999999759E-3</c:v>
                </c:pt>
                <c:pt idx="91">
                  <c:v>9.2021687333333144E-3</c:v>
                </c:pt>
                <c:pt idx="92">
                  <c:v>8.9000309333333166E-3</c:v>
                </c:pt>
                <c:pt idx="93">
                  <c:v>8.5891265999999827E-3</c:v>
                </c:pt>
                <c:pt idx="94">
                  <c:v>8.2694557333333127E-3</c:v>
                </c:pt>
                <c:pt idx="95">
                  <c:v>7.9410183333333065E-3</c:v>
                </c:pt>
                <c:pt idx="96">
                  <c:v>7.6038143999999711E-3</c:v>
                </c:pt>
                <c:pt idx="97">
                  <c:v>7.2578439333333064E-3</c:v>
                </c:pt>
                <c:pt idx="98">
                  <c:v>6.9031069333333056E-3</c:v>
                </c:pt>
                <c:pt idx="99">
                  <c:v>6.5396033999999617E-3</c:v>
                </c:pt>
                <c:pt idx="100">
                  <c:v>6.1673333333333094E-3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FA25-4D96-AFE3-CF23F5D4B93F}"/>
            </c:ext>
          </c:extLst>
        </c:ser>
        <c:ser>
          <c:idx val="77"/>
          <c:order val="77"/>
          <c:spPr>
            <a:ln w="95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val>
            <c:numRef>
              <c:f>'zero alpha'!$G$79:$DC$79</c:f>
              <c:numCache>
                <c:formatCode>General</c:formatCode>
                <c:ptCount val="101"/>
                <c:pt idx="0">
                  <c:v>0</c:v>
                </c:pt>
                <c:pt idx="1">
                  <c:v>4.956109958333335E-4</c:v>
                </c:pt>
                <c:pt idx="2">
                  <c:v>9.8244398333333354E-4</c:v>
                </c:pt>
                <c:pt idx="3">
                  <c:v>1.4604989625E-3</c:v>
                </c:pt>
                <c:pt idx="4">
                  <c:v>1.9297759333333337E-3</c:v>
                </c:pt>
                <c:pt idx="5">
                  <c:v>2.3902748958333337E-3</c:v>
                </c:pt>
                <c:pt idx="6">
                  <c:v>2.8419958500000004E-3</c:v>
                </c:pt>
                <c:pt idx="7">
                  <c:v>3.284938795833334E-3</c:v>
                </c:pt>
                <c:pt idx="8">
                  <c:v>3.7191037333333342E-3</c:v>
                </c:pt>
                <c:pt idx="9">
                  <c:v>4.1444906625000008E-3</c:v>
                </c:pt>
                <c:pt idx="10">
                  <c:v>4.5610995833333338E-3</c:v>
                </c:pt>
                <c:pt idx="11">
                  <c:v>4.9689304958333326E-3</c:v>
                </c:pt>
                <c:pt idx="12">
                  <c:v>5.3679833999999999E-3</c:v>
                </c:pt>
                <c:pt idx="13">
                  <c:v>5.7582582958333323E-3</c:v>
                </c:pt>
                <c:pt idx="14">
                  <c:v>6.1397551833333331E-3</c:v>
                </c:pt>
                <c:pt idx="15">
                  <c:v>6.512474062499999E-3</c:v>
                </c:pt>
                <c:pt idx="16">
                  <c:v>6.8764149333333351E-3</c:v>
                </c:pt>
                <c:pt idx="17">
                  <c:v>7.2315777958333336E-3</c:v>
                </c:pt>
                <c:pt idx="18">
                  <c:v>7.5779626500000006E-3</c:v>
                </c:pt>
                <c:pt idx="19">
                  <c:v>7.9155694958333352E-3</c:v>
                </c:pt>
                <c:pt idx="20">
                  <c:v>8.2443983333333366E-3</c:v>
                </c:pt>
                <c:pt idx="21">
                  <c:v>8.5644491625000013E-3</c:v>
                </c:pt>
                <c:pt idx="22">
                  <c:v>8.8757219833333362E-3</c:v>
                </c:pt>
                <c:pt idx="23">
                  <c:v>9.1782167958333362E-3</c:v>
                </c:pt>
                <c:pt idx="24">
                  <c:v>9.4719336000000012E-3</c:v>
                </c:pt>
                <c:pt idx="25">
                  <c:v>9.7568723958333346E-3</c:v>
                </c:pt>
                <c:pt idx="26">
                  <c:v>1.0033033183333337E-2</c:v>
                </c:pt>
                <c:pt idx="27">
                  <c:v>1.0300415962500004E-2</c:v>
                </c:pt>
                <c:pt idx="28">
                  <c:v>1.0559020733333334E-2</c:v>
                </c:pt>
                <c:pt idx="29">
                  <c:v>1.0808847495833336E-2</c:v>
                </c:pt>
                <c:pt idx="30">
                  <c:v>1.1049896250000003E-2</c:v>
                </c:pt>
                <c:pt idx="31">
                  <c:v>1.1282166995833334E-2</c:v>
                </c:pt>
                <c:pt idx="32">
                  <c:v>1.1505659733333336E-2</c:v>
                </c:pt>
                <c:pt idx="33">
                  <c:v>1.1720374462500002E-2</c:v>
                </c:pt>
                <c:pt idx="34">
                  <c:v>1.1926311183333337E-2</c:v>
                </c:pt>
                <c:pt idx="35">
                  <c:v>1.2123469895833336E-2</c:v>
                </c:pt>
                <c:pt idx="36">
                  <c:v>1.2311850600000004E-2</c:v>
                </c:pt>
                <c:pt idx="37">
                  <c:v>1.2491453295833337E-2</c:v>
                </c:pt>
                <c:pt idx="38">
                  <c:v>1.2662277983333336E-2</c:v>
                </c:pt>
                <c:pt idx="39">
                  <c:v>1.2824324662500004E-2</c:v>
                </c:pt>
                <c:pt idx="40">
                  <c:v>1.2977593333333336E-2</c:v>
                </c:pt>
                <c:pt idx="41">
                  <c:v>1.3122083995833336E-2</c:v>
                </c:pt>
                <c:pt idx="42">
                  <c:v>1.3257796650000006E-2</c:v>
                </c:pt>
                <c:pt idx="43">
                  <c:v>1.3384731295833337E-2</c:v>
                </c:pt>
                <c:pt idx="44">
                  <c:v>1.3502887933333338E-2</c:v>
                </c:pt>
                <c:pt idx="45">
                  <c:v>1.3612266562500006E-2</c:v>
                </c:pt>
                <c:pt idx="46">
                  <c:v>1.3712867183333335E-2</c:v>
                </c:pt>
                <c:pt idx="47">
                  <c:v>1.3804689795833335E-2</c:v>
                </c:pt>
                <c:pt idx="48">
                  <c:v>1.3887734400000006E-2</c:v>
                </c:pt>
                <c:pt idx="49">
                  <c:v>1.3962000995833335E-2</c:v>
                </c:pt>
                <c:pt idx="50">
                  <c:v>1.4027489583333337E-2</c:v>
                </c:pt>
                <c:pt idx="51">
                  <c:v>1.4084200162499999E-2</c:v>
                </c:pt>
                <c:pt idx="52">
                  <c:v>1.4132132733333332E-2</c:v>
                </c:pt>
                <c:pt idx="53">
                  <c:v>1.4171287295833335E-2</c:v>
                </c:pt>
                <c:pt idx="54">
                  <c:v>1.4201663849999997E-2</c:v>
                </c:pt>
                <c:pt idx="55">
                  <c:v>1.4223262395833332E-2</c:v>
                </c:pt>
                <c:pt idx="56">
                  <c:v>1.4236082933333335E-2</c:v>
                </c:pt>
                <c:pt idx="57">
                  <c:v>1.4240125462499999E-2</c:v>
                </c:pt>
                <c:pt idx="58">
                  <c:v>1.4235389983333329E-2</c:v>
                </c:pt>
                <c:pt idx="59">
                  <c:v>1.4221876495833334E-2</c:v>
                </c:pt>
                <c:pt idx="60">
                  <c:v>1.4199584999999997E-2</c:v>
                </c:pt>
                <c:pt idx="61">
                  <c:v>1.4168515495833329E-2</c:v>
                </c:pt>
                <c:pt idx="62">
                  <c:v>1.4128667983333329E-2</c:v>
                </c:pt>
                <c:pt idx="63">
                  <c:v>1.4080042462499998E-2</c:v>
                </c:pt>
                <c:pt idx="64">
                  <c:v>1.4022638933333328E-2</c:v>
                </c:pt>
                <c:pt idx="65">
                  <c:v>1.3956457395833333E-2</c:v>
                </c:pt>
                <c:pt idx="66">
                  <c:v>1.3881497849999997E-2</c:v>
                </c:pt>
                <c:pt idx="67">
                  <c:v>1.3797760295833329E-2</c:v>
                </c:pt>
                <c:pt idx="68">
                  <c:v>1.370524473333333E-2</c:v>
                </c:pt>
                <c:pt idx="69">
                  <c:v>1.3603951162499996E-2</c:v>
                </c:pt>
                <c:pt idx="70">
                  <c:v>1.3493879583333333E-2</c:v>
                </c:pt>
                <c:pt idx="71">
                  <c:v>1.3375029995833333E-2</c:v>
                </c:pt>
                <c:pt idx="72">
                  <c:v>1.324740239999999E-2</c:v>
                </c:pt>
                <c:pt idx="73">
                  <c:v>1.311099679583333E-2</c:v>
                </c:pt>
                <c:pt idx="74">
                  <c:v>1.2965813183333324E-2</c:v>
                </c:pt>
                <c:pt idx="75">
                  <c:v>1.2811851562499994E-2</c:v>
                </c:pt>
                <c:pt idx="76">
                  <c:v>1.2649111933333328E-2</c:v>
                </c:pt>
                <c:pt idx="77">
                  <c:v>1.2477594295833321E-2</c:v>
                </c:pt>
                <c:pt idx="78">
                  <c:v>1.229729864999999E-2</c:v>
                </c:pt>
                <c:pt idx="79">
                  <c:v>1.2108224995833323E-2</c:v>
                </c:pt>
                <c:pt idx="80">
                  <c:v>1.1910373333333325E-2</c:v>
                </c:pt>
                <c:pt idx="81">
                  <c:v>1.1703743662499988E-2</c:v>
                </c:pt>
                <c:pt idx="82">
                  <c:v>1.148833598333332E-2</c:v>
                </c:pt>
                <c:pt idx="83">
                  <c:v>1.126415029583332E-2</c:v>
                </c:pt>
                <c:pt idx="84">
                  <c:v>1.1031186599999986E-2</c:v>
                </c:pt>
                <c:pt idx="85">
                  <c:v>1.0789444895833319E-2</c:v>
                </c:pt>
                <c:pt idx="86">
                  <c:v>1.0538925183333325E-2</c:v>
                </c:pt>
                <c:pt idx="87">
                  <c:v>1.0279627462499982E-2</c:v>
                </c:pt>
                <c:pt idx="88">
                  <c:v>1.0011551733333318E-2</c:v>
                </c:pt>
                <c:pt idx="89">
                  <c:v>9.7346979958333121E-3</c:v>
                </c:pt>
                <c:pt idx="90">
                  <c:v>9.4490662499999781E-3</c:v>
                </c:pt>
                <c:pt idx="91">
                  <c:v>9.154656495833316E-3</c:v>
                </c:pt>
                <c:pt idx="92">
                  <c:v>8.851468733333312E-3</c:v>
                </c:pt>
                <c:pt idx="93">
                  <c:v>8.5395029624999869E-3</c:v>
                </c:pt>
                <c:pt idx="94">
                  <c:v>8.2187591833333129E-3</c:v>
                </c:pt>
                <c:pt idx="95">
                  <c:v>7.8892373958333109E-3</c:v>
                </c:pt>
                <c:pt idx="96">
                  <c:v>7.5509375999999739E-3</c:v>
                </c:pt>
                <c:pt idx="97">
                  <c:v>7.2038597958333089E-3</c:v>
                </c:pt>
                <c:pt idx="98">
                  <c:v>6.848003983333309E-3</c:v>
                </c:pt>
                <c:pt idx="99">
                  <c:v>6.4833701624999671E-3</c:v>
                </c:pt>
                <c:pt idx="100">
                  <c:v>6.109958333333311E-3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FA25-4D96-AFE3-CF23F5D4B93F}"/>
            </c:ext>
          </c:extLst>
        </c:ser>
        <c:ser>
          <c:idx val="78"/>
          <c:order val="78"/>
          <c:spPr>
            <a:ln w="95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'zero alpha'!$G$80:$DC$80</c:f>
              <c:numCache>
                <c:formatCode>General</c:formatCode>
                <c:ptCount val="101"/>
                <c:pt idx="0">
                  <c:v>0</c:v>
                </c:pt>
                <c:pt idx="1">
                  <c:v>4.9560518333333341E-4</c:v>
                </c:pt>
                <c:pt idx="2">
                  <c:v>9.8242073333333364E-4</c:v>
                </c:pt>
                <c:pt idx="3">
                  <c:v>1.46044665E-3</c:v>
                </c:pt>
                <c:pt idx="4">
                  <c:v>1.9296829333333339E-3</c:v>
                </c:pt>
                <c:pt idx="5">
                  <c:v>2.3901295833333338E-3</c:v>
                </c:pt>
                <c:pt idx="6">
                  <c:v>2.8417866000000004E-3</c:v>
                </c:pt>
                <c:pt idx="7">
                  <c:v>3.2846539833333338E-3</c:v>
                </c:pt>
                <c:pt idx="8">
                  <c:v>3.718731733333334E-3</c:v>
                </c:pt>
                <c:pt idx="9">
                  <c:v>4.1440198500000006E-3</c:v>
                </c:pt>
                <c:pt idx="10">
                  <c:v>4.5605183333333335E-3</c:v>
                </c:pt>
                <c:pt idx="11">
                  <c:v>4.9682271833333333E-3</c:v>
                </c:pt>
                <c:pt idx="12">
                  <c:v>5.3671463999999999E-3</c:v>
                </c:pt>
                <c:pt idx="13">
                  <c:v>5.7572759833333324E-3</c:v>
                </c:pt>
                <c:pt idx="14">
                  <c:v>6.1386159333333334E-3</c:v>
                </c:pt>
                <c:pt idx="15">
                  <c:v>6.5111662499999995E-3</c:v>
                </c:pt>
                <c:pt idx="16">
                  <c:v>6.8749269333333351E-3</c:v>
                </c:pt>
                <c:pt idx="17">
                  <c:v>7.229897983333333E-3</c:v>
                </c:pt>
                <c:pt idx="18">
                  <c:v>7.5760794000000005E-3</c:v>
                </c:pt>
                <c:pt idx="19">
                  <c:v>7.9134711833333364E-3</c:v>
                </c:pt>
                <c:pt idx="20">
                  <c:v>8.2420733333333357E-3</c:v>
                </c:pt>
                <c:pt idx="21">
                  <c:v>8.5618858500000009E-3</c:v>
                </c:pt>
                <c:pt idx="22">
                  <c:v>8.8729087333333356E-3</c:v>
                </c:pt>
                <c:pt idx="23">
                  <c:v>9.1751419833333361E-3</c:v>
                </c:pt>
                <c:pt idx="24">
                  <c:v>9.4685856000000027E-3</c:v>
                </c:pt>
                <c:pt idx="25">
                  <c:v>9.7532395833333334E-3</c:v>
                </c:pt>
                <c:pt idx="26">
                  <c:v>1.0029103933333335E-2</c:v>
                </c:pt>
                <c:pt idx="27">
                  <c:v>1.0296178650000003E-2</c:v>
                </c:pt>
                <c:pt idx="28">
                  <c:v>1.0554463733333335E-2</c:v>
                </c:pt>
                <c:pt idx="29">
                  <c:v>1.0803959183333336E-2</c:v>
                </c:pt>
                <c:pt idx="30">
                  <c:v>1.1044665000000002E-2</c:v>
                </c:pt>
                <c:pt idx="31">
                  <c:v>1.1276581183333335E-2</c:v>
                </c:pt>
                <c:pt idx="32">
                  <c:v>1.1499707733333336E-2</c:v>
                </c:pt>
                <c:pt idx="33">
                  <c:v>1.1714044650000003E-2</c:v>
                </c:pt>
                <c:pt idx="34">
                  <c:v>1.1919591933333336E-2</c:v>
                </c:pt>
                <c:pt idx="35">
                  <c:v>1.2116349583333337E-2</c:v>
                </c:pt>
                <c:pt idx="36">
                  <c:v>1.2304317600000003E-2</c:v>
                </c:pt>
                <c:pt idx="37">
                  <c:v>1.2483495983333336E-2</c:v>
                </c:pt>
                <c:pt idx="38">
                  <c:v>1.2653884733333336E-2</c:v>
                </c:pt>
                <c:pt idx="39">
                  <c:v>1.2815483850000005E-2</c:v>
                </c:pt>
                <c:pt idx="40">
                  <c:v>1.2968293333333335E-2</c:v>
                </c:pt>
                <c:pt idx="41">
                  <c:v>1.3112313183333335E-2</c:v>
                </c:pt>
                <c:pt idx="42">
                  <c:v>1.3247543400000006E-2</c:v>
                </c:pt>
                <c:pt idx="43">
                  <c:v>1.3373983983333336E-2</c:v>
                </c:pt>
                <c:pt idx="44">
                  <c:v>1.3491634933333337E-2</c:v>
                </c:pt>
                <c:pt idx="45">
                  <c:v>1.3600496250000007E-2</c:v>
                </c:pt>
                <c:pt idx="46">
                  <c:v>1.3700567933333335E-2</c:v>
                </c:pt>
                <c:pt idx="47">
                  <c:v>1.3791849983333335E-2</c:v>
                </c:pt>
                <c:pt idx="48">
                  <c:v>1.3874342400000005E-2</c:v>
                </c:pt>
                <c:pt idx="49">
                  <c:v>1.3948045183333334E-2</c:v>
                </c:pt>
                <c:pt idx="50">
                  <c:v>1.4012958333333336E-2</c:v>
                </c:pt>
                <c:pt idx="51">
                  <c:v>1.406908185E-2</c:v>
                </c:pt>
                <c:pt idx="52">
                  <c:v>1.4116415733333332E-2</c:v>
                </c:pt>
                <c:pt idx="53">
                  <c:v>1.4154959983333335E-2</c:v>
                </c:pt>
                <c:pt idx="54">
                  <c:v>1.4184714599999997E-2</c:v>
                </c:pt>
                <c:pt idx="55">
                  <c:v>1.420567958333333E-2</c:v>
                </c:pt>
                <c:pt idx="56">
                  <c:v>1.4217854933333334E-2</c:v>
                </c:pt>
                <c:pt idx="57">
                  <c:v>1.422124065E-2</c:v>
                </c:pt>
                <c:pt idx="58">
                  <c:v>1.4215836733333327E-2</c:v>
                </c:pt>
                <c:pt idx="59">
                  <c:v>1.4201643183333333E-2</c:v>
                </c:pt>
                <c:pt idx="60">
                  <c:v>1.4178659999999996E-2</c:v>
                </c:pt>
                <c:pt idx="61">
                  <c:v>1.4146887183333328E-2</c:v>
                </c:pt>
                <c:pt idx="62">
                  <c:v>1.4106324733333328E-2</c:v>
                </c:pt>
                <c:pt idx="63">
                  <c:v>1.4056972649999999E-2</c:v>
                </c:pt>
                <c:pt idx="64">
                  <c:v>1.3998830933333328E-2</c:v>
                </c:pt>
                <c:pt idx="65">
                  <c:v>1.3931899583333331E-2</c:v>
                </c:pt>
                <c:pt idx="66">
                  <c:v>1.3856178599999998E-2</c:v>
                </c:pt>
                <c:pt idx="67">
                  <c:v>1.3771667983333329E-2</c:v>
                </c:pt>
                <c:pt idx="68">
                  <c:v>1.3678367733333328E-2</c:v>
                </c:pt>
                <c:pt idx="69">
                  <c:v>1.3576277849999995E-2</c:v>
                </c:pt>
                <c:pt idx="70">
                  <c:v>1.3465398333333333E-2</c:v>
                </c:pt>
                <c:pt idx="71">
                  <c:v>1.3345729183333332E-2</c:v>
                </c:pt>
                <c:pt idx="72">
                  <c:v>1.3217270399999991E-2</c:v>
                </c:pt>
                <c:pt idx="73">
                  <c:v>1.3080021983333329E-2</c:v>
                </c:pt>
                <c:pt idx="74">
                  <c:v>1.2933983933333323E-2</c:v>
                </c:pt>
                <c:pt idx="75">
                  <c:v>1.2779156249999993E-2</c:v>
                </c:pt>
                <c:pt idx="76">
                  <c:v>1.2615538933333326E-2</c:v>
                </c:pt>
                <c:pt idx="77">
                  <c:v>1.2443131983333321E-2</c:v>
                </c:pt>
                <c:pt idx="78">
                  <c:v>1.226193539999999E-2</c:v>
                </c:pt>
                <c:pt idx="79">
                  <c:v>1.2071949183333323E-2</c:v>
                </c:pt>
                <c:pt idx="80">
                  <c:v>1.1873173333333324E-2</c:v>
                </c:pt>
                <c:pt idx="81">
                  <c:v>1.1665607849999989E-2</c:v>
                </c:pt>
                <c:pt idx="82">
                  <c:v>1.1449252733333321E-2</c:v>
                </c:pt>
                <c:pt idx="83">
                  <c:v>1.1224107983333318E-2</c:v>
                </c:pt>
                <c:pt idx="84">
                  <c:v>1.0990173599999983E-2</c:v>
                </c:pt>
                <c:pt idx="85">
                  <c:v>1.0747449583333318E-2</c:v>
                </c:pt>
                <c:pt idx="86">
                  <c:v>1.0495935933333318E-2</c:v>
                </c:pt>
                <c:pt idx="87">
                  <c:v>1.0235632649999986E-2</c:v>
                </c:pt>
                <c:pt idx="88">
                  <c:v>9.9665397333333142E-3</c:v>
                </c:pt>
                <c:pt idx="89">
                  <c:v>9.6886571833333102E-3</c:v>
                </c:pt>
                <c:pt idx="90">
                  <c:v>9.4019849999999808E-3</c:v>
                </c:pt>
                <c:pt idx="91">
                  <c:v>9.1065231833333121E-3</c:v>
                </c:pt>
                <c:pt idx="92">
                  <c:v>8.8022717333333111E-3</c:v>
                </c:pt>
                <c:pt idx="93">
                  <c:v>8.4892306499999848E-3</c:v>
                </c:pt>
                <c:pt idx="94">
                  <c:v>8.1673999333333122E-3</c:v>
                </c:pt>
                <c:pt idx="95">
                  <c:v>7.8367795833333073E-3</c:v>
                </c:pt>
                <c:pt idx="96">
                  <c:v>7.4973695999999701E-3</c:v>
                </c:pt>
                <c:pt idx="97">
                  <c:v>7.1491699833333075E-3</c:v>
                </c:pt>
                <c:pt idx="98">
                  <c:v>6.7921807333333056E-3</c:v>
                </c:pt>
                <c:pt idx="99">
                  <c:v>6.4264018499999645E-3</c:v>
                </c:pt>
                <c:pt idx="100">
                  <c:v>6.0518333333333049E-3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FA25-4D96-AFE3-CF23F5D4B93F}"/>
            </c:ext>
          </c:extLst>
        </c:ser>
        <c:ser>
          <c:idx val="79"/>
          <c:order val="79"/>
          <c:spPr>
            <a:ln w="95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'zero alpha'!$G$81:$DC$81</c:f>
              <c:numCache>
                <c:formatCode>General</c:formatCode>
                <c:ptCount val="101"/>
                <c:pt idx="0">
                  <c:v>0</c:v>
                </c:pt>
                <c:pt idx="1">
                  <c:v>4.9559929583333341E-4</c:v>
                </c:pt>
                <c:pt idx="2">
                  <c:v>9.8239718333333363E-4</c:v>
                </c:pt>
                <c:pt idx="3">
                  <c:v>1.4603936625000001E-3</c:v>
                </c:pt>
                <c:pt idx="4">
                  <c:v>1.9295887333333338E-3</c:v>
                </c:pt>
                <c:pt idx="5">
                  <c:v>2.3899823958333337E-3</c:v>
                </c:pt>
                <c:pt idx="6">
                  <c:v>2.8415746500000004E-3</c:v>
                </c:pt>
                <c:pt idx="7">
                  <c:v>3.2843654958333336E-3</c:v>
                </c:pt>
                <c:pt idx="8">
                  <c:v>3.7183549333333343E-3</c:v>
                </c:pt>
                <c:pt idx="9">
                  <c:v>4.1435429625000008E-3</c:v>
                </c:pt>
                <c:pt idx="10">
                  <c:v>4.5599295833333338E-3</c:v>
                </c:pt>
                <c:pt idx="11">
                  <c:v>4.9675147958333325E-3</c:v>
                </c:pt>
                <c:pt idx="12">
                  <c:v>5.3662986000000005E-3</c:v>
                </c:pt>
                <c:pt idx="13">
                  <c:v>5.7562809958333324E-3</c:v>
                </c:pt>
                <c:pt idx="14">
                  <c:v>6.1374619833333335E-3</c:v>
                </c:pt>
                <c:pt idx="15">
                  <c:v>6.5098415624999994E-3</c:v>
                </c:pt>
                <c:pt idx="16">
                  <c:v>6.8734197333333346E-3</c:v>
                </c:pt>
                <c:pt idx="17">
                  <c:v>7.2281964958333337E-3</c:v>
                </c:pt>
                <c:pt idx="18">
                  <c:v>7.5741718500000003E-3</c:v>
                </c:pt>
                <c:pt idx="19">
                  <c:v>7.9113457958333352E-3</c:v>
                </c:pt>
                <c:pt idx="20">
                  <c:v>8.2397183333333367E-3</c:v>
                </c:pt>
                <c:pt idx="21">
                  <c:v>8.5592894625000013E-3</c:v>
                </c:pt>
                <c:pt idx="22">
                  <c:v>8.8700591833333359E-3</c:v>
                </c:pt>
                <c:pt idx="23">
                  <c:v>9.1720274958333355E-3</c:v>
                </c:pt>
                <c:pt idx="24">
                  <c:v>9.4651944000000016E-3</c:v>
                </c:pt>
                <c:pt idx="25">
                  <c:v>9.7495598958333343E-3</c:v>
                </c:pt>
                <c:pt idx="26">
                  <c:v>1.0025123983333335E-2</c:v>
                </c:pt>
                <c:pt idx="27">
                  <c:v>1.0291886662500003E-2</c:v>
                </c:pt>
                <c:pt idx="28">
                  <c:v>1.0549847933333334E-2</c:v>
                </c:pt>
                <c:pt idx="29">
                  <c:v>1.0799007795833336E-2</c:v>
                </c:pt>
                <c:pt idx="30">
                  <c:v>1.1039366250000002E-2</c:v>
                </c:pt>
                <c:pt idx="31">
                  <c:v>1.1270923295833334E-2</c:v>
                </c:pt>
                <c:pt idx="32">
                  <c:v>1.1493678933333334E-2</c:v>
                </c:pt>
                <c:pt idx="33">
                  <c:v>1.1707633162500002E-2</c:v>
                </c:pt>
                <c:pt idx="34">
                  <c:v>1.1912785983333337E-2</c:v>
                </c:pt>
                <c:pt idx="35">
                  <c:v>1.2109137395833336E-2</c:v>
                </c:pt>
                <c:pt idx="36">
                  <c:v>1.2296687400000002E-2</c:v>
                </c:pt>
                <c:pt idx="37">
                  <c:v>1.2475435995833336E-2</c:v>
                </c:pt>
                <c:pt idx="38">
                  <c:v>1.2645383183333334E-2</c:v>
                </c:pt>
                <c:pt idx="39">
                  <c:v>1.2806528962500004E-2</c:v>
                </c:pt>
                <c:pt idx="40">
                  <c:v>1.2958873333333336E-2</c:v>
                </c:pt>
                <c:pt idx="41">
                  <c:v>1.3102416295833336E-2</c:v>
                </c:pt>
                <c:pt idx="42">
                  <c:v>1.3237157850000004E-2</c:v>
                </c:pt>
                <c:pt idx="43">
                  <c:v>1.3363097995833335E-2</c:v>
                </c:pt>
                <c:pt idx="44">
                  <c:v>1.3480236733333336E-2</c:v>
                </c:pt>
                <c:pt idx="45">
                  <c:v>1.3588574062500006E-2</c:v>
                </c:pt>
                <c:pt idx="46">
                  <c:v>1.3688109983333334E-2</c:v>
                </c:pt>
                <c:pt idx="47">
                  <c:v>1.3778844495833335E-2</c:v>
                </c:pt>
                <c:pt idx="48">
                  <c:v>1.3860777600000004E-2</c:v>
                </c:pt>
                <c:pt idx="49">
                  <c:v>1.3933909295833333E-2</c:v>
                </c:pt>
                <c:pt idx="50">
                  <c:v>1.3998239583333336E-2</c:v>
                </c:pt>
                <c:pt idx="51">
                  <c:v>1.4053768462499998E-2</c:v>
                </c:pt>
                <c:pt idx="52">
                  <c:v>1.410049593333333E-2</c:v>
                </c:pt>
                <c:pt idx="53">
                  <c:v>1.4138421995833334E-2</c:v>
                </c:pt>
                <c:pt idx="54">
                  <c:v>1.4167546649999996E-2</c:v>
                </c:pt>
                <c:pt idx="55">
                  <c:v>1.418786989583333E-2</c:v>
                </c:pt>
                <c:pt idx="56">
                  <c:v>1.4199391733333332E-2</c:v>
                </c:pt>
                <c:pt idx="57">
                  <c:v>1.4202112162499997E-2</c:v>
                </c:pt>
                <c:pt idx="58">
                  <c:v>1.4196031183333327E-2</c:v>
                </c:pt>
                <c:pt idx="59">
                  <c:v>1.4181148795833333E-2</c:v>
                </c:pt>
                <c:pt idx="60">
                  <c:v>1.4157464999999994E-2</c:v>
                </c:pt>
                <c:pt idx="61">
                  <c:v>1.4124979795833326E-2</c:v>
                </c:pt>
                <c:pt idx="62">
                  <c:v>1.4083693183333329E-2</c:v>
                </c:pt>
                <c:pt idx="63">
                  <c:v>1.4033605162499997E-2</c:v>
                </c:pt>
                <c:pt idx="64">
                  <c:v>1.3974715733333327E-2</c:v>
                </c:pt>
                <c:pt idx="65">
                  <c:v>1.3907024895833332E-2</c:v>
                </c:pt>
                <c:pt idx="66">
                  <c:v>1.3830532649999994E-2</c:v>
                </c:pt>
                <c:pt idx="67">
                  <c:v>1.3745238995833325E-2</c:v>
                </c:pt>
                <c:pt idx="68">
                  <c:v>1.3651143933333328E-2</c:v>
                </c:pt>
                <c:pt idx="69">
                  <c:v>1.3548247462499996E-2</c:v>
                </c:pt>
                <c:pt idx="70">
                  <c:v>1.3436549583333329E-2</c:v>
                </c:pt>
                <c:pt idx="71">
                  <c:v>1.3316050295833329E-2</c:v>
                </c:pt>
                <c:pt idx="72">
                  <c:v>1.3186749599999988E-2</c:v>
                </c:pt>
                <c:pt idx="73">
                  <c:v>1.3048647495833326E-2</c:v>
                </c:pt>
                <c:pt idx="74">
                  <c:v>1.2901743983333321E-2</c:v>
                </c:pt>
                <c:pt idx="75">
                  <c:v>1.2746039062499988E-2</c:v>
                </c:pt>
                <c:pt idx="76">
                  <c:v>1.2581532733333324E-2</c:v>
                </c:pt>
                <c:pt idx="77">
                  <c:v>1.2408224995833318E-2</c:v>
                </c:pt>
                <c:pt idx="78">
                  <c:v>1.2226115849999986E-2</c:v>
                </c:pt>
                <c:pt idx="79">
                  <c:v>1.203520529583332E-2</c:v>
                </c:pt>
                <c:pt idx="80">
                  <c:v>1.1835493333333318E-2</c:v>
                </c:pt>
                <c:pt idx="81">
                  <c:v>1.1626979962499985E-2</c:v>
                </c:pt>
                <c:pt idx="82">
                  <c:v>1.1409665183333317E-2</c:v>
                </c:pt>
                <c:pt idx="83">
                  <c:v>1.1183548995833317E-2</c:v>
                </c:pt>
                <c:pt idx="84">
                  <c:v>1.0948631399999981E-2</c:v>
                </c:pt>
                <c:pt idx="85">
                  <c:v>1.0704912395833314E-2</c:v>
                </c:pt>
                <c:pt idx="86">
                  <c:v>1.0452391983333316E-2</c:v>
                </c:pt>
                <c:pt idx="87">
                  <c:v>1.0191070162499982E-2</c:v>
                </c:pt>
                <c:pt idx="88">
                  <c:v>9.9209469333333133E-3</c:v>
                </c:pt>
                <c:pt idx="89">
                  <c:v>9.6420222958333093E-3</c:v>
                </c:pt>
                <c:pt idx="90">
                  <c:v>9.3542962499999771E-3</c:v>
                </c:pt>
                <c:pt idx="91">
                  <c:v>9.0577687958333097E-3</c:v>
                </c:pt>
                <c:pt idx="92">
                  <c:v>8.7524399333333072E-3</c:v>
                </c:pt>
                <c:pt idx="93">
                  <c:v>8.4383096624999765E-3</c:v>
                </c:pt>
                <c:pt idx="94">
                  <c:v>8.1153779833333037E-3</c:v>
                </c:pt>
                <c:pt idx="95">
                  <c:v>7.7836448958333027E-3</c:v>
                </c:pt>
                <c:pt idx="96">
                  <c:v>7.4431103999999665E-3</c:v>
                </c:pt>
                <c:pt idx="97">
                  <c:v>7.0937744958333021E-3</c:v>
                </c:pt>
                <c:pt idx="98">
                  <c:v>6.7356371833333026E-3</c:v>
                </c:pt>
                <c:pt idx="99">
                  <c:v>6.368698462499961E-3</c:v>
                </c:pt>
                <c:pt idx="100">
                  <c:v>5.992958333333305E-3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FA25-4D96-AFE3-CF23F5D4B93F}"/>
            </c:ext>
          </c:extLst>
        </c:ser>
        <c:ser>
          <c:idx val="80"/>
          <c:order val="80"/>
          <c:spPr>
            <a:ln w="95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'zero alpha'!$G$82:$DC$82</c:f>
              <c:numCache>
                <c:formatCode>General</c:formatCode>
                <c:ptCount val="101"/>
                <c:pt idx="0">
                  <c:v>0</c:v>
                </c:pt>
                <c:pt idx="1">
                  <c:v>4.9559333333333349E-4</c:v>
                </c:pt>
                <c:pt idx="2">
                  <c:v>9.8237333333333352E-4</c:v>
                </c:pt>
                <c:pt idx="3">
                  <c:v>1.4603400000000001E-3</c:v>
                </c:pt>
                <c:pt idx="4">
                  <c:v>1.9294933333333338E-3</c:v>
                </c:pt>
                <c:pt idx="5">
                  <c:v>2.3898333333333337E-3</c:v>
                </c:pt>
                <c:pt idx="6">
                  <c:v>2.8413600000000002E-3</c:v>
                </c:pt>
                <c:pt idx="7">
                  <c:v>3.2840733333333338E-3</c:v>
                </c:pt>
                <c:pt idx="8">
                  <c:v>3.7179733333333343E-3</c:v>
                </c:pt>
                <c:pt idx="9">
                  <c:v>4.1430600000000005E-3</c:v>
                </c:pt>
                <c:pt idx="10">
                  <c:v>4.5593333333333336E-3</c:v>
                </c:pt>
                <c:pt idx="11">
                  <c:v>4.9667933333333329E-3</c:v>
                </c:pt>
                <c:pt idx="12">
                  <c:v>5.36544E-3</c:v>
                </c:pt>
                <c:pt idx="13">
                  <c:v>5.7552733333333323E-3</c:v>
                </c:pt>
                <c:pt idx="14">
                  <c:v>6.1362933333333333E-3</c:v>
                </c:pt>
                <c:pt idx="15">
                  <c:v>6.5084999999999995E-3</c:v>
                </c:pt>
                <c:pt idx="16">
                  <c:v>6.8718933333333353E-3</c:v>
                </c:pt>
                <c:pt idx="17">
                  <c:v>7.2264733333333338E-3</c:v>
                </c:pt>
                <c:pt idx="18">
                  <c:v>7.5722400000000009E-3</c:v>
                </c:pt>
                <c:pt idx="19">
                  <c:v>7.909193333333335E-3</c:v>
                </c:pt>
                <c:pt idx="20">
                  <c:v>8.2373333333333361E-3</c:v>
                </c:pt>
                <c:pt idx="21">
                  <c:v>8.5566600000000007E-3</c:v>
                </c:pt>
                <c:pt idx="22">
                  <c:v>8.8671733333333357E-3</c:v>
                </c:pt>
                <c:pt idx="23">
                  <c:v>9.1688733333333359E-3</c:v>
                </c:pt>
                <c:pt idx="24">
                  <c:v>9.4617600000000013E-3</c:v>
                </c:pt>
                <c:pt idx="25">
                  <c:v>9.7458333333333338E-3</c:v>
                </c:pt>
                <c:pt idx="26">
                  <c:v>1.0021093333333335E-2</c:v>
                </c:pt>
                <c:pt idx="27">
                  <c:v>1.0287540000000003E-2</c:v>
                </c:pt>
                <c:pt idx="28">
                  <c:v>1.0545173333333335E-2</c:v>
                </c:pt>
                <c:pt idx="29">
                  <c:v>1.0793993333333337E-2</c:v>
                </c:pt>
                <c:pt idx="30">
                  <c:v>1.1034000000000002E-2</c:v>
                </c:pt>
                <c:pt idx="31">
                  <c:v>1.1265193333333333E-2</c:v>
                </c:pt>
                <c:pt idx="32">
                  <c:v>1.1487573333333336E-2</c:v>
                </c:pt>
                <c:pt idx="33">
                  <c:v>1.1701140000000002E-2</c:v>
                </c:pt>
                <c:pt idx="34">
                  <c:v>1.1905893333333337E-2</c:v>
                </c:pt>
                <c:pt idx="35">
                  <c:v>1.2101833333333336E-2</c:v>
                </c:pt>
                <c:pt idx="36">
                  <c:v>1.2288960000000002E-2</c:v>
                </c:pt>
                <c:pt idx="37">
                  <c:v>1.2467273333333334E-2</c:v>
                </c:pt>
                <c:pt idx="38">
                  <c:v>1.2636773333333335E-2</c:v>
                </c:pt>
                <c:pt idx="39">
                  <c:v>1.2797460000000004E-2</c:v>
                </c:pt>
                <c:pt idx="40">
                  <c:v>1.2949333333333337E-2</c:v>
                </c:pt>
                <c:pt idx="41">
                  <c:v>1.3092393333333334E-2</c:v>
                </c:pt>
                <c:pt idx="42">
                  <c:v>1.3226640000000005E-2</c:v>
                </c:pt>
                <c:pt idx="43">
                  <c:v>1.3352073333333336E-2</c:v>
                </c:pt>
                <c:pt idx="44">
                  <c:v>1.3468693333333337E-2</c:v>
                </c:pt>
                <c:pt idx="45">
                  <c:v>1.3576500000000005E-2</c:v>
                </c:pt>
                <c:pt idx="46">
                  <c:v>1.3675493333333335E-2</c:v>
                </c:pt>
                <c:pt idx="47">
                  <c:v>1.3765673333333334E-2</c:v>
                </c:pt>
                <c:pt idx="48">
                  <c:v>1.3847040000000005E-2</c:v>
                </c:pt>
                <c:pt idx="49">
                  <c:v>1.3919593333333332E-2</c:v>
                </c:pt>
                <c:pt idx="50">
                  <c:v>1.3983333333333335E-2</c:v>
                </c:pt>
                <c:pt idx="51">
                  <c:v>1.4038259999999999E-2</c:v>
                </c:pt>
                <c:pt idx="52">
                  <c:v>1.408437333333333E-2</c:v>
                </c:pt>
                <c:pt idx="53">
                  <c:v>1.4121673333333334E-2</c:v>
                </c:pt>
                <c:pt idx="54">
                  <c:v>1.4150159999999997E-2</c:v>
                </c:pt>
                <c:pt idx="55">
                  <c:v>1.4169833333333329E-2</c:v>
                </c:pt>
                <c:pt idx="56">
                  <c:v>1.4180693333333333E-2</c:v>
                </c:pt>
                <c:pt idx="57">
                  <c:v>1.4182739999999998E-2</c:v>
                </c:pt>
                <c:pt idx="58">
                  <c:v>1.4175973333333328E-2</c:v>
                </c:pt>
                <c:pt idx="59">
                  <c:v>1.4160393333333332E-2</c:v>
                </c:pt>
                <c:pt idx="60">
                  <c:v>1.4135999999999996E-2</c:v>
                </c:pt>
                <c:pt idx="61">
                  <c:v>1.4102793333333329E-2</c:v>
                </c:pt>
                <c:pt idx="62">
                  <c:v>1.4060773333333328E-2</c:v>
                </c:pt>
                <c:pt idx="63">
                  <c:v>1.4009939999999999E-2</c:v>
                </c:pt>
                <c:pt idx="64">
                  <c:v>1.3950293333333325E-2</c:v>
                </c:pt>
                <c:pt idx="65">
                  <c:v>1.3881833333333329E-2</c:v>
                </c:pt>
                <c:pt idx="66">
                  <c:v>1.3804559999999997E-2</c:v>
                </c:pt>
                <c:pt idx="67">
                  <c:v>1.3718473333333328E-2</c:v>
                </c:pt>
                <c:pt idx="68">
                  <c:v>1.3623573333333326E-2</c:v>
                </c:pt>
                <c:pt idx="69">
                  <c:v>1.3519859999999995E-2</c:v>
                </c:pt>
                <c:pt idx="70">
                  <c:v>1.340733333333333E-2</c:v>
                </c:pt>
                <c:pt idx="71">
                  <c:v>1.3285993333333329E-2</c:v>
                </c:pt>
                <c:pt idx="72">
                  <c:v>1.3155839999999988E-2</c:v>
                </c:pt>
                <c:pt idx="73">
                  <c:v>1.3016873333333328E-2</c:v>
                </c:pt>
                <c:pt idx="74">
                  <c:v>1.2869093333333321E-2</c:v>
                </c:pt>
                <c:pt idx="75">
                  <c:v>1.2712499999999991E-2</c:v>
                </c:pt>
                <c:pt idx="76">
                  <c:v>1.2547093333333325E-2</c:v>
                </c:pt>
                <c:pt idx="77">
                  <c:v>1.2372873333333319E-2</c:v>
                </c:pt>
                <c:pt idx="78">
                  <c:v>1.2189839999999987E-2</c:v>
                </c:pt>
                <c:pt idx="79">
                  <c:v>1.1997993333333321E-2</c:v>
                </c:pt>
                <c:pt idx="80">
                  <c:v>1.1797333333333319E-2</c:v>
                </c:pt>
                <c:pt idx="81">
                  <c:v>1.1587859999999985E-2</c:v>
                </c:pt>
                <c:pt idx="82">
                  <c:v>1.1369573333333317E-2</c:v>
                </c:pt>
                <c:pt idx="83">
                  <c:v>1.1142473333333316E-2</c:v>
                </c:pt>
                <c:pt idx="84">
                  <c:v>1.0906559999999982E-2</c:v>
                </c:pt>
                <c:pt idx="85">
                  <c:v>1.0661833333333315E-2</c:v>
                </c:pt>
                <c:pt idx="86">
                  <c:v>1.0408293333333318E-2</c:v>
                </c:pt>
                <c:pt idx="87">
                  <c:v>1.0145939999999978E-2</c:v>
                </c:pt>
                <c:pt idx="88">
                  <c:v>9.8747733333333088E-3</c:v>
                </c:pt>
                <c:pt idx="89">
                  <c:v>9.5947933333333096E-3</c:v>
                </c:pt>
                <c:pt idx="90">
                  <c:v>9.305999999999974E-3</c:v>
                </c:pt>
                <c:pt idx="91">
                  <c:v>9.0083933333333088E-3</c:v>
                </c:pt>
                <c:pt idx="92">
                  <c:v>8.7019733333333141E-3</c:v>
                </c:pt>
                <c:pt idx="93">
                  <c:v>8.3867399999999828E-3</c:v>
                </c:pt>
                <c:pt idx="94">
                  <c:v>8.0626933333333081E-3</c:v>
                </c:pt>
                <c:pt idx="95">
                  <c:v>7.7298333333333039E-3</c:v>
                </c:pt>
                <c:pt idx="96">
                  <c:v>7.38815999999997E-3</c:v>
                </c:pt>
                <c:pt idx="97">
                  <c:v>7.0376733333332997E-3</c:v>
                </c:pt>
                <c:pt idx="98">
                  <c:v>6.6783733333332998E-3</c:v>
                </c:pt>
                <c:pt idx="99">
                  <c:v>6.3102599999999634E-3</c:v>
                </c:pt>
                <c:pt idx="100">
                  <c:v>5.9333333333333044E-3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FA25-4D96-AFE3-CF23F5D4B93F}"/>
            </c:ext>
          </c:extLst>
        </c:ser>
        <c:ser>
          <c:idx val="81"/>
          <c:order val="81"/>
          <c:spPr>
            <a:ln w="95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'zero alpha'!$G$83:$DC$83</c:f>
              <c:numCache>
                <c:formatCode>General</c:formatCode>
                <c:ptCount val="101"/>
                <c:pt idx="0">
                  <c:v>0</c:v>
                </c:pt>
                <c:pt idx="1">
                  <c:v>4.9558729583333344E-4</c:v>
                </c:pt>
                <c:pt idx="2">
                  <c:v>9.8234918333333352E-4</c:v>
                </c:pt>
                <c:pt idx="3">
                  <c:v>1.4602856624999999E-3</c:v>
                </c:pt>
                <c:pt idx="4">
                  <c:v>1.9293967333333338E-3</c:v>
                </c:pt>
                <c:pt idx="5">
                  <c:v>2.3896823958333337E-3</c:v>
                </c:pt>
                <c:pt idx="6">
                  <c:v>2.8411426500000005E-3</c:v>
                </c:pt>
                <c:pt idx="7">
                  <c:v>3.2837774958333339E-3</c:v>
                </c:pt>
                <c:pt idx="8">
                  <c:v>3.7175869333333344E-3</c:v>
                </c:pt>
                <c:pt idx="9">
                  <c:v>4.1425709625000006E-3</c:v>
                </c:pt>
                <c:pt idx="10">
                  <c:v>4.5587295833333331E-3</c:v>
                </c:pt>
                <c:pt idx="11">
                  <c:v>4.9660627958333326E-3</c:v>
                </c:pt>
                <c:pt idx="12">
                  <c:v>5.3645706000000001E-3</c:v>
                </c:pt>
                <c:pt idx="13">
                  <c:v>5.7542529958333321E-3</c:v>
                </c:pt>
                <c:pt idx="14">
                  <c:v>6.1351099833333329E-3</c:v>
                </c:pt>
                <c:pt idx="15">
                  <c:v>6.507141562499999E-3</c:v>
                </c:pt>
                <c:pt idx="16">
                  <c:v>6.8703477333333348E-3</c:v>
                </c:pt>
                <c:pt idx="17">
                  <c:v>7.2247284958333333E-3</c:v>
                </c:pt>
                <c:pt idx="18">
                  <c:v>7.5702838500000006E-3</c:v>
                </c:pt>
                <c:pt idx="19">
                  <c:v>7.9070137958333359E-3</c:v>
                </c:pt>
                <c:pt idx="20">
                  <c:v>8.2349183333333357E-3</c:v>
                </c:pt>
                <c:pt idx="21">
                  <c:v>8.5539974625000008E-3</c:v>
                </c:pt>
                <c:pt idx="22">
                  <c:v>8.8642511833333364E-3</c:v>
                </c:pt>
                <c:pt idx="23">
                  <c:v>9.1656794958333357E-3</c:v>
                </c:pt>
                <c:pt idx="24">
                  <c:v>9.4582824000000003E-3</c:v>
                </c:pt>
                <c:pt idx="25">
                  <c:v>9.7420598958333337E-3</c:v>
                </c:pt>
                <c:pt idx="26">
                  <c:v>1.0017011983333336E-2</c:v>
                </c:pt>
                <c:pt idx="27">
                  <c:v>1.0283138662500003E-2</c:v>
                </c:pt>
                <c:pt idx="28">
                  <c:v>1.0540439933333335E-2</c:v>
                </c:pt>
                <c:pt idx="29">
                  <c:v>1.0788915795833336E-2</c:v>
                </c:pt>
                <c:pt idx="30">
                  <c:v>1.1028566250000003E-2</c:v>
                </c:pt>
                <c:pt idx="31">
                  <c:v>1.1259391295833334E-2</c:v>
                </c:pt>
                <c:pt idx="32">
                  <c:v>1.1481390933333335E-2</c:v>
                </c:pt>
                <c:pt idx="33">
                  <c:v>1.1694565162500004E-2</c:v>
                </c:pt>
                <c:pt idx="34">
                  <c:v>1.1898913983333335E-2</c:v>
                </c:pt>
                <c:pt idx="35">
                  <c:v>1.2094437395833336E-2</c:v>
                </c:pt>
                <c:pt idx="36">
                  <c:v>1.2281135400000002E-2</c:v>
                </c:pt>
                <c:pt idx="37">
                  <c:v>1.2459007995833335E-2</c:v>
                </c:pt>
                <c:pt idx="38">
                  <c:v>1.2628055183333336E-2</c:v>
                </c:pt>
                <c:pt idx="39">
                  <c:v>1.2788276962500005E-2</c:v>
                </c:pt>
                <c:pt idx="40">
                  <c:v>1.2939673333333335E-2</c:v>
                </c:pt>
                <c:pt idx="41">
                  <c:v>1.3082244295833335E-2</c:v>
                </c:pt>
                <c:pt idx="42">
                  <c:v>1.3215989850000005E-2</c:v>
                </c:pt>
                <c:pt idx="43">
                  <c:v>1.3340909995833336E-2</c:v>
                </c:pt>
                <c:pt idx="44">
                  <c:v>1.3457004733333337E-2</c:v>
                </c:pt>
                <c:pt idx="45">
                  <c:v>1.3564274062500006E-2</c:v>
                </c:pt>
                <c:pt idx="46">
                  <c:v>1.3662717983333334E-2</c:v>
                </c:pt>
                <c:pt idx="47">
                  <c:v>1.3752336495833333E-2</c:v>
                </c:pt>
                <c:pt idx="48">
                  <c:v>1.3833129600000004E-2</c:v>
                </c:pt>
                <c:pt idx="49">
                  <c:v>1.3905097295833332E-2</c:v>
                </c:pt>
                <c:pt idx="50">
                  <c:v>1.3968239583333335E-2</c:v>
                </c:pt>
                <c:pt idx="51">
                  <c:v>1.4022556462499999E-2</c:v>
                </c:pt>
                <c:pt idx="52">
                  <c:v>1.4068047933333331E-2</c:v>
                </c:pt>
                <c:pt idx="53">
                  <c:v>1.4104713995833334E-2</c:v>
                </c:pt>
                <c:pt idx="54">
                  <c:v>1.4132554649999997E-2</c:v>
                </c:pt>
                <c:pt idx="55">
                  <c:v>1.415156989583333E-2</c:v>
                </c:pt>
                <c:pt idx="56">
                  <c:v>1.4161759733333333E-2</c:v>
                </c:pt>
                <c:pt idx="57">
                  <c:v>1.4163124162499997E-2</c:v>
                </c:pt>
                <c:pt idx="58">
                  <c:v>1.4155663183333327E-2</c:v>
                </c:pt>
                <c:pt idx="59">
                  <c:v>1.4139376795833332E-2</c:v>
                </c:pt>
                <c:pt idx="60">
                  <c:v>1.4114264999999994E-2</c:v>
                </c:pt>
                <c:pt idx="61">
                  <c:v>1.4080327795833326E-2</c:v>
                </c:pt>
                <c:pt idx="62">
                  <c:v>1.4037565183333326E-2</c:v>
                </c:pt>
                <c:pt idx="63">
                  <c:v>1.3985977162499996E-2</c:v>
                </c:pt>
                <c:pt idx="64">
                  <c:v>1.3925563733333327E-2</c:v>
                </c:pt>
                <c:pt idx="65">
                  <c:v>1.3856324895833331E-2</c:v>
                </c:pt>
                <c:pt idx="66">
                  <c:v>1.3778260649999995E-2</c:v>
                </c:pt>
                <c:pt idx="67">
                  <c:v>1.3691370995833327E-2</c:v>
                </c:pt>
                <c:pt idx="68">
                  <c:v>1.3595655933333325E-2</c:v>
                </c:pt>
                <c:pt idx="69">
                  <c:v>1.3491115462499995E-2</c:v>
                </c:pt>
                <c:pt idx="70">
                  <c:v>1.3377749583333331E-2</c:v>
                </c:pt>
                <c:pt idx="71">
                  <c:v>1.3255558295833327E-2</c:v>
                </c:pt>
                <c:pt idx="72">
                  <c:v>1.3124541599999987E-2</c:v>
                </c:pt>
                <c:pt idx="73">
                  <c:v>1.2984699495833325E-2</c:v>
                </c:pt>
                <c:pt idx="74">
                  <c:v>1.2836031983333322E-2</c:v>
                </c:pt>
                <c:pt idx="75">
                  <c:v>1.267853906249999E-2</c:v>
                </c:pt>
                <c:pt idx="76">
                  <c:v>1.2512220733333322E-2</c:v>
                </c:pt>
                <c:pt idx="77">
                  <c:v>1.2337076995833317E-2</c:v>
                </c:pt>
                <c:pt idx="78">
                  <c:v>1.2153107849999987E-2</c:v>
                </c:pt>
                <c:pt idx="79">
                  <c:v>1.196031329583332E-2</c:v>
                </c:pt>
                <c:pt idx="80">
                  <c:v>1.175869333333332E-2</c:v>
                </c:pt>
                <c:pt idx="81">
                  <c:v>1.1548247962499984E-2</c:v>
                </c:pt>
                <c:pt idx="82">
                  <c:v>1.1328977183333318E-2</c:v>
                </c:pt>
                <c:pt idx="83">
                  <c:v>1.1100880995833316E-2</c:v>
                </c:pt>
                <c:pt idx="84">
                  <c:v>1.086395939999998E-2</c:v>
                </c:pt>
                <c:pt idx="85">
                  <c:v>1.0618212395833312E-2</c:v>
                </c:pt>
                <c:pt idx="86">
                  <c:v>1.0363639983333318E-2</c:v>
                </c:pt>
                <c:pt idx="87">
                  <c:v>1.0100242162499981E-2</c:v>
                </c:pt>
                <c:pt idx="88">
                  <c:v>9.8280189333333143E-3</c:v>
                </c:pt>
                <c:pt idx="89">
                  <c:v>9.5469702958333111E-3</c:v>
                </c:pt>
                <c:pt idx="90">
                  <c:v>9.2570962499999715E-3</c:v>
                </c:pt>
                <c:pt idx="91">
                  <c:v>8.9583967958333094E-3</c:v>
                </c:pt>
                <c:pt idx="92">
                  <c:v>8.6508719333333109E-3</c:v>
                </c:pt>
                <c:pt idx="93">
                  <c:v>8.334521662499976E-3</c:v>
                </c:pt>
                <c:pt idx="94">
                  <c:v>8.0093459833333047E-3</c:v>
                </c:pt>
                <c:pt idx="95">
                  <c:v>7.675344895833304E-3</c:v>
                </c:pt>
                <c:pt idx="96">
                  <c:v>7.3325183999999669E-3</c:v>
                </c:pt>
                <c:pt idx="97">
                  <c:v>6.9808664958333003E-3</c:v>
                </c:pt>
                <c:pt idx="98">
                  <c:v>6.6203891833332973E-3</c:v>
                </c:pt>
                <c:pt idx="99">
                  <c:v>6.2510864624999579E-3</c:v>
                </c:pt>
                <c:pt idx="100">
                  <c:v>5.872958333333303E-3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FA25-4D96-AFE3-CF23F5D4B93F}"/>
            </c:ext>
          </c:extLst>
        </c:ser>
        <c:ser>
          <c:idx val="82"/>
          <c:order val="82"/>
          <c:spPr>
            <a:ln w="95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'zero alpha'!$G$84:$DC$84</c:f>
              <c:numCache>
                <c:formatCode>General</c:formatCode>
                <c:ptCount val="101"/>
                <c:pt idx="0">
                  <c:v>0</c:v>
                </c:pt>
                <c:pt idx="1">
                  <c:v>4.9558118333333347E-4</c:v>
                </c:pt>
                <c:pt idx="2">
                  <c:v>9.8232473333333364E-4</c:v>
                </c:pt>
                <c:pt idx="3">
                  <c:v>1.4602306500000001E-3</c:v>
                </c:pt>
                <c:pt idx="4">
                  <c:v>1.9292989333333339E-3</c:v>
                </c:pt>
                <c:pt idx="5">
                  <c:v>2.3895295833333339E-3</c:v>
                </c:pt>
                <c:pt idx="6">
                  <c:v>2.8409226000000003E-3</c:v>
                </c:pt>
                <c:pt idx="7">
                  <c:v>3.283477983333334E-3</c:v>
                </c:pt>
                <c:pt idx="8">
                  <c:v>3.7171957333333341E-3</c:v>
                </c:pt>
                <c:pt idx="9">
                  <c:v>4.1420758500000003E-3</c:v>
                </c:pt>
                <c:pt idx="10">
                  <c:v>4.558118333333333E-3</c:v>
                </c:pt>
                <c:pt idx="11">
                  <c:v>4.9653231833333327E-3</c:v>
                </c:pt>
                <c:pt idx="12">
                  <c:v>5.3636904000000001E-3</c:v>
                </c:pt>
                <c:pt idx="13">
                  <c:v>5.7532199833333327E-3</c:v>
                </c:pt>
                <c:pt idx="14">
                  <c:v>6.1339119333333331E-3</c:v>
                </c:pt>
                <c:pt idx="15">
                  <c:v>6.5057662499999995E-3</c:v>
                </c:pt>
                <c:pt idx="16">
                  <c:v>6.8687829333333346E-3</c:v>
                </c:pt>
                <c:pt idx="17">
                  <c:v>7.2229619833333331E-3</c:v>
                </c:pt>
                <c:pt idx="18">
                  <c:v>7.5683034000000003E-3</c:v>
                </c:pt>
                <c:pt idx="19">
                  <c:v>7.9048071833333362E-3</c:v>
                </c:pt>
                <c:pt idx="20">
                  <c:v>8.2324733333333355E-3</c:v>
                </c:pt>
                <c:pt idx="21">
                  <c:v>8.5513018500000017E-3</c:v>
                </c:pt>
                <c:pt idx="22">
                  <c:v>8.8612927333333365E-3</c:v>
                </c:pt>
                <c:pt idx="23">
                  <c:v>9.1624459833333366E-3</c:v>
                </c:pt>
                <c:pt idx="24">
                  <c:v>9.4547616000000018E-3</c:v>
                </c:pt>
                <c:pt idx="25">
                  <c:v>9.738239583333334E-3</c:v>
                </c:pt>
                <c:pt idx="26">
                  <c:v>1.0012879933333337E-2</c:v>
                </c:pt>
                <c:pt idx="27">
                  <c:v>1.0278682650000003E-2</c:v>
                </c:pt>
                <c:pt idx="28">
                  <c:v>1.0535647733333334E-2</c:v>
                </c:pt>
                <c:pt idx="29">
                  <c:v>1.0783775183333337E-2</c:v>
                </c:pt>
                <c:pt idx="30">
                  <c:v>1.1023065000000002E-2</c:v>
                </c:pt>
                <c:pt idx="31">
                  <c:v>1.1253517183333334E-2</c:v>
                </c:pt>
                <c:pt idx="32">
                  <c:v>1.1475131733333335E-2</c:v>
                </c:pt>
                <c:pt idx="33">
                  <c:v>1.1687908650000002E-2</c:v>
                </c:pt>
                <c:pt idx="34">
                  <c:v>1.1891847933333336E-2</c:v>
                </c:pt>
                <c:pt idx="35">
                  <c:v>1.2086949583333336E-2</c:v>
                </c:pt>
                <c:pt idx="36">
                  <c:v>1.2273213600000003E-2</c:v>
                </c:pt>
                <c:pt idx="37">
                  <c:v>1.2450639983333334E-2</c:v>
                </c:pt>
                <c:pt idx="38">
                  <c:v>1.2619228733333335E-2</c:v>
                </c:pt>
                <c:pt idx="39">
                  <c:v>1.2778979850000005E-2</c:v>
                </c:pt>
                <c:pt idx="40">
                  <c:v>1.2929893333333336E-2</c:v>
                </c:pt>
                <c:pt idx="41">
                  <c:v>1.3071969183333336E-2</c:v>
                </c:pt>
                <c:pt idx="42">
                  <c:v>1.3205207400000005E-2</c:v>
                </c:pt>
                <c:pt idx="43">
                  <c:v>1.3329607983333337E-2</c:v>
                </c:pt>
                <c:pt idx="44">
                  <c:v>1.3445170933333337E-2</c:v>
                </c:pt>
                <c:pt idx="45">
                  <c:v>1.3551896250000006E-2</c:v>
                </c:pt>
                <c:pt idx="46">
                  <c:v>1.3649783933333335E-2</c:v>
                </c:pt>
                <c:pt idx="47">
                  <c:v>1.3738833983333336E-2</c:v>
                </c:pt>
                <c:pt idx="48">
                  <c:v>1.3819046400000005E-2</c:v>
                </c:pt>
                <c:pt idx="49">
                  <c:v>1.3890421183333333E-2</c:v>
                </c:pt>
                <c:pt idx="50">
                  <c:v>1.3952958333333336E-2</c:v>
                </c:pt>
                <c:pt idx="51">
                  <c:v>1.400665785E-2</c:v>
                </c:pt>
                <c:pt idx="52">
                  <c:v>1.4051519733333332E-2</c:v>
                </c:pt>
                <c:pt idx="53">
                  <c:v>1.4087543983333336E-2</c:v>
                </c:pt>
                <c:pt idx="54">
                  <c:v>1.4114730599999998E-2</c:v>
                </c:pt>
                <c:pt idx="55">
                  <c:v>1.4133079583333331E-2</c:v>
                </c:pt>
                <c:pt idx="56">
                  <c:v>1.4142590933333334E-2</c:v>
                </c:pt>
                <c:pt idx="57">
                  <c:v>1.4143264649999999E-2</c:v>
                </c:pt>
                <c:pt idx="58">
                  <c:v>1.4135100733333327E-2</c:v>
                </c:pt>
                <c:pt idx="59">
                  <c:v>1.4118099183333333E-2</c:v>
                </c:pt>
                <c:pt idx="60">
                  <c:v>1.4092259999999995E-2</c:v>
                </c:pt>
                <c:pt idx="61">
                  <c:v>1.405758318333333E-2</c:v>
                </c:pt>
                <c:pt idx="62">
                  <c:v>1.4014068733333329E-2</c:v>
                </c:pt>
                <c:pt idx="63">
                  <c:v>1.3961716649999997E-2</c:v>
                </c:pt>
                <c:pt idx="64">
                  <c:v>1.3900526933333327E-2</c:v>
                </c:pt>
                <c:pt idx="65">
                  <c:v>1.3830499583333333E-2</c:v>
                </c:pt>
                <c:pt idx="66">
                  <c:v>1.3751634599999996E-2</c:v>
                </c:pt>
                <c:pt idx="67">
                  <c:v>1.3663931983333329E-2</c:v>
                </c:pt>
                <c:pt idx="68">
                  <c:v>1.356739173333333E-2</c:v>
                </c:pt>
                <c:pt idx="69">
                  <c:v>1.3462013849999996E-2</c:v>
                </c:pt>
                <c:pt idx="70">
                  <c:v>1.3347798333333331E-2</c:v>
                </c:pt>
                <c:pt idx="71">
                  <c:v>1.3224745183333331E-2</c:v>
                </c:pt>
                <c:pt idx="72">
                  <c:v>1.3092854399999989E-2</c:v>
                </c:pt>
                <c:pt idx="73">
                  <c:v>1.295212598333333E-2</c:v>
                </c:pt>
                <c:pt idx="74">
                  <c:v>1.2802559933333322E-2</c:v>
                </c:pt>
                <c:pt idx="75">
                  <c:v>1.2644156249999993E-2</c:v>
                </c:pt>
                <c:pt idx="76">
                  <c:v>1.2476914933333326E-2</c:v>
                </c:pt>
                <c:pt idx="77">
                  <c:v>1.2300835983333321E-2</c:v>
                </c:pt>
                <c:pt idx="78">
                  <c:v>1.2115919399999991E-2</c:v>
                </c:pt>
                <c:pt idx="79">
                  <c:v>1.1922165183333323E-2</c:v>
                </c:pt>
                <c:pt idx="80">
                  <c:v>1.1719573333333323E-2</c:v>
                </c:pt>
                <c:pt idx="81">
                  <c:v>1.1508143849999989E-2</c:v>
                </c:pt>
                <c:pt idx="82">
                  <c:v>1.128787673333332E-2</c:v>
                </c:pt>
                <c:pt idx="83">
                  <c:v>1.105877198333332E-2</c:v>
                </c:pt>
                <c:pt idx="84">
                  <c:v>1.0820829599999984E-2</c:v>
                </c:pt>
                <c:pt idx="85">
                  <c:v>1.0574049583333321E-2</c:v>
                </c:pt>
                <c:pt idx="86">
                  <c:v>1.0318431933333323E-2</c:v>
                </c:pt>
                <c:pt idx="87">
                  <c:v>1.0053976649999984E-2</c:v>
                </c:pt>
                <c:pt idx="88">
                  <c:v>9.780683733333316E-3</c:v>
                </c:pt>
                <c:pt idx="89">
                  <c:v>9.4985531833333137E-3</c:v>
                </c:pt>
                <c:pt idx="90">
                  <c:v>9.2075849999999765E-3</c:v>
                </c:pt>
                <c:pt idx="91">
                  <c:v>8.9077791833333114E-3</c:v>
                </c:pt>
                <c:pt idx="92">
                  <c:v>8.5991357333333115E-3</c:v>
                </c:pt>
                <c:pt idx="93">
                  <c:v>8.2816546499999838E-3</c:v>
                </c:pt>
                <c:pt idx="94">
                  <c:v>7.9553359333333143E-3</c:v>
                </c:pt>
                <c:pt idx="95">
                  <c:v>7.62017958333331E-3</c:v>
                </c:pt>
                <c:pt idx="96">
                  <c:v>7.2761855999999708E-3</c:v>
                </c:pt>
                <c:pt idx="97">
                  <c:v>6.9233539833333038E-3</c:v>
                </c:pt>
                <c:pt idx="98">
                  <c:v>6.561684733333302E-3</c:v>
                </c:pt>
                <c:pt idx="99">
                  <c:v>6.1911778499999653E-3</c:v>
                </c:pt>
                <c:pt idx="100">
                  <c:v>5.8118333333333078E-3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FA25-4D96-AFE3-CF23F5D4B93F}"/>
            </c:ext>
          </c:extLst>
        </c:ser>
        <c:ser>
          <c:idx val="83"/>
          <c:order val="83"/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'zero alpha'!$G$85:$DC$85</c:f>
              <c:numCache>
                <c:formatCode>General</c:formatCode>
                <c:ptCount val="101"/>
                <c:pt idx="0">
                  <c:v>0</c:v>
                </c:pt>
                <c:pt idx="1">
                  <c:v>4.9557499583333347E-4</c:v>
                </c:pt>
                <c:pt idx="2">
                  <c:v>9.8229998333333366E-4</c:v>
                </c:pt>
                <c:pt idx="3">
                  <c:v>1.4601749625000001E-3</c:v>
                </c:pt>
                <c:pt idx="4">
                  <c:v>1.9291999333333337E-3</c:v>
                </c:pt>
                <c:pt idx="5">
                  <c:v>2.3893748958333338E-3</c:v>
                </c:pt>
                <c:pt idx="6">
                  <c:v>2.8406998500000004E-3</c:v>
                </c:pt>
                <c:pt idx="7">
                  <c:v>3.2831747958333339E-3</c:v>
                </c:pt>
                <c:pt idx="8">
                  <c:v>3.7167997333333344E-3</c:v>
                </c:pt>
                <c:pt idx="9">
                  <c:v>4.1415746625000005E-3</c:v>
                </c:pt>
                <c:pt idx="10">
                  <c:v>4.5574995833333335E-3</c:v>
                </c:pt>
                <c:pt idx="11">
                  <c:v>4.964574495833333E-3</c:v>
                </c:pt>
                <c:pt idx="12">
                  <c:v>5.3627993999999998E-3</c:v>
                </c:pt>
                <c:pt idx="13">
                  <c:v>5.7521742958333323E-3</c:v>
                </c:pt>
                <c:pt idx="14">
                  <c:v>6.132699183333333E-3</c:v>
                </c:pt>
                <c:pt idx="15">
                  <c:v>6.5043740624999994E-3</c:v>
                </c:pt>
                <c:pt idx="16">
                  <c:v>6.8671989333333348E-3</c:v>
                </c:pt>
                <c:pt idx="17">
                  <c:v>7.2211737958333333E-3</c:v>
                </c:pt>
                <c:pt idx="18">
                  <c:v>7.5662986500000008E-3</c:v>
                </c:pt>
                <c:pt idx="19">
                  <c:v>7.9025734958333357E-3</c:v>
                </c:pt>
                <c:pt idx="20">
                  <c:v>8.2299983333333354E-3</c:v>
                </c:pt>
                <c:pt idx="21">
                  <c:v>8.5485731625000016E-3</c:v>
                </c:pt>
                <c:pt idx="22">
                  <c:v>8.858297983333336E-3</c:v>
                </c:pt>
                <c:pt idx="23">
                  <c:v>9.1591727958333369E-3</c:v>
                </c:pt>
                <c:pt idx="24">
                  <c:v>9.4511976000000025E-3</c:v>
                </c:pt>
                <c:pt idx="25">
                  <c:v>9.7343723958333347E-3</c:v>
                </c:pt>
                <c:pt idx="26">
                  <c:v>1.0008697183333337E-2</c:v>
                </c:pt>
                <c:pt idx="27">
                  <c:v>1.0274171962500004E-2</c:v>
                </c:pt>
                <c:pt idx="28">
                  <c:v>1.0530796733333335E-2</c:v>
                </c:pt>
                <c:pt idx="29">
                  <c:v>1.0778571495833337E-2</c:v>
                </c:pt>
                <c:pt idx="30">
                  <c:v>1.1017496250000003E-2</c:v>
                </c:pt>
                <c:pt idx="31">
                  <c:v>1.1247570995833334E-2</c:v>
                </c:pt>
                <c:pt idx="32">
                  <c:v>1.1468795733333335E-2</c:v>
                </c:pt>
                <c:pt idx="33">
                  <c:v>1.1681170462500003E-2</c:v>
                </c:pt>
                <c:pt idx="34">
                  <c:v>1.1884695183333337E-2</c:v>
                </c:pt>
                <c:pt idx="35">
                  <c:v>1.2079369895833338E-2</c:v>
                </c:pt>
                <c:pt idx="36">
                  <c:v>1.2265194600000005E-2</c:v>
                </c:pt>
                <c:pt idx="37">
                  <c:v>1.2442169295833336E-2</c:v>
                </c:pt>
                <c:pt idx="38">
                  <c:v>1.2610293983333336E-2</c:v>
                </c:pt>
                <c:pt idx="39">
                  <c:v>1.2769568662500005E-2</c:v>
                </c:pt>
                <c:pt idx="40">
                  <c:v>1.2919993333333338E-2</c:v>
                </c:pt>
                <c:pt idx="41">
                  <c:v>1.3061567995833336E-2</c:v>
                </c:pt>
                <c:pt idx="42">
                  <c:v>1.3194292650000005E-2</c:v>
                </c:pt>
                <c:pt idx="43">
                  <c:v>1.3318167295833338E-2</c:v>
                </c:pt>
                <c:pt idx="44">
                  <c:v>1.3433191933333337E-2</c:v>
                </c:pt>
                <c:pt idx="45">
                  <c:v>1.3539366562500007E-2</c:v>
                </c:pt>
                <c:pt idx="46">
                  <c:v>1.3636691183333336E-2</c:v>
                </c:pt>
                <c:pt idx="47">
                  <c:v>1.3725165795833336E-2</c:v>
                </c:pt>
                <c:pt idx="48">
                  <c:v>1.3804790400000006E-2</c:v>
                </c:pt>
                <c:pt idx="49">
                  <c:v>1.3875564995833334E-2</c:v>
                </c:pt>
                <c:pt idx="50">
                  <c:v>1.3937489583333337E-2</c:v>
                </c:pt>
                <c:pt idx="51">
                  <c:v>1.39905641625E-2</c:v>
                </c:pt>
                <c:pt idx="52">
                  <c:v>1.4034788733333333E-2</c:v>
                </c:pt>
                <c:pt idx="53">
                  <c:v>1.4070163295833335E-2</c:v>
                </c:pt>
                <c:pt idx="54">
                  <c:v>1.4096687849999998E-2</c:v>
                </c:pt>
                <c:pt idx="55">
                  <c:v>1.4114362395833331E-2</c:v>
                </c:pt>
                <c:pt idx="56">
                  <c:v>1.4123186933333334E-2</c:v>
                </c:pt>
                <c:pt idx="57">
                  <c:v>1.4123161462499999E-2</c:v>
                </c:pt>
                <c:pt idx="58">
                  <c:v>1.4114285983333329E-2</c:v>
                </c:pt>
                <c:pt idx="59">
                  <c:v>1.4096560495833334E-2</c:v>
                </c:pt>
                <c:pt idx="60">
                  <c:v>1.4069984999999997E-2</c:v>
                </c:pt>
                <c:pt idx="61">
                  <c:v>1.4034559495833328E-2</c:v>
                </c:pt>
                <c:pt idx="62">
                  <c:v>1.3990283983333331E-2</c:v>
                </c:pt>
                <c:pt idx="63">
                  <c:v>1.3937158462499998E-2</c:v>
                </c:pt>
                <c:pt idx="64">
                  <c:v>1.3875182933333327E-2</c:v>
                </c:pt>
                <c:pt idx="65">
                  <c:v>1.3804357395833335E-2</c:v>
                </c:pt>
                <c:pt idx="66">
                  <c:v>1.3724681849999996E-2</c:v>
                </c:pt>
                <c:pt idx="67">
                  <c:v>1.363615629583333E-2</c:v>
                </c:pt>
                <c:pt idx="68">
                  <c:v>1.3538780733333328E-2</c:v>
                </c:pt>
                <c:pt idx="69">
                  <c:v>1.3432555162499998E-2</c:v>
                </c:pt>
                <c:pt idx="70">
                  <c:v>1.3317479583333333E-2</c:v>
                </c:pt>
                <c:pt idx="71">
                  <c:v>1.3193553995833333E-2</c:v>
                </c:pt>
                <c:pt idx="72">
                  <c:v>1.306077839999999E-2</c:v>
                </c:pt>
                <c:pt idx="73">
                  <c:v>1.291915279583333E-2</c:v>
                </c:pt>
                <c:pt idx="74">
                  <c:v>1.2768677183333323E-2</c:v>
                </c:pt>
                <c:pt idx="75">
                  <c:v>1.2609351562499992E-2</c:v>
                </c:pt>
                <c:pt idx="76">
                  <c:v>1.2441175933333326E-2</c:v>
                </c:pt>
                <c:pt idx="77">
                  <c:v>1.2264150295833321E-2</c:v>
                </c:pt>
                <c:pt idx="78">
                  <c:v>1.2078274649999991E-2</c:v>
                </c:pt>
                <c:pt idx="79">
                  <c:v>1.1883548995833323E-2</c:v>
                </c:pt>
                <c:pt idx="80">
                  <c:v>1.1679973333333322E-2</c:v>
                </c:pt>
                <c:pt idx="81">
                  <c:v>1.1467547662499987E-2</c:v>
                </c:pt>
                <c:pt idx="82">
                  <c:v>1.124627198333332E-2</c:v>
                </c:pt>
                <c:pt idx="83">
                  <c:v>1.1016146295833321E-2</c:v>
                </c:pt>
                <c:pt idx="84">
                  <c:v>1.0777170599999983E-2</c:v>
                </c:pt>
                <c:pt idx="85">
                  <c:v>1.052934489583332E-2</c:v>
                </c:pt>
                <c:pt idx="86">
                  <c:v>1.0272669183333319E-2</c:v>
                </c:pt>
                <c:pt idx="87">
                  <c:v>1.0007143462499986E-2</c:v>
                </c:pt>
                <c:pt idx="88">
                  <c:v>9.732767733333314E-3</c:v>
                </c:pt>
                <c:pt idx="89">
                  <c:v>9.4495419958333174E-3</c:v>
                </c:pt>
                <c:pt idx="90">
                  <c:v>9.157466249999982E-3</c:v>
                </c:pt>
                <c:pt idx="91">
                  <c:v>8.8565404958333149E-3</c:v>
                </c:pt>
                <c:pt idx="92">
                  <c:v>8.546764733333316E-3</c:v>
                </c:pt>
                <c:pt idx="93">
                  <c:v>8.2281389624999854E-3</c:v>
                </c:pt>
                <c:pt idx="94">
                  <c:v>7.900663183333316E-3</c:v>
                </c:pt>
                <c:pt idx="95">
                  <c:v>7.5643373958333079E-3</c:v>
                </c:pt>
                <c:pt idx="96">
                  <c:v>7.219161599999975E-3</c:v>
                </c:pt>
                <c:pt idx="97">
                  <c:v>6.8651357958333034E-3</c:v>
                </c:pt>
                <c:pt idx="98">
                  <c:v>6.502259983333307E-3</c:v>
                </c:pt>
                <c:pt idx="99">
                  <c:v>6.1305341624999649E-3</c:v>
                </c:pt>
                <c:pt idx="100">
                  <c:v>5.7499583333333049E-3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FA25-4D96-AFE3-CF23F5D4B93F}"/>
            </c:ext>
          </c:extLst>
        </c:ser>
        <c:ser>
          <c:idx val="84"/>
          <c:order val="84"/>
          <c:spPr>
            <a:ln w="95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val>
            <c:numRef>
              <c:f>'zero alpha'!$G$86:$DC$86</c:f>
              <c:numCache>
                <c:formatCode>General</c:formatCode>
                <c:ptCount val="101"/>
                <c:pt idx="0">
                  <c:v>0</c:v>
                </c:pt>
                <c:pt idx="1">
                  <c:v>4.9556873333333345E-4</c:v>
                </c:pt>
                <c:pt idx="2">
                  <c:v>9.8227493333333357E-4</c:v>
                </c:pt>
                <c:pt idx="3">
                  <c:v>1.4601186E-3</c:v>
                </c:pt>
                <c:pt idx="4">
                  <c:v>1.9290997333333338E-3</c:v>
                </c:pt>
                <c:pt idx="5">
                  <c:v>2.3892183333333338E-3</c:v>
                </c:pt>
                <c:pt idx="6">
                  <c:v>2.8404744000000005E-3</c:v>
                </c:pt>
                <c:pt idx="7">
                  <c:v>3.2828679333333339E-3</c:v>
                </c:pt>
                <c:pt idx="8">
                  <c:v>3.7163989333333343E-3</c:v>
                </c:pt>
                <c:pt idx="9">
                  <c:v>4.1410674000000001E-3</c:v>
                </c:pt>
                <c:pt idx="10">
                  <c:v>4.5568733333333335E-3</c:v>
                </c:pt>
                <c:pt idx="11">
                  <c:v>4.9638167333333327E-3</c:v>
                </c:pt>
                <c:pt idx="12">
                  <c:v>5.3618976000000002E-3</c:v>
                </c:pt>
                <c:pt idx="13">
                  <c:v>5.7511159333333318E-3</c:v>
                </c:pt>
                <c:pt idx="14">
                  <c:v>6.1314717333333336E-3</c:v>
                </c:pt>
                <c:pt idx="15">
                  <c:v>6.5029649999999994E-3</c:v>
                </c:pt>
                <c:pt idx="16">
                  <c:v>6.8655957333333354E-3</c:v>
                </c:pt>
                <c:pt idx="17">
                  <c:v>7.2193639333333337E-3</c:v>
                </c:pt>
                <c:pt idx="18">
                  <c:v>7.5642696000000013E-3</c:v>
                </c:pt>
                <c:pt idx="19">
                  <c:v>7.9003127333333364E-3</c:v>
                </c:pt>
                <c:pt idx="20">
                  <c:v>8.2274933333333355E-3</c:v>
                </c:pt>
                <c:pt idx="21">
                  <c:v>8.5458114000000005E-3</c:v>
                </c:pt>
                <c:pt idx="22">
                  <c:v>8.8552669333333365E-3</c:v>
                </c:pt>
                <c:pt idx="23">
                  <c:v>9.1558599333333365E-3</c:v>
                </c:pt>
                <c:pt idx="24">
                  <c:v>9.4475904000000006E-3</c:v>
                </c:pt>
                <c:pt idx="25">
                  <c:v>9.730458333333334E-3</c:v>
                </c:pt>
                <c:pt idx="26">
                  <c:v>1.0004463733333337E-2</c:v>
                </c:pt>
                <c:pt idx="27">
                  <c:v>1.0269606600000003E-2</c:v>
                </c:pt>
                <c:pt idx="28">
                  <c:v>1.0525886933333334E-2</c:v>
                </c:pt>
                <c:pt idx="29">
                  <c:v>1.0773304733333336E-2</c:v>
                </c:pt>
                <c:pt idx="30">
                  <c:v>1.1011860000000002E-2</c:v>
                </c:pt>
                <c:pt idx="31">
                  <c:v>1.1241552733333333E-2</c:v>
                </c:pt>
                <c:pt idx="32">
                  <c:v>1.1462382933333336E-2</c:v>
                </c:pt>
                <c:pt idx="33">
                  <c:v>1.1674350600000003E-2</c:v>
                </c:pt>
                <c:pt idx="34">
                  <c:v>1.1877455733333337E-2</c:v>
                </c:pt>
                <c:pt idx="35">
                  <c:v>1.2071698333333335E-2</c:v>
                </c:pt>
                <c:pt idx="36">
                  <c:v>1.2257078400000003E-2</c:v>
                </c:pt>
                <c:pt idx="37">
                  <c:v>1.2433595933333336E-2</c:v>
                </c:pt>
                <c:pt idx="38">
                  <c:v>1.2601250933333336E-2</c:v>
                </c:pt>
                <c:pt idx="39">
                  <c:v>1.2760043400000004E-2</c:v>
                </c:pt>
                <c:pt idx="40">
                  <c:v>1.2909973333333337E-2</c:v>
                </c:pt>
                <c:pt idx="41">
                  <c:v>1.3051040733333335E-2</c:v>
                </c:pt>
                <c:pt idx="42">
                  <c:v>1.3183245600000006E-2</c:v>
                </c:pt>
                <c:pt idx="43">
                  <c:v>1.3306587933333336E-2</c:v>
                </c:pt>
                <c:pt idx="44">
                  <c:v>1.3421067733333337E-2</c:v>
                </c:pt>
                <c:pt idx="45">
                  <c:v>1.3526685000000007E-2</c:v>
                </c:pt>
                <c:pt idx="46">
                  <c:v>1.3623439733333336E-2</c:v>
                </c:pt>
                <c:pt idx="47">
                  <c:v>1.3711331933333334E-2</c:v>
                </c:pt>
                <c:pt idx="48">
                  <c:v>1.3790361600000006E-2</c:v>
                </c:pt>
                <c:pt idx="49">
                  <c:v>1.3860528733333334E-2</c:v>
                </c:pt>
                <c:pt idx="50">
                  <c:v>1.3921833333333336E-2</c:v>
                </c:pt>
                <c:pt idx="51">
                  <c:v>1.39742754E-2</c:v>
                </c:pt>
                <c:pt idx="52">
                  <c:v>1.4017854933333332E-2</c:v>
                </c:pt>
                <c:pt idx="53">
                  <c:v>1.4052571933333336E-2</c:v>
                </c:pt>
                <c:pt idx="54">
                  <c:v>1.4078426399999998E-2</c:v>
                </c:pt>
                <c:pt idx="55">
                  <c:v>1.4095418333333332E-2</c:v>
                </c:pt>
                <c:pt idx="56">
                  <c:v>1.4103547733333334E-2</c:v>
                </c:pt>
                <c:pt idx="57">
                  <c:v>1.4102814599999999E-2</c:v>
                </c:pt>
                <c:pt idx="58">
                  <c:v>1.4093218933333328E-2</c:v>
                </c:pt>
                <c:pt idx="59">
                  <c:v>1.4074760733333334E-2</c:v>
                </c:pt>
                <c:pt idx="60">
                  <c:v>1.4047439999999998E-2</c:v>
                </c:pt>
                <c:pt idx="61">
                  <c:v>1.4011256733333328E-2</c:v>
                </c:pt>
                <c:pt idx="62">
                  <c:v>1.396621093333333E-2</c:v>
                </c:pt>
                <c:pt idx="63">
                  <c:v>1.3912302599999999E-2</c:v>
                </c:pt>
                <c:pt idx="64">
                  <c:v>1.3849531733333326E-2</c:v>
                </c:pt>
                <c:pt idx="65">
                  <c:v>1.3777898333333333E-2</c:v>
                </c:pt>
                <c:pt idx="66">
                  <c:v>1.3697402399999996E-2</c:v>
                </c:pt>
                <c:pt idx="67">
                  <c:v>1.3608043933333331E-2</c:v>
                </c:pt>
                <c:pt idx="68">
                  <c:v>1.3509822933333328E-2</c:v>
                </c:pt>
                <c:pt idx="69">
                  <c:v>1.3402739399999995E-2</c:v>
                </c:pt>
                <c:pt idx="70">
                  <c:v>1.3286793333333331E-2</c:v>
                </c:pt>
                <c:pt idx="71">
                  <c:v>1.316198473333333E-2</c:v>
                </c:pt>
                <c:pt idx="72">
                  <c:v>1.302831359999999E-2</c:v>
                </c:pt>
                <c:pt idx="73">
                  <c:v>1.2885779933333327E-2</c:v>
                </c:pt>
                <c:pt idx="74">
                  <c:v>1.2734383733333323E-2</c:v>
                </c:pt>
                <c:pt idx="75">
                  <c:v>1.2574124999999992E-2</c:v>
                </c:pt>
                <c:pt idx="76">
                  <c:v>1.2405003733333326E-2</c:v>
                </c:pt>
                <c:pt idx="77">
                  <c:v>1.2227019933333319E-2</c:v>
                </c:pt>
                <c:pt idx="78">
                  <c:v>1.2040173599999988E-2</c:v>
                </c:pt>
                <c:pt idx="79">
                  <c:v>1.1844464733333324E-2</c:v>
                </c:pt>
                <c:pt idx="80">
                  <c:v>1.1639893333333325E-2</c:v>
                </c:pt>
                <c:pt idx="81">
                  <c:v>1.1426459399999988E-2</c:v>
                </c:pt>
                <c:pt idx="82">
                  <c:v>1.1204162933333321E-2</c:v>
                </c:pt>
                <c:pt idx="83">
                  <c:v>1.0973003933333319E-2</c:v>
                </c:pt>
                <c:pt idx="84">
                  <c:v>1.0732982399999987E-2</c:v>
                </c:pt>
                <c:pt idx="85">
                  <c:v>1.0484098333333317E-2</c:v>
                </c:pt>
                <c:pt idx="86">
                  <c:v>1.0226351733333319E-2</c:v>
                </c:pt>
                <c:pt idx="87">
                  <c:v>9.9597425999999808E-3</c:v>
                </c:pt>
                <c:pt idx="88">
                  <c:v>9.6842709333333152E-3</c:v>
                </c:pt>
                <c:pt idx="89">
                  <c:v>9.3999367333333153E-3</c:v>
                </c:pt>
                <c:pt idx="90">
                  <c:v>9.1067399999999812E-3</c:v>
                </c:pt>
                <c:pt idx="91">
                  <c:v>8.804680733333313E-3</c:v>
                </c:pt>
                <c:pt idx="92">
                  <c:v>8.4937589333333105E-3</c:v>
                </c:pt>
                <c:pt idx="93">
                  <c:v>8.1739745999999808E-3</c:v>
                </c:pt>
                <c:pt idx="94">
                  <c:v>7.8453277333333099E-3</c:v>
                </c:pt>
                <c:pt idx="95">
                  <c:v>7.5078183333333048E-3</c:v>
                </c:pt>
                <c:pt idx="96">
                  <c:v>7.1614463999999725E-3</c:v>
                </c:pt>
                <c:pt idx="97">
                  <c:v>6.806211933333306E-3</c:v>
                </c:pt>
                <c:pt idx="98">
                  <c:v>6.4421149333333053E-3</c:v>
                </c:pt>
                <c:pt idx="99">
                  <c:v>6.0691553999999634E-3</c:v>
                </c:pt>
                <c:pt idx="100">
                  <c:v>5.6873333333333081E-3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FA25-4D96-AFE3-CF23F5D4B93F}"/>
            </c:ext>
          </c:extLst>
        </c:ser>
        <c:ser>
          <c:idx val="85"/>
          <c:order val="85"/>
          <c:spPr>
            <a:ln w="952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val>
            <c:numRef>
              <c:f>'zero alpha'!$G$87:$DC$87</c:f>
              <c:numCache>
                <c:formatCode>General</c:formatCode>
                <c:ptCount val="101"/>
                <c:pt idx="0">
                  <c:v>0</c:v>
                </c:pt>
                <c:pt idx="1">
                  <c:v>4.9556239583333341E-4</c:v>
                </c:pt>
                <c:pt idx="2">
                  <c:v>9.822495833333336E-4</c:v>
                </c:pt>
                <c:pt idx="3">
                  <c:v>1.4600615625E-3</c:v>
                </c:pt>
                <c:pt idx="4">
                  <c:v>1.9289983333333337E-3</c:v>
                </c:pt>
                <c:pt idx="5">
                  <c:v>2.389059895833334E-3</c:v>
                </c:pt>
                <c:pt idx="6">
                  <c:v>2.8402462500000006E-3</c:v>
                </c:pt>
                <c:pt idx="7">
                  <c:v>3.2825573958333337E-3</c:v>
                </c:pt>
                <c:pt idx="8">
                  <c:v>3.7159933333333344E-3</c:v>
                </c:pt>
                <c:pt idx="9">
                  <c:v>4.1405540625000002E-3</c:v>
                </c:pt>
                <c:pt idx="10">
                  <c:v>4.5562395833333331E-3</c:v>
                </c:pt>
                <c:pt idx="11">
                  <c:v>4.9630498958333326E-3</c:v>
                </c:pt>
                <c:pt idx="12">
                  <c:v>5.3609850000000004E-3</c:v>
                </c:pt>
                <c:pt idx="13">
                  <c:v>5.7500448958333322E-3</c:v>
                </c:pt>
                <c:pt idx="14">
                  <c:v>6.1302295833333331E-3</c:v>
                </c:pt>
                <c:pt idx="15">
                  <c:v>6.5015390624999989E-3</c:v>
                </c:pt>
                <c:pt idx="16">
                  <c:v>6.8639733333333347E-3</c:v>
                </c:pt>
                <c:pt idx="17">
                  <c:v>7.2175323958333336E-3</c:v>
                </c:pt>
                <c:pt idx="18">
                  <c:v>7.5622162500000008E-3</c:v>
                </c:pt>
                <c:pt idx="19">
                  <c:v>7.8980248958333346E-3</c:v>
                </c:pt>
                <c:pt idx="20">
                  <c:v>8.2249583333333359E-3</c:v>
                </c:pt>
                <c:pt idx="21">
                  <c:v>8.5430165625000019E-3</c:v>
                </c:pt>
                <c:pt idx="22">
                  <c:v>8.8521995833333363E-3</c:v>
                </c:pt>
                <c:pt idx="23">
                  <c:v>9.1525073958333356E-3</c:v>
                </c:pt>
                <c:pt idx="24">
                  <c:v>9.4439400000000014E-3</c:v>
                </c:pt>
                <c:pt idx="25">
                  <c:v>9.7264973958333337E-3</c:v>
                </c:pt>
                <c:pt idx="26">
                  <c:v>1.0000179583333336E-2</c:v>
                </c:pt>
                <c:pt idx="27">
                  <c:v>1.0264986562500002E-2</c:v>
                </c:pt>
                <c:pt idx="28">
                  <c:v>1.0520918333333334E-2</c:v>
                </c:pt>
                <c:pt idx="29">
                  <c:v>1.0767974895833336E-2</c:v>
                </c:pt>
                <c:pt idx="30">
                  <c:v>1.1006156250000003E-2</c:v>
                </c:pt>
                <c:pt idx="31">
                  <c:v>1.1235462395833333E-2</c:v>
                </c:pt>
                <c:pt idx="32">
                  <c:v>1.1455893333333335E-2</c:v>
                </c:pt>
                <c:pt idx="33">
                  <c:v>1.1667449062500002E-2</c:v>
                </c:pt>
                <c:pt idx="34">
                  <c:v>1.1870129583333337E-2</c:v>
                </c:pt>
                <c:pt idx="35">
                  <c:v>1.2063934895833336E-2</c:v>
                </c:pt>
                <c:pt idx="36">
                  <c:v>1.2248865000000003E-2</c:v>
                </c:pt>
                <c:pt idx="37">
                  <c:v>1.2424919895833334E-2</c:v>
                </c:pt>
                <c:pt idx="38">
                  <c:v>1.2592099583333335E-2</c:v>
                </c:pt>
                <c:pt idx="39">
                  <c:v>1.2750404062500005E-2</c:v>
                </c:pt>
                <c:pt idx="40">
                  <c:v>1.2899833333333336E-2</c:v>
                </c:pt>
                <c:pt idx="41">
                  <c:v>1.3040387395833335E-2</c:v>
                </c:pt>
                <c:pt idx="42">
                  <c:v>1.3172066250000005E-2</c:v>
                </c:pt>
                <c:pt idx="43">
                  <c:v>1.3294869895833335E-2</c:v>
                </c:pt>
                <c:pt idx="44">
                  <c:v>1.3408798333333336E-2</c:v>
                </c:pt>
                <c:pt idx="45">
                  <c:v>1.3513851562500005E-2</c:v>
                </c:pt>
                <c:pt idx="46">
                  <c:v>1.3610029583333334E-2</c:v>
                </c:pt>
                <c:pt idx="47">
                  <c:v>1.3697332395833334E-2</c:v>
                </c:pt>
                <c:pt idx="48">
                  <c:v>1.3775760000000005E-2</c:v>
                </c:pt>
                <c:pt idx="49">
                  <c:v>1.3845312395833333E-2</c:v>
                </c:pt>
                <c:pt idx="50">
                  <c:v>1.3905989583333335E-2</c:v>
                </c:pt>
                <c:pt idx="51">
                  <c:v>1.3957791562499999E-2</c:v>
                </c:pt>
                <c:pt idx="52">
                  <c:v>1.400071833333333E-2</c:v>
                </c:pt>
                <c:pt idx="53">
                  <c:v>1.4034769895833334E-2</c:v>
                </c:pt>
                <c:pt idx="54">
                  <c:v>1.4059946249999997E-2</c:v>
                </c:pt>
                <c:pt idx="55">
                  <c:v>1.407624739583333E-2</c:v>
                </c:pt>
                <c:pt idx="56">
                  <c:v>1.4083673333333333E-2</c:v>
                </c:pt>
                <c:pt idx="57">
                  <c:v>1.4082224062499997E-2</c:v>
                </c:pt>
                <c:pt idx="58">
                  <c:v>1.4071899583333327E-2</c:v>
                </c:pt>
                <c:pt idx="59">
                  <c:v>1.4052699895833333E-2</c:v>
                </c:pt>
                <c:pt idx="60">
                  <c:v>1.4024624999999995E-2</c:v>
                </c:pt>
                <c:pt idx="61">
                  <c:v>1.3987674895833326E-2</c:v>
                </c:pt>
                <c:pt idx="62">
                  <c:v>1.3941849583333329E-2</c:v>
                </c:pt>
                <c:pt idx="63">
                  <c:v>1.3887149062499996E-2</c:v>
                </c:pt>
                <c:pt idx="64">
                  <c:v>1.3823573333333325E-2</c:v>
                </c:pt>
                <c:pt idx="65">
                  <c:v>1.3751122395833329E-2</c:v>
                </c:pt>
                <c:pt idx="66">
                  <c:v>1.3669796249999994E-2</c:v>
                </c:pt>
                <c:pt idx="67">
                  <c:v>1.3579594895833328E-2</c:v>
                </c:pt>
                <c:pt idx="68">
                  <c:v>1.3480518333333327E-2</c:v>
                </c:pt>
                <c:pt idx="69">
                  <c:v>1.3372566562499993E-2</c:v>
                </c:pt>
                <c:pt idx="70">
                  <c:v>1.3255739583333329E-2</c:v>
                </c:pt>
                <c:pt idx="71">
                  <c:v>1.3130037395833329E-2</c:v>
                </c:pt>
                <c:pt idx="72">
                  <c:v>1.2995459999999986E-2</c:v>
                </c:pt>
                <c:pt idx="73">
                  <c:v>1.2852007395833327E-2</c:v>
                </c:pt>
                <c:pt idx="74">
                  <c:v>1.2699679583333321E-2</c:v>
                </c:pt>
                <c:pt idx="75">
                  <c:v>1.2538476562499991E-2</c:v>
                </c:pt>
                <c:pt idx="76">
                  <c:v>1.2368398333333325E-2</c:v>
                </c:pt>
                <c:pt idx="77">
                  <c:v>1.2189444895833318E-2</c:v>
                </c:pt>
                <c:pt idx="78">
                  <c:v>1.2001616249999986E-2</c:v>
                </c:pt>
                <c:pt idx="79">
                  <c:v>1.1804912395833318E-2</c:v>
                </c:pt>
                <c:pt idx="80">
                  <c:v>1.1599333333333319E-2</c:v>
                </c:pt>
                <c:pt idx="81">
                  <c:v>1.1384879062499985E-2</c:v>
                </c:pt>
                <c:pt idx="82">
                  <c:v>1.1161549583333315E-2</c:v>
                </c:pt>
                <c:pt idx="83">
                  <c:v>1.0929344895833318E-2</c:v>
                </c:pt>
                <c:pt idx="84">
                  <c:v>1.0688264999999982E-2</c:v>
                </c:pt>
                <c:pt idx="85">
                  <c:v>1.0438309895833317E-2</c:v>
                </c:pt>
                <c:pt idx="86">
                  <c:v>1.0179479583333317E-2</c:v>
                </c:pt>
                <c:pt idx="87">
                  <c:v>9.9117740624999826E-3</c:v>
                </c:pt>
                <c:pt idx="88">
                  <c:v>9.6351933333333126E-3</c:v>
                </c:pt>
                <c:pt idx="89">
                  <c:v>9.3497373958333074E-3</c:v>
                </c:pt>
                <c:pt idx="90">
                  <c:v>9.0554062499999741E-3</c:v>
                </c:pt>
                <c:pt idx="91">
                  <c:v>8.7521998958333055E-3</c:v>
                </c:pt>
                <c:pt idx="92">
                  <c:v>8.4401183333333088E-3</c:v>
                </c:pt>
                <c:pt idx="93">
                  <c:v>8.1191615624999769E-3</c:v>
                </c:pt>
                <c:pt idx="94">
                  <c:v>7.7893295833333098E-3</c:v>
                </c:pt>
                <c:pt idx="95">
                  <c:v>7.4506223958333076E-3</c:v>
                </c:pt>
                <c:pt idx="96">
                  <c:v>7.1030399999999702E-3</c:v>
                </c:pt>
                <c:pt idx="97">
                  <c:v>6.7465823958332977E-3</c:v>
                </c:pt>
                <c:pt idx="98">
                  <c:v>6.3812495833332969E-3</c:v>
                </c:pt>
                <c:pt idx="99">
                  <c:v>6.007041562499961E-3</c:v>
                </c:pt>
                <c:pt idx="100">
                  <c:v>5.6239583333333037E-3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FA25-4D96-AFE3-CF23F5D4B93F}"/>
            </c:ext>
          </c:extLst>
        </c:ser>
        <c:ser>
          <c:idx val="86"/>
          <c:order val="86"/>
          <c:spPr>
            <a:ln w="952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val>
            <c:numRef>
              <c:f>'zero alpha'!$G$88:$DC$88</c:f>
              <c:numCache>
                <c:formatCode>General</c:formatCode>
                <c:ptCount val="101"/>
                <c:pt idx="0">
                  <c:v>0</c:v>
                </c:pt>
                <c:pt idx="1">
                  <c:v>4.9555598333333344E-4</c:v>
                </c:pt>
                <c:pt idx="2">
                  <c:v>9.8222393333333353E-4</c:v>
                </c:pt>
                <c:pt idx="3">
                  <c:v>1.4600038499999999E-3</c:v>
                </c:pt>
                <c:pt idx="4">
                  <c:v>1.9288957333333339E-3</c:v>
                </c:pt>
                <c:pt idx="5">
                  <c:v>2.3888995833333338E-3</c:v>
                </c:pt>
                <c:pt idx="6">
                  <c:v>2.8400154000000006E-3</c:v>
                </c:pt>
                <c:pt idx="7">
                  <c:v>3.2822431833333335E-3</c:v>
                </c:pt>
                <c:pt idx="8">
                  <c:v>3.7155829333333341E-3</c:v>
                </c:pt>
                <c:pt idx="9">
                  <c:v>4.1400346500000008E-3</c:v>
                </c:pt>
                <c:pt idx="10">
                  <c:v>4.5555983333333333E-3</c:v>
                </c:pt>
                <c:pt idx="11">
                  <c:v>4.9622739833333328E-3</c:v>
                </c:pt>
                <c:pt idx="12">
                  <c:v>5.3600616000000004E-3</c:v>
                </c:pt>
                <c:pt idx="13">
                  <c:v>5.7489611833333324E-3</c:v>
                </c:pt>
                <c:pt idx="14">
                  <c:v>6.1289727333333332E-3</c:v>
                </c:pt>
                <c:pt idx="15">
                  <c:v>6.5000962499999993E-3</c:v>
                </c:pt>
                <c:pt idx="16">
                  <c:v>6.8623317333333352E-3</c:v>
                </c:pt>
                <c:pt idx="17">
                  <c:v>7.2156791833333338E-3</c:v>
                </c:pt>
                <c:pt idx="18">
                  <c:v>7.5601386000000003E-3</c:v>
                </c:pt>
                <c:pt idx="19">
                  <c:v>7.8957099833333357E-3</c:v>
                </c:pt>
                <c:pt idx="20">
                  <c:v>8.2223933333333363E-3</c:v>
                </c:pt>
                <c:pt idx="21">
                  <c:v>8.5401886500000006E-3</c:v>
                </c:pt>
                <c:pt idx="22">
                  <c:v>8.8490959333333355E-3</c:v>
                </c:pt>
                <c:pt idx="23">
                  <c:v>9.1491151833333357E-3</c:v>
                </c:pt>
                <c:pt idx="24">
                  <c:v>9.4402464000000012E-3</c:v>
                </c:pt>
                <c:pt idx="25">
                  <c:v>9.7224895833333339E-3</c:v>
                </c:pt>
                <c:pt idx="26">
                  <c:v>9.9958447333333353E-3</c:v>
                </c:pt>
                <c:pt idx="27">
                  <c:v>1.0260311850000002E-2</c:v>
                </c:pt>
                <c:pt idx="28">
                  <c:v>1.0515890933333334E-2</c:v>
                </c:pt>
                <c:pt idx="29">
                  <c:v>1.0762581983333335E-2</c:v>
                </c:pt>
                <c:pt idx="30">
                  <c:v>1.1000385000000001E-2</c:v>
                </c:pt>
                <c:pt idx="31">
                  <c:v>1.1229299983333333E-2</c:v>
                </c:pt>
                <c:pt idx="32">
                  <c:v>1.1449326933333335E-2</c:v>
                </c:pt>
                <c:pt idx="33">
                  <c:v>1.1660465850000003E-2</c:v>
                </c:pt>
                <c:pt idx="34">
                  <c:v>1.1862716733333337E-2</c:v>
                </c:pt>
                <c:pt idx="35">
                  <c:v>1.2056079583333337E-2</c:v>
                </c:pt>
                <c:pt idx="36">
                  <c:v>1.2240554400000003E-2</c:v>
                </c:pt>
                <c:pt idx="37">
                  <c:v>1.2416141183333335E-2</c:v>
                </c:pt>
                <c:pt idx="38">
                  <c:v>1.2582839933333336E-2</c:v>
                </c:pt>
                <c:pt idx="39">
                  <c:v>1.2740650650000004E-2</c:v>
                </c:pt>
                <c:pt idx="40">
                  <c:v>1.2889573333333336E-2</c:v>
                </c:pt>
                <c:pt idx="41">
                  <c:v>1.3029607983333335E-2</c:v>
                </c:pt>
                <c:pt idx="42">
                  <c:v>1.3160754600000005E-2</c:v>
                </c:pt>
                <c:pt idx="43">
                  <c:v>1.3283013183333336E-2</c:v>
                </c:pt>
                <c:pt idx="44">
                  <c:v>1.3396383733333336E-2</c:v>
                </c:pt>
                <c:pt idx="45">
                  <c:v>1.3500866250000005E-2</c:v>
                </c:pt>
                <c:pt idx="46">
                  <c:v>1.3596460733333334E-2</c:v>
                </c:pt>
                <c:pt idx="47">
                  <c:v>1.3683167183333334E-2</c:v>
                </c:pt>
                <c:pt idx="48">
                  <c:v>1.3760985600000004E-2</c:v>
                </c:pt>
                <c:pt idx="49">
                  <c:v>1.3829915983333333E-2</c:v>
                </c:pt>
                <c:pt idx="50">
                  <c:v>1.3889958333333336E-2</c:v>
                </c:pt>
                <c:pt idx="51">
                  <c:v>1.3941112649999999E-2</c:v>
                </c:pt>
                <c:pt idx="52">
                  <c:v>1.398337893333333E-2</c:v>
                </c:pt>
                <c:pt idx="53">
                  <c:v>1.4016757183333334E-2</c:v>
                </c:pt>
                <c:pt idx="54">
                  <c:v>1.4041247399999996E-2</c:v>
                </c:pt>
                <c:pt idx="55">
                  <c:v>1.4056849583333331E-2</c:v>
                </c:pt>
                <c:pt idx="56">
                  <c:v>1.4063563733333333E-2</c:v>
                </c:pt>
                <c:pt idx="57">
                  <c:v>1.4061389849999998E-2</c:v>
                </c:pt>
                <c:pt idx="58">
                  <c:v>1.4050327933333327E-2</c:v>
                </c:pt>
                <c:pt idx="59">
                  <c:v>1.4030377983333333E-2</c:v>
                </c:pt>
                <c:pt idx="60">
                  <c:v>1.4001539999999996E-2</c:v>
                </c:pt>
                <c:pt idx="61">
                  <c:v>1.3963813983333326E-2</c:v>
                </c:pt>
                <c:pt idx="62">
                  <c:v>1.3917199933333329E-2</c:v>
                </c:pt>
                <c:pt idx="63">
                  <c:v>1.3861697849999997E-2</c:v>
                </c:pt>
                <c:pt idx="64">
                  <c:v>1.3797307733333326E-2</c:v>
                </c:pt>
                <c:pt idx="65">
                  <c:v>1.3724029583333332E-2</c:v>
                </c:pt>
                <c:pt idx="66">
                  <c:v>1.3641863399999996E-2</c:v>
                </c:pt>
                <c:pt idx="67">
                  <c:v>1.3550809183333328E-2</c:v>
                </c:pt>
                <c:pt idx="68">
                  <c:v>1.345086693333333E-2</c:v>
                </c:pt>
                <c:pt idx="69">
                  <c:v>1.3342036649999996E-2</c:v>
                </c:pt>
                <c:pt idx="70">
                  <c:v>1.3224318333333332E-2</c:v>
                </c:pt>
                <c:pt idx="71">
                  <c:v>1.3097711983333329E-2</c:v>
                </c:pt>
                <c:pt idx="72">
                  <c:v>1.2962217599999989E-2</c:v>
                </c:pt>
                <c:pt idx="73">
                  <c:v>1.2817835183333327E-2</c:v>
                </c:pt>
                <c:pt idx="74">
                  <c:v>1.2664564733333321E-2</c:v>
                </c:pt>
                <c:pt idx="75">
                  <c:v>1.250240624999999E-2</c:v>
                </c:pt>
                <c:pt idx="76">
                  <c:v>1.2331359733333325E-2</c:v>
                </c:pt>
                <c:pt idx="77">
                  <c:v>1.2151425183333318E-2</c:v>
                </c:pt>
                <c:pt idx="78">
                  <c:v>1.1962602599999986E-2</c:v>
                </c:pt>
                <c:pt idx="79">
                  <c:v>1.1764891983333321E-2</c:v>
                </c:pt>
                <c:pt idx="80">
                  <c:v>1.155829333333332E-2</c:v>
                </c:pt>
                <c:pt idx="81">
                  <c:v>1.1342806649999985E-2</c:v>
                </c:pt>
                <c:pt idx="82">
                  <c:v>1.1118431933333318E-2</c:v>
                </c:pt>
                <c:pt idx="83">
                  <c:v>1.0885169183333317E-2</c:v>
                </c:pt>
                <c:pt idx="84">
                  <c:v>1.0643018399999982E-2</c:v>
                </c:pt>
                <c:pt idx="85">
                  <c:v>1.0391979583333315E-2</c:v>
                </c:pt>
                <c:pt idx="86">
                  <c:v>1.013205273333332E-2</c:v>
                </c:pt>
                <c:pt idx="87">
                  <c:v>9.863237849999984E-3</c:v>
                </c:pt>
                <c:pt idx="88">
                  <c:v>9.5855349333333131E-3</c:v>
                </c:pt>
                <c:pt idx="89">
                  <c:v>9.2989439833333076E-3</c:v>
                </c:pt>
                <c:pt idx="90">
                  <c:v>9.0034649999999744E-3</c:v>
                </c:pt>
                <c:pt idx="91">
                  <c:v>8.6990979833333135E-3</c:v>
                </c:pt>
                <c:pt idx="92">
                  <c:v>8.3858429333333109E-3</c:v>
                </c:pt>
                <c:pt idx="93">
                  <c:v>8.0636998499999807E-3</c:v>
                </c:pt>
                <c:pt idx="94">
                  <c:v>7.7326687333333088E-3</c:v>
                </c:pt>
                <c:pt idx="95">
                  <c:v>7.3927495833333023E-3</c:v>
                </c:pt>
                <c:pt idx="96">
                  <c:v>7.0439423999999681E-3</c:v>
                </c:pt>
                <c:pt idx="97">
                  <c:v>6.6862471833332993E-3</c:v>
                </c:pt>
                <c:pt idx="98">
                  <c:v>6.3196639333333027E-3</c:v>
                </c:pt>
                <c:pt idx="99">
                  <c:v>5.9441926499999645E-3</c:v>
                </c:pt>
                <c:pt idx="100">
                  <c:v>5.5598333333333055E-3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FA25-4D96-AFE3-CF23F5D4B93F}"/>
            </c:ext>
          </c:extLst>
        </c:ser>
        <c:ser>
          <c:idx val="87"/>
          <c:order val="87"/>
          <c:spPr>
            <a:ln w="952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val>
            <c:numRef>
              <c:f>'zero alpha'!$G$89:$DC$89</c:f>
              <c:numCache>
                <c:formatCode>General</c:formatCode>
                <c:ptCount val="101"/>
                <c:pt idx="0">
                  <c:v>0</c:v>
                </c:pt>
                <c:pt idx="1">
                  <c:v>4.9554949583333345E-4</c:v>
                </c:pt>
                <c:pt idx="2">
                  <c:v>9.8219798333333357E-4</c:v>
                </c:pt>
                <c:pt idx="3">
                  <c:v>1.4599454624999999E-3</c:v>
                </c:pt>
                <c:pt idx="4">
                  <c:v>1.9287919333333338E-3</c:v>
                </c:pt>
                <c:pt idx="5">
                  <c:v>2.3887373958333337E-3</c:v>
                </c:pt>
                <c:pt idx="6">
                  <c:v>2.8397818500000005E-3</c:v>
                </c:pt>
                <c:pt idx="7">
                  <c:v>3.2819252958333337E-3</c:v>
                </c:pt>
                <c:pt idx="8">
                  <c:v>3.7151677333333343E-3</c:v>
                </c:pt>
                <c:pt idx="9">
                  <c:v>4.1395091625000009E-3</c:v>
                </c:pt>
                <c:pt idx="10">
                  <c:v>4.554949583333333E-3</c:v>
                </c:pt>
                <c:pt idx="11">
                  <c:v>4.9614889958333333E-3</c:v>
                </c:pt>
                <c:pt idx="12">
                  <c:v>5.3591274000000001E-3</c:v>
                </c:pt>
                <c:pt idx="13">
                  <c:v>5.7478647958333325E-3</c:v>
                </c:pt>
                <c:pt idx="14">
                  <c:v>6.127701183333333E-3</c:v>
                </c:pt>
                <c:pt idx="15">
                  <c:v>6.4986365624999992E-3</c:v>
                </c:pt>
                <c:pt idx="16">
                  <c:v>6.8606709333333352E-3</c:v>
                </c:pt>
                <c:pt idx="17">
                  <c:v>7.2138042958333334E-3</c:v>
                </c:pt>
                <c:pt idx="18">
                  <c:v>7.5580366500000006E-3</c:v>
                </c:pt>
                <c:pt idx="19">
                  <c:v>7.893367995833336E-3</c:v>
                </c:pt>
                <c:pt idx="20">
                  <c:v>8.2197983333333353E-3</c:v>
                </c:pt>
                <c:pt idx="21">
                  <c:v>8.5373276625000001E-3</c:v>
                </c:pt>
                <c:pt idx="22">
                  <c:v>8.8459559833333357E-3</c:v>
                </c:pt>
                <c:pt idx="23">
                  <c:v>9.1456832958333352E-3</c:v>
                </c:pt>
                <c:pt idx="24">
                  <c:v>9.436509600000002E-3</c:v>
                </c:pt>
                <c:pt idx="25">
                  <c:v>9.7184348958333343E-3</c:v>
                </c:pt>
                <c:pt idx="26">
                  <c:v>9.9914591833333358E-3</c:v>
                </c:pt>
                <c:pt idx="27">
                  <c:v>1.0255582462500003E-2</c:v>
                </c:pt>
                <c:pt idx="28">
                  <c:v>1.0510804733333334E-2</c:v>
                </c:pt>
                <c:pt idx="29">
                  <c:v>1.0757125995833335E-2</c:v>
                </c:pt>
                <c:pt idx="30">
                  <c:v>1.0994546250000002E-2</c:v>
                </c:pt>
                <c:pt idx="31">
                  <c:v>1.1223065495833334E-2</c:v>
                </c:pt>
                <c:pt idx="32">
                  <c:v>1.1442683733333335E-2</c:v>
                </c:pt>
                <c:pt idx="33">
                  <c:v>1.1653400962500003E-2</c:v>
                </c:pt>
                <c:pt idx="34">
                  <c:v>1.1855217183333336E-2</c:v>
                </c:pt>
                <c:pt idx="35">
                  <c:v>1.2048132395833336E-2</c:v>
                </c:pt>
                <c:pt idx="36">
                  <c:v>1.2232146600000004E-2</c:v>
                </c:pt>
                <c:pt idx="37">
                  <c:v>1.2407259795833335E-2</c:v>
                </c:pt>
                <c:pt idx="38">
                  <c:v>1.2573471983333334E-2</c:v>
                </c:pt>
                <c:pt idx="39">
                  <c:v>1.2730783162500005E-2</c:v>
                </c:pt>
                <c:pt idx="40">
                  <c:v>1.2879193333333335E-2</c:v>
                </c:pt>
                <c:pt idx="41">
                  <c:v>1.3018702495833336E-2</c:v>
                </c:pt>
                <c:pt idx="42">
                  <c:v>1.3149310650000004E-2</c:v>
                </c:pt>
                <c:pt idx="43">
                  <c:v>1.3271017795833336E-2</c:v>
                </c:pt>
                <c:pt idx="44">
                  <c:v>1.3383823933333336E-2</c:v>
                </c:pt>
                <c:pt idx="45">
                  <c:v>1.3487729062500006E-2</c:v>
                </c:pt>
                <c:pt idx="46">
                  <c:v>1.3582733183333334E-2</c:v>
                </c:pt>
                <c:pt idx="47">
                  <c:v>1.3668836295833334E-2</c:v>
                </c:pt>
                <c:pt idx="48">
                  <c:v>1.3746038400000006E-2</c:v>
                </c:pt>
                <c:pt idx="49">
                  <c:v>1.3814339495833333E-2</c:v>
                </c:pt>
                <c:pt idx="50">
                  <c:v>1.3873739583333336E-2</c:v>
                </c:pt>
                <c:pt idx="51">
                  <c:v>1.3924238662499998E-2</c:v>
                </c:pt>
                <c:pt idx="52">
                  <c:v>1.396583673333333E-2</c:v>
                </c:pt>
                <c:pt idx="53">
                  <c:v>1.3998533795833334E-2</c:v>
                </c:pt>
                <c:pt idx="54">
                  <c:v>1.4022329849999996E-2</c:v>
                </c:pt>
                <c:pt idx="55">
                  <c:v>1.403722489583333E-2</c:v>
                </c:pt>
                <c:pt idx="56">
                  <c:v>1.4043218933333332E-2</c:v>
                </c:pt>
                <c:pt idx="57">
                  <c:v>1.4040311962499998E-2</c:v>
                </c:pt>
                <c:pt idx="58">
                  <c:v>1.4028503983333327E-2</c:v>
                </c:pt>
                <c:pt idx="59">
                  <c:v>1.4007794995833333E-2</c:v>
                </c:pt>
                <c:pt idx="60">
                  <c:v>1.3978184999999994E-2</c:v>
                </c:pt>
                <c:pt idx="61">
                  <c:v>1.3939673995833325E-2</c:v>
                </c:pt>
                <c:pt idx="62">
                  <c:v>1.3892261983333327E-2</c:v>
                </c:pt>
                <c:pt idx="63">
                  <c:v>1.3835948962499997E-2</c:v>
                </c:pt>
                <c:pt idx="64">
                  <c:v>1.3770734933333327E-2</c:v>
                </c:pt>
                <c:pt idx="65">
                  <c:v>1.3696619895833331E-2</c:v>
                </c:pt>
                <c:pt idx="66">
                  <c:v>1.3613603849999996E-2</c:v>
                </c:pt>
                <c:pt idx="67">
                  <c:v>1.3521686795833328E-2</c:v>
                </c:pt>
                <c:pt idx="68">
                  <c:v>1.3420868733333327E-2</c:v>
                </c:pt>
                <c:pt idx="69">
                  <c:v>1.3311149662499994E-2</c:v>
                </c:pt>
                <c:pt idx="70">
                  <c:v>1.3192529583333331E-2</c:v>
                </c:pt>
                <c:pt idx="71">
                  <c:v>1.3065008495833329E-2</c:v>
                </c:pt>
                <c:pt idx="72">
                  <c:v>1.2928586399999987E-2</c:v>
                </c:pt>
                <c:pt idx="73">
                  <c:v>1.2783263295833326E-2</c:v>
                </c:pt>
                <c:pt idx="74">
                  <c:v>1.2629039183333322E-2</c:v>
                </c:pt>
                <c:pt idx="75">
                  <c:v>1.2465914062499989E-2</c:v>
                </c:pt>
                <c:pt idx="76">
                  <c:v>1.2293887933333324E-2</c:v>
                </c:pt>
                <c:pt idx="77">
                  <c:v>1.2112960795833318E-2</c:v>
                </c:pt>
                <c:pt idx="78">
                  <c:v>1.1923132649999987E-2</c:v>
                </c:pt>
                <c:pt idx="79">
                  <c:v>1.172440349583332E-2</c:v>
                </c:pt>
                <c:pt idx="80">
                  <c:v>1.151677333333332E-2</c:v>
                </c:pt>
                <c:pt idx="81">
                  <c:v>1.1300242162499984E-2</c:v>
                </c:pt>
                <c:pt idx="82">
                  <c:v>1.1074809983333316E-2</c:v>
                </c:pt>
                <c:pt idx="83">
                  <c:v>1.0840476795833318E-2</c:v>
                </c:pt>
                <c:pt idx="84">
                  <c:v>1.059724259999998E-2</c:v>
                </c:pt>
                <c:pt idx="85">
                  <c:v>1.0345107395833317E-2</c:v>
                </c:pt>
                <c:pt idx="86">
                  <c:v>1.0084071183333321E-2</c:v>
                </c:pt>
                <c:pt idx="87">
                  <c:v>9.8141339624999782E-3</c:v>
                </c:pt>
                <c:pt idx="88">
                  <c:v>9.5352957333333099E-3</c:v>
                </c:pt>
                <c:pt idx="89">
                  <c:v>9.247556495833309E-3</c:v>
                </c:pt>
                <c:pt idx="90">
                  <c:v>8.9509162499999753E-3</c:v>
                </c:pt>
                <c:pt idx="91">
                  <c:v>8.645374995833309E-3</c:v>
                </c:pt>
                <c:pt idx="92">
                  <c:v>8.33093273333331E-3</c:v>
                </c:pt>
                <c:pt idx="93">
                  <c:v>8.0075894624999783E-3</c:v>
                </c:pt>
                <c:pt idx="94">
                  <c:v>7.675345183333307E-3</c:v>
                </c:pt>
                <c:pt idx="95">
                  <c:v>7.334199895833303E-3</c:v>
                </c:pt>
                <c:pt idx="96">
                  <c:v>6.9841535999999663E-3</c:v>
                </c:pt>
                <c:pt idx="97">
                  <c:v>6.6252062958333038E-3</c:v>
                </c:pt>
                <c:pt idx="98">
                  <c:v>6.2573579833333018E-3</c:v>
                </c:pt>
                <c:pt idx="99">
                  <c:v>5.8806086624999601E-3</c:v>
                </c:pt>
                <c:pt idx="100">
                  <c:v>5.4949583333332996E-3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FA25-4D96-AFE3-CF23F5D4B93F}"/>
            </c:ext>
          </c:extLst>
        </c:ser>
        <c:ser>
          <c:idx val="88"/>
          <c:order val="88"/>
          <c:spPr>
            <a:ln w="95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val>
            <c:numRef>
              <c:f>'zero alpha'!$G$90:$DC$90</c:f>
              <c:numCache>
                <c:formatCode>General</c:formatCode>
                <c:ptCount val="101"/>
                <c:pt idx="0">
                  <c:v>0</c:v>
                </c:pt>
                <c:pt idx="1">
                  <c:v>4.9554293333333344E-4</c:v>
                </c:pt>
                <c:pt idx="2">
                  <c:v>9.8217173333333351E-4</c:v>
                </c:pt>
                <c:pt idx="3">
                  <c:v>1.4598864E-3</c:v>
                </c:pt>
                <c:pt idx="4">
                  <c:v>1.9286869333333338E-3</c:v>
                </c:pt>
                <c:pt idx="5">
                  <c:v>2.3885733333333338E-3</c:v>
                </c:pt>
                <c:pt idx="6">
                  <c:v>2.8395456000000004E-3</c:v>
                </c:pt>
                <c:pt idx="7">
                  <c:v>3.2816037333333339E-3</c:v>
                </c:pt>
                <c:pt idx="8">
                  <c:v>3.7147477333333342E-3</c:v>
                </c:pt>
                <c:pt idx="9">
                  <c:v>4.1389776000000005E-3</c:v>
                </c:pt>
                <c:pt idx="10">
                  <c:v>4.5542933333333332E-3</c:v>
                </c:pt>
                <c:pt idx="11">
                  <c:v>4.9606949333333332E-3</c:v>
                </c:pt>
                <c:pt idx="12">
                  <c:v>5.3581824000000005E-3</c:v>
                </c:pt>
                <c:pt idx="13">
                  <c:v>5.7467557333333325E-3</c:v>
                </c:pt>
                <c:pt idx="14">
                  <c:v>6.1264149333333335E-3</c:v>
                </c:pt>
                <c:pt idx="15">
                  <c:v>6.4971599999999992E-3</c:v>
                </c:pt>
                <c:pt idx="16">
                  <c:v>6.8589909333333348E-3</c:v>
                </c:pt>
                <c:pt idx="17">
                  <c:v>7.2119077333333333E-3</c:v>
                </c:pt>
                <c:pt idx="18">
                  <c:v>7.5559104000000009E-3</c:v>
                </c:pt>
                <c:pt idx="19">
                  <c:v>7.8909989333333357E-3</c:v>
                </c:pt>
                <c:pt idx="20">
                  <c:v>8.2171733333333361E-3</c:v>
                </c:pt>
                <c:pt idx="21">
                  <c:v>8.5344336000000021E-3</c:v>
                </c:pt>
                <c:pt idx="22">
                  <c:v>8.842779733333337E-3</c:v>
                </c:pt>
                <c:pt idx="23">
                  <c:v>9.1422117333333358E-3</c:v>
                </c:pt>
                <c:pt idx="24">
                  <c:v>9.4327296000000019E-3</c:v>
                </c:pt>
                <c:pt idx="25">
                  <c:v>9.7143333333333335E-3</c:v>
                </c:pt>
                <c:pt idx="26">
                  <c:v>9.9870229333333359E-3</c:v>
                </c:pt>
                <c:pt idx="27">
                  <c:v>1.0250798400000004E-2</c:v>
                </c:pt>
                <c:pt idx="28">
                  <c:v>1.0505659733333336E-2</c:v>
                </c:pt>
                <c:pt idx="29">
                  <c:v>1.0751606933333336E-2</c:v>
                </c:pt>
                <c:pt idx="30">
                  <c:v>1.0988640000000003E-2</c:v>
                </c:pt>
                <c:pt idx="31">
                  <c:v>1.1216758933333335E-2</c:v>
                </c:pt>
                <c:pt idx="32">
                  <c:v>1.1435963733333335E-2</c:v>
                </c:pt>
                <c:pt idx="33">
                  <c:v>1.1646254400000004E-2</c:v>
                </c:pt>
                <c:pt idx="34">
                  <c:v>1.1847630933333336E-2</c:v>
                </c:pt>
                <c:pt idx="35">
                  <c:v>1.2040093333333337E-2</c:v>
                </c:pt>
                <c:pt idx="36">
                  <c:v>1.2223641600000003E-2</c:v>
                </c:pt>
                <c:pt idx="37">
                  <c:v>1.2398275733333335E-2</c:v>
                </c:pt>
                <c:pt idx="38">
                  <c:v>1.2563995733333336E-2</c:v>
                </c:pt>
                <c:pt idx="39">
                  <c:v>1.2720801600000005E-2</c:v>
                </c:pt>
                <c:pt idx="40">
                  <c:v>1.2868693333333337E-2</c:v>
                </c:pt>
                <c:pt idx="41">
                  <c:v>1.3007670933333337E-2</c:v>
                </c:pt>
                <c:pt idx="42">
                  <c:v>1.3137734400000005E-2</c:v>
                </c:pt>
                <c:pt idx="43">
                  <c:v>1.3258883733333336E-2</c:v>
                </c:pt>
                <c:pt idx="44">
                  <c:v>1.3371118933333337E-2</c:v>
                </c:pt>
                <c:pt idx="45">
                  <c:v>1.3474440000000008E-2</c:v>
                </c:pt>
                <c:pt idx="46">
                  <c:v>1.3568846933333335E-2</c:v>
                </c:pt>
                <c:pt idx="47">
                  <c:v>1.3654339733333335E-2</c:v>
                </c:pt>
                <c:pt idx="48">
                  <c:v>1.3730918400000005E-2</c:v>
                </c:pt>
                <c:pt idx="49">
                  <c:v>1.3798582933333334E-2</c:v>
                </c:pt>
                <c:pt idx="50">
                  <c:v>1.3857333333333336E-2</c:v>
                </c:pt>
                <c:pt idx="51">
                  <c:v>1.39071696E-2</c:v>
                </c:pt>
                <c:pt idx="52">
                  <c:v>1.3948091733333333E-2</c:v>
                </c:pt>
                <c:pt idx="53">
                  <c:v>1.3980099733333336E-2</c:v>
                </c:pt>
                <c:pt idx="54">
                  <c:v>1.4003193599999998E-2</c:v>
                </c:pt>
                <c:pt idx="55">
                  <c:v>1.4017373333333331E-2</c:v>
                </c:pt>
                <c:pt idx="56">
                  <c:v>1.4022638933333335E-2</c:v>
                </c:pt>
                <c:pt idx="57">
                  <c:v>1.4018990399999999E-2</c:v>
                </c:pt>
                <c:pt idx="58">
                  <c:v>1.4006427733333328E-2</c:v>
                </c:pt>
                <c:pt idx="59">
                  <c:v>1.3984950933333334E-2</c:v>
                </c:pt>
                <c:pt idx="60">
                  <c:v>1.3954559999999998E-2</c:v>
                </c:pt>
                <c:pt idx="61">
                  <c:v>1.3915254933333329E-2</c:v>
                </c:pt>
                <c:pt idx="62">
                  <c:v>1.3867035733333331E-2</c:v>
                </c:pt>
                <c:pt idx="63">
                  <c:v>1.3809902399999997E-2</c:v>
                </c:pt>
                <c:pt idx="64">
                  <c:v>1.3743854933333327E-2</c:v>
                </c:pt>
                <c:pt idx="65">
                  <c:v>1.3668893333333331E-2</c:v>
                </c:pt>
                <c:pt idx="66">
                  <c:v>1.3585017599999999E-2</c:v>
                </c:pt>
                <c:pt idx="67">
                  <c:v>1.3492227733333331E-2</c:v>
                </c:pt>
                <c:pt idx="68">
                  <c:v>1.3390523733333329E-2</c:v>
                </c:pt>
                <c:pt idx="69">
                  <c:v>1.3279905599999996E-2</c:v>
                </c:pt>
                <c:pt idx="70">
                  <c:v>1.3160373333333333E-2</c:v>
                </c:pt>
                <c:pt idx="71">
                  <c:v>1.303192693333333E-2</c:v>
                </c:pt>
                <c:pt idx="72">
                  <c:v>1.2894566399999991E-2</c:v>
                </c:pt>
                <c:pt idx="73">
                  <c:v>1.274829173333333E-2</c:v>
                </c:pt>
                <c:pt idx="74">
                  <c:v>1.2593102933333322E-2</c:v>
                </c:pt>
                <c:pt idx="75">
                  <c:v>1.2428999999999992E-2</c:v>
                </c:pt>
                <c:pt idx="76">
                  <c:v>1.2255982933333326E-2</c:v>
                </c:pt>
                <c:pt idx="77">
                  <c:v>1.207405173333332E-2</c:v>
                </c:pt>
                <c:pt idx="78">
                  <c:v>1.1883206399999988E-2</c:v>
                </c:pt>
                <c:pt idx="79">
                  <c:v>1.1683446933333324E-2</c:v>
                </c:pt>
                <c:pt idx="80">
                  <c:v>1.1474773333333323E-2</c:v>
                </c:pt>
                <c:pt idx="81">
                  <c:v>1.1257185599999987E-2</c:v>
                </c:pt>
                <c:pt idx="82">
                  <c:v>1.1030683733333321E-2</c:v>
                </c:pt>
                <c:pt idx="83">
                  <c:v>1.0795267733333318E-2</c:v>
                </c:pt>
                <c:pt idx="84">
                  <c:v>1.0550937599999984E-2</c:v>
                </c:pt>
                <c:pt idx="85">
                  <c:v>1.0297693333333316E-2</c:v>
                </c:pt>
                <c:pt idx="86">
                  <c:v>1.0035534933333319E-2</c:v>
                </c:pt>
                <c:pt idx="87">
                  <c:v>9.7644623999999861E-3</c:v>
                </c:pt>
                <c:pt idx="88">
                  <c:v>9.4844757333333168E-3</c:v>
                </c:pt>
                <c:pt idx="89">
                  <c:v>9.1955749333333114E-3</c:v>
                </c:pt>
                <c:pt idx="90">
                  <c:v>8.8977599999999768E-3</c:v>
                </c:pt>
                <c:pt idx="91">
                  <c:v>8.5910309333333129E-3</c:v>
                </c:pt>
                <c:pt idx="92">
                  <c:v>8.2753877333333128E-3</c:v>
                </c:pt>
                <c:pt idx="93">
                  <c:v>7.9508303999999835E-3</c:v>
                </c:pt>
                <c:pt idx="94">
                  <c:v>7.6173589333333111E-3</c:v>
                </c:pt>
                <c:pt idx="95">
                  <c:v>7.2749733333333094E-3</c:v>
                </c:pt>
                <c:pt idx="96">
                  <c:v>6.9236735999999716E-3</c:v>
                </c:pt>
                <c:pt idx="97">
                  <c:v>6.5634597333333045E-3</c:v>
                </c:pt>
                <c:pt idx="98">
                  <c:v>6.1943317333333081E-3</c:v>
                </c:pt>
                <c:pt idx="99">
                  <c:v>5.8162895999999617E-3</c:v>
                </c:pt>
                <c:pt idx="100">
                  <c:v>5.4293333333333069E-3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FA25-4D96-AFE3-CF23F5D4B93F}"/>
            </c:ext>
          </c:extLst>
        </c:ser>
        <c:ser>
          <c:idx val="89"/>
          <c:order val="89"/>
          <c:spPr>
            <a:ln w="95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val>
            <c:numRef>
              <c:f>'zero alpha'!$G$91:$DC$91</c:f>
              <c:numCache>
                <c:formatCode>General</c:formatCode>
                <c:ptCount val="101"/>
                <c:pt idx="0">
                  <c:v>0</c:v>
                </c:pt>
                <c:pt idx="1">
                  <c:v>4.955362958333335E-4</c:v>
                </c:pt>
                <c:pt idx="2">
                  <c:v>9.8214518333333356E-4</c:v>
                </c:pt>
                <c:pt idx="3">
                  <c:v>1.4598266625E-3</c:v>
                </c:pt>
                <c:pt idx="4">
                  <c:v>1.9285807333333338E-3</c:v>
                </c:pt>
                <c:pt idx="5">
                  <c:v>2.3884073958333339E-3</c:v>
                </c:pt>
                <c:pt idx="6">
                  <c:v>2.8393066500000002E-3</c:v>
                </c:pt>
                <c:pt idx="7">
                  <c:v>3.2812784958333339E-3</c:v>
                </c:pt>
                <c:pt idx="8">
                  <c:v>3.7143229333333342E-3</c:v>
                </c:pt>
                <c:pt idx="9">
                  <c:v>4.1384399625000005E-3</c:v>
                </c:pt>
                <c:pt idx="10">
                  <c:v>4.553629583333333E-3</c:v>
                </c:pt>
                <c:pt idx="11">
                  <c:v>4.9598917958333325E-3</c:v>
                </c:pt>
                <c:pt idx="12">
                  <c:v>5.3572265999999999E-3</c:v>
                </c:pt>
                <c:pt idx="13">
                  <c:v>5.7456339958333325E-3</c:v>
                </c:pt>
                <c:pt idx="14">
                  <c:v>6.1251139833333329E-3</c:v>
                </c:pt>
                <c:pt idx="15">
                  <c:v>6.4956665624999995E-3</c:v>
                </c:pt>
                <c:pt idx="16">
                  <c:v>6.8572917333333348E-3</c:v>
                </c:pt>
                <c:pt idx="17">
                  <c:v>7.2099894958333327E-3</c:v>
                </c:pt>
                <c:pt idx="18">
                  <c:v>7.5537598500000002E-3</c:v>
                </c:pt>
                <c:pt idx="19">
                  <c:v>7.8886027958333348E-3</c:v>
                </c:pt>
                <c:pt idx="20">
                  <c:v>8.2145183333333354E-3</c:v>
                </c:pt>
                <c:pt idx="21">
                  <c:v>8.5315064625000013E-3</c:v>
                </c:pt>
                <c:pt idx="22">
                  <c:v>8.8395671833333359E-3</c:v>
                </c:pt>
                <c:pt idx="23">
                  <c:v>9.1387004958333358E-3</c:v>
                </c:pt>
                <c:pt idx="24">
                  <c:v>9.4289064000000009E-3</c:v>
                </c:pt>
                <c:pt idx="25">
                  <c:v>9.710184895833333E-3</c:v>
                </c:pt>
                <c:pt idx="26">
                  <c:v>9.9825359833333356E-3</c:v>
                </c:pt>
                <c:pt idx="27">
                  <c:v>1.0245959662500002E-2</c:v>
                </c:pt>
                <c:pt idx="28">
                  <c:v>1.0500455933333333E-2</c:v>
                </c:pt>
                <c:pt idx="29">
                  <c:v>1.0746024795833337E-2</c:v>
                </c:pt>
                <c:pt idx="30">
                  <c:v>1.0982666250000002E-2</c:v>
                </c:pt>
                <c:pt idx="31">
                  <c:v>1.1210380295833332E-2</c:v>
                </c:pt>
                <c:pt idx="32">
                  <c:v>1.1429166933333335E-2</c:v>
                </c:pt>
                <c:pt idx="33">
                  <c:v>1.1639026162500003E-2</c:v>
                </c:pt>
                <c:pt idx="34">
                  <c:v>1.1839957983333337E-2</c:v>
                </c:pt>
                <c:pt idx="35">
                  <c:v>1.2031962395833335E-2</c:v>
                </c:pt>
                <c:pt idx="36">
                  <c:v>1.2215039400000002E-2</c:v>
                </c:pt>
                <c:pt idx="37">
                  <c:v>1.2389188995833335E-2</c:v>
                </c:pt>
                <c:pt idx="38">
                  <c:v>1.2554411183333336E-2</c:v>
                </c:pt>
                <c:pt idx="39">
                  <c:v>1.2710705962500004E-2</c:v>
                </c:pt>
                <c:pt idx="40">
                  <c:v>1.2858073333333334E-2</c:v>
                </c:pt>
                <c:pt idx="41">
                  <c:v>1.2996513295833335E-2</c:v>
                </c:pt>
                <c:pt idx="42">
                  <c:v>1.3126025850000004E-2</c:v>
                </c:pt>
                <c:pt idx="43">
                  <c:v>1.3246610995833335E-2</c:v>
                </c:pt>
                <c:pt idx="44">
                  <c:v>1.3358268733333336E-2</c:v>
                </c:pt>
                <c:pt idx="45">
                  <c:v>1.3460999062500005E-2</c:v>
                </c:pt>
                <c:pt idx="46">
                  <c:v>1.3554801983333333E-2</c:v>
                </c:pt>
                <c:pt idx="47">
                  <c:v>1.3639677495833334E-2</c:v>
                </c:pt>
                <c:pt idx="48">
                  <c:v>1.3715625600000005E-2</c:v>
                </c:pt>
                <c:pt idx="49">
                  <c:v>1.3782646295833333E-2</c:v>
                </c:pt>
                <c:pt idx="50">
                  <c:v>1.3840739583333334E-2</c:v>
                </c:pt>
                <c:pt idx="51">
                  <c:v>1.3889905462499998E-2</c:v>
                </c:pt>
                <c:pt idx="52">
                  <c:v>1.393014393333333E-2</c:v>
                </c:pt>
                <c:pt idx="53">
                  <c:v>1.3961454995833334E-2</c:v>
                </c:pt>
                <c:pt idx="54">
                  <c:v>1.3983838649999995E-2</c:v>
                </c:pt>
                <c:pt idx="55">
                  <c:v>1.399729489583333E-2</c:v>
                </c:pt>
                <c:pt idx="56">
                  <c:v>1.4001823733333332E-2</c:v>
                </c:pt>
                <c:pt idx="57">
                  <c:v>1.3997425162499997E-2</c:v>
                </c:pt>
                <c:pt idx="58">
                  <c:v>1.3984099183333326E-2</c:v>
                </c:pt>
                <c:pt idx="59">
                  <c:v>1.3961845795833332E-2</c:v>
                </c:pt>
                <c:pt idx="60">
                  <c:v>1.3930664999999995E-2</c:v>
                </c:pt>
                <c:pt idx="61">
                  <c:v>1.3890556795833325E-2</c:v>
                </c:pt>
                <c:pt idx="62">
                  <c:v>1.3841521183333327E-2</c:v>
                </c:pt>
                <c:pt idx="63">
                  <c:v>1.3783558162499997E-2</c:v>
                </c:pt>
                <c:pt idx="64">
                  <c:v>1.3716667733333326E-2</c:v>
                </c:pt>
                <c:pt idx="65">
                  <c:v>1.3640849895833331E-2</c:v>
                </c:pt>
                <c:pt idx="66">
                  <c:v>1.3556104649999994E-2</c:v>
                </c:pt>
                <c:pt idx="67">
                  <c:v>1.3462431995833326E-2</c:v>
                </c:pt>
                <c:pt idx="68">
                  <c:v>1.3359831933333326E-2</c:v>
                </c:pt>
                <c:pt idx="69">
                  <c:v>1.3248304462499992E-2</c:v>
                </c:pt>
                <c:pt idx="70">
                  <c:v>1.312784958333333E-2</c:v>
                </c:pt>
                <c:pt idx="71">
                  <c:v>1.2998467295833326E-2</c:v>
                </c:pt>
                <c:pt idx="72">
                  <c:v>1.2860157599999988E-2</c:v>
                </c:pt>
                <c:pt idx="73">
                  <c:v>1.2712920495833325E-2</c:v>
                </c:pt>
                <c:pt idx="74">
                  <c:v>1.255675598333332E-2</c:v>
                </c:pt>
                <c:pt idx="75">
                  <c:v>1.2391664062499988E-2</c:v>
                </c:pt>
                <c:pt idx="76">
                  <c:v>1.2217644733333324E-2</c:v>
                </c:pt>
                <c:pt idx="77">
                  <c:v>1.2034697995833316E-2</c:v>
                </c:pt>
                <c:pt idx="78">
                  <c:v>1.1842823849999986E-2</c:v>
                </c:pt>
                <c:pt idx="79">
                  <c:v>1.1642022295833318E-2</c:v>
                </c:pt>
                <c:pt idx="80">
                  <c:v>1.1432293333333319E-2</c:v>
                </c:pt>
                <c:pt idx="81">
                  <c:v>1.1213636962499982E-2</c:v>
                </c:pt>
                <c:pt idx="82">
                  <c:v>1.0986053183333316E-2</c:v>
                </c:pt>
                <c:pt idx="83">
                  <c:v>1.0749541995833316E-2</c:v>
                </c:pt>
                <c:pt idx="84">
                  <c:v>1.0504103399999978E-2</c:v>
                </c:pt>
                <c:pt idx="85">
                  <c:v>1.0249737395833312E-2</c:v>
                </c:pt>
                <c:pt idx="86">
                  <c:v>9.9864439833333152E-3</c:v>
                </c:pt>
                <c:pt idx="87">
                  <c:v>9.7142231624999797E-3</c:v>
                </c:pt>
                <c:pt idx="88">
                  <c:v>9.4330749333333061E-3</c:v>
                </c:pt>
                <c:pt idx="89">
                  <c:v>9.1429992958333081E-3</c:v>
                </c:pt>
                <c:pt idx="90">
                  <c:v>8.8439962499999719E-3</c:v>
                </c:pt>
                <c:pt idx="91">
                  <c:v>8.5360657958333044E-3</c:v>
                </c:pt>
                <c:pt idx="92">
                  <c:v>8.2192079333333057E-3</c:v>
                </c:pt>
                <c:pt idx="93">
                  <c:v>7.8934226624999757E-3</c:v>
                </c:pt>
                <c:pt idx="94">
                  <c:v>7.5587099833333074E-3</c:v>
                </c:pt>
                <c:pt idx="95">
                  <c:v>7.2150698958333009E-3</c:v>
                </c:pt>
                <c:pt idx="96">
                  <c:v>6.8625023999999632E-3</c:v>
                </c:pt>
                <c:pt idx="97">
                  <c:v>6.5010074958333011E-3</c:v>
                </c:pt>
                <c:pt idx="98">
                  <c:v>6.1305851833333008E-3</c:v>
                </c:pt>
                <c:pt idx="99">
                  <c:v>5.7512354624999554E-3</c:v>
                </c:pt>
                <c:pt idx="100">
                  <c:v>5.3629583333332995E-3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FA25-4D96-AFE3-CF23F5D4B93F}"/>
            </c:ext>
          </c:extLst>
        </c:ser>
        <c:ser>
          <c:idx val="90"/>
          <c:order val="90"/>
          <c:spPr>
            <a:ln w="952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'zero alpha'!$G$92:$DC$92</c:f>
              <c:numCache>
                <c:formatCode>General</c:formatCode>
                <c:ptCount val="101"/>
                <c:pt idx="0">
                  <c:v>0</c:v>
                </c:pt>
                <c:pt idx="1">
                  <c:v>4.9552958333333344E-4</c:v>
                </c:pt>
                <c:pt idx="2">
                  <c:v>9.8211833333333351E-4</c:v>
                </c:pt>
                <c:pt idx="3">
                  <c:v>1.45976625E-3</c:v>
                </c:pt>
                <c:pt idx="4">
                  <c:v>1.9284733333333338E-3</c:v>
                </c:pt>
                <c:pt idx="5">
                  <c:v>2.3882395833333338E-3</c:v>
                </c:pt>
                <c:pt idx="6">
                  <c:v>2.8390650000000004E-3</c:v>
                </c:pt>
                <c:pt idx="7">
                  <c:v>3.2809495833333339E-3</c:v>
                </c:pt>
                <c:pt idx="8">
                  <c:v>3.7138933333333343E-3</c:v>
                </c:pt>
                <c:pt idx="9">
                  <c:v>4.1378962500000002E-3</c:v>
                </c:pt>
                <c:pt idx="10">
                  <c:v>4.5529583333333333E-3</c:v>
                </c:pt>
                <c:pt idx="11">
                  <c:v>4.9590795833333329E-3</c:v>
                </c:pt>
                <c:pt idx="12">
                  <c:v>5.3562599999999998E-3</c:v>
                </c:pt>
                <c:pt idx="13">
                  <c:v>5.7444995833333323E-3</c:v>
                </c:pt>
                <c:pt idx="14">
                  <c:v>6.1237983333333329E-3</c:v>
                </c:pt>
                <c:pt idx="15">
                  <c:v>6.4941562499999991E-3</c:v>
                </c:pt>
                <c:pt idx="16">
                  <c:v>6.8555733333333351E-3</c:v>
                </c:pt>
                <c:pt idx="17">
                  <c:v>7.2080495833333333E-3</c:v>
                </c:pt>
                <c:pt idx="18">
                  <c:v>7.5515850000000004E-3</c:v>
                </c:pt>
                <c:pt idx="19">
                  <c:v>7.8861795833333349E-3</c:v>
                </c:pt>
                <c:pt idx="20">
                  <c:v>8.2118333333333349E-3</c:v>
                </c:pt>
                <c:pt idx="21">
                  <c:v>8.5285462500000013E-3</c:v>
                </c:pt>
                <c:pt idx="22">
                  <c:v>8.8363183333333359E-3</c:v>
                </c:pt>
                <c:pt idx="23">
                  <c:v>9.1351495833333352E-3</c:v>
                </c:pt>
                <c:pt idx="24">
                  <c:v>9.4250400000000008E-3</c:v>
                </c:pt>
                <c:pt idx="25">
                  <c:v>9.705989583333333E-3</c:v>
                </c:pt>
                <c:pt idx="26">
                  <c:v>9.977998333333335E-3</c:v>
                </c:pt>
                <c:pt idx="27">
                  <c:v>1.0241066250000003E-2</c:v>
                </c:pt>
                <c:pt idx="28">
                  <c:v>1.0495193333333333E-2</c:v>
                </c:pt>
                <c:pt idx="29">
                  <c:v>1.0740379583333336E-2</c:v>
                </c:pt>
                <c:pt idx="30">
                  <c:v>1.0976625000000002E-2</c:v>
                </c:pt>
                <c:pt idx="31">
                  <c:v>1.1203929583333334E-2</c:v>
                </c:pt>
                <c:pt idx="32">
                  <c:v>1.1422293333333335E-2</c:v>
                </c:pt>
                <c:pt idx="33">
                  <c:v>1.1631716250000004E-2</c:v>
                </c:pt>
                <c:pt idx="34">
                  <c:v>1.1832198333333335E-2</c:v>
                </c:pt>
                <c:pt idx="35">
                  <c:v>1.2023739583333335E-2</c:v>
                </c:pt>
                <c:pt idx="36">
                  <c:v>1.2206340000000003E-2</c:v>
                </c:pt>
                <c:pt idx="37">
                  <c:v>1.2379999583333336E-2</c:v>
                </c:pt>
                <c:pt idx="38">
                  <c:v>1.2544718333333335E-2</c:v>
                </c:pt>
                <c:pt idx="39">
                  <c:v>1.2700496250000004E-2</c:v>
                </c:pt>
                <c:pt idx="40">
                  <c:v>1.2847333333333336E-2</c:v>
                </c:pt>
                <c:pt idx="41">
                  <c:v>1.2985229583333334E-2</c:v>
                </c:pt>
                <c:pt idx="42">
                  <c:v>1.3114185000000004E-2</c:v>
                </c:pt>
                <c:pt idx="43">
                  <c:v>1.3234199583333335E-2</c:v>
                </c:pt>
                <c:pt idx="44">
                  <c:v>1.3345273333333336E-2</c:v>
                </c:pt>
                <c:pt idx="45">
                  <c:v>1.3447406250000005E-2</c:v>
                </c:pt>
                <c:pt idx="46">
                  <c:v>1.3540598333333334E-2</c:v>
                </c:pt>
                <c:pt idx="47">
                  <c:v>1.3624849583333333E-2</c:v>
                </c:pt>
                <c:pt idx="48">
                  <c:v>1.3700160000000005E-2</c:v>
                </c:pt>
                <c:pt idx="49">
                  <c:v>1.3766529583333331E-2</c:v>
                </c:pt>
                <c:pt idx="50">
                  <c:v>1.3823958333333334E-2</c:v>
                </c:pt>
                <c:pt idx="51">
                  <c:v>1.3872446249999996E-2</c:v>
                </c:pt>
                <c:pt idx="52">
                  <c:v>1.3911993333333329E-2</c:v>
                </c:pt>
                <c:pt idx="53">
                  <c:v>1.3942599583333333E-2</c:v>
                </c:pt>
                <c:pt idx="54">
                  <c:v>1.3964264999999995E-2</c:v>
                </c:pt>
                <c:pt idx="55">
                  <c:v>1.3976989583333328E-2</c:v>
                </c:pt>
                <c:pt idx="56">
                  <c:v>1.3980773333333332E-2</c:v>
                </c:pt>
                <c:pt idx="57">
                  <c:v>1.3975616249999996E-2</c:v>
                </c:pt>
                <c:pt idx="58">
                  <c:v>1.3961518333333325E-2</c:v>
                </c:pt>
                <c:pt idx="59">
                  <c:v>1.3938479583333331E-2</c:v>
                </c:pt>
                <c:pt idx="60">
                  <c:v>1.3906499999999995E-2</c:v>
                </c:pt>
                <c:pt idx="61">
                  <c:v>1.3865579583333325E-2</c:v>
                </c:pt>
                <c:pt idx="62">
                  <c:v>1.3815718333333327E-2</c:v>
                </c:pt>
                <c:pt idx="63">
                  <c:v>1.3756916249999994E-2</c:v>
                </c:pt>
                <c:pt idx="64">
                  <c:v>1.3689173333333325E-2</c:v>
                </c:pt>
                <c:pt idx="65">
                  <c:v>1.3612489583333328E-2</c:v>
                </c:pt>
                <c:pt idx="66">
                  <c:v>1.3526864999999992E-2</c:v>
                </c:pt>
                <c:pt idx="67">
                  <c:v>1.3432299583333324E-2</c:v>
                </c:pt>
                <c:pt idx="68">
                  <c:v>1.3328793333333325E-2</c:v>
                </c:pt>
                <c:pt idx="69">
                  <c:v>1.3216346249999993E-2</c:v>
                </c:pt>
                <c:pt idx="70">
                  <c:v>1.3094958333333327E-2</c:v>
                </c:pt>
                <c:pt idx="71">
                  <c:v>1.2964629583333328E-2</c:v>
                </c:pt>
                <c:pt idx="72">
                  <c:v>1.2825359999999987E-2</c:v>
                </c:pt>
                <c:pt idx="73">
                  <c:v>1.2677149583333325E-2</c:v>
                </c:pt>
                <c:pt idx="74">
                  <c:v>1.251999833333332E-2</c:v>
                </c:pt>
                <c:pt idx="75">
                  <c:v>1.2353906249999987E-2</c:v>
                </c:pt>
                <c:pt idx="76">
                  <c:v>1.2178873333333323E-2</c:v>
                </c:pt>
                <c:pt idx="77">
                  <c:v>1.1994899583333316E-2</c:v>
                </c:pt>
                <c:pt idx="78">
                  <c:v>1.1801984999999984E-2</c:v>
                </c:pt>
                <c:pt idx="79">
                  <c:v>1.1600129583333316E-2</c:v>
                </c:pt>
                <c:pt idx="80">
                  <c:v>1.1389333333333317E-2</c:v>
                </c:pt>
                <c:pt idx="81">
                  <c:v>1.1169596249999983E-2</c:v>
                </c:pt>
                <c:pt idx="82">
                  <c:v>1.0940918333333313E-2</c:v>
                </c:pt>
                <c:pt idx="83">
                  <c:v>1.0703299583333315E-2</c:v>
                </c:pt>
                <c:pt idx="84">
                  <c:v>1.0456739999999978E-2</c:v>
                </c:pt>
                <c:pt idx="85">
                  <c:v>1.0201239583333313E-2</c:v>
                </c:pt>
                <c:pt idx="86">
                  <c:v>9.936798333333316E-3</c:v>
                </c:pt>
                <c:pt idx="87">
                  <c:v>9.6634162499999801E-3</c:v>
                </c:pt>
                <c:pt idx="88">
                  <c:v>9.3810933333333055E-3</c:v>
                </c:pt>
                <c:pt idx="89">
                  <c:v>9.0898295833333059E-3</c:v>
                </c:pt>
                <c:pt idx="90">
                  <c:v>8.7896249999999745E-3</c:v>
                </c:pt>
                <c:pt idx="91">
                  <c:v>8.4804795833333044E-3</c:v>
                </c:pt>
                <c:pt idx="92">
                  <c:v>8.1623933333333093E-3</c:v>
                </c:pt>
                <c:pt idx="93">
                  <c:v>7.8353662499999754E-3</c:v>
                </c:pt>
                <c:pt idx="94">
                  <c:v>7.4993983333333028E-3</c:v>
                </c:pt>
                <c:pt idx="95">
                  <c:v>7.1544895833332983E-3</c:v>
                </c:pt>
                <c:pt idx="96">
                  <c:v>6.800639999999962E-3</c:v>
                </c:pt>
                <c:pt idx="97">
                  <c:v>6.4378495833332938E-3</c:v>
                </c:pt>
                <c:pt idx="98">
                  <c:v>6.0661183333332938E-3</c:v>
                </c:pt>
                <c:pt idx="99">
                  <c:v>5.685446249999955E-3</c:v>
                </c:pt>
                <c:pt idx="100">
                  <c:v>5.2958333333332983E-3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FA25-4D96-AFE3-CF23F5D4B93F}"/>
            </c:ext>
          </c:extLst>
        </c:ser>
        <c:ser>
          <c:idx val="91"/>
          <c:order val="91"/>
          <c:spPr>
            <a:ln w="952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'zero alpha'!$G$93:$DC$93</c:f>
              <c:numCache>
                <c:formatCode>General</c:formatCode>
                <c:ptCount val="101"/>
                <c:pt idx="0">
                  <c:v>0</c:v>
                </c:pt>
                <c:pt idx="1">
                  <c:v>4.9552279583333345E-4</c:v>
                </c:pt>
                <c:pt idx="2">
                  <c:v>9.8209118333333358E-4</c:v>
                </c:pt>
                <c:pt idx="3">
                  <c:v>1.4597051624999999E-3</c:v>
                </c:pt>
                <c:pt idx="4">
                  <c:v>1.9283647333333338E-3</c:v>
                </c:pt>
                <c:pt idx="5">
                  <c:v>2.3880698958333338E-3</c:v>
                </c:pt>
                <c:pt idx="6">
                  <c:v>2.8388206500000006E-3</c:v>
                </c:pt>
                <c:pt idx="7">
                  <c:v>3.2806169958333339E-3</c:v>
                </c:pt>
                <c:pt idx="8">
                  <c:v>3.713458933333334E-3</c:v>
                </c:pt>
                <c:pt idx="9">
                  <c:v>4.1373464625000002E-3</c:v>
                </c:pt>
                <c:pt idx="10">
                  <c:v>4.5522795833333332E-3</c:v>
                </c:pt>
                <c:pt idx="11">
                  <c:v>4.9582582958333328E-3</c:v>
                </c:pt>
                <c:pt idx="12">
                  <c:v>5.3552826000000005E-3</c:v>
                </c:pt>
                <c:pt idx="13">
                  <c:v>5.743352495833332E-3</c:v>
                </c:pt>
                <c:pt idx="14">
                  <c:v>6.1224679833333335E-3</c:v>
                </c:pt>
                <c:pt idx="15">
                  <c:v>6.4926290624999997E-3</c:v>
                </c:pt>
                <c:pt idx="16">
                  <c:v>6.853835733333335E-3</c:v>
                </c:pt>
                <c:pt idx="17">
                  <c:v>7.2060879958333332E-3</c:v>
                </c:pt>
                <c:pt idx="18">
                  <c:v>7.5493858500000005E-3</c:v>
                </c:pt>
                <c:pt idx="19">
                  <c:v>7.883729295833336E-3</c:v>
                </c:pt>
                <c:pt idx="20">
                  <c:v>8.2091183333333363E-3</c:v>
                </c:pt>
                <c:pt idx="21">
                  <c:v>8.5255529625000003E-3</c:v>
                </c:pt>
                <c:pt idx="22">
                  <c:v>8.8330331833333352E-3</c:v>
                </c:pt>
                <c:pt idx="23">
                  <c:v>9.1315589958333356E-3</c:v>
                </c:pt>
                <c:pt idx="24">
                  <c:v>9.4211304000000017E-3</c:v>
                </c:pt>
                <c:pt idx="25">
                  <c:v>9.7017473958333333E-3</c:v>
                </c:pt>
                <c:pt idx="26">
                  <c:v>9.9734099833333357E-3</c:v>
                </c:pt>
                <c:pt idx="27">
                  <c:v>1.0236118162500002E-2</c:v>
                </c:pt>
                <c:pt idx="28">
                  <c:v>1.0489871933333334E-2</c:v>
                </c:pt>
                <c:pt idx="29">
                  <c:v>1.0734671295833336E-2</c:v>
                </c:pt>
                <c:pt idx="30">
                  <c:v>1.0970516250000003E-2</c:v>
                </c:pt>
                <c:pt idx="31">
                  <c:v>1.1197406795833333E-2</c:v>
                </c:pt>
                <c:pt idx="32">
                  <c:v>1.1415342933333336E-2</c:v>
                </c:pt>
                <c:pt idx="33">
                  <c:v>1.1624324662500003E-2</c:v>
                </c:pt>
                <c:pt idx="34">
                  <c:v>1.1824351983333335E-2</c:v>
                </c:pt>
                <c:pt idx="35">
                  <c:v>1.2015424895833335E-2</c:v>
                </c:pt>
                <c:pt idx="36">
                  <c:v>1.2197543400000004E-2</c:v>
                </c:pt>
                <c:pt idx="37">
                  <c:v>1.2370707495833334E-2</c:v>
                </c:pt>
                <c:pt idx="38">
                  <c:v>1.2534917183333334E-2</c:v>
                </c:pt>
                <c:pt idx="39">
                  <c:v>1.2690172462500005E-2</c:v>
                </c:pt>
                <c:pt idx="40">
                  <c:v>1.2836473333333336E-2</c:v>
                </c:pt>
                <c:pt idx="41">
                  <c:v>1.2973819795833334E-2</c:v>
                </c:pt>
                <c:pt idx="42">
                  <c:v>1.3102211850000005E-2</c:v>
                </c:pt>
                <c:pt idx="43">
                  <c:v>1.3221649495833336E-2</c:v>
                </c:pt>
                <c:pt idx="44">
                  <c:v>1.3332132733333337E-2</c:v>
                </c:pt>
                <c:pt idx="45">
                  <c:v>1.3433661562500006E-2</c:v>
                </c:pt>
                <c:pt idx="46">
                  <c:v>1.3526235983333334E-2</c:v>
                </c:pt>
                <c:pt idx="47">
                  <c:v>1.3609855995833335E-2</c:v>
                </c:pt>
                <c:pt idx="48">
                  <c:v>1.3684521600000004E-2</c:v>
                </c:pt>
                <c:pt idx="49">
                  <c:v>1.3750232795833333E-2</c:v>
                </c:pt>
                <c:pt idx="50">
                  <c:v>1.3806989583333335E-2</c:v>
                </c:pt>
                <c:pt idx="51">
                  <c:v>1.3854791962499998E-2</c:v>
                </c:pt>
                <c:pt idx="52">
                  <c:v>1.389363993333333E-2</c:v>
                </c:pt>
                <c:pt idx="53">
                  <c:v>1.3923533495833335E-2</c:v>
                </c:pt>
                <c:pt idx="54">
                  <c:v>1.3944472649999996E-2</c:v>
                </c:pt>
                <c:pt idx="55">
                  <c:v>1.395645739583333E-2</c:v>
                </c:pt>
                <c:pt idx="56">
                  <c:v>1.3959487733333333E-2</c:v>
                </c:pt>
                <c:pt idx="57">
                  <c:v>1.3953563662499998E-2</c:v>
                </c:pt>
                <c:pt idx="58">
                  <c:v>1.3938685183333327E-2</c:v>
                </c:pt>
                <c:pt idx="59">
                  <c:v>1.3914852295833332E-2</c:v>
                </c:pt>
                <c:pt idx="60">
                  <c:v>1.3882064999999996E-2</c:v>
                </c:pt>
                <c:pt idx="61">
                  <c:v>1.3840323295833328E-2</c:v>
                </c:pt>
                <c:pt idx="62">
                  <c:v>1.378962718333333E-2</c:v>
                </c:pt>
                <c:pt idx="63">
                  <c:v>1.3729976662499997E-2</c:v>
                </c:pt>
                <c:pt idx="64">
                  <c:v>1.3661371733333327E-2</c:v>
                </c:pt>
                <c:pt idx="65">
                  <c:v>1.3583812395833332E-2</c:v>
                </c:pt>
                <c:pt idx="66">
                  <c:v>1.3497298649999996E-2</c:v>
                </c:pt>
                <c:pt idx="67">
                  <c:v>1.3401830495833329E-2</c:v>
                </c:pt>
                <c:pt idx="68">
                  <c:v>1.3297407933333328E-2</c:v>
                </c:pt>
                <c:pt idx="69">
                  <c:v>1.3184030962499996E-2</c:v>
                </c:pt>
                <c:pt idx="70">
                  <c:v>1.3061699583333329E-2</c:v>
                </c:pt>
                <c:pt idx="71">
                  <c:v>1.2930413795833328E-2</c:v>
                </c:pt>
                <c:pt idx="72">
                  <c:v>1.2790173599999989E-2</c:v>
                </c:pt>
                <c:pt idx="73">
                  <c:v>1.2640978995833326E-2</c:v>
                </c:pt>
                <c:pt idx="74">
                  <c:v>1.2482829983333322E-2</c:v>
                </c:pt>
                <c:pt idx="75">
                  <c:v>1.231572656249999E-2</c:v>
                </c:pt>
                <c:pt idx="76">
                  <c:v>1.2139668733333324E-2</c:v>
                </c:pt>
                <c:pt idx="77">
                  <c:v>1.195465649583332E-2</c:v>
                </c:pt>
                <c:pt idx="78">
                  <c:v>1.1760689849999988E-2</c:v>
                </c:pt>
                <c:pt idx="79">
                  <c:v>1.1557768795833319E-2</c:v>
                </c:pt>
                <c:pt idx="80">
                  <c:v>1.1345893333333322E-2</c:v>
                </c:pt>
                <c:pt idx="81">
                  <c:v>1.1125063462499984E-2</c:v>
                </c:pt>
                <c:pt idx="82">
                  <c:v>1.0895279183333318E-2</c:v>
                </c:pt>
                <c:pt idx="83">
                  <c:v>1.0656540495833318E-2</c:v>
                </c:pt>
                <c:pt idx="84">
                  <c:v>1.0408847399999983E-2</c:v>
                </c:pt>
                <c:pt idx="85">
                  <c:v>1.0152199895833318E-2</c:v>
                </c:pt>
                <c:pt idx="86">
                  <c:v>9.8865979833333215E-3</c:v>
                </c:pt>
                <c:pt idx="87">
                  <c:v>9.6120416624999802E-3</c:v>
                </c:pt>
                <c:pt idx="88">
                  <c:v>9.328530933333315E-3</c:v>
                </c:pt>
                <c:pt idx="89">
                  <c:v>9.0360657958333118E-3</c:v>
                </c:pt>
                <c:pt idx="90">
                  <c:v>8.7346462499999777E-3</c:v>
                </c:pt>
                <c:pt idx="91">
                  <c:v>8.4242722958333127E-3</c:v>
                </c:pt>
                <c:pt idx="92">
                  <c:v>8.1049439333333098E-3</c:v>
                </c:pt>
                <c:pt idx="93">
                  <c:v>7.7766611624999829E-3</c:v>
                </c:pt>
                <c:pt idx="94">
                  <c:v>7.4394239833333112E-3</c:v>
                </c:pt>
                <c:pt idx="95">
                  <c:v>7.0932323958333085E-3</c:v>
                </c:pt>
                <c:pt idx="96">
                  <c:v>6.7380863999999679E-3</c:v>
                </c:pt>
                <c:pt idx="97">
                  <c:v>6.3739859958333034E-3</c:v>
                </c:pt>
                <c:pt idx="98">
                  <c:v>6.0009311833333009E-3</c:v>
                </c:pt>
                <c:pt idx="99">
                  <c:v>5.6189219624999606E-3</c:v>
                </c:pt>
                <c:pt idx="100">
                  <c:v>5.2279583333333032E-3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FA25-4D96-AFE3-CF23F5D4B93F}"/>
            </c:ext>
          </c:extLst>
        </c:ser>
        <c:ser>
          <c:idx val="92"/>
          <c:order val="92"/>
          <c:spPr>
            <a:ln w="952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'zero alpha'!$G$94:$DC$94</c:f>
              <c:numCache>
                <c:formatCode>General</c:formatCode>
                <c:ptCount val="101"/>
                <c:pt idx="0">
                  <c:v>0</c:v>
                </c:pt>
                <c:pt idx="1">
                  <c:v>4.9551593333333345E-4</c:v>
                </c:pt>
                <c:pt idx="2">
                  <c:v>9.8206373333333354E-4</c:v>
                </c:pt>
                <c:pt idx="3">
                  <c:v>1.4596434E-3</c:v>
                </c:pt>
                <c:pt idx="4">
                  <c:v>1.9282549333333337E-3</c:v>
                </c:pt>
                <c:pt idx="5">
                  <c:v>2.3878983333333339E-3</c:v>
                </c:pt>
                <c:pt idx="6">
                  <c:v>2.8385736000000003E-3</c:v>
                </c:pt>
                <c:pt idx="7">
                  <c:v>3.2802807333333337E-3</c:v>
                </c:pt>
                <c:pt idx="8">
                  <c:v>3.7130197333333343E-3</c:v>
                </c:pt>
                <c:pt idx="9">
                  <c:v>4.1367906000000006E-3</c:v>
                </c:pt>
                <c:pt idx="10">
                  <c:v>4.5515933333333336E-3</c:v>
                </c:pt>
                <c:pt idx="11">
                  <c:v>4.9574279333333329E-3</c:v>
                </c:pt>
                <c:pt idx="12">
                  <c:v>5.3542944E-3</c:v>
                </c:pt>
                <c:pt idx="13">
                  <c:v>5.7421927333333326E-3</c:v>
                </c:pt>
                <c:pt idx="14">
                  <c:v>6.121122933333333E-3</c:v>
                </c:pt>
                <c:pt idx="15">
                  <c:v>6.4910849999999989E-3</c:v>
                </c:pt>
                <c:pt idx="16">
                  <c:v>6.8520789333333353E-3</c:v>
                </c:pt>
                <c:pt idx="17">
                  <c:v>7.2041047333333335E-3</c:v>
                </c:pt>
                <c:pt idx="18">
                  <c:v>7.5471624000000006E-3</c:v>
                </c:pt>
                <c:pt idx="19">
                  <c:v>7.8812519333333365E-3</c:v>
                </c:pt>
                <c:pt idx="20">
                  <c:v>8.2063733333333361E-3</c:v>
                </c:pt>
                <c:pt idx="21">
                  <c:v>8.5225266000000001E-3</c:v>
                </c:pt>
                <c:pt idx="22">
                  <c:v>8.8297117333333355E-3</c:v>
                </c:pt>
                <c:pt idx="23">
                  <c:v>9.1279287333333355E-3</c:v>
                </c:pt>
                <c:pt idx="24">
                  <c:v>9.4171776000000016E-3</c:v>
                </c:pt>
                <c:pt idx="25">
                  <c:v>9.697458333333334E-3</c:v>
                </c:pt>
                <c:pt idx="26">
                  <c:v>9.968770933333336E-3</c:v>
                </c:pt>
                <c:pt idx="27">
                  <c:v>1.0231115400000003E-2</c:v>
                </c:pt>
                <c:pt idx="28">
                  <c:v>1.0484491733333334E-2</c:v>
                </c:pt>
                <c:pt idx="29">
                  <c:v>1.0728899933333336E-2</c:v>
                </c:pt>
                <c:pt idx="30">
                  <c:v>1.0964340000000003E-2</c:v>
                </c:pt>
                <c:pt idx="31">
                  <c:v>1.1190811933333334E-2</c:v>
                </c:pt>
                <c:pt idx="32">
                  <c:v>1.1408315733333335E-2</c:v>
                </c:pt>
                <c:pt idx="33">
                  <c:v>1.1616851400000003E-2</c:v>
                </c:pt>
                <c:pt idx="34">
                  <c:v>1.1816418933333336E-2</c:v>
                </c:pt>
                <c:pt idx="35">
                  <c:v>1.2007018333333336E-2</c:v>
                </c:pt>
                <c:pt idx="36">
                  <c:v>1.2188649600000004E-2</c:v>
                </c:pt>
                <c:pt idx="37">
                  <c:v>1.2361312733333334E-2</c:v>
                </c:pt>
                <c:pt idx="38">
                  <c:v>1.2525007733333336E-2</c:v>
                </c:pt>
                <c:pt idx="39">
                  <c:v>1.2679734600000006E-2</c:v>
                </c:pt>
                <c:pt idx="40">
                  <c:v>1.2825493333333337E-2</c:v>
                </c:pt>
                <c:pt idx="41">
                  <c:v>1.2962283933333336E-2</c:v>
                </c:pt>
                <c:pt idx="42">
                  <c:v>1.3090106400000004E-2</c:v>
                </c:pt>
                <c:pt idx="43">
                  <c:v>1.3208960733333336E-2</c:v>
                </c:pt>
                <c:pt idx="44">
                  <c:v>1.3318846933333336E-2</c:v>
                </c:pt>
                <c:pt idx="45">
                  <c:v>1.3419765000000007E-2</c:v>
                </c:pt>
                <c:pt idx="46">
                  <c:v>1.3511714933333335E-2</c:v>
                </c:pt>
                <c:pt idx="47">
                  <c:v>1.3594696733333335E-2</c:v>
                </c:pt>
                <c:pt idx="48">
                  <c:v>1.3668710400000006E-2</c:v>
                </c:pt>
                <c:pt idx="49">
                  <c:v>1.3733755933333333E-2</c:v>
                </c:pt>
                <c:pt idx="50">
                  <c:v>1.3789833333333336E-2</c:v>
                </c:pt>
                <c:pt idx="51">
                  <c:v>1.3836942599999999E-2</c:v>
                </c:pt>
                <c:pt idx="52">
                  <c:v>1.3875083733333331E-2</c:v>
                </c:pt>
                <c:pt idx="53">
                  <c:v>1.3904256733333335E-2</c:v>
                </c:pt>
                <c:pt idx="54">
                  <c:v>1.3924461599999997E-2</c:v>
                </c:pt>
                <c:pt idx="55">
                  <c:v>1.3935698333333331E-2</c:v>
                </c:pt>
                <c:pt idx="56">
                  <c:v>1.3937966933333334E-2</c:v>
                </c:pt>
                <c:pt idx="57">
                  <c:v>1.3931267399999999E-2</c:v>
                </c:pt>
                <c:pt idx="58">
                  <c:v>1.3915599733333327E-2</c:v>
                </c:pt>
                <c:pt idx="59">
                  <c:v>1.3890963933333333E-2</c:v>
                </c:pt>
                <c:pt idx="60">
                  <c:v>1.3857359999999996E-2</c:v>
                </c:pt>
                <c:pt idx="61">
                  <c:v>1.3814787933333329E-2</c:v>
                </c:pt>
                <c:pt idx="62">
                  <c:v>1.3763247733333327E-2</c:v>
                </c:pt>
                <c:pt idx="63">
                  <c:v>1.3702739399999997E-2</c:v>
                </c:pt>
                <c:pt idx="64">
                  <c:v>1.3633262933333327E-2</c:v>
                </c:pt>
                <c:pt idx="65">
                  <c:v>1.3554818333333333E-2</c:v>
                </c:pt>
                <c:pt idx="66">
                  <c:v>1.3467405599999996E-2</c:v>
                </c:pt>
                <c:pt idx="67">
                  <c:v>1.337102473333333E-2</c:v>
                </c:pt>
                <c:pt idx="68">
                  <c:v>1.3265675733333329E-2</c:v>
                </c:pt>
                <c:pt idx="69">
                  <c:v>1.3151358599999996E-2</c:v>
                </c:pt>
                <c:pt idx="70">
                  <c:v>1.3028073333333331E-2</c:v>
                </c:pt>
                <c:pt idx="71">
                  <c:v>1.289581993333333E-2</c:v>
                </c:pt>
                <c:pt idx="72">
                  <c:v>1.275459839999999E-2</c:v>
                </c:pt>
                <c:pt idx="73">
                  <c:v>1.2604408733333329E-2</c:v>
                </c:pt>
                <c:pt idx="74">
                  <c:v>1.2445250933333322E-2</c:v>
                </c:pt>
                <c:pt idx="75">
                  <c:v>1.2277124999999993E-2</c:v>
                </c:pt>
                <c:pt idx="76">
                  <c:v>1.2100030933333325E-2</c:v>
                </c:pt>
                <c:pt idx="77">
                  <c:v>1.1913968733333318E-2</c:v>
                </c:pt>
                <c:pt idx="78">
                  <c:v>1.171893839999999E-2</c:v>
                </c:pt>
                <c:pt idx="79">
                  <c:v>1.1514939933333322E-2</c:v>
                </c:pt>
                <c:pt idx="80">
                  <c:v>1.1301973333333323E-2</c:v>
                </c:pt>
                <c:pt idx="81">
                  <c:v>1.1080038599999988E-2</c:v>
                </c:pt>
                <c:pt idx="82">
                  <c:v>1.084913573333332E-2</c:v>
                </c:pt>
                <c:pt idx="83">
                  <c:v>1.0609264733333318E-2</c:v>
                </c:pt>
                <c:pt idx="84">
                  <c:v>1.036042559999998E-2</c:v>
                </c:pt>
                <c:pt idx="85">
                  <c:v>1.010261833333332E-2</c:v>
                </c:pt>
                <c:pt idx="86">
                  <c:v>9.8358429333333178E-3</c:v>
                </c:pt>
                <c:pt idx="87">
                  <c:v>9.56009939999998E-3</c:v>
                </c:pt>
                <c:pt idx="88">
                  <c:v>9.2753877333333137E-3</c:v>
                </c:pt>
                <c:pt idx="89">
                  <c:v>8.9817079333333119E-3</c:v>
                </c:pt>
                <c:pt idx="90">
                  <c:v>8.6790599999999746E-3</c:v>
                </c:pt>
                <c:pt idx="91">
                  <c:v>8.3674439333333087E-3</c:v>
                </c:pt>
                <c:pt idx="92">
                  <c:v>8.0468597333333142E-3</c:v>
                </c:pt>
                <c:pt idx="93">
                  <c:v>7.7173073999999842E-3</c:v>
                </c:pt>
                <c:pt idx="94">
                  <c:v>7.3787869333333117E-3</c:v>
                </c:pt>
                <c:pt idx="95">
                  <c:v>7.0312983333333037E-3</c:v>
                </c:pt>
                <c:pt idx="96">
                  <c:v>6.6748415999999741E-3</c:v>
                </c:pt>
                <c:pt idx="97">
                  <c:v>6.3094167333333021E-3</c:v>
                </c:pt>
                <c:pt idx="98">
                  <c:v>5.9350237333333014E-3</c:v>
                </c:pt>
                <c:pt idx="99">
                  <c:v>5.5516625999999653E-3</c:v>
                </c:pt>
                <c:pt idx="100">
                  <c:v>5.1593333333333075E-3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FA25-4D96-AFE3-CF23F5D4B93F}"/>
            </c:ext>
          </c:extLst>
        </c:ser>
        <c:ser>
          <c:idx val="93"/>
          <c:order val="93"/>
          <c:spPr>
            <a:ln w="952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'zero alpha'!$G$95:$DC$95</c:f>
              <c:numCache>
                <c:formatCode>General</c:formatCode>
                <c:ptCount val="101"/>
                <c:pt idx="0">
                  <c:v>0</c:v>
                </c:pt>
                <c:pt idx="1">
                  <c:v>4.9550899583333341E-4</c:v>
                </c:pt>
                <c:pt idx="2">
                  <c:v>9.8203598333333362E-4</c:v>
                </c:pt>
                <c:pt idx="3">
                  <c:v>1.4595809625000001E-3</c:v>
                </c:pt>
                <c:pt idx="4">
                  <c:v>1.9281439333333338E-3</c:v>
                </c:pt>
                <c:pt idx="5">
                  <c:v>2.3877248958333337E-3</c:v>
                </c:pt>
                <c:pt idx="6">
                  <c:v>2.8383238500000003E-3</c:v>
                </c:pt>
                <c:pt idx="7">
                  <c:v>3.2799407958333335E-3</c:v>
                </c:pt>
                <c:pt idx="8">
                  <c:v>3.7125757333333342E-3</c:v>
                </c:pt>
                <c:pt idx="9">
                  <c:v>4.1362286625000006E-3</c:v>
                </c:pt>
                <c:pt idx="10">
                  <c:v>4.5508995833333336E-3</c:v>
                </c:pt>
                <c:pt idx="11">
                  <c:v>4.9565884958333332E-3</c:v>
                </c:pt>
                <c:pt idx="12">
                  <c:v>5.3532954000000002E-3</c:v>
                </c:pt>
                <c:pt idx="13">
                  <c:v>5.7410202958333321E-3</c:v>
                </c:pt>
                <c:pt idx="14">
                  <c:v>6.1197631833333332E-3</c:v>
                </c:pt>
                <c:pt idx="15">
                  <c:v>6.4895240624999991E-3</c:v>
                </c:pt>
                <c:pt idx="16">
                  <c:v>6.8503029333333351E-3</c:v>
                </c:pt>
                <c:pt idx="17">
                  <c:v>7.2020997958333333E-3</c:v>
                </c:pt>
                <c:pt idx="18">
                  <c:v>7.5449146500000007E-3</c:v>
                </c:pt>
                <c:pt idx="19">
                  <c:v>7.8787474958333346E-3</c:v>
                </c:pt>
                <c:pt idx="20">
                  <c:v>8.2035983333333361E-3</c:v>
                </c:pt>
                <c:pt idx="21">
                  <c:v>8.5194671625000006E-3</c:v>
                </c:pt>
                <c:pt idx="22">
                  <c:v>8.826353983333337E-3</c:v>
                </c:pt>
                <c:pt idx="23">
                  <c:v>9.1242587958333364E-3</c:v>
                </c:pt>
                <c:pt idx="24">
                  <c:v>9.4131816000000007E-3</c:v>
                </c:pt>
                <c:pt idx="25">
                  <c:v>9.6931223958333333E-3</c:v>
                </c:pt>
                <c:pt idx="26">
                  <c:v>9.964081183333336E-3</c:v>
                </c:pt>
                <c:pt idx="27">
                  <c:v>1.0226057962500004E-2</c:v>
                </c:pt>
                <c:pt idx="28">
                  <c:v>1.0479052733333334E-2</c:v>
                </c:pt>
                <c:pt idx="29">
                  <c:v>1.0723065495833337E-2</c:v>
                </c:pt>
                <c:pt idx="30">
                  <c:v>1.0958096250000004E-2</c:v>
                </c:pt>
                <c:pt idx="31">
                  <c:v>1.1184144995833334E-2</c:v>
                </c:pt>
                <c:pt idx="32">
                  <c:v>1.1401211733333336E-2</c:v>
                </c:pt>
                <c:pt idx="33">
                  <c:v>1.1609296462500002E-2</c:v>
                </c:pt>
                <c:pt idx="34">
                  <c:v>1.1808399183333335E-2</c:v>
                </c:pt>
                <c:pt idx="35">
                  <c:v>1.1998519895833337E-2</c:v>
                </c:pt>
                <c:pt idx="36">
                  <c:v>1.2179658600000004E-2</c:v>
                </c:pt>
                <c:pt idx="37">
                  <c:v>1.2351815295833336E-2</c:v>
                </c:pt>
                <c:pt idx="38">
                  <c:v>1.2514989983333336E-2</c:v>
                </c:pt>
                <c:pt idx="39">
                  <c:v>1.2669182662500004E-2</c:v>
                </c:pt>
                <c:pt idx="40">
                  <c:v>1.2814393333333337E-2</c:v>
                </c:pt>
                <c:pt idx="41">
                  <c:v>1.2950621995833335E-2</c:v>
                </c:pt>
                <c:pt idx="42">
                  <c:v>1.3077868650000005E-2</c:v>
                </c:pt>
                <c:pt idx="43">
                  <c:v>1.3196133295833336E-2</c:v>
                </c:pt>
                <c:pt idx="44">
                  <c:v>1.3305415933333337E-2</c:v>
                </c:pt>
                <c:pt idx="45">
                  <c:v>1.3405716562500006E-2</c:v>
                </c:pt>
                <c:pt idx="46">
                  <c:v>1.3497035183333334E-2</c:v>
                </c:pt>
                <c:pt idx="47">
                  <c:v>1.3579371795833335E-2</c:v>
                </c:pt>
                <c:pt idx="48">
                  <c:v>1.3652726400000006E-2</c:v>
                </c:pt>
                <c:pt idx="49">
                  <c:v>1.3717098995833333E-2</c:v>
                </c:pt>
                <c:pt idx="50">
                  <c:v>1.3772489583333335E-2</c:v>
                </c:pt>
                <c:pt idx="51">
                  <c:v>1.3818898162499999E-2</c:v>
                </c:pt>
                <c:pt idx="52">
                  <c:v>1.3856324733333331E-2</c:v>
                </c:pt>
                <c:pt idx="53">
                  <c:v>1.3884769295833335E-2</c:v>
                </c:pt>
                <c:pt idx="54">
                  <c:v>1.3904231849999997E-2</c:v>
                </c:pt>
                <c:pt idx="55">
                  <c:v>1.3914712395833331E-2</c:v>
                </c:pt>
                <c:pt idx="56">
                  <c:v>1.3916210933333333E-2</c:v>
                </c:pt>
                <c:pt idx="57">
                  <c:v>1.3908727462499998E-2</c:v>
                </c:pt>
                <c:pt idx="58">
                  <c:v>1.3892261983333327E-2</c:v>
                </c:pt>
                <c:pt idx="59">
                  <c:v>1.3866814495833334E-2</c:v>
                </c:pt>
                <c:pt idx="60">
                  <c:v>1.3832384999999996E-2</c:v>
                </c:pt>
                <c:pt idx="61">
                  <c:v>1.3788973495833329E-2</c:v>
                </c:pt>
                <c:pt idx="62">
                  <c:v>1.373657998333333E-2</c:v>
                </c:pt>
                <c:pt idx="63">
                  <c:v>1.3675204462499996E-2</c:v>
                </c:pt>
                <c:pt idx="64">
                  <c:v>1.3604846933333328E-2</c:v>
                </c:pt>
                <c:pt idx="65">
                  <c:v>1.3525507395833331E-2</c:v>
                </c:pt>
                <c:pt idx="66">
                  <c:v>1.3437185849999995E-2</c:v>
                </c:pt>
                <c:pt idx="67">
                  <c:v>1.3339882295833327E-2</c:v>
                </c:pt>
                <c:pt idx="68">
                  <c:v>1.3233596733333328E-2</c:v>
                </c:pt>
                <c:pt idx="69">
                  <c:v>1.3118329162499994E-2</c:v>
                </c:pt>
                <c:pt idx="70">
                  <c:v>1.2994079583333332E-2</c:v>
                </c:pt>
                <c:pt idx="71">
                  <c:v>1.2860847995833331E-2</c:v>
                </c:pt>
                <c:pt idx="72">
                  <c:v>1.2718634399999987E-2</c:v>
                </c:pt>
                <c:pt idx="73">
                  <c:v>1.2567438795833327E-2</c:v>
                </c:pt>
                <c:pt idx="74">
                  <c:v>1.2407261183333324E-2</c:v>
                </c:pt>
                <c:pt idx="75">
                  <c:v>1.2238101562499992E-2</c:v>
                </c:pt>
                <c:pt idx="76">
                  <c:v>1.2059959933333326E-2</c:v>
                </c:pt>
                <c:pt idx="77">
                  <c:v>1.1872836295833317E-2</c:v>
                </c:pt>
                <c:pt idx="78">
                  <c:v>1.1676730649999988E-2</c:v>
                </c:pt>
                <c:pt idx="79">
                  <c:v>1.1471642995833319E-2</c:v>
                </c:pt>
                <c:pt idx="80">
                  <c:v>1.1257573333333323E-2</c:v>
                </c:pt>
                <c:pt idx="81">
                  <c:v>1.1034521662499987E-2</c:v>
                </c:pt>
                <c:pt idx="82">
                  <c:v>1.0802487983333317E-2</c:v>
                </c:pt>
                <c:pt idx="83">
                  <c:v>1.0561472295833318E-2</c:v>
                </c:pt>
                <c:pt idx="84">
                  <c:v>1.0311474599999981E-2</c:v>
                </c:pt>
                <c:pt idx="85">
                  <c:v>1.0052494895833319E-2</c:v>
                </c:pt>
                <c:pt idx="86">
                  <c:v>9.7845331833333188E-3</c:v>
                </c:pt>
                <c:pt idx="87">
                  <c:v>9.5075894624999796E-3</c:v>
                </c:pt>
                <c:pt idx="88">
                  <c:v>9.2216637333333157E-3</c:v>
                </c:pt>
                <c:pt idx="89">
                  <c:v>8.9267559958333131E-3</c:v>
                </c:pt>
                <c:pt idx="90">
                  <c:v>8.6228662499999789E-3</c:v>
                </c:pt>
                <c:pt idx="91">
                  <c:v>8.309994495833313E-3</c:v>
                </c:pt>
                <c:pt idx="92">
                  <c:v>7.9881407333333085E-3</c:v>
                </c:pt>
                <c:pt idx="93">
                  <c:v>7.6573049624999792E-3</c:v>
                </c:pt>
                <c:pt idx="94">
                  <c:v>7.3174871833333113E-3</c:v>
                </c:pt>
                <c:pt idx="95">
                  <c:v>6.9686873958333048E-3</c:v>
                </c:pt>
                <c:pt idx="96">
                  <c:v>6.6109055999999736E-3</c:v>
                </c:pt>
                <c:pt idx="97">
                  <c:v>6.2441417958333037E-3</c:v>
                </c:pt>
                <c:pt idx="98">
                  <c:v>5.8683959833333021E-3</c:v>
                </c:pt>
                <c:pt idx="99">
                  <c:v>5.483668162499962E-3</c:v>
                </c:pt>
                <c:pt idx="100">
                  <c:v>5.089958333333304E-3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FA25-4D96-AFE3-CF23F5D4B93F}"/>
            </c:ext>
          </c:extLst>
        </c:ser>
        <c:ser>
          <c:idx val="94"/>
          <c:order val="94"/>
          <c:spPr>
            <a:ln w="952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'zero alpha'!$G$96:$DC$96</c:f>
              <c:numCache>
                <c:formatCode>General</c:formatCode>
                <c:ptCount val="101"/>
                <c:pt idx="0">
                  <c:v>0</c:v>
                </c:pt>
                <c:pt idx="1">
                  <c:v>4.9550198333333346E-4</c:v>
                </c:pt>
                <c:pt idx="2">
                  <c:v>9.820079333333336E-4</c:v>
                </c:pt>
                <c:pt idx="3">
                  <c:v>1.4595178500000001E-3</c:v>
                </c:pt>
                <c:pt idx="4">
                  <c:v>1.9280317333333337E-3</c:v>
                </c:pt>
                <c:pt idx="5">
                  <c:v>2.387549583333334E-3</c:v>
                </c:pt>
                <c:pt idx="6">
                  <c:v>2.8380714000000003E-3</c:v>
                </c:pt>
                <c:pt idx="7">
                  <c:v>3.2795971833333337E-3</c:v>
                </c:pt>
                <c:pt idx="8">
                  <c:v>3.7121269333333343E-3</c:v>
                </c:pt>
                <c:pt idx="9">
                  <c:v>4.1356606500000002E-3</c:v>
                </c:pt>
                <c:pt idx="10">
                  <c:v>4.5501983333333332E-3</c:v>
                </c:pt>
                <c:pt idx="11">
                  <c:v>4.955739983333333E-3</c:v>
                </c:pt>
                <c:pt idx="12">
                  <c:v>5.3522856000000002E-3</c:v>
                </c:pt>
                <c:pt idx="13">
                  <c:v>5.7398351833333324E-3</c:v>
                </c:pt>
                <c:pt idx="14">
                  <c:v>6.1183887333333331E-3</c:v>
                </c:pt>
                <c:pt idx="15">
                  <c:v>6.4879462499999995E-3</c:v>
                </c:pt>
                <c:pt idx="16">
                  <c:v>6.8485077333333352E-3</c:v>
                </c:pt>
                <c:pt idx="17">
                  <c:v>7.2000731833333333E-3</c:v>
                </c:pt>
                <c:pt idx="18">
                  <c:v>7.5426426000000006E-3</c:v>
                </c:pt>
                <c:pt idx="19">
                  <c:v>7.8762159833333355E-3</c:v>
                </c:pt>
                <c:pt idx="20">
                  <c:v>8.2007933333333363E-3</c:v>
                </c:pt>
                <c:pt idx="21">
                  <c:v>8.5163746500000002E-3</c:v>
                </c:pt>
                <c:pt idx="22">
                  <c:v>8.822959933333336E-3</c:v>
                </c:pt>
                <c:pt idx="23">
                  <c:v>9.1205491833333367E-3</c:v>
                </c:pt>
                <c:pt idx="24">
                  <c:v>9.4091424000000007E-3</c:v>
                </c:pt>
                <c:pt idx="25">
                  <c:v>9.6887395833333331E-3</c:v>
                </c:pt>
                <c:pt idx="26">
                  <c:v>9.9593407333333356E-3</c:v>
                </c:pt>
                <c:pt idx="27">
                  <c:v>1.0220945850000003E-2</c:v>
                </c:pt>
                <c:pt idx="28">
                  <c:v>1.0473554933333334E-2</c:v>
                </c:pt>
                <c:pt idx="29">
                  <c:v>1.0717167983333336E-2</c:v>
                </c:pt>
                <c:pt idx="30">
                  <c:v>1.0951785000000002E-2</c:v>
                </c:pt>
                <c:pt idx="31">
                  <c:v>1.1177405983333333E-2</c:v>
                </c:pt>
                <c:pt idx="32">
                  <c:v>1.1394030933333335E-2</c:v>
                </c:pt>
                <c:pt idx="33">
                  <c:v>1.1601659850000001E-2</c:v>
                </c:pt>
                <c:pt idx="34">
                  <c:v>1.1800292733333335E-2</c:v>
                </c:pt>
                <c:pt idx="35">
                  <c:v>1.1989929583333336E-2</c:v>
                </c:pt>
                <c:pt idx="36">
                  <c:v>1.2170570400000002E-2</c:v>
                </c:pt>
                <c:pt idx="37">
                  <c:v>1.2342215183333335E-2</c:v>
                </c:pt>
                <c:pt idx="38">
                  <c:v>1.2504863933333336E-2</c:v>
                </c:pt>
                <c:pt idx="39">
                  <c:v>1.2658516650000003E-2</c:v>
                </c:pt>
                <c:pt idx="40">
                  <c:v>1.2803173333333334E-2</c:v>
                </c:pt>
                <c:pt idx="41">
                  <c:v>1.2938833983333335E-2</c:v>
                </c:pt>
                <c:pt idx="42">
                  <c:v>1.3065498600000005E-2</c:v>
                </c:pt>
                <c:pt idx="43">
                  <c:v>1.3183167183333335E-2</c:v>
                </c:pt>
                <c:pt idx="44">
                  <c:v>1.3291839733333335E-2</c:v>
                </c:pt>
                <c:pt idx="45">
                  <c:v>1.3391516250000006E-2</c:v>
                </c:pt>
                <c:pt idx="46">
                  <c:v>1.3482196733333333E-2</c:v>
                </c:pt>
                <c:pt idx="47">
                  <c:v>1.3563881183333333E-2</c:v>
                </c:pt>
                <c:pt idx="48">
                  <c:v>1.3636569600000004E-2</c:v>
                </c:pt>
                <c:pt idx="49">
                  <c:v>1.3700261983333331E-2</c:v>
                </c:pt>
                <c:pt idx="50">
                  <c:v>1.3754958333333334E-2</c:v>
                </c:pt>
                <c:pt idx="51">
                  <c:v>1.3800658649999997E-2</c:v>
                </c:pt>
                <c:pt idx="52">
                  <c:v>1.383736293333333E-2</c:v>
                </c:pt>
                <c:pt idx="53">
                  <c:v>1.3865071183333333E-2</c:v>
                </c:pt>
                <c:pt idx="54">
                  <c:v>1.3883783399999995E-2</c:v>
                </c:pt>
                <c:pt idx="55">
                  <c:v>1.389349958333333E-2</c:v>
                </c:pt>
                <c:pt idx="56">
                  <c:v>1.3894219733333331E-2</c:v>
                </c:pt>
                <c:pt idx="57">
                  <c:v>1.3885943849999997E-2</c:v>
                </c:pt>
                <c:pt idx="58">
                  <c:v>1.3868671933333326E-2</c:v>
                </c:pt>
                <c:pt idx="59">
                  <c:v>1.3842403983333331E-2</c:v>
                </c:pt>
                <c:pt idx="60">
                  <c:v>1.3807139999999996E-2</c:v>
                </c:pt>
                <c:pt idx="61">
                  <c:v>1.3762879983333327E-2</c:v>
                </c:pt>
                <c:pt idx="62">
                  <c:v>1.3709623933333328E-2</c:v>
                </c:pt>
                <c:pt idx="63">
                  <c:v>1.3647371849999996E-2</c:v>
                </c:pt>
                <c:pt idx="64">
                  <c:v>1.3576123733333324E-2</c:v>
                </c:pt>
                <c:pt idx="65">
                  <c:v>1.3495879583333328E-2</c:v>
                </c:pt>
                <c:pt idx="66">
                  <c:v>1.3406639399999993E-2</c:v>
                </c:pt>
                <c:pt idx="67">
                  <c:v>1.3308403183333328E-2</c:v>
                </c:pt>
                <c:pt idx="68">
                  <c:v>1.3201170933333325E-2</c:v>
                </c:pt>
                <c:pt idx="69">
                  <c:v>1.3084942649999994E-2</c:v>
                </c:pt>
                <c:pt idx="70">
                  <c:v>1.2959718333333328E-2</c:v>
                </c:pt>
                <c:pt idx="71">
                  <c:v>1.2825497983333326E-2</c:v>
                </c:pt>
                <c:pt idx="72">
                  <c:v>1.2682281599999987E-2</c:v>
                </c:pt>
                <c:pt idx="73">
                  <c:v>1.2530069183333326E-2</c:v>
                </c:pt>
                <c:pt idx="74">
                  <c:v>1.236886073333332E-2</c:v>
                </c:pt>
                <c:pt idx="75">
                  <c:v>1.2198656249999988E-2</c:v>
                </c:pt>
                <c:pt idx="76">
                  <c:v>1.2019455733333323E-2</c:v>
                </c:pt>
                <c:pt idx="77">
                  <c:v>1.1831259183333317E-2</c:v>
                </c:pt>
                <c:pt idx="78">
                  <c:v>1.1634066599999986E-2</c:v>
                </c:pt>
                <c:pt idx="79">
                  <c:v>1.1427877983333317E-2</c:v>
                </c:pt>
                <c:pt idx="80">
                  <c:v>1.1212693333333319E-2</c:v>
                </c:pt>
                <c:pt idx="81">
                  <c:v>1.0988512649999983E-2</c:v>
                </c:pt>
                <c:pt idx="82">
                  <c:v>1.0755335933333315E-2</c:v>
                </c:pt>
                <c:pt idx="83">
                  <c:v>1.0513163183333316E-2</c:v>
                </c:pt>
                <c:pt idx="84">
                  <c:v>1.0261994399999981E-2</c:v>
                </c:pt>
                <c:pt idx="85">
                  <c:v>1.0001829583333316E-2</c:v>
                </c:pt>
                <c:pt idx="86">
                  <c:v>9.7326687333333176E-3</c:v>
                </c:pt>
                <c:pt idx="87">
                  <c:v>9.4545118499999789E-3</c:v>
                </c:pt>
                <c:pt idx="88">
                  <c:v>9.1673589333333069E-3</c:v>
                </c:pt>
                <c:pt idx="89">
                  <c:v>8.8712099833333086E-3</c:v>
                </c:pt>
                <c:pt idx="90">
                  <c:v>8.56606499999997E-3</c:v>
                </c:pt>
                <c:pt idx="91">
                  <c:v>8.251923983333305E-3</c:v>
                </c:pt>
                <c:pt idx="92">
                  <c:v>7.9287869333333066E-3</c:v>
                </c:pt>
                <c:pt idx="93">
                  <c:v>7.596653849999975E-3</c:v>
                </c:pt>
                <c:pt idx="94">
                  <c:v>7.2555247333333031E-3</c:v>
                </c:pt>
                <c:pt idx="95">
                  <c:v>6.9053995833333048E-3</c:v>
                </c:pt>
                <c:pt idx="96">
                  <c:v>6.5462783999999663E-3</c:v>
                </c:pt>
                <c:pt idx="97">
                  <c:v>6.1781611833333014E-3</c:v>
                </c:pt>
                <c:pt idx="98">
                  <c:v>5.8010479333332962E-3</c:v>
                </c:pt>
                <c:pt idx="99">
                  <c:v>5.4149386499999577E-3</c:v>
                </c:pt>
                <c:pt idx="100">
                  <c:v>5.0198333333332998E-3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FA25-4D96-AFE3-CF23F5D4B93F}"/>
            </c:ext>
          </c:extLst>
        </c:ser>
        <c:ser>
          <c:idx val="95"/>
          <c:order val="95"/>
          <c:spPr>
            <a:ln w="952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'zero alpha'!$G$97:$DC$97</c:f>
              <c:numCache>
                <c:formatCode>General</c:formatCode>
                <c:ptCount val="101"/>
                <c:pt idx="0">
                  <c:v>0</c:v>
                </c:pt>
                <c:pt idx="1">
                  <c:v>4.9549489583333348E-4</c:v>
                </c:pt>
                <c:pt idx="2">
                  <c:v>9.8197958333333347E-4</c:v>
                </c:pt>
                <c:pt idx="3">
                  <c:v>1.4594540625E-3</c:v>
                </c:pt>
                <c:pt idx="4">
                  <c:v>1.9279183333333338E-3</c:v>
                </c:pt>
                <c:pt idx="5">
                  <c:v>2.3873723958333336E-3</c:v>
                </c:pt>
                <c:pt idx="6">
                  <c:v>2.8378162500000003E-3</c:v>
                </c:pt>
                <c:pt idx="7">
                  <c:v>3.2792498958333339E-3</c:v>
                </c:pt>
                <c:pt idx="8">
                  <c:v>3.7116733333333344E-3</c:v>
                </c:pt>
                <c:pt idx="9">
                  <c:v>4.1350865625000002E-3</c:v>
                </c:pt>
                <c:pt idx="10">
                  <c:v>4.5494895833333333E-3</c:v>
                </c:pt>
                <c:pt idx="11">
                  <c:v>4.954882395833333E-3</c:v>
                </c:pt>
                <c:pt idx="12">
                  <c:v>5.351265E-3</c:v>
                </c:pt>
                <c:pt idx="13">
                  <c:v>5.7386373958333327E-3</c:v>
                </c:pt>
                <c:pt idx="14">
                  <c:v>6.1169995833333336E-3</c:v>
                </c:pt>
                <c:pt idx="15">
                  <c:v>6.4863515624999993E-3</c:v>
                </c:pt>
                <c:pt idx="16">
                  <c:v>6.8466933333333349E-3</c:v>
                </c:pt>
                <c:pt idx="17">
                  <c:v>7.1980248958333336E-3</c:v>
                </c:pt>
                <c:pt idx="18">
                  <c:v>7.5403462500000006E-3</c:v>
                </c:pt>
                <c:pt idx="19">
                  <c:v>7.8736573958333358E-3</c:v>
                </c:pt>
                <c:pt idx="20">
                  <c:v>8.1979583333333349E-3</c:v>
                </c:pt>
                <c:pt idx="21">
                  <c:v>8.5132490625000005E-3</c:v>
                </c:pt>
                <c:pt idx="22">
                  <c:v>8.8195295833333361E-3</c:v>
                </c:pt>
                <c:pt idx="23">
                  <c:v>9.1167998958333364E-3</c:v>
                </c:pt>
                <c:pt idx="24">
                  <c:v>9.4050600000000015E-3</c:v>
                </c:pt>
                <c:pt idx="25">
                  <c:v>9.6843098958333332E-3</c:v>
                </c:pt>
                <c:pt idx="26">
                  <c:v>9.9545495833333365E-3</c:v>
                </c:pt>
                <c:pt idx="27">
                  <c:v>1.0215779062500003E-2</c:v>
                </c:pt>
                <c:pt idx="28">
                  <c:v>1.0467998333333334E-2</c:v>
                </c:pt>
                <c:pt idx="29">
                  <c:v>1.0711207395833335E-2</c:v>
                </c:pt>
                <c:pt idx="30">
                  <c:v>1.0945406250000001E-2</c:v>
                </c:pt>
                <c:pt idx="31">
                  <c:v>1.1170594895833334E-2</c:v>
                </c:pt>
                <c:pt idx="32">
                  <c:v>1.1386773333333336E-2</c:v>
                </c:pt>
                <c:pt idx="33">
                  <c:v>1.1593941562500001E-2</c:v>
                </c:pt>
                <c:pt idx="34">
                  <c:v>1.1792099583333337E-2</c:v>
                </c:pt>
                <c:pt idx="35">
                  <c:v>1.1981247395833335E-2</c:v>
                </c:pt>
                <c:pt idx="36">
                  <c:v>1.2161385000000004E-2</c:v>
                </c:pt>
                <c:pt idx="37">
                  <c:v>1.2332512395833335E-2</c:v>
                </c:pt>
                <c:pt idx="38">
                  <c:v>1.2494629583333335E-2</c:v>
                </c:pt>
                <c:pt idx="39">
                  <c:v>1.2647736562500005E-2</c:v>
                </c:pt>
                <c:pt idx="40">
                  <c:v>1.2791833333333336E-2</c:v>
                </c:pt>
                <c:pt idx="41">
                  <c:v>1.2926919895833335E-2</c:v>
                </c:pt>
                <c:pt idx="42">
                  <c:v>1.3052996250000004E-2</c:v>
                </c:pt>
                <c:pt idx="43">
                  <c:v>1.3170062395833336E-2</c:v>
                </c:pt>
                <c:pt idx="44">
                  <c:v>1.3278118333333337E-2</c:v>
                </c:pt>
                <c:pt idx="45">
                  <c:v>1.3377164062500006E-2</c:v>
                </c:pt>
                <c:pt idx="46">
                  <c:v>1.3467199583333334E-2</c:v>
                </c:pt>
                <c:pt idx="47">
                  <c:v>1.3548224895833334E-2</c:v>
                </c:pt>
                <c:pt idx="48">
                  <c:v>1.3620240000000004E-2</c:v>
                </c:pt>
                <c:pt idx="49">
                  <c:v>1.3683244895833332E-2</c:v>
                </c:pt>
                <c:pt idx="50">
                  <c:v>1.3737239583333335E-2</c:v>
                </c:pt>
                <c:pt idx="51">
                  <c:v>1.3782224062499997E-2</c:v>
                </c:pt>
                <c:pt idx="52">
                  <c:v>1.381819833333333E-2</c:v>
                </c:pt>
                <c:pt idx="53">
                  <c:v>1.3845162395833334E-2</c:v>
                </c:pt>
                <c:pt idx="54">
                  <c:v>1.3863116249999996E-2</c:v>
                </c:pt>
                <c:pt idx="55">
                  <c:v>1.387205989583333E-2</c:v>
                </c:pt>
                <c:pt idx="56">
                  <c:v>1.3871993333333332E-2</c:v>
                </c:pt>
                <c:pt idx="57">
                  <c:v>1.3862916562499997E-2</c:v>
                </c:pt>
                <c:pt idx="58">
                  <c:v>1.3844829583333326E-2</c:v>
                </c:pt>
                <c:pt idx="59">
                  <c:v>1.3817732395833331E-2</c:v>
                </c:pt>
                <c:pt idx="60">
                  <c:v>1.3781624999999995E-2</c:v>
                </c:pt>
                <c:pt idx="61">
                  <c:v>1.3736507395833326E-2</c:v>
                </c:pt>
                <c:pt idx="62">
                  <c:v>1.3682379583333328E-2</c:v>
                </c:pt>
                <c:pt idx="63">
                  <c:v>1.3619241562499995E-2</c:v>
                </c:pt>
                <c:pt idx="64">
                  <c:v>1.3547093333333326E-2</c:v>
                </c:pt>
                <c:pt idx="65">
                  <c:v>1.346593489583333E-2</c:v>
                </c:pt>
                <c:pt idx="66">
                  <c:v>1.3375766249999994E-2</c:v>
                </c:pt>
                <c:pt idx="67">
                  <c:v>1.3276587395833327E-2</c:v>
                </c:pt>
                <c:pt idx="68">
                  <c:v>1.3168398333333328E-2</c:v>
                </c:pt>
                <c:pt idx="69">
                  <c:v>1.3051199062499994E-2</c:v>
                </c:pt>
                <c:pt idx="70">
                  <c:v>1.2924989583333331E-2</c:v>
                </c:pt>
                <c:pt idx="71">
                  <c:v>1.2789769895833327E-2</c:v>
                </c:pt>
                <c:pt idx="72">
                  <c:v>1.2645539999999986E-2</c:v>
                </c:pt>
                <c:pt idx="73">
                  <c:v>1.2492299895833326E-2</c:v>
                </c:pt>
                <c:pt idx="74">
                  <c:v>1.2330049583333322E-2</c:v>
                </c:pt>
                <c:pt idx="75">
                  <c:v>1.2158789062499991E-2</c:v>
                </c:pt>
                <c:pt idx="76">
                  <c:v>1.1978518333333323E-2</c:v>
                </c:pt>
                <c:pt idx="77">
                  <c:v>1.1789237395833319E-2</c:v>
                </c:pt>
                <c:pt idx="78">
                  <c:v>1.1590946249999987E-2</c:v>
                </c:pt>
                <c:pt idx="79">
                  <c:v>1.1383644895833319E-2</c:v>
                </c:pt>
                <c:pt idx="80">
                  <c:v>1.1167333333333321E-2</c:v>
                </c:pt>
                <c:pt idx="81">
                  <c:v>1.0942011562499986E-2</c:v>
                </c:pt>
                <c:pt idx="82">
                  <c:v>1.0707679583333317E-2</c:v>
                </c:pt>
                <c:pt idx="83">
                  <c:v>1.0464337395833315E-2</c:v>
                </c:pt>
                <c:pt idx="84">
                  <c:v>1.0211984999999979E-2</c:v>
                </c:pt>
                <c:pt idx="85">
                  <c:v>9.9506223958333168E-3</c:v>
                </c:pt>
                <c:pt idx="86">
                  <c:v>9.6802495833333141E-3</c:v>
                </c:pt>
                <c:pt idx="87">
                  <c:v>9.4008665624999779E-3</c:v>
                </c:pt>
                <c:pt idx="88">
                  <c:v>9.1124733333333083E-3</c:v>
                </c:pt>
                <c:pt idx="89">
                  <c:v>8.8150698958333121E-3</c:v>
                </c:pt>
                <c:pt idx="90">
                  <c:v>8.5086562499999754E-3</c:v>
                </c:pt>
                <c:pt idx="91">
                  <c:v>8.1932323958333053E-3</c:v>
                </c:pt>
                <c:pt idx="92">
                  <c:v>7.8687983333333086E-3</c:v>
                </c:pt>
                <c:pt idx="93">
                  <c:v>7.5353540624999785E-3</c:v>
                </c:pt>
                <c:pt idx="94">
                  <c:v>7.1928995833333079E-3</c:v>
                </c:pt>
                <c:pt idx="95">
                  <c:v>6.8414348958333038E-3</c:v>
                </c:pt>
                <c:pt idx="96">
                  <c:v>6.4809599999999662E-3</c:v>
                </c:pt>
                <c:pt idx="97">
                  <c:v>6.1114748958333021E-3</c:v>
                </c:pt>
                <c:pt idx="98">
                  <c:v>5.7329795833332975E-3</c:v>
                </c:pt>
                <c:pt idx="99">
                  <c:v>5.3454740624999594E-3</c:v>
                </c:pt>
                <c:pt idx="100">
                  <c:v>4.9489583333333018E-3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FA25-4D96-AFE3-CF23F5D4B93F}"/>
            </c:ext>
          </c:extLst>
        </c:ser>
        <c:ser>
          <c:idx val="96"/>
          <c:order val="96"/>
          <c:spPr>
            <a:ln w="952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val>
            <c:numRef>
              <c:f>'zero alpha'!$G$98:$DC$98</c:f>
              <c:numCache>
                <c:formatCode>General</c:formatCode>
                <c:ptCount val="101"/>
                <c:pt idx="0">
                  <c:v>0</c:v>
                </c:pt>
                <c:pt idx="1">
                  <c:v>4.9548773333333348E-4</c:v>
                </c:pt>
                <c:pt idx="2">
                  <c:v>9.8195093333333346E-4</c:v>
                </c:pt>
                <c:pt idx="3">
                  <c:v>1.4593895999999999E-3</c:v>
                </c:pt>
                <c:pt idx="4">
                  <c:v>1.9278037333333338E-3</c:v>
                </c:pt>
                <c:pt idx="5">
                  <c:v>2.3871933333333337E-3</c:v>
                </c:pt>
                <c:pt idx="6">
                  <c:v>2.8375584000000006E-3</c:v>
                </c:pt>
                <c:pt idx="7">
                  <c:v>3.2788989333333339E-3</c:v>
                </c:pt>
                <c:pt idx="8">
                  <c:v>3.7112149333333342E-3</c:v>
                </c:pt>
                <c:pt idx="9">
                  <c:v>4.1345064000000006E-3</c:v>
                </c:pt>
                <c:pt idx="10">
                  <c:v>4.548773333333333E-3</c:v>
                </c:pt>
                <c:pt idx="11">
                  <c:v>4.9540157333333333E-3</c:v>
                </c:pt>
                <c:pt idx="12">
                  <c:v>5.3502336000000005E-3</c:v>
                </c:pt>
                <c:pt idx="13">
                  <c:v>5.737426933333332E-3</c:v>
                </c:pt>
                <c:pt idx="14">
                  <c:v>6.115595733333333E-3</c:v>
                </c:pt>
                <c:pt idx="15">
                  <c:v>6.4847399999999993E-3</c:v>
                </c:pt>
                <c:pt idx="16">
                  <c:v>6.844859733333335E-3</c:v>
                </c:pt>
                <c:pt idx="17">
                  <c:v>7.1959549333333334E-3</c:v>
                </c:pt>
                <c:pt idx="18">
                  <c:v>7.5380256000000005E-3</c:v>
                </c:pt>
                <c:pt idx="19">
                  <c:v>7.8710717333333353E-3</c:v>
                </c:pt>
                <c:pt idx="20">
                  <c:v>8.1950933333333354E-3</c:v>
                </c:pt>
                <c:pt idx="21">
                  <c:v>8.5100903999999998E-3</c:v>
                </c:pt>
                <c:pt idx="22">
                  <c:v>8.8160629333333355E-3</c:v>
                </c:pt>
                <c:pt idx="23">
                  <c:v>9.1130109333333355E-3</c:v>
                </c:pt>
                <c:pt idx="24">
                  <c:v>9.4009344000000016E-3</c:v>
                </c:pt>
                <c:pt idx="25">
                  <c:v>9.6798333333333337E-3</c:v>
                </c:pt>
                <c:pt idx="26">
                  <c:v>9.9497077333333354E-3</c:v>
                </c:pt>
                <c:pt idx="27">
                  <c:v>1.0210557600000003E-2</c:v>
                </c:pt>
                <c:pt idx="28">
                  <c:v>1.0462382933333333E-2</c:v>
                </c:pt>
                <c:pt idx="29">
                  <c:v>1.0705183733333335E-2</c:v>
                </c:pt>
                <c:pt idx="30">
                  <c:v>1.0938960000000001E-2</c:v>
                </c:pt>
                <c:pt idx="31">
                  <c:v>1.1163711733333335E-2</c:v>
                </c:pt>
                <c:pt idx="32">
                  <c:v>1.1379438933333336E-2</c:v>
                </c:pt>
                <c:pt idx="33">
                  <c:v>1.1586141600000002E-2</c:v>
                </c:pt>
                <c:pt idx="34">
                  <c:v>1.1783819733333336E-2</c:v>
                </c:pt>
                <c:pt idx="35">
                  <c:v>1.1972473333333336E-2</c:v>
                </c:pt>
                <c:pt idx="36">
                  <c:v>1.2152102400000003E-2</c:v>
                </c:pt>
                <c:pt idx="37">
                  <c:v>1.2322706933333335E-2</c:v>
                </c:pt>
                <c:pt idx="38">
                  <c:v>1.2484286933333335E-2</c:v>
                </c:pt>
                <c:pt idx="39">
                  <c:v>1.2636842400000004E-2</c:v>
                </c:pt>
                <c:pt idx="40">
                  <c:v>1.2780373333333334E-2</c:v>
                </c:pt>
                <c:pt idx="41">
                  <c:v>1.2914879733333336E-2</c:v>
                </c:pt>
                <c:pt idx="42">
                  <c:v>1.3040361600000005E-2</c:v>
                </c:pt>
                <c:pt idx="43">
                  <c:v>1.3156818933333335E-2</c:v>
                </c:pt>
                <c:pt idx="44">
                  <c:v>1.3264251733333336E-2</c:v>
                </c:pt>
                <c:pt idx="45">
                  <c:v>1.3362660000000005E-2</c:v>
                </c:pt>
                <c:pt idx="46">
                  <c:v>1.3452043733333334E-2</c:v>
                </c:pt>
                <c:pt idx="47">
                  <c:v>1.3532402933333333E-2</c:v>
                </c:pt>
                <c:pt idx="48">
                  <c:v>1.3603737600000004E-2</c:v>
                </c:pt>
                <c:pt idx="49">
                  <c:v>1.3666047733333332E-2</c:v>
                </c:pt>
                <c:pt idx="50">
                  <c:v>1.3719333333333335E-2</c:v>
                </c:pt>
                <c:pt idx="51">
                  <c:v>1.3763594399999997E-2</c:v>
                </c:pt>
                <c:pt idx="52">
                  <c:v>1.3798830933333331E-2</c:v>
                </c:pt>
                <c:pt idx="53">
                  <c:v>1.3825042933333333E-2</c:v>
                </c:pt>
                <c:pt idx="54">
                  <c:v>1.3842230399999995E-2</c:v>
                </c:pt>
                <c:pt idx="55">
                  <c:v>1.3850393333333329E-2</c:v>
                </c:pt>
                <c:pt idx="56">
                  <c:v>1.3849531733333332E-2</c:v>
                </c:pt>
                <c:pt idx="57">
                  <c:v>1.3839645599999997E-2</c:v>
                </c:pt>
                <c:pt idx="58">
                  <c:v>1.3820734933333327E-2</c:v>
                </c:pt>
                <c:pt idx="59">
                  <c:v>1.3792799733333333E-2</c:v>
                </c:pt>
                <c:pt idx="60">
                  <c:v>1.3755839999999995E-2</c:v>
                </c:pt>
                <c:pt idx="61">
                  <c:v>1.3709855733333325E-2</c:v>
                </c:pt>
                <c:pt idx="62">
                  <c:v>1.3654846933333326E-2</c:v>
                </c:pt>
                <c:pt idx="63">
                  <c:v>1.3590813599999998E-2</c:v>
                </c:pt>
                <c:pt idx="64">
                  <c:v>1.3517755733333324E-2</c:v>
                </c:pt>
                <c:pt idx="65">
                  <c:v>1.3435673333333328E-2</c:v>
                </c:pt>
                <c:pt idx="66">
                  <c:v>1.3344566399999994E-2</c:v>
                </c:pt>
                <c:pt idx="67">
                  <c:v>1.3244434933333327E-2</c:v>
                </c:pt>
                <c:pt idx="68">
                  <c:v>1.3135278933333328E-2</c:v>
                </c:pt>
                <c:pt idx="69">
                  <c:v>1.3017098399999993E-2</c:v>
                </c:pt>
                <c:pt idx="70">
                  <c:v>1.2889893333333329E-2</c:v>
                </c:pt>
                <c:pt idx="71">
                  <c:v>1.2753663733333327E-2</c:v>
                </c:pt>
                <c:pt idx="72">
                  <c:v>1.2608409599999988E-2</c:v>
                </c:pt>
                <c:pt idx="73">
                  <c:v>1.2454130933333325E-2</c:v>
                </c:pt>
                <c:pt idx="74">
                  <c:v>1.2290827733333318E-2</c:v>
                </c:pt>
                <c:pt idx="75">
                  <c:v>1.211849999999999E-2</c:v>
                </c:pt>
                <c:pt idx="76">
                  <c:v>1.1937147733333323E-2</c:v>
                </c:pt>
                <c:pt idx="77">
                  <c:v>1.1746770933333317E-2</c:v>
                </c:pt>
                <c:pt idx="78">
                  <c:v>1.1547369599999985E-2</c:v>
                </c:pt>
                <c:pt idx="79">
                  <c:v>1.1338943733333318E-2</c:v>
                </c:pt>
                <c:pt idx="80">
                  <c:v>1.1121493333333319E-2</c:v>
                </c:pt>
                <c:pt idx="81">
                  <c:v>1.0895018399999984E-2</c:v>
                </c:pt>
                <c:pt idx="82">
                  <c:v>1.0659518933333317E-2</c:v>
                </c:pt>
                <c:pt idx="83">
                  <c:v>1.0414994933333314E-2</c:v>
                </c:pt>
                <c:pt idx="84">
                  <c:v>1.0161446399999982E-2</c:v>
                </c:pt>
                <c:pt idx="85">
                  <c:v>9.8988733333333148E-3</c:v>
                </c:pt>
                <c:pt idx="86">
                  <c:v>9.6272757333333153E-3</c:v>
                </c:pt>
                <c:pt idx="87">
                  <c:v>9.3466535999999767E-3</c:v>
                </c:pt>
                <c:pt idx="88">
                  <c:v>9.0570069333333128E-3</c:v>
                </c:pt>
                <c:pt idx="89">
                  <c:v>8.7583357333333098E-3</c:v>
                </c:pt>
                <c:pt idx="90">
                  <c:v>8.4506399999999746E-3</c:v>
                </c:pt>
                <c:pt idx="91">
                  <c:v>8.1339197333333071E-3</c:v>
                </c:pt>
                <c:pt idx="92">
                  <c:v>7.8081749333333075E-3</c:v>
                </c:pt>
                <c:pt idx="93">
                  <c:v>7.4734055999999757E-3</c:v>
                </c:pt>
                <c:pt idx="94">
                  <c:v>7.1296117333333048E-3</c:v>
                </c:pt>
                <c:pt idx="95">
                  <c:v>6.7767933333333016E-3</c:v>
                </c:pt>
                <c:pt idx="96">
                  <c:v>6.4149503999999663E-3</c:v>
                </c:pt>
                <c:pt idx="97">
                  <c:v>6.0440829333332988E-3</c:v>
                </c:pt>
                <c:pt idx="98">
                  <c:v>5.664190933333299E-3</c:v>
                </c:pt>
                <c:pt idx="99">
                  <c:v>5.2752743999999602E-3</c:v>
                </c:pt>
                <c:pt idx="100">
                  <c:v>4.877333333333303E-3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FA25-4D96-AFE3-CF23F5D4B93F}"/>
            </c:ext>
          </c:extLst>
        </c:ser>
        <c:ser>
          <c:idx val="97"/>
          <c:order val="97"/>
          <c:spPr>
            <a:ln w="952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val>
            <c:numRef>
              <c:f>'zero alpha'!$G$99:$DC$99</c:f>
              <c:numCache>
                <c:formatCode>General</c:formatCode>
                <c:ptCount val="101"/>
                <c:pt idx="0">
                  <c:v>0</c:v>
                </c:pt>
                <c:pt idx="1">
                  <c:v>4.9548049583333345E-4</c:v>
                </c:pt>
                <c:pt idx="2">
                  <c:v>9.8192198333333356E-4</c:v>
                </c:pt>
                <c:pt idx="3">
                  <c:v>1.4593244625E-3</c:v>
                </c:pt>
                <c:pt idx="4">
                  <c:v>1.9276879333333338E-3</c:v>
                </c:pt>
                <c:pt idx="5">
                  <c:v>2.387012395833334E-3</c:v>
                </c:pt>
                <c:pt idx="6">
                  <c:v>2.8372978500000004E-3</c:v>
                </c:pt>
                <c:pt idx="7">
                  <c:v>3.2785442958333339E-3</c:v>
                </c:pt>
                <c:pt idx="8">
                  <c:v>3.7107517333333341E-3</c:v>
                </c:pt>
                <c:pt idx="9">
                  <c:v>4.1339201625000006E-3</c:v>
                </c:pt>
                <c:pt idx="10">
                  <c:v>4.5480495833333332E-3</c:v>
                </c:pt>
                <c:pt idx="11">
                  <c:v>4.953139995833333E-3</c:v>
                </c:pt>
                <c:pt idx="12">
                  <c:v>5.3491913999999998E-3</c:v>
                </c:pt>
                <c:pt idx="13">
                  <c:v>5.736203795833332E-3</c:v>
                </c:pt>
                <c:pt idx="14">
                  <c:v>6.114177183333333E-3</c:v>
                </c:pt>
                <c:pt idx="15">
                  <c:v>6.4831115624999994E-3</c:v>
                </c:pt>
                <c:pt idx="16">
                  <c:v>6.8430069333333347E-3</c:v>
                </c:pt>
                <c:pt idx="17">
                  <c:v>7.1938632958333335E-3</c:v>
                </c:pt>
                <c:pt idx="18">
                  <c:v>7.5356806500000003E-3</c:v>
                </c:pt>
                <c:pt idx="19">
                  <c:v>7.868458995833336E-3</c:v>
                </c:pt>
                <c:pt idx="20">
                  <c:v>8.1921983333333361E-3</c:v>
                </c:pt>
                <c:pt idx="21">
                  <c:v>8.5068986625000016E-3</c:v>
                </c:pt>
                <c:pt idx="22">
                  <c:v>8.812559983333336E-3</c:v>
                </c:pt>
                <c:pt idx="23">
                  <c:v>9.1091822958333356E-3</c:v>
                </c:pt>
                <c:pt idx="24">
                  <c:v>9.3967656000000007E-3</c:v>
                </c:pt>
                <c:pt idx="25">
                  <c:v>9.6753098958333329E-3</c:v>
                </c:pt>
                <c:pt idx="26">
                  <c:v>9.9448151833333356E-3</c:v>
                </c:pt>
                <c:pt idx="27">
                  <c:v>1.0205281462500002E-2</c:v>
                </c:pt>
                <c:pt idx="28">
                  <c:v>1.0456708733333334E-2</c:v>
                </c:pt>
                <c:pt idx="29">
                  <c:v>1.0699096995833336E-2</c:v>
                </c:pt>
                <c:pt idx="30">
                  <c:v>1.0932446250000002E-2</c:v>
                </c:pt>
                <c:pt idx="31">
                  <c:v>1.1156756495833333E-2</c:v>
                </c:pt>
                <c:pt idx="32">
                  <c:v>1.1372027733333335E-2</c:v>
                </c:pt>
                <c:pt idx="33">
                  <c:v>1.1578259962500002E-2</c:v>
                </c:pt>
                <c:pt idx="34">
                  <c:v>1.1775453183333336E-2</c:v>
                </c:pt>
                <c:pt idx="35">
                  <c:v>1.1963607395833336E-2</c:v>
                </c:pt>
                <c:pt idx="36">
                  <c:v>1.2142722600000003E-2</c:v>
                </c:pt>
                <c:pt idx="37">
                  <c:v>1.2312798795833333E-2</c:v>
                </c:pt>
                <c:pt idx="38">
                  <c:v>1.2473835983333334E-2</c:v>
                </c:pt>
                <c:pt idx="39">
                  <c:v>1.2625834162500004E-2</c:v>
                </c:pt>
                <c:pt idx="40">
                  <c:v>1.2768793333333334E-2</c:v>
                </c:pt>
                <c:pt idx="41">
                  <c:v>1.2902713495833334E-2</c:v>
                </c:pt>
                <c:pt idx="42">
                  <c:v>1.3027594650000003E-2</c:v>
                </c:pt>
                <c:pt idx="43">
                  <c:v>1.3143436795833335E-2</c:v>
                </c:pt>
                <c:pt idx="44">
                  <c:v>1.3250239933333335E-2</c:v>
                </c:pt>
                <c:pt idx="45">
                  <c:v>1.3348004062500005E-2</c:v>
                </c:pt>
                <c:pt idx="46">
                  <c:v>1.3436729183333333E-2</c:v>
                </c:pt>
                <c:pt idx="47">
                  <c:v>1.3516415295833332E-2</c:v>
                </c:pt>
                <c:pt idx="48">
                  <c:v>1.3587062400000004E-2</c:v>
                </c:pt>
                <c:pt idx="49">
                  <c:v>1.3648670495833331E-2</c:v>
                </c:pt>
                <c:pt idx="50">
                  <c:v>1.3701239583333333E-2</c:v>
                </c:pt>
                <c:pt idx="51">
                  <c:v>1.3744769662499996E-2</c:v>
                </c:pt>
                <c:pt idx="52">
                  <c:v>1.377926073333333E-2</c:v>
                </c:pt>
                <c:pt idx="53">
                  <c:v>1.3804712795833332E-2</c:v>
                </c:pt>
                <c:pt idx="54">
                  <c:v>1.3821125849999994E-2</c:v>
                </c:pt>
                <c:pt idx="55">
                  <c:v>1.3828499895833329E-2</c:v>
                </c:pt>
                <c:pt idx="56">
                  <c:v>1.382683493333333E-2</c:v>
                </c:pt>
                <c:pt idx="57">
                  <c:v>1.3816130962499996E-2</c:v>
                </c:pt>
                <c:pt idx="58">
                  <c:v>1.3796387983333325E-2</c:v>
                </c:pt>
                <c:pt idx="59">
                  <c:v>1.3767605995833331E-2</c:v>
                </c:pt>
                <c:pt idx="60">
                  <c:v>1.3729784999999994E-2</c:v>
                </c:pt>
                <c:pt idx="61">
                  <c:v>1.3682924995833325E-2</c:v>
                </c:pt>
                <c:pt idx="62">
                  <c:v>1.3627025983333325E-2</c:v>
                </c:pt>
                <c:pt idx="63">
                  <c:v>1.3562087962499993E-2</c:v>
                </c:pt>
                <c:pt idx="64">
                  <c:v>1.3488110933333325E-2</c:v>
                </c:pt>
                <c:pt idx="65">
                  <c:v>1.3405094895833327E-2</c:v>
                </c:pt>
                <c:pt idx="66">
                  <c:v>1.3313039849999993E-2</c:v>
                </c:pt>
                <c:pt idx="67">
                  <c:v>1.3211945795833326E-2</c:v>
                </c:pt>
                <c:pt idx="68">
                  <c:v>1.3101812733333325E-2</c:v>
                </c:pt>
                <c:pt idx="69">
                  <c:v>1.2982640662499993E-2</c:v>
                </c:pt>
                <c:pt idx="70">
                  <c:v>1.2854429583333327E-2</c:v>
                </c:pt>
                <c:pt idx="71">
                  <c:v>1.2717179495833324E-2</c:v>
                </c:pt>
                <c:pt idx="72">
                  <c:v>1.2570890399999986E-2</c:v>
                </c:pt>
                <c:pt idx="73">
                  <c:v>1.2415562295833325E-2</c:v>
                </c:pt>
                <c:pt idx="74">
                  <c:v>1.2251195183333317E-2</c:v>
                </c:pt>
                <c:pt idx="75">
                  <c:v>1.2077789062499986E-2</c:v>
                </c:pt>
                <c:pt idx="76">
                  <c:v>1.189534393333332E-2</c:v>
                </c:pt>
                <c:pt idx="77">
                  <c:v>1.1703859795833313E-2</c:v>
                </c:pt>
                <c:pt idx="78">
                  <c:v>1.1503336649999984E-2</c:v>
                </c:pt>
                <c:pt idx="79">
                  <c:v>1.1293774495833315E-2</c:v>
                </c:pt>
                <c:pt idx="80">
                  <c:v>1.1075173333333316E-2</c:v>
                </c:pt>
                <c:pt idx="81">
                  <c:v>1.0847533162499982E-2</c:v>
                </c:pt>
                <c:pt idx="82">
                  <c:v>1.0610853983333314E-2</c:v>
                </c:pt>
                <c:pt idx="83">
                  <c:v>1.0365135795833313E-2</c:v>
                </c:pt>
                <c:pt idx="84">
                  <c:v>1.0110378599999977E-2</c:v>
                </c:pt>
                <c:pt idx="85">
                  <c:v>9.8465823958333101E-3</c:v>
                </c:pt>
                <c:pt idx="86">
                  <c:v>9.5737471833333143E-3</c:v>
                </c:pt>
                <c:pt idx="87">
                  <c:v>9.2918729624999752E-3</c:v>
                </c:pt>
                <c:pt idx="88">
                  <c:v>9.0009597333333066E-3</c:v>
                </c:pt>
                <c:pt idx="89">
                  <c:v>8.7010074958333017E-3</c:v>
                </c:pt>
                <c:pt idx="90">
                  <c:v>8.3920162499999673E-3</c:v>
                </c:pt>
                <c:pt idx="91">
                  <c:v>8.0739859958333035E-3</c:v>
                </c:pt>
                <c:pt idx="92">
                  <c:v>7.7469167333333033E-3</c:v>
                </c:pt>
                <c:pt idx="93">
                  <c:v>7.4108084624999737E-3</c:v>
                </c:pt>
                <c:pt idx="94">
                  <c:v>7.0656611833333008E-3</c:v>
                </c:pt>
                <c:pt idx="95">
                  <c:v>6.7114748958332984E-3</c:v>
                </c:pt>
                <c:pt idx="96">
                  <c:v>6.3482495999999597E-3</c:v>
                </c:pt>
                <c:pt idx="97">
                  <c:v>5.9759852958332915E-3</c:v>
                </c:pt>
                <c:pt idx="98">
                  <c:v>5.5946819833332939E-3</c:v>
                </c:pt>
                <c:pt idx="99">
                  <c:v>5.204339662499953E-3</c:v>
                </c:pt>
                <c:pt idx="100">
                  <c:v>4.8049583333332965E-3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FA25-4D96-AFE3-CF23F5D4B93F}"/>
            </c:ext>
          </c:extLst>
        </c:ser>
        <c:ser>
          <c:idx val="98"/>
          <c:order val="98"/>
          <c:spPr>
            <a:ln w="952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val>
            <c:numRef>
              <c:f>'zero alpha'!$G$100:$DC$100</c:f>
              <c:numCache>
                <c:formatCode>General</c:formatCode>
                <c:ptCount val="101"/>
                <c:pt idx="0">
                  <c:v>0</c:v>
                </c:pt>
                <c:pt idx="1">
                  <c:v>4.954731833333335E-4</c:v>
                </c:pt>
                <c:pt idx="2">
                  <c:v>9.8189273333333356E-4</c:v>
                </c:pt>
                <c:pt idx="3">
                  <c:v>1.45925865E-3</c:v>
                </c:pt>
                <c:pt idx="4">
                  <c:v>1.9275709333333338E-3</c:v>
                </c:pt>
                <c:pt idx="5">
                  <c:v>2.3868295833333339E-3</c:v>
                </c:pt>
                <c:pt idx="6">
                  <c:v>2.8370346000000002E-3</c:v>
                </c:pt>
                <c:pt idx="7">
                  <c:v>3.2781859833333339E-3</c:v>
                </c:pt>
                <c:pt idx="8">
                  <c:v>3.7102837333333341E-3</c:v>
                </c:pt>
                <c:pt idx="9">
                  <c:v>4.1333278500000001E-3</c:v>
                </c:pt>
                <c:pt idx="10">
                  <c:v>4.547318333333333E-3</c:v>
                </c:pt>
                <c:pt idx="11">
                  <c:v>4.9522551833333329E-3</c:v>
                </c:pt>
                <c:pt idx="12">
                  <c:v>5.3481383999999998E-3</c:v>
                </c:pt>
                <c:pt idx="13">
                  <c:v>5.734967983333332E-3</c:v>
                </c:pt>
                <c:pt idx="14">
                  <c:v>6.1127439333333328E-3</c:v>
                </c:pt>
                <c:pt idx="15">
                  <c:v>6.481466249999999E-3</c:v>
                </c:pt>
                <c:pt idx="16">
                  <c:v>6.8411349333333347E-3</c:v>
                </c:pt>
                <c:pt idx="17">
                  <c:v>7.191749983333333E-3</c:v>
                </c:pt>
                <c:pt idx="18">
                  <c:v>7.533311400000001E-3</c:v>
                </c:pt>
                <c:pt idx="19">
                  <c:v>7.8658191833333359E-3</c:v>
                </c:pt>
                <c:pt idx="20">
                  <c:v>8.1892733333333353E-3</c:v>
                </c:pt>
                <c:pt idx="21">
                  <c:v>8.5036738500000007E-3</c:v>
                </c:pt>
                <c:pt idx="22">
                  <c:v>8.8090207333333358E-3</c:v>
                </c:pt>
                <c:pt idx="23">
                  <c:v>9.1053139833333352E-3</c:v>
                </c:pt>
                <c:pt idx="24">
                  <c:v>9.3925536000000007E-3</c:v>
                </c:pt>
                <c:pt idx="25">
                  <c:v>9.6707395833333341E-3</c:v>
                </c:pt>
                <c:pt idx="26">
                  <c:v>9.9398719333333354E-3</c:v>
                </c:pt>
                <c:pt idx="27">
                  <c:v>1.0199950650000003E-2</c:v>
                </c:pt>
                <c:pt idx="28">
                  <c:v>1.0450975733333335E-2</c:v>
                </c:pt>
                <c:pt idx="29">
                  <c:v>1.0692947183333336E-2</c:v>
                </c:pt>
                <c:pt idx="30">
                  <c:v>1.0925865000000003E-2</c:v>
                </c:pt>
                <c:pt idx="31">
                  <c:v>1.1149729183333333E-2</c:v>
                </c:pt>
                <c:pt idx="32">
                  <c:v>1.1364539733333335E-2</c:v>
                </c:pt>
                <c:pt idx="33">
                  <c:v>1.1570296650000002E-2</c:v>
                </c:pt>
                <c:pt idx="34">
                  <c:v>1.1766999933333334E-2</c:v>
                </c:pt>
                <c:pt idx="35">
                  <c:v>1.1954649583333334E-2</c:v>
                </c:pt>
                <c:pt idx="36">
                  <c:v>1.2133245600000002E-2</c:v>
                </c:pt>
                <c:pt idx="37">
                  <c:v>1.2302787983333334E-2</c:v>
                </c:pt>
                <c:pt idx="38">
                  <c:v>1.2463276733333334E-2</c:v>
                </c:pt>
                <c:pt idx="39">
                  <c:v>1.2614711850000005E-2</c:v>
                </c:pt>
                <c:pt idx="40">
                  <c:v>1.2757093333333334E-2</c:v>
                </c:pt>
                <c:pt idx="41">
                  <c:v>1.2890421183333334E-2</c:v>
                </c:pt>
                <c:pt idx="42">
                  <c:v>1.3014695400000003E-2</c:v>
                </c:pt>
                <c:pt idx="43">
                  <c:v>1.3129915983333336E-2</c:v>
                </c:pt>
                <c:pt idx="44">
                  <c:v>1.3236082933333336E-2</c:v>
                </c:pt>
                <c:pt idx="45">
                  <c:v>1.3333196250000005E-2</c:v>
                </c:pt>
                <c:pt idx="46">
                  <c:v>1.3421255933333334E-2</c:v>
                </c:pt>
                <c:pt idx="47">
                  <c:v>1.3500261983333333E-2</c:v>
                </c:pt>
                <c:pt idx="48">
                  <c:v>1.3570214400000004E-2</c:v>
                </c:pt>
                <c:pt idx="49">
                  <c:v>1.3631113183333331E-2</c:v>
                </c:pt>
                <c:pt idx="50">
                  <c:v>1.3682958333333333E-2</c:v>
                </c:pt>
                <c:pt idx="51">
                  <c:v>1.3725749849999996E-2</c:v>
                </c:pt>
                <c:pt idx="52">
                  <c:v>1.3759487733333329E-2</c:v>
                </c:pt>
                <c:pt idx="53">
                  <c:v>1.3784171983333333E-2</c:v>
                </c:pt>
                <c:pt idx="54">
                  <c:v>1.3799802599999996E-2</c:v>
                </c:pt>
                <c:pt idx="55">
                  <c:v>1.3806379583333328E-2</c:v>
                </c:pt>
                <c:pt idx="56">
                  <c:v>1.3803902933333331E-2</c:v>
                </c:pt>
                <c:pt idx="57">
                  <c:v>1.3792372649999997E-2</c:v>
                </c:pt>
                <c:pt idx="58">
                  <c:v>1.3771788733333325E-2</c:v>
                </c:pt>
                <c:pt idx="59">
                  <c:v>1.3742151183333332E-2</c:v>
                </c:pt>
                <c:pt idx="60">
                  <c:v>1.3703459999999994E-2</c:v>
                </c:pt>
                <c:pt idx="61">
                  <c:v>1.3655715183333327E-2</c:v>
                </c:pt>
                <c:pt idx="62">
                  <c:v>1.3598916733333327E-2</c:v>
                </c:pt>
                <c:pt idx="63">
                  <c:v>1.3533064649999996E-2</c:v>
                </c:pt>
                <c:pt idx="64">
                  <c:v>1.3458158933333325E-2</c:v>
                </c:pt>
                <c:pt idx="65">
                  <c:v>1.3374199583333329E-2</c:v>
                </c:pt>
                <c:pt idx="66">
                  <c:v>1.3281186599999995E-2</c:v>
                </c:pt>
                <c:pt idx="67">
                  <c:v>1.3179119983333324E-2</c:v>
                </c:pt>
                <c:pt idx="68">
                  <c:v>1.3067999733333325E-2</c:v>
                </c:pt>
                <c:pt idx="69">
                  <c:v>1.2947825849999994E-2</c:v>
                </c:pt>
                <c:pt idx="70">
                  <c:v>1.2818598333333327E-2</c:v>
                </c:pt>
                <c:pt idx="71">
                  <c:v>1.2680317183333328E-2</c:v>
                </c:pt>
                <c:pt idx="72">
                  <c:v>1.2532982399999986E-2</c:v>
                </c:pt>
                <c:pt idx="73">
                  <c:v>1.2376593983333323E-2</c:v>
                </c:pt>
                <c:pt idx="74">
                  <c:v>1.221115193333332E-2</c:v>
                </c:pt>
                <c:pt idx="75">
                  <c:v>1.2036656249999989E-2</c:v>
                </c:pt>
                <c:pt idx="76">
                  <c:v>1.1853106933333322E-2</c:v>
                </c:pt>
                <c:pt idx="77">
                  <c:v>1.1660503983333317E-2</c:v>
                </c:pt>
                <c:pt idx="78">
                  <c:v>1.1458847399999986E-2</c:v>
                </c:pt>
                <c:pt idx="79">
                  <c:v>1.1248137183333316E-2</c:v>
                </c:pt>
                <c:pt idx="80">
                  <c:v>1.1028373333333317E-2</c:v>
                </c:pt>
                <c:pt idx="81">
                  <c:v>1.0799555849999982E-2</c:v>
                </c:pt>
                <c:pt idx="82">
                  <c:v>1.0561684733333312E-2</c:v>
                </c:pt>
                <c:pt idx="83">
                  <c:v>1.0314759983333314E-2</c:v>
                </c:pt>
                <c:pt idx="84">
                  <c:v>1.0058781599999976E-2</c:v>
                </c:pt>
                <c:pt idx="85">
                  <c:v>9.7937495833333096E-3</c:v>
                </c:pt>
                <c:pt idx="86">
                  <c:v>9.519663933333318E-3</c:v>
                </c:pt>
                <c:pt idx="87">
                  <c:v>9.2365246499999804E-3</c:v>
                </c:pt>
                <c:pt idx="88">
                  <c:v>8.9443317333333106E-3</c:v>
                </c:pt>
                <c:pt idx="89">
                  <c:v>8.6430851833333086E-3</c:v>
                </c:pt>
                <c:pt idx="90">
                  <c:v>8.3327849999999745E-3</c:v>
                </c:pt>
                <c:pt idx="91">
                  <c:v>8.0134311833333083E-3</c:v>
                </c:pt>
                <c:pt idx="92">
                  <c:v>7.685023733333303E-3</c:v>
                </c:pt>
                <c:pt idx="93">
                  <c:v>7.3475626499999724E-3</c:v>
                </c:pt>
                <c:pt idx="94">
                  <c:v>7.0010479333333028E-3</c:v>
                </c:pt>
                <c:pt idx="95">
                  <c:v>6.6454795833333011E-3</c:v>
                </c:pt>
                <c:pt idx="96">
                  <c:v>6.2808575999999672E-3</c:v>
                </c:pt>
                <c:pt idx="97">
                  <c:v>5.9071819833332942E-3</c:v>
                </c:pt>
                <c:pt idx="98">
                  <c:v>5.524452733333296E-3</c:v>
                </c:pt>
                <c:pt idx="99">
                  <c:v>5.1326698499999587E-3</c:v>
                </c:pt>
                <c:pt idx="100">
                  <c:v>4.7318333333332963E-3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FA25-4D96-AFE3-CF23F5D4B93F}"/>
            </c:ext>
          </c:extLst>
        </c:ser>
        <c:ser>
          <c:idx val="99"/>
          <c:order val="99"/>
          <c:spPr>
            <a:ln w="952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val>
            <c:numRef>
              <c:f>'zero alpha'!$G$101:$DC$101</c:f>
              <c:numCache>
                <c:formatCode>General</c:formatCode>
                <c:ptCount val="101"/>
                <c:pt idx="0">
                  <c:v>0</c:v>
                </c:pt>
                <c:pt idx="1">
                  <c:v>4.9546579583333342E-4</c:v>
                </c:pt>
                <c:pt idx="2">
                  <c:v>9.8186318333333346E-4</c:v>
                </c:pt>
                <c:pt idx="3">
                  <c:v>1.4591921625E-3</c:v>
                </c:pt>
                <c:pt idx="4">
                  <c:v>1.9274527333333338E-3</c:v>
                </c:pt>
                <c:pt idx="5">
                  <c:v>2.3866448958333336E-3</c:v>
                </c:pt>
                <c:pt idx="6">
                  <c:v>2.8367686500000004E-3</c:v>
                </c:pt>
                <c:pt idx="7">
                  <c:v>3.2778239958333338E-3</c:v>
                </c:pt>
                <c:pt idx="8">
                  <c:v>3.7098109333333342E-3</c:v>
                </c:pt>
                <c:pt idx="9">
                  <c:v>4.1327294625E-3</c:v>
                </c:pt>
                <c:pt idx="10">
                  <c:v>4.5465795833333333E-3</c:v>
                </c:pt>
                <c:pt idx="11">
                  <c:v>4.9513612958333331E-3</c:v>
                </c:pt>
                <c:pt idx="12">
                  <c:v>5.3470745999999996E-3</c:v>
                </c:pt>
                <c:pt idx="13">
                  <c:v>5.7337194958333318E-3</c:v>
                </c:pt>
                <c:pt idx="14">
                  <c:v>6.1112959833333333E-3</c:v>
                </c:pt>
                <c:pt idx="15">
                  <c:v>6.4798040624999987E-3</c:v>
                </c:pt>
                <c:pt idx="16">
                  <c:v>6.8392437333333351E-3</c:v>
                </c:pt>
                <c:pt idx="17">
                  <c:v>7.1896149958333329E-3</c:v>
                </c:pt>
                <c:pt idx="18">
                  <c:v>7.5309178500000008E-3</c:v>
                </c:pt>
                <c:pt idx="19">
                  <c:v>7.8631522958333352E-3</c:v>
                </c:pt>
                <c:pt idx="20">
                  <c:v>8.1863183333333363E-3</c:v>
                </c:pt>
                <c:pt idx="21">
                  <c:v>8.5004159625000006E-3</c:v>
                </c:pt>
                <c:pt idx="22">
                  <c:v>8.8054451833333366E-3</c:v>
                </c:pt>
                <c:pt idx="23">
                  <c:v>9.1014059958333358E-3</c:v>
                </c:pt>
                <c:pt idx="24">
                  <c:v>9.3882984000000017E-3</c:v>
                </c:pt>
                <c:pt idx="25">
                  <c:v>9.6661223958333341E-3</c:v>
                </c:pt>
                <c:pt idx="26">
                  <c:v>9.9348779833333366E-3</c:v>
                </c:pt>
                <c:pt idx="27">
                  <c:v>1.0194565162500002E-2</c:v>
                </c:pt>
                <c:pt idx="28">
                  <c:v>1.0445183933333334E-2</c:v>
                </c:pt>
                <c:pt idx="29">
                  <c:v>1.0686734295833335E-2</c:v>
                </c:pt>
                <c:pt idx="30">
                  <c:v>1.0919216250000002E-2</c:v>
                </c:pt>
                <c:pt idx="31">
                  <c:v>1.1142629795833334E-2</c:v>
                </c:pt>
                <c:pt idx="32">
                  <c:v>1.1356974933333335E-2</c:v>
                </c:pt>
                <c:pt idx="33">
                  <c:v>1.1562251662500002E-2</c:v>
                </c:pt>
                <c:pt idx="34">
                  <c:v>1.1758459983333336E-2</c:v>
                </c:pt>
                <c:pt idx="35">
                  <c:v>1.1945599895833336E-2</c:v>
                </c:pt>
                <c:pt idx="36">
                  <c:v>1.2123671400000001E-2</c:v>
                </c:pt>
                <c:pt idx="37">
                  <c:v>1.2292674495833334E-2</c:v>
                </c:pt>
                <c:pt idx="38">
                  <c:v>1.2452609183333335E-2</c:v>
                </c:pt>
                <c:pt idx="39">
                  <c:v>1.2603475462500003E-2</c:v>
                </c:pt>
                <c:pt idx="40">
                  <c:v>1.2745273333333335E-2</c:v>
                </c:pt>
                <c:pt idx="41">
                  <c:v>1.2878002795833335E-2</c:v>
                </c:pt>
                <c:pt idx="42">
                  <c:v>1.3001663850000003E-2</c:v>
                </c:pt>
                <c:pt idx="43">
                  <c:v>1.3116256495833334E-2</c:v>
                </c:pt>
                <c:pt idx="44">
                  <c:v>1.3221780733333336E-2</c:v>
                </c:pt>
                <c:pt idx="45">
                  <c:v>1.3318236562500006E-2</c:v>
                </c:pt>
                <c:pt idx="46">
                  <c:v>1.3405623983333333E-2</c:v>
                </c:pt>
                <c:pt idx="47">
                  <c:v>1.3483942995833333E-2</c:v>
                </c:pt>
                <c:pt idx="48">
                  <c:v>1.3553193600000004E-2</c:v>
                </c:pt>
                <c:pt idx="49">
                  <c:v>1.3613375795833332E-2</c:v>
                </c:pt>
                <c:pt idx="50">
                  <c:v>1.3664489583333333E-2</c:v>
                </c:pt>
                <c:pt idx="51">
                  <c:v>1.3706534962499997E-2</c:v>
                </c:pt>
                <c:pt idx="52">
                  <c:v>1.3739511933333328E-2</c:v>
                </c:pt>
                <c:pt idx="53">
                  <c:v>1.3763420495833333E-2</c:v>
                </c:pt>
                <c:pt idx="54">
                  <c:v>1.3778260649999995E-2</c:v>
                </c:pt>
                <c:pt idx="55">
                  <c:v>1.3784032395833328E-2</c:v>
                </c:pt>
                <c:pt idx="56">
                  <c:v>1.378073573333333E-2</c:v>
                </c:pt>
                <c:pt idx="57">
                  <c:v>1.3768370662499996E-2</c:v>
                </c:pt>
                <c:pt idx="58">
                  <c:v>1.3746937183333325E-2</c:v>
                </c:pt>
                <c:pt idx="59">
                  <c:v>1.3716435295833329E-2</c:v>
                </c:pt>
                <c:pt idx="60">
                  <c:v>1.3676864999999993E-2</c:v>
                </c:pt>
                <c:pt idx="61">
                  <c:v>1.3628226295833323E-2</c:v>
                </c:pt>
                <c:pt idx="62">
                  <c:v>1.3570519183333327E-2</c:v>
                </c:pt>
                <c:pt idx="63">
                  <c:v>1.3503743662499994E-2</c:v>
                </c:pt>
                <c:pt idx="64">
                  <c:v>1.3427899733333325E-2</c:v>
                </c:pt>
                <c:pt idx="65">
                  <c:v>1.3342987395833329E-2</c:v>
                </c:pt>
                <c:pt idx="66">
                  <c:v>1.3249006649999992E-2</c:v>
                </c:pt>
                <c:pt idx="67">
                  <c:v>1.3145957495833326E-2</c:v>
                </c:pt>
                <c:pt idx="68">
                  <c:v>1.3033839933333326E-2</c:v>
                </c:pt>
                <c:pt idx="69">
                  <c:v>1.2912653962499993E-2</c:v>
                </c:pt>
                <c:pt idx="70">
                  <c:v>1.2782399583333326E-2</c:v>
                </c:pt>
                <c:pt idx="71">
                  <c:v>1.2643076795833326E-2</c:v>
                </c:pt>
                <c:pt idx="72">
                  <c:v>1.2494685599999986E-2</c:v>
                </c:pt>
                <c:pt idx="73">
                  <c:v>1.2337225995833322E-2</c:v>
                </c:pt>
                <c:pt idx="74">
                  <c:v>1.2170697983333319E-2</c:v>
                </c:pt>
                <c:pt idx="75">
                  <c:v>1.1995101562499989E-2</c:v>
                </c:pt>
                <c:pt idx="76">
                  <c:v>1.1810436733333322E-2</c:v>
                </c:pt>
                <c:pt idx="77">
                  <c:v>1.1616703495833314E-2</c:v>
                </c:pt>
                <c:pt idx="78">
                  <c:v>1.1413901849999984E-2</c:v>
                </c:pt>
                <c:pt idx="79">
                  <c:v>1.1202031795833317E-2</c:v>
                </c:pt>
                <c:pt idx="80">
                  <c:v>1.0981093333333317E-2</c:v>
                </c:pt>
                <c:pt idx="81">
                  <c:v>1.0751086462499983E-2</c:v>
                </c:pt>
                <c:pt idx="82">
                  <c:v>1.0512011183333312E-2</c:v>
                </c:pt>
                <c:pt idx="83">
                  <c:v>1.0263867495833311E-2</c:v>
                </c:pt>
                <c:pt idx="84">
                  <c:v>1.0006655399999974E-2</c:v>
                </c:pt>
                <c:pt idx="85">
                  <c:v>9.7403748958333133E-3</c:v>
                </c:pt>
                <c:pt idx="86">
                  <c:v>9.4650259833333125E-3</c:v>
                </c:pt>
                <c:pt idx="87">
                  <c:v>9.1806086624999783E-3</c:v>
                </c:pt>
                <c:pt idx="88">
                  <c:v>8.8871229333333038E-3</c:v>
                </c:pt>
                <c:pt idx="89">
                  <c:v>8.5845687958333028E-3</c:v>
                </c:pt>
                <c:pt idx="90">
                  <c:v>8.2729462499999684E-3</c:v>
                </c:pt>
                <c:pt idx="91">
                  <c:v>7.9522552958333076E-3</c:v>
                </c:pt>
                <c:pt idx="92">
                  <c:v>7.6224959333333064E-3</c:v>
                </c:pt>
                <c:pt idx="93">
                  <c:v>7.2836681624999719E-3</c:v>
                </c:pt>
                <c:pt idx="94">
                  <c:v>6.935771983333304E-3</c:v>
                </c:pt>
                <c:pt idx="95">
                  <c:v>6.5788073958333027E-3</c:v>
                </c:pt>
                <c:pt idx="96">
                  <c:v>6.212774399999961E-3</c:v>
                </c:pt>
                <c:pt idx="97">
                  <c:v>5.8376729958332929E-3</c:v>
                </c:pt>
                <c:pt idx="98">
                  <c:v>5.4535031833332914E-3</c:v>
                </c:pt>
                <c:pt idx="99">
                  <c:v>5.0602649624999566E-3</c:v>
                </c:pt>
                <c:pt idx="100">
                  <c:v>4.6579583333332952E-3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FA25-4D96-AFE3-CF23F5D4B93F}"/>
            </c:ext>
          </c:extLst>
        </c:ser>
        <c:ser>
          <c:idx val="100"/>
          <c:order val="100"/>
          <c:spPr>
            <a:ln w="952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val>
            <c:numRef>
              <c:f>'zero alpha'!$G$102:$DC$102</c:f>
              <c:numCache>
                <c:formatCode>General</c:formatCode>
                <c:ptCount val="101"/>
                <c:pt idx="0">
                  <c:v>0</c:v>
                </c:pt>
                <c:pt idx="1">
                  <c:v>4.9545833333333343E-4</c:v>
                </c:pt>
                <c:pt idx="2">
                  <c:v>9.8183333333333347E-4</c:v>
                </c:pt>
                <c:pt idx="3">
                  <c:v>1.4591249999999999E-3</c:v>
                </c:pt>
                <c:pt idx="4">
                  <c:v>1.9273333333333338E-3</c:v>
                </c:pt>
                <c:pt idx="5">
                  <c:v>2.3864583333333337E-3</c:v>
                </c:pt>
                <c:pt idx="6">
                  <c:v>2.8365000000000005E-3</c:v>
                </c:pt>
                <c:pt idx="7">
                  <c:v>3.2774583333333336E-3</c:v>
                </c:pt>
                <c:pt idx="8">
                  <c:v>3.709333333333334E-3</c:v>
                </c:pt>
                <c:pt idx="9">
                  <c:v>4.1321250000000004E-3</c:v>
                </c:pt>
                <c:pt idx="10">
                  <c:v>4.5458333333333331E-3</c:v>
                </c:pt>
                <c:pt idx="11">
                  <c:v>4.9504583333333328E-3</c:v>
                </c:pt>
                <c:pt idx="12">
                  <c:v>5.3460000000000001E-3</c:v>
                </c:pt>
                <c:pt idx="13">
                  <c:v>5.7324583333333325E-3</c:v>
                </c:pt>
                <c:pt idx="14">
                  <c:v>6.1098333333333334E-3</c:v>
                </c:pt>
                <c:pt idx="15">
                  <c:v>6.4781249999999995E-3</c:v>
                </c:pt>
                <c:pt idx="16">
                  <c:v>6.837333333333335E-3</c:v>
                </c:pt>
                <c:pt idx="17">
                  <c:v>7.187458333333333E-3</c:v>
                </c:pt>
                <c:pt idx="18">
                  <c:v>7.5285000000000005E-3</c:v>
                </c:pt>
                <c:pt idx="19">
                  <c:v>7.8604583333333356E-3</c:v>
                </c:pt>
                <c:pt idx="20">
                  <c:v>8.1833333333333359E-3</c:v>
                </c:pt>
                <c:pt idx="21">
                  <c:v>8.4971250000000012E-3</c:v>
                </c:pt>
                <c:pt idx="22">
                  <c:v>8.8018333333333351E-3</c:v>
                </c:pt>
                <c:pt idx="23">
                  <c:v>9.0974583333333359E-3</c:v>
                </c:pt>
                <c:pt idx="24">
                  <c:v>9.3840000000000017E-3</c:v>
                </c:pt>
                <c:pt idx="25">
                  <c:v>9.6614583333333344E-3</c:v>
                </c:pt>
                <c:pt idx="26">
                  <c:v>9.9298333333333356E-3</c:v>
                </c:pt>
                <c:pt idx="27">
                  <c:v>1.0189125000000002E-2</c:v>
                </c:pt>
                <c:pt idx="28">
                  <c:v>1.0439333333333335E-2</c:v>
                </c:pt>
                <c:pt idx="29">
                  <c:v>1.0680458333333337E-2</c:v>
                </c:pt>
                <c:pt idx="30">
                  <c:v>1.0912500000000002E-2</c:v>
                </c:pt>
                <c:pt idx="31">
                  <c:v>1.1135458333333334E-2</c:v>
                </c:pt>
                <c:pt idx="32">
                  <c:v>1.1349333333333336E-2</c:v>
                </c:pt>
                <c:pt idx="33">
                  <c:v>1.1554125000000002E-2</c:v>
                </c:pt>
                <c:pt idx="34">
                  <c:v>1.1749833333333336E-2</c:v>
                </c:pt>
                <c:pt idx="35">
                  <c:v>1.1936458333333337E-2</c:v>
                </c:pt>
                <c:pt idx="36">
                  <c:v>1.2114000000000003E-2</c:v>
                </c:pt>
                <c:pt idx="37">
                  <c:v>1.2282458333333336E-2</c:v>
                </c:pt>
                <c:pt idx="38">
                  <c:v>1.2441833333333336E-2</c:v>
                </c:pt>
                <c:pt idx="39">
                  <c:v>1.2592125000000004E-2</c:v>
                </c:pt>
                <c:pt idx="40">
                  <c:v>1.2733333333333336E-2</c:v>
                </c:pt>
                <c:pt idx="41">
                  <c:v>1.2865458333333335E-2</c:v>
                </c:pt>
                <c:pt idx="42">
                  <c:v>1.2988500000000005E-2</c:v>
                </c:pt>
                <c:pt idx="43">
                  <c:v>1.3102458333333336E-2</c:v>
                </c:pt>
                <c:pt idx="44">
                  <c:v>1.3207333333333337E-2</c:v>
                </c:pt>
                <c:pt idx="45">
                  <c:v>1.3303125000000006E-2</c:v>
                </c:pt>
                <c:pt idx="46">
                  <c:v>1.3389833333333333E-2</c:v>
                </c:pt>
                <c:pt idx="47">
                  <c:v>1.3467458333333335E-2</c:v>
                </c:pt>
                <c:pt idx="48">
                  <c:v>1.3536000000000005E-2</c:v>
                </c:pt>
                <c:pt idx="49">
                  <c:v>1.3595458333333333E-2</c:v>
                </c:pt>
                <c:pt idx="50">
                  <c:v>1.3645833333333334E-2</c:v>
                </c:pt>
                <c:pt idx="51">
                  <c:v>1.3687124999999998E-2</c:v>
                </c:pt>
                <c:pt idx="52">
                  <c:v>1.371933333333333E-2</c:v>
                </c:pt>
                <c:pt idx="53">
                  <c:v>1.3742458333333334E-2</c:v>
                </c:pt>
                <c:pt idx="54">
                  <c:v>1.3756499999999996E-2</c:v>
                </c:pt>
                <c:pt idx="55">
                  <c:v>1.376145833333333E-2</c:v>
                </c:pt>
                <c:pt idx="56">
                  <c:v>1.3757333333333333E-2</c:v>
                </c:pt>
                <c:pt idx="57">
                  <c:v>1.3744124999999998E-2</c:v>
                </c:pt>
                <c:pt idx="58">
                  <c:v>1.3721833333333327E-2</c:v>
                </c:pt>
                <c:pt idx="59">
                  <c:v>1.3690458333333332E-2</c:v>
                </c:pt>
                <c:pt idx="60">
                  <c:v>1.3649999999999995E-2</c:v>
                </c:pt>
                <c:pt idx="61">
                  <c:v>1.3600458333333326E-2</c:v>
                </c:pt>
                <c:pt idx="62">
                  <c:v>1.3541833333333329E-2</c:v>
                </c:pt>
                <c:pt idx="63">
                  <c:v>1.3474124999999997E-2</c:v>
                </c:pt>
                <c:pt idx="64">
                  <c:v>1.3397333333333327E-2</c:v>
                </c:pt>
                <c:pt idx="65">
                  <c:v>1.3311458333333331E-2</c:v>
                </c:pt>
                <c:pt idx="66">
                  <c:v>1.3216499999999996E-2</c:v>
                </c:pt>
                <c:pt idx="67">
                  <c:v>1.3112458333333327E-2</c:v>
                </c:pt>
                <c:pt idx="68">
                  <c:v>1.2999333333333328E-2</c:v>
                </c:pt>
                <c:pt idx="69">
                  <c:v>1.2877124999999996E-2</c:v>
                </c:pt>
                <c:pt idx="70">
                  <c:v>1.2745833333333331E-2</c:v>
                </c:pt>
                <c:pt idx="71">
                  <c:v>1.260545833333333E-2</c:v>
                </c:pt>
                <c:pt idx="72">
                  <c:v>1.2455999999999988E-2</c:v>
                </c:pt>
                <c:pt idx="73">
                  <c:v>1.2297458333333327E-2</c:v>
                </c:pt>
                <c:pt idx="74">
                  <c:v>1.2129833333333322E-2</c:v>
                </c:pt>
                <c:pt idx="75">
                  <c:v>1.1953124999999992E-2</c:v>
                </c:pt>
                <c:pt idx="76">
                  <c:v>1.1767333333333324E-2</c:v>
                </c:pt>
                <c:pt idx="77">
                  <c:v>1.1572458333333317E-2</c:v>
                </c:pt>
                <c:pt idx="78">
                  <c:v>1.1368499999999986E-2</c:v>
                </c:pt>
                <c:pt idx="79">
                  <c:v>1.1155458333333319E-2</c:v>
                </c:pt>
                <c:pt idx="80">
                  <c:v>1.0933333333333319E-2</c:v>
                </c:pt>
                <c:pt idx="81">
                  <c:v>1.0702124999999986E-2</c:v>
                </c:pt>
                <c:pt idx="82">
                  <c:v>1.0461833333333316E-2</c:v>
                </c:pt>
                <c:pt idx="83">
                  <c:v>1.0212458333333313E-2</c:v>
                </c:pt>
                <c:pt idx="84">
                  <c:v>9.9539999999999768E-3</c:v>
                </c:pt>
                <c:pt idx="85">
                  <c:v>9.6864583333333143E-3</c:v>
                </c:pt>
                <c:pt idx="86">
                  <c:v>9.4098333333333187E-3</c:v>
                </c:pt>
                <c:pt idx="87">
                  <c:v>9.1241249999999829E-3</c:v>
                </c:pt>
                <c:pt idx="88">
                  <c:v>8.829333333333314E-3</c:v>
                </c:pt>
                <c:pt idx="89">
                  <c:v>8.525458333333312E-3</c:v>
                </c:pt>
                <c:pt idx="90">
                  <c:v>8.2124999999999768E-3</c:v>
                </c:pt>
                <c:pt idx="91">
                  <c:v>7.8904583333333084E-3</c:v>
                </c:pt>
                <c:pt idx="92">
                  <c:v>7.5593333333333068E-3</c:v>
                </c:pt>
                <c:pt idx="93">
                  <c:v>7.219124999999979E-3</c:v>
                </c:pt>
                <c:pt idx="94">
                  <c:v>6.8698333333333042E-3</c:v>
                </c:pt>
                <c:pt idx="95">
                  <c:v>6.5114583333333032E-3</c:v>
                </c:pt>
                <c:pt idx="96">
                  <c:v>6.1439999999999689E-3</c:v>
                </c:pt>
                <c:pt idx="97">
                  <c:v>5.7674583333333015E-3</c:v>
                </c:pt>
                <c:pt idx="98">
                  <c:v>5.381833333333301E-3</c:v>
                </c:pt>
                <c:pt idx="99">
                  <c:v>4.9871249999999603E-3</c:v>
                </c:pt>
                <c:pt idx="100">
                  <c:v>4.5833333333333004E-3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FA25-4D96-AFE3-CF23F5D4B93F}"/>
            </c:ext>
          </c:extLst>
        </c:ser>
        <c:bandFmts>
          <c:bandFmt>
            <c:idx val="0"/>
            <c:spPr>
              <a:ln w="9525" cap="rnd">
                <a:solidFill>
                  <a:schemeClr val="accent1"/>
                </a:solidFill>
                <a:round/>
              </a:ln>
              <a:effectLst/>
            </c:spPr>
          </c:bandFmt>
          <c:bandFmt>
            <c:idx val="1"/>
            <c:spPr>
              <a:ln w="9525" cap="rnd">
                <a:solidFill>
                  <a:schemeClr val="accent2"/>
                </a:solidFill>
                <a:round/>
              </a:ln>
              <a:effectLst/>
            </c:spPr>
          </c:bandFmt>
          <c:bandFmt>
            <c:idx val="2"/>
            <c:spPr>
              <a:ln w="9525" cap="rnd">
                <a:solidFill>
                  <a:schemeClr val="accent3"/>
                </a:solidFill>
                <a:round/>
              </a:ln>
              <a:effectLst/>
            </c:spPr>
          </c:bandFmt>
          <c:bandFmt>
            <c:idx val="3"/>
            <c:spPr>
              <a:ln w="9525" cap="rnd">
                <a:solidFill>
                  <a:schemeClr val="accent4"/>
                </a:solidFill>
                <a:round/>
              </a:ln>
              <a:effectLst/>
            </c:spPr>
          </c:bandFmt>
          <c:bandFmt>
            <c:idx val="4"/>
            <c:spPr>
              <a:ln w="9525" cap="rnd">
                <a:solidFill>
                  <a:schemeClr val="accent5"/>
                </a:solidFill>
                <a:round/>
              </a:ln>
              <a:effectLst/>
            </c:spPr>
          </c:bandFmt>
          <c:bandFmt>
            <c:idx val="5"/>
            <c:spPr>
              <a:ln w="9525" cap="rnd">
                <a:solidFill>
                  <a:schemeClr val="accent6"/>
                </a:solidFill>
                <a:round/>
              </a:ln>
              <a:effectLst/>
            </c:spPr>
          </c:bandFmt>
          <c:bandFmt>
            <c:idx val="6"/>
            <c:spPr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7"/>
            <c:spPr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8"/>
            <c:spPr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9"/>
            <c:spPr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0"/>
            <c:spPr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1"/>
            <c:spPr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2"/>
            <c:spPr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3"/>
            <c:spPr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4"/>
            <c:spPr>
              <a:ln w="9525" cap="rnd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</c:bandFmts>
        <c:axId val="605935776"/>
        <c:axId val="605940696"/>
        <c:axId val="569303504"/>
      </c:surface3DChart>
      <c:catAx>
        <c:axId val="605935776"/>
        <c:scaling>
          <c:orientation val="minMax"/>
        </c:scaling>
        <c:delete val="1"/>
        <c:axPos val="b"/>
        <c:majorTickMark val="out"/>
        <c:minorTickMark val="none"/>
        <c:tickLblPos val="none"/>
        <c:crossAx val="605940696"/>
        <c:crosses val="autoZero"/>
        <c:auto val="1"/>
        <c:lblAlgn val="ctr"/>
        <c:lblOffset val="100"/>
        <c:noMultiLvlLbl val="0"/>
      </c:catAx>
      <c:valAx>
        <c:axId val="60594069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935776"/>
        <c:crosses val="autoZero"/>
        <c:crossBetween val="midCat"/>
        <c:majorUnit val="2.0000000000000005E-3"/>
      </c:valAx>
      <c:serAx>
        <c:axId val="569303504"/>
        <c:scaling>
          <c:orientation val="maxMin"/>
        </c:scaling>
        <c:delete val="0"/>
        <c:axPos val="b"/>
        <c:majorTickMark val="out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940696"/>
        <c:crosses val="autoZero"/>
      </c:serAx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25"/>
      <c:rotY val="23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/>
          </c:spPr>
          <c:val>
            <c:numRef>
              <c:f>'neg alpha'!$G$2:$DC$2</c:f>
              <c:numCache>
                <c:formatCode>General</c:formatCode>
                <c:ptCount val="101"/>
                <c:pt idx="0">
                  <c:v>0</c:v>
                </c:pt>
                <c:pt idx="1">
                  <c:v>3.2916666666666679E-4</c:v>
                </c:pt>
                <c:pt idx="2">
                  <c:v>6.5000000000000019E-4</c:v>
                </c:pt>
                <c:pt idx="3">
                  <c:v>9.6250000000000003E-4</c:v>
                </c:pt>
                <c:pt idx="4">
                  <c:v>1.266666666666667E-3</c:v>
                </c:pt>
                <c:pt idx="5">
                  <c:v>1.5625000000000003E-3</c:v>
                </c:pt>
                <c:pt idx="6">
                  <c:v>1.8500000000000005E-3</c:v>
                </c:pt>
                <c:pt idx="7">
                  <c:v>2.1291666666666672E-3</c:v>
                </c:pt>
                <c:pt idx="8">
                  <c:v>2.4000000000000007E-3</c:v>
                </c:pt>
                <c:pt idx="9">
                  <c:v>2.6625000000000004E-3</c:v>
                </c:pt>
                <c:pt idx="10">
                  <c:v>2.9166666666666668E-3</c:v>
                </c:pt>
                <c:pt idx="11">
                  <c:v>3.1625000000000004E-3</c:v>
                </c:pt>
                <c:pt idx="12">
                  <c:v>3.4000000000000002E-3</c:v>
                </c:pt>
                <c:pt idx="13">
                  <c:v>3.6291666666666668E-3</c:v>
                </c:pt>
                <c:pt idx="14">
                  <c:v>3.8500000000000001E-3</c:v>
                </c:pt>
                <c:pt idx="15">
                  <c:v>4.062500000000001E-3</c:v>
                </c:pt>
                <c:pt idx="16">
                  <c:v>4.2666666666666677E-3</c:v>
                </c:pt>
                <c:pt idx="17">
                  <c:v>4.4625000000000012E-3</c:v>
                </c:pt>
                <c:pt idx="18">
                  <c:v>4.6500000000000014E-3</c:v>
                </c:pt>
                <c:pt idx="19">
                  <c:v>4.8291666666666682E-3</c:v>
                </c:pt>
                <c:pt idx="20">
                  <c:v>5.0000000000000018E-3</c:v>
                </c:pt>
                <c:pt idx="21">
                  <c:v>5.1625000000000013E-3</c:v>
                </c:pt>
                <c:pt idx="22">
                  <c:v>5.3166666666666683E-3</c:v>
                </c:pt>
                <c:pt idx="23">
                  <c:v>5.4625000000000021E-3</c:v>
                </c:pt>
                <c:pt idx="24">
                  <c:v>5.6000000000000017E-3</c:v>
                </c:pt>
                <c:pt idx="25">
                  <c:v>5.7291666666666689E-3</c:v>
                </c:pt>
                <c:pt idx="26">
                  <c:v>5.850000000000001E-3</c:v>
                </c:pt>
                <c:pt idx="27">
                  <c:v>5.9625000000000025E-3</c:v>
                </c:pt>
                <c:pt idx="28">
                  <c:v>6.0666666666666681E-3</c:v>
                </c:pt>
                <c:pt idx="29">
                  <c:v>6.1625000000000013E-3</c:v>
                </c:pt>
                <c:pt idx="30">
                  <c:v>6.2500000000000021E-3</c:v>
                </c:pt>
                <c:pt idx="31">
                  <c:v>6.3291666666666678E-3</c:v>
                </c:pt>
                <c:pt idx="32">
                  <c:v>6.4000000000000003E-3</c:v>
                </c:pt>
                <c:pt idx="33">
                  <c:v>6.4625000000000021E-3</c:v>
                </c:pt>
                <c:pt idx="34">
                  <c:v>6.5166666666666697E-3</c:v>
                </c:pt>
                <c:pt idx="35">
                  <c:v>6.5625000000000006E-3</c:v>
                </c:pt>
                <c:pt idx="36">
                  <c:v>6.6000000000000017E-3</c:v>
                </c:pt>
                <c:pt idx="37">
                  <c:v>6.6291666666666686E-3</c:v>
                </c:pt>
                <c:pt idx="38">
                  <c:v>6.6499999999999997E-3</c:v>
                </c:pt>
                <c:pt idx="39">
                  <c:v>6.6625000000000018E-3</c:v>
                </c:pt>
                <c:pt idx="40">
                  <c:v>6.6666666666666688E-3</c:v>
                </c:pt>
                <c:pt idx="41">
                  <c:v>6.6624999999999992E-3</c:v>
                </c:pt>
                <c:pt idx="42">
                  <c:v>6.6500000000000014E-3</c:v>
                </c:pt>
                <c:pt idx="43">
                  <c:v>6.6291666666666686E-3</c:v>
                </c:pt>
                <c:pt idx="44">
                  <c:v>6.6E-3</c:v>
                </c:pt>
                <c:pt idx="45">
                  <c:v>6.5625000000000024E-3</c:v>
                </c:pt>
                <c:pt idx="46">
                  <c:v>6.5166666666666671E-3</c:v>
                </c:pt>
                <c:pt idx="47">
                  <c:v>6.4624999999999978E-3</c:v>
                </c:pt>
                <c:pt idx="48">
                  <c:v>6.3999999999999994E-3</c:v>
                </c:pt>
                <c:pt idx="49">
                  <c:v>6.3291666666666652E-3</c:v>
                </c:pt>
                <c:pt idx="50">
                  <c:v>6.2499999999999986E-3</c:v>
                </c:pt>
                <c:pt idx="51">
                  <c:v>6.1624999999999996E-3</c:v>
                </c:pt>
                <c:pt idx="52">
                  <c:v>6.0666666666666629E-3</c:v>
                </c:pt>
                <c:pt idx="53">
                  <c:v>5.9624999999999973E-3</c:v>
                </c:pt>
                <c:pt idx="54">
                  <c:v>5.8499999999999976E-3</c:v>
                </c:pt>
                <c:pt idx="55">
                  <c:v>5.7291666666666619E-3</c:v>
                </c:pt>
                <c:pt idx="56">
                  <c:v>5.5999999999999956E-3</c:v>
                </c:pt>
                <c:pt idx="57">
                  <c:v>5.4624999999999986E-3</c:v>
                </c:pt>
                <c:pt idx="58">
                  <c:v>5.3166666666666588E-3</c:v>
                </c:pt>
                <c:pt idx="59">
                  <c:v>5.1624999999999952E-3</c:v>
                </c:pt>
                <c:pt idx="60">
                  <c:v>4.9999999999999958E-3</c:v>
                </c:pt>
                <c:pt idx="61">
                  <c:v>4.8291666666666587E-3</c:v>
                </c:pt>
                <c:pt idx="62">
                  <c:v>4.6499999999999909E-3</c:v>
                </c:pt>
                <c:pt idx="63">
                  <c:v>4.4624999999999942E-3</c:v>
                </c:pt>
                <c:pt idx="64">
                  <c:v>4.2666666666666582E-3</c:v>
                </c:pt>
                <c:pt idx="65">
                  <c:v>4.0624999999999932E-3</c:v>
                </c:pt>
                <c:pt idx="66">
                  <c:v>3.8499999999999923E-3</c:v>
                </c:pt>
                <c:pt idx="67">
                  <c:v>3.629166666666659E-3</c:v>
                </c:pt>
                <c:pt idx="68">
                  <c:v>3.3999999999999898E-3</c:v>
                </c:pt>
                <c:pt idx="69">
                  <c:v>3.1624999999999917E-3</c:v>
                </c:pt>
                <c:pt idx="70">
                  <c:v>2.9166666666666612E-3</c:v>
                </c:pt>
                <c:pt idx="71">
                  <c:v>2.6624999999999913E-3</c:v>
                </c:pt>
                <c:pt idx="72">
                  <c:v>2.3999999999999855E-3</c:v>
                </c:pt>
                <c:pt idx="73">
                  <c:v>2.1291666666666577E-3</c:v>
                </c:pt>
                <c:pt idx="74">
                  <c:v>1.8499999999999836E-3</c:v>
                </c:pt>
                <c:pt idx="75">
                  <c:v>1.5624999999999875E-3</c:v>
                </c:pt>
                <c:pt idx="76">
                  <c:v>1.2666666666666555E-3</c:v>
                </c:pt>
                <c:pt idx="77">
                  <c:v>9.624999999999842E-4</c:v>
                </c:pt>
                <c:pt idx="78">
                  <c:v>6.4999999999998392E-4</c:v>
                </c:pt>
                <c:pt idx="79">
                  <c:v>3.2916666666665123E-4</c:v>
                </c:pt>
                <c:pt idx="80">
                  <c:v>0</c:v>
                </c:pt>
                <c:pt idx="81">
                  <c:v>-3.3750000000001834E-4</c:v>
                </c:pt>
                <c:pt idx="82">
                  <c:v>-6.8333333333335175E-4</c:v>
                </c:pt>
                <c:pt idx="83">
                  <c:v>-1.0375000000000176E-3</c:v>
                </c:pt>
                <c:pt idx="84">
                  <c:v>-1.4000000000000228E-3</c:v>
                </c:pt>
                <c:pt idx="85">
                  <c:v>-1.7708333333333534E-3</c:v>
                </c:pt>
                <c:pt idx="86">
                  <c:v>-2.1500000000000165E-3</c:v>
                </c:pt>
                <c:pt idx="87">
                  <c:v>-2.5375000000000224E-3</c:v>
                </c:pt>
                <c:pt idx="88">
                  <c:v>-2.9333333333333572E-3</c:v>
                </c:pt>
                <c:pt idx="89">
                  <c:v>-3.3375000000000245E-3</c:v>
                </c:pt>
                <c:pt idx="90">
                  <c:v>-3.7500000000000276E-3</c:v>
                </c:pt>
                <c:pt idx="91">
                  <c:v>-4.1708333333333597E-3</c:v>
                </c:pt>
                <c:pt idx="92">
                  <c:v>-4.6000000000000242E-3</c:v>
                </c:pt>
                <c:pt idx="93">
                  <c:v>-5.0375000000000246E-3</c:v>
                </c:pt>
                <c:pt idx="94">
                  <c:v>-5.4833333333333609E-3</c:v>
                </c:pt>
                <c:pt idx="95">
                  <c:v>-5.9375000000000261E-3</c:v>
                </c:pt>
                <c:pt idx="96">
                  <c:v>-6.4000000000000376E-3</c:v>
                </c:pt>
                <c:pt idx="97">
                  <c:v>-6.8708333333333677E-3</c:v>
                </c:pt>
                <c:pt idx="98">
                  <c:v>-7.3500000000000301E-3</c:v>
                </c:pt>
                <c:pt idx="99">
                  <c:v>-7.8375000000000458E-3</c:v>
                </c:pt>
                <c:pt idx="100">
                  <c:v>-8.3333333333333662E-3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5E-4F9C-AB90-CFA3CF4F9458}"/>
            </c:ext>
          </c:extLst>
        </c:ser>
        <c:ser>
          <c:idx val="1"/>
          <c:order val="1"/>
          <c:spPr>
            <a:ln w="9525" cap="rnd">
              <a:solidFill>
                <a:schemeClr val="accent2"/>
              </a:solidFill>
              <a:round/>
            </a:ln>
            <a:effectLst/>
          </c:spPr>
          <c:val>
            <c:numRef>
              <c:f>'neg alpha'!$G$3:$DC$3</c:f>
              <c:numCache>
                <c:formatCode>General</c:formatCode>
                <c:ptCount val="101"/>
                <c:pt idx="0">
                  <c:v>0</c:v>
                </c:pt>
                <c:pt idx="1">
                  <c:v>3.2816662916666681E-4</c:v>
                </c:pt>
                <c:pt idx="2">
                  <c:v>6.479998500000003E-4</c:v>
                </c:pt>
                <c:pt idx="3">
                  <c:v>9.5949966250000001E-4</c:v>
                </c:pt>
                <c:pt idx="4">
                  <c:v>1.2626660666666672E-3</c:v>
                </c:pt>
                <c:pt idx="5">
                  <c:v>1.5574990625000006E-3</c:v>
                </c:pt>
                <c:pt idx="6">
                  <c:v>1.8439986500000006E-3</c:v>
                </c:pt>
                <c:pt idx="7">
                  <c:v>2.1221648291666674E-3</c:v>
                </c:pt>
                <c:pt idx="8">
                  <c:v>2.3919976000000009E-3</c:v>
                </c:pt>
                <c:pt idx="9">
                  <c:v>2.6534969625000007E-3</c:v>
                </c:pt>
                <c:pt idx="10">
                  <c:v>2.906662916666667E-3</c:v>
                </c:pt>
                <c:pt idx="11">
                  <c:v>3.1514954625000004E-3</c:v>
                </c:pt>
                <c:pt idx="12">
                  <c:v>3.3879946000000003E-3</c:v>
                </c:pt>
                <c:pt idx="13">
                  <c:v>3.6161603291666668E-3</c:v>
                </c:pt>
                <c:pt idx="14">
                  <c:v>3.8359926500000012E-3</c:v>
                </c:pt>
                <c:pt idx="15">
                  <c:v>4.0474915625000009E-3</c:v>
                </c:pt>
                <c:pt idx="16">
                  <c:v>4.2506570666666684E-3</c:v>
                </c:pt>
                <c:pt idx="17">
                  <c:v>4.4454891625000017E-3</c:v>
                </c:pt>
                <c:pt idx="18">
                  <c:v>4.6319878500000015E-3</c:v>
                </c:pt>
                <c:pt idx="19">
                  <c:v>4.810153129166668E-3</c:v>
                </c:pt>
                <c:pt idx="20">
                  <c:v>4.9799850000000019E-3</c:v>
                </c:pt>
                <c:pt idx="21">
                  <c:v>5.1414834625000015E-3</c:v>
                </c:pt>
                <c:pt idx="22">
                  <c:v>5.2946485166666685E-3</c:v>
                </c:pt>
                <c:pt idx="23">
                  <c:v>5.439480162500003E-3</c:v>
                </c:pt>
                <c:pt idx="24">
                  <c:v>5.5759784000000024E-3</c:v>
                </c:pt>
                <c:pt idx="25">
                  <c:v>5.7041432291666683E-3</c:v>
                </c:pt>
                <c:pt idx="26">
                  <c:v>5.8239746500000035E-3</c:v>
                </c:pt>
                <c:pt idx="27">
                  <c:v>5.9354726625000034E-3</c:v>
                </c:pt>
                <c:pt idx="28">
                  <c:v>6.0386372666666691E-3</c:v>
                </c:pt>
                <c:pt idx="29">
                  <c:v>6.1334684625000023E-3</c:v>
                </c:pt>
                <c:pt idx="30">
                  <c:v>6.2199662500000037E-3</c:v>
                </c:pt>
                <c:pt idx="31">
                  <c:v>6.2981306291666683E-3</c:v>
                </c:pt>
                <c:pt idx="32">
                  <c:v>6.3679616000000012E-3</c:v>
                </c:pt>
                <c:pt idx="33">
                  <c:v>6.4294591625000024E-3</c:v>
                </c:pt>
                <c:pt idx="34">
                  <c:v>6.4826233166666693E-3</c:v>
                </c:pt>
                <c:pt idx="35">
                  <c:v>6.5274540625000028E-3</c:v>
                </c:pt>
                <c:pt idx="36">
                  <c:v>6.5639514000000029E-3</c:v>
                </c:pt>
                <c:pt idx="37">
                  <c:v>6.5921153291666687E-3</c:v>
                </c:pt>
                <c:pt idx="38">
                  <c:v>6.611945850000002E-3</c:v>
                </c:pt>
                <c:pt idx="39">
                  <c:v>6.6234429625000035E-3</c:v>
                </c:pt>
                <c:pt idx="40">
                  <c:v>6.6266066666666691E-3</c:v>
                </c:pt>
                <c:pt idx="41">
                  <c:v>6.6214369625000003E-3</c:v>
                </c:pt>
                <c:pt idx="42">
                  <c:v>6.6079338500000017E-3</c:v>
                </c:pt>
                <c:pt idx="43">
                  <c:v>6.5860973291666696E-3</c:v>
                </c:pt>
                <c:pt idx="44">
                  <c:v>6.5559274000000015E-3</c:v>
                </c:pt>
                <c:pt idx="45">
                  <c:v>6.5174240625000025E-3</c:v>
                </c:pt>
                <c:pt idx="46">
                  <c:v>6.4705873166666684E-3</c:v>
                </c:pt>
                <c:pt idx="47">
                  <c:v>6.4154171624999992E-3</c:v>
                </c:pt>
                <c:pt idx="48">
                  <c:v>6.3519136000000035E-3</c:v>
                </c:pt>
                <c:pt idx="49">
                  <c:v>6.2800766291666657E-3</c:v>
                </c:pt>
                <c:pt idx="50">
                  <c:v>6.1999062500000014E-3</c:v>
                </c:pt>
                <c:pt idx="51">
                  <c:v>6.111402462500002E-3</c:v>
                </c:pt>
                <c:pt idx="52">
                  <c:v>6.0145652666666639E-3</c:v>
                </c:pt>
                <c:pt idx="53">
                  <c:v>5.9093946625000011E-3</c:v>
                </c:pt>
                <c:pt idx="54">
                  <c:v>5.7958906499999997E-3</c:v>
                </c:pt>
                <c:pt idx="55">
                  <c:v>5.6740532291666632E-3</c:v>
                </c:pt>
                <c:pt idx="56">
                  <c:v>5.5438824000000001E-3</c:v>
                </c:pt>
                <c:pt idx="57">
                  <c:v>5.4053781624999984E-3</c:v>
                </c:pt>
                <c:pt idx="58">
                  <c:v>5.2585405166666616E-3</c:v>
                </c:pt>
                <c:pt idx="59">
                  <c:v>5.1033694625000001E-3</c:v>
                </c:pt>
                <c:pt idx="60">
                  <c:v>4.9398649999999964E-3</c:v>
                </c:pt>
                <c:pt idx="61">
                  <c:v>4.7680271291666611E-3</c:v>
                </c:pt>
                <c:pt idx="62">
                  <c:v>4.5878558499999958E-3</c:v>
                </c:pt>
                <c:pt idx="63">
                  <c:v>4.3993511624999954E-3</c:v>
                </c:pt>
                <c:pt idx="64">
                  <c:v>4.2025130666666598E-3</c:v>
                </c:pt>
                <c:pt idx="65">
                  <c:v>3.997341562499996E-3</c:v>
                </c:pt>
                <c:pt idx="66">
                  <c:v>3.7838366499999936E-3</c:v>
                </c:pt>
                <c:pt idx="67">
                  <c:v>3.5619983291666629E-3</c:v>
                </c:pt>
                <c:pt idx="68">
                  <c:v>3.3318265999999937E-3</c:v>
                </c:pt>
                <c:pt idx="69">
                  <c:v>3.0933214624999927E-3</c:v>
                </c:pt>
                <c:pt idx="70">
                  <c:v>2.8464829166666636E-3</c:v>
                </c:pt>
                <c:pt idx="71">
                  <c:v>2.5913109624999958E-3</c:v>
                </c:pt>
                <c:pt idx="72">
                  <c:v>2.3278055999999894E-3</c:v>
                </c:pt>
                <c:pt idx="73">
                  <c:v>2.0559668291666583E-3</c:v>
                </c:pt>
                <c:pt idx="74">
                  <c:v>1.7757946499999885E-3</c:v>
                </c:pt>
                <c:pt idx="75">
                  <c:v>1.4872890624999906E-3</c:v>
                </c:pt>
                <c:pt idx="76">
                  <c:v>1.1904500666666575E-3</c:v>
                </c:pt>
                <c:pt idx="77">
                  <c:v>8.8527766249998918E-4</c:v>
                </c:pt>
                <c:pt idx="78">
                  <c:v>5.7177184999998923E-4</c:v>
                </c:pt>
                <c:pt idx="79">
                  <c:v>2.4993262916665412E-4</c:v>
                </c:pt>
                <c:pt idx="80">
                  <c:v>-8.0240000000009193E-5</c:v>
                </c:pt>
                <c:pt idx="81">
                  <c:v>-4.187460375000146E-4</c:v>
                </c:pt>
                <c:pt idx="82">
                  <c:v>-7.6558548333334822E-4</c:v>
                </c:pt>
                <c:pt idx="83">
                  <c:v>-1.1207583375000101E-3</c:v>
                </c:pt>
                <c:pt idx="84">
                  <c:v>-1.4842646000000209E-3</c:v>
                </c:pt>
                <c:pt idx="85">
                  <c:v>-1.8561042708333496E-3</c:v>
                </c:pt>
                <c:pt idx="86">
                  <c:v>-2.2362773500000134E-3</c:v>
                </c:pt>
                <c:pt idx="87">
                  <c:v>-2.6247838375000193E-3</c:v>
                </c:pt>
                <c:pt idx="88">
                  <c:v>-3.0216237333333534E-3</c:v>
                </c:pt>
                <c:pt idx="89">
                  <c:v>-3.4267970375000227E-3</c:v>
                </c:pt>
                <c:pt idx="90">
                  <c:v>-3.8403037500000271E-3</c:v>
                </c:pt>
                <c:pt idx="91">
                  <c:v>-4.2621438708333563E-3</c:v>
                </c:pt>
                <c:pt idx="92">
                  <c:v>-4.6923174000000206E-3</c:v>
                </c:pt>
                <c:pt idx="93">
                  <c:v>-5.1308243375000201E-3</c:v>
                </c:pt>
                <c:pt idx="94">
                  <c:v>-5.5776646833333582E-3</c:v>
                </c:pt>
                <c:pt idx="95">
                  <c:v>-6.032838437500021E-3</c:v>
                </c:pt>
                <c:pt idx="96">
                  <c:v>-6.4963456000000294E-3</c:v>
                </c:pt>
                <c:pt idx="97">
                  <c:v>-6.9681861708333626E-3</c:v>
                </c:pt>
                <c:pt idx="98">
                  <c:v>-7.4483601500000274E-3</c:v>
                </c:pt>
                <c:pt idx="99">
                  <c:v>-7.9368675375000378E-3</c:v>
                </c:pt>
                <c:pt idx="100">
                  <c:v>-8.433708333333359E-3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5E-4F9C-AB90-CFA3CF4F9458}"/>
            </c:ext>
          </c:extLst>
        </c:ser>
        <c:ser>
          <c:idx val="2"/>
          <c:order val="2"/>
          <c:spPr>
            <a:ln w="9525" cap="rnd">
              <a:solidFill>
                <a:schemeClr val="accent3"/>
              </a:solidFill>
              <a:round/>
            </a:ln>
            <a:effectLst/>
          </c:spPr>
          <c:val>
            <c:numRef>
              <c:f>'neg alpha'!$G$4:$DC$4</c:f>
              <c:numCache>
                <c:formatCode>General</c:formatCode>
                <c:ptCount val="101"/>
                <c:pt idx="0">
                  <c:v>0</c:v>
                </c:pt>
                <c:pt idx="1">
                  <c:v>3.2716651666666669E-4</c:v>
                </c:pt>
                <c:pt idx="2">
                  <c:v>6.459994000000001E-4</c:v>
                </c:pt>
                <c:pt idx="3">
                  <c:v>9.5649865000000008E-4</c:v>
                </c:pt>
                <c:pt idx="4">
                  <c:v>1.2586642666666669E-3</c:v>
                </c:pt>
                <c:pt idx="5">
                  <c:v>1.5524962500000003E-3</c:v>
                </c:pt>
                <c:pt idx="6">
                  <c:v>1.8379946000000006E-3</c:v>
                </c:pt>
                <c:pt idx="7">
                  <c:v>2.115159316666667E-3</c:v>
                </c:pt>
                <c:pt idx="8">
                  <c:v>2.3839904000000005E-3</c:v>
                </c:pt>
                <c:pt idx="9">
                  <c:v>2.6444878500000001E-3</c:v>
                </c:pt>
                <c:pt idx="10">
                  <c:v>2.8966516666666668E-3</c:v>
                </c:pt>
                <c:pt idx="11">
                  <c:v>3.1404818500000002E-3</c:v>
                </c:pt>
                <c:pt idx="12">
                  <c:v>3.3759784000000005E-3</c:v>
                </c:pt>
                <c:pt idx="13">
                  <c:v>3.6031413166666667E-3</c:v>
                </c:pt>
                <c:pt idx="14">
                  <c:v>3.8219706000000003E-3</c:v>
                </c:pt>
                <c:pt idx="15">
                  <c:v>4.03246625E-3</c:v>
                </c:pt>
                <c:pt idx="16">
                  <c:v>4.2346282666666669E-3</c:v>
                </c:pt>
                <c:pt idx="17">
                  <c:v>4.4284566500000008E-3</c:v>
                </c:pt>
                <c:pt idx="18">
                  <c:v>4.6139514000000017E-3</c:v>
                </c:pt>
                <c:pt idx="19">
                  <c:v>4.7911125166666679E-3</c:v>
                </c:pt>
                <c:pt idx="20">
                  <c:v>4.9599400000000021E-3</c:v>
                </c:pt>
                <c:pt idx="21">
                  <c:v>5.1204338500000016E-3</c:v>
                </c:pt>
                <c:pt idx="22">
                  <c:v>5.2725940666666672E-3</c:v>
                </c:pt>
                <c:pt idx="23">
                  <c:v>5.4164206500000017E-3</c:v>
                </c:pt>
                <c:pt idx="24">
                  <c:v>5.5519136000000005E-3</c:v>
                </c:pt>
                <c:pt idx="25">
                  <c:v>5.6790729166666673E-3</c:v>
                </c:pt>
                <c:pt idx="26">
                  <c:v>5.7978986000000021E-3</c:v>
                </c:pt>
                <c:pt idx="27">
                  <c:v>5.9083906500000029E-3</c:v>
                </c:pt>
                <c:pt idx="28">
                  <c:v>6.0105490666666683E-3</c:v>
                </c:pt>
                <c:pt idx="29">
                  <c:v>6.1043738500000024E-3</c:v>
                </c:pt>
                <c:pt idx="30">
                  <c:v>6.189865000000001E-3</c:v>
                </c:pt>
                <c:pt idx="31">
                  <c:v>6.2670225166666666E-3</c:v>
                </c:pt>
                <c:pt idx="32">
                  <c:v>6.335846400000001E-3</c:v>
                </c:pt>
                <c:pt idx="33">
                  <c:v>6.3963366500000025E-3</c:v>
                </c:pt>
                <c:pt idx="34">
                  <c:v>6.4484932666666701E-3</c:v>
                </c:pt>
                <c:pt idx="35">
                  <c:v>6.4923162500000004E-3</c:v>
                </c:pt>
                <c:pt idx="36">
                  <c:v>6.5278056000000013E-3</c:v>
                </c:pt>
                <c:pt idx="37">
                  <c:v>6.5549613166666675E-3</c:v>
                </c:pt>
                <c:pt idx="38">
                  <c:v>6.5737834000000007E-3</c:v>
                </c:pt>
                <c:pt idx="39">
                  <c:v>6.5842718500000019E-3</c:v>
                </c:pt>
                <c:pt idx="40">
                  <c:v>6.5864266666666674E-3</c:v>
                </c:pt>
                <c:pt idx="41">
                  <c:v>6.5802478499999992E-3</c:v>
                </c:pt>
                <c:pt idx="42">
                  <c:v>6.5657354000000015E-3</c:v>
                </c:pt>
                <c:pt idx="43">
                  <c:v>6.5428893166666682E-3</c:v>
                </c:pt>
                <c:pt idx="44">
                  <c:v>6.5117096000000003E-3</c:v>
                </c:pt>
                <c:pt idx="45">
                  <c:v>6.4721962500000011E-3</c:v>
                </c:pt>
                <c:pt idx="46">
                  <c:v>6.4243492666666655E-3</c:v>
                </c:pt>
                <c:pt idx="47">
                  <c:v>6.3681686499999987E-3</c:v>
                </c:pt>
                <c:pt idx="48">
                  <c:v>6.3036544000000007E-3</c:v>
                </c:pt>
                <c:pt idx="49">
                  <c:v>6.2308065166666645E-3</c:v>
                </c:pt>
                <c:pt idx="50">
                  <c:v>6.1496250000000006E-3</c:v>
                </c:pt>
                <c:pt idx="51">
                  <c:v>6.0601098499999985E-3</c:v>
                </c:pt>
                <c:pt idx="52">
                  <c:v>5.9622610666666635E-3</c:v>
                </c:pt>
                <c:pt idx="53">
                  <c:v>5.8560786499999989E-3</c:v>
                </c:pt>
                <c:pt idx="54">
                  <c:v>5.741562599999998E-3</c:v>
                </c:pt>
                <c:pt idx="55">
                  <c:v>5.6187129166666641E-3</c:v>
                </c:pt>
                <c:pt idx="56">
                  <c:v>5.4875295999999955E-3</c:v>
                </c:pt>
                <c:pt idx="57">
                  <c:v>5.3480126499999975E-3</c:v>
                </c:pt>
                <c:pt idx="58">
                  <c:v>5.2001620666666578E-3</c:v>
                </c:pt>
                <c:pt idx="59">
                  <c:v>5.0439778499999956E-3</c:v>
                </c:pt>
                <c:pt idx="60">
                  <c:v>4.8794599999999952E-3</c:v>
                </c:pt>
                <c:pt idx="61">
                  <c:v>4.7066085166666601E-3</c:v>
                </c:pt>
                <c:pt idx="62">
                  <c:v>4.5254233999999921E-3</c:v>
                </c:pt>
                <c:pt idx="63">
                  <c:v>4.3359046499999929E-3</c:v>
                </c:pt>
                <c:pt idx="64">
                  <c:v>4.1380522666666607E-3</c:v>
                </c:pt>
                <c:pt idx="65">
                  <c:v>3.9318662499999955E-3</c:v>
                </c:pt>
                <c:pt idx="66">
                  <c:v>3.717346599999994E-3</c:v>
                </c:pt>
                <c:pt idx="67">
                  <c:v>3.4944933166666595E-3</c:v>
                </c:pt>
                <c:pt idx="68">
                  <c:v>3.263306399999992E-3</c:v>
                </c:pt>
                <c:pt idx="69">
                  <c:v>3.0237858499999916E-3</c:v>
                </c:pt>
                <c:pt idx="70">
                  <c:v>2.7759316666666617E-3</c:v>
                </c:pt>
                <c:pt idx="71">
                  <c:v>2.5197438499999919E-3</c:v>
                </c:pt>
                <c:pt idx="72">
                  <c:v>2.2552223999999857E-3</c:v>
                </c:pt>
                <c:pt idx="73">
                  <c:v>1.9823673166666604E-3</c:v>
                </c:pt>
                <c:pt idx="74">
                  <c:v>1.7011785999999848E-3</c:v>
                </c:pt>
                <c:pt idx="75">
                  <c:v>1.4116562499999867E-3</c:v>
                </c:pt>
                <c:pt idx="76">
                  <c:v>1.1138002666666591E-3</c:v>
                </c:pt>
                <c:pt idx="77">
                  <c:v>8.0761064999998466E-4</c:v>
                </c:pt>
                <c:pt idx="78">
                  <c:v>4.9308739999998422E-4</c:v>
                </c:pt>
                <c:pt idx="79">
                  <c:v>1.7023051666665082E-4</c:v>
                </c:pt>
                <c:pt idx="80">
                  <c:v>-1.6096000000001207E-4</c:v>
                </c:pt>
                <c:pt idx="81">
                  <c:v>-5.0048415000001831E-4</c:v>
                </c:pt>
                <c:pt idx="82">
                  <c:v>-8.4834193333335056E-4</c:v>
                </c:pt>
                <c:pt idx="83">
                  <c:v>-1.2045333500000158E-3</c:v>
                </c:pt>
                <c:pt idx="84">
                  <c:v>-1.5690584000000209E-3</c:v>
                </c:pt>
                <c:pt idx="85">
                  <c:v>-1.941917083333352E-3</c:v>
                </c:pt>
                <c:pt idx="86">
                  <c:v>-2.3231094000000126E-3</c:v>
                </c:pt>
                <c:pt idx="87">
                  <c:v>-2.7126353500000235E-3</c:v>
                </c:pt>
                <c:pt idx="88">
                  <c:v>-3.1104949333333604E-3</c:v>
                </c:pt>
                <c:pt idx="89">
                  <c:v>-3.5166881500000233E-3</c:v>
                </c:pt>
                <c:pt idx="90">
                  <c:v>-3.9312150000000295E-3</c:v>
                </c:pt>
                <c:pt idx="91">
                  <c:v>-4.3540754833333584E-3</c:v>
                </c:pt>
                <c:pt idx="92">
                  <c:v>-4.7852696000000236E-3</c:v>
                </c:pt>
                <c:pt idx="93">
                  <c:v>-5.2247973500000253E-3</c:v>
                </c:pt>
                <c:pt idx="94">
                  <c:v>-5.6726587333333564E-3</c:v>
                </c:pt>
                <c:pt idx="95">
                  <c:v>-6.128853750000024E-3</c:v>
                </c:pt>
                <c:pt idx="96">
                  <c:v>-6.5933824000000349E-3</c:v>
                </c:pt>
                <c:pt idx="97">
                  <c:v>-7.0662446833333614E-3</c:v>
                </c:pt>
                <c:pt idx="98">
                  <c:v>-7.5474406000000313E-3</c:v>
                </c:pt>
                <c:pt idx="99">
                  <c:v>-8.0369701500000376E-3</c:v>
                </c:pt>
                <c:pt idx="100">
                  <c:v>-8.5348333333333595E-3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5E-4F9C-AB90-CFA3CF4F9458}"/>
            </c:ext>
          </c:extLst>
        </c:ser>
        <c:ser>
          <c:idx val="3"/>
          <c:order val="3"/>
          <c:spPr>
            <a:ln w="9525" cap="rnd">
              <a:solidFill>
                <a:schemeClr val="accent4"/>
              </a:solidFill>
              <a:round/>
            </a:ln>
            <a:effectLst/>
          </c:spPr>
          <c:val>
            <c:numRef>
              <c:f>'neg alpha'!$G$5:$DC$5</c:f>
              <c:numCache>
                <c:formatCode>General</c:formatCode>
                <c:ptCount val="101"/>
                <c:pt idx="0">
                  <c:v>0</c:v>
                </c:pt>
                <c:pt idx="1">
                  <c:v>3.2616632916666676E-4</c:v>
                </c:pt>
                <c:pt idx="2">
                  <c:v>6.4399865000000012E-4</c:v>
                </c:pt>
                <c:pt idx="3">
                  <c:v>9.5349696250000013E-4</c:v>
                </c:pt>
                <c:pt idx="4">
                  <c:v>1.2546612666666671E-3</c:v>
                </c:pt>
                <c:pt idx="5">
                  <c:v>1.5474915625000004E-3</c:v>
                </c:pt>
                <c:pt idx="6">
                  <c:v>1.8319878500000007E-3</c:v>
                </c:pt>
                <c:pt idx="7">
                  <c:v>2.108150129166667E-3</c:v>
                </c:pt>
                <c:pt idx="8">
                  <c:v>2.3759784000000005E-3</c:v>
                </c:pt>
                <c:pt idx="9">
                  <c:v>2.6354726625000004E-3</c:v>
                </c:pt>
                <c:pt idx="10">
                  <c:v>2.8866329166666667E-3</c:v>
                </c:pt>
                <c:pt idx="11">
                  <c:v>3.1294591625000002E-3</c:v>
                </c:pt>
                <c:pt idx="12">
                  <c:v>3.3639514000000006E-3</c:v>
                </c:pt>
                <c:pt idx="13">
                  <c:v>3.5901096291666669E-3</c:v>
                </c:pt>
                <c:pt idx="14">
                  <c:v>3.8079338500000008E-3</c:v>
                </c:pt>
                <c:pt idx="15">
                  <c:v>4.0174240625000003E-3</c:v>
                </c:pt>
                <c:pt idx="16">
                  <c:v>4.2185802666666675E-3</c:v>
                </c:pt>
                <c:pt idx="17">
                  <c:v>4.411402462500001E-3</c:v>
                </c:pt>
                <c:pt idx="18">
                  <c:v>4.5958906500000018E-3</c:v>
                </c:pt>
                <c:pt idx="19">
                  <c:v>4.7720448291666689E-3</c:v>
                </c:pt>
                <c:pt idx="20">
                  <c:v>4.9398650000000016E-3</c:v>
                </c:pt>
                <c:pt idx="21">
                  <c:v>5.0993511625000007E-3</c:v>
                </c:pt>
                <c:pt idx="22">
                  <c:v>5.2505033166666687E-3</c:v>
                </c:pt>
                <c:pt idx="23">
                  <c:v>5.3933214625000031E-3</c:v>
                </c:pt>
                <c:pt idx="24">
                  <c:v>5.5278056000000013E-3</c:v>
                </c:pt>
                <c:pt idx="25">
                  <c:v>5.6539557291666685E-3</c:v>
                </c:pt>
                <c:pt idx="26">
                  <c:v>5.7717718500000011E-3</c:v>
                </c:pt>
                <c:pt idx="27">
                  <c:v>5.8812539625000028E-3</c:v>
                </c:pt>
                <c:pt idx="28">
                  <c:v>5.9824020666666682E-3</c:v>
                </c:pt>
                <c:pt idx="29">
                  <c:v>6.0752161625000026E-3</c:v>
                </c:pt>
                <c:pt idx="30">
                  <c:v>6.1596962500000026E-3</c:v>
                </c:pt>
                <c:pt idx="31">
                  <c:v>6.2358423291666671E-3</c:v>
                </c:pt>
                <c:pt idx="32">
                  <c:v>6.3036544000000016E-3</c:v>
                </c:pt>
                <c:pt idx="33">
                  <c:v>6.3631324625000023E-3</c:v>
                </c:pt>
                <c:pt idx="34">
                  <c:v>6.4142765166666687E-3</c:v>
                </c:pt>
                <c:pt idx="35">
                  <c:v>6.4570865625000013E-3</c:v>
                </c:pt>
                <c:pt idx="36">
                  <c:v>6.4915626000000013E-3</c:v>
                </c:pt>
                <c:pt idx="37">
                  <c:v>6.5177046291666684E-3</c:v>
                </c:pt>
                <c:pt idx="38">
                  <c:v>6.5355126500000003E-3</c:v>
                </c:pt>
                <c:pt idx="39">
                  <c:v>6.5449866625000011E-3</c:v>
                </c:pt>
                <c:pt idx="40">
                  <c:v>6.5461266666666683E-3</c:v>
                </c:pt>
                <c:pt idx="41">
                  <c:v>6.5389326624999992E-3</c:v>
                </c:pt>
                <c:pt idx="42">
                  <c:v>6.5234046500000017E-3</c:v>
                </c:pt>
                <c:pt idx="43">
                  <c:v>6.4995426291666681E-3</c:v>
                </c:pt>
                <c:pt idx="44">
                  <c:v>6.4673466000000016E-3</c:v>
                </c:pt>
                <c:pt idx="45">
                  <c:v>6.4268165625000033E-3</c:v>
                </c:pt>
                <c:pt idx="46">
                  <c:v>6.377952516666667E-3</c:v>
                </c:pt>
                <c:pt idx="47">
                  <c:v>6.3207544624999997E-3</c:v>
                </c:pt>
                <c:pt idx="48">
                  <c:v>6.2552224000000014E-3</c:v>
                </c:pt>
                <c:pt idx="49">
                  <c:v>6.1813563291666634E-3</c:v>
                </c:pt>
                <c:pt idx="50">
                  <c:v>6.0991562500000013E-3</c:v>
                </c:pt>
                <c:pt idx="51">
                  <c:v>6.0086221624999995E-3</c:v>
                </c:pt>
                <c:pt idx="52">
                  <c:v>5.9097540666666632E-3</c:v>
                </c:pt>
                <c:pt idx="53">
                  <c:v>5.8025519624999976E-3</c:v>
                </c:pt>
                <c:pt idx="54">
                  <c:v>5.6870158499999959E-3</c:v>
                </c:pt>
                <c:pt idx="55">
                  <c:v>5.5631457291666631E-3</c:v>
                </c:pt>
                <c:pt idx="56">
                  <c:v>5.4309415999999975E-3</c:v>
                </c:pt>
                <c:pt idx="57">
                  <c:v>5.2904034624999974E-3</c:v>
                </c:pt>
                <c:pt idx="58">
                  <c:v>5.1415313166666577E-3</c:v>
                </c:pt>
                <c:pt idx="59">
                  <c:v>4.9843251624999956E-3</c:v>
                </c:pt>
                <c:pt idx="60">
                  <c:v>4.8187849999999956E-3</c:v>
                </c:pt>
                <c:pt idx="61">
                  <c:v>4.6449108291666593E-3</c:v>
                </c:pt>
                <c:pt idx="62">
                  <c:v>4.4627026499999937E-3</c:v>
                </c:pt>
                <c:pt idx="63">
                  <c:v>4.2721604624999937E-3</c:v>
                </c:pt>
                <c:pt idx="64">
                  <c:v>4.0732842666666574E-3</c:v>
                </c:pt>
                <c:pt idx="65">
                  <c:v>3.8660740624999954E-3</c:v>
                </c:pt>
                <c:pt idx="66">
                  <c:v>3.6505298499999936E-3</c:v>
                </c:pt>
                <c:pt idx="67">
                  <c:v>3.4266516291666591E-3</c:v>
                </c:pt>
                <c:pt idx="68">
                  <c:v>3.1944393999999918E-3</c:v>
                </c:pt>
                <c:pt idx="69">
                  <c:v>2.9538931624999917E-3</c:v>
                </c:pt>
                <c:pt idx="70">
                  <c:v>2.7050129166666624E-3</c:v>
                </c:pt>
                <c:pt idx="71">
                  <c:v>2.4477986624999934E-3</c:v>
                </c:pt>
                <c:pt idx="72">
                  <c:v>2.1822503999999847E-3</c:v>
                </c:pt>
                <c:pt idx="73">
                  <c:v>1.9083681291666571E-3</c:v>
                </c:pt>
                <c:pt idx="74">
                  <c:v>1.6261518499999829E-3</c:v>
                </c:pt>
                <c:pt idx="75">
                  <c:v>1.3356015624999863E-3</c:v>
                </c:pt>
                <c:pt idx="76">
                  <c:v>1.036717266666657E-3</c:v>
                </c:pt>
                <c:pt idx="77">
                  <c:v>7.2949896249998453E-4</c:v>
                </c:pt>
                <c:pt idx="78">
                  <c:v>4.1394664999998276E-4</c:v>
                </c:pt>
                <c:pt idx="79">
                  <c:v>9.0060329166651715E-5</c:v>
                </c:pt>
                <c:pt idx="80">
                  <c:v>-2.4216000000001209E-4</c:v>
                </c:pt>
                <c:pt idx="81">
                  <c:v>-5.8271433750001905E-4</c:v>
                </c:pt>
                <c:pt idx="82">
                  <c:v>-9.3160268333335183E-4</c:v>
                </c:pt>
                <c:pt idx="83">
                  <c:v>-1.2888250375000174E-3</c:v>
                </c:pt>
                <c:pt idx="84">
                  <c:v>-1.6543814000000226E-3</c:v>
                </c:pt>
                <c:pt idx="85">
                  <c:v>-2.0282717708333502E-3</c:v>
                </c:pt>
                <c:pt idx="86">
                  <c:v>-2.410496150000014E-3</c:v>
                </c:pt>
                <c:pt idx="87">
                  <c:v>-2.8010545375000209E-3</c:v>
                </c:pt>
                <c:pt idx="88">
                  <c:v>-3.1999469333333572E-3</c:v>
                </c:pt>
                <c:pt idx="89">
                  <c:v>-3.6071733375000262E-3</c:v>
                </c:pt>
                <c:pt idx="90">
                  <c:v>-4.0227337500000244E-3</c:v>
                </c:pt>
                <c:pt idx="91">
                  <c:v>-4.446628170833359E-3</c:v>
                </c:pt>
                <c:pt idx="92">
                  <c:v>-4.8788566000000193E-3</c:v>
                </c:pt>
                <c:pt idx="93">
                  <c:v>-5.3194190375000262E-3</c:v>
                </c:pt>
                <c:pt idx="94">
                  <c:v>-5.7683154833333555E-3</c:v>
                </c:pt>
                <c:pt idx="95">
                  <c:v>-6.225545937500028E-3</c:v>
                </c:pt>
                <c:pt idx="96">
                  <c:v>-6.6911104000000332E-3</c:v>
                </c:pt>
                <c:pt idx="97">
                  <c:v>-7.1650088708333642E-3</c:v>
                </c:pt>
                <c:pt idx="98">
                  <c:v>-7.647241350000035E-3</c:v>
                </c:pt>
                <c:pt idx="99">
                  <c:v>-8.1378078375000454E-3</c:v>
                </c:pt>
                <c:pt idx="100">
                  <c:v>-8.6367083333333677E-3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5E-4F9C-AB90-CFA3CF4F9458}"/>
            </c:ext>
          </c:extLst>
        </c:ser>
        <c:ser>
          <c:idx val="4"/>
          <c:order val="4"/>
          <c:spPr>
            <a:ln w="9525" cap="rnd">
              <a:solidFill>
                <a:schemeClr val="accent5"/>
              </a:solidFill>
              <a:round/>
            </a:ln>
            <a:effectLst/>
          </c:spPr>
          <c:val>
            <c:numRef>
              <c:f>'neg alpha'!$G$6:$DC$6</c:f>
              <c:numCache>
                <c:formatCode>General</c:formatCode>
                <c:ptCount val="101"/>
                <c:pt idx="0">
                  <c:v>0</c:v>
                </c:pt>
                <c:pt idx="1">
                  <c:v>3.251660666666667E-4</c:v>
                </c:pt>
                <c:pt idx="2">
                  <c:v>6.4199760000000015E-4</c:v>
                </c:pt>
                <c:pt idx="3">
                  <c:v>9.5049459999999996E-4</c:v>
                </c:pt>
                <c:pt idx="4">
                  <c:v>1.2506570666666668E-3</c:v>
                </c:pt>
                <c:pt idx="5">
                  <c:v>1.5424850000000003E-3</c:v>
                </c:pt>
                <c:pt idx="6">
                  <c:v>1.8259784000000004E-3</c:v>
                </c:pt>
                <c:pt idx="7">
                  <c:v>2.1011372666666669E-3</c:v>
                </c:pt>
                <c:pt idx="8">
                  <c:v>2.3679616000000002E-3</c:v>
                </c:pt>
                <c:pt idx="9">
                  <c:v>2.6264513999999998E-3</c:v>
                </c:pt>
                <c:pt idx="10">
                  <c:v>2.8766066666666666E-3</c:v>
                </c:pt>
                <c:pt idx="11">
                  <c:v>3.1184274000000001E-3</c:v>
                </c:pt>
                <c:pt idx="12">
                  <c:v>3.3519136E-3</c:v>
                </c:pt>
                <c:pt idx="13">
                  <c:v>3.5770652666666665E-3</c:v>
                </c:pt>
                <c:pt idx="14">
                  <c:v>3.7938823999999999E-3</c:v>
                </c:pt>
                <c:pt idx="15">
                  <c:v>4.0023649999999999E-3</c:v>
                </c:pt>
                <c:pt idx="16">
                  <c:v>4.2025130666666676E-3</c:v>
                </c:pt>
                <c:pt idx="17">
                  <c:v>4.3943266000000007E-3</c:v>
                </c:pt>
                <c:pt idx="18">
                  <c:v>4.577805600000001E-3</c:v>
                </c:pt>
                <c:pt idx="19">
                  <c:v>4.7529500666666676E-3</c:v>
                </c:pt>
                <c:pt idx="20">
                  <c:v>4.9197600000000022E-3</c:v>
                </c:pt>
                <c:pt idx="21">
                  <c:v>5.0782354000000005E-3</c:v>
                </c:pt>
                <c:pt idx="22">
                  <c:v>5.2283762666666678E-3</c:v>
                </c:pt>
                <c:pt idx="23">
                  <c:v>5.3701826000000022E-3</c:v>
                </c:pt>
                <c:pt idx="24">
                  <c:v>5.5036544000000012E-3</c:v>
                </c:pt>
                <c:pt idx="25">
                  <c:v>5.6287916666666674E-3</c:v>
                </c:pt>
                <c:pt idx="26">
                  <c:v>5.7455944000000016E-3</c:v>
                </c:pt>
                <c:pt idx="27">
                  <c:v>5.8540626000000021E-3</c:v>
                </c:pt>
                <c:pt idx="28">
                  <c:v>5.9541962666666681E-3</c:v>
                </c:pt>
                <c:pt idx="29">
                  <c:v>6.0459954000000021E-3</c:v>
                </c:pt>
                <c:pt idx="30">
                  <c:v>6.1294600000000015E-3</c:v>
                </c:pt>
                <c:pt idx="31">
                  <c:v>6.2045900666666673E-3</c:v>
                </c:pt>
                <c:pt idx="32">
                  <c:v>6.2713856000000011E-3</c:v>
                </c:pt>
                <c:pt idx="33">
                  <c:v>6.329846600000002E-3</c:v>
                </c:pt>
                <c:pt idx="34">
                  <c:v>6.3799730666666676E-3</c:v>
                </c:pt>
                <c:pt idx="35">
                  <c:v>6.4217650000000012E-3</c:v>
                </c:pt>
                <c:pt idx="36">
                  <c:v>6.4552224000000002E-3</c:v>
                </c:pt>
                <c:pt idx="37">
                  <c:v>6.4803452666666664E-3</c:v>
                </c:pt>
                <c:pt idx="38">
                  <c:v>6.4971336000000006E-3</c:v>
                </c:pt>
                <c:pt idx="39">
                  <c:v>6.5055874000000003E-3</c:v>
                </c:pt>
                <c:pt idx="40">
                  <c:v>6.5057066666666672E-3</c:v>
                </c:pt>
                <c:pt idx="41">
                  <c:v>6.4974913999999986E-3</c:v>
                </c:pt>
                <c:pt idx="42">
                  <c:v>6.4809416000000007E-3</c:v>
                </c:pt>
                <c:pt idx="43">
                  <c:v>6.4560572666666673E-3</c:v>
                </c:pt>
                <c:pt idx="44">
                  <c:v>6.4228384000000003E-3</c:v>
                </c:pt>
                <c:pt idx="45">
                  <c:v>6.3812850000000022E-3</c:v>
                </c:pt>
                <c:pt idx="46">
                  <c:v>6.331397066666666E-3</c:v>
                </c:pt>
                <c:pt idx="47">
                  <c:v>6.273174599999997E-3</c:v>
                </c:pt>
                <c:pt idx="48">
                  <c:v>6.2066175999999987E-3</c:v>
                </c:pt>
                <c:pt idx="49">
                  <c:v>6.131726066666664E-3</c:v>
                </c:pt>
                <c:pt idx="50">
                  <c:v>6.0485000000000001E-3</c:v>
                </c:pt>
                <c:pt idx="51">
                  <c:v>5.956939399999998E-3</c:v>
                </c:pt>
                <c:pt idx="52">
                  <c:v>5.8570442666666632E-3</c:v>
                </c:pt>
                <c:pt idx="53">
                  <c:v>5.7488145999999973E-3</c:v>
                </c:pt>
                <c:pt idx="54">
                  <c:v>5.6322503999999968E-3</c:v>
                </c:pt>
                <c:pt idx="55">
                  <c:v>5.5073516666666617E-3</c:v>
                </c:pt>
                <c:pt idx="56">
                  <c:v>5.3741183999999938E-3</c:v>
                </c:pt>
                <c:pt idx="57">
                  <c:v>5.2325505999999966E-3</c:v>
                </c:pt>
                <c:pt idx="58">
                  <c:v>5.0826482666666596E-3</c:v>
                </c:pt>
                <c:pt idx="59">
                  <c:v>4.9244113999999967E-3</c:v>
                </c:pt>
                <c:pt idx="60">
                  <c:v>4.7578399999999924E-3</c:v>
                </c:pt>
                <c:pt idx="61">
                  <c:v>4.5829340666666586E-3</c:v>
                </c:pt>
                <c:pt idx="62">
                  <c:v>4.3996935999999903E-3</c:v>
                </c:pt>
                <c:pt idx="63">
                  <c:v>4.2081185999999944E-3</c:v>
                </c:pt>
                <c:pt idx="64">
                  <c:v>4.008209066666657E-3</c:v>
                </c:pt>
                <c:pt idx="65">
                  <c:v>3.7999649999999954E-3</c:v>
                </c:pt>
                <c:pt idx="66">
                  <c:v>3.5833863999999889E-3</c:v>
                </c:pt>
                <c:pt idx="67">
                  <c:v>3.3584732666666582E-3</c:v>
                </c:pt>
                <c:pt idx="68">
                  <c:v>3.1252255999999895E-3</c:v>
                </c:pt>
                <c:pt idx="69">
                  <c:v>2.8836433999999897E-3</c:v>
                </c:pt>
                <c:pt idx="70">
                  <c:v>2.6337266666666588E-3</c:v>
                </c:pt>
                <c:pt idx="71">
                  <c:v>2.3754753999999934E-3</c:v>
                </c:pt>
                <c:pt idx="72">
                  <c:v>2.1088895999999829E-3</c:v>
                </c:pt>
                <c:pt idx="73">
                  <c:v>1.8339692666666588E-3</c:v>
                </c:pt>
                <c:pt idx="74">
                  <c:v>1.5507143999999827E-3</c:v>
                </c:pt>
                <c:pt idx="75">
                  <c:v>1.2591249999999859E-3</c:v>
                </c:pt>
                <c:pt idx="76">
                  <c:v>9.5920106666665464E-4</c:v>
                </c:pt>
                <c:pt idx="77">
                  <c:v>6.5094259999998183E-4</c:v>
                </c:pt>
                <c:pt idx="78">
                  <c:v>3.343495999999814E-4</c:v>
                </c:pt>
                <c:pt idx="79">
                  <c:v>9.4220666666533504E-6</c:v>
                </c:pt>
                <c:pt idx="80">
                  <c:v>-3.2384000000001273E-4</c:v>
                </c:pt>
                <c:pt idx="81">
                  <c:v>-6.6543660000001684E-4</c:v>
                </c:pt>
                <c:pt idx="82">
                  <c:v>-1.015367733333352E-3</c:v>
                </c:pt>
                <c:pt idx="83">
                  <c:v>-1.3736334000000183E-3</c:v>
                </c:pt>
                <c:pt idx="84">
                  <c:v>-1.7402336000000226E-3</c:v>
                </c:pt>
                <c:pt idx="85">
                  <c:v>-2.1151683333333546E-3</c:v>
                </c:pt>
                <c:pt idx="86">
                  <c:v>-2.4984376000000141E-3</c:v>
                </c:pt>
                <c:pt idx="87">
                  <c:v>-2.8900414000000187E-3</c:v>
                </c:pt>
                <c:pt idx="88">
                  <c:v>-3.2899797333333543E-3</c:v>
                </c:pt>
                <c:pt idx="89">
                  <c:v>-3.6982526000000245E-3</c:v>
                </c:pt>
                <c:pt idx="90">
                  <c:v>-4.1148600000000257E-3</c:v>
                </c:pt>
                <c:pt idx="91">
                  <c:v>-4.5398019333333581E-3</c:v>
                </c:pt>
                <c:pt idx="92">
                  <c:v>-4.9730784000000215E-3</c:v>
                </c:pt>
                <c:pt idx="93">
                  <c:v>-5.414689400000023E-3</c:v>
                </c:pt>
                <c:pt idx="94">
                  <c:v>-5.8646349333333625E-3</c:v>
                </c:pt>
                <c:pt idx="95">
                  <c:v>-6.3229150000000262E-3</c:v>
                </c:pt>
                <c:pt idx="96">
                  <c:v>-6.7895296000000382E-3</c:v>
                </c:pt>
                <c:pt idx="97">
                  <c:v>-7.2644787333333641E-3</c:v>
                </c:pt>
                <c:pt idx="98">
                  <c:v>-7.7477624000000314E-3</c:v>
                </c:pt>
                <c:pt idx="99">
                  <c:v>-8.2393806000000402E-3</c:v>
                </c:pt>
                <c:pt idx="100">
                  <c:v>-8.7393333333333698E-3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5E-4F9C-AB90-CFA3CF4F9458}"/>
            </c:ext>
          </c:extLst>
        </c:ser>
        <c:ser>
          <c:idx val="5"/>
          <c:order val="5"/>
          <c:spPr>
            <a:ln w="9525" cap="rnd">
              <a:solidFill>
                <a:schemeClr val="accent6"/>
              </a:solidFill>
              <a:round/>
            </a:ln>
            <a:effectLst/>
          </c:spPr>
          <c:val>
            <c:numRef>
              <c:f>'neg alpha'!$G$7:$DC$7</c:f>
              <c:numCache>
                <c:formatCode>General</c:formatCode>
                <c:ptCount val="101"/>
                <c:pt idx="0">
                  <c:v>0</c:v>
                </c:pt>
                <c:pt idx="1">
                  <c:v>3.2416572916666673E-4</c:v>
                </c:pt>
                <c:pt idx="2">
                  <c:v>6.3999625000000018E-4</c:v>
                </c:pt>
                <c:pt idx="3">
                  <c:v>9.4749156249999999E-4</c:v>
                </c:pt>
                <c:pt idx="4">
                  <c:v>1.2466516666666671E-3</c:v>
                </c:pt>
                <c:pt idx="5">
                  <c:v>1.5374765625000004E-3</c:v>
                </c:pt>
                <c:pt idx="6">
                  <c:v>1.8199662500000004E-3</c:v>
                </c:pt>
                <c:pt idx="7">
                  <c:v>2.0941207291666672E-3</c:v>
                </c:pt>
                <c:pt idx="8">
                  <c:v>2.3599400000000005E-3</c:v>
                </c:pt>
                <c:pt idx="9">
                  <c:v>2.6174240625000001E-3</c:v>
                </c:pt>
                <c:pt idx="10">
                  <c:v>2.8665729166666666E-3</c:v>
                </c:pt>
                <c:pt idx="11">
                  <c:v>3.1073865624999999E-3</c:v>
                </c:pt>
                <c:pt idx="12">
                  <c:v>3.339865E-3</c:v>
                </c:pt>
                <c:pt idx="13">
                  <c:v>3.5640082291666666E-3</c:v>
                </c:pt>
                <c:pt idx="14">
                  <c:v>3.7798162500000008E-3</c:v>
                </c:pt>
                <c:pt idx="15">
                  <c:v>3.9872890625000006E-3</c:v>
                </c:pt>
                <c:pt idx="16">
                  <c:v>4.1864266666666681E-3</c:v>
                </c:pt>
                <c:pt idx="17">
                  <c:v>4.3772290625000007E-3</c:v>
                </c:pt>
                <c:pt idx="18">
                  <c:v>4.559696250000001E-3</c:v>
                </c:pt>
                <c:pt idx="19">
                  <c:v>4.7338282291666681E-3</c:v>
                </c:pt>
                <c:pt idx="20">
                  <c:v>4.8996250000000021E-3</c:v>
                </c:pt>
                <c:pt idx="21">
                  <c:v>5.057086562500002E-3</c:v>
                </c:pt>
                <c:pt idx="22">
                  <c:v>5.2062129166666688E-3</c:v>
                </c:pt>
                <c:pt idx="23">
                  <c:v>5.3470040625000024E-3</c:v>
                </c:pt>
                <c:pt idx="24">
                  <c:v>5.479460000000002E-3</c:v>
                </c:pt>
                <c:pt idx="25">
                  <c:v>5.6035807291666684E-3</c:v>
                </c:pt>
                <c:pt idx="26">
                  <c:v>5.7193662500000016E-3</c:v>
                </c:pt>
                <c:pt idx="27">
                  <c:v>5.8268165625000035E-3</c:v>
                </c:pt>
                <c:pt idx="28">
                  <c:v>5.9259316666666678E-3</c:v>
                </c:pt>
                <c:pt idx="29">
                  <c:v>6.0167115625000024E-3</c:v>
                </c:pt>
                <c:pt idx="30">
                  <c:v>6.0991562500000013E-3</c:v>
                </c:pt>
                <c:pt idx="31">
                  <c:v>6.1732657291666678E-3</c:v>
                </c:pt>
                <c:pt idx="32">
                  <c:v>6.2390400000000004E-3</c:v>
                </c:pt>
                <c:pt idx="33">
                  <c:v>6.2964790625000024E-3</c:v>
                </c:pt>
                <c:pt idx="34">
                  <c:v>6.3455829166666686E-3</c:v>
                </c:pt>
                <c:pt idx="35">
                  <c:v>6.3863515625000016E-3</c:v>
                </c:pt>
                <c:pt idx="36">
                  <c:v>6.4187850000000024E-3</c:v>
                </c:pt>
                <c:pt idx="37">
                  <c:v>6.4428832291666682E-3</c:v>
                </c:pt>
                <c:pt idx="38">
                  <c:v>6.4586462500000009E-3</c:v>
                </c:pt>
                <c:pt idx="39">
                  <c:v>6.4660740625000013E-3</c:v>
                </c:pt>
                <c:pt idx="40">
                  <c:v>6.4651666666666685E-3</c:v>
                </c:pt>
                <c:pt idx="41">
                  <c:v>6.4559240624999991E-3</c:v>
                </c:pt>
                <c:pt idx="42">
                  <c:v>6.4383462500000018E-3</c:v>
                </c:pt>
                <c:pt idx="43">
                  <c:v>6.4124332291666678E-3</c:v>
                </c:pt>
                <c:pt idx="44">
                  <c:v>6.3781850000000015E-3</c:v>
                </c:pt>
                <c:pt idx="45">
                  <c:v>6.3356015625000012E-3</c:v>
                </c:pt>
                <c:pt idx="46">
                  <c:v>6.284682916666666E-3</c:v>
                </c:pt>
                <c:pt idx="47">
                  <c:v>6.2254290624999993E-3</c:v>
                </c:pt>
                <c:pt idx="48">
                  <c:v>6.157840000000003E-3</c:v>
                </c:pt>
                <c:pt idx="49">
                  <c:v>6.0819157291666631E-3</c:v>
                </c:pt>
                <c:pt idx="50">
                  <c:v>5.9976562499999986E-3</c:v>
                </c:pt>
                <c:pt idx="51">
                  <c:v>5.9050615624999993E-3</c:v>
                </c:pt>
                <c:pt idx="52">
                  <c:v>5.8041316666666634E-3</c:v>
                </c:pt>
                <c:pt idx="53">
                  <c:v>5.6948665624999995E-3</c:v>
                </c:pt>
                <c:pt idx="54">
                  <c:v>5.5772662499999955E-3</c:v>
                </c:pt>
                <c:pt idx="55">
                  <c:v>5.4513307291666618E-3</c:v>
                </c:pt>
                <c:pt idx="56">
                  <c:v>5.3170599999999985E-3</c:v>
                </c:pt>
                <c:pt idx="57">
                  <c:v>5.1744540624999984E-3</c:v>
                </c:pt>
                <c:pt idx="58">
                  <c:v>5.0235129166666618E-3</c:v>
                </c:pt>
                <c:pt idx="59">
                  <c:v>4.8642365624999954E-3</c:v>
                </c:pt>
                <c:pt idx="60">
                  <c:v>4.6966249999999959E-3</c:v>
                </c:pt>
                <c:pt idx="61">
                  <c:v>4.5206782291666598E-3</c:v>
                </c:pt>
                <c:pt idx="62">
                  <c:v>4.3363962499999957E-3</c:v>
                </c:pt>
                <c:pt idx="63">
                  <c:v>4.1437790624999915E-3</c:v>
                </c:pt>
                <c:pt idx="64">
                  <c:v>3.9428266666666593E-3</c:v>
                </c:pt>
                <c:pt idx="65">
                  <c:v>3.7335390624999958E-3</c:v>
                </c:pt>
                <c:pt idx="66">
                  <c:v>3.5159162499999938E-3</c:v>
                </c:pt>
                <c:pt idx="67">
                  <c:v>3.289958229166657E-3</c:v>
                </c:pt>
                <c:pt idx="68">
                  <c:v>3.0556649999999921E-3</c:v>
                </c:pt>
                <c:pt idx="69">
                  <c:v>2.8130365624999924E-3</c:v>
                </c:pt>
                <c:pt idx="70">
                  <c:v>2.5620729166666648E-3</c:v>
                </c:pt>
                <c:pt idx="71">
                  <c:v>2.3027740624999953E-3</c:v>
                </c:pt>
                <c:pt idx="72">
                  <c:v>2.0351399999999839E-3</c:v>
                </c:pt>
                <c:pt idx="73">
                  <c:v>1.7591707291666585E-3</c:v>
                </c:pt>
                <c:pt idx="74">
                  <c:v>1.4748662499999877E-3</c:v>
                </c:pt>
                <c:pt idx="75">
                  <c:v>1.1822265624999891E-3</c:v>
                </c:pt>
                <c:pt idx="76">
                  <c:v>8.8125166666665547E-4</c:v>
                </c:pt>
                <c:pt idx="77">
                  <c:v>5.7194156249998698E-4</c:v>
                </c:pt>
                <c:pt idx="78">
                  <c:v>2.542962499999836E-4</c:v>
                </c:pt>
                <c:pt idx="79">
                  <c:v>-7.1684270833347746E-5</c:v>
                </c:pt>
                <c:pt idx="80">
                  <c:v>-4.0600000000001399E-4</c:v>
                </c:pt>
                <c:pt idx="81">
                  <c:v>-7.486509375000186E-4</c:v>
                </c:pt>
                <c:pt idx="82">
                  <c:v>-1.0996370833333512E-3</c:v>
                </c:pt>
                <c:pt idx="83">
                  <c:v>-1.4589584375000152E-3</c:v>
                </c:pt>
                <c:pt idx="84">
                  <c:v>-1.826615000000021E-3</c:v>
                </c:pt>
                <c:pt idx="85">
                  <c:v>-2.2026067708333513E-3</c:v>
                </c:pt>
                <c:pt idx="86">
                  <c:v>-2.5869337500000131E-3</c:v>
                </c:pt>
                <c:pt idx="87">
                  <c:v>-2.9795959375000236E-3</c:v>
                </c:pt>
                <c:pt idx="88">
                  <c:v>-3.3805933333333517E-3</c:v>
                </c:pt>
                <c:pt idx="89">
                  <c:v>-3.7899259375000251E-3</c:v>
                </c:pt>
                <c:pt idx="90">
                  <c:v>-4.2075937500000299E-3</c:v>
                </c:pt>
                <c:pt idx="91">
                  <c:v>-4.6335967708333557E-3</c:v>
                </c:pt>
                <c:pt idx="92">
                  <c:v>-5.0679350000000234E-3</c:v>
                </c:pt>
                <c:pt idx="93">
                  <c:v>-5.510608437500019E-3</c:v>
                </c:pt>
                <c:pt idx="94">
                  <c:v>-5.96161708333336E-3</c:v>
                </c:pt>
                <c:pt idx="95">
                  <c:v>-6.4209609375000254E-3</c:v>
                </c:pt>
                <c:pt idx="96">
                  <c:v>-6.8886400000000292E-3</c:v>
                </c:pt>
                <c:pt idx="97">
                  <c:v>-7.3646542708333609E-3</c:v>
                </c:pt>
                <c:pt idx="98">
                  <c:v>-7.8490037500000345E-3</c:v>
                </c:pt>
                <c:pt idx="99">
                  <c:v>-8.3416884375000361E-3</c:v>
                </c:pt>
                <c:pt idx="100">
                  <c:v>-8.8427083333333656E-3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5E-4F9C-AB90-CFA3CF4F9458}"/>
            </c:ext>
          </c:extLst>
        </c:ser>
        <c:ser>
          <c:idx val="6"/>
          <c:order val="6"/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val>
            <c:numRef>
              <c:f>'neg alpha'!$G$8:$DC$8</c:f>
              <c:numCache>
                <c:formatCode>General</c:formatCode>
                <c:ptCount val="101"/>
                <c:pt idx="0">
                  <c:v>0</c:v>
                </c:pt>
                <c:pt idx="1">
                  <c:v>3.2316531666666678E-4</c:v>
                </c:pt>
                <c:pt idx="2">
                  <c:v>6.3799460000000022E-4</c:v>
                </c:pt>
                <c:pt idx="3">
                  <c:v>9.4448785E-4</c:v>
                </c:pt>
                <c:pt idx="4">
                  <c:v>1.2426450666666671E-3</c:v>
                </c:pt>
                <c:pt idx="5">
                  <c:v>1.5324662500000004E-3</c:v>
                </c:pt>
                <c:pt idx="6">
                  <c:v>1.8139514000000004E-3</c:v>
                </c:pt>
                <c:pt idx="7">
                  <c:v>2.0871005166666675E-3</c:v>
                </c:pt>
                <c:pt idx="8">
                  <c:v>2.3519136000000008E-3</c:v>
                </c:pt>
                <c:pt idx="9">
                  <c:v>2.6083906500000008E-3</c:v>
                </c:pt>
                <c:pt idx="10">
                  <c:v>2.8565316666666666E-3</c:v>
                </c:pt>
                <c:pt idx="11">
                  <c:v>3.0963366500000003E-3</c:v>
                </c:pt>
                <c:pt idx="12">
                  <c:v>3.3278055999999999E-3</c:v>
                </c:pt>
                <c:pt idx="13">
                  <c:v>3.5509385166666669E-3</c:v>
                </c:pt>
                <c:pt idx="14">
                  <c:v>3.7657354000000002E-3</c:v>
                </c:pt>
                <c:pt idx="15">
                  <c:v>3.9721962500000006E-3</c:v>
                </c:pt>
                <c:pt idx="16">
                  <c:v>4.1703210666666681E-3</c:v>
                </c:pt>
                <c:pt idx="17">
                  <c:v>4.360109850000001E-3</c:v>
                </c:pt>
                <c:pt idx="18">
                  <c:v>4.5415626000000009E-3</c:v>
                </c:pt>
                <c:pt idx="19">
                  <c:v>4.714679316666668E-3</c:v>
                </c:pt>
                <c:pt idx="20">
                  <c:v>4.8794600000000021E-3</c:v>
                </c:pt>
                <c:pt idx="21">
                  <c:v>5.0359046500000008E-3</c:v>
                </c:pt>
                <c:pt idx="22">
                  <c:v>5.1840132666666683E-3</c:v>
                </c:pt>
                <c:pt idx="23">
                  <c:v>5.323785850000002E-3</c:v>
                </c:pt>
                <c:pt idx="24">
                  <c:v>5.455222400000001E-3</c:v>
                </c:pt>
                <c:pt idx="25">
                  <c:v>5.5783229166666681E-3</c:v>
                </c:pt>
                <c:pt idx="26">
                  <c:v>5.6930874000000013E-3</c:v>
                </c:pt>
                <c:pt idx="27">
                  <c:v>5.7995158500000017E-3</c:v>
                </c:pt>
                <c:pt idx="28">
                  <c:v>5.8976082666666683E-3</c:v>
                </c:pt>
                <c:pt idx="29">
                  <c:v>5.987364650000002E-3</c:v>
                </c:pt>
                <c:pt idx="30">
                  <c:v>6.0687850000000019E-3</c:v>
                </c:pt>
                <c:pt idx="31">
                  <c:v>6.1418693166666672E-3</c:v>
                </c:pt>
                <c:pt idx="32">
                  <c:v>6.2066176000000013E-3</c:v>
                </c:pt>
                <c:pt idx="33">
                  <c:v>6.2630298500000016E-3</c:v>
                </c:pt>
                <c:pt idx="34">
                  <c:v>6.3111060666666691E-3</c:v>
                </c:pt>
                <c:pt idx="35">
                  <c:v>6.3508462500000019E-3</c:v>
                </c:pt>
                <c:pt idx="36">
                  <c:v>6.3822504000000026E-3</c:v>
                </c:pt>
                <c:pt idx="37">
                  <c:v>6.4053185166666688E-3</c:v>
                </c:pt>
                <c:pt idx="38">
                  <c:v>6.4200506000000003E-3</c:v>
                </c:pt>
                <c:pt idx="39">
                  <c:v>6.4264466500000023E-3</c:v>
                </c:pt>
                <c:pt idx="40">
                  <c:v>6.424506666666668E-3</c:v>
                </c:pt>
                <c:pt idx="41">
                  <c:v>6.4142306499999999E-3</c:v>
                </c:pt>
                <c:pt idx="42">
                  <c:v>6.3956186000000007E-3</c:v>
                </c:pt>
                <c:pt idx="43">
                  <c:v>6.3686705166666694E-3</c:v>
                </c:pt>
                <c:pt idx="44">
                  <c:v>6.3333864000000017E-3</c:v>
                </c:pt>
                <c:pt idx="45">
                  <c:v>6.2897662500000038E-3</c:v>
                </c:pt>
                <c:pt idx="46">
                  <c:v>6.2378100666666669E-3</c:v>
                </c:pt>
                <c:pt idx="47">
                  <c:v>6.1775178499999979E-3</c:v>
                </c:pt>
                <c:pt idx="48">
                  <c:v>6.1088896000000021E-3</c:v>
                </c:pt>
                <c:pt idx="49">
                  <c:v>6.0319253166666656E-3</c:v>
                </c:pt>
                <c:pt idx="50">
                  <c:v>5.9466250000000005E-3</c:v>
                </c:pt>
                <c:pt idx="51">
                  <c:v>5.8529886499999982E-3</c:v>
                </c:pt>
                <c:pt idx="52">
                  <c:v>5.7510162666666639E-3</c:v>
                </c:pt>
                <c:pt idx="53">
                  <c:v>5.6407078499999992E-3</c:v>
                </c:pt>
                <c:pt idx="54">
                  <c:v>5.5220633999999956E-3</c:v>
                </c:pt>
                <c:pt idx="55">
                  <c:v>5.3950829166666617E-3</c:v>
                </c:pt>
                <c:pt idx="56">
                  <c:v>5.2597663999999957E-3</c:v>
                </c:pt>
                <c:pt idx="57">
                  <c:v>5.116113849999996E-3</c:v>
                </c:pt>
                <c:pt idx="58">
                  <c:v>4.9641252666666608E-3</c:v>
                </c:pt>
                <c:pt idx="59">
                  <c:v>4.8038006499999987E-3</c:v>
                </c:pt>
                <c:pt idx="60">
                  <c:v>4.6351399999999959E-3</c:v>
                </c:pt>
                <c:pt idx="61">
                  <c:v>4.4581433166666611E-3</c:v>
                </c:pt>
                <c:pt idx="62">
                  <c:v>4.2728105999999925E-3</c:v>
                </c:pt>
                <c:pt idx="63">
                  <c:v>4.0791418499999954E-3</c:v>
                </c:pt>
                <c:pt idx="64">
                  <c:v>3.877137066666661E-3</c:v>
                </c:pt>
                <c:pt idx="65">
                  <c:v>3.6667962499999963E-3</c:v>
                </c:pt>
                <c:pt idx="66">
                  <c:v>3.448119399999991E-3</c:v>
                </c:pt>
                <c:pt idx="67">
                  <c:v>3.2211065166666587E-3</c:v>
                </c:pt>
                <c:pt idx="68">
                  <c:v>2.9857575999999927E-3</c:v>
                </c:pt>
                <c:pt idx="69">
                  <c:v>2.7420726499999895E-3</c:v>
                </c:pt>
                <c:pt idx="70">
                  <c:v>2.4900516666666594E-3</c:v>
                </c:pt>
                <c:pt idx="71">
                  <c:v>2.2296946499999921E-3</c:v>
                </c:pt>
                <c:pt idx="72">
                  <c:v>1.9610015999999876E-3</c:v>
                </c:pt>
                <c:pt idx="73">
                  <c:v>1.6839725166666562E-3</c:v>
                </c:pt>
                <c:pt idx="74">
                  <c:v>1.3986073999999876E-3</c:v>
                </c:pt>
                <c:pt idx="75">
                  <c:v>1.1049062499999887E-3</c:v>
                </c:pt>
                <c:pt idx="76">
                  <c:v>8.0286906666665603E-4</c:v>
                </c:pt>
                <c:pt idx="77">
                  <c:v>4.9249584999998611E-4</c:v>
                </c:pt>
                <c:pt idx="78">
                  <c:v>1.7378659999998589E-4</c:v>
                </c:pt>
                <c:pt idx="79">
                  <c:v>-1.5325868333334811E-4</c:v>
                </c:pt>
                <c:pt idx="80">
                  <c:v>-4.886400000000124E-4</c:v>
                </c:pt>
                <c:pt idx="81">
                  <c:v>-8.323573500000174E-4</c:v>
                </c:pt>
                <c:pt idx="82">
                  <c:v>-1.1844107333333492E-3</c:v>
                </c:pt>
                <c:pt idx="83">
                  <c:v>-1.5448001500000148E-3</c:v>
                </c:pt>
                <c:pt idx="84">
                  <c:v>-1.9135256000000246E-3</c:v>
                </c:pt>
                <c:pt idx="85">
                  <c:v>-2.2905870833333543E-3</c:v>
                </c:pt>
                <c:pt idx="86">
                  <c:v>-2.6759846000000143E-3</c:v>
                </c:pt>
                <c:pt idx="87">
                  <c:v>-3.0697181500000184E-3</c:v>
                </c:pt>
                <c:pt idx="88">
                  <c:v>-3.4717877333333563E-3</c:v>
                </c:pt>
                <c:pt idx="89">
                  <c:v>-3.8821933500000246E-3</c:v>
                </c:pt>
                <c:pt idx="90">
                  <c:v>-4.3009350000000231E-3</c:v>
                </c:pt>
                <c:pt idx="91">
                  <c:v>-4.7280126833333588E-3</c:v>
                </c:pt>
                <c:pt idx="92">
                  <c:v>-5.1634264000000214E-3</c:v>
                </c:pt>
                <c:pt idx="93">
                  <c:v>-5.6071761500000247E-3</c:v>
                </c:pt>
                <c:pt idx="94">
                  <c:v>-6.0592619333333618E-3</c:v>
                </c:pt>
                <c:pt idx="95">
                  <c:v>-6.5196837500000257E-3</c:v>
                </c:pt>
                <c:pt idx="96">
                  <c:v>-6.9884416000000338E-3</c:v>
                </c:pt>
                <c:pt idx="97">
                  <c:v>-7.4655354833333687E-3</c:v>
                </c:pt>
                <c:pt idx="98">
                  <c:v>-7.9509654000000304E-3</c:v>
                </c:pt>
                <c:pt idx="99">
                  <c:v>-8.4447313500000398E-3</c:v>
                </c:pt>
                <c:pt idx="100">
                  <c:v>-8.9468333333333622E-3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5E-4F9C-AB90-CFA3CF4F9458}"/>
            </c:ext>
          </c:extLst>
        </c:ser>
        <c:ser>
          <c:idx val="7"/>
          <c:order val="7"/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val>
            <c:numRef>
              <c:f>'neg alpha'!$G$9:$DC$9</c:f>
              <c:numCache>
                <c:formatCode>General</c:formatCode>
                <c:ptCount val="101"/>
                <c:pt idx="0">
                  <c:v>0</c:v>
                </c:pt>
                <c:pt idx="1">
                  <c:v>3.2216482916666675E-4</c:v>
                </c:pt>
                <c:pt idx="2">
                  <c:v>6.3599265000000016E-4</c:v>
                </c:pt>
                <c:pt idx="3">
                  <c:v>9.4148346250000001E-4</c:v>
                </c:pt>
                <c:pt idx="4">
                  <c:v>1.2386372666666669E-3</c:v>
                </c:pt>
                <c:pt idx="5">
                  <c:v>1.5274540625000001E-3</c:v>
                </c:pt>
                <c:pt idx="6">
                  <c:v>1.8079338500000006E-3</c:v>
                </c:pt>
                <c:pt idx="7">
                  <c:v>2.0800766291666673E-3</c:v>
                </c:pt>
                <c:pt idx="8">
                  <c:v>2.3438824000000008E-3</c:v>
                </c:pt>
                <c:pt idx="9">
                  <c:v>2.5993511625000002E-3</c:v>
                </c:pt>
                <c:pt idx="10">
                  <c:v>2.8464829166666666E-3</c:v>
                </c:pt>
                <c:pt idx="11">
                  <c:v>3.0852776625000002E-3</c:v>
                </c:pt>
                <c:pt idx="12">
                  <c:v>3.3157354000000003E-3</c:v>
                </c:pt>
                <c:pt idx="13">
                  <c:v>3.5378561291666668E-3</c:v>
                </c:pt>
                <c:pt idx="14">
                  <c:v>3.7516398500000003E-3</c:v>
                </c:pt>
                <c:pt idx="15">
                  <c:v>3.9570865625E-3</c:v>
                </c:pt>
                <c:pt idx="16">
                  <c:v>4.1541962666666677E-3</c:v>
                </c:pt>
                <c:pt idx="17">
                  <c:v>4.3429689625000007E-3</c:v>
                </c:pt>
                <c:pt idx="18">
                  <c:v>4.5234046500000017E-3</c:v>
                </c:pt>
                <c:pt idx="19">
                  <c:v>4.6955033291666681E-3</c:v>
                </c:pt>
                <c:pt idx="20">
                  <c:v>4.8592650000000015E-3</c:v>
                </c:pt>
                <c:pt idx="21">
                  <c:v>5.0146896625000012E-3</c:v>
                </c:pt>
                <c:pt idx="22">
                  <c:v>5.1617773166666679E-3</c:v>
                </c:pt>
                <c:pt idx="23">
                  <c:v>5.3005279625000018E-3</c:v>
                </c:pt>
                <c:pt idx="24">
                  <c:v>5.430941600000001E-3</c:v>
                </c:pt>
                <c:pt idx="25">
                  <c:v>5.5530182291666673E-3</c:v>
                </c:pt>
                <c:pt idx="26">
                  <c:v>5.6667578500000024E-3</c:v>
                </c:pt>
                <c:pt idx="27">
                  <c:v>5.7721604625000028E-3</c:v>
                </c:pt>
                <c:pt idx="28">
                  <c:v>5.8692260666666669E-3</c:v>
                </c:pt>
                <c:pt idx="29">
                  <c:v>5.9579546625000016E-3</c:v>
                </c:pt>
                <c:pt idx="30">
                  <c:v>6.0383462500000025E-3</c:v>
                </c:pt>
                <c:pt idx="31">
                  <c:v>6.1104008291666678E-3</c:v>
                </c:pt>
                <c:pt idx="32">
                  <c:v>6.1741184000000003E-3</c:v>
                </c:pt>
                <c:pt idx="33">
                  <c:v>6.2294989625000024E-3</c:v>
                </c:pt>
                <c:pt idx="34">
                  <c:v>6.2765425166666682E-3</c:v>
                </c:pt>
                <c:pt idx="35">
                  <c:v>6.315249062500001E-3</c:v>
                </c:pt>
                <c:pt idx="36">
                  <c:v>6.3456186000000019E-3</c:v>
                </c:pt>
                <c:pt idx="37">
                  <c:v>6.3676511291666672E-3</c:v>
                </c:pt>
                <c:pt idx="38">
                  <c:v>6.3813466499999996E-3</c:v>
                </c:pt>
                <c:pt idx="39">
                  <c:v>6.3867051625000016E-3</c:v>
                </c:pt>
                <c:pt idx="40">
                  <c:v>6.3837266666666691E-3</c:v>
                </c:pt>
                <c:pt idx="41">
                  <c:v>6.3724111624999993E-3</c:v>
                </c:pt>
                <c:pt idx="42">
                  <c:v>6.3527586500000009E-3</c:v>
                </c:pt>
                <c:pt idx="43">
                  <c:v>6.3247691291666687E-3</c:v>
                </c:pt>
                <c:pt idx="44">
                  <c:v>6.2884426000000011E-3</c:v>
                </c:pt>
                <c:pt idx="45">
                  <c:v>6.2437790625000014E-3</c:v>
                </c:pt>
                <c:pt idx="46">
                  <c:v>6.190778516666667E-3</c:v>
                </c:pt>
                <c:pt idx="47">
                  <c:v>6.1294409624999997E-3</c:v>
                </c:pt>
                <c:pt idx="48">
                  <c:v>6.0597664000000013E-3</c:v>
                </c:pt>
                <c:pt idx="49">
                  <c:v>5.981754829166663E-3</c:v>
                </c:pt>
                <c:pt idx="50">
                  <c:v>5.8954062500000005E-3</c:v>
                </c:pt>
                <c:pt idx="51">
                  <c:v>5.8007206624999981E-3</c:v>
                </c:pt>
                <c:pt idx="52">
                  <c:v>5.6976980666666645E-3</c:v>
                </c:pt>
                <c:pt idx="53">
                  <c:v>5.5863384624999981E-3</c:v>
                </c:pt>
                <c:pt idx="54">
                  <c:v>5.4666418499999953E-3</c:v>
                </c:pt>
                <c:pt idx="55">
                  <c:v>5.338608229166663E-3</c:v>
                </c:pt>
                <c:pt idx="56">
                  <c:v>5.202237599999996E-3</c:v>
                </c:pt>
                <c:pt idx="57">
                  <c:v>5.0575299624999962E-3</c:v>
                </c:pt>
                <c:pt idx="58">
                  <c:v>4.90448531666666E-3</c:v>
                </c:pt>
                <c:pt idx="59">
                  <c:v>4.7431036624999961E-3</c:v>
                </c:pt>
                <c:pt idx="60">
                  <c:v>4.5733849999999941E-3</c:v>
                </c:pt>
                <c:pt idx="61">
                  <c:v>4.3953293291666591E-3</c:v>
                </c:pt>
                <c:pt idx="62">
                  <c:v>4.2089366499999913E-3</c:v>
                </c:pt>
                <c:pt idx="63">
                  <c:v>4.0142069624999922E-3</c:v>
                </c:pt>
                <c:pt idx="64">
                  <c:v>3.8111402666666586E-3</c:v>
                </c:pt>
                <c:pt idx="65">
                  <c:v>3.5997365624999937E-3</c:v>
                </c:pt>
                <c:pt idx="66">
                  <c:v>3.3799958499999942E-3</c:v>
                </c:pt>
                <c:pt idx="67">
                  <c:v>3.1519181291666601E-3</c:v>
                </c:pt>
                <c:pt idx="68">
                  <c:v>2.9155033999999913E-3</c:v>
                </c:pt>
                <c:pt idx="69">
                  <c:v>2.6707516624999914E-3</c:v>
                </c:pt>
                <c:pt idx="70">
                  <c:v>2.4176629166666637E-3</c:v>
                </c:pt>
                <c:pt idx="71">
                  <c:v>2.156237162499991E-3</c:v>
                </c:pt>
                <c:pt idx="72">
                  <c:v>1.8864743999999871E-3</c:v>
                </c:pt>
                <c:pt idx="73">
                  <c:v>1.608374629166659E-3</c:v>
                </c:pt>
                <c:pt idx="74">
                  <c:v>1.3219378499999858E-3</c:v>
                </c:pt>
                <c:pt idx="75">
                  <c:v>1.0271640624999884E-3</c:v>
                </c:pt>
                <c:pt idx="76">
                  <c:v>7.2405326666665631E-4</c:v>
                </c:pt>
                <c:pt idx="77">
                  <c:v>4.1260546249998614E-4</c:v>
                </c:pt>
                <c:pt idx="78">
                  <c:v>9.2820649999984794E-5</c:v>
                </c:pt>
                <c:pt idx="79">
                  <c:v>-2.3530117083334773E-4</c:v>
                </c:pt>
                <c:pt idx="80">
                  <c:v>-5.7176000000001143E-4</c:v>
                </c:pt>
                <c:pt idx="81">
                  <c:v>-9.1655583750001671E-4</c:v>
                </c:pt>
                <c:pt idx="82">
                  <c:v>-1.2696886833333497E-3</c:v>
                </c:pt>
                <c:pt idx="83">
                  <c:v>-1.6311585375000173E-3</c:v>
                </c:pt>
                <c:pt idx="84">
                  <c:v>-2.0009654000000231E-3</c:v>
                </c:pt>
                <c:pt idx="85">
                  <c:v>-2.3791092708333531E-3</c:v>
                </c:pt>
                <c:pt idx="86">
                  <c:v>-2.7655901500000142E-3</c:v>
                </c:pt>
                <c:pt idx="87">
                  <c:v>-3.1604080375000204E-3</c:v>
                </c:pt>
                <c:pt idx="88">
                  <c:v>-3.5635629333333578E-3</c:v>
                </c:pt>
                <c:pt idx="89">
                  <c:v>-3.9750548375000264E-3</c:v>
                </c:pt>
                <c:pt idx="90">
                  <c:v>-4.3948837500000296E-3</c:v>
                </c:pt>
                <c:pt idx="91">
                  <c:v>-4.8230496708333605E-3</c:v>
                </c:pt>
                <c:pt idx="92">
                  <c:v>-5.2595526000000226E-3</c:v>
                </c:pt>
                <c:pt idx="93">
                  <c:v>-5.7043925375000262E-3</c:v>
                </c:pt>
                <c:pt idx="94">
                  <c:v>-6.1575694833333576E-3</c:v>
                </c:pt>
                <c:pt idx="95">
                  <c:v>-6.6190834375000271E-3</c:v>
                </c:pt>
                <c:pt idx="96">
                  <c:v>-7.0889344000000312E-3</c:v>
                </c:pt>
                <c:pt idx="97">
                  <c:v>-7.5671223708333665E-3</c:v>
                </c:pt>
                <c:pt idx="98">
                  <c:v>-8.053647350000033E-3</c:v>
                </c:pt>
                <c:pt idx="99">
                  <c:v>-8.5485093375000445E-3</c:v>
                </c:pt>
                <c:pt idx="100">
                  <c:v>-9.0517083333333595E-3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B5E-4F9C-AB90-CFA3CF4F9458}"/>
            </c:ext>
          </c:extLst>
        </c:ser>
        <c:ser>
          <c:idx val="8"/>
          <c:order val="8"/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val>
            <c:numRef>
              <c:f>'neg alpha'!$G$10:$DC$10</c:f>
              <c:numCache>
                <c:formatCode>General</c:formatCode>
                <c:ptCount val="101"/>
                <c:pt idx="0">
                  <c:v>0</c:v>
                </c:pt>
                <c:pt idx="1">
                  <c:v>3.2116426666666675E-4</c:v>
                </c:pt>
                <c:pt idx="2">
                  <c:v>6.339904000000001E-4</c:v>
                </c:pt>
                <c:pt idx="3">
                  <c:v>9.384784000000001E-4</c:v>
                </c:pt>
                <c:pt idx="4">
                  <c:v>1.2346282666666668E-3</c:v>
                </c:pt>
                <c:pt idx="5">
                  <c:v>1.5224400000000003E-3</c:v>
                </c:pt>
                <c:pt idx="6">
                  <c:v>1.8019136000000005E-3</c:v>
                </c:pt>
                <c:pt idx="7">
                  <c:v>2.0730490666666674E-3</c:v>
                </c:pt>
                <c:pt idx="8">
                  <c:v>2.3358464000000005E-3</c:v>
                </c:pt>
                <c:pt idx="9">
                  <c:v>2.5903056000000004E-3</c:v>
                </c:pt>
                <c:pt idx="10">
                  <c:v>2.8364266666666667E-3</c:v>
                </c:pt>
                <c:pt idx="11">
                  <c:v>3.0742096000000007E-3</c:v>
                </c:pt>
                <c:pt idx="12">
                  <c:v>3.3036544000000006E-3</c:v>
                </c:pt>
                <c:pt idx="13">
                  <c:v>3.5247610666666665E-3</c:v>
                </c:pt>
                <c:pt idx="14">
                  <c:v>3.7375296000000001E-3</c:v>
                </c:pt>
                <c:pt idx="15">
                  <c:v>3.9419600000000004E-3</c:v>
                </c:pt>
                <c:pt idx="16">
                  <c:v>4.1380522666666676E-3</c:v>
                </c:pt>
                <c:pt idx="17">
                  <c:v>4.3258064000000008E-3</c:v>
                </c:pt>
                <c:pt idx="18">
                  <c:v>4.5052224000000016E-3</c:v>
                </c:pt>
                <c:pt idx="19">
                  <c:v>4.6763002666666683E-3</c:v>
                </c:pt>
                <c:pt idx="20">
                  <c:v>4.8390400000000019E-3</c:v>
                </c:pt>
                <c:pt idx="21">
                  <c:v>4.9934416000000006E-3</c:v>
                </c:pt>
                <c:pt idx="22">
                  <c:v>5.1395050666666687E-3</c:v>
                </c:pt>
                <c:pt idx="23">
                  <c:v>5.2772304000000027E-3</c:v>
                </c:pt>
                <c:pt idx="24">
                  <c:v>5.4066176000000018E-3</c:v>
                </c:pt>
                <c:pt idx="25">
                  <c:v>5.5276666666666686E-3</c:v>
                </c:pt>
                <c:pt idx="26">
                  <c:v>5.6403776000000013E-3</c:v>
                </c:pt>
                <c:pt idx="27">
                  <c:v>5.7447504000000017E-3</c:v>
                </c:pt>
                <c:pt idx="28">
                  <c:v>5.8407850666666681E-3</c:v>
                </c:pt>
                <c:pt idx="29">
                  <c:v>5.9284816000000021E-3</c:v>
                </c:pt>
                <c:pt idx="30">
                  <c:v>6.0078400000000021E-3</c:v>
                </c:pt>
                <c:pt idx="31">
                  <c:v>6.0788602666666681E-3</c:v>
                </c:pt>
                <c:pt idx="32">
                  <c:v>6.1415424000000017E-3</c:v>
                </c:pt>
                <c:pt idx="33">
                  <c:v>6.1958864000000021E-3</c:v>
                </c:pt>
                <c:pt idx="34">
                  <c:v>6.2418922666666685E-3</c:v>
                </c:pt>
                <c:pt idx="35">
                  <c:v>6.2795600000000017E-3</c:v>
                </c:pt>
                <c:pt idx="36">
                  <c:v>6.3088896000000018E-3</c:v>
                </c:pt>
                <c:pt idx="37">
                  <c:v>6.3298810666666677E-3</c:v>
                </c:pt>
                <c:pt idx="38">
                  <c:v>6.3425344000000014E-3</c:v>
                </c:pt>
                <c:pt idx="39">
                  <c:v>6.3468496000000027E-3</c:v>
                </c:pt>
                <c:pt idx="40">
                  <c:v>6.3428266666666682E-3</c:v>
                </c:pt>
                <c:pt idx="41">
                  <c:v>6.3304655999999997E-3</c:v>
                </c:pt>
                <c:pt idx="42">
                  <c:v>6.3097664000000006E-3</c:v>
                </c:pt>
                <c:pt idx="43">
                  <c:v>6.2807290666666684E-3</c:v>
                </c:pt>
                <c:pt idx="44">
                  <c:v>6.2433536000000012E-3</c:v>
                </c:pt>
                <c:pt idx="45">
                  <c:v>6.1976400000000025E-3</c:v>
                </c:pt>
                <c:pt idx="46">
                  <c:v>6.1435882666666681E-3</c:v>
                </c:pt>
                <c:pt idx="47">
                  <c:v>6.0811983999999996E-3</c:v>
                </c:pt>
                <c:pt idx="48">
                  <c:v>6.0104704000000005E-3</c:v>
                </c:pt>
                <c:pt idx="49">
                  <c:v>5.9314042666666657E-3</c:v>
                </c:pt>
                <c:pt idx="50">
                  <c:v>5.844000000000002E-3</c:v>
                </c:pt>
                <c:pt idx="51">
                  <c:v>5.748257599999999E-3</c:v>
                </c:pt>
                <c:pt idx="52">
                  <c:v>5.6441770666666637E-3</c:v>
                </c:pt>
                <c:pt idx="53">
                  <c:v>5.5317583999999979E-3</c:v>
                </c:pt>
                <c:pt idx="54">
                  <c:v>5.4110015999999962E-3</c:v>
                </c:pt>
                <c:pt idx="55">
                  <c:v>5.281906666666664E-3</c:v>
                </c:pt>
                <c:pt idx="56">
                  <c:v>5.144473599999996E-3</c:v>
                </c:pt>
                <c:pt idx="57">
                  <c:v>4.9987023999999991E-3</c:v>
                </c:pt>
                <c:pt idx="58">
                  <c:v>4.8445930666666612E-3</c:v>
                </c:pt>
                <c:pt idx="59">
                  <c:v>4.6821455999999963E-3</c:v>
                </c:pt>
                <c:pt idx="60">
                  <c:v>4.5113599999999955E-3</c:v>
                </c:pt>
                <c:pt idx="61">
                  <c:v>4.3322362666666607E-3</c:v>
                </c:pt>
                <c:pt idx="62">
                  <c:v>4.1447743999999918E-3</c:v>
                </c:pt>
                <c:pt idx="63">
                  <c:v>3.9489743999999959E-3</c:v>
                </c:pt>
                <c:pt idx="64">
                  <c:v>3.7448362666666589E-3</c:v>
                </c:pt>
                <c:pt idx="65">
                  <c:v>3.5323599999999948E-3</c:v>
                </c:pt>
                <c:pt idx="66">
                  <c:v>3.3115455999999932E-3</c:v>
                </c:pt>
                <c:pt idx="67">
                  <c:v>3.0823930666666575E-3</c:v>
                </c:pt>
                <c:pt idx="68">
                  <c:v>2.8449023999999913E-3</c:v>
                </c:pt>
                <c:pt idx="69">
                  <c:v>2.5990735999999945E-3</c:v>
                </c:pt>
                <c:pt idx="70">
                  <c:v>2.3449066666666601E-3</c:v>
                </c:pt>
                <c:pt idx="71">
                  <c:v>2.0824015999999952E-3</c:v>
                </c:pt>
                <c:pt idx="72">
                  <c:v>1.8115583999999858E-3</c:v>
                </c:pt>
                <c:pt idx="73">
                  <c:v>1.5323770666666597E-3</c:v>
                </c:pt>
                <c:pt idx="74">
                  <c:v>1.2448575999999857E-3</c:v>
                </c:pt>
                <c:pt idx="75">
                  <c:v>9.4899999999998805E-4</c:v>
                </c:pt>
                <c:pt idx="76">
                  <c:v>6.4480426666665633E-4</c:v>
                </c:pt>
                <c:pt idx="77">
                  <c:v>3.3227039999998709E-4</c:v>
                </c:pt>
                <c:pt idx="78">
                  <c:v>1.1398399999987263E-5</c:v>
                </c:pt>
                <c:pt idx="79">
                  <c:v>-3.1781173333334661E-4</c:v>
                </c:pt>
                <c:pt idx="80">
                  <c:v>-6.5536000000001107E-4</c:v>
                </c:pt>
                <c:pt idx="81">
                  <c:v>-1.0012464000000165E-3</c:v>
                </c:pt>
                <c:pt idx="82">
                  <c:v>-1.3554709333333491E-3</c:v>
                </c:pt>
                <c:pt idx="83">
                  <c:v>-1.7180336000000122E-3</c:v>
                </c:pt>
                <c:pt idx="84">
                  <c:v>-2.0889344000000233E-3</c:v>
                </c:pt>
                <c:pt idx="85">
                  <c:v>-2.4681733333333511E-3</c:v>
                </c:pt>
                <c:pt idx="86">
                  <c:v>-2.8557504000000164E-3</c:v>
                </c:pt>
                <c:pt idx="87">
                  <c:v>-3.2516656000000192E-3</c:v>
                </c:pt>
                <c:pt idx="88">
                  <c:v>-3.6559189333333526E-3</c:v>
                </c:pt>
                <c:pt idx="89">
                  <c:v>-4.0685104000000236E-3</c:v>
                </c:pt>
                <c:pt idx="90">
                  <c:v>-4.4894400000000251E-3</c:v>
                </c:pt>
                <c:pt idx="91">
                  <c:v>-4.9187077333333537E-3</c:v>
                </c:pt>
                <c:pt idx="92">
                  <c:v>-5.3563136000000199E-3</c:v>
                </c:pt>
                <c:pt idx="93">
                  <c:v>-5.8022576000000235E-3</c:v>
                </c:pt>
                <c:pt idx="94">
                  <c:v>-6.2565397333333543E-3</c:v>
                </c:pt>
                <c:pt idx="95">
                  <c:v>-6.7191600000000296E-3</c:v>
                </c:pt>
                <c:pt idx="96">
                  <c:v>-7.1901184000000354E-3</c:v>
                </c:pt>
                <c:pt idx="97">
                  <c:v>-7.6694149333333614E-3</c:v>
                </c:pt>
                <c:pt idx="98">
                  <c:v>-8.1570496000000284E-3</c:v>
                </c:pt>
                <c:pt idx="99">
                  <c:v>-8.6530224000000364E-3</c:v>
                </c:pt>
                <c:pt idx="100">
                  <c:v>-9.1573333333333645E-3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B5E-4F9C-AB90-CFA3CF4F9458}"/>
            </c:ext>
          </c:extLst>
        </c:ser>
        <c:ser>
          <c:idx val="9"/>
          <c:order val="9"/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val>
            <c:numRef>
              <c:f>'neg alpha'!$G$11:$DC$11</c:f>
              <c:numCache>
                <c:formatCode>General</c:formatCode>
                <c:ptCount val="101"/>
                <c:pt idx="0">
                  <c:v>0</c:v>
                </c:pt>
                <c:pt idx="1">
                  <c:v>3.2016362916666678E-4</c:v>
                </c:pt>
                <c:pt idx="2">
                  <c:v>6.3198785000000016E-4</c:v>
                </c:pt>
                <c:pt idx="3">
                  <c:v>9.3547266250000008E-4</c:v>
                </c:pt>
                <c:pt idx="4">
                  <c:v>1.2306180666666671E-3</c:v>
                </c:pt>
                <c:pt idx="5">
                  <c:v>1.5174240625000005E-3</c:v>
                </c:pt>
                <c:pt idx="6">
                  <c:v>1.7958906500000005E-3</c:v>
                </c:pt>
                <c:pt idx="7">
                  <c:v>2.066017829166667E-3</c:v>
                </c:pt>
                <c:pt idx="8">
                  <c:v>2.3278056000000007E-3</c:v>
                </c:pt>
                <c:pt idx="9">
                  <c:v>2.5812539625000006E-3</c:v>
                </c:pt>
                <c:pt idx="10">
                  <c:v>2.8263629166666668E-3</c:v>
                </c:pt>
                <c:pt idx="11">
                  <c:v>3.0631324625000002E-3</c:v>
                </c:pt>
                <c:pt idx="12">
                  <c:v>3.2915626000000007E-3</c:v>
                </c:pt>
                <c:pt idx="13">
                  <c:v>3.5116533291666666E-3</c:v>
                </c:pt>
                <c:pt idx="14">
                  <c:v>3.7234046500000009E-3</c:v>
                </c:pt>
                <c:pt idx="15">
                  <c:v>3.9268165625000011E-3</c:v>
                </c:pt>
                <c:pt idx="16">
                  <c:v>4.121889066666668E-3</c:v>
                </c:pt>
                <c:pt idx="17">
                  <c:v>4.3086221625000011E-3</c:v>
                </c:pt>
                <c:pt idx="18">
                  <c:v>4.4870158500000014E-3</c:v>
                </c:pt>
                <c:pt idx="19">
                  <c:v>4.6570701291666679E-3</c:v>
                </c:pt>
                <c:pt idx="20">
                  <c:v>4.8187850000000025E-3</c:v>
                </c:pt>
                <c:pt idx="21">
                  <c:v>4.9721604625000016E-3</c:v>
                </c:pt>
                <c:pt idx="22">
                  <c:v>5.1171965166666687E-3</c:v>
                </c:pt>
                <c:pt idx="23">
                  <c:v>5.2538931625000021E-3</c:v>
                </c:pt>
                <c:pt idx="24">
                  <c:v>5.3822504000000018E-3</c:v>
                </c:pt>
                <c:pt idx="25">
                  <c:v>5.5022682291666694E-3</c:v>
                </c:pt>
                <c:pt idx="26">
                  <c:v>5.6139466500000016E-3</c:v>
                </c:pt>
                <c:pt idx="27">
                  <c:v>5.7172856625000018E-3</c:v>
                </c:pt>
                <c:pt idx="28">
                  <c:v>5.8122852666666683E-3</c:v>
                </c:pt>
                <c:pt idx="29">
                  <c:v>5.8989454625000028E-3</c:v>
                </c:pt>
                <c:pt idx="30">
                  <c:v>5.9772662500000026E-3</c:v>
                </c:pt>
                <c:pt idx="31">
                  <c:v>6.0472476291666679E-3</c:v>
                </c:pt>
                <c:pt idx="32">
                  <c:v>6.1088896000000021E-3</c:v>
                </c:pt>
                <c:pt idx="33">
                  <c:v>6.1621921625000017E-3</c:v>
                </c:pt>
                <c:pt idx="34">
                  <c:v>6.2071553166666692E-3</c:v>
                </c:pt>
                <c:pt idx="35">
                  <c:v>6.2437790625000014E-3</c:v>
                </c:pt>
                <c:pt idx="36">
                  <c:v>6.2720634000000023E-3</c:v>
                </c:pt>
                <c:pt idx="37">
                  <c:v>6.2920083291666687E-3</c:v>
                </c:pt>
                <c:pt idx="38">
                  <c:v>6.3036138500000014E-3</c:v>
                </c:pt>
                <c:pt idx="39">
                  <c:v>6.3068799625000012E-3</c:v>
                </c:pt>
                <c:pt idx="40">
                  <c:v>6.3018066666666699E-3</c:v>
                </c:pt>
                <c:pt idx="41">
                  <c:v>6.2883939625000013E-3</c:v>
                </c:pt>
                <c:pt idx="42">
                  <c:v>6.2666418500000017E-3</c:v>
                </c:pt>
                <c:pt idx="43">
                  <c:v>6.2365503291666683E-3</c:v>
                </c:pt>
                <c:pt idx="44">
                  <c:v>6.1981194000000021E-3</c:v>
                </c:pt>
                <c:pt idx="45">
                  <c:v>6.1513490625000038E-3</c:v>
                </c:pt>
                <c:pt idx="46">
                  <c:v>6.0962393166666684E-3</c:v>
                </c:pt>
                <c:pt idx="47">
                  <c:v>6.0327901624999992E-3</c:v>
                </c:pt>
                <c:pt idx="48">
                  <c:v>5.9610016000000016E-3</c:v>
                </c:pt>
                <c:pt idx="49">
                  <c:v>5.880873629166665E-3</c:v>
                </c:pt>
                <c:pt idx="50">
                  <c:v>5.7924062499999998E-3</c:v>
                </c:pt>
                <c:pt idx="51">
                  <c:v>5.6955994624999992E-3</c:v>
                </c:pt>
                <c:pt idx="52">
                  <c:v>5.5904532666666631E-3</c:v>
                </c:pt>
                <c:pt idx="53">
                  <c:v>5.4769676624999986E-3</c:v>
                </c:pt>
                <c:pt idx="54">
                  <c:v>5.3551426499999968E-3</c:v>
                </c:pt>
                <c:pt idx="55">
                  <c:v>5.224978229166663E-3</c:v>
                </c:pt>
                <c:pt idx="56">
                  <c:v>5.086474399999999E-3</c:v>
                </c:pt>
                <c:pt idx="57">
                  <c:v>4.9396311624999995E-3</c:v>
                </c:pt>
                <c:pt idx="58">
                  <c:v>4.784448516666661E-3</c:v>
                </c:pt>
                <c:pt idx="59">
                  <c:v>4.6209264624999993E-3</c:v>
                </c:pt>
                <c:pt idx="60">
                  <c:v>4.4490649999999968E-3</c:v>
                </c:pt>
                <c:pt idx="61">
                  <c:v>4.2688641291666624E-3</c:v>
                </c:pt>
                <c:pt idx="62">
                  <c:v>4.0803238499999908E-3</c:v>
                </c:pt>
                <c:pt idx="63">
                  <c:v>3.8834441624999924E-3</c:v>
                </c:pt>
                <c:pt idx="64">
                  <c:v>3.6782250666666585E-3</c:v>
                </c:pt>
                <c:pt idx="65">
                  <c:v>3.4646665624999962E-3</c:v>
                </c:pt>
                <c:pt idx="66">
                  <c:v>3.2427686499999914E-3</c:v>
                </c:pt>
                <c:pt idx="67">
                  <c:v>3.0125313291666615E-3</c:v>
                </c:pt>
                <c:pt idx="68">
                  <c:v>2.7739545999999927E-3</c:v>
                </c:pt>
                <c:pt idx="69">
                  <c:v>2.527038462499992E-3</c:v>
                </c:pt>
                <c:pt idx="70">
                  <c:v>2.2717829166666627E-3</c:v>
                </c:pt>
                <c:pt idx="71">
                  <c:v>2.0081879624999945E-3</c:v>
                </c:pt>
                <c:pt idx="72">
                  <c:v>1.7362535999999873E-3</c:v>
                </c:pt>
                <c:pt idx="73">
                  <c:v>1.4559798291666586E-3</c:v>
                </c:pt>
                <c:pt idx="74">
                  <c:v>1.1673666499999874E-3</c:v>
                </c:pt>
                <c:pt idx="75">
                  <c:v>8.7041406249998773E-4</c:v>
                </c:pt>
                <c:pt idx="76">
                  <c:v>5.6512206666665607E-4</c:v>
                </c:pt>
                <c:pt idx="77">
                  <c:v>2.5149066249998547E-4</c:v>
                </c:pt>
                <c:pt idx="78">
                  <c:v>-7.0480150000017117E-5</c:v>
                </c:pt>
                <c:pt idx="79">
                  <c:v>-4.0079037083334823E-4</c:v>
                </c:pt>
                <c:pt idx="80">
                  <c:v>-7.3944000000001134E-4</c:v>
                </c:pt>
                <c:pt idx="81">
                  <c:v>-1.0864290375000168E-3</c:v>
                </c:pt>
                <c:pt idx="82">
                  <c:v>-1.4417574833333509E-3</c:v>
                </c:pt>
                <c:pt idx="83">
                  <c:v>-1.8054253375000134E-3</c:v>
                </c:pt>
                <c:pt idx="84">
                  <c:v>-2.1774326000000219E-3</c:v>
                </c:pt>
                <c:pt idx="85">
                  <c:v>-2.5577792708333519E-3</c:v>
                </c:pt>
                <c:pt idx="86">
                  <c:v>-2.9464653500000139E-3</c:v>
                </c:pt>
                <c:pt idx="87">
                  <c:v>-3.3434908375000218E-3</c:v>
                </c:pt>
                <c:pt idx="88">
                  <c:v>-3.7488557333333512E-3</c:v>
                </c:pt>
                <c:pt idx="89">
                  <c:v>-4.1625600375000266E-3</c:v>
                </c:pt>
                <c:pt idx="90">
                  <c:v>-4.5846037500000235E-3</c:v>
                </c:pt>
                <c:pt idx="91">
                  <c:v>-5.0149868708333524E-3</c:v>
                </c:pt>
                <c:pt idx="92">
                  <c:v>-5.4537094000000202E-3</c:v>
                </c:pt>
                <c:pt idx="93">
                  <c:v>-5.9007713375000236E-3</c:v>
                </c:pt>
                <c:pt idx="94">
                  <c:v>-6.3561726833333623E-3</c:v>
                </c:pt>
                <c:pt idx="95">
                  <c:v>-6.8199134375000262E-3</c:v>
                </c:pt>
                <c:pt idx="96">
                  <c:v>-7.2919936000000324E-3</c:v>
                </c:pt>
                <c:pt idx="97">
                  <c:v>-7.7724131708333671E-3</c:v>
                </c:pt>
                <c:pt idx="98">
                  <c:v>-8.2611721500000304E-3</c:v>
                </c:pt>
                <c:pt idx="99">
                  <c:v>-8.758270537500043E-3</c:v>
                </c:pt>
                <c:pt idx="100">
                  <c:v>-9.2637083333333634E-3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B5E-4F9C-AB90-CFA3CF4F9458}"/>
            </c:ext>
          </c:extLst>
        </c:ser>
        <c:ser>
          <c:idx val="10"/>
          <c:order val="10"/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val>
            <c:numRef>
              <c:f>'neg alpha'!$G$12:$DC$12</c:f>
              <c:numCache>
                <c:formatCode>General</c:formatCode>
                <c:ptCount val="101"/>
                <c:pt idx="0">
                  <c:v>0</c:v>
                </c:pt>
                <c:pt idx="1">
                  <c:v>3.1916291666666673E-4</c:v>
                </c:pt>
                <c:pt idx="2">
                  <c:v>6.2998500000000012E-4</c:v>
                </c:pt>
                <c:pt idx="3">
                  <c:v>9.3246625000000004E-4</c:v>
                </c:pt>
                <c:pt idx="4">
                  <c:v>1.2266066666666668E-3</c:v>
                </c:pt>
                <c:pt idx="5">
                  <c:v>1.5124062500000003E-3</c:v>
                </c:pt>
                <c:pt idx="6">
                  <c:v>1.7898650000000005E-3</c:v>
                </c:pt>
                <c:pt idx="7">
                  <c:v>2.0589829166666671E-3</c:v>
                </c:pt>
                <c:pt idx="8">
                  <c:v>2.3197600000000006E-3</c:v>
                </c:pt>
                <c:pt idx="9">
                  <c:v>2.5721962500000004E-3</c:v>
                </c:pt>
                <c:pt idx="10">
                  <c:v>2.8162916666666666E-3</c:v>
                </c:pt>
                <c:pt idx="11">
                  <c:v>3.05204625E-3</c:v>
                </c:pt>
                <c:pt idx="12">
                  <c:v>3.2794600000000005E-3</c:v>
                </c:pt>
                <c:pt idx="13">
                  <c:v>3.4985329166666666E-3</c:v>
                </c:pt>
                <c:pt idx="14">
                  <c:v>3.7092649999999998E-3</c:v>
                </c:pt>
                <c:pt idx="15">
                  <c:v>3.9116562500000002E-3</c:v>
                </c:pt>
                <c:pt idx="16">
                  <c:v>4.1057066666666678E-3</c:v>
                </c:pt>
                <c:pt idx="17">
                  <c:v>4.2914162500000009E-3</c:v>
                </c:pt>
                <c:pt idx="18">
                  <c:v>4.4687850000000012E-3</c:v>
                </c:pt>
                <c:pt idx="19">
                  <c:v>4.6378129166666686E-3</c:v>
                </c:pt>
                <c:pt idx="20">
                  <c:v>4.7985000000000015E-3</c:v>
                </c:pt>
                <c:pt idx="21">
                  <c:v>4.9508462500000008E-3</c:v>
                </c:pt>
                <c:pt idx="22">
                  <c:v>5.0948516666666681E-3</c:v>
                </c:pt>
                <c:pt idx="23">
                  <c:v>5.2305162500000026E-3</c:v>
                </c:pt>
                <c:pt idx="24">
                  <c:v>5.3578400000000009E-3</c:v>
                </c:pt>
                <c:pt idx="25">
                  <c:v>5.4768229166666689E-3</c:v>
                </c:pt>
                <c:pt idx="26">
                  <c:v>5.5874650000000015E-3</c:v>
                </c:pt>
                <c:pt idx="27">
                  <c:v>5.6897662500000022E-3</c:v>
                </c:pt>
                <c:pt idx="28">
                  <c:v>5.7837266666666675E-3</c:v>
                </c:pt>
                <c:pt idx="29">
                  <c:v>5.8693462500000008E-3</c:v>
                </c:pt>
                <c:pt idx="30">
                  <c:v>5.9466250000000023E-3</c:v>
                </c:pt>
                <c:pt idx="31">
                  <c:v>6.0155629166666674E-3</c:v>
                </c:pt>
                <c:pt idx="32">
                  <c:v>6.0761600000000015E-3</c:v>
                </c:pt>
                <c:pt idx="33">
                  <c:v>6.1284162500000018E-3</c:v>
                </c:pt>
                <c:pt idx="34">
                  <c:v>6.1723316666666686E-3</c:v>
                </c:pt>
                <c:pt idx="35">
                  <c:v>6.2079062500000016E-3</c:v>
                </c:pt>
                <c:pt idx="36">
                  <c:v>6.235140000000001E-3</c:v>
                </c:pt>
                <c:pt idx="37">
                  <c:v>6.2540329166666684E-3</c:v>
                </c:pt>
                <c:pt idx="38">
                  <c:v>6.2645850000000005E-3</c:v>
                </c:pt>
                <c:pt idx="39">
                  <c:v>6.2667962500000006E-3</c:v>
                </c:pt>
                <c:pt idx="40">
                  <c:v>6.2606666666666687E-3</c:v>
                </c:pt>
                <c:pt idx="41">
                  <c:v>6.2461962499999989E-3</c:v>
                </c:pt>
                <c:pt idx="42">
                  <c:v>6.2233850000000023E-3</c:v>
                </c:pt>
                <c:pt idx="43">
                  <c:v>6.1922329166666677E-3</c:v>
                </c:pt>
                <c:pt idx="44">
                  <c:v>6.152740000000002E-3</c:v>
                </c:pt>
                <c:pt idx="45">
                  <c:v>6.1049062500000018E-3</c:v>
                </c:pt>
                <c:pt idx="46">
                  <c:v>6.0487316666666662E-3</c:v>
                </c:pt>
                <c:pt idx="47">
                  <c:v>5.9842162499999987E-3</c:v>
                </c:pt>
                <c:pt idx="48">
                  <c:v>5.9113600000000009E-3</c:v>
                </c:pt>
                <c:pt idx="49">
                  <c:v>5.830162916666666E-3</c:v>
                </c:pt>
                <c:pt idx="50">
                  <c:v>5.7406249999999992E-3</c:v>
                </c:pt>
                <c:pt idx="51">
                  <c:v>5.642746249999997E-3</c:v>
                </c:pt>
                <c:pt idx="52">
                  <c:v>5.5365266666666645E-3</c:v>
                </c:pt>
                <c:pt idx="53">
                  <c:v>5.4219662499999984E-3</c:v>
                </c:pt>
                <c:pt idx="54">
                  <c:v>5.2990649999999969E-3</c:v>
                </c:pt>
                <c:pt idx="55">
                  <c:v>5.1678229166666617E-3</c:v>
                </c:pt>
                <c:pt idx="56">
                  <c:v>5.0282399999999946E-3</c:v>
                </c:pt>
                <c:pt idx="57">
                  <c:v>4.880316249999999E-3</c:v>
                </c:pt>
                <c:pt idx="58">
                  <c:v>4.7240516666666593E-3</c:v>
                </c:pt>
                <c:pt idx="59">
                  <c:v>4.5594462499999964E-3</c:v>
                </c:pt>
                <c:pt idx="60">
                  <c:v>4.3864999999999946E-3</c:v>
                </c:pt>
                <c:pt idx="61">
                  <c:v>4.2052129166666608E-3</c:v>
                </c:pt>
                <c:pt idx="62">
                  <c:v>4.0155849999999951E-3</c:v>
                </c:pt>
                <c:pt idx="63">
                  <c:v>3.8176162499999923E-3</c:v>
                </c:pt>
                <c:pt idx="64">
                  <c:v>3.6113066666666575E-3</c:v>
                </c:pt>
                <c:pt idx="65">
                  <c:v>3.3966562499999943E-3</c:v>
                </c:pt>
                <c:pt idx="66">
                  <c:v>3.1736649999999922E-3</c:v>
                </c:pt>
                <c:pt idx="67">
                  <c:v>2.9423329166666616E-3</c:v>
                </c:pt>
                <c:pt idx="68">
                  <c:v>2.7026599999999922E-3</c:v>
                </c:pt>
                <c:pt idx="69">
                  <c:v>2.4546462499999908E-3</c:v>
                </c:pt>
                <c:pt idx="70">
                  <c:v>2.1982916666666609E-3</c:v>
                </c:pt>
                <c:pt idx="71">
                  <c:v>1.9335962499999956E-3</c:v>
                </c:pt>
                <c:pt idx="72">
                  <c:v>1.6605599999999845E-3</c:v>
                </c:pt>
                <c:pt idx="73">
                  <c:v>1.3791829166666589E-3</c:v>
                </c:pt>
                <c:pt idx="74">
                  <c:v>1.0894649999999839E-3</c:v>
                </c:pt>
                <c:pt idx="75">
                  <c:v>7.9140624999998743E-4</c:v>
                </c:pt>
                <c:pt idx="76">
                  <c:v>4.8500666666665901E-4</c:v>
                </c:pt>
                <c:pt idx="77">
                  <c:v>1.7026624999998824E-4</c:v>
                </c:pt>
                <c:pt idx="78">
                  <c:v>-1.5281500000001794E-4</c:v>
                </c:pt>
                <c:pt idx="79">
                  <c:v>-4.8423708333334911E-4</c:v>
                </c:pt>
                <c:pt idx="80">
                  <c:v>-8.2400000000001222E-4</c:v>
                </c:pt>
                <c:pt idx="81">
                  <c:v>-1.1721037500000177E-3</c:v>
                </c:pt>
                <c:pt idx="82">
                  <c:v>-1.5285483333333516E-3</c:v>
                </c:pt>
                <c:pt idx="83">
                  <c:v>-1.893333750000014E-3</c:v>
                </c:pt>
                <c:pt idx="84">
                  <c:v>-2.2664600000000187E-3</c:v>
                </c:pt>
                <c:pt idx="85">
                  <c:v>-2.6479270833333519E-3</c:v>
                </c:pt>
                <c:pt idx="86">
                  <c:v>-3.0377350000000136E-3</c:v>
                </c:pt>
                <c:pt idx="87">
                  <c:v>-3.4358837500000246E-3</c:v>
                </c:pt>
                <c:pt idx="88">
                  <c:v>-3.8423733333333536E-3</c:v>
                </c:pt>
                <c:pt idx="89">
                  <c:v>-4.257203750000025E-3</c:v>
                </c:pt>
                <c:pt idx="90">
                  <c:v>-4.6803750000000283E-3</c:v>
                </c:pt>
                <c:pt idx="91">
                  <c:v>-5.1118870833333566E-3</c:v>
                </c:pt>
                <c:pt idx="92">
                  <c:v>-5.5517400000000203E-3</c:v>
                </c:pt>
                <c:pt idx="93">
                  <c:v>-5.9999337500000229E-3</c:v>
                </c:pt>
                <c:pt idx="94">
                  <c:v>-6.4564683333333574E-3</c:v>
                </c:pt>
                <c:pt idx="95">
                  <c:v>-6.9213437500000273E-3</c:v>
                </c:pt>
                <c:pt idx="96">
                  <c:v>-7.3945600000000326E-3</c:v>
                </c:pt>
                <c:pt idx="97">
                  <c:v>-7.876117083333363E-3</c:v>
                </c:pt>
                <c:pt idx="98">
                  <c:v>-8.3660150000000252E-3</c:v>
                </c:pt>
                <c:pt idx="99">
                  <c:v>-8.8642537500000368E-3</c:v>
                </c:pt>
                <c:pt idx="100">
                  <c:v>-9.3708333333333629E-3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B5E-4F9C-AB90-CFA3CF4F9458}"/>
            </c:ext>
          </c:extLst>
        </c:ser>
        <c:ser>
          <c:idx val="11"/>
          <c:order val="11"/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val>
            <c:numRef>
              <c:f>'neg alpha'!$G$13:$DC$13</c:f>
              <c:numCache>
                <c:formatCode>General</c:formatCode>
                <c:ptCount val="101"/>
                <c:pt idx="0">
                  <c:v>0</c:v>
                </c:pt>
                <c:pt idx="1">
                  <c:v>3.3482879583333338E-4</c:v>
                </c:pt>
                <c:pt idx="2">
                  <c:v>6.6131518333333343E-4</c:v>
                </c:pt>
                <c:pt idx="3">
                  <c:v>9.7945916250000002E-4</c:v>
                </c:pt>
                <c:pt idx="4">
                  <c:v>1.2892607333333335E-3</c:v>
                </c:pt>
                <c:pt idx="5">
                  <c:v>1.5907198958333337E-3</c:v>
                </c:pt>
                <c:pt idx="6">
                  <c:v>1.8838366500000003E-3</c:v>
                </c:pt>
                <c:pt idx="7">
                  <c:v>2.1686109958333338E-3</c:v>
                </c:pt>
                <c:pt idx="8">
                  <c:v>2.4450429333333339E-3</c:v>
                </c:pt>
                <c:pt idx="9">
                  <c:v>2.7131324625000001E-3</c:v>
                </c:pt>
                <c:pt idx="10">
                  <c:v>2.9728795833333333E-3</c:v>
                </c:pt>
                <c:pt idx="11">
                  <c:v>3.2242842958333335E-3</c:v>
                </c:pt>
                <c:pt idx="12">
                  <c:v>3.4673466000000007E-3</c:v>
                </c:pt>
                <c:pt idx="13">
                  <c:v>3.7020664958333331E-3</c:v>
                </c:pt>
                <c:pt idx="14">
                  <c:v>3.9284439833333334E-3</c:v>
                </c:pt>
                <c:pt idx="15">
                  <c:v>4.1464790624999998E-3</c:v>
                </c:pt>
                <c:pt idx="16">
                  <c:v>4.356171733333334E-3</c:v>
                </c:pt>
                <c:pt idx="17">
                  <c:v>4.5575219958333335E-3</c:v>
                </c:pt>
                <c:pt idx="18">
                  <c:v>4.7505298500000017E-3</c:v>
                </c:pt>
                <c:pt idx="19">
                  <c:v>4.9351952958333351E-3</c:v>
                </c:pt>
                <c:pt idx="20">
                  <c:v>5.1115183333333356E-3</c:v>
                </c:pt>
                <c:pt idx="21">
                  <c:v>5.2794989625000012E-3</c:v>
                </c:pt>
                <c:pt idx="22">
                  <c:v>5.4391371833333348E-3</c:v>
                </c:pt>
                <c:pt idx="23">
                  <c:v>5.5904329958333353E-3</c:v>
                </c:pt>
                <c:pt idx="24">
                  <c:v>5.733386400000001E-3</c:v>
                </c:pt>
                <c:pt idx="25">
                  <c:v>5.8679973958333338E-3</c:v>
                </c:pt>
                <c:pt idx="26">
                  <c:v>5.9942659833333344E-3</c:v>
                </c:pt>
                <c:pt idx="27">
                  <c:v>6.112192162500002E-3</c:v>
                </c:pt>
                <c:pt idx="28">
                  <c:v>6.2217759333333348E-3</c:v>
                </c:pt>
                <c:pt idx="29">
                  <c:v>6.3230172958333355E-3</c:v>
                </c:pt>
                <c:pt idx="30">
                  <c:v>6.4159162500000023E-3</c:v>
                </c:pt>
                <c:pt idx="31">
                  <c:v>6.5004727958333343E-3</c:v>
                </c:pt>
                <c:pt idx="32">
                  <c:v>6.5766869333333342E-3</c:v>
                </c:pt>
                <c:pt idx="33">
                  <c:v>6.644558662500002E-3</c:v>
                </c:pt>
                <c:pt idx="34">
                  <c:v>6.7040879833333358E-3</c:v>
                </c:pt>
                <c:pt idx="35">
                  <c:v>6.7552748958333341E-3</c:v>
                </c:pt>
                <c:pt idx="36">
                  <c:v>6.7981194000000019E-3</c:v>
                </c:pt>
                <c:pt idx="37">
                  <c:v>6.8326214958333341E-3</c:v>
                </c:pt>
                <c:pt idx="38">
                  <c:v>6.8587811833333333E-3</c:v>
                </c:pt>
                <c:pt idx="39">
                  <c:v>6.8765984625000012E-3</c:v>
                </c:pt>
                <c:pt idx="40">
                  <c:v>6.8860733333333344E-3</c:v>
                </c:pt>
                <c:pt idx="41">
                  <c:v>6.8872057958333328E-3</c:v>
                </c:pt>
                <c:pt idx="42">
                  <c:v>6.8799958500000008E-3</c:v>
                </c:pt>
                <c:pt idx="43">
                  <c:v>6.864443495833334E-3</c:v>
                </c:pt>
                <c:pt idx="44">
                  <c:v>6.8405487333333351E-3</c:v>
                </c:pt>
                <c:pt idx="45">
                  <c:v>6.8083115625000024E-3</c:v>
                </c:pt>
                <c:pt idx="46">
                  <c:v>6.767731983333334E-3</c:v>
                </c:pt>
                <c:pt idx="47">
                  <c:v>6.7188099958333317E-3</c:v>
                </c:pt>
                <c:pt idx="48">
                  <c:v>6.6615456000000024E-3</c:v>
                </c:pt>
                <c:pt idx="49">
                  <c:v>6.5959387958333324E-3</c:v>
                </c:pt>
                <c:pt idx="50">
                  <c:v>6.5219895833333336E-3</c:v>
                </c:pt>
                <c:pt idx="51">
                  <c:v>6.4396979624999975E-3</c:v>
                </c:pt>
                <c:pt idx="52">
                  <c:v>6.3490639333333293E-3</c:v>
                </c:pt>
                <c:pt idx="53">
                  <c:v>6.2500874958333324E-3</c:v>
                </c:pt>
                <c:pt idx="54">
                  <c:v>6.1427686499999964E-3</c:v>
                </c:pt>
                <c:pt idx="55">
                  <c:v>6.0271073958333282E-3</c:v>
                </c:pt>
                <c:pt idx="56">
                  <c:v>5.9031037333333296E-3</c:v>
                </c:pt>
                <c:pt idx="57">
                  <c:v>5.7707576624999972E-3</c:v>
                </c:pt>
                <c:pt idx="58">
                  <c:v>5.6300691833333256E-3</c:v>
                </c:pt>
                <c:pt idx="59">
                  <c:v>5.4810382958333289E-3</c:v>
                </c:pt>
                <c:pt idx="60">
                  <c:v>5.3236649999999931E-3</c:v>
                </c:pt>
                <c:pt idx="61">
                  <c:v>5.1579492958333251E-3</c:v>
                </c:pt>
                <c:pt idx="62">
                  <c:v>4.9838911833333249E-3</c:v>
                </c:pt>
                <c:pt idx="63">
                  <c:v>4.8014906624999909E-3</c:v>
                </c:pt>
                <c:pt idx="64">
                  <c:v>4.610747733333323E-3</c:v>
                </c:pt>
                <c:pt idx="65">
                  <c:v>4.4116623958333281E-3</c:v>
                </c:pt>
                <c:pt idx="66">
                  <c:v>4.2042346499999925E-3</c:v>
                </c:pt>
                <c:pt idx="67">
                  <c:v>3.9884644958333229E-3</c:v>
                </c:pt>
                <c:pt idx="68">
                  <c:v>3.7643519333333264E-3</c:v>
                </c:pt>
                <c:pt idx="69">
                  <c:v>3.5318969624999925E-3</c:v>
                </c:pt>
                <c:pt idx="70">
                  <c:v>3.2910995833333283E-3</c:v>
                </c:pt>
                <c:pt idx="71">
                  <c:v>3.0419597958333267E-3</c:v>
                </c:pt>
                <c:pt idx="72">
                  <c:v>2.7844775999999877E-3</c:v>
                </c:pt>
                <c:pt idx="73">
                  <c:v>2.5186529958333252E-3</c:v>
                </c:pt>
                <c:pt idx="74">
                  <c:v>2.2444859833333185E-3</c:v>
                </c:pt>
                <c:pt idx="75">
                  <c:v>1.9619765624999883E-3</c:v>
                </c:pt>
                <c:pt idx="76">
                  <c:v>1.6711247333333241E-3</c:v>
                </c:pt>
                <c:pt idx="77">
                  <c:v>1.3719304958333192E-3</c:v>
                </c:pt>
                <c:pt idx="78">
                  <c:v>1.0643938499999839E-3</c:v>
                </c:pt>
                <c:pt idx="79">
                  <c:v>7.4851479583331812E-4</c:v>
                </c:pt>
                <c:pt idx="80">
                  <c:v>4.2429333333332195E-4</c:v>
                </c:pt>
                <c:pt idx="81">
                  <c:v>9.1729462499981484E-5</c:v>
                </c:pt>
                <c:pt idx="82">
                  <c:v>-2.4917681666668245E-4</c:v>
                </c:pt>
                <c:pt idx="83">
                  <c:v>-5.9842550416668028E-4</c:v>
                </c:pt>
                <c:pt idx="84">
                  <c:v>-9.5601660000002239E-4</c:v>
                </c:pt>
                <c:pt idx="85">
                  <c:v>-1.3219501041666845E-3</c:v>
                </c:pt>
                <c:pt idx="86">
                  <c:v>-1.6962260166666805E-3</c:v>
                </c:pt>
                <c:pt idx="87">
                  <c:v>-2.0788443375000243E-3</c:v>
                </c:pt>
                <c:pt idx="88">
                  <c:v>-2.4698050666666881E-3</c:v>
                </c:pt>
                <c:pt idx="89">
                  <c:v>-2.8691082041666857E-3</c:v>
                </c:pt>
                <c:pt idx="90">
                  <c:v>-3.2767537500000242E-3</c:v>
                </c:pt>
                <c:pt idx="91">
                  <c:v>-3.6927417041666896E-3</c:v>
                </c:pt>
                <c:pt idx="92">
                  <c:v>-4.1170720666666889E-3</c:v>
                </c:pt>
                <c:pt idx="93">
                  <c:v>-4.5497448375000221E-3</c:v>
                </c:pt>
                <c:pt idx="94">
                  <c:v>-4.9907600166666927E-3</c:v>
                </c:pt>
                <c:pt idx="95">
                  <c:v>-5.4401176041666971E-3</c:v>
                </c:pt>
                <c:pt idx="96">
                  <c:v>-5.8978176000000285E-3</c:v>
                </c:pt>
                <c:pt idx="97">
                  <c:v>-6.3638600041667007E-3</c:v>
                </c:pt>
                <c:pt idx="98">
                  <c:v>-6.8382448166666929E-3</c:v>
                </c:pt>
                <c:pt idx="99">
                  <c:v>-7.3209720375000398E-3</c:v>
                </c:pt>
                <c:pt idx="100">
                  <c:v>-7.8120416666666928E-3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B5E-4F9C-AB90-CFA3CF4F9458}"/>
            </c:ext>
          </c:extLst>
        </c:ser>
        <c:ser>
          <c:idx val="12"/>
          <c:order val="12"/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'neg alpha'!$G$14:$DC$14</c:f>
              <c:numCache>
                <c:formatCode>General</c:formatCode>
                <c:ptCount val="101"/>
                <c:pt idx="0">
                  <c:v>0</c:v>
                </c:pt>
                <c:pt idx="1">
                  <c:v>3.5049460000000001E-4</c:v>
                </c:pt>
                <c:pt idx="2">
                  <c:v>6.9264506666666674E-4</c:v>
                </c:pt>
                <c:pt idx="3">
                  <c:v>1.0264514E-3</c:v>
                </c:pt>
                <c:pt idx="4">
                  <c:v>1.3519136000000001E-3</c:v>
                </c:pt>
                <c:pt idx="5">
                  <c:v>1.6690316666666668E-3</c:v>
                </c:pt>
                <c:pt idx="6">
                  <c:v>1.9778056000000002E-3</c:v>
                </c:pt>
                <c:pt idx="7">
                  <c:v>2.2782354000000001E-3</c:v>
                </c:pt>
                <c:pt idx="8">
                  <c:v>2.570321066666667E-3</c:v>
                </c:pt>
                <c:pt idx="9">
                  <c:v>2.8540625999999999E-3</c:v>
                </c:pt>
                <c:pt idx="10">
                  <c:v>3.1294599999999997E-3</c:v>
                </c:pt>
                <c:pt idx="11">
                  <c:v>3.3965132666666665E-3</c:v>
                </c:pt>
                <c:pt idx="12">
                  <c:v>3.6552224000000002E-3</c:v>
                </c:pt>
                <c:pt idx="13">
                  <c:v>3.9055873999999991E-3</c:v>
                </c:pt>
                <c:pt idx="14">
                  <c:v>4.1476082666666659E-3</c:v>
                </c:pt>
                <c:pt idx="15">
                  <c:v>4.3812849999999995E-3</c:v>
                </c:pt>
                <c:pt idx="16">
                  <c:v>4.6066176000000006E-3</c:v>
                </c:pt>
                <c:pt idx="17">
                  <c:v>4.8236060666666672E-3</c:v>
                </c:pt>
                <c:pt idx="18">
                  <c:v>5.0322504000000004E-3</c:v>
                </c:pt>
                <c:pt idx="19">
                  <c:v>5.2325506000000001E-3</c:v>
                </c:pt>
                <c:pt idx="20">
                  <c:v>5.4245066666666689E-3</c:v>
                </c:pt>
                <c:pt idx="21">
                  <c:v>5.6081185999999998E-3</c:v>
                </c:pt>
                <c:pt idx="22">
                  <c:v>5.7833864000000016E-3</c:v>
                </c:pt>
                <c:pt idx="23">
                  <c:v>5.9503100666666673E-3</c:v>
                </c:pt>
                <c:pt idx="24">
                  <c:v>6.1088896000000004E-3</c:v>
                </c:pt>
                <c:pt idx="25">
                  <c:v>6.2591250000000008E-3</c:v>
                </c:pt>
                <c:pt idx="26">
                  <c:v>6.4010162666666686E-3</c:v>
                </c:pt>
                <c:pt idx="27">
                  <c:v>6.5345634000000012E-3</c:v>
                </c:pt>
                <c:pt idx="28">
                  <c:v>6.6597664000000003E-3</c:v>
                </c:pt>
                <c:pt idx="29">
                  <c:v>6.7766252666666676E-3</c:v>
                </c:pt>
                <c:pt idx="30">
                  <c:v>6.8851400000000005E-3</c:v>
                </c:pt>
                <c:pt idx="31">
                  <c:v>6.9853105999999991E-3</c:v>
                </c:pt>
                <c:pt idx="32">
                  <c:v>7.0771370666666668E-3</c:v>
                </c:pt>
                <c:pt idx="33">
                  <c:v>7.1606194000000019E-3</c:v>
                </c:pt>
                <c:pt idx="34">
                  <c:v>7.2357576000000009E-3</c:v>
                </c:pt>
                <c:pt idx="35">
                  <c:v>7.3025516666666672E-3</c:v>
                </c:pt>
                <c:pt idx="36">
                  <c:v>7.3610016000000018E-3</c:v>
                </c:pt>
                <c:pt idx="37">
                  <c:v>7.4111074000000002E-3</c:v>
                </c:pt>
                <c:pt idx="38">
                  <c:v>7.4528690666666661E-3</c:v>
                </c:pt>
                <c:pt idx="39">
                  <c:v>7.4862866000000011E-3</c:v>
                </c:pt>
                <c:pt idx="40">
                  <c:v>7.5113599999999999E-3</c:v>
                </c:pt>
                <c:pt idx="41">
                  <c:v>7.5280892666666653E-3</c:v>
                </c:pt>
                <c:pt idx="42">
                  <c:v>7.5364744000000006E-3</c:v>
                </c:pt>
                <c:pt idx="43">
                  <c:v>7.5365154000000016E-3</c:v>
                </c:pt>
                <c:pt idx="44">
                  <c:v>7.5282122666666656E-3</c:v>
                </c:pt>
                <c:pt idx="45">
                  <c:v>7.5115649999999996E-3</c:v>
                </c:pt>
                <c:pt idx="46">
                  <c:v>7.4865735999999974E-3</c:v>
                </c:pt>
                <c:pt idx="47">
                  <c:v>7.4532380666666644E-3</c:v>
                </c:pt>
                <c:pt idx="48">
                  <c:v>7.4115584000000005E-3</c:v>
                </c:pt>
                <c:pt idx="49">
                  <c:v>7.361534599999997E-3</c:v>
                </c:pt>
                <c:pt idx="50">
                  <c:v>7.3031666666666661E-3</c:v>
                </c:pt>
                <c:pt idx="51">
                  <c:v>7.2364545999999991E-3</c:v>
                </c:pt>
                <c:pt idx="52">
                  <c:v>7.1613983999999978E-3</c:v>
                </c:pt>
                <c:pt idx="53">
                  <c:v>7.0779980666666638E-3</c:v>
                </c:pt>
                <c:pt idx="54">
                  <c:v>6.9862535999999954E-3</c:v>
                </c:pt>
                <c:pt idx="55">
                  <c:v>6.8861649999999944E-3</c:v>
                </c:pt>
                <c:pt idx="56">
                  <c:v>6.7777322666666626E-3</c:v>
                </c:pt>
                <c:pt idx="57">
                  <c:v>6.6609553999999981E-3</c:v>
                </c:pt>
                <c:pt idx="58">
                  <c:v>6.5358343999999922E-3</c:v>
                </c:pt>
                <c:pt idx="59">
                  <c:v>6.4023692666666607E-3</c:v>
                </c:pt>
                <c:pt idx="60">
                  <c:v>6.2605599999999931E-3</c:v>
                </c:pt>
                <c:pt idx="61">
                  <c:v>6.1104065999999912E-3</c:v>
                </c:pt>
                <c:pt idx="62">
                  <c:v>5.9519090666666566E-3</c:v>
                </c:pt>
                <c:pt idx="63">
                  <c:v>5.7850673999999928E-3</c:v>
                </c:pt>
                <c:pt idx="64">
                  <c:v>5.6098815999999913E-3</c:v>
                </c:pt>
                <c:pt idx="65">
                  <c:v>5.4263516666666622E-3</c:v>
                </c:pt>
                <c:pt idx="66">
                  <c:v>5.2344775999999885E-3</c:v>
                </c:pt>
                <c:pt idx="67">
                  <c:v>5.0342593999999907E-3</c:v>
                </c:pt>
                <c:pt idx="68">
                  <c:v>4.8256970666666552E-3</c:v>
                </c:pt>
                <c:pt idx="69">
                  <c:v>4.6087905999999887E-3</c:v>
                </c:pt>
                <c:pt idx="70">
                  <c:v>4.3835399999999948E-3</c:v>
                </c:pt>
                <c:pt idx="71">
                  <c:v>4.1499452666666596E-3</c:v>
                </c:pt>
                <c:pt idx="72">
                  <c:v>3.9080063999999866E-3</c:v>
                </c:pt>
                <c:pt idx="73">
                  <c:v>3.6577233999999896E-3</c:v>
                </c:pt>
                <c:pt idx="74">
                  <c:v>3.3990962666666513E-3</c:v>
                </c:pt>
                <c:pt idx="75">
                  <c:v>3.1321249999999856E-3</c:v>
                </c:pt>
                <c:pt idx="76">
                  <c:v>2.856809599999989E-3</c:v>
                </c:pt>
                <c:pt idx="77">
                  <c:v>2.5731500666666511E-3</c:v>
                </c:pt>
                <c:pt idx="78">
                  <c:v>2.2811463999999823E-3</c:v>
                </c:pt>
                <c:pt idx="79">
                  <c:v>1.9807985999999826E-3</c:v>
                </c:pt>
                <c:pt idx="80">
                  <c:v>1.672106666666652E-3</c:v>
                </c:pt>
                <c:pt idx="81">
                  <c:v>1.3550705999999801E-3</c:v>
                </c:pt>
                <c:pt idx="82">
                  <c:v>1.0296903999999808E-3</c:v>
                </c:pt>
                <c:pt idx="83">
                  <c:v>6.9596606666665062E-4</c:v>
                </c:pt>
                <c:pt idx="84">
                  <c:v>3.5389759999997564E-4</c:v>
                </c:pt>
                <c:pt idx="85">
                  <c:v>3.4849999999801706E-6</c:v>
                </c:pt>
                <c:pt idx="86">
                  <c:v>-3.5527173333334966E-4</c:v>
                </c:pt>
                <c:pt idx="87">
                  <c:v>-7.2237260000002426E-4</c:v>
                </c:pt>
                <c:pt idx="88">
                  <c:v>-1.0978176000000263E-3</c:v>
                </c:pt>
                <c:pt idx="89">
                  <c:v>-1.4816067333333627E-3</c:v>
                </c:pt>
                <c:pt idx="90">
                  <c:v>-1.8737400000000334E-3</c:v>
                </c:pt>
                <c:pt idx="91">
                  <c:v>-2.2742174000000281E-3</c:v>
                </c:pt>
                <c:pt idx="92">
                  <c:v>-2.6830389333333607E-3</c:v>
                </c:pt>
                <c:pt idx="93">
                  <c:v>-3.1002046000000241E-3</c:v>
                </c:pt>
                <c:pt idx="94">
                  <c:v>-3.5257144000000254E-3</c:v>
                </c:pt>
                <c:pt idx="95">
                  <c:v>-3.9595683333333645E-3</c:v>
                </c:pt>
                <c:pt idx="96">
                  <c:v>-4.4017664000000345E-3</c:v>
                </c:pt>
                <c:pt idx="97">
                  <c:v>-4.8523086000000354E-3</c:v>
                </c:pt>
                <c:pt idx="98">
                  <c:v>-5.3111949333333672E-3</c:v>
                </c:pt>
                <c:pt idx="99">
                  <c:v>-5.7784254000000437E-3</c:v>
                </c:pt>
                <c:pt idx="100">
                  <c:v>-6.2540000000000304E-3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B5E-4F9C-AB90-CFA3CF4F9458}"/>
            </c:ext>
          </c:extLst>
        </c:ser>
        <c:ser>
          <c:idx val="13"/>
          <c:order val="13"/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'neg alpha'!$G$15:$DC$15</c:f>
              <c:numCache>
                <c:formatCode>General</c:formatCode>
                <c:ptCount val="101"/>
                <c:pt idx="0">
                  <c:v>0</c:v>
                </c:pt>
                <c:pt idx="1">
                  <c:v>3.6616032916666667E-4</c:v>
                </c:pt>
                <c:pt idx="2">
                  <c:v>7.2397465000000006E-4</c:v>
                </c:pt>
                <c:pt idx="3">
                  <c:v>1.0734429625E-3</c:v>
                </c:pt>
                <c:pt idx="4">
                  <c:v>1.4145652666666666E-3</c:v>
                </c:pt>
                <c:pt idx="5">
                  <c:v>1.7473415625E-3</c:v>
                </c:pt>
                <c:pt idx="6">
                  <c:v>2.0717718500000005E-3</c:v>
                </c:pt>
                <c:pt idx="7">
                  <c:v>2.3878561291666668E-3</c:v>
                </c:pt>
                <c:pt idx="8">
                  <c:v>2.6955944000000001E-3</c:v>
                </c:pt>
                <c:pt idx="9">
                  <c:v>2.9949866625E-3</c:v>
                </c:pt>
                <c:pt idx="10">
                  <c:v>3.2860329166666661E-3</c:v>
                </c:pt>
                <c:pt idx="11">
                  <c:v>3.5687331624999997E-3</c:v>
                </c:pt>
                <c:pt idx="12">
                  <c:v>3.8430873999999999E-3</c:v>
                </c:pt>
                <c:pt idx="13">
                  <c:v>4.1090956291666651E-3</c:v>
                </c:pt>
                <c:pt idx="14">
                  <c:v>4.3667578499999998E-3</c:v>
                </c:pt>
                <c:pt idx="15">
                  <c:v>4.6160740624999995E-3</c:v>
                </c:pt>
                <c:pt idx="16">
                  <c:v>4.8570442666666666E-3</c:v>
                </c:pt>
                <c:pt idx="17">
                  <c:v>5.0896684625000004E-3</c:v>
                </c:pt>
                <c:pt idx="18">
                  <c:v>5.31394665E-3</c:v>
                </c:pt>
                <c:pt idx="19">
                  <c:v>5.529878829166667E-3</c:v>
                </c:pt>
                <c:pt idx="20">
                  <c:v>5.7374650000000015E-3</c:v>
                </c:pt>
                <c:pt idx="21">
                  <c:v>5.9367051625E-3</c:v>
                </c:pt>
                <c:pt idx="22">
                  <c:v>6.1275993166666678E-3</c:v>
                </c:pt>
                <c:pt idx="23">
                  <c:v>6.3101474625000013E-3</c:v>
                </c:pt>
                <c:pt idx="24">
                  <c:v>6.4843495999999997E-3</c:v>
                </c:pt>
                <c:pt idx="25">
                  <c:v>6.6502057291666673E-3</c:v>
                </c:pt>
                <c:pt idx="26">
                  <c:v>6.8077158499999998E-3</c:v>
                </c:pt>
                <c:pt idx="27">
                  <c:v>6.9568799625000007E-3</c:v>
                </c:pt>
                <c:pt idx="28">
                  <c:v>7.0976980666666665E-3</c:v>
                </c:pt>
                <c:pt idx="29">
                  <c:v>7.2301701625000006E-3</c:v>
                </c:pt>
                <c:pt idx="30">
                  <c:v>7.3542962499999996E-3</c:v>
                </c:pt>
                <c:pt idx="31">
                  <c:v>7.4700763291666661E-3</c:v>
                </c:pt>
                <c:pt idx="32">
                  <c:v>7.5775103999999992E-3</c:v>
                </c:pt>
                <c:pt idx="33">
                  <c:v>7.6765984624999999E-3</c:v>
                </c:pt>
                <c:pt idx="34">
                  <c:v>7.767340516666668E-3</c:v>
                </c:pt>
                <c:pt idx="35">
                  <c:v>7.8497365624999992E-3</c:v>
                </c:pt>
                <c:pt idx="36">
                  <c:v>7.9237865999999997E-3</c:v>
                </c:pt>
                <c:pt idx="37">
                  <c:v>7.9894906291666668E-3</c:v>
                </c:pt>
                <c:pt idx="38">
                  <c:v>8.0468486499999971E-3</c:v>
                </c:pt>
                <c:pt idx="39">
                  <c:v>8.0958606624999992E-3</c:v>
                </c:pt>
                <c:pt idx="40">
                  <c:v>8.1365266666666679E-3</c:v>
                </c:pt>
                <c:pt idx="41">
                  <c:v>8.168846662499998E-3</c:v>
                </c:pt>
                <c:pt idx="42">
                  <c:v>8.1928206499999982E-3</c:v>
                </c:pt>
                <c:pt idx="43">
                  <c:v>8.2084486291666668E-3</c:v>
                </c:pt>
                <c:pt idx="44">
                  <c:v>8.2157306000000003E-3</c:v>
                </c:pt>
                <c:pt idx="45">
                  <c:v>8.2146665625000004E-3</c:v>
                </c:pt>
                <c:pt idx="46">
                  <c:v>8.2052565166666654E-3</c:v>
                </c:pt>
                <c:pt idx="47">
                  <c:v>8.187500462499997E-3</c:v>
                </c:pt>
                <c:pt idx="48">
                  <c:v>8.1613983999999987E-3</c:v>
                </c:pt>
                <c:pt idx="49">
                  <c:v>8.1269503291666635E-3</c:v>
                </c:pt>
                <c:pt idx="50">
                  <c:v>8.0841562499999985E-3</c:v>
                </c:pt>
                <c:pt idx="51">
                  <c:v>8.0330161624999948E-3</c:v>
                </c:pt>
                <c:pt idx="52">
                  <c:v>7.9735300666666595E-3</c:v>
                </c:pt>
                <c:pt idx="53">
                  <c:v>7.9056979624999978E-3</c:v>
                </c:pt>
                <c:pt idx="54">
                  <c:v>7.8295198499999923E-3</c:v>
                </c:pt>
                <c:pt idx="55">
                  <c:v>7.7449957291666587E-3</c:v>
                </c:pt>
                <c:pt idx="56">
                  <c:v>7.6521255999999951E-3</c:v>
                </c:pt>
                <c:pt idx="57">
                  <c:v>7.5509094624999929E-3</c:v>
                </c:pt>
                <c:pt idx="58">
                  <c:v>7.4413473166666556E-3</c:v>
                </c:pt>
                <c:pt idx="59">
                  <c:v>7.3234391624999954E-3</c:v>
                </c:pt>
                <c:pt idx="60">
                  <c:v>7.1971849999999896E-3</c:v>
                </c:pt>
                <c:pt idx="61">
                  <c:v>7.0625848291666557E-3</c:v>
                </c:pt>
                <c:pt idx="62">
                  <c:v>6.9196386499999901E-3</c:v>
                </c:pt>
                <c:pt idx="63">
                  <c:v>6.7683464624999877E-3</c:v>
                </c:pt>
                <c:pt idx="64">
                  <c:v>6.6087082666666554E-3</c:v>
                </c:pt>
                <c:pt idx="65">
                  <c:v>6.4407240624999931E-3</c:v>
                </c:pt>
                <c:pt idx="66">
                  <c:v>6.2643938499999871E-3</c:v>
                </c:pt>
                <c:pt idx="67">
                  <c:v>6.0797176291666546E-3</c:v>
                </c:pt>
                <c:pt idx="68">
                  <c:v>5.8866953999999888E-3</c:v>
                </c:pt>
                <c:pt idx="69">
                  <c:v>5.6853271624999861E-3</c:v>
                </c:pt>
                <c:pt idx="70">
                  <c:v>5.475612916666657E-3</c:v>
                </c:pt>
                <c:pt idx="71">
                  <c:v>5.257552662499991E-3</c:v>
                </c:pt>
                <c:pt idx="72">
                  <c:v>5.0311463999999778E-3</c:v>
                </c:pt>
                <c:pt idx="73">
                  <c:v>4.7963941291666555E-3</c:v>
                </c:pt>
                <c:pt idx="74">
                  <c:v>4.5532958499999825E-3</c:v>
                </c:pt>
                <c:pt idx="75">
                  <c:v>4.3018515624999795E-3</c:v>
                </c:pt>
                <c:pt idx="76">
                  <c:v>4.0420612666666501E-3</c:v>
                </c:pt>
                <c:pt idx="77">
                  <c:v>3.7739249624999839E-3</c:v>
                </c:pt>
                <c:pt idx="78">
                  <c:v>3.4974426499999774E-3</c:v>
                </c:pt>
                <c:pt idx="79">
                  <c:v>3.2126143291666479E-3</c:v>
                </c:pt>
                <c:pt idx="80">
                  <c:v>2.919439999999985E-3</c:v>
                </c:pt>
                <c:pt idx="81">
                  <c:v>2.6179196624999748E-3</c:v>
                </c:pt>
                <c:pt idx="82">
                  <c:v>2.3080533166666452E-3</c:v>
                </c:pt>
                <c:pt idx="83">
                  <c:v>1.9898409624999787E-3</c:v>
                </c:pt>
                <c:pt idx="84">
                  <c:v>1.6632825999999719E-3</c:v>
                </c:pt>
                <c:pt idx="85">
                  <c:v>1.3283782291666386E-3</c:v>
                </c:pt>
                <c:pt idx="86">
                  <c:v>9.8512784999998243E-4</c:v>
                </c:pt>
                <c:pt idx="87">
                  <c:v>6.3353146249996856E-4</c:v>
                </c:pt>
                <c:pt idx="88">
                  <c:v>2.7358906666663518E-4</c:v>
                </c:pt>
                <c:pt idx="89">
                  <c:v>-9.4699337500024627E-5</c:v>
                </c:pt>
                <c:pt idx="90">
                  <c:v>-4.7133375000003169E-4</c:v>
                </c:pt>
                <c:pt idx="91">
                  <c:v>-8.563141708333652E-4</c:v>
                </c:pt>
                <c:pt idx="92">
                  <c:v>-1.2496406000000251E-3</c:v>
                </c:pt>
                <c:pt idx="93">
                  <c:v>-1.6513130375000323E-3</c:v>
                </c:pt>
                <c:pt idx="94">
                  <c:v>-2.0613314833333729E-3</c:v>
                </c:pt>
                <c:pt idx="95">
                  <c:v>-2.479695937500033E-3</c:v>
                </c:pt>
                <c:pt idx="96">
                  <c:v>-2.9064064000000403E-3</c:v>
                </c:pt>
                <c:pt idx="97">
                  <c:v>-3.3414628708333741E-3</c:v>
                </c:pt>
                <c:pt idx="98">
                  <c:v>-3.7848653500000343E-3</c:v>
                </c:pt>
                <c:pt idx="99">
                  <c:v>-4.2366138375000487E-3</c:v>
                </c:pt>
                <c:pt idx="100">
                  <c:v>-4.6967083333333756E-3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B5E-4F9C-AB90-CFA3CF4F9458}"/>
            </c:ext>
          </c:extLst>
        </c:ser>
        <c:ser>
          <c:idx val="14"/>
          <c:order val="14"/>
          <c:spPr>
            <a:ln w="95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'neg alpha'!$G$16:$DC$16</c:f>
              <c:numCache>
                <c:formatCode>General</c:formatCode>
                <c:ptCount val="101"/>
                <c:pt idx="0">
                  <c:v>0</c:v>
                </c:pt>
                <c:pt idx="1">
                  <c:v>3.818259833333334E-4</c:v>
                </c:pt>
                <c:pt idx="2">
                  <c:v>7.553039333333335E-4</c:v>
                </c:pt>
                <c:pt idx="3">
                  <c:v>1.12043385E-3</c:v>
                </c:pt>
                <c:pt idx="4">
                  <c:v>1.4772157333333335E-3</c:v>
                </c:pt>
                <c:pt idx="5">
                  <c:v>1.8256495833333336E-3</c:v>
                </c:pt>
                <c:pt idx="6">
                  <c:v>2.1657354000000004E-3</c:v>
                </c:pt>
                <c:pt idx="7">
                  <c:v>2.4974731833333338E-3</c:v>
                </c:pt>
                <c:pt idx="8">
                  <c:v>2.8208629333333337E-3</c:v>
                </c:pt>
                <c:pt idx="9">
                  <c:v>3.1359046500000001E-3</c:v>
                </c:pt>
                <c:pt idx="10">
                  <c:v>3.4425983333333334E-3</c:v>
                </c:pt>
                <c:pt idx="11">
                  <c:v>3.7409439833333332E-3</c:v>
                </c:pt>
                <c:pt idx="12">
                  <c:v>4.0309415999999999E-3</c:v>
                </c:pt>
                <c:pt idx="13">
                  <c:v>4.3125911833333322E-3</c:v>
                </c:pt>
                <c:pt idx="14">
                  <c:v>4.5858927333333327E-3</c:v>
                </c:pt>
                <c:pt idx="15">
                  <c:v>4.8508462499999997E-3</c:v>
                </c:pt>
                <c:pt idx="16">
                  <c:v>5.107451733333334E-3</c:v>
                </c:pt>
                <c:pt idx="17">
                  <c:v>5.3557091833333339E-3</c:v>
                </c:pt>
                <c:pt idx="18">
                  <c:v>5.5956186000000003E-3</c:v>
                </c:pt>
                <c:pt idx="19">
                  <c:v>5.8271799833333341E-3</c:v>
                </c:pt>
                <c:pt idx="20">
                  <c:v>6.0503933333333352E-3</c:v>
                </c:pt>
                <c:pt idx="21">
                  <c:v>6.265258650000001E-3</c:v>
                </c:pt>
                <c:pt idx="22">
                  <c:v>6.471775933333335E-3</c:v>
                </c:pt>
                <c:pt idx="23">
                  <c:v>6.6699451833333347E-3</c:v>
                </c:pt>
                <c:pt idx="24">
                  <c:v>6.8597664000000008E-3</c:v>
                </c:pt>
                <c:pt idx="25">
                  <c:v>7.0412395833333342E-3</c:v>
                </c:pt>
                <c:pt idx="26">
                  <c:v>7.2143647333333342E-3</c:v>
                </c:pt>
                <c:pt idx="27">
                  <c:v>7.3791418500000015E-3</c:v>
                </c:pt>
                <c:pt idx="28">
                  <c:v>7.5355709333333343E-3</c:v>
                </c:pt>
                <c:pt idx="29">
                  <c:v>7.6836519833333346E-3</c:v>
                </c:pt>
                <c:pt idx="30">
                  <c:v>7.8233850000000021E-3</c:v>
                </c:pt>
                <c:pt idx="31">
                  <c:v>7.9547699833333336E-3</c:v>
                </c:pt>
                <c:pt idx="32">
                  <c:v>8.0778069333333341E-3</c:v>
                </c:pt>
                <c:pt idx="33">
                  <c:v>8.192495850000002E-3</c:v>
                </c:pt>
                <c:pt idx="34">
                  <c:v>8.2988367333333354E-3</c:v>
                </c:pt>
                <c:pt idx="35">
                  <c:v>8.3968295833333345E-3</c:v>
                </c:pt>
                <c:pt idx="36">
                  <c:v>8.4864744000000009E-3</c:v>
                </c:pt>
                <c:pt idx="37">
                  <c:v>8.5677711833333347E-3</c:v>
                </c:pt>
                <c:pt idx="38">
                  <c:v>8.6407199333333323E-3</c:v>
                </c:pt>
                <c:pt idx="39">
                  <c:v>8.7053206500000008E-3</c:v>
                </c:pt>
                <c:pt idx="40">
                  <c:v>8.7615733333333348E-3</c:v>
                </c:pt>
                <c:pt idx="41">
                  <c:v>8.8094779833333345E-3</c:v>
                </c:pt>
                <c:pt idx="42">
                  <c:v>8.8490346000000015E-3</c:v>
                </c:pt>
                <c:pt idx="43">
                  <c:v>8.8802431833333358E-3</c:v>
                </c:pt>
                <c:pt idx="44">
                  <c:v>8.903103733333334E-3</c:v>
                </c:pt>
                <c:pt idx="45">
                  <c:v>8.9176162500000031E-3</c:v>
                </c:pt>
                <c:pt idx="46">
                  <c:v>8.9237807333333325E-3</c:v>
                </c:pt>
                <c:pt idx="47">
                  <c:v>8.9215971833333328E-3</c:v>
                </c:pt>
                <c:pt idx="48">
                  <c:v>8.9110656000000003E-3</c:v>
                </c:pt>
                <c:pt idx="49">
                  <c:v>8.8921859833333335E-3</c:v>
                </c:pt>
                <c:pt idx="50">
                  <c:v>8.8649583333333323E-3</c:v>
                </c:pt>
                <c:pt idx="51">
                  <c:v>8.8293826500000002E-3</c:v>
                </c:pt>
                <c:pt idx="52">
                  <c:v>8.7854589333333285E-3</c:v>
                </c:pt>
                <c:pt idx="53">
                  <c:v>8.7331871833333328E-3</c:v>
                </c:pt>
                <c:pt idx="54">
                  <c:v>8.6725673999999957E-3</c:v>
                </c:pt>
                <c:pt idx="55">
                  <c:v>8.6035995833333295E-3</c:v>
                </c:pt>
                <c:pt idx="56">
                  <c:v>8.5262837333333289E-3</c:v>
                </c:pt>
                <c:pt idx="57">
                  <c:v>8.4406198499999991E-3</c:v>
                </c:pt>
                <c:pt idx="58">
                  <c:v>8.3466079333333245E-3</c:v>
                </c:pt>
                <c:pt idx="59">
                  <c:v>8.2442479833333311E-3</c:v>
                </c:pt>
                <c:pt idx="60">
                  <c:v>8.1335399999999947E-3</c:v>
                </c:pt>
                <c:pt idx="61">
                  <c:v>8.0144839833333256E-3</c:v>
                </c:pt>
                <c:pt idx="62">
                  <c:v>7.8870799333333255E-3</c:v>
                </c:pt>
                <c:pt idx="63">
                  <c:v>7.7513278499999928E-3</c:v>
                </c:pt>
                <c:pt idx="64">
                  <c:v>7.6072277333333257E-3</c:v>
                </c:pt>
                <c:pt idx="65">
                  <c:v>7.4547795833333277E-3</c:v>
                </c:pt>
                <c:pt idx="66">
                  <c:v>7.2939833999999919E-3</c:v>
                </c:pt>
                <c:pt idx="67">
                  <c:v>7.1248391833333251E-3</c:v>
                </c:pt>
                <c:pt idx="68">
                  <c:v>6.9473469333333239E-3</c:v>
                </c:pt>
                <c:pt idx="69">
                  <c:v>6.7615066499999918E-3</c:v>
                </c:pt>
                <c:pt idx="70">
                  <c:v>6.5673183333333288E-3</c:v>
                </c:pt>
                <c:pt idx="71">
                  <c:v>6.3647819833333279E-3</c:v>
                </c:pt>
                <c:pt idx="72">
                  <c:v>6.1538975999999822E-3</c:v>
                </c:pt>
                <c:pt idx="73">
                  <c:v>5.9346651833333264E-3</c:v>
                </c:pt>
                <c:pt idx="74">
                  <c:v>5.7070847333333188E-3</c:v>
                </c:pt>
                <c:pt idx="75">
                  <c:v>5.4711562499999873E-3</c:v>
                </c:pt>
                <c:pt idx="76">
                  <c:v>5.2268797333333214E-3</c:v>
                </c:pt>
                <c:pt idx="77">
                  <c:v>4.9742551833333176E-3</c:v>
                </c:pt>
                <c:pt idx="78">
                  <c:v>4.7132825999999829E-3</c:v>
                </c:pt>
                <c:pt idx="79">
                  <c:v>4.4439619833333173E-3</c:v>
                </c:pt>
                <c:pt idx="80">
                  <c:v>4.1662933333333207E-3</c:v>
                </c:pt>
                <c:pt idx="81">
                  <c:v>3.8802766499999829E-3</c:v>
                </c:pt>
                <c:pt idx="82">
                  <c:v>3.5859119333333175E-3</c:v>
                </c:pt>
                <c:pt idx="83">
                  <c:v>3.2831991833333143E-3</c:v>
                </c:pt>
                <c:pt idx="84">
                  <c:v>2.9721383999999768E-3</c:v>
                </c:pt>
                <c:pt idx="85">
                  <c:v>2.6527295833333152E-3</c:v>
                </c:pt>
                <c:pt idx="86">
                  <c:v>2.3249727333333123E-3</c:v>
                </c:pt>
                <c:pt idx="87">
                  <c:v>1.9888678499999715E-3</c:v>
                </c:pt>
                <c:pt idx="88">
                  <c:v>1.6444149333333102E-3</c:v>
                </c:pt>
                <c:pt idx="89">
                  <c:v>1.2916139833333076E-3</c:v>
                </c:pt>
                <c:pt idx="90">
                  <c:v>9.3046499999997062E-4</c:v>
                </c:pt>
                <c:pt idx="91">
                  <c:v>5.6096798333330616E-4</c:v>
                </c:pt>
                <c:pt idx="92">
                  <c:v>1.8312293333330731E-4</c:v>
                </c:pt>
                <c:pt idx="93">
                  <c:v>-2.0307015000002593E-4</c:v>
                </c:pt>
                <c:pt idx="94">
                  <c:v>-5.976112666667005E-4</c:v>
                </c:pt>
                <c:pt idx="95">
                  <c:v>-1.0005004166666956E-3</c:v>
                </c:pt>
                <c:pt idx="96">
                  <c:v>-1.411737600000039E-3</c:v>
                </c:pt>
                <c:pt idx="97">
                  <c:v>-1.8313228166667028E-3</c:v>
                </c:pt>
                <c:pt idx="98">
                  <c:v>-2.2592560666667011E-3</c:v>
                </c:pt>
                <c:pt idx="99">
                  <c:v>-2.6955373500000476E-3</c:v>
                </c:pt>
                <c:pt idx="100">
                  <c:v>-3.1401666666667008E-3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B5E-4F9C-AB90-CFA3CF4F9458}"/>
            </c:ext>
          </c:extLst>
        </c:ser>
        <c:ser>
          <c:idx val="15"/>
          <c:order val="15"/>
          <c:spPr>
            <a:ln w="95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'neg alpha'!$G$17:$DC$17</c:f>
              <c:numCache>
                <c:formatCode>General</c:formatCode>
                <c:ptCount val="101"/>
                <c:pt idx="0">
                  <c:v>0</c:v>
                </c:pt>
                <c:pt idx="1">
                  <c:v>3.9749156250000006E-4</c:v>
                </c:pt>
                <c:pt idx="2">
                  <c:v>7.8663291666666673E-4</c:v>
                </c:pt>
                <c:pt idx="3">
                  <c:v>1.1674240625E-3</c:v>
                </c:pt>
                <c:pt idx="4">
                  <c:v>1.5398650000000001E-3</c:v>
                </c:pt>
                <c:pt idx="5">
                  <c:v>1.9039557291666671E-3</c:v>
                </c:pt>
                <c:pt idx="6">
                  <c:v>2.2596962500000001E-3</c:v>
                </c:pt>
                <c:pt idx="7">
                  <c:v>2.6070865625000003E-3</c:v>
                </c:pt>
                <c:pt idx="8">
                  <c:v>2.946126666666667E-3</c:v>
                </c:pt>
                <c:pt idx="9">
                  <c:v>3.2768165625000002E-3</c:v>
                </c:pt>
                <c:pt idx="10">
                  <c:v>3.5991562499999999E-3</c:v>
                </c:pt>
                <c:pt idx="11">
                  <c:v>3.9131457291666661E-3</c:v>
                </c:pt>
                <c:pt idx="12">
                  <c:v>4.2187850000000001E-3</c:v>
                </c:pt>
                <c:pt idx="13">
                  <c:v>4.5160740625000001E-3</c:v>
                </c:pt>
                <c:pt idx="14">
                  <c:v>4.805012916666667E-3</c:v>
                </c:pt>
                <c:pt idx="15">
                  <c:v>5.0856015625000001E-3</c:v>
                </c:pt>
                <c:pt idx="16">
                  <c:v>5.3578400000000009E-3</c:v>
                </c:pt>
                <c:pt idx="17">
                  <c:v>5.6217282291666677E-3</c:v>
                </c:pt>
                <c:pt idx="18">
                  <c:v>5.8772662500000006E-3</c:v>
                </c:pt>
                <c:pt idx="19">
                  <c:v>6.1244540625000014E-3</c:v>
                </c:pt>
                <c:pt idx="20">
                  <c:v>6.363291666666669E-3</c:v>
                </c:pt>
                <c:pt idx="21">
                  <c:v>6.5937790625000001E-3</c:v>
                </c:pt>
                <c:pt idx="22">
                  <c:v>6.8159162500000016E-3</c:v>
                </c:pt>
                <c:pt idx="23">
                  <c:v>7.02970322916667E-3</c:v>
                </c:pt>
                <c:pt idx="24">
                  <c:v>7.235140000000001E-3</c:v>
                </c:pt>
                <c:pt idx="25">
                  <c:v>7.4322265625000015E-3</c:v>
                </c:pt>
                <c:pt idx="26">
                  <c:v>7.6209629166666699E-3</c:v>
                </c:pt>
                <c:pt idx="27">
                  <c:v>7.8013490625000025E-3</c:v>
                </c:pt>
                <c:pt idx="28">
                  <c:v>7.9733850000000012E-3</c:v>
                </c:pt>
                <c:pt idx="29">
                  <c:v>8.1370707291666677E-3</c:v>
                </c:pt>
                <c:pt idx="30">
                  <c:v>8.292406250000002E-3</c:v>
                </c:pt>
                <c:pt idx="31">
                  <c:v>8.4393915625000024E-3</c:v>
                </c:pt>
                <c:pt idx="32">
                  <c:v>8.5780266666666671E-3</c:v>
                </c:pt>
                <c:pt idx="33">
                  <c:v>8.7083115625000013E-3</c:v>
                </c:pt>
                <c:pt idx="34">
                  <c:v>8.8302462500000033E-3</c:v>
                </c:pt>
                <c:pt idx="35">
                  <c:v>8.9438307291666679E-3</c:v>
                </c:pt>
                <c:pt idx="36">
                  <c:v>9.049065000000002E-3</c:v>
                </c:pt>
                <c:pt idx="37">
                  <c:v>9.1459490625000021E-3</c:v>
                </c:pt>
                <c:pt idx="38">
                  <c:v>9.2344829166666684E-3</c:v>
                </c:pt>
                <c:pt idx="39">
                  <c:v>9.3146665625000007E-3</c:v>
                </c:pt>
                <c:pt idx="40">
                  <c:v>9.3865000000000025E-3</c:v>
                </c:pt>
                <c:pt idx="41">
                  <c:v>9.4499832291666669E-3</c:v>
                </c:pt>
                <c:pt idx="42">
                  <c:v>9.5051162500000008E-3</c:v>
                </c:pt>
                <c:pt idx="43">
                  <c:v>9.5518990625000043E-3</c:v>
                </c:pt>
                <c:pt idx="44">
                  <c:v>9.5903316666666686E-3</c:v>
                </c:pt>
                <c:pt idx="45">
                  <c:v>9.6204140625000024E-3</c:v>
                </c:pt>
                <c:pt idx="46">
                  <c:v>9.6421462500000023E-3</c:v>
                </c:pt>
                <c:pt idx="47">
                  <c:v>9.6555282291666666E-3</c:v>
                </c:pt>
                <c:pt idx="48">
                  <c:v>9.6605600000000021E-3</c:v>
                </c:pt>
                <c:pt idx="49">
                  <c:v>9.6572415625000001E-3</c:v>
                </c:pt>
                <c:pt idx="50">
                  <c:v>9.6455729166666677E-3</c:v>
                </c:pt>
                <c:pt idx="51">
                  <c:v>9.6255540624999979E-3</c:v>
                </c:pt>
                <c:pt idx="52">
                  <c:v>9.5971849999999994E-3</c:v>
                </c:pt>
                <c:pt idx="53">
                  <c:v>9.5604657291666669E-3</c:v>
                </c:pt>
                <c:pt idx="54">
                  <c:v>9.515396249999997E-3</c:v>
                </c:pt>
                <c:pt idx="55">
                  <c:v>9.4619765624999949E-3</c:v>
                </c:pt>
                <c:pt idx="56">
                  <c:v>9.4002066666666658E-3</c:v>
                </c:pt>
                <c:pt idx="57">
                  <c:v>9.3300865624999993E-3</c:v>
                </c:pt>
                <c:pt idx="58">
                  <c:v>9.2516162499999919E-3</c:v>
                </c:pt>
                <c:pt idx="59">
                  <c:v>9.1647957291666662E-3</c:v>
                </c:pt>
                <c:pt idx="60">
                  <c:v>9.0696249999999961E-3</c:v>
                </c:pt>
                <c:pt idx="61">
                  <c:v>8.9661040624999921E-3</c:v>
                </c:pt>
                <c:pt idx="62">
                  <c:v>8.8542329166666628E-3</c:v>
                </c:pt>
                <c:pt idx="63">
                  <c:v>8.7340115624999944E-3</c:v>
                </c:pt>
                <c:pt idx="64">
                  <c:v>8.605439999999992E-3</c:v>
                </c:pt>
                <c:pt idx="65">
                  <c:v>8.4685182291666626E-3</c:v>
                </c:pt>
                <c:pt idx="66">
                  <c:v>8.3232462499999924E-3</c:v>
                </c:pt>
                <c:pt idx="67">
                  <c:v>8.1696240624999951E-3</c:v>
                </c:pt>
                <c:pt idx="68">
                  <c:v>8.0076516666666604E-3</c:v>
                </c:pt>
                <c:pt idx="69">
                  <c:v>7.8373290624999918E-3</c:v>
                </c:pt>
                <c:pt idx="70">
                  <c:v>7.6586562499999962E-3</c:v>
                </c:pt>
                <c:pt idx="71">
                  <c:v>7.4716332291666632E-3</c:v>
                </c:pt>
                <c:pt idx="72">
                  <c:v>7.2762599999999858E-3</c:v>
                </c:pt>
                <c:pt idx="73">
                  <c:v>7.0725365624999918E-3</c:v>
                </c:pt>
                <c:pt idx="74">
                  <c:v>6.8604629166666535E-3</c:v>
                </c:pt>
                <c:pt idx="75">
                  <c:v>6.6400390624999882E-3</c:v>
                </c:pt>
                <c:pt idx="76">
                  <c:v>6.4112649999999924E-3</c:v>
                </c:pt>
                <c:pt idx="77">
                  <c:v>6.1741407291666522E-3</c:v>
                </c:pt>
                <c:pt idx="78">
                  <c:v>5.9286662499999816E-3</c:v>
                </c:pt>
                <c:pt idx="79">
                  <c:v>5.6748415624999909E-3</c:v>
                </c:pt>
                <c:pt idx="80">
                  <c:v>5.4126666666666594E-3</c:v>
                </c:pt>
                <c:pt idx="81">
                  <c:v>5.1421415624999835E-3</c:v>
                </c:pt>
                <c:pt idx="82">
                  <c:v>4.863266249999984E-3</c:v>
                </c:pt>
                <c:pt idx="83">
                  <c:v>4.5760407291666541E-3</c:v>
                </c:pt>
                <c:pt idx="84">
                  <c:v>4.2804649999999764E-3</c:v>
                </c:pt>
                <c:pt idx="85">
                  <c:v>3.9765390624999786E-3</c:v>
                </c:pt>
                <c:pt idx="86">
                  <c:v>3.6642629166666572E-3</c:v>
                </c:pt>
                <c:pt idx="87">
                  <c:v>3.3436365624999811E-3</c:v>
                </c:pt>
                <c:pt idx="88">
                  <c:v>3.0146599999999815E-3</c:v>
                </c:pt>
                <c:pt idx="89">
                  <c:v>2.677333229166648E-3</c:v>
                </c:pt>
                <c:pt idx="90">
                  <c:v>2.3316562499999735E-3</c:v>
                </c:pt>
                <c:pt idx="91">
                  <c:v>1.9776290624999721E-3</c:v>
                </c:pt>
                <c:pt idx="92">
                  <c:v>1.6152516666666505E-3</c:v>
                </c:pt>
                <c:pt idx="93">
                  <c:v>1.2445240624999812E-3</c:v>
                </c:pt>
                <c:pt idx="94">
                  <c:v>8.6544624999997793E-4</c:v>
                </c:pt>
                <c:pt idx="95">
                  <c:v>4.7801822916664072E-4</c:v>
                </c:pt>
                <c:pt idx="96">
                  <c:v>8.223999999996956E-5</c:v>
                </c:pt>
                <c:pt idx="97">
                  <c:v>-3.2188843750003554E-4</c:v>
                </c:pt>
                <c:pt idx="98">
                  <c:v>-7.343670833333607E-4</c:v>
                </c:pt>
                <c:pt idx="99">
                  <c:v>-1.1551959375000337E-3</c:v>
                </c:pt>
                <c:pt idx="100">
                  <c:v>-1.5843750000000267E-3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B5E-4F9C-AB90-CFA3CF4F9458}"/>
            </c:ext>
          </c:extLst>
        </c:ser>
        <c:ser>
          <c:idx val="16"/>
          <c:order val="16"/>
          <c:spPr>
            <a:ln w="95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'neg alpha'!$G$18:$DC$18</c:f>
              <c:numCache>
                <c:formatCode>General</c:formatCode>
                <c:ptCount val="101"/>
                <c:pt idx="0">
                  <c:v>0</c:v>
                </c:pt>
                <c:pt idx="1">
                  <c:v>4.1315706666666675E-4</c:v>
                </c:pt>
                <c:pt idx="2">
                  <c:v>8.1796160000000017E-4</c:v>
                </c:pt>
                <c:pt idx="3">
                  <c:v>1.2144136000000001E-3</c:v>
                </c:pt>
                <c:pt idx="4">
                  <c:v>1.602513066666667E-3</c:v>
                </c:pt>
                <c:pt idx="5">
                  <c:v>1.9822600000000004E-3</c:v>
                </c:pt>
                <c:pt idx="6">
                  <c:v>2.3536544000000003E-3</c:v>
                </c:pt>
                <c:pt idx="7">
                  <c:v>2.7166962666666673E-3</c:v>
                </c:pt>
                <c:pt idx="8">
                  <c:v>3.0713856000000005E-3</c:v>
                </c:pt>
                <c:pt idx="9">
                  <c:v>3.4177224000000008E-3</c:v>
                </c:pt>
                <c:pt idx="10">
                  <c:v>3.7557066666666669E-3</c:v>
                </c:pt>
                <c:pt idx="11">
                  <c:v>4.0853384000000001E-3</c:v>
                </c:pt>
                <c:pt idx="12">
                  <c:v>4.4066176E-3</c:v>
                </c:pt>
                <c:pt idx="13">
                  <c:v>4.719544266666667E-3</c:v>
                </c:pt>
                <c:pt idx="14">
                  <c:v>5.0241184000000003E-3</c:v>
                </c:pt>
                <c:pt idx="15">
                  <c:v>5.3203400000000007E-3</c:v>
                </c:pt>
                <c:pt idx="16">
                  <c:v>5.6082090666666673E-3</c:v>
                </c:pt>
                <c:pt idx="17">
                  <c:v>5.887725600000001E-3</c:v>
                </c:pt>
                <c:pt idx="18">
                  <c:v>6.1588896000000018E-3</c:v>
                </c:pt>
                <c:pt idx="19">
                  <c:v>6.4217010666666689E-3</c:v>
                </c:pt>
                <c:pt idx="20">
                  <c:v>6.676160000000003E-3</c:v>
                </c:pt>
                <c:pt idx="21">
                  <c:v>6.9222664000000017E-3</c:v>
                </c:pt>
                <c:pt idx="22">
                  <c:v>7.1600202666666675E-3</c:v>
                </c:pt>
                <c:pt idx="23">
                  <c:v>7.389421600000003E-3</c:v>
                </c:pt>
                <c:pt idx="24">
                  <c:v>7.6104704000000013E-3</c:v>
                </c:pt>
                <c:pt idx="25">
                  <c:v>7.8231666666666675E-3</c:v>
                </c:pt>
                <c:pt idx="26">
                  <c:v>8.0275104000000035E-3</c:v>
                </c:pt>
                <c:pt idx="27">
                  <c:v>8.2235016000000022E-3</c:v>
                </c:pt>
                <c:pt idx="28">
                  <c:v>8.4111402666666689E-3</c:v>
                </c:pt>
                <c:pt idx="29">
                  <c:v>8.5904264000000036E-3</c:v>
                </c:pt>
                <c:pt idx="30">
                  <c:v>8.7613600000000028E-3</c:v>
                </c:pt>
                <c:pt idx="31">
                  <c:v>8.9239410666666682E-3</c:v>
                </c:pt>
                <c:pt idx="32">
                  <c:v>9.0781696000000016E-3</c:v>
                </c:pt>
                <c:pt idx="33">
                  <c:v>9.2240456000000047E-3</c:v>
                </c:pt>
                <c:pt idx="34">
                  <c:v>9.3615690666666706E-3</c:v>
                </c:pt>
                <c:pt idx="35">
                  <c:v>9.490740000000001E-3</c:v>
                </c:pt>
                <c:pt idx="36">
                  <c:v>9.6115584000000046E-3</c:v>
                </c:pt>
                <c:pt idx="37">
                  <c:v>9.7240242666666692E-3</c:v>
                </c:pt>
                <c:pt idx="38">
                  <c:v>9.8281376000000018E-3</c:v>
                </c:pt>
                <c:pt idx="39">
                  <c:v>9.923898400000004E-3</c:v>
                </c:pt>
                <c:pt idx="40">
                  <c:v>1.0011306666666671E-2</c:v>
                </c:pt>
                <c:pt idx="41">
                  <c:v>1.00903624E-2</c:v>
                </c:pt>
                <c:pt idx="42">
                  <c:v>1.0161065600000001E-2</c:v>
                </c:pt>
                <c:pt idx="43">
                  <c:v>1.0223416266666669E-2</c:v>
                </c:pt>
                <c:pt idx="44">
                  <c:v>1.02774144E-2</c:v>
                </c:pt>
                <c:pt idx="45">
                  <c:v>1.0323060000000005E-2</c:v>
                </c:pt>
                <c:pt idx="46">
                  <c:v>1.036035306666667E-2</c:v>
                </c:pt>
                <c:pt idx="47">
                  <c:v>1.03892936E-2</c:v>
                </c:pt>
                <c:pt idx="48">
                  <c:v>1.0409881600000002E-2</c:v>
                </c:pt>
                <c:pt idx="49">
                  <c:v>1.0422117066666667E-2</c:v>
                </c:pt>
                <c:pt idx="50">
                  <c:v>1.0426E-2</c:v>
                </c:pt>
                <c:pt idx="51">
                  <c:v>1.0421530399999998E-2</c:v>
                </c:pt>
                <c:pt idx="52">
                  <c:v>1.0408708266666665E-2</c:v>
                </c:pt>
                <c:pt idx="53">
                  <c:v>1.03875336E-2</c:v>
                </c:pt>
                <c:pt idx="54">
                  <c:v>1.0358006399999998E-2</c:v>
                </c:pt>
                <c:pt idx="55">
                  <c:v>1.0320126666666663E-2</c:v>
                </c:pt>
                <c:pt idx="56">
                  <c:v>1.0273894399999997E-2</c:v>
                </c:pt>
                <c:pt idx="57">
                  <c:v>1.0219309599999999E-2</c:v>
                </c:pt>
                <c:pt idx="58">
                  <c:v>1.0156372266666663E-2</c:v>
                </c:pt>
                <c:pt idx="59">
                  <c:v>1.0085082399999999E-2</c:v>
                </c:pt>
                <c:pt idx="60">
                  <c:v>1.0005439999999997E-2</c:v>
                </c:pt>
                <c:pt idx="61">
                  <c:v>9.9174450666666605E-3</c:v>
                </c:pt>
                <c:pt idx="62">
                  <c:v>9.821097599999995E-3</c:v>
                </c:pt>
                <c:pt idx="63">
                  <c:v>9.7163975999999957E-3</c:v>
                </c:pt>
                <c:pt idx="64">
                  <c:v>9.6033450666666575E-3</c:v>
                </c:pt>
                <c:pt idx="65">
                  <c:v>9.4819399999999977E-3</c:v>
                </c:pt>
                <c:pt idx="66">
                  <c:v>9.3521823999999955E-3</c:v>
                </c:pt>
                <c:pt idx="67">
                  <c:v>9.2140722666666612E-3</c:v>
                </c:pt>
                <c:pt idx="68">
                  <c:v>9.0676095999999949E-3</c:v>
                </c:pt>
                <c:pt idx="69">
                  <c:v>8.9127943999999931E-3</c:v>
                </c:pt>
                <c:pt idx="70">
                  <c:v>8.7496266666666628E-3</c:v>
                </c:pt>
                <c:pt idx="71">
                  <c:v>8.5781063999999935E-3</c:v>
                </c:pt>
                <c:pt idx="72">
                  <c:v>8.3982335999999887E-3</c:v>
                </c:pt>
                <c:pt idx="73">
                  <c:v>8.2100082666666623E-3</c:v>
                </c:pt>
                <c:pt idx="74">
                  <c:v>8.0134303999999865E-3</c:v>
                </c:pt>
                <c:pt idx="75">
                  <c:v>7.8084999999999891E-3</c:v>
                </c:pt>
                <c:pt idx="76">
                  <c:v>7.5952170666666596E-3</c:v>
                </c:pt>
                <c:pt idx="77">
                  <c:v>7.3735815999999878E-3</c:v>
                </c:pt>
                <c:pt idx="78">
                  <c:v>7.1435935999999874E-3</c:v>
                </c:pt>
                <c:pt idx="79">
                  <c:v>6.9052530666666515E-3</c:v>
                </c:pt>
                <c:pt idx="80">
                  <c:v>6.6585599999999905E-3</c:v>
                </c:pt>
                <c:pt idx="81">
                  <c:v>6.4035143999999801E-3</c:v>
                </c:pt>
                <c:pt idx="82">
                  <c:v>6.1401162666666516E-3</c:v>
                </c:pt>
                <c:pt idx="83">
                  <c:v>5.8683655999999911E-3</c:v>
                </c:pt>
                <c:pt idx="84">
                  <c:v>5.5882623999999777E-3</c:v>
                </c:pt>
                <c:pt idx="85">
                  <c:v>5.2998066666666531E-3</c:v>
                </c:pt>
                <c:pt idx="86">
                  <c:v>5.0029983999999861E-3</c:v>
                </c:pt>
                <c:pt idx="87">
                  <c:v>4.6978375999999836E-3</c:v>
                </c:pt>
                <c:pt idx="88">
                  <c:v>4.3843242666666421E-3</c:v>
                </c:pt>
                <c:pt idx="89">
                  <c:v>4.0624583999999825E-3</c:v>
                </c:pt>
                <c:pt idx="90">
                  <c:v>3.732239999999977E-3</c:v>
                </c:pt>
                <c:pt idx="91">
                  <c:v>3.3936690666666394E-3</c:v>
                </c:pt>
                <c:pt idx="92">
                  <c:v>3.0467455999999837E-3</c:v>
                </c:pt>
                <c:pt idx="93">
                  <c:v>2.6914695999999752E-3</c:v>
                </c:pt>
                <c:pt idx="94">
                  <c:v>2.3278410666666416E-3</c:v>
                </c:pt>
                <c:pt idx="95">
                  <c:v>1.955859999999969E-3</c:v>
                </c:pt>
                <c:pt idx="96">
                  <c:v>1.5755263999999644E-3</c:v>
                </c:pt>
                <c:pt idx="97">
                  <c:v>1.1868402666666417E-3</c:v>
                </c:pt>
                <c:pt idx="98">
                  <c:v>7.8980159999997301E-4</c:v>
                </c:pt>
                <c:pt idx="99">
                  <c:v>3.8441039999995846E-4</c:v>
                </c:pt>
                <c:pt idx="100">
                  <c:v>-2.9333333333367295E-5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B5E-4F9C-AB90-CFA3CF4F9458}"/>
            </c:ext>
          </c:extLst>
        </c:ser>
        <c:ser>
          <c:idx val="17"/>
          <c:order val="17"/>
          <c:spPr>
            <a:ln w="95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'neg alpha'!$G$19:$DC$19</c:f>
              <c:numCache>
                <c:formatCode>General</c:formatCode>
                <c:ptCount val="101"/>
                <c:pt idx="0">
                  <c:v>0</c:v>
                </c:pt>
                <c:pt idx="1">
                  <c:v>4.2882249583333347E-4</c:v>
                </c:pt>
                <c:pt idx="2">
                  <c:v>8.4928998333333352E-4</c:v>
                </c:pt>
                <c:pt idx="3">
                  <c:v>1.2614024625000003E-3</c:v>
                </c:pt>
                <c:pt idx="4">
                  <c:v>1.6651599333333338E-3</c:v>
                </c:pt>
                <c:pt idx="5">
                  <c:v>2.0605623958333341E-3</c:v>
                </c:pt>
                <c:pt idx="6">
                  <c:v>2.4476098500000008E-3</c:v>
                </c:pt>
                <c:pt idx="7">
                  <c:v>2.8263022958333345E-3</c:v>
                </c:pt>
                <c:pt idx="8">
                  <c:v>3.1966397333333344E-3</c:v>
                </c:pt>
                <c:pt idx="9">
                  <c:v>3.5586221625000004E-3</c:v>
                </c:pt>
                <c:pt idx="10">
                  <c:v>3.9122495833333335E-3</c:v>
                </c:pt>
                <c:pt idx="11">
                  <c:v>4.2575219958333344E-3</c:v>
                </c:pt>
                <c:pt idx="12">
                  <c:v>4.5944394000000006E-3</c:v>
                </c:pt>
                <c:pt idx="13">
                  <c:v>4.9230017958333339E-3</c:v>
                </c:pt>
                <c:pt idx="14">
                  <c:v>5.243209183333335E-3</c:v>
                </c:pt>
                <c:pt idx="15">
                  <c:v>5.5550615625000006E-3</c:v>
                </c:pt>
                <c:pt idx="16">
                  <c:v>5.8585589333333349E-3</c:v>
                </c:pt>
                <c:pt idx="17">
                  <c:v>6.1537012958333345E-3</c:v>
                </c:pt>
                <c:pt idx="18">
                  <c:v>6.440488650000002E-3</c:v>
                </c:pt>
                <c:pt idx="19">
                  <c:v>6.7189209958333357E-3</c:v>
                </c:pt>
                <c:pt idx="20">
                  <c:v>6.9889983333333364E-3</c:v>
                </c:pt>
                <c:pt idx="21">
                  <c:v>7.2507206625000023E-3</c:v>
                </c:pt>
                <c:pt idx="22">
                  <c:v>7.5040879833333362E-3</c:v>
                </c:pt>
                <c:pt idx="23">
                  <c:v>7.7491002958333371E-3</c:v>
                </c:pt>
                <c:pt idx="24">
                  <c:v>7.9857576000000041E-3</c:v>
                </c:pt>
                <c:pt idx="25">
                  <c:v>8.2140598958333373E-3</c:v>
                </c:pt>
                <c:pt idx="26">
                  <c:v>8.4340071833333384E-3</c:v>
                </c:pt>
                <c:pt idx="27">
                  <c:v>8.6455994625000039E-3</c:v>
                </c:pt>
                <c:pt idx="28">
                  <c:v>8.8488367333333373E-3</c:v>
                </c:pt>
                <c:pt idx="29">
                  <c:v>9.0437189958333386E-3</c:v>
                </c:pt>
                <c:pt idx="30">
                  <c:v>9.2302462500000043E-3</c:v>
                </c:pt>
                <c:pt idx="31">
                  <c:v>9.4084184958333344E-3</c:v>
                </c:pt>
                <c:pt idx="32">
                  <c:v>9.5782357333333359E-3</c:v>
                </c:pt>
                <c:pt idx="33">
                  <c:v>9.7396979625000036E-3</c:v>
                </c:pt>
                <c:pt idx="34">
                  <c:v>9.8928051833333374E-3</c:v>
                </c:pt>
                <c:pt idx="35">
                  <c:v>1.0037557395833337E-2</c:v>
                </c:pt>
                <c:pt idx="36">
                  <c:v>1.0173954600000003E-2</c:v>
                </c:pt>
                <c:pt idx="37">
                  <c:v>1.0301996795833337E-2</c:v>
                </c:pt>
                <c:pt idx="38">
                  <c:v>1.0421683983333336E-2</c:v>
                </c:pt>
                <c:pt idx="39">
                  <c:v>1.0533016162500006E-2</c:v>
                </c:pt>
                <c:pt idx="40">
                  <c:v>1.0635993333333338E-2</c:v>
                </c:pt>
                <c:pt idx="41">
                  <c:v>1.0730615495833335E-2</c:v>
                </c:pt>
                <c:pt idx="42">
                  <c:v>1.0816882650000005E-2</c:v>
                </c:pt>
                <c:pt idx="43">
                  <c:v>1.089479479583334E-2</c:v>
                </c:pt>
                <c:pt idx="44">
                  <c:v>1.0964351933333338E-2</c:v>
                </c:pt>
                <c:pt idx="45">
                  <c:v>1.1025554062500007E-2</c:v>
                </c:pt>
                <c:pt idx="46">
                  <c:v>1.1078401183333338E-2</c:v>
                </c:pt>
                <c:pt idx="47">
                  <c:v>1.1122893295833335E-2</c:v>
                </c:pt>
                <c:pt idx="48">
                  <c:v>1.1159030400000006E-2</c:v>
                </c:pt>
                <c:pt idx="49">
                  <c:v>1.1186812495833335E-2</c:v>
                </c:pt>
                <c:pt idx="50">
                  <c:v>1.1206239583333338E-2</c:v>
                </c:pt>
                <c:pt idx="51">
                  <c:v>1.1217311662500003E-2</c:v>
                </c:pt>
                <c:pt idx="52">
                  <c:v>1.1220028733333335E-2</c:v>
                </c:pt>
                <c:pt idx="53">
                  <c:v>1.1214390795833336E-2</c:v>
                </c:pt>
                <c:pt idx="54">
                  <c:v>1.1200397850000002E-2</c:v>
                </c:pt>
                <c:pt idx="55">
                  <c:v>1.1178049895833334E-2</c:v>
                </c:pt>
                <c:pt idx="56">
                  <c:v>1.1147346933333335E-2</c:v>
                </c:pt>
                <c:pt idx="57">
                  <c:v>1.1108288962500002E-2</c:v>
                </c:pt>
                <c:pt idx="58">
                  <c:v>1.1060875983333331E-2</c:v>
                </c:pt>
                <c:pt idx="59">
                  <c:v>1.1005107995833336E-2</c:v>
                </c:pt>
                <c:pt idx="60">
                  <c:v>1.0940985E-2</c:v>
                </c:pt>
                <c:pt idx="61">
                  <c:v>1.0868506995833332E-2</c:v>
                </c:pt>
                <c:pt idx="62">
                  <c:v>1.0787673983333333E-2</c:v>
                </c:pt>
                <c:pt idx="63">
                  <c:v>1.06984859625E-2</c:v>
                </c:pt>
                <c:pt idx="64">
                  <c:v>1.0600942933333333E-2</c:v>
                </c:pt>
                <c:pt idx="65">
                  <c:v>1.049504489583333E-2</c:v>
                </c:pt>
                <c:pt idx="66">
                  <c:v>1.0380791849999994E-2</c:v>
                </c:pt>
                <c:pt idx="67">
                  <c:v>1.025818379583333E-2</c:v>
                </c:pt>
                <c:pt idx="68">
                  <c:v>1.0127220733333327E-2</c:v>
                </c:pt>
                <c:pt idx="69">
                  <c:v>9.9879026624999957E-3</c:v>
                </c:pt>
                <c:pt idx="70">
                  <c:v>9.840229583333332E-3</c:v>
                </c:pt>
                <c:pt idx="71">
                  <c:v>9.6842014958333292E-3</c:v>
                </c:pt>
                <c:pt idx="72">
                  <c:v>9.5198183999999873E-3</c:v>
                </c:pt>
                <c:pt idx="73">
                  <c:v>9.3470802958333307E-3</c:v>
                </c:pt>
                <c:pt idx="74">
                  <c:v>9.1659871833333281E-3</c:v>
                </c:pt>
                <c:pt idx="75">
                  <c:v>8.97653906249999E-3</c:v>
                </c:pt>
                <c:pt idx="76">
                  <c:v>8.7787359333333266E-3</c:v>
                </c:pt>
                <c:pt idx="77">
                  <c:v>8.5725777958333242E-3</c:v>
                </c:pt>
                <c:pt idx="78">
                  <c:v>8.3580646499999897E-3</c:v>
                </c:pt>
                <c:pt idx="79">
                  <c:v>8.1351964958333231E-3</c:v>
                </c:pt>
                <c:pt idx="80">
                  <c:v>7.9039733333333279E-3</c:v>
                </c:pt>
                <c:pt idx="81">
                  <c:v>7.6643951624999866E-3</c:v>
                </c:pt>
                <c:pt idx="82">
                  <c:v>7.4164619833333202E-3</c:v>
                </c:pt>
                <c:pt idx="83">
                  <c:v>7.1601737958333252E-3</c:v>
                </c:pt>
                <c:pt idx="84">
                  <c:v>6.8955305999999841E-3</c:v>
                </c:pt>
                <c:pt idx="85">
                  <c:v>6.6225323958333214E-3</c:v>
                </c:pt>
                <c:pt idx="86">
                  <c:v>6.3411791833333266E-3</c:v>
                </c:pt>
                <c:pt idx="87">
                  <c:v>6.0514709624999857E-3</c:v>
                </c:pt>
                <c:pt idx="88">
                  <c:v>5.7534077333333197E-3</c:v>
                </c:pt>
                <c:pt idx="89">
                  <c:v>5.4469894958333182E-3</c:v>
                </c:pt>
                <c:pt idx="90">
                  <c:v>5.132216249999981E-3</c:v>
                </c:pt>
                <c:pt idx="91">
                  <c:v>4.8090879958333152E-3</c:v>
                </c:pt>
                <c:pt idx="92">
                  <c:v>4.4776047333333208E-3</c:v>
                </c:pt>
                <c:pt idx="93">
                  <c:v>4.1377664624999838E-3</c:v>
                </c:pt>
                <c:pt idx="94">
                  <c:v>3.7895731833333113E-3</c:v>
                </c:pt>
                <c:pt idx="95">
                  <c:v>3.4330248958333101E-3</c:v>
                </c:pt>
                <c:pt idx="96">
                  <c:v>3.0681215999999734E-3</c:v>
                </c:pt>
                <c:pt idx="97">
                  <c:v>2.694863295833308E-3</c:v>
                </c:pt>
                <c:pt idx="98">
                  <c:v>2.313249983333307E-3</c:v>
                </c:pt>
                <c:pt idx="99">
                  <c:v>1.9232816624999635E-3</c:v>
                </c:pt>
                <c:pt idx="100">
                  <c:v>1.5249583333333122E-3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B5E-4F9C-AB90-CFA3CF4F9458}"/>
            </c:ext>
          </c:extLst>
        </c:ser>
        <c:ser>
          <c:idx val="18"/>
          <c:order val="18"/>
          <c:spPr>
            <a:ln w="95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val>
            <c:numRef>
              <c:f>'neg alpha'!$G$20:$DC$20</c:f>
              <c:numCache>
                <c:formatCode>General</c:formatCode>
                <c:ptCount val="101"/>
                <c:pt idx="0">
                  <c:v>0</c:v>
                </c:pt>
                <c:pt idx="1">
                  <c:v>4.4448785000000016E-4</c:v>
                </c:pt>
                <c:pt idx="2">
                  <c:v>8.8061806666666698E-4</c:v>
                </c:pt>
                <c:pt idx="3">
                  <c:v>1.3083906500000002E-3</c:v>
                </c:pt>
                <c:pt idx="4">
                  <c:v>1.7278056000000006E-3</c:v>
                </c:pt>
                <c:pt idx="5">
                  <c:v>2.1388629166666675E-3</c:v>
                </c:pt>
                <c:pt idx="6">
                  <c:v>2.5415626000000009E-3</c:v>
                </c:pt>
                <c:pt idx="7">
                  <c:v>2.9359046500000013E-3</c:v>
                </c:pt>
                <c:pt idx="8">
                  <c:v>3.321889066666668E-3</c:v>
                </c:pt>
                <c:pt idx="9">
                  <c:v>3.6995158500000005E-3</c:v>
                </c:pt>
                <c:pt idx="10">
                  <c:v>4.068785000000001E-3</c:v>
                </c:pt>
                <c:pt idx="11">
                  <c:v>4.4296965166666672E-3</c:v>
                </c:pt>
                <c:pt idx="12">
                  <c:v>4.782250400000001E-3</c:v>
                </c:pt>
                <c:pt idx="13">
                  <c:v>5.1264466500000007E-3</c:v>
                </c:pt>
                <c:pt idx="14">
                  <c:v>5.4622852666666687E-3</c:v>
                </c:pt>
                <c:pt idx="15">
                  <c:v>5.7897662500000016E-3</c:v>
                </c:pt>
                <c:pt idx="16">
                  <c:v>6.1088896000000021E-3</c:v>
                </c:pt>
                <c:pt idx="17">
                  <c:v>6.4196553166666693E-3</c:v>
                </c:pt>
                <c:pt idx="18">
                  <c:v>6.7220634000000031E-3</c:v>
                </c:pt>
                <c:pt idx="19">
                  <c:v>7.0161138500000044E-3</c:v>
                </c:pt>
                <c:pt idx="20">
                  <c:v>7.3018066666666707E-3</c:v>
                </c:pt>
                <c:pt idx="21">
                  <c:v>7.5791418500000037E-3</c:v>
                </c:pt>
                <c:pt idx="22">
                  <c:v>7.8481194000000025E-3</c:v>
                </c:pt>
                <c:pt idx="23">
                  <c:v>8.1087393166666723E-3</c:v>
                </c:pt>
                <c:pt idx="24">
                  <c:v>8.3610016000000044E-3</c:v>
                </c:pt>
                <c:pt idx="25">
                  <c:v>8.604906250000004E-3</c:v>
                </c:pt>
                <c:pt idx="26">
                  <c:v>8.840453266666673E-3</c:v>
                </c:pt>
                <c:pt idx="27">
                  <c:v>9.067642650000006E-3</c:v>
                </c:pt>
                <c:pt idx="28">
                  <c:v>9.2864744000000048E-3</c:v>
                </c:pt>
                <c:pt idx="29">
                  <c:v>9.4969485166666728E-3</c:v>
                </c:pt>
                <c:pt idx="30">
                  <c:v>9.699065000000005E-3</c:v>
                </c:pt>
                <c:pt idx="31">
                  <c:v>9.8928238500000047E-3</c:v>
                </c:pt>
                <c:pt idx="32">
                  <c:v>1.0078225066666672E-2</c:v>
                </c:pt>
                <c:pt idx="33">
                  <c:v>1.0255268650000007E-2</c:v>
                </c:pt>
                <c:pt idx="34">
                  <c:v>1.0423954600000007E-2</c:v>
                </c:pt>
                <c:pt idx="35">
                  <c:v>1.0584282916666672E-2</c:v>
                </c:pt>
                <c:pt idx="36">
                  <c:v>1.0736253600000006E-2</c:v>
                </c:pt>
                <c:pt idx="37">
                  <c:v>1.0879866650000007E-2</c:v>
                </c:pt>
                <c:pt idx="38">
                  <c:v>1.1015122066666674E-2</c:v>
                </c:pt>
                <c:pt idx="39">
                  <c:v>1.1142019850000006E-2</c:v>
                </c:pt>
                <c:pt idx="40">
                  <c:v>1.1260560000000006E-2</c:v>
                </c:pt>
                <c:pt idx="41">
                  <c:v>1.1370742516666673E-2</c:v>
                </c:pt>
                <c:pt idx="42">
                  <c:v>1.1472567400000008E-2</c:v>
                </c:pt>
                <c:pt idx="43">
                  <c:v>1.1566034650000008E-2</c:v>
                </c:pt>
                <c:pt idx="44">
                  <c:v>1.1651144266666672E-2</c:v>
                </c:pt>
                <c:pt idx="45">
                  <c:v>1.1727896250000008E-2</c:v>
                </c:pt>
                <c:pt idx="46">
                  <c:v>1.1796290600000007E-2</c:v>
                </c:pt>
                <c:pt idx="47">
                  <c:v>1.1856327316666674E-2</c:v>
                </c:pt>
                <c:pt idx="48">
                  <c:v>1.1908006400000009E-2</c:v>
                </c:pt>
                <c:pt idx="49">
                  <c:v>1.1951327850000004E-2</c:v>
                </c:pt>
                <c:pt idx="50">
                  <c:v>1.1986291666666673E-2</c:v>
                </c:pt>
                <c:pt idx="51">
                  <c:v>1.2012897850000006E-2</c:v>
                </c:pt>
                <c:pt idx="52">
                  <c:v>1.2031146400000005E-2</c:v>
                </c:pt>
                <c:pt idx="53">
                  <c:v>1.2041037316666675E-2</c:v>
                </c:pt>
                <c:pt idx="54">
                  <c:v>1.2042570600000004E-2</c:v>
                </c:pt>
                <c:pt idx="55">
                  <c:v>1.2035746250000003E-2</c:v>
                </c:pt>
                <c:pt idx="56">
                  <c:v>1.2020564266666672E-2</c:v>
                </c:pt>
                <c:pt idx="57">
                  <c:v>1.1997024650000007E-2</c:v>
                </c:pt>
                <c:pt idx="58">
                  <c:v>1.1965127400000003E-2</c:v>
                </c:pt>
                <c:pt idx="59">
                  <c:v>1.1924872516666674E-2</c:v>
                </c:pt>
                <c:pt idx="60">
                  <c:v>1.1876260000000003E-2</c:v>
                </c:pt>
                <c:pt idx="61">
                  <c:v>1.1819289850000001E-2</c:v>
                </c:pt>
                <c:pt idx="62">
                  <c:v>1.1753962066666668E-2</c:v>
                </c:pt>
                <c:pt idx="63">
                  <c:v>1.1680276650000005E-2</c:v>
                </c:pt>
                <c:pt idx="64">
                  <c:v>1.1598233600000004E-2</c:v>
                </c:pt>
                <c:pt idx="65">
                  <c:v>1.1507832916666669E-2</c:v>
                </c:pt>
                <c:pt idx="66">
                  <c:v>1.1409074600000003E-2</c:v>
                </c:pt>
                <c:pt idx="67">
                  <c:v>1.1301958650000003E-2</c:v>
                </c:pt>
                <c:pt idx="68">
                  <c:v>1.1186485066666668E-2</c:v>
                </c:pt>
                <c:pt idx="69">
                  <c:v>1.1062653850000003E-2</c:v>
                </c:pt>
                <c:pt idx="70">
                  <c:v>1.0930465000000004E-2</c:v>
                </c:pt>
                <c:pt idx="71">
                  <c:v>1.078991851666667E-2</c:v>
                </c:pt>
                <c:pt idx="72">
                  <c:v>1.0641014399999996E-2</c:v>
                </c:pt>
                <c:pt idx="73">
                  <c:v>1.0483752650000001E-2</c:v>
                </c:pt>
                <c:pt idx="74">
                  <c:v>1.0318133266666661E-2</c:v>
                </c:pt>
                <c:pt idx="75">
                  <c:v>1.0144156249999998E-2</c:v>
                </c:pt>
                <c:pt idx="76">
                  <c:v>9.9618216000000037E-3</c:v>
                </c:pt>
                <c:pt idx="77">
                  <c:v>9.771129316666665E-3</c:v>
                </c:pt>
                <c:pt idx="78">
                  <c:v>9.5720793999999922E-3</c:v>
                </c:pt>
                <c:pt idx="79">
                  <c:v>9.364671849999999E-3</c:v>
                </c:pt>
                <c:pt idx="80">
                  <c:v>9.1489066666666646E-3</c:v>
                </c:pt>
                <c:pt idx="81">
                  <c:v>8.9247838499999961E-3</c:v>
                </c:pt>
                <c:pt idx="82">
                  <c:v>8.6923033999999968E-3</c:v>
                </c:pt>
                <c:pt idx="83">
                  <c:v>8.4514653166666703E-3</c:v>
                </c:pt>
                <c:pt idx="84">
                  <c:v>8.2022695999999923E-3</c:v>
                </c:pt>
                <c:pt idx="85">
                  <c:v>7.9447162499999939E-3</c:v>
                </c:pt>
                <c:pt idx="86">
                  <c:v>7.6788052666666683E-3</c:v>
                </c:pt>
                <c:pt idx="87">
                  <c:v>7.4045366499999946E-3</c:v>
                </c:pt>
                <c:pt idx="88">
                  <c:v>7.1219103999999936E-3</c:v>
                </c:pt>
                <c:pt idx="89">
                  <c:v>6.8309265166666619E-3</c:v>
                </c:pt>
                <c:pt idx="90">
                  <c:v>6.5315849999999856E-3</c:v>
                </c:pt>
                <c:pt idx="91">
                  <c:v>6.2238858499999924E-3</c:v>
                </c:pt>
                <c:pt idx="92">
                  <c:v>5.9078290666666616E-3</c:v>
                </c:pt>
                <c:pt idx="93">
                  <c:v>5.5834146499999932E-3</c:v>
                </c:pt>
                <c:pt idx="94">
                  <c:v>5.2506425999999939E-3</c:v>
                </c:pt>
                <c:pt idx="95">
                  <c:v>4.9095129166666571E-3</c:v>
                </c:pt>
                <c:pt idx="96">
                  <c:v>4.5600255999999825E-3</c:v>
                </c:pt>
                <c:pt idx="97">
                  <c:v>4.2021806499999842E-3</c:v>
                </c:pt>
                <c:pt idx="98">
                  <c:v>3.8359780666666551E-3</c:v>
                </c:pt>
                <c:pt idx="99">
                  <c:v>3.4614178499999745E-3</c:v>
                </c:pt>
                <c:pt idx="100">
                  <c:v>3.078499999999984E-3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B5E-4F9C-AB90-CFA3CF4F9458}"/>
            </c:ext>
          </c:extLst>
        </c:ser>
        <c:ser>
          <c:idx val="19"/>
          <c:order val="19"/>
          <c:spPr>
            <a:ln w="95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val>
            <c:numRef>
              <c:f>'neg alpha'!$G$21:$DC$21</c:f>
              <c:numCache>
                <c:formatCode>General</c:formatCode>
                <c:ptCount val="101"/>
                <c:pt idx="0">
                  <c:v>0</c:v>
                </c:pt>
                <c:pt idx="1">
                  <c:v>4.6015312916666682E-4</c:v>
                </c:pt>
                <c:pt idx="2">
                  <c:v>9.1194585000000023E-4</c:v>
                </c:pt>
                <c:pt idx="3">
                  <c:v>1.3553781625000002E-3</c:v>
                </c:pt>
                <c:pt idx="4">
                  <c:v>1.7904500666666673E-3</c:v>
                </c:pt>
                <c:pt idx="5">
                  <c:v>2.2171615625000006E-3</c:v>
                </c:pt>
                <c:pt idx="6">
                  <c:v>2.6355126500000004E-3</c:v>
                </c:pt>
                <c:pt idx="7">
                  <c:v>3.0455033291666676E-3</c:v>
                </c:pt>
                <c:pt idx="8">
                  <c:v>3.4471336000000009E-3</c:v>
                </c:pt>
                <c:pt idx="9">
                  <c:v>3.8404034625000001E-3</c:v>
                </c:pt>
                <c:pt idx="10">
                  <c:v>4.2253129166666663E-3</c:v>
                </c:pt>
                <c:pt idx="11">
                  <c:v>4.6018619625000003E-3</c:v>
                </c:pt>
                <c:pt idx="12">
                  <c:v>4.9700506000000004E-3</c:v>
                </c:pt>
                <c:pt idx="13">
                  <c:v>5.3298788291666664E-3</c:v>
                </c:pt>
                <c:pt idx="14">
                  <c:v>5.6813466500000012E-3</c:v>
                </c:pt>
                <c:pt idx="15">
                  <c:v>6.0244540625000002E-3</c:v>
                </c:pt>
                <c:pt idx="16">
                  <c:v>6.3592010666666688E-3</c:v>
                </c:pt>
                <c:pt idx="17">
                  <c:v>6.6855876625000017E-3</c:v>
                </c:pt>
                <c:pt idx="18">
                  <c:v>7.0036138500000024E-3</c:v>
                </c:pt>
                <c:pt idx="19">
                  <c:v>7.3132796291666691E-3</c:v>
                </c:pt>
                <c:pt idx="20">
                  <c:v>7.6145850000000027E-3</c:v>
                </c:pt>
                <c:pt idx="21">
                  <c:v>7.9075299625000015E-3</c:v>
                </c:pt>
                <c:pt idx="22">
                  <c:v>8.1921145166666699E-3</c:v>
                </c:pt>
                <c:pt idx="23">
                  <c:v>8.4683386625000034E-3</c:v>
                </c:pt>
                <c:pt idx="24">
                  <c:v>8.7362024000000021E-3</c:v>
                </c:pt>
                <c:pt idx="25">
                  <c:v>8.9957057291666677E-3</c:v>
                </c:pt>
                <c:pt idx="26">
                  <c:v>9.246848650000002E-3</c:v>
                </c:pt>
                <c:pt idx="27">
                  <c:v>9.4896311625000049E-3</c:v>
                </c:pt>
                <c:pt idx="28">
                  <c:v>9.7240532666666695E-3</c:v>
                </c:pt>
                <c:pt idx="29">
                  <c:v>9.9501149625000028E-3</c:v>
                </c:pt>
                <c:pt idx="30">
                  <c:v>1.0167816250000003E-2</c:v>
                </c:pt>
                <c:pt idx="31">
                  <c:v>1.037715712916667E-2</c:v>
                </c:pt>
                <c:pt idx="32">
                  <c:v>1.0578137600000002E-2</c:v>
                </c:pt>
                <c:pt idx="33">
                  <c:v>1.0770757662500005E-2</c:v>
                </c:pt>
                <c:pt idx="34">
                  <c:v>1.0955017316666673E-2</c:v>
                </c:pt>
                <c:pt idx="35">
                  <c:v>1.1130916562500003E-2</c:v>
                </c:pt>
                <c:pt idx="36">
                  <c:v>1.1298455400000003E-2</c:v>
                </c:pt>
                <c:pt idx="37">
                  <c:v>1.1457633829166668E-2</c:v>
                </c:pt>
                <c:pt idx="38">
                  <c:v>1.1608451850000003E-2</c:v>
                </c:pt>
                <c:pt idx="39">
                  <c:v>1.1750909462500006E-2</c:v>
                </c:pt>
                <c:pt idx="40">
                  <c:v>1.188500666666667E-2</c:v>
                </c:pt>
                <c:pt idx="41">
                  <c:v>1.2010743462500003E-2</c:v>
                </c:pt>
                <c:pt idx="42">
                  <c:v>1.2128119850000006E-2</c:v>
                </c:pt>
                <c:pt idx="43">
                  <c:v>1.2237135829166671E-2</c:v>
                </c:pt>
                <c:pt idx="44">
                  <c:v>1.2337791400000004E-2</c:v>
                </c:pt>
                <c:pt idx="45">
                  <c:v>1.2430086562500005E-2</c:v>
                </c:pt>
                <c:pt idx="46">
                  <c:v>1.251402131666667E-2</c:v>
                </c:pt>
                <c:pt idx="47">
                  <c:v>1.2589595662500003E-2</c:v>
                </c:pt>
                <c:pt idx="48">
                  <c:v>1.2656809600000004E-2</c:v>
                </c:pt>
                <c:pt idx="49">
                  <c:v>1.2715663129166669E-2</c:v>
                </c:pt>
                <c:pt idx="50">
                  <c:v>1.2766156250000002E-2</c:v>
                </c:pt>
                <c:pt idx="51">
                  <c:v>1.2808288962500003E-2</c:v>
                </c:pt>
                <c:pt idx="52">
                  <c:v>1.2842061266666668E-2</c:v>
                </c:pt>
                <c:pt idx="53">
                  <c:v>1.2867473162500002E-2</c:v>
                </c:pt>
                <c:pt idx="54">
                  <c:v>1.2884524650000001E-2</c:v>
                </c:pt>
                <c:pt idx="55">
                  <c:v>1.2893215729166664E-2</c:v>
                </c:pt>
                <c:pt idx="56">
                  <c:v>1.2893546400000001E-2</c:v>
                </c:pt>
                <c:pt idx="57">
                  <c:v>1.2885516662500002E-2</c:v>
                </c:pt>
                <c:pt idx="58">
                  <c:v>1.2869126516666662E-2</c:v>
                </c:pt>
                <c:pt idx="59">
                  <c:v>1.2844375962500001E-2</c:v>
                </c:pt>
                <c:pt idx="60">
                  <c:v>1.2811265E-2</c:v>
                </c:pt>
                <c:pt idx="61">
                  <c:v>1.2769793629166663E-2</c:v>
                </c:pt>
                <c:pt idx="62">
                  <c:v>1.2719961849999999E-2</c:v>
                </c:pt>
                <c:pt idx="63">
                  <c:v>1.2661769662499996E-2</c:v>
                </c:pt>
                <c:pt idx="64">
                  <c:v>1.2595217066666664E-2</c:v>
                </c:pt>
                <c:pt idx="65">
                  <c:v>1.2520304062500001E-2</c:v>
                </c:pt>
                <c:pt idx="66">
                  <c:v>1.2437030649999996E-2</c:v>
                </c:pt>
                <c:pt idx="67">
                  <c:v>1.2345396829166664E-2</c:v>
                </c:pt>
                <c:pt idx="68">
                  <c:v>1.2245402599999993E-2</c:v>
                </c:pt>
                <c:pt idx="69">
                  <c:v>1.2137047962499998E-2</c:v>
                </c:pt>
                <c:pt idx="70">
                  <c:v>1.2020332916666664E-2</c:v>
                </c:pt>
                <c:pt idx="71">
                  <c:v>1.1895257462499999E-2</c:v>
                </c:pt>
                <c:pt idx="72">
                  <c:v>1.1761821599999989E-2</c:v>
                </c:pt>
                <c:pt idx="73">
                  <c:v>1.1620025329166665E-2</c:v>
                </c:pt>
                <c:pt idx="74">
                  <c:v>1.1469868649999989E-2</c:v>
                </c:pt>
                <c:pt idx="75">
                  <c:v>1.1311351562499988E-2</c:v>
                </c:pt>
                <c:pt idx="76">
                  <c:v>1.114447406666666E-2</c:v>
                </c:pt>
                <c:pt idx="77">
                  <c:v>1.0969236162499993E-2</c:v>
                </c:pt>
                <c:pt idx="78">
                  <c:v>1.0785637849999991E-2</c:v>
                </c:pt>
                <c:pt idx="79">
                  <c:v>1.0593679129166662E-2</c:v>
                </c:pt>
                <c:pt idx="80">
                  <c:v>1.039335999999999E-2</c:v>
                </c:pt>
                <c:pt idx="81">
                  <c:v>1.0184680462499984E-2</c:v>
                </c:pt>
                <c:pt idx="82">
                  <c:v>9.9676405166666537E-3</c:v>
                </c:pt>
                <c:pt idx="83">
                  <c:v>9.7422401624999919E-3</c:v>
                </c:pt>
                <c:pt idx="84">
                  <c:v>9.5084793999999848E-3</c:v>
                </c:pt>
                <c:pt idx="85">
                  <c:v>9.2663582291666498E-3</c:v>
                </c:pt>
                <c:pt idx="86">
                  <c:v>9.0158766499999904E-3</c:v>
                </c:pt>
                <c:pt idx="87">
                  <c:v>8.7570346624999823E-3</c:v>
                </c:pt>
                <c:pt idx="88">
                  <c:v>8.4898322666666498E-3</c:v>
                </c:pt>
                <c:pt idx="89">
                  <c:v>8.214269462499986E-3</c:v>
                </c:pt>
                <c:pt idx="90">
                  <c:v>7.9303462499999769E-3</c:v>
                </c:pt>
                <c:pt idx="91">
                  <c:v>7.6380626291666434E-3</c:v>
                </c:pt>
                <c:pt idx="92">
                  <c:v>7.3374185999999855E-3</c:v>
                </c:pt>
                <c:pt idx="93">
                  <c:v>7.0284141624999824E-3</c:v>
                </c:pt>
                <c:pt idx="94">
                  <c:v>6.7110493166666479E-3</c:v>
                </c:pt>
                <c:pt idx="95">
                  <c:v>6.3853240624999821E-3</c:v>
                </c:pt>
                <c:pt idx="96">
                  <c:v>6.0512383999999711E-3</c:v>
                </c:pt>
                <c:pt idx="97">
                  <c:v>5.7087923291666426E-3</c:v>
                </c:pt>
                <c:pt idx="98">
                  <c:v>5.3579858499999758E-3</c:v>
                </c:pt>
                <c:pt idx="99">
                  <c:v>4.9988189624999638E-3</c:v>
                </c:pt>
                <c:pt idx="100">
                  <c:v>4.6312916666666482E-3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B5E-4F9C-AB90-CFA3CF4F9458}"/>
            </c:ext>
          </c:extLst>
        </c:ser>
        <c:ser>
          <c:idx val="20"/>
          <c:order val="20"/>
          <c:spPr>
            <a:ln w="95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val>
            <c:numRef>
              <c:f>'neg alpha'!$G$22:$DC$22</c:f>
              <c:numCache>
                <c:formatCode>General</c:formatCode>
                <c:ptCount val="101"/>
                <c:pt idx="0">
                  <c:v>0</c:v>
                </c:pt>
                <c:pt idx="1">
                  <c:v>4.7581833333333351E-4</c:v>
                </c:pt>
                <c:pt idx="2">
                  <c:v>9.4327333333333371E-4</c:v>
                </c:pt>
                <c:pt idx="3">
                  <c:v>1.402365E-3</c:v>
                </c:pt>
                <c:pt idx="4">
                  <c:v>1.8530933333333341E-3</c:v>
                </c:pt>
                <c:pt idx="5">
                  <c:v>2.2954583333333338E-3</c:v>
                </c:pt>
                <c:pt idx="6">
                  <c:v>2.7294600000000008E-3</c:v>
                </c:pt>
                <c:pt idx="7">
                  <c:v>3.1550983333333343E-3</c:v>
                </c:pt>
                <c:pt idx="8">
                  <c:v>3.5723733333333347E-3</c:v>
                </c:pt>
                <c:pt idx="9">
                  <c:v>3.9812850000000011E-3</c:v>
                </c:pt>
                <c:pt idx="10">
                  <c:v>4.3818333333333339E-3</c:v>
                </c:pt>
                <c:pt idx="11">
                  <c:v>4.7740183333333346E-3</c:v>
                </c:pt>
                <c:pt idx="12">
                  <c:v>5.1578400000000003E-3</c:v>
                </c:pt>
                <c:pt idx="13">
                  <c:v>5.533298333333333E-3</c:v>
                </c:pt>
                <c:pt idx="14">
                  <c:v>5.9003933333333343E-3</c:v>
                </c:pt>
                <c:pt idx="15">
                  <c:v>6.2591250000000008E-3</c:v>
                </c:pt>
                <c:pt idx="16">
                  <c:v>6.6094933333333359E-3</c:v>
                </c:pt>
                <c:pt idx="17">
                  <c:v>6.9514983333333353E-3</c:v>
                </c:pt>
                <c:pt idx="18">
                  <c:v>7.2851400000000016E-3</c:v>
                </c:pt>
                <c:pt idx="19">
                  <c:v>7.6104183333333356E-3</c:v>
                </c:pt>
                <c:pt idx="20">
                  <c:v>7.9273333333333366E-3</c:v>
                </c:pt>
                <c:pt idx="21">
                  <c:v>8.2358850000000018E-3</c:v>
                </c:pt>
                <c:pt idx="22">
                  <c:v>8.5360733333333366E-3</c:v>
                </c:pt>
                <c:pt idx="23">
                  <c:v>8.8278983333333373E-3</c:v>
                </c:pt>
                <c:pt idx="24">
                  <c:v>9.1113600000000041E-3</c:v>
                </c:pt>
                <c:pt idx="25">
                  <c:v>9.3864583333333369E-3</c:v>
                </c:pt>
                <c:pt idx="26">
                  <c:v>9.6531933333333375E-3</c:v>
                </c:pt>
                <c:pt idx="27">
                  <c:v>9.9115650000000041E-3</c:v>
                </c:pt>
                <c:pt idx="28">
                  <c:v>1.0161573333333337E-2</c:v>
                </c:pt>
                <c:pt idx="29">
                  <c:v>1.0403218333333337E-2</c:v>
                </c:pt>
                <c:pt idx="30">
                  <c:v>1.0636500000000005E-2</c:v>
                </c:pt>
                <c:pt idx="31">
                  <c:v>1.0861418333333338E-2</c:v>
                </c:pt>
                <c:pt idx="32">
                  <c:v>1.1077973333333338E-2</c:v>
                </c:pt>
                <c:pt idx="33">
                  <c:v>1.1286165000000006E-2</c:v>
                </c:pt>
                <c:pt idx="34">
                  <c:v>1.148599333333334E-2</c:v>
                </c:pt>
                <c:pt idx="35">
                  <c:v>1.1677458333333338E-2</c:v>
                </c:pt>
                <c:pt idx="36">
                  <c:v>1.1860560000000006E-2</c:v>
                </c:pt>
                <c:pt idx="37">
                  <c:v>1.2035298333333338E-2</c:v>
                </c:pt>
                <c:pt idx="38">
                  <c:v>1.220167333333334E-2</c:v>
                </c:pt>
                <c:pt idx="39">
                  <c:v>1.2359685000000006E-2</c:v>
                </c:pt>
                <c:pt idx="40">
                  <c:v>1.2509333333333341E-2</c:v>
                </c:pt>
                <c:pt idx="41">
                  <c:v>1.2650618333333339E-2</c:v>
                </c:pt>
                <c:pt idx="42">
                  <c:v>1.2783540000000005E-2</c:v>
                </c:pt>
                <c:pt idx="43">
                  <c:v>1.290809833333334E-2</c:v>
                </c:pt>
                <c:pt idx="44">
                  <c:v>1.3024293333333338E-2</c:v>
                </c:pt>
                <c:pt idx="45">
                  <c:v>1.3132125000000008E-2</c:v>
                </c:pt>
                <c:pt idx="46">
                  <c:v>1.3231593333333338E-2</c:v>
                </c:pt>
                <c:pt idx="47">
                  <c:v>1.3322698333333339E-2</c:v>
                </c:pt>
                <c:pt idx="48">
                  <c:v>1.3405440000000006E-2</c:v>
                </c:pt>
                <c:pt idx="49">
                  <c:v>1.3479818333333336E-2</c:v>
                </c:pt>
                <c:pt idx="50">
                  <c:v>1.3545833333333339E-2</c:v>
                </c:pt>
                <c:pt idx="51">
                  <c:v>1.3603485000000004E-2</c:v>
                </c:pt>
                <c:pt idx="52">
                  <c:v>1.3652773333333337E-2</c:v>
                </c:pt>
                <c:pt idx="53">
                  <c:v>1.3693698333333337E-2</c:v>
                </c:pt>
                <c:pt idx="54">
                  <c:v>1.3726260000000004E-2</c:v>
                </c:pt>
                <c:pt idx="55">
                  <c:v>1.3750458333333335E-2</c:v>
                </c:pt>
                <c:pt idx="56">
                  <c:v>1.3766293333333339E-2</c:v>
                </c:pt>
                <c:pt idx="57">
                  <c:v>1.3773765000000004E-2</c:v>
                </c:pt>
                <c:pt idx="58">
                  <c:v>1.3772873333333331E-2</c:v>
                </c:pt>
                <c:pt idx="59">
                  <c:v>1.3763618333333337E-2</c:v>
                </c:pt>
                <c:pt idx="60">
                  <c:v>1.3746000000000001E-2</c:v>
                </c:pt>
                <c:pt idx="61">
                  <c:v>1.3720018333333334E-2</c:v>
                </c:pt>
                <c:pt idx="62">
                  <c:v>1.3685673333333332E-2</c:v>
                </c:pt>
                <c:pt idx="63">
                  <c:v>1.3642965000000003E-2</c:v>
                </c:pt>
                <c:pt idx="64">
                  <c:v>1.3591893333333334E-2</c:v>
                </c:pt>
                <c:pt idx="65">
                  <c:v>1.3532458333333337E-2</c:v>
                </c:pt>
                <c:pt idx="66">
                  <c:v>1.3464659999999996E-2</c:v>
                </c:pt>
                <c:pt idx="67">
                  <c:v>1.3388498333333335E-2</c:v>
                </c:pt>
                <c:pt idx="68">
                  <c:v>1.330397333333333E-2</c:v>
                </c:pt>
                <c:pt idx="69">
                  <c:v>1.3211084999999997E-2</c:v>
                </c:pt>
                <c:pt idx="70">
                  <c:v>1.3109833333333334E-2</c:v>
                </c:pt>
                <c:pt idx="71">
                  <c:v>1.3000218333333334E-2</c:v>
                </c:pt>
                <c:pt idx="72">
                  <c:v>1.2882239999999996E-2</c:v>
                </c:pt>
                <c:pt idx="73">
                  <c:v>1.2755898333333335E-2</c:v>
                </c:pt>
                <c:pt idx="74">
                  <c:v>1.2621193333333329E-2</c:v>
                </c:pt>
                <c:pt idx="75">
                  <c:v>1.2478124999999993E-2</c:v>
                </c:pt>
                <c:pt idx="76">
                  <c:v>1.2326693333333333E-2</c:v>
                </c:pt>
                <c:pt idx="77">
                  <c:v>1.2166898333333329E-2</c:v>
                </c:pt>
                <c:pt idx="78">
                  <c:v>1.199873999999999E-2</c:v>
                </c:pt>
                <c:pt idx="79">
                  <c:v>1.1822218333333325E-2</c:v>
                </c:pt>
                <c:pt idx="80">
                  <c:v>1.1637333333333333E-2</c:v>
                </c:pt>
                <c:pt idx="81">
                  <c:v>1.1444084999999993E-2</c:v>
                </c:pt>
                <c:pt idx="82">
                  <c:v>1.1242473333333326E-2</c:v>
                </c:pt>
                <c:pt idx="83">
                  <c:v>1.1032498333333324E-2</c:v>
                </c:pt>
                <c:pt idx="84">
                  <c:v>1.0814159999999982E-2</c:v>
                </c:pt>
                <c:pt idx="85">
                  <c:v>1.0587458333333327E-2</c:v>
                </c:pt>
                <c:pt idx="86">
                  <c:v>1.0352393333333331E-2</c:v>
                </c:pt>
                <c:pt idx="87">
                  <c:v>1.0108964999999984E-2</c:v>
                </c:pt>
                <c:pt idx="88">
                  <c:v>9.8571733333333161E-3</c:v>
                </c:pt>
                <c:pt idx="89">
                  <c:v>9.597018333333325E-3</c:v>
                </c:pt>
                <c:pt idx="90">
                  <c:v>9.3284999999999826E-3</c:v>
                </c:pt>
                <c:pt idx="91">
                  <c:v>9.0516183333333167E-3</c:v>
                </c:pt>
                <c:pt idx="92">
                  <c:v>8.7663733333333202E-3</c:v>
                </c:pt>
                <c:pt idx="93">
                  <c:v>8.4727649999999863E-3</c:v>
                </c:pt>
                <c:pt idx="94">
                  <c:v>8.1707933333333219E-3</c:v>
                </c:pt>
                <c:pt idx="95">
                  <c:v>7.86045833333332E-3</c:v>
                </c:pt>
                <c:pt idx="96">
                  <c:v>7.5417599999999738E-3</c:v>
                </c:pt>
                <c:pt idx="97">
                  <c:v>7.2146983333333109E-3</c:v>
                </c:pt>
                <c:pt idx="98">
                  <c:v>6.8792733333333175E-3</c:v>
                </c:pt>
                <c:pt idx="99">
                  <c:v>6.5354849999999728E-3</c:v>
                </c:pt>
                <c:pt idx="100">
                  <c:v>6.1833333333333115E-3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B5E-4F9C-AB90-CFA3CF4F9458}"/>
            </c:ext>
          </c:extLst>
        </c:ser>
        <c:ser>
          <c:idx val="21"/>
          <c:order val="21"/>
          <c:spPr>
            <a:ln w="95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val>
            <c:numRef>
              <c:f>'neg alpha'!$G$23:$DC$23</c:f>
              <c:numCache>
                <c:formatCode>General</c:formatCode>
                <c:ptCount val="101"/>
                <c:pt idx="0">
                  <c:v>0</c:v>
                </c:pt>
                <c:pt idx="1">
                  <c:v>4.7481679583333345E-4</c:v>
                </c:pt>
                <c:pt idx="2">
                  <c:v>9.4126718333333351E-4</c:v>
                </c:pt>
                <c:pt idx="3">
                  <c:v>1.3993511624999999E-3</c:v>
                </c:pt>
                <c:pt idx="4">
                  <c:v>1.8490687333333337E-3</c:v>
                </c:pt>
                <c:pt idx="5">
                  <c:v>2.2904198958333339E-3</c:v>
                </c:pt>
                <c:pt idx="6">
                  <c:v>2.72340465E-3</c:v>
                </c:pt>
                <c:pt idx="7">
                  <c:v>3.1480229958333336E-3</c:v>
                </c:pt>
                <c:pt idx="8">
                  <c:v>3.5642749333333339E-3</c:v>
                </c:pt>
                <c:pt idx="9">
                  <c:v>3.9721604625000007E-3</c:v>
                </c:pt>
                <c:pt idx="10">
                  <c:v>4.3716795833333329E-3</c:v>
                </c:pt>
                <c:pt idx="11">
                  <c:v>4.7628322958333334E-3</c:v>
                </c:pt>
                <c:pt idx="12">
                  <c:v>5.1456185999999996E-3</c:v>
                </c:pt>
                <c:pt idx="13">
                  <c:v>5.5200384958333324E-3</c:v>
                </c:pt>
                <c:pt idx="14">
                  <c:v>5.8860919833333336E-3</c:v>
                </c:pt>
                <c:pt idx="15">
                  <c:v>6.2437790624999996E-3</c:v>
                </c:pt>
                <c:pt idx="16">
                  <c:v>6.5930997333333349E-3</c:v>
                </c:pt>
                <c:pt idx="17">
                  <c:v>6.9340539958333332E-3</c:v>
                </c:pt>
                <c:pt idx="18">
                  <c:v>7.2666418500000008E-3</c:v>
                </c:pt>
                <c:pt idx="19">
                  <c:v>7.590863295833335E-3</c:v>
                </c:pt>
                <c:pt idx="20">
                  <c:v>7.906718333333335E-3</c:v>
                </c:pt>
                <c:pt idx="21">
                  <c:v>8.2142069624999998E-3</c:v>
                </c:pt>
                <c:pt idx="22">
                  <c:v>8.5133291833333347E-3</c:v>
                </c:pt>
                <c:pt idx="23">
                  <c:v>8.8040849958333361E-3</c:v>
                </c:pt>
                <c:pt idx="24">
                  <c:v>9.0864744000000025E-3</c:v>
                </c:pt>
                <c:pt idx="25">
                  <c:v>9.3604973958333337E-3</c:v>
                </c:pt>
                <c:pt idx="26">
                  <c:v>9.626153983333335E-3</c:v>
                </c:pt>
                <c:pt idx="27">
                  <c:v>9.8834441625000029E-3</c:v>
                </c:pt>
                <c:pt idx="28">
                  <c:v>1.0132367933333334E-2</c:v>
                </c:pt>
                <c:pt idx="29">
                  <c:v>1.0372925295833335E-2</c:v>
                </c:pt>
                <c:pt idx="30">
                  <c:v>1.0605116250000003E-2</c:v>
                </c:pt>
                <c:pt idx="31">
                  <c:v>1.0828940795833334E-2</c:v>
                </c:pt>
                <c:pt idx="32">
                  <c:v>1.1044398933333335E-2</c:v>
                </c:pt>
                <c:pt idx="33">
                  <c:v>1.1251490662500004E-2</c:v>
                </c:pt>
                <c:pt idx="34">
                  <c:v>1.1450215983333338E-2</c:v>
                </c:pt>
                <c:pt idx="35">
                  <c:v>1.1640574895833337E-2</c:v>
                </c:pt>
                <c:pt idx="36">
                  <c:v>1.1822567400000004E-2</c:v>
                </c:pt>
                <c:pt idx="37">
                  <c:v>1.1996193495833335E-2</c:v>
                </c:pt>
                <c:pt idx="38">
                  <c:v>1.2161453183333336E-2</c:v>
                </c:pt>
                <c:pt idx="39">
                  <c:v>1.2318346462500004E-2</c:v>
                </c:pt>
                <c:pt idx="40">
                  <c:v>1.2466873333333336E-2</c:v>
                </c:pt>
                <c:pt idx="41">
                  <c:v>1.2607033795833335E-2</c:v>
                </c:pt>
                <c:pt idx="42">
                  <c:v>1.2738827850000004E-2</c:v>
                </c:pt>
                <c:pt idx="43">
                  <c:v>1.2862255495833336E-2</c:v>
                </c:pt>
                <c:pt idx="44">
                  <c:v>1.2977316733333336E-2</c:v>
                </c:pt>
                <c:pt idx="45">
                  <c:v>1.3084011562500004E-2</c:v>
                </c:pt>
                <c:pt idx="46">
                  <c:v>1.3182339983333333E-2</c:v>
                </c:pt>
                <c:pt idx="47">
                  <c:v>1.3272301995833333E-2</c:v>
                </c:pt>
                <c:pt idx="48">
                  <c:v>1.3353897600000003E-2</c:v>
                </c:pt>
                <c:pt idx="49">
                  <c:v>1.3427126795833334E-2</c:v>
                </c:pt>
                <c:pt idx="50">
                  <c:v>1.3491989583333334E-2</c:v>
                </c:pt>
                <c:pt idx="51">
                  <c:v>1.3548485962500001E-2</c:v>
                </c:pt>
                <c:pt idx="52">
                  <c:v>1.3596615933333332E-2</c:v>
                </c:pt>
                <c:pt idx="53">
                  <c:v>1.3636379495833332E-2</c:v>
                </c:pt>
                <c:pt idx="54">
                  <c:v>1.3667776649999998E-2</c:v>
                </c:pt>
                <c:pt idx="55">
                  <c:v>1.3690807395833331E-2</c:v>
                </c:pt>
                <c:pt idx="56">
                  <c:v>1.370547173333333E-2</c:v>
                </c:pt>
                <c:pt idx="57">
                  <c:v>1.3711769662499998E-2</c:v>
                </c:pt>
                <c:pt idx="58">
                  <c:v>1.3709701183333327E-2</c:v>
                </c:pt>
                <c:pt idx="59">
                  <c:v>1.3699266295833333E-2</c:v>
                </c:pt>
                <c:pt idx="60">
                  <c:v>1.3680464999999996E-2</c:v>
                </c:pt>
                <c:pt idx="61">
                  <c:v>1.3653297295833327E-2</c:v>
                </c:pt>
                <c:pt idx="62">
                  <c:v>1.3617763183333329E-2</c:v>
                </c:pt>
                <c:pt idx="63">
                  <c:v>1.3573862662499995E-2</c:v>
                </c:pt>
                <c:pt idx="64">
                  <c:v>1.3521595733333325E-2</c:v>
                </c:pt>
                <c:pt idx="65">
                  <c:v>1.3460962395833331E-2</c:v>
                </c:pt>
                <c:pt idx="66">
                  <c:v>1.3391962649999992E-2</c:v>
                </c:pt>
                <c:pt idx="67">
                  <c:v>1.3314596495833331E-2</c:v>
                </c:pt>
                <c:pt idx="68">
                  <c:v>1.3228863933333324E-2</c:v>
                </c:pt>
                <c:pt idx="69">
                  <c:v>1.313476496249999E-2</c:v>
                </c:pt>
                <c:pt idx="70">
                  <c:v>1.3032299583333334E-2</c:v>
                </c:pt>
                <c:pt idx="71">
                  <c:v>1.2921467795833332E-2</c:v>
                </c:pt>
                <c:pt idx="72">
                  <c:v>1.2802269599999985E-2</c:v>
                </c:pt>
                <c:pt idx="73">
                  <c:v>1.2674704995833327E-2</c:v>
                </c:pt>
                <c:pt idx="74">
                  <c:v>1.2538773983333324E-2</c:v>
                </c:pt>
                <c:pt idx="75">
                  <c:v>1.2394476562499986E-2</c:v>
                </c:pt>
                <c:pt idx="76">
                  <c:v>1.2241812733333326E-2</c:v>
                </c:pt>
                <c:pt idx="77">
                  <c:v>1.2080782495833321E-2</c:v>
                </c:pt>
                <c:pt idx="78">
                  <c:v>1.1911385849999987E-2</c:v>
                </c:pt>
                <c:pt idx="79">
                  <c:v>1.1733622795833322E-2</c:v>
                </c:pt>
                <c:pt idx="80">
                  <c:v>1.1547493333333322E-2</c:v>
                </c:pt>
                <c:pt idx="81">
                  <c:v>1.1352997462499986E-2</c:v>
                </c:pt>
                <c:pt idx="82">
                  <c:v>1.1150135183333319E-2</c:v>
                </c:pt>
                <c:pt idx="83">
                  <c:v>1.0938906495833317E-2</c:v>
                </c:pt>
                <c:pt idx="84">
                  <c:v>1.071931139999998E-2</c:v>
                </c:pt>
                <c:pt idx="85">
                  <c:v>1.0491349895833314E-2</c:v>
                </c:pt>
                <c:pt idx="86">
                  <c:v>1.0255021983333317E-2</c:v>
                </c:pt>
                <c:pt idx="87">
                  <c:v>1.0010327662499978E-2</c:v>
                </c:pt>
                <c:pt idx="88">
                  <c:v>9.757266933333314E-3</c:v>
                </c:pt>
                <c:pt idx="89">
                  <c:v>9.4958397958333149E-3</c:v>
                </c:pt>
                <c:pt idx="90">
                  <c:v>9.2260462499999737E-3</c:v>
                </c:pt>
                <c:pt idx="91">
                  <c:v>8.9478862958333114E-3</c:v>
                </c:pt>
                <c:pt idx="92">
                  <c:v>8.6613599333333138E-3</c:v>
                </c:pt>
                <c:pt idx="93">
                  <c:v>8.3664671624999812E-3</c:v>
                </c:pt>
                <c:pt idx="94">
                  <c:v>8.0632079833333065E-3</c:v>
                </c:pt>
                <c:pt idx="95">
                  <c:v>7.7515823958333105E-3</c:v>
                </c:pt>
                <c:pt idx="96">
                  <c:v>7.4315903999999655E-3</c:v>
                </c:pt>
                <c:pt idx="97">
                  <c:v>7.1032319958332993E-3</c:v>
                </c:pt>
                <c:pt idx="98">
                  <c:v>6.7665071833333049E-3</c:v>
                </c:pt>
                <c:pt idx="99">
                  <c:v>6.4214159624999614E-3</c:v>
                </c:pt>
                <c:pt idx="100">
                  <c:v>6.0679583333333037E-3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B5E-4F9C-AB90-CFA3CF4F9458}"/>
            </c:ext>
          </c:extLst>
        </c:ser>
        <c:ser>
          <c:idx val="22"/>
          <c:order val="22"/>
          <c:spPr>
            <a:ln w="95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val>
            <c:numRef>
              <c:f>'neg alpha'!$G$24:$DC$24</c:f>
              <c:numCache>
                <c:formatCode>General</c:formatCode>
                <c:ptCount val="101"/>
                <c:pt idx="0">
                  <c:v>0</c:v>
                </c:pt>
                <c:pt idx="1">
                  <c:v>4.7381518333333342E-4</c:v>
                </c:pt>
                <c:pt idx="2">
                  <c:v>9.3926073333333343E-4</c:v>
                </c:pt>
                <c:pt idx="3">
                  <c:v>1.39633665E-3</c:v>
                </c:pt>
                <c:pt idx="4">
                  <c:v>1.8450429333333337E-3</c:v>
                </c:pt>
                <c:pt idx="5">
                  <c:v>2.285379583333334E-3</c:v>
                </c:pt>
                <c:pt idx="6">
                  <c:v>2.7173466000000009E-3</c:v>
                </c:pt>
                <c:pt idx="7">
                  <c:v>3.1409439833333338E-3</c:v>
                </c:pt>
                <c:pt idx="8">
                  <c:v>3.5561717333333336E-3</c:v>
                </c:pt>
                <c:pt idx="9">
                  <c:v>3.9630298499999999E-3</c:v>
                </c:pt>
                <c:pt idx="10">
                  <c:v>4.3615183333333332E-3</c:v>
                </c:pt>
                <c:pt idx="11">
                  <c:v>4.7516371833333333E-3</c:v>
                </c:pt>
                <c:pt idx="12">
                  <c:v>5.1333863999999995E-3</c:v>
                </c:pt>
                <c:pt idx="13">
                  <c:v>5.5067659833333326E-3</c:v>
                </c:pt>
                <c:pt idx="14">
                  <c:v>5.8717759333333334E-3</c:v>
                </c:pt>
                <c:pt idx="15">
                  <c:v>6.2284162499999995E-3</c:v>
                </c:pt>
                <c:pt idx="16">
                  <c:v>6.5766869333333342E-3</c:v>
                </c:pt>
                <c:pt idx="17">
                  <c:v>6.9165879833333341E-3</c:v>
                </c:pt>
                <c:pt idx="18">
                  <c:v>7.2481194000000018E-3</c:v>
                </c:pt>
                <c:pt idx="19">
                  <c:v>7.5712811833333355E-3</c:v>
                </c:pt>
                <c:pt idx="20">
                  <c:v>7.886073333333337E-3</c:v>
                </c:pt>
                <c:pt idx="21">
                  <c:v>8.192495850000002E-3</c:v>
                </c:pt>
                <c:pt idx="22">
                  <c:v>8.4905487333333356E-3</c:v>
                </c:pt>
                <c:pt idx="23">
                  <c:v>8.7802319833333378E-3</c:v>
                </c:pt>
                <c:pt idx="24">
                  <c:v>9.0615456000000018E-3</c:v>
                </c:pt>
                <c:pt idx="25">
                  <c:v>9.3344895833333361E-3</c:v>
                </c:pt>
                <c:pt idx="26">
                  <c:v>9.5990639333333357E-3</c:v>
                </c:pt>
                <c:pt idx="27">
                  <c:v>9.8552686500000038E-3</c:v>
                </c:pt>
                <c:pt idx="28">
                  <c:v>1.0103103733333337E-2</c:v>
                </c:pt>
                <c:pt idx="29">
                  <c:v>1.0342569183333337E-2</c:v>
                </c:pt>
                <c:pt idx="30">
                  <c:v>1.0573665000000003E-2</c:v>
                </c:pt>
                <c:pt idx="31">
                  <c:v>1.0796391183333337E-2</c:v>
                </c:pt>
                <c:pt idx="32">
                  <c:v>1.1010747733333336E-2</c:v>
                </c:pt>
                <c:pt idx="33">
                  <c:v>1.1216734650000003E-2</c:v>
                </c:pt>
                <c:pt idx="34">
                  <c:v>1.1414351933333337E-2</c:v>
                </c:pt>
                <c:pt idx="35">
                  <c:v>1.1603599583333336E-2</c:v>
                </c:pt>
                <c:pt idx="36">
                  <c:v>1.1784477600000003E-2</c:v>
                </c:pt>
                <c:pt idx="37">
                  <c:v>1.1956985983333338E-2</c:v>
                </c:pt>
                <c:pt idx="38">
                  <c:v>1.2121124733333336E-2</c:v>
                </c:pt>
                <c:pt idx="39">
                  <c:v>1.2276893850000005E-2</c:v>
                </c:pt>
                <c:pt idx="40">
                  <c:v>1.2424293333333338E-2</c:v>
                </c:pt>
                <c:pt idx="41">
                  <c:v>1.2563323183333336E-2</c:v>
                </c:pt>
                <c:pt idx="42">
                  <c:v>1.2693983400000004E-2</c:v>
                </c:pt>
                <c:pt idx="43">
                  <c:v>1.2816273983333338E-2</c:v>
                </c:pt>
                <c:pt idx="44">
                  <c:v>1.2930194933333337E-2</c:v>
                </c:pt>
                <c:pt idx="45">
                  <c:v>1.3035746250000006E-2</c:v>
                </c:pt>
                <c:pt idx="46">
                  <c:v>1.3132927933333337E-2</c:v>
                </c:pt>
                <c:pt idx="47">
                  <c:v>1.3221739983333335E-2</c:v>
                </c:pt>
                <c:pt idx="48">
                  <c:v>1.3302182400000005E-2</c:v>
                </c:pt>
                <c:pt idx="49">
                  <c:v>1.3374255183333334E-2</c:v>
                </c:pt>
                <c:pt idx="50">
                  <c:v>1.3437958333333336E-2</c:v>
                </c:pt>
                <c:pt idx="51">
                  <c:v>1.3493291850000002E-2</c:v>
                </c:pt>
                <c:pt idx="52">
                  <c:v>1.3540255733333333E-2</c:v>
                </c:pt>
                <c:pt idx="53">
                  <c:v>1.3578849983333335E-2</c:v>
                </c:pt>
                <c:pt idx="54">
                  <c:v>1.36090746E-2</c:v>
                </c:pt>
                <c:pt idx="55">
                  <c:v>1.3630929583333333E-2</c:v>
                </c:pt>
                <c:pt idx="56">
                  <c:v>1.3644414933333335E-2</c:v>
                </c:pt>
                <c:pt idx="57">
                  <c:v>1.3649530650000002E-2</c:v>
                </c:pt>
                <c:pt idx="58">
                  <c:v>1.364627673333333E-2</c:v>
                </c:pt>
                <c:pt idx="59">
                  <c:v>1.3634653183333335E-2</c:v>
                </c:pt>
                <c:pt idx="60">
                  <c:v>1.3614659999999999E-2</c:v>
                </c:pt>
                <c:pt idx="61">
                  <c:v>1.358629718333333E-2</c:v>
                </c:pt>
                <c:pt idx="62">
                  <c:v>1.3549564733333332E-2</c:v>
                </c:pt>
                <c:pt idx="63">
                  <c:v>1.3504462649999997E-2</c:v>
                </c:pt>
                <c:pt idx="64">
                  <c:v>1.345099093333333E-2</c:v>
                </c:pt>
                <c:pt idx="65">
                  <c:v>1.3389149583333333E-2</c:v>
                </c:pt>
                <c:pt idx="66">
                  <c:v>1.3318938599999997E-2</c:v>
                </c:pt>
                <c:pt idx="67">
                  <c:v>1.3240357983333326E-2</c:v>
                </c:pt>
                <c:pt idx="68">
                  <c:v>1.3153407733333327E-2</c:v>
                </c:pt>
                <c:pt idx="69">
                  <c:v>1.3058087849999993E-2</c:v>
                </c:pt>
                <c:pt idx="70">
                  <c:v>1.2954398333333332E-2</c:v>
                </c:pt>
                <c:pt idx="71">
                  <c:v>1.2842339183333332E-2</c:v>
                </c:pt>
                <c:pt idx="72">
                  <c:v>1.2721910399999991E-2</c:v>
                </c:pt>
                <c:pt idx="73">
                  <c:v>1.2593111983333325E-2</c:v>
                </c:pt>
                <c:pt idx="74">
                  <c:v>1.2455943933333321E-2</c:v>
                </c:pt>
                <c:pt idx="75">
                  <c:v>1.2310406249999989E-2</c:v>
                </c:pt>
                <c:pt idx="76">
                  <c:v>1.2156498933333329E-2</c:v>
                </c:pt>
                <c:pt idx="77">
                  <c:v>1.1994221983333327E-2</c:v>
                </c:pt>
                <c:pt idx="78">
                  <c:v>1.1823575399999987E-2</c:v>
                </c:pt>
                <c:pt idx="79">
                  <c:v>1.164455918333332E-2</c:v>
                </c:pt>
                <c:pt idx="80">
                  <c:v>1.1457173333333327E-2</c:v>
                </c:pt>
                <c:pt idx="81">
                  <c:v>1.1261417849999983E-2</c:v>
                </c:pt>
                <c:pt idx="82">
                  <c:v>1.1057292733333321E-2</c:v>
                </c:pt>
                <c:pt idx="83">
                  <c:v>1.0844797983333328E-2</c:v>
                </c:pt>
                <c:pt idx="84">
                  <c:v>1.0623933599999982E-2</c:v>
                </c:pt>
                <c:pt idx="85">
                  <c:v>1.0394699583333323E-2</c:v>
                </c:pt>
                <c:pt idx="86">
                  <c:v>1.0157095933333325E-2</c:v>
                </c:pt>
                <c:pt idx="87">
                  <c:v>9.9111226499999788E-3</c:v>
                </c:pt>
                <c:pt idx="88">
                  <c:v>9.656779733333315E-3</c:v>
                </c:pt>
                <c:pt idx="89">
                  <c:v>9.3940671833333197E-3</c:v>
                </c:pt>
                <c:pt idx="90">
                  <c:v>9.1229849999999793E-3</c:v>
                </c:pt>
                <c:pt idx="91">
                  <c:v>8.8435331833333145E-3</c:v>
                </c:pt>
                <c:pt idx="92">
                  <c:v>8.5557117333333182E-3</c:v>
                </c:pt>
                <c:pt idx="93">
                  <c:v>8.2595206499999768E-3</c:v>
                </c:pt>
                <c:pt idx="94">
                  <c:v>7.954959933333311E-3</c:v>
                </c:pt>
                <c:pt idx="95">
                  <c:v>7.6420295833333138E-3</c:v>
                </c:pt>
                <c:pt idx="96">
                  <c:v>7.3207295999999714E-3</c:v>
                </c:pt>
                <c:pt idx="97">
                  <c:v>6.9910599833333115E-3</c:v>
                </c:pt>
                <c:pt idx="98">
                  <c:v>6.6530207333333063E-3</c:v>
                </c:pt>
                <c:pt idx="99">
                  <c:v>6.3066118499999629E-3</c:v>
                </c:pt>
                <c:pt idx="100">
                  <c:v>5.951833333333309E-3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B5E-4F9C-AB90-CFA3CF4F9458}"/>
            </c:ext>
          </c:extLst>
        </c:ser>
        <c:ser>
          <c:idx val="23"/>
          <c:order val="23"/>
          <c:spPr>
            <a:ln w="95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val>
            <c:numRef>
              <c:f>'neg alpha'!$G$25:$DC$25</c:f>
              <c:numCache>
                <c:formatCode>General</c:formatCode>
                <c:ptCount val="101"/>
                <c:pt idx="0">
                  <c:v>0</c:v>
                </c:pt>
                <c:pt idx="1">
                  <c:v>4.7281349583333342E-4</c:v>
                </c:pt>
                <c:pt idx="2">
                  <c:v>9.3725398333333358E-4</c:v>
                </c:pt>
                <c:pt idx="3">
                  <c:v>1.3933214625E-3</c:v>
                </c:pt>
                <c:pt idx="4">
                  <c:v>1.8410159333333337E-3</c:v>
                </c:pt>
                <c:pt idx="5">
                  <c:v>2.2803373958333339E-3</c:v>
                </c:pt>
                <c:pt idx="6">
                  <c:v>2.7112858500000009E-3</c:v>
                </c:pt>
                <c:pt idx="7">
                  <c:v>3.1338612958333339E-3</c:v>
                </c:pt>
                <c:pt idx="8">
                  <c:v>3.5480637333333339E-3</c:v>
                </c:pt>
                <c:pt idx="9">
                  <c:v>3.9538931625000004E-3</c:v>
                </c:pt>
                <c:pt idx="10">
                  <c:v>4.351349583333333E-3</c:v>
                </c:pt>
                <c:pt idx="11">
                  <c:v>4.7404329958333335E-3</c:v>
                </c:pt>
                <c:pt idx="12">
                  <c:v>5.1211434E-3</c:v>
                </c:pt>
                <c:pt idx="13">
                  <c:v>5.4934807958333326E-3</c:v>
                </c:pt>
                <c:pt idx="14">
                  <c:v>5.8574451833333339E-3</c:v>
                </c:pt>
                <c:pt idx="15">
                  <c:v>6.2130365625000005E-3</c:v>
                </c:pt>
                <c:pt idx="16">
                  <c:v>6.5602549333333348E-3</c:v>
                </c:pt>
                <c:pt idx="17">
                  <c:v>6.8991002958333344E-3</c:v>
                </c:pt>
                <c:pt idx="18">
                  <c:v>7.2295726500000018E-3</c:v>
                </c:pt>
                <c:pt idx="19">
                  <c:v>7.5516719958333353E-3</c:v>
                </c:pt>
                <c:pt idx="20">
                  <c:v>7.8653983333333358E-3</c:v>
                </c:pt>
                <c:pt idx="21">
                  <c:v>8.1707516625000014E-3</c:v>
                </c:pt>
                <c:pt idx="22">
                  <c:v>8.4677319833333375E-3</c:v>
                </c:pt>
                <c:pt idx="23">
                  <c:v>8.7563392958333371E-3</c:v>
                </c:pt>
                <c:pt idx="24">
                  <c:v>9.0365736000000037E-3</c:v>
                </c:pt>
                <c:pt idx="25">
                  <c:v>9.3084348958333354E-3</c:v>
                </c:pt>
                <c:pt idx="26">
                  <c:v>9.5719231833333376E-3</c:v>
                </c:pt>
                <c:pt idx="27">
                  <c:v>9.8270384625000051E-3</c:v>
                </c:pt>
                <c:pt idx="28">
                  <c:v>1.0073780733333336E-2</c:v>
                </c:pt>
                <c:pt idx="29">
                  <c:v>1.0312149995833337E-2</c:v>
                </c:pt>
                <c:pt idx="30">
                  <c:v>1.0542146250000004E-2</c:v>
                </c:pt>
                <c:pt idx="31">
                  <c:v>1.0763769495833336E-2</c:v>
                </c:pt>
                <c:pt idx="32">
                  <c:v>1.0977019733333336E-2</c:v>
                </c:pt>
                <c:pt idx="33">
                  <c:v>1.1181896962500004E-2</c:v>
                </c:pt>
                <c:pt idx="34">
                  <c:v>1.1378401183333338E-2</c:v>
                </c:pt>
                <c:pt idx="35">
                  <c:v>1.1566532395833336E-2</c:v>
                </c:pt>
                <c:pt idx="36">
                  <c:v>1.1746290600000004E-2</c:v>
                </c:pt>
                <c:pt idx="37">
                  <c:v>1.1917675795833339E-2</c:v>
                </c:pt>
                <c:pt idx="38">
                  <c:v>1.2080687983333336E-2</c:v>
                </c:pt>
                <c:pt idx="39">
                  <c:v>1.2235327162500004E-2</c:v>
                </c:pt>
                <c:pt idx="40">
                  <c:v>1.238159333333334E-2</c:v>
                </c:pt>
                <c:pt idx="41">
                  <c:v>1.2519486495833336E-2</c:v>
                </c:pt>
                <c:pt idx="42">
                  <c:v>1.2649006650000004E-2</c:v>
                </c:pt>
                <c:pt idx="43">
                  <c:v>1.277015379583334E-2</c:v>
                </c:pt>
                <c:pt idx="44">
                  <c:v>1.2882927933333338E-2</c:v>
                </c:pt>
                <c:pt idx="45">
                  <c:v>1.2987329062500006E-2</c:v>
                </c:pt>
                <c:pt idx="46">
                  <c:v>1.3083357183333337E-2</c:v>
                </c:pt>
                <c:pt idx="47">
                  <c:v>1.3171012295833336E-2</c:v>
                </c:pt>
                <c:pt idx="48">
                  <c:v>1.3250294400000006E-2</c:v>
                </c:pt>
                <c:pt idx="49">
                  <c:v>1.3321203495833335E-2</c:v>
                </c:pt>
                <c:pt idx="50">
                  <c:v>1.3383739583333339E-2</c:v>
                </c:pt>
                <c:pt idx="51">
                  <c:v>1.3437902662500003E-2</c:v>
                </c:pt>
                <c:pt idx="52">
                  <c:v>1.3483692733333334E-2</c:v>
                </c:pt>
                <c:pt idx="53">
                  <c:v>1.3521109795833335E-2</c:v>
                </c:pt>
                <c:pt idx="54">
                  <c:v>1.3550153850000001E-2</c:v>
                </c:pt>
                <c:pt idx="55">
                  <c:v>1.3570824895833333E-2</c:v>
                </c:pt>
                <c:pt idx="56">
                  <c:v>1.3583122933333334E-2</c:v>
                </c:pt>
                <c:pt idx="57">
                  <c:v>1.3587047962500003E-2</c:v>
                </c:pt>
                <c:pt idx="58">
                  <c:v>1.358259998333333E-2</c:v>
                </c:pt>
                <c:pt idx="59">
                  <c:v>1.3569778995833334E-2</c:v>
                </c:pt>
                <c:pt idx="60">
                  <c:v>1.3548584999999998E-2</c:v>
                </c:pt>
                <c:pt idx="61">
                  <c:v>1.3519017995833332E-2</c:v>
                </c:pt>
                <c:pt idx="62">
                  <c:v>1.3481077983333329E-2</c:v>
                </c:pt>
                <c:pt idx="63">
                  <c:v>1.3434764962499998E-2</c:v>
                </c:pt>
                <c:pt idx="64">
                  <c:v>1.3380078933333331E-2</c:v>
                </c:pt>
                <c:pt idx="65">
                  <c:v>1.3317019895833334E-2</c:v>
                </c:pt>
                <c:pt idx="66">
                  <c:v>1.3245587850000001E-2</c:v>
                </c:pt>
                <c:pt idx="67">
                  <c:v>1.3165782795833331E-2</c:v>
                </c:pt>
                <c:pt idx="68">
                  <c:v>1.3077604733333328E-2</c:v>
                </c:pt>
                <c:pt idx="69">
                  <c:v>1.2981053662499999E-2</c:v>
                </c:pt>
                <c:pt idx="70">
                  <c:v>1.2876129583333333E-2</c:v>
                </c:pt>
                <c:pt idx="71">
                  <c:v>1.2762832495833331E-2</c:v>
                </c:pt>
                <c:pt idx="72">
                  <c:v>1.2641162399999989E-2</c:v>
                </c:pt>
                <c:pt idx="73">
                  <c:v>1.2511119295833331E-2</c:v>
                </c:pt>
                <c:pt idx="74">
                  <c:v>1.2372703183333323E-2</c:v>
                </c:pt>
                <c:pt idx="75">
                  <c:v>1.2225914062499989E-2</c:v>
                </c:pt>
                <c:pt idx="76">
                  <c:v>1.2070751933333328E-2</c:v>
                </c:pt>
                <c:pt idx="77">
                  <c:v>1.1907216795833328E-2</c:v>
                </c:pt>
                <c:pt idx="78">
                  <c:v>1.1735308649999988E-2</c:v>
                </c:pt>
                <c:pt idx="79">
                  <c:v>1.1555027495833325E-2</c:v>
                </c:pt>
                <c:pt idx="80">
                  <c:v>1.1366373333333332E-2</c:v>
                </c:pt>
                <c:pt idx="81">
                  <c:v>1.1169346162499986E-2</c:v>
                </c:pt>
                <c:pt idx="82">
                  <c:v>1.0963945983333324E-2</c:v>
                </c:pt>
                <c:pt idx="83">
                  <c:v>1.0750172795833329E-2</c:v>
                </c:pt>
                <c:pt idx="84">
                  <c:v>1.0528026599999983E-2</c:v>
                </c:pt>
                <c:pt idx="85">
                  <c:v>1.0297507395833322E-2</c:v>
                </c:pt>
                <c:pt idx="86">
                  <c:v>1.0058615183333331E-2</c:v>
                </c:pt>
                <c:pt idx="87">
                  <c:v>9.8113499624999864E-3</c:v>
                </c:pt>
                <c:pt idx="88">
                  <c:v>9.5557117333333191E-3</c:v>
                </c:pt>
                <c:pt idx="89">
                  <c:v>9.2917004958333188E-3</c:v>
                </c:pt>
                <c:pt idx="90">
                  <c:v>9.0193162499999785E-3</c:v>
                </c:pt>
                <c:pt idx="91">
                  <c:v>8.738558995833319E-3</c:v>
                </c:pt>
                <c:pt idx="92">
                  <c:v>8.4494287333333265E-3</c:v>
                </c:pt>
                <c:pt idx="93">
                  <c:v>8.1519254624999801E-3</c:v>
                </c:pt>
                <c:pt idx="94">
                  <c:v>7.8460491833333146E-3</c:v>
                </c:pt>
                <c:pt idx="95">
                  <c:v>7.5317998958333091E-3</c:v>
                </c:pt>
                <c:pt idx="96">
                  <c:v>7.2091775999999774E-3</c:v>
                </c:pt>
                <c:pt idx="97">
                  <c:v>6.8781822958333128E-3</c:v>
                </c:pt>
                <c:pt idx="98">
                  <c:v>6.5388139833333081E-3</c:v>
                </c:pt>
                <c:pt idx="99">
                  <c:v>6.1910726624999635E-3</c:v>
                </c:pt>
                <c:pt idx="100">
                  <c:v>5.8349583333333135E-3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B5E-4F9C-AB90-CFA3CF4F9458}"/>
            </c:ext>
          </c:extLst>
        </c:ser>
        <c:ser>
          <c:idx val="24"/>
          <c:order val="24"/>
          <c:spPr>
            <a:ln w="95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'neg alpha'!$G$26:$DC$26</c:f>
              <c:numCache>
                <c:formatCode>General</c:formatCode>
                <c:ptCount val="101"/>
                <c:pt idx="0">
                  <c:v>0</c:v>
                </c:pt>
                <c:pt idx="1">
                  <c:v>4.7181173333333333E-4</c:v>
                </c:pt>
                <c:pt idx="2">
                  <c:v>9.352469333333334E-4</c:v>
                </c:pt>
                <c:pt idx="3">
                  <c:v>1.3903055999999999E-3</c:v>
                </c:pt>
                <c:pt idx="4">
                  <c:v>1.8369877333333335E-3</c:v>
                </c:pt>
                <c:pt idx="5">
                  <c:v>2.2752933333333334E-3</c:v>
                </c:pt>
                <c:pt idx="6">
                  <c:v>2.7052223999999999E-3</c:v>
                </c:pt>
                <c:pt idx="7">
                  <c:v>3.1267749333333335E-3</c:v>
                </c:pt>
                <c:pt idx="8">
                  <c:v>3.5399509333333334E-3</c:v>
                </c:pt>
                <c:pt idx="9">
                  <c:v>3.9447503999999996E-3</c:v>
                </c:pt>
                <c:pt idx="10">
                  <c:v>4.3411733333333325E-3</c:v>
                </c:pt>
                <c:pt idx="11">
                  <c:v>4.7292197333333331E-3</c:v>
                </c:pt>
                <c:pt idx="12">
                  <c:v>5.1088895999999995E-3</c:v>
                </c:pt>
                <c:pt idx="13">
                  <c:v>5.4801829333333317E-3</c:v>
                </c:pt>
                <c:pt idx="14">
                  <c:v>5.8430997333333333E-3</c:v>
                </c:pt>
                <c:pt idx="15">
                  <c:v>6.1976399999999991E-3</c:v>
                </c:pt>
                <c:pt idx="16">
                  <c:v>6.5438037333333332E-3</c:v>
                </c:pt>
                <c:pt idx="17">
                  <c:v>6.8815909333333324E-3</c:v>
                </c:pt>
                <c:pt idx="18">
                  <c:v>7.2110016000000009E-3</c:v>
                </c:pt>
                <c:pt idx="19">
                  <c:v>7.5320357333333345E-3</c:v>
                </c:pt>
                <c:pt idx="20">
                  <c:v>7.8446933333333347E-3</c:v>
                </c:pt>
                <c:pt idx="21">
                  <c:v>8.1489743999999999E-3</c:v>
                </c:pt>
                <c:pt idx="22">
                  <c:v>8.4448789333333336E-3</c:v>
                </c:pt>
                <c:pt idx="23">
                  <c:v>8.7324069333333358E-3</c:v>
                </c:pt>
                <c:pt idx="24">
                  <c:v>9.0115584000000012E-3</c:v>
                </c:pt>
                <c:pt idx="25">
                  <c:v>9.2823333333333334E-3</c:v>
                </c:pt>
                <c:pt idx="26">
                  <c:v>9.5447317333333358E-3</c:v>
                </c:pt>
                <c:pt idx="27">
                  <c:v>9.7987536000000014E-3</c:v>
                </c:pt>
                <c:pt idx="28">
                  <c:v>1.0044398933333334E-2</c:v>
                </c:pt>
                <c:pt idx="29">
                  <c:v>1.0281667733333335E-2</c:v>
                </c:pt>
                <c:pt idx="30">
                  <c:v>1.051056E-2</c:v>
                </c:pt>
                <c:pt idx="31">
                  <c:v>1.0731075733333333E-2</c:v>
                </c:pt>
                <c:pt idx="32">
                  <c:v>1.0943214933333334E-2</c:v>
                </c:pt>
                <c:pt idx="33">
                  <c:v>1.1146977600000002E-2</c:v>
                </c:pt>
                <c:pt idx="34">
                  <c:v>1.1342363733333336E-2</c:v>
                </c:pt>
                <c:pt idx="35">
                  <c:v>1.1529373333333332E-2</c:v>
                </c:pt>
                <c:pt idx="36">
                  <c:v>1.1708006400000002E-2</c:v>
                </c:pt>
                <c:pt idx="37">
                  <c:v>1.1878262933333335E-2</c:v>
                </c:pt>
                <c:pt idx="38">
                  <c:v>1.2040142933333333E-2</c:v>
                </c:pt>
                <c:pt idx="39">
                  <c:v>1.2193646400000003E-2</c:v>
                </c:pt>
                <c:pt idx="40">
                  <c:v>1.2338773333333334E-2</c:v>
                </c:pt>
                <c:pt idx="41">
                  <c:v>1.2475523733333334E-2</c:v>
                </c:pt>
                <c:pt idx="42">
                  <c:v>1.26038976E-2</c:v>
                </c:pt>
                <c:pt idx="43">
                  <c:v>1.2723894933333334E-2</c:v>
                </c:pt>
                <c:pt idx="44">
                  <c:v>1.2835515733333332E-2</c:v>
                </c:pt>
                <c:pt idx="45">
                  <c:v>1.2938760000000002E-2</c:v>
                </c:pt>
                <c:pt idx="46">
                  <c:v>1.3033627733333334E-2</c:v>
                </c:pt>
                <c:pt idx="47">
                  <c:v>1.3120118933333331E-2</c:v>
                </c:pt>
                <c:pt idx="48">
                  <c:v>1.3198233600000001E-2</c:v>
                </c:pt>
                <c:pt idx="49">
                  <c:v>1.326797173333333E-2</c:v>
                </c:pt>
                <c:pt idx="50">
                  <c:v>1.3329333333333334E-2</c:v>
                </c:pt>
                <c:pt idx="51">
                  <c:v>1.3382318399999996E-2</c:v>
                </c:pt>
                <c:pt idx="52">
                  <c:v>1.342692693333333E-2</c:v>
                </c:pt>
                <c:pt idx="53">
                  <c:v>1.3463158933333334E-2</c:v>
                </c:pt>
                <c:pt idx="54">
                  <c:v>1.3491014399999996E-2</c:v>
                </c:pt>
                <c:pt idx="55">
                  <c:v>1.351049333333333E-2</c:v>
                </c:pt>
                <c:pt idx="56">
                  <c:v>1.3521595733333329E-2</c:v>
                </c:pt>
                <c:pt idx="57">
                  <c:v>1.3524321599999998E-2</c:v>
                </c:pt>
                <c:pt idx="58">
                  <c:v>1.3518670933333324E-2</c:v>
                </c:pt>
                <c:pt idx="59">
                  <c:v>1.350464373333333E-2</c:v>
                </c:pt>
                <c:pt idx="60">
                  <c:v>1.3482239999999993E-2</c:v>
                </c:pt>
                <c:pt idx="61">
                  <c:v>1.3451459733333325E-2</c:v>
                </c:pt>
                <c:pt idx="62">
                  <c:v>1.3412302933333328E-2</c:v>
                </c:pt>
                <c:pt idx="63">
                  <c:v>1.3364769599999993E-2</c:v>
                </c:pt>
                <c:pt idx="64">
                  <c:v>1.3308859733333324E-2</c:v>
                </c:pt>
                <c:pt idx="65">
                  <c:v>1.3244573333333325E-2</c:v>
                </c:pt>
                <c:pt idx="66">
                  <c:v>1.3171910399999986E-2</c:v>
                </c:pt>
                <c:pt idx="67">
                  <c:v>1.3090870933333325E-2</c:v>
                </c:pt>
                <c:pt idx="68">
                  <c:v>1.3001454933333319E-2</c:v>
                </c:pt>
                <c:pt idx="69">
                  <c:v>1.2903662399999991E-2</c:v>
                </c:pt>
                <c:pt idx="70">
                  <c:v>1.279749333333333E-2</c:v>
                </c:pt>
                <c:pt idx="71">
                  <c:v>1.2682947733333328E-2</c:v>
                </c:pt>
                <c:pt idx="72">
                  <c:v>1.2560025599999983E-2</c:v>
                </c:pt>
                <c:pt idx="73">
                  <c:v>1.2428726933333325E-2</c:v>
                </c:pt>
                <c:pt idx="74">
                  <c:v>1.2289051733333316E-2</c:v>
                </c:pt>
                <c:pt idx="75">
                  <c:v>1.2140999999999982E-2</c:v>
                </c:pt>
                <c:pt idx="76">
                  <c:v>1.1984571733333321E-2</c:v>
                </c:pt>
                <c:pt idx="77">
                  <c:v>1.1819766933333319E-2</c:v>
                </c:pt>
                <c:pt idx="78">
                  <c:v>1.1646585599999985E-2</c:v>
                </c:pt>
                <c:pt idx="79">
                  <c:v>1.146502773333332E-2</c:v>
                </c:pt>
                <c:pt idx="80">
                  <c:v>1.1275093333333319E-2</c:v>
                </c:pt>
                <c:pt idx="81">
                  <c:v>1.1076782399999981E-2</c:v>
                </c:pt>
                <c:pt idx="82">
                  <c:v>1.0870094933333317E-2</c:v>
                </c:pt>
                <c:pt idx="83">
                  <c:v>1.065503093333332E-2</c:v>
                </c:pt>
                <c:pt idx="84">
                  <c:v>1.0431590399999972E-2</c:v>
                </c:pt>
                <c:pt idx="85">
                  <c:v>1.0199773333333311E-2</c:v>
                </c:pt>
                <c:pt idx="86">
                  <c:v>9.9595797333333173E-3</c:v>
                </c:pt>
                <c:pt idx="87">
                  <c:v>9.7110095999999799E-3</c:v>
                </c:pt>
                <c:pt idx="88">
                  <c:v>9.4540629333333126E-3</c:v>
                </c:pt>
                <c:pt idx="89">
                  <c:v>9.1887397333333051E-3</c:v>
                </c:pt>
                <c:pt idx="90">
                  <c:v>8.9150399999999713E-3</c:v>
                </c:pt>
                <c:pt idx="91">
                  <c:v>8.6329637333333042E-3</c:v>
                </c:pt>
                <c:pt idx="92">
                  <c:v>8.3425109333333108E-3</c:v>
                </c:pt>
                <c:pt idx="93">
                  <c:v>8.0436815999999703E-3</c:v>
                </c:pt>
                <c:pt idx="94">
                  <c:v>7.7364757333333034E-3</c:v>
                </c:pt>
                <c:pt idx="95">
                  <c:v>7.4208933333333033E-3</c:v>
                </c:pt>
                <c:pt idx="96">
                  <c:v>7.0969343999999629E-3</c:v>
                </c:pt>
                <c:pt idx="97">
                  <c:v>6.7645989333333031E-3</c:v>
                </c:pt>
                <c:pt idx="98">
                  <c:v>6.4238869333332962E-3</c:v>
                </c:pt>
                <c:pt idx="99">
                  <c:v>6.0747983999999561E-3</c:v>
                </c:pt>
                <c:pt idx="100">
                  <c:v>5.7173333333333035E-3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B5E-4F9C-AB90-CFA3CF4F9458}"/>
            </c:ext>
          </c:extLst>
        </c:ser>
        <c:ser>
          <c:idx val="25"/>
          <c:order val="25"/>
          <c:spPr>
            <a:ln w="95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'neg alpha'!$G$27:$DC$27</c:f>
              <c:numCache>
                <c:formatCode>General</c:formatCode>
                <c:ptCount val="101"/>
                <c:pt idx="0">
                  <c:v>0</c:v>
                </c:pt>
                <c:pt idx="1">
                  <c:v>4.7080989583333339E-4</c:v>
                </c:pt>
                <c:pt idx="2">
                  <c:v>9.3323958333333345E-4</c:v>
                </c:pt>
                <c:pt idx="3">
                  <c:v>1.3872890624999999E-3</c:v>
                </c:pt>
                <c:pt idx="4">
                  <c:v>1.8329583333333336E-3</c:v>
                </c:pt>
                <c:pt idx="5">
                  <c:v>2.2702473958333335E-3</c:v>
                </c:pt>
                <c:pt idx="6">
                  <c:v>2.6991562500000002E-3</c:v>
                </c:pt>
                <c:pt idx="7">
                  <c:v>3.1196848958333335E-3</c:v>
                </c:pt>
                <c:pt idx="8">
                  <c:v>3.5318333333333339E-3</c:v>
                </c:pt>
                <c:pt idx="9">
                  <c:v>3.9356015625000001E-3</c:v>
                </c:pt>
                <c:pt idx="10">
                  <c:v>4.3309895833333334E-3</c:v>
                </c:pt>
                <c:pt idx="11">
                  <c:v>4.7179973958333329E-3</c:v>
                </c:pt>
                <c:pt idx="12">
                  <c:v>5.0966249999999996E-3</c:v>
                </c:pt>
                <c:pt idx="13">
                  <c:v>5.4668723958333325E-3</c:v>
                </c:pt>
                <c:pt idx="14">
                  <c:v>5.8287395833333325E-3</c:v>
                </c:pt>
                <c:pt idx="15">
                  <c:v>6.1822265624999987E-3</c:v>
                </c:pt>
                <c:pt idx="16">
                  <c:v>6.5273333333333338E-3</c:v>
                </c:pt>
                <c:pt idx="17">
                  <c:v>6.8640598958333333E-3</c:v>
                </c:pt>
                <c:pt idx="18">
                  <c:v>7.19240625E-3</c:v>
                </c:pt>
                <c:pt idx="19">
                  <c:v>7.5123723958333347E-3</c:v>
                </c:pt>
                <c:pt idx="20">
                  <c:v>7.8239583333333355E-3</c:v>
                </c:pt>
                <c:pt idx="21">
                  <c:v>8.1271640625000009E-3</c:v>
                </c:pt>
                <c:pt idx="22">
                  <c:v>8.4219895833333343E-3</c:v>
                </c:pt>
                <c:pt idx="23">
                  <c:v>8.7084348958333356E-3</c:v>
                </c:pt>
                <c:pt idx="24">
                  <c:v>8.9865000000000014E-3</c:v>
                </c:pt>
                <c:pt idx="25">
                  <c:v>9.2561848958333335E-3</c:v>
                </c:pt>
                <c:pt idx="26">
                  <c:v>9.5174895833333353E-3</c:v>
                </c:pt>
                <c:pt idx="27">
                  <c:v>9.7704140625000033E-3</c:v>
                </c:pt>
                <c:pt idx="28">
                  <c:v>1.0014958333333334E-2</c:v>
                </c:pt>
                <c:pt idx="29">
                  <c:v>1.0251122395833335E-2</c:v>
                </c:pt>
                <c:pt idx="30">
                  <c:v>1.0478906250000003E-2</c:v>
                </c:pt>
                <c:pt idx="31">
                  <c:v>1.0698309895833334E-2</c:v>
                </c:pt>
                <c:pt idx="32">
                  <c:v>1.0909333333333333E-2</c:v>
                </c:pt>
                <c:pt idx="33">
                  <c:v>1.1111976562500004E-2</c:v>
                </c:pt>
                <c:pt idx="34">
                  <c:v>1.1306239583333336E-2</c:v>
                </c:pt>
                <c:pt idx="35">
                  <c:v>1.1492122395833335E-2</c:v>
                </c:pt>
                <c:pt idx="36">
                  <c:v>1.1669625000000003E-2</c:v>
                </c:pt>
                <c:pt idx="37">
                  <c:v>1.1838747395833335E-2</c:v>
                </c:pt>
                <c:pt idx="38">
                  <c:v>1.1999489583333333E-2</c:v>
                </c:pt>
                <c:pt idx="39">
                  <c:v>1.2151851562500003E-2</c:v>
                </c:pt>
                <c:pt idx="40">
                  <c:v>1.2295833333333336E-2</c:v>
                </c:pt>
                <c:pt idx="41">
                  <c:v>1.2431434895833334E-2</c:v>
                </c:pt>
                <c:pt idx="42">
                  <c:v>1.2558656250000005E-2</c:v>
                </c:pt>
                <c:pt idx="43">
                  <c:v>1.2677497395833338E-2</c:v>
                </c:pt>
                <c:pt idx="44">
                  <c:v>1.2787958333333333E-2</c:v>
                </c:pt>
                <c:pt idx="45">
                  <c:v>1.2890039062500002E-2</c:v>
                </c:pt>
                <c:pt idx="46">
                  <c:v>1.2983739583333334E-2</c:v>
                </c:pt>
                <c:pt idx="47">
                  <c:v>1.3069059895833334E-2</c:v>
                </c:pt>
                <c:pt idx="48">
                  <c:v>1.3146000000000003E-2</c:v>
                </c:pt>
                <c:pt idx="49">
                  <c:v>1.3214559895833334E-2</c:v>
                </c:pt>
                <c:pt idx="50">
                  <c:v>1.3274739583333335E-2</c:v>
                </c:pt>
                <c:pt idx="51">
                  <c:v>1.3326539062499998E-2</c:v>
                </c:pt>
                <c:pt idx="52">
                  <c:v>1.3369958333333331E-2</c:v>
                </c:pt>
                <c:pt idx="53">
                  <c:v>1.3404997395833333E-2</c:v>
                </c:pt>
                <c:pt idx="54">
                  <c:v>1.3431656249999998E-2</c:v>
                </c:pt>
                <c:pt idx="55">
                  <c:v>1.3449934895833331E-2</c:v>
                </c:pt>
                <c:pt idx="56">
                  <c:v>1.3459833333333332E-2</c:v>
                </c:pt>
                <c:pt idx="57">
                  <c:v>1.3461351562499998E-2</c:v>
                </c:pt>
                <c:pt idx="58">
                  <c:v>1.3454489583333326E-2</c:v>
                </c:pt>
                <c:pt idx="59">
                  <c:v>1.3439247395833331E-2</c:v>
                </c:pt>
                <c:pt idx="60">
                  <c:v>1.3415624999999997E-2</c:v>
                </c:pt>
                <c:pt idx="61">
                  <c:v>1.3383622395833327E-2</c:v>
                </c:pt>
                <c:pt idx="62">
                  <c:v>1.3343239583333329E-2</c:v>
                </c:pt>
                <c:pt idx="63">
                  <c:v>1.3294476562499997E-2</c:v>
                </c:pt>
                <c:pt idx="64">
                  <c:v>1.323733333333333E-2</c:v>
                </c:pt>
                <c:pt idx="65">
                  <c:v>1.3171809895833327E-2</c:v>
                </c:pt>
                <c:pt idx="66">
                  <c:v>1.3097906249999992E-2</c:v>
                </c:pt>
                <c:pt idx="67">
                  <c:v>1.3015622395833329E-2</c:v>
                </c:pt>
                <c:pt idx="68">
                  <c:v>1.2924958333333323E-2</c:v>
                </c:pt>
                <c:pt idx="69">
                  <c:v>1.2825914062499996E-2</c:v>
                </c:pt>
                <c:pt idx="70">
                  <c:v>1.2718489583333333E-2</c:v>
                </c:pt>
                <c:pt idx="71">
                  <c:v>1.2602684895833327E-2</c:v>
                </c:pt>
                <c:pt idx="72">
                  <c:v>1.247849999999999E-2</c:v>
                </c:pt>
                <c:pt idx="73">
                  <c:v>1.2345934895833331E-2</c:v>
                </c:pt>
                <c:pt idx="74">
                  <c:v>1.2204989583333322E-2</c:v>
                </c:pt>
                <c:pt idx="75">
                  <c:v>1.2055664062499985E-2</c:v>
                </c:pt>
                <c:pt idx="76">
                  <c:v>1.1897958333333323E-2</c:v>
                </c:pt>
                <c:pt idx="77">
                  <c:v>1.1731872395833318E-2</c:v>
                </c:pt>
                <c:pt idx="78">
                  <c:v>1.1557406249999985E-2</c:v>
                </c:pt>
                <c:pt idx="79">
                  <c:v>1.137455989583332E-2</c:v>
                </c:pt>
                <c:pt idx="80">
                  <c:v>1.1183333333333323E-2</c:v>
                </c:pt>
                <c:pt idx="81">
                  <c:v>1.0983726562499983E-2</c:v>
                </c:pt>
                <c:pt idx="82">
                  <c:v>1.0775739583333319E-2</c:v>
                </c:pt>
                <c:pt idx="83">
                  <c:v>1.0559372395833322E-2</c:v>
                </c:pt>
                <c:pt idx="84">
                  <c:v>1.0334624999999983E-2</c:v>
                </c:pt>
                <c:pt idx="85">
                  <c:v>1.0101497395833318E-2</c:v>
                </c:pt>
                <c:pt idx="86">
                  <c:v>9.8599895833333256E-3</c:v>
                </c:pt>
                <c:pt idx="87">
                  <c:v>9.6101015624999869E-3</c:v>
                </c:pt>
                <c:pt idx="88">
                  <c:v>9.3518333333333162E-3</c:v>
                </c:pt>
                <c:pt idx="89">
                  <c:v>9.0851848958333134E-3</c:v>
                </c:pt>
                <c:pt idx="90">
                  <c:v>8.8101562499999717E-3</c:v>
                </c:pt>
                <c:pt idx="91">
                  <c:v>8.5267473958333118E-3</c:v>
                </c:pt>
                <c:pt idx="92">
                  <c:v>8.2349583333333129E-3</c:v>
                </c:pt>
                <c:pt idx="93">
                  <c:v>7.9347890624999751E-3</c:v>
                </c:pt>
                <c:pt idx="94">
                  <c:v>7.6262395833333121E-3</c:v>
                </c:pt>
                <c:pt idx="95">
                  <c:v>7.3093098958333103E-3</c:v>
                </c:pt>
                <c:pt idx="96">
                  <c:v>6.9839999999999694E-3</c:v>
                </c:pt>
                <c:pt idx="97">
                  <c:v>6.6503098958333035E-3</c:v>
                </c:pt>
                <c:pt idx="98">
                  <c:v>6.3082395833333055E-3</c:v>
                </c:pt>
                <c:pt idx="99">
                  <c:v>5.9577890624999616E-3</c:v>
                </c:pt>
                <c:pt idx="100">
                  <c:v>5.5989583333333065E-3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BB5E-4F9C-AB90-CFA3CF4F9458}"/>
            </c:ext>
          </c:extLst>
        </c:ser>
        <c:ser>
          <c:idx val="26"/>
          <c:order val="26"/>
          <c:spPr>
            <a:ln w="95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'neg alpha'!$G$28:$DC$28</c:f>
              <c:numCache>
                <c:formatCode>General</c:formatCode>
                <c:ptCount val="101"/>
                <c:pt idx="0">
                  <c:v>0</c:v>
                </c:pt>
                <c:pt idx="1">
                  <c:v>4.6980798333333342E-4</c:v>
                </c:pt>
                <c:pt idx="2">
                  <c:v>9.312319333333335E-4</c:v>
                </c:pt>
                <c:pt idx="3">
                  <c:v>1.3842718499999999E-3</c:v>
                </c:pt>
                <c:pt idx="4">
                  <c:v>1.8289277333333337E-3</c:v>
                </c:pt>
                <c:pt idx="5">
                  <c:v>2.2651995833333333E-3</c:v>
                </c:pt>
                <c:pt idx="6">
                  <c:v>2.6930874000000004E-3</c:v>
                </c:pt>
                <c:pt idx="7">
                  <c:v>3.1125911833333338E-3</c:v>
                </c:pt>
                <c:pt idx="8">
                  <c:v>3.523710933333334E-3</c:v>
                </c:pt>
                <c:pt idx="9">
                  <c:v>3.9264466500000001E-3</c:v>
                </c:pt>
                <c:pt idx="10">
                  <c:v>4.320798333333333E-3</c:v>
                </c:pt>
                <c:pt idx="11">
                  <c:v>4.7067659833333331E-3</c:v>
                </c:pt>
                <c:pt idx="12">
                  <c:v>5.0843495999999995E-3</c:v>
                </c:pt>
                <c:pt idx="13">
                  <c:v>5.4535491833333323E-3</c:v>
                </c:pt>
                <c:pt idx="14">
                  <c:v>5.814364733333334E-3</c:v>
                </c:pt>
                <c:pt idx="15">
                  <c:v>6.1667962499999994E-3</c:v>
                </c:pt>
                <c:pt idx="16">
                  <c:v>6.5108437333333347E-3</c:v>
                </c:pt>
                <c:pt idx="17">
                  <c:v>6.8465071833333337E-3</c:v>
                </c:pt>
                <c:pt idx="18">
                  <c:v>7.1737866000000008E-3</c:v>
                </c:pt>
                <c:pt idx="19">
                  <c:v>7.4926819833333342E-3</c:v>
                </c:pt>
                <c:pt idx="20">
                  <c:v>7.8031933333333366E-3</c:v>
                </c:pt>
                <c:pt idx="21">
                  <c:v>8.1053206500000009E-3</c:v>
                </c:pt>
                <c:pt idx="22">
                  <c:v>8.399063933333336E-3</c:v>
                </c:pt>
                <c:pt idx="23">
                  <c:v>8.6844231833333348E-3</c:v>
                </c:pt>
                <c:pt idx="24">
                  <c:v>8.9613984000000025E-3</c:v>
                </c:pt>
                <c:pt idx="25">
                  <c:v>9.229989583333334E-3</c:v>
                </c:pt>
                <c:pt idx="26">
                  <c:v>9.4901967333333344E-3</c:v>
                </c:pt>
                <c:pt idx="27">
                  <c:v>9.7420198500000037E-3</c:v>
                </c:pt>
                <c:pt idx="28">
                  <c:v>9.9854589333333351E-3</c:v>
                </c:pt>
                <c:pt idx="29">
                  <c:v>1.0220513983333335E-2</c:v>
                </c:pt>
                <c:pt idx="30">
                  <c:v>1.0447185000000001E-2</c:v>
                </c:pt>
                <c:pt idx="31">
                  <c:v>1.0665471983333334E-2</c:v>
                </c:pt>
                <c:pt idx="32">
                  <c:v>1.0875374933333334E-2</c:v>
                </c:pt>
                <c:pt idx="33">
                  <c:v>1.1076893850000002E-2</c:v>
                </c:pt>
                <c:pt idx="34">
                  <c:v>1.1270028733333336E-2</c:v>
                </c:pt>
                <c:pt idx="35">
                  <c:v>1.1454779583333335E-2</c:v>
                </c:pt>
                <c:pt idx="36">
                  <c:v>1.1631146400000004E-2</c:v>
                </c:pt>
                <c:pt idx="37">
                  <c:v>1.1799129183333335E-2</c:v>
                </c:pt>
                <c:pt idx="38">
                  <c:v>1.1958727933333333E-2</c:v>
                </c:pt>
                <c:pt idx="39">
                  <c:v>1.2109942650000004E-2</c:v>
                </c:pt>
                <c:pt idx="40">
                  <c:v>1.2252773333333338E-2</c:v>
                </c:pt>
                <c:pt idx="41">
                  <c:v>1.2387219983333336E-2</c:v>
                </c:pt>
                <c:pt idx="42">
                  <c:v>1.2513282600000003E-2</c:v>
                </c:pt>
                <c:pt idx="43">
                  <c:v>1.2630961183333336E-2</c:v>
                </c:pt>
                <c:pt idx="44">
                  <c:v>1.2740255733333336E-2</c:v>
                </c:pt>
                <c:pt idx="45">
                  <c:v>1.2841166250000006E-2</c:v>
                </c:pt>
                <c:pt idx="46">
                  <c:v>1.2933692733333337E-2</c:v>
                </c:pt>
                <c:pt idx="47">
                  <c:v>1.3017835183333335E-2</c:v>
                </c:pt>
                <c:pt idx="48">
                  <c:v>1.3093593600000003E-2</c:v>
                </c:pt>
                <c:pt idx="49">
                  <c:v>1.3160967983333334E-2</c:v>
                </c:pt>
                <c:pt idx="50">
                  <c:v>1.3219958333333335E-2</c:v>
                </c:pt>
                <c:pt idx="51">
                  <c:v>1.327056465E-2</c:v>
                </c:pt>
                <c:pt idx="52">
                  <c:v>1.3312786933333331E-2</c:v>
                </c:pt>
                <c:pt idx="53">
                  <c:v>1.3346625183333335E-2</c:v>
                </c:pt>
                <c:pt idx="54">
                  <c:v>1.33720794E-2</c:v>
                </c:pt>
                <c:pt idx="55">
                  <c:v>1.3389149583333331E-2</c:v>
                </c:pt>
                <c:pt idx="56">
                  <c:v>1.3397835733333332E-2</c:v>
                </c:pt>
                <c:pt idx="57">
                  <c:v>1.339813785E-2</c:v>
                </c:pt>
                <c:pt idx="58">
                  <c:v>1.3390055933333327E-2</c:v>
                </c:pt>
                <c:pt idx="59">
                  <c:v>1.3373589983333335E-2</c:v>
                </c:pt>
                <c:pt idx="60">
                  <c:v>1.334874E-2</c:v>
                </c:pt>
                <c:pt idx="61">
                  <c:v>1.331550598333333E-2</c:v>
                </c:pt>
                <c:pt idx="62">
                  <c:v>1.3273887933333329E-2</c:v>
                </c:pt>
                <c:pt idx="63">
                  <c:v>1.3223885849999995E-2</c:v>
                </c:pt>
                <c:pt idx="64">
                  <c:v>1.3165499733333329E-2</c:v>
                </c:pt>
                <c:pt idx="65">
                  <c:v>1.3098729583333329E-2</c:v>
                </c:pt>
                <c:pt idx="66">
                  <c:v>1.3023575399999997E-2</c:v>
                </c:pt>
                <c:pt idx="67">
                  <c:v>1.2940037183333329E-2</c:v>
                </c:pt>
                <c:pt idx="68">
                  <c:v>1.2848114933333325E-2</c:v>
                </c:pt>
                <c:pt idx="69">
                  <c:v>1.2747808649999994E-2</c:v>
                </c:pt>
                <c:pt idx="70">
                  <c:v>1.2639118333333331E-2</c:v>
                </c:pt>
                <c:pt idx="71">
                  <c:v>1.2522043983333331E-2</c:v>
                </c:pt>
                <c:pt idx="72">
                  <c:v>1.2396585599999989E-2</c:v>
                </c:pt>
                <c:pt idx="73">
                  <c:v>1.2262743183333327E-2</c:v>
                </c:pt>
                <c:pt idx="74">
                  <c:v>1.2120516733333322E-2</c:v>
                </c:pt>
                <c:pt idx="75">
                  <c:v>1.1969906249999988E-2</c:v>
                </c:pt>
                <c:pt idx="76">
                  <c:v>1.1810911733333332E-2</c:v>
                </c:pt>
                <c:pt idx="77">
                  <c:v>1.1643533183333325E-2</c:v>
                </c:pt>
                <c:pt idx="78">
                  <c:v>1.1467770599999989E-2</c:v>
                </c:pt>
                <c:pt idx="79">
                  <c:v>1.1283623983333324E-2</c:v>
                </c:pt>
                <c:pt idx="80">
                  <c:v>1.1091093333333326E-2</c:v>
                </c:pt>
                <c:pt idx="81">
                  <c:v>1.0890178649999988E-2</c:v>
                </c:pt>
                <c:pt idx="82">
                  <c:v>1.0680879933333321E-2</c:v>
                </c:pt>
                <c:pt idx="83">
                  <c:v>1.0463197183333321E-2</c:v>
                </c:pt>
                <c:pt idx="84">
                  <c:v>1.0237130399999982E-2</c:v>
                </c:pt>
                <c:pt idx="85">
                  <c:v>1.000267958333332E-2</c:v>
                </c:pt>
                <c:pt idx="86">
                  <c:v>9.7598447333333213E-3</c:v>
                </c:pt>
                <c:pt idx="87">
                  <c:v>9.5086258499999798E-3</c:v>
                </c:pt>
                <c:pt idx="88">
                  <c:v>9.249022933333316E-3</c:v>
                </c:pt>
                <c:pt idx="89">
                  <c:v>8.9810359833333228E-3</c:v>
                </c:pt>
                <c:pt idx="90">
                  <c:v>8.7046649999999795E-3</c:v>
                </c:pt>
                <c:pt idx="91">
                  <c:v>8.4199099833333138E-3</c:v>
                </c:pt>
                <c:pt idx="92">
                  <c:v>8.1267709333333188E-3</c:v>
                </c:pt>
                <c:pt idx="93">
                  <c:v>7.8252478499999806E-3</c:v>
                </c:pt>
                <c:pt idx="94">
                  <c:v>7.515340733333313E-3</c:v>
                </c:pt>
                <c:pt idx="95">
                  <c:v>7.1970495833333092E-3</c:v>
                </c:pt>
                <c:pt idx="96">
                  <c:v>6.8703743999999692E-3</c:v>
                </c:pt>
                <c:pt idx="97">
                  <c:v>6.5353151833333067E-3</c:v>
                </c:pt>
                <c:pt idx="98">
                  <c:v>6.191871933333308E-3</c:v>
                </c:pt>
                <c:pt idx="99">
                  <c:v>5.8400446499999592E-3</c:v>
                </c:pt>
                <c:pt idx="100">
                  <c:v>5.4798333333333088E-3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BB5E-4F9C-AB90-CFA3CF4F9458}"/>
            </c:ext>
          </c:extLst>
        </c:ser>
        <c:ser>
          <c:idx val="27"/>
          <c:order val="27"/>
          <c:spPr>
            <a:ln w="95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'neg alpha'!$G$29:$DC$29</c:f>
              <c:numCache>
                <c:formatCode>General</c:formatCode>
                <c:ptCount val="101"/>
                <c:pt idx="0">
                  <c:v>0</c:v>
                </c:pt>
                <c:pt idx="1">
                  <c:v>4.6880599583333342E-4</c:v>
                </c:pt>
                <c:pt idx="2">
                  <c:v>9.2922398333333356E-4</c:v>
                </c:pt>
                <c:pt idx="3">
                  <c:v>1.3812539624999999E-3</c:v>
                </c:pt>
                <c:pt idx="4">
                  <c:v>1.8248959333333338E-3</c:v>
                </c:pt>
                <c:pt idx="5">
                  <c:v>2.2601498958333337E-3</c:v>
                </c:pt>
                <c:pt idx="6">
                  <c:v>2.6870158500000006E-3</c:v>
                </c:pt>
                <c:pt idx="7">
                  <c:v>3.1054937958333337E-3</c:v>
                </c:pt>
                <c:pt idx="8">
                  <c:v>3.5155837333333342E-3</c:v>
                </c:pt>
                <c:pt idx="9">
                  <c:v>3.9172856625000006E-3</c:v>
                </c:pt>
                <c:pt idx="10">
                  <c:v>4.3105995833333331E-3</c:v>
                </c:pt>
                <c:pt idx="11">
                  <c:v>4.6955254958333335E-3</c:v>
                </c:pt>
                <c:pt idx="12">
                  <c:v>5.0720634000000001E-3</c:v>
                </c:pt>
                <c:pt idx="13">
                  <c:v>5.4402132958333328E-3</c:v>
                </c:pt>
                <c:pt idx="14">
                  <c:v>5.7999751833333335E-3</c:v>
                </c:pt>
                <c:pt idx="15">
                  <c:v>6.1513490625000004E-3</c:v>
                </c:pt>
                <c:pt idx="16">
                  <c:v>6.4943349333333351E-3</c:v>
                </c:pt>
                <c:pt idx="17">
                  <c:v>6.8289327958333344E-3</c:v>
                </c:pt>
                <c:pt idx="18">
                  <c:v>7.1551426500000006E-3</c:v>
                </c:pt>
                <c:pt idx="19">
                  <c:v>7.4729644958333348E-3</c:v>
                </c:pt>
                <c:pt idx="20">
                  <c:v>7.7823983333333352E-3</c:v>
                </c:pt>
                <c:pt idx="21">
                  <c:v>8.0834441625000017E-3</c:v>
                </c:pt>
                <c:pt idx="22">
                  <c:v>8.3761019833333353E-3</c:v>
                </c:pt>
                <c:pt idx="23">
                  <c:v>8.6603717958333368E-3</c:v>
                </c:pt>
                <c:pt idx="24">
                  <c:v>8.9362536000000027E-3</c:v>
                </c:pt>
                <c:pt idx="25">
                  <c:v>9.2037473958333366E-3</c:v>
                </c:pt>
                <c:pt idx="26">
                  <c:v>9.4628531833333349E-3</c:v>
                </c:pt>
                <c:pt idx="27">
                  <c:v>9.7135709625000028E-3</c:v>
                </c:pt>
                <c:pt idx="28">
                  <c:v>9.9559007333333352E-3</c:v>
                </c:pt>
                <c:pt idx="29">
                  <c:v>1.0189842495833335E-2</c:v>
                </c:pt>
                <c:pt idx="30">
                  <c:v>1.0415396250000004E-2</c:v>
                </c:pt>
                <c:pt idx="31">
                  <c:v>1.0632561995833335E-2</c:v>
                </c:pt>
                <c:pt idx="32">
                  <c:v>1.0841339733333337E-2</c:v>
                </c:pt>
                <c:pt idx="33">
                  <c:v>1.1041729462500004E-2</c:v>
                </c:pt>
                <c:pt idx="34">
                  <c:v>1.1233731183333338E-2</c:v>
                </c:pt>
                <c:pt idx="35">
                  <c:v>1.1417344895833334E-2</c:v>
                </c:pt>
                <c:pt idx="36">
                  <c:v>1.1592570600000003E-2</c:v>
                </c:pt>
                <c:pt idx="37">
                  <c:v>1.1759408295833336E-2</c:v>
                </c:pt>
                <c:pt idx="38">
                  <c:v>1.1917857983333337E-2</c:v>
                </c:pt>
                <c:pt idx="39">
                  <c:v>1.2067919662500003E-2</c:v>
                </c:pt>
                <c:pt idx="40">
                  <c:v>1.2209593333333334E-2</c:v>
                </c:pt>
                <c:pt idx="41">
                  <c:v>1.2342878995833336E-2</c:v>
                </c:pt>
                <c:pt idx="42">
                  <c:v>1.2467776650000002E-2</c:v>
                </c:pt>
                <c:pt idx="43">
                  <c:v>1.2584286295833337E-2</c:v>
                </c:pt>
                <c:pt idx="44">
                  <c:v>1.2692407933333335E-2</c:v>
                </c:pt>
                <c:pt idx="45">
                  <c:v>1.2792141562500007E-2</c:v>
                </c:pt>
                <c:pt idx="46">
                  <c:v>1.2883487183333335E-2</c:v>
                </c:pt>
                <c:pt idx="47">
                  <c:v>1.2966444795833336E-2</c:v>
                </c:pt>
                <c:pt idx="48">
                  <c:v>1.3041014400000004E-2</c:v>
                </c:pt>
                <c:pt idx="49">
                  <c:v>1.3107195995833333E-2</c:v>
                </c:pt>
                <c:pt idx="50">
                  <c:v>1.3164989583333337E-2</c:v>
                </c:pt>
                <c:pt idx="51">
                  <c:v>1.32143951625E-2</c:v>
                </c:pt>
                <c:pt idx="52">
                  <c:v>1.3255412733333333E-2</c:v>
                </c:pt>
                <c:pt idx="53">
                  <c:v>1.3288042295833333E-2</c:v>
                </c:pt>
                <c:pt idx="54">
                  <c:v>1.331228385E-2</c:v>
                </c:pt>
                <c:pt idx="55">
                  <c:v>1.3328137395833332E-2</c:v>
                </c:pt>
                <c:pt idx="56">
                  <c:v>1.3335602933333331E-2</c:v>
                </c:pt>
                <c:pt idx="57">
                  <c:v>1.3334680462500002E-2</c:v>
                </c:pt>
                <c:pt idx="58">
                  <c:v>1.3325369983333328E-2</c:v>
                </c:pt>
                <c:pt idx="59">
                  <c:v>1.3307671495833333E-2</c:v>
                </c:pt>
                <c:pt idx="60">
                  <c:v>1.3281584999999997E-2</c:v>
                </c:pt>
                <c:pt idx="61">
                  <c:v>1.324711049583333E-2</c:v>
                </c:pt>
                <c:pt idx="62">
                  <c:v>1.3204247983333327E-2</c:v>
                </c:pt>
                <c:pt idx="63">
                  <c:v>1.31529974625E-2</c:v>
                </c:pt>
                <c:pt idx="64">
                  <c:v>1.309335893333333E-2</c:v>
                </c:pt>
                <c:pt idx="65">
                  <c:v>1.3025332395833328E-2</c:v>
                </c:pt>
                <c:pt idx="66">
                  <c:v>1.2948917849999995E-2</c:v>
                </c:pt>
                <c:pt idx="67">
                  <c:v>1.2864115295833332E-2</c:v>
                </c:pt>
                <c:pt idx="68">
                  <c:v>1.2770924733333324E-2</c:v>
                </c:pt>
                <c:pt idx="69">
                  <c:v>1.2669346162499994E-2</c:v>
                </c:pt>
                <c:pt idx="70">
                  <c:v>1.2559379583333329E-2</c:v>
                </c:pt>
                <c:pt idx="71">
                  <c:v>1.2441024995833331E-2</c:v>
                </c:pt>
                <c:pt idx="72">
                  <c:v>1.2314282399999991E-2</c:v>
                </c:pt>
                <c:pt idx="73">
                  <c:v>1.2179151795833329E-2</c:v>
                </c:pt>
                <c:pt idx="74">
                  <c:v>1.2035633183333325E-2</c:v>
                </c:pt>
                <c:pt idx="75">
                  <c:v>1.1883726562499988E-2</c:v>
                </c:pt>
                <c:pt idx="76">
                  <c:v>1.172343193333333E-2</c:v>
                </c:pt>
                <c:pt idx="77">
                  <c:v>1.1554749295833323E-2</c:v>
                </c:pt>
                <c:pt idx="78">
                  <c:v>1.1377678649999987E-2</c:v>
                </c:pt>
                <c:pt idx="79">
                  <c:v>1.1192219995833322E-2</c:v>
                </c:pt>
                <c:pt idx="80">
                  <c:v>1.0998373333333328E-2</c:v>
                </c:pt>
                <c:pt idx="81">
                  <c:v>1.0796138662499986E-2</c:v>
                </c:pt>
                <c:pt idx="82">
                  <c:v>1.0585515983333321E-2</c:v>
                </c:pt>
                <c:pt idx="83">
                  <c:v>1.0366505295833321E-2</c:v>
                </c:pt>
                <c:pt idx="84">
                  <c:v>1.0139106599999979E-2</c:v>
                </c:pt>
                <c:pt idx="85">
                  <c:v>9.9033198958333214E-3</c:v>
                </c:pt>
                <c:pt idx="86">
                  <c:v>9.6591451833333251E-3</c:v>
                </c:pt>
                <c:pt idx="87">
                  <c:v>9.4065824624999794E-3</c:v>
                </c:pt>
                <c:pt idx="88">
                  <c:v>9.145631733333312E-3</c:v>
                </c:pt>
                <c:pt idx="89">
                  <c:v>8.8762929958333195E-3</c:v>
                </c:pt>
                <c:pt idx="90">
                  <c:v>8.598566249999981E-3</c:v>
                </c:pt>
                <c:pt idx="91">
                  <c:v>8.3124514958333104E-3</c:v>
                </c:pt>
                <c:pt idx="92">
                  <c:v>8.0179487333333146E-3</c:v>
                </c:pt>
                <c:pt idx="93">
                  <c:v>7.7150579624999799E-3</c:v>
                </c:pt>
                <c:pt idx="94">
                  <c:v>7.403779183333313E-3</c:v>
                </c:pt>
                <c:pt idx="95">
                  <c:v>7.0841123958333141E-3</c:v>
                </c:pt>
                <c:pt idx="96">
                  <c:v>6.7560575999999692E-3</c:v>
                </c:pt>
                <c:pt idx="97">
                  <c:v>6.4196147958333061E-3</c:v>
                </c:pt>
                <c:pt idx="98">
                  <c:v>6.0747839833333109E-3</c:v>
                </c:pt>
                <c:pt idx="99">
                  <c:v>5.7215651624999628E-3</c:v>
                </c:pt>
                <c:pt idx="100">
                  <c:v>5.3599583333333103E-3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B5E-4F9C-AB90-CFA3CF4F9458}"/>
            </c:ext>
          </c:extLst>
        </c:ser>
        <c:ser>
          <c:idx val="28"/>
          <c:order val="28"/>
          <c:spPr>
            <a:ln w="95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'neg alpha'!$G$30:$DC$30</c:f>
              <c:numCache>
                <c:formatCode>General</c:formatCode>
                <c:ptCount val="101"/>
                <c:pt idx="0">
                  <c:v>0</c:v>
                </c:pt>
                <c:pt idx="1">
                  <c:v>4.678039333333334E-4</c:v>
                </c:pt>
                <c:pt idx="2">
                  <c:v>9.2721573333333352E-4</c:v>
                </c:pt>
                <c:pt idx="3">
                  <c:v>1.3782354000000001E-3</c:v>
                </c:pt>
                <c:pt idx="4">
                  <c:v>1.8208629333333337E-3</c:v>
                </c:pt>
                <c:pt idx="5">
                  <c:v>2.2550983333333337E-3</c:v>
                </c:pt>
                <c:pt idx="6">
                  <c:v>2.6809416000000007E-3</c:v>
                </c:pt>
                <c:pt idx="7">
                  <c:v>3.0983927333333339E-3</c:v>
                </c:pt>
                <c:pt idx="8">
                  <c:v>3.5074517333333341E-3</c:v>
                </c:pt>
                <c:pt idx="9">
                  <c:v>3.9081185999999997E-3</c:v>
                </c:pt>
                <c:pt idx="10">
                  <c:v>4.3003933333333336E-3</c:v>
                </c:pt>
                <c:pt idx="11">
                  <c:v>4.6842759333333341E-3</c:v>
                </c:pt>
                <c:pt idx="12">
                  <c:v>5.0597664000000004E-3</c:v>
                </c:pt>
                <c:pt idx="13">
                  <c:v>5.4268647333333324E-3</c:v>
                </c:pt>
                <c:pt idx="14">
                  <c:v>5.7855709333333337E-3</c:v>
                </c:pt>
                <c:pt idx="15">
                  <c:v>6.1358849999999998E-3</c:v>
                </c:pt>
                <c:pt idx="16">
                  <c:v>6.4778069333333342E-3</c:v>
                </c:pt>
                <c:pt idx="17">
                  <c:v>6.8113367333333345E-3</c:v>
                </c:pt>
                <c:pt idx="18">
                  <c:v>7.1364744000000013E-3</c:v>
                </c:pt>
                <c:pt idx="19">
                  <c:v>7.4532199333333365E-3</c:v>
                </c:pt>
                <c:pt idx="20">
                  <c:v>7.7615733333333365E-3</c:v>
                </c:pt>
                <c:pt idx="21">
                  <c:v>8.0615346000000015E-3</c:v>
                </c:pt>
                <c:pt idx="22">
                  <c:v>8.3531037333333356E-3</c:v>
                </c:pt>
                <c:pt idx="23">
                  <c:v>8.6362807333333364E-3</c:v>
                </c:pt>
                <c:pt idx="24">
                  <c:v>8.9110656000000038E-3</c:v>
                </c:pt>
                <c:pt idx="25">
                  <c:v>9.1774583333333361E-3</c:v>
                </c:pt>
                <c:pt idx="26">
                  <c:v>9.4354589333333367E-3</c:v>
                </c:pt>
                <c:pt idx="27">
                  <c:v>9.6850674000000039E-3</c:v>
                </c:pt>
                <c:pt idx="28">
                  <c:v>9.9262837333333361E-3</c:v>
                </c:pt>
                <c:pt idx="29">
                  <c:v>1.0159107933333337E-2</c:v>
                </c:pt>
                <c:pt idx="30">
                  <c:v>1.0383540000000004E-2</c:v>
                </c:pt>
                <c:pt idx="31">
                  <c:v>1.0599579933333336E-2</c:v>
                </c:pt>
                <c:pt idx="32">
                  <c:v>1.0807227733333338E-2</c:v>
                </c:pt>
                <c:pt idx="33">
                  <c:v>1.1006483400000005E-2</c:v>
                </c:pt>
                <c:pt idx="34">
                  <c:v>1.1197346933333338E-2</c:v>
                </c:pt>
                <c:pt idx="35">
                  <c:v>1.1379818333333337E-2</c:v>
                </c:pt>
                <c:pt idx="36">
                  <c:v>1.1553897600000005E-2</c:v>
                </c:pt>
                <c:pt idx="37">
                  <c:v>1.1719584733333337E-2</c:v>
                </c:pt>
                <c:pt idx="38">
                  <c:v>1.1876879733333338E-2</c:v>
                </c:pt>
                <c:pt idx="39">
                  <c:v>1.2025782600000003E-2</c:v>
                </c:pt>
                <c:pt idx="40">
                  <c:v>1.2166293333333338E-2</c:v>
                </c:pt>
                <c:pt idx="41">
                  <c:v>1.2298411933333336E-2</c:v>
                </c:pt>
                <c:pt idx="42">
                  <c:v>1.2422138400000006E-2</c:v>
                </c:pt>
                <c:pt idx="43">
                  <c:v>1.2537472733333336E-2</c:v>
                </c:pt>
                <c:pt idx="44">
                  <c:v>1.2644414933333337E-2</c:v>
                </c:pt>
                <c:pt idx="45">
                  <c:v>1.2742965000000007E-2</c:v>
                </c:pt>
                <c:pt idx="46">
                  <c:v>1.2833122933333338E-2</c:v>
                </c:pt>
                <c:pt idx="47">
                  <c:v>1.2914888733333334E-2</c:v>
                </c:pt>
                <c:pt idx="48">
                  <c:v>1.2988262400000006E-2</c:v>
                </c:pt>
                <c:pt idx="49">
                  <c:v>1.3053243933333337E-2</c:v>
                </c:pt>
                <c:pt idx="50">
                  <c:v>1.3109833333333336E-2</c:v>
                </c:pt>
                <c:pt idx="51">
                  <c:v>1.3158030600000002E-2</c:v>
                </c:pt>
                <c:pt idx="52">
                  <c:v>1.3197835733333335E-2</c:v>
                </c:pt>
                <c:pt idx="53">
                  <c:v>1.3229248733333338E-2</c:v>
                </c:pt>
                <c:pt idx="54">
                  <c:v>1.32522696E-2</c:v>
                </c:pt>
                <c:pt idx="55">
                  <c:v>1.3266898333333332E-2</c:v>
                </c:pt>
                <c:pt idx="56">
                  <c:v>1.3273134933333335E-2</c:v>
                </c:pt>
                <c:pt idx="57">
                  <c:v>1.3270979400000004E-2</c:v>
                </c:pt>
                <c:pt idx="58">
                  <c:v>1.3260431733333329E-2</c:v>
                </c:pt>
                <c:pt idx="59">
                  <c:v>1.3241491933333335E-2</c:v>
                </c:pt>
                <c:pt idx="60">
                  <c:v>1.3214160000000001E-2</c:v>
                </c:pt>
                <c:pt idx="61">
                  <c:v>1.317843593333333E-2</c:v>
                </c:pt>
                <c:pt idx="62">
                  <c:v>1.313431973333333E-2</c:v>
                </c:pt>
                <c:pt idx="63">
                  <c:v>1.3081811400000001E-2</c:v>
                </c:pt>
                <c:pt idx="64">
                  <c:v>1.3020910933333331E-2</c:v>
                </c:pt>
                <c:pt idx="65">
                  <c:v>1.2951618333333331E-2</c:v>
                </c:pt>
                <c:pt idx="66">
                  <c:v>1.2873933599999998E-2</c:v>
                </c:pt>
                <c:pt idx="67">
                  <c:v>1.2787856733333335E-2</c:v>
                </c:pt>
                <c:pt idx="68">
                  <c:v>1.2693387733333329E-2</c:v>
                </c:pt>
                <c:pt idx="69">
                  <c:v>1.2590526599999995E-2</c:v>
                </c:pt>
                <c:pt idx="70">
                  <c:v>1.2479273333333339E-2</c:v>
                </c:pt>
                <c:pt idx="71">
                  <c:v>1.2359627933333329E-2</c:v>
                </c:pt>
                <c:pt idx="72">
                  <c:v>1.2231590399999989E-2</c:v>
                </c:pt>
                <c:pt idx="73">
                  <c:v>1.2095160733333336E-2</c:v>
                </c:pt>
                <c:pt idx="74">
                  <c:v>1.1950338933333329E-2</c:v>
                </c:pt>
                <c:pt idx="75">
                  <c:v>1.1797124999999992E-2</c:v>
                </c:pt>
                <c:pt idx="76">
                  <c:v>1.1635518933333332E-2</c:v>
                </c:pt>
                <c:pt idx="77">
                  <c:v>1.1465520733333324E-2</c:v>
                </c:pt>
                <c:pt idx="78">
                  <c:v>1.1287130399999987E-2</c:v>
                </c:pt>
                <c:pt idx="79">
                  <c:v>1.1100347933333327E-2</c:v>
                </c:pt>
                <c:pt idx="80">
                  <c:v>1.0905173333333327E-2</c:v>
                </c:pt>
                <c:pt idx="81">
                  <c:v>1.0701606599999993E-2</c:v>
                </c:pt>
                <c:pt idx="82">
                  <c:v>1.0489647733333322E-2</c:v>
                </c:pt>
                <c:pt idx="83">
                  <c:v>1.0269296733333325E-2</c:v>
                </c:pt>
                <c:pt idx="84">
                  <c:v>1.0040553599999988E-2</c:v>
                </c:pt>
                <c:pt idx="85">
                  <c:v>9.8034183333333205E-3</c:v>
                </c:pt>
                <c:pt idx="86">
                  <c:v>9.5578909333333302E-3</c:v>
                </c:pt>
                <c:pt idx="87">
                  <c:v>9.3039713999999857E-3</c:v>
                </c:pt>
                <c:pt idx="88">
                  <c:v>9.0416597333333182E-3</c:v>
                </c:pt>
                <c:pt idx="89">
                  <c:v>8.7709559333333242E-3</c:v>
                </c:pt>
                <c:pt idx="90">
                  <c:v>8.491859999999983E-3</c:v>
                </c:pt>
                <c:pt idx="91">
                  <c:v>8.2043719333333154E-3</c:v>
                </c:pt>
                <c:pt idx="92">
                  <c:v>7.9084917333333213E-3</c:v>
                </c:pt>
                <c:pt idx="93">
                  <c:v>7.6042193999999869E-3</c:v>
                </c:pt>
                <c:pt idx="94">
                  <c:v>7.2915549333333121E-3</c:v>
                </c:pt>
                <c:pt idx="95">
                  <c:v>6.9704983333333179E-3</c:v>
                </c:pt>
                <c:pt idx="96">
                  <c:v>6.6410495999999763E-3</c:v>
                </c:pt>
                <c:pt idx="97">
                  <c:v>6.3032087333333153E-3</c:v>
                </c:pt>
                <c:pt idx="98">
                  <c:v>5.956975733333314E-3</c:v>
                </c:pt>
                <c:pt idx="99">
                  <c:v>5.6023505999999654E-3</c:v>
                </c:pt>
                <c:pt idx="100">
                  <c:v>5.2393333333333181E-3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B5E-4F9C-AB90-CFA3CF4F9458}"/>
            </c:ext>
          </c:extLst>
        </c:ser>
        <c:ser>
          <c:idx val="29"/>
          <c:order val="29"/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'neg alpha'!$G$31:$DC$31</c:f>
              <c:numCache>
                <c:formatCode>General</c:formatCode>
                <c:ptCount val="101"/>
                <c:pt idx="0">
                  <c:v>0</c:v>
                </c:pt>
                <c:pt idx="1">
                  <c:v>4.6680179583333335E-4</c:v>
                </c:pt>
                <c:pt idx="2">
                  <c:v>9.2520718333333337E-4</c:v>
                </c:pt>
                <c:pt idx="3">
                  <c:v>1.3752161624999999E-3</c:v>
                </c:pt>
                <c:pt idx="4">
                  <c:v>1.8168287333333334E-3</c:v>
                </c:pt>
                <c:pt idx="5">
                  <c:v>2.2500448958333338E-3</c:v>
                </c:pt>
                <c:pt idx="6">
                  <c:v>2.6748646500000003E-3</c:v>
                </c:pt>
                <c:pt idx="7">
                  <c:v>3.0912879958333332E-3</c:v>
                </c:pt>
                <c:pt idx="8">
                  <c:v>3.4993149333333333E-3</c:v>
                </c:pt>
                <c:pt idx="9">
                  <c:v>3.8989454624999997E-3</c:v>
                </c:pt>
                <c:pt idx="10">
                  <c:v>4.290179583333332E-3</c:v>
                </c:pt>
                <c:pt idx="11">
                  <c:v>4.6730172958333325E-3</c:v>
                </c:pt>
                <c:pt idx="12">
                  <c:v>5.0474585999999988E-3</c:v>
                </c:pt>
                <c:pt idx="13">
                  <c:v>5.4135034958333319E-3</c:v>
                </c:pt>
                <c:pt idx="14">
                  <c:v>5.7711519833333327E-3</c:v>
                </c:pt>
                <c:pt idx="15">
                  <c:v>6.1204040624999994E-3</c:v>
                </c:pt>
                <c:pt idx="16">
                  <c:v>6.4612597333333337E-3</c:v>
                </c:pt>
                <c:pt idx="17">
                  <c:v>6.7937189958333331E-3</c:v>
                </c:pt>
                <c:pt idx="18">
                  <c:v>7.117781850000001E-3</c:v>
                </c:pt>
                <c:pt idx="19">
                  <c:v>7.4334482958333349E-3</c:v>
                </c:pt>
                <c:pt idx="20">
                  <c:v>7.7407183333333355E-3</c:v>
                </c:pt>
                <c:pt idx="21">
                  <c:v>8.039591962500002E-3</c:v>
                </c:pt>
                <c:pt idx="22">
                  <c:v>8.3300691833333353E-3</c:v>
                </c:pt>
                <c:pt idx="23">
                  <c:v>8.6121499958333354E-3</c:v>
                </c:pt>
                <c:pt idx="24">
                  <c:v>8.8858344000000006E-3</c:v>
                </c:pt>
                <c:pt idx="25">
                  <c:v>9.1511223958333342E-3</c:v>
                </c:pt>
                <c:pt idx="26">
                  <c:v>9.4080139833333347E-3</c:v>
                </c:pt>
                <c:pt idx="27">
                  <c:v>9.6565091625000019E-3</c:v>
                </c:pt>
                <c:pt idx="28">
                  <c:v>9.8966079333333342E-3</c:v>
                </c:pt>
                <c:pt idx="29">
                  <c:v>1.0128310295833335E-2</c:v>
                </c:pt>
                <c:pt idx="30">
                  <c:v>1.0351616250000003E-2</c:v>
                </c:pt>
                <c:pt idx="31">
                  <c:v>1.0566525795833333E-2</c:v>
                </c:pt>
                <c:pt idx="32">
                  <c:v>1.0773038933333335E-2</c:v>
                </c:pt>
                <c:pt idx="33">
                  <c:v>1.0971155662500003E-2</c:v>
                </c:pt>
                <c:pt idx="34">
                  <c:v>1.1160875983333336E-2</c:v>
                </c:pt>
                <c:pt idx="35">
                  <c:v>1.1342199895833335E-2</c:v>
                </c:pt>
                <c:pt idx="36">
                  <c:v>1.1515127400000002E-2</c:v>
                </c:pt>
                <c:pt idx="37">
                  <c:v>1.1679658495833335E-2</c:v>
                </c:pt>
                <c:pt idx="38">
                  <c:v>1.1835793183333335E-2</c:v>
                </c:pt>
                <c:pt idx="39">
                  <c:v>1.1983531462500002E-2</c:v>
                </c:pt>
                <c:pt idx="40">
                  <c:v>1.2122873333333336E-2</c:v>
                </c:pt>
                <c:pt idx="41">
                  <c:v>1.2253818795833333E-2</c:v>
                </c:pt>
                <c:pt idx="42">
                  <c:v>1.2376367850000004E-2</c:v>
                </c:pt>
                <c:pt idx="43">
                  <c:v>1.2490520495833336E-2</c:v>
                </c:pt>
                <c:pt idx="44">
                  <c:v>1.2596276733333335E-2</c:v>
                </c:pt>
                <c:pt idx="45">
                  <c:v>1.2693636562500004E-2</c:v>
                </c:pt>
                <c:pt idx="46">
                  <c:v>1.2782599983333335E-2</c:v>
                </c:pt>
                <c:pt idx="47">
                  <c:v>1.2863166995833333E-2</c:v>
                </c:pt>
                <c:pt idx="48">
                  <c:v>1.2935337600000003E-2</c:v>
                </c:pt>
                <c:pt idx="49">
                  <c:v>1.2999111795833332E-2</c:v>
                </c:pt>
                <c:pt idx="50">
                  <c:v>1.3054489583333334E-2</c:v>
                </c:pt>
                <c:pt idx="51">
                  <c:v>1.31014709625E-2</c:v>
                </c:pt>
                <c:pt idx="52">
                  <c:v>1.314005593333333E-2</c:v>
                </c:pt>
                <c:pt idx="53">
                  <c:v>1.3170244495833334E-2</c:v>
                </c:pt>
                <c:pt idx="54">
                  <c:v>1.3192036649999997E-2</c:v>
                </c:pt>
                <c:pt idx="55">
                  <c:v>1.3205432395833331E-2</c:v>
                </c:pt>
                <c:pt idx="56">
                  <c:v>1.3210431733333331E-2</c:v>
                </c:pt>
                <c:pt idx="57">
                  <c:v>1.3207034662499999E-2</c:v>
                </c:pt>
                <c:pt idx="58">
                  <c:v>1.3195241183333328E-2</c:v>
                </c:pt>
                <c:pt idx="59">
                  <c:v>1.3175051295833332E-2</c:v>
                </c:pt>
                <c:pt idx="60">
                  <c:v>1.3146464999999996E-2</c:v>
                </c:pt>
                <c:pt idx="61">
                  <c:v>1.3109482295833327E-2</c:v>
                </c:pt>
                <c:pt idx="62">
                  <c:v>1.3064103183333328E-2</c:v>
                </c:pt>
                <c:pt idx="63">
                  <c:v>1.3010327662499994E-2</c:v>
                </c:pt>
                <c:pt idx="64">
                  <c:v>1.2948155733333327E-2</c:v>
                </c:pt>
                <c:pt idx="65">
                  <c:v>1.2877587395833331E-2</c:v>
                </c:pt>
                <c:pt idx="66">
                  <c:v>1.2798622649999994E-2</c:v>
                </c:pt>
                <c:pt idx="67">
                  <c:v>1.2711261495833324E-2</c:v>
                </c:pt>
                <c:pt idx="68">
                  <c:v>1.2615503933333324E-2</c:v>
                </c:pt>
                <c:pt idx="69">
                  <c:v>1.2511349962499991E-2</c:v>
                </c:pt>
                <c:pt idx="70">
                  <c:v>1.2398799583333332E-2</c:v>
                </c:pt>
                <c:pt idx="71">
                  <c:v>1.2277852795833329E-2</c:v>
                </c:pt>
                <c:pt idx="72">
                  <c:v>1.2148509599999989E-2</c:v>
                </c:pt>
                <c:pt idx="73">
                  <c:v>1.2010769995833323E-2</c:v>
                </c:pt>
                <c:pt idx="74">
                  <c:v>1.1864633983333317E-2</c:v>
                </c:pt>
                <c:pt idx="75">
                  <c:v>1.1710101562499985E-2</c:v>
                </c:pt>
                <c:pt idx="76">
                  <c:v>1.1547172733333326E-2</c:v>
                </c:pt>
                <c:pt idx="77">
                  <c:v>1.137584749583332E-2</c:v>
                </c:pt>
                <c:pt idx="78">
                  <c:v>1.1196125849999985E-2</c:v>
                </c:pt>
                <c:pt idx="79">
                  <c:v>1.100800779583332E-2</c:v>
                </c:pt>
                <c:pt idx="80">
                  <c:v>1.0811493333333325E-2</c:v>
                </c:pt>
                <c:pt idx="81">
                  <c:v>1.0606582462499979E-2</c:v>
                </c:pt>
                <c:pt idx="82">
                  <c:v>1.0393275183333318E-2</c:v>
                </c:pt>
                <c:pt idx="83">
                  <c:v>1.0171571495833316E-2</c:v>
                </c:pt>
                <c:pt idx="84">
                  <c:v>9.9414713999999814E-3</c:v>
                </c:pt>
                <c:pt idx="85">
                  <c:v>9.7029748958333134E-3</c:v>
                </c:pt>
                <c:pt idx="86">
                  <c:v>9.4560819833333226E-3</c:v>
                </c:pt>
                <c:pt idx="87">
                  <c:v>9.2007926624999778E-3</c:v>
                </c:pt>
                <c:pt idx="88">
                  <c:v>8.9371069333333136E-3</c:v>
                </c:pt>
                <c:pt idx="89">
                  <c:v>8.6650247958333093E-3</c:v>
                </c:pt>
                <c:pt idx="90">
                  <c:v>8.3845462499999787E-3</c:v>
                </c:pt>
                <c:pt idx="91">
                  <c:v>8.095671295833308E-3</c:v>
                </c:pt>
                <c:pt idx="92">
                  <c:v>7.7983999333333179E-3</c:v>
                </c:pt>
                <c:pt idx="93">
                  <c:v>7.4927321624999738E-3</c:v>
                </c:pt>
                <c:pt idx="94">
                  <c:v>7.1786679833333103E-3</c:v>
                </c:pt>
                <c:pt idx="95">
                  <c:v>6.8562073958333067E-3</c:v>
                </c:pt>
                <c:pt idx="96">
                  <c:v>6.5253503999999699E-3</c:v>
                </c:pt>
                <c:pt idx="97">
                  <c:v>6.1860969958332998E-3</c:v>
                </c:pt>
                <c:pt idx="98">
                  <c:v>5.8384471833333035E-3</c:v>
                </c:pt>
                <c:pt idx="99">
                  <c:v>5.4824009624999601E-3</c:v>
                </c:pt>
                <c:pt idx="100">
                  <c:v>5.1179583333333042E-3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B5E-4F9C-AB90-CFA3CF4F9458}"/>
            </c:ext>
          </c:extLst>
        </c:ser>
        <c:ser>
          <c:idx val="30"/>
          <c:order val="30"/>
          <c:spPr>
            <a:ln w="95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val>
            <c:numRef>
              <c:f>'neg alpha'!$G$32:$DC$32</c:f>
              <c:numCache>
                <c:formatCode>General</c:formatCode>
                <c:ptCount val="101"/>
                <c:pt idx="0">
                  <c:v>0</c:v>
                </c:pt>
                <c:pt idx="1">
                  <c:v>4.6579958333333338E-4</c:v>
                </c:pt>
                <c:pt idx="2">
                  <c:v>9.2319833333333345E-4</c:v>
                </c:pt>
                <c:pt idx="3">
                  <c:v>1.3721962499999999E-3</c:v>
                </c:pt>
                <c:pt idx="4">
                  <c:v>1.8127933333333334E-3</c:v>
                </c:pt>
                <c:pt idx="5">
                  <c:v>2.2449895833333332E-3</c:v>
                </c:pt>
                <c:pt idx="6">
                  <c:v>2.6687850000000003E-3</c:v>
                </c:pt>
                <c:pt idx="7">
                  <c:v>3.0841795833333337E-3</c:v>
                </c:pt>
                <c:pt idx="8">
                  <c:v>3.4911733333333334E-3</c:v>
                </c:pt>
                <c:pt idx="9">
                  <c:v>3.8897662500000001E-3</c:v>
                </c:pt>
                <c:pt idx="10">
                  <c:v>4.2799583333333327E-3</c:v>
                </c:pt>
                <c:pt idx="11">
                  <c:v>4.6617495833333328E-3</c:v>
                </c:pt>
                <c:pt idx="12">
                  <c:v>5.0351399999999996E-3</c:v>
                </c:pt>
                <c:pt idx="13">
                  <c:v>5.4001295833333313E-3</c:v>
                </c:pt>
                <c:pt idx="14">
                  <c:v>5.7567183333333332E-3</c:v>
                </c:pt>
                <c:pt idx="15">
                  <c:v>6.1049062499999992E-3</c:v>
                </c:pt>
                <c:pt idx="16">
                  <c:v>6.4446933333333336E-3</c:v>
                </c:pt>
                <c:pt idx="17">
                  <c:v>6.7760795833333339E-3</c:v>
                </c:pt>
                <c:pt idx="18">
                  <c:v>7.0990649999999999E-3</c:v>
                </c:pt>
                <c:pt idx="19">
                  <c:v>7.4136495833333343E-3</c:v>
                </c:pt>
                <c:pt idx="20">
                  <c:v>7.7198333333333346E-3</c:v>
                </c:pt>
                <c:pt idx="21">
                  <c:v>8.0176162500000016E-3</c:v>
                </c:pt>
                <c:pt idx="22">
                  <c:v>8.3069983333333361E-3</c:v>
                </c:pt>
                <c:pt idx="23">
                  <c:v>8.5879795833333356E-3</c:v>
                </c:pt>
                <c:pt idx="24">
                  <c:v>8.8605600000000017E-3</c:v>
                </c:pt>
                <c:pt idx="25">
                  <c:v>9.1247395833333328E-3</c:v>
                </c:pt>
                <c:pt idx="26">
                  <c:v>9.3805183333333358E-3</c:v>
                </c:pt>
                <c:pt idx="27">
                  <c:v>9.627896250000002E-3</c:v>
                </c:pt>
                <c:pt idx="28">
                  <c:v>9.8668733333333349E-3</c:v>
                </c:pt>
                <c:pt idx="29">
                  <c:v>1.0097449583333336E-2</c:v>
                </c:pt>
                <c:pt idx="30">
                  <c:v>1.0319625000000002E-2</c:v>
                </c:pt>
                <c:pt idx="31">
                  <c:v>1.0533399583333335E-2</c:v>
                </c:pt>
                <c:pt idx="32">
                  <c:v>1.0738773333333333E-2</c:v>
                </c:pt>
                <c:pt idx="33">
                  <c:v>1.0935746250000003E-2</c:v>
                </c:pt>
                <c:pt idx="34">
                  <c:v>1.1124318333333338E-2</c:v>
                </c:pt>
                <c:pt idx="35">
                  <c:v>1.1304489583333334E-2</c:v>
                </c:pt>
                <c:pt idx="36">
                  <c:v>1.1476260000000002E-2</c:v>
                </c:pt>
                <c:pt idx="37">
                  <c:v>1.1639629583333335E-2</c:v>
                </c:pt>
                <c:pt idx="38">
                  <c:v>1.1794598333333333E-2</c:v>
                </c:pt>
                <c:pt idx="39">
                  <c:v>1.1941166250000001E-2</c:v>
                </c:pt>
                <c:pt idx="40">
                  <c:v>1.2079333333333338E-2</c:v>
                </c:pt>
                <c:pt idx="41">
                  <c:v>1.2209099583333334E-2</c:v>
                </c:pt>
                <c:pt idx="42">
                  <c:v>1.2330465000000002E-2</c:v>
                </c:pt>
                <c:pt idx="43">
                  <c:v>1.2443429583333334E-2</c:v>
                </c:pt>
                <c:pt idx="44">
                  <c:v>1.2547993333333335E-2</c:v>
                </c:pt>
                <c:pt idx="45">
                  <c:v>1.2644156250000003E-2</c:v>
                </c:pt>
                <c:pt idx="46">
                  <c:v>1.2731918333333333E-2</c:v>
                </c:pt>
                <c:pt idx="47">
                  <c:v>1.2811279583333335E-2</c:v>
                </c:pt>
                <c:pt idx="48">
                  <c:v>1.2882240000000003E-2</c:v>
                </c:pt>
                <c:pt idx="49">
                  <c:v>1.2944799583333331E-2</c:v>
                </c:pt>
                <c:pt idx="50">
                  <c:v>1.2998958333333333E-2</c:v>
                </c:pt>
                <c:pt idx="51">
                  <c:v>1.3044716249999999E-2</c:v>
                </c:pt>
                <c:pt idx="52">
                  <c:v>1.3082073333333331E-2</c:v>
                </c:pt>
                <c:pt idx="53">
                  <c:v>1.3111029583333331E-2</c:v>
                </c:pt>
                <c:pt idx="54">
                  <c:v>1.3131584999999999E-2</c:v>
                </c:pt>
                <c:pt idx="55">
                  <c:v>1.3143739583333329E-2</c:v>
                </c:pt>
                <c:pt idx="56">
                  <c:v>1.3147493333333331E-2</c:v>
                </c:pt>
                <c:pt idx="57">
                  <c:v>1.3142846249999996E-2</c:v>
                </c:pt>
                <c:pt idx="58">
                  <c:v>1.3129798333333328E-2</c:v>
                </c:pt>
                <c:pt idx="59">
                  <c:v>1.3108349583333331E-2</c:v>
                </c:pt>
                <c:pt idx="60">
                  <c:v>1.3078499999999995E-2</c:v>
                </c:pt>
                <c:pt idx="61">
                  <c:v>1.3040249583333326E-2</c:v>
                </c:pt>
                <c:pt idx="62">
                  <c:v>1.2993598333333328E-2</c:v>
                </c:pt>
                <c:pt idx="63">
                  <c:v>1.2938546249999995E-2</c:v>
                </c:pt>
                <c:pt idx="64">
                  <c:v>1.2875093333333327E-2</c:v>
                </c:pt>
                <c:pt idx="65">
                  <c:v>1.2803239583333331E-2</c:v>
                </c:pt>
                <c:pt idx="66">
                  <c:v>1.2722984999999992E-2</c:v>
                </c:pt>
                <c:pt idx="67">
                  <c:v>1.2634329583333326E-2</c:v>
                </c:pt>
                <c:pt idx="68">
                  <c:v>1.2537273333333324E-2</c:v>
                </c:pt>
                <c:pt idx="69">
                  <c:v>1.2431816249999995E-2</c:v>
                </c:pt>
                <c:pt idx="70">
                  <c:v>1.231795833333333E-2</c:v>
                </c:pt>
                <c:pt idx="71">
                  <c:v>1.2195699583333327E-2</c:v>
                </c:pt>
                <c:pt idx="72">
                  <c:v>1.2065039999999982E-2</c:v>
                </c:pt>
                <c:pt idx="73">
                  <c:v>1.1925979583333326E-2</c:v>
                </c:pt>
                <c:pt idx="74">
                  <c:v>1.1778518333333318E-2</c:v>
                </c:pt>
                <c:pt idx="75">
                  <c:v>1.1622656249999985E-2</c:v>
                </c:pt>
                <c:pt idx="76">
                  <c:v>1.1458393333333323E-2</c:v>
                </c:pt>
                <c:pt idx="77">
                  <c:v>1.1285729583333324E-2</c:v>
                </c:pt>
                <c:pt idx="78">
                  <c:v>1.1104664999999982E-2</c:v>
                </c:pt>
                <c:pt idx="79">
                  <c:v>1.091519958333332E-2</c:v>
                </c:pt>
                <c:pt idx="80">
                  <c:v>1.0717333333333325E-2</c:v>
                </c:pt>
                <c:pt idx="81">
                  <c:v>1.0511066249999982E-2</c:v>
                </c:pt>
                <c:pt idx="82">
                  <c:v>1.0296398333333318E-2</c:v>
                </c:pt>
                <c:pt idx="83">
                  <c:v>1.0073329583333322E-2</c:v>
                </c:pt>
                <c:pt idx="84">
                  <c:v>9.8418599999999766E-3</c:v>
                </c:pt>
                <c:pt idx="85">
                  <c:v>9.6019895833333174E-3</c:v>
                </c:pt>
                <c:pt idx="86">
                  <c:v>9.3537183333333232E-3</c:v>
                </c:pt>
                <c:pt idx="87">
                  <c:v>9.0970462499999766E-3</c:v>
                </c:pt>
                <c:pt idx="88">
                  <c:v>8.8319733333333122E-3</c:v>
                </c:pt>
                <c:pt idx="89">
                  <c:v>8.5584995833333163E-3</c:v>
                </c:pt>
                <c:pt idx="90">
                  <c:v>8.276624999999975E-3</c:v>
                </c:pt>
                <c:pt idx="91">
                  <c:v>7.986349583333309E-3</c:v>
                </c:pt>
                <c:pt idx="92">
                  <c:v>7.6876733333333114E-3</c:v>
                </c:pt>
                <c:pt idx="93">
                  <c:v>7.3805962499999753E-3</c:v>
                </c:pt>
                <c:pt idx="94">
                  <c:v>7.0651183333333145E-3</c:v>
                </c:pt>
                <c:pt idx="95">
                  <c:v>6.7412395833333083E-3</c:v>
                </c:pt>
                <c:pt idx="96">
                  <c:v>6.4089599999999705E-3</c:v>
                </c:pt>
                <c:pt idx="97">
                  <c:v>6.0682795833333081E-3</c:v>
                </c:pt>
                <c:pt idx="98">
                  <c:v>5.7191983333333002E-3</c:v>
                </c:pt>
                <c:pt idx="99">
                  <c:v>5.3617162499999607E-3</c:v>
                </c:pt>
                <c:pt idx="100">
                  <c:v>4.9958333333333105E-3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B5E-4F9C-AB90-CFA3CF4F9458}"/>
            </c:ext>
          </c:extLst>
        </c:ser>
        <c:ser>
          <c:idx val="31"/>
          <c:order val="31"/>
          <c:spPr>
            <a:ln w="952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val>
            <c:numRef>
              <c:f>'neg alpha'!$G$33:$DC$33</c:f>
              <c:numCache>
                <c:formatCode>General</c:formatCode>
                <c:ptCount val="101"/>
                <c:pt idx="0">
                  <c:v>0</c:v>
                </c:pt>
                <c:pt idx="1">
                  <c:v>4.6479729583333339E-4</c:v>
                </c:pt>
                <c:pt idx="2">
                  <c:v>9.2118918333333342E-4</c:v>
                </c:pt>
                <c:pt idx="3">
                  <c:v>1.3691756625E-3</c:v>
                </c:pt>
                <c:pt idx="4">
                  <c:v>1.8087567333333336E-3</c:v>
                </c:pt>
                <c:pt idx="5">
                  <c:v>2.2399323958333336E-3</c:v>
                </c:pt>
                <c:pt idx="6">
                  <c:v>2.6627026500000003E-3</c:v>
                </c:pt>
                <c:pt idx="7">
                  <c:v>3.0770674958333338E-3</c:v>
                </c:pt>
                <c:pt idx="8">
                  <c:v>3.483026933333334E-3</c:v>
                </c:pt>
                <c:pt idx="9">
                  <c:v>3.8805809625000001E-3</c:v>
                </c:pt>
                <c:pt idx="10">
                  <c:v>4.2697295833333329E-3</c:v>
                </c:pt>
                <c:pt idx="11">
                  <c:v>4.6504727958333325E-3</c:v>
                </c:pt>
                <c:pt idx="12">
                  <c:v>5.0228106000000002E-3</c:v>
                </c:pt>
                <c:pt idx="13">
                  <c:v>5.3867429958333324E-3</c:v>
                </c:pt>
                <c:pt idx="14">
                  <c:v>5.7422699833333335E-3</c:v>
                </c:pt>
                <c:pt idx="15">
                  <c:v>6.0893915624999993E-3</c:v>
                </c:pt>
                <c:pt idx="16">
                  <c:v>6.4281077333333339E-3</c:v>
                </c:pt>
                <c:pt idx="17">
                  <c:v>6.758418495833334E-3</c:v>
                </c:pt>
                <c:pt idx="18">
                  <c:v>7.0803238500000013E-3</c:v>
                </c:pt>
                <c:pt idx="19">
                  <c:v>7.3938237958333349E-3</c:v>
                </c:pt>
                <c:pt idx="20">
                  <c:v>7.6989183333333357E-3</c:v>
                </c:pt>
                <c:pt idx="21">
                  <c:v>7.9956074625000002E-3</c:v>
                </c:pt>
                <c:pt idx="22">
                  <c:v>8.2838911833333344E-3</c:v>
                </c:pt>
                <c:pt idx="23">
                  <c:v>8.5637694958333368E-3</c:v>
                </c:pt>
                <c:pt idx="24">
                  <c:v>8.835242400000002E-3</c:v>
                </c:pt>
                <c:pt idx="25">
                  <c:v>9.0983098958333352E-3</c:v>
                </c:pt>
                <c:pt idx="26">
                  <c:v>9.3529719833333365E-3</c:v>
                </c:pt>
                <c:pt idx="27">
                  <c:v>9.5992286625000024E-3</c:v>
                </c:pt>
                <c:pt idx="28">
                  <c:v>9.8370799333333345E-3</c:v>
                </c:pt>
                <c:pt idx="29">
                  <c:v>1.0066525795833337E-2</c:v>
                </c:pt>
                <c:pt idx="30">
                  <c:v>1.0287566250000003E-2</c:v>
                </c:pt>
                <c:pt idx="31">
                  <c:v>1.0500201295833334E-2</c:v>
                </c:pt>
                <c:pt idx="32">
                  <c:v>1.0704430933333335E-2</c:v>
                </c:pt>
                <c:pt idx="33">
                  <c:v>1.0900255162500002E-2</c:v>
                </c:pt>
                <c:pt idx="34">
                  <c:v>1.1087673983333338E-2</c:v>
                </c:pt>
                <c:pt idx="35">
                  <c:v>1.1266687395833336E-2</c:v>
                </c:pt>
                <c:pt idx="36">
                  <c:v>1.1437295400000002E-2</c:v>
                </c:pt>
                <c:pt idx="37">
                  <c:v>1.1599497995833338E-2</c:v>
                </c:pt>
                <c:pt idx="38">
                  <c:v>1.1753295183333335E-2</c:v>
                </c:pt>
                <c:pt idx="39">
                  <c:v>1.1898686962500005E-2</c:v>
                </c:pt>
                <c:pt idx="40">
                  <c:v>1.2035673333333337E-2</c:v>
                </c:pt>
                <c:pt idx="41">
                  <c:v>1.2164254295833336E-2</c:v>
                </c:pt>
                <c:pt idx="42">
                  <c:v>1.2284429850000006E-2</c:v>
                </c:pt>
                <c:pt idx="43">
                  <c:v>1.2396199995833336E-2</c:v>
                </c:pt>
                <c:pt idx="44">
                  <c:v>1.2499564733333338E-2</c:v>
                </c:pt>
                <c:pt idx="45">
                  <c:v>1.2594524062500004E-2</c:v>
                </c:pt>
                <c:pt idx="46">
                  <c:v>1.2681077983333337E-2</c:v>
                </c:pt>
                <c:pt idx="47">
                  <c:v>1.2759226495833333E-2</c:v>
                </c:pt>
                <c:pt idx="48">
                  <c:v>1.2828969600000004E-2</c:v>
                </c:pt>
                <c:pt idx="49">
                  <c:v>1.2890307295833335E-2</c:v>
                </c:pt>
                <c:pt idx="50">
                  <c:v>1.2943239583333335E-2</c:v>
                </c:pt>
                <c:pt idx="51">
                  <c:v>1.2987766462500001E-2</c:v>
                </c:pt>
                <c:pt idx="52">
                  <c:v>1.3023887933333332E-2</c:v>
                </c:pt>
                <c:pt idx="53">
                  <c:v>1.3051603995833334E-2</c:v>
                </c:pt>
                <c:pt idx="54">
                  <c:v>1.3070914649999998E-2</c:v>
                </c:pt>
                <c:pt idx="55">
                  <c:v>1.3081819895833331E-2</c:v>
                </c:pt>
                <c:pt idx="56">
                  <c:v>1.3084319733333334E-2</c:v>
                </c:pt>
                <c:pt idx="57">
                  <c:v>1.30784141625E-2</c:v>
                </c:pt>
                <c:pt idx="58">
                  <c:v>1.306410318333333E-2</c:v>
                </c:pt>
                <c:pt idx="59">
                  <c:v>1.3041386795833332E-2</c:v>
                </c:pt>
                <c:pt idx="60">
                  <c:v>1.3010264999999998E-2</c:v>
                </c:pt>
                <c:pt idx="61">
                  <c:v>1.2970737795833326E-2</c:v>
                </c:pt>
                <c:pt idx="62">
                  <c:v>1.292280518333333E-2</c:v>
                </c:pt>
                <c:pt idx="63">
                  <c:v>1.2866467162499999E-2</c:v>
                </c:pt>
                <c:pt idx="64">
                  <c:v>1.2801723733333329E-2</c:v>
                </c:pt>
                <c:pt idx="65">
                  <c:v>1.2728574895833334E-2</c:v>
                </c:pt>
                <c:pt idx="66">
                  <c:v>1.2647020649999993E-2</c:v>
                </c:pt>
                <c:pt idx="67">
                  <c:v>1.2557060995833331E-2</c:v>
                </c:pt>
                <c:pt idx="68">
                  <c:v>1.2458695933333326E-2</c:v>
                </c:pt>
                <c:pt idx="69">
                  <c:v>1.2351925462499996E-2</c:v>
                </c:pt>
                <c:pt idx="70">
                  <c:v>1.2236749583333331E-2</c:v>
                </c:pt>
                <c:pt idx="71">
                  <c:v>1.2113168295833334E-2</c:v>
                </c:pt>
                <c:pt idx="72">
                  <c:v>1.1981181599999991E-2</c:v>
                </c:pt>
                <c:pt idx="73">
                  <c:v>1.184078949583333E-2</c:v>
                </c:pt>
                <c:pt idx="74">
                  <c:v>1.1691991983333323E-2</c:v>
                </c:pt>
                <c:pt idx="75">
                  <c:v>1.1534789062499988E-2</c:v>
                </c:pt>
                <c:pt idx="76">
                  <c:v>1.1369180733333328E-2</c:v>
                </c:pt>
                <c:pt idx="77">
                  <c:v>1.1195166995833325E-2</c:v>
                </c:pt>
                <c:pt idx="78">
                  <c:v>1.101274784999999E-2</c:v>
                </c:pt>
                <c:pt idx="79">
                  <c:v>1.0821923295833327E-2</c:v>
                </c:pt>
                <c:pt idx="80">
                  <c:v>1.0622693333333325E-2</c:v>
                </c:pt>
                <c:pt idx="81">
                  <c:v>1.0415057962499988E-2</c:v>
                </c:pt>
                <c:pt idx="82">
                  <c:v>1.0199017183333322E-2</c:v>
                </c:pt>
                <c:pt idx="83">
                  <c:v>9.9745709958333241E-3</c:v>
                </c:pt>
                <c:pt idx="84">
                  <c:v>9.7417193999999874E-3</c:v>
                </c:pt>
                <c:pt idx="85">
                  <c:v>9.5004623958333187E-3</c:v>
                </c:pt>
                <c:pt idx="86">
                  <c:v>9.250799983333325E-3</c:v>
                </c:pt>
                <c:pt idx="87">
                  <c:v>8.992732162499982E-3</c:v>
                </c:pt>
                <c:pt idx="88">
                  <c:v>8.726258933333321E-3</c:v>
                </c:pt>
                <c:pt idx="89">
                  <c:v>8.4513802958333245E-3</c:v>
                </c:pt>
                <c:pt idx="90">
                  <c:v>8.1680962499999787E-3</c:v>
                </c:pt>
                <c:pt idx="91">
                  <c:v>7.8764067958333114E-3</c:v>
                </c:pt>
                <c:pt idx="92">
                  <c:v>7.5763119333333226E-3</c:v>
                </c:pt>
                <c:pt idx="93">
                  <c:v>7.2678116624999844E-3</c:v>
                </c:pt>
                <c:pt idx="94">
                  <c:v>6.9509059833333109E-3</c:v>
                </c:pt>
                <c:pt idx="95">
                  <c:v>6.6255948958333089E-3</c:v>
                </c:pt>
                <c:pt idx="96">
                  <c:v>6.2918783999999714E-3</c:v>
                </c:pt>
                <c:pt idx="97">
                  <c:v>5.9497564958333124E-3</c:v>
                </c:pt>
                <c:pt idx="98">
                  <c:v>5.599229183333311E-3</c:v>
                </c:pt>
                <c:pt idx="99">
                  <c:v>5.2402964624999604E-3</c:v>
                </c:pt>
                <c:pt idx="100">
                  <c:v>4.872958333333309E-3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B5E-4F9C-AB90-CFA3CF4F9458}"/>
            </c:ext>
          </c:extLst>
        </c:ser>
        <c:ser>
          <c:idx val="32"/>
          <c:order val="32"/>
          <c:spPr>
            <a:ln w="952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val>
            <c:numRef>
              <c:f>'neg alpha'!$G$34:$DC$34</c:f>
              <c:numCache>
                <c:formatCode>General</c:formatCode>
                <c:ptCount val="101"/>
                <c:pt idx="0">
                  <c:v>0</c:v>
                </c:pt>
                <c:pt idx="1">
                  <c:v>4.6379493333333343E-4</c:v>
                </c:pt>
                <c:pt idx="2">
                  <c:v>9.1917973333333351E-4</c:v>
                </c:pt>
                <c:pt idx="3">
                  <c:v>1.3661544E-3</c:v>
                </c:pt>
                <c:pt idx="4">
                  <c:v>1.8047189333333337E-3</c:v>
                </c:pt>
                <c:pt idx="5">
                  <c:v>2.2348733333333337E-3</c:v>
                </c:pt>
                <c:pt idx="6">
                  <c:v>2.6566176000000006E-3</c:v>
                </c:pt>
                <c:pt idx="7">
                  <c:v>3.0699517333333337E-3</c:v>
                </c:pt>
                <c:pt idx="8">
                  <c:v>3.4748757333333338E-3</c:v>
                </c:pt>
                <c:pt idx="9">
                  <c:v>3.8713896000000005E-3</c:v>
                </c:pt>
                <c:pt idx="10">
                  <c:v>4.2594933333333336E-3</c:v>
                </c:pt>
                <c:pt idx="11">
                  <c:v>4.6391869333333334E-3</c:v>
                </c:pt>
                <c:pt idx="12">
                  <c:v>5.0104704000000005E-3</c:v>
                </c:pt>
                <c:pt idx="13">
                  <c:v>5.3733437333333325E-3</c:v>
                </c:pt>
                <c:pt idx="14">
                  <c:v>5.7278069333333336E-3</c:v>
                </c:pt>
                <c:pt idx="15">
                  <c:v>6.0738599999999995E-3</c:v>
                </c:pt>
                <c:pt idx="16">
                  <c:v>6.4115029333333346E-3</c:v>
                </c:pt>
                <c:pt idx="17">
                  <c:v>6.7407357333333345E-3</c:v>
                </c:pt>
                <c:pt idx="18">
                  <c:v>7.0615584000000009E-3</c:v>
                </c:pt>
                <c:pt idx="19">
                  <c:v>7.3739709333333348E-3</c:v>
                </c:pt>
                <c:pt idx="20">
                  <c:v>7.677973333333336E-3</c:v>
                </c:pt>
                <c:pt idx="21">
                  <c:v>7.9735656000000012E-3</c:v>
                </c:pt>
                <c:pt idx="22">
                  <c:v>8.2607477333333339E-3</c:v>
                </c:pt>
                <c:pt idx="23">
                  <c:v>8.5395197333333357E-3</c:v>
                </c:pt>
                <c:pt idx="24">
                  <c:v>8.8098816000000014E-3</c:v>
                </c:pt>
                <c:pt idx="25">
                  <c:v>9.0718333333333345E-3</c:v>
                </c:pt>
                <c:pt idx="26">
                  <c:v>9.3253749333333351E-3</c:v>
                </c:pt>
                <c:pt idx="27">
                  <c:v>9.5705064000000031E-3</c:v>
                </c:pt>
                <c:pt idx="28">
                  <c:v>9.807227733333335E-3</c:v>
                </c:pt>
                <c:pt idx="29">
                  <c:v>1.0035538933333336E-2</c:v>
                </c:pt>
                <c:pt idx="30">
                  <c:v>1.0255440000000001E-2</c:v>
                </c:pt>
                <c:pt idx="31">
                  <c:v>1.0466930933333334E-2</c:v>
                </c:pt>
                <c:pt idx="32">
                  <c:v>1.0670011733333335E-2</c:v>
                </c:pt>
                <c:pt idx="33">
                  <c:v>1.0864682400000002E-2</c:v>
                </c:pt>
                <c:pt idx="34">
                  <c:v>1.1050942933333339E-2</c:v>
                </c:pt>
                <c:pt idx="35">
                  <c:v>1.1228793333333337E-2</c:v>
                </c:pt>
                <c:pt idx="36">
                  <c:v>1.1398233600000002E-2</c:v>
                </c:pt>
                <c:pt idx="37">
                  <c:v>1.1559263733333335E-2</c:v>
                </c:pt>
                <c:pt idx="38">
                  <c:v>1.1711883733333334E-2</c:v>
                </c:pt>
                <c:pt idx="39">
                  <c:v>1.1856093600000003E-2</c:v>
                </c:pt>
                <c:pt idx="40">
                  <c:v>1.1991893333333337E-2</c:v>
                </c:pt>
                <c:pt idx="41">
                  <c:v>1.2119282933333335E-2</c:v>
                </c:pt>
                <c:pt idx="42">
                  <c:v>1.2238262400000003E-2</c:v>
                </c:pt>
                <c:pt idx="43">
                  <c:v>1.2348831733333336E-2</c:v>
                </c:pt>
                <c:pt idx="44">
                  <c:v>1.2450990933333336E-2</c:v>
                </c:pt>
                <c:pt idx="45">
                  <c:v>1.2544740000000002E-2</c:v>
                </c:pt>
                <c:pt idx="46">
                  <c:v>1.2630078933333334E-2</c:v>
                </c:pt>
                <c:pt idx="47">
                  <c:v>1.2707007733333333E-2</c:v>
                </c:pt>
                <c:pt idx="48">
                  <c:v>1.2775526400000002E-2</c:v>
                </c:pt>
                <c:pt idx="49">
                  <c:v>1.2835634933333333E-2</c:v>
                </c:pt>
                <c:pt idx="50">
                  <c:v>1.2887333333333336E-2</c:v>
                </c:pt>
                <c:pt idx="51">
                  <c:v>1.2930621600000001E-2</c:v>
                </c:pt>
                <c:pt idx="52">
                  <c:v>1.2965499733333328E-2</c:v>
                </c:pt>
                <c:pt idx="53">
                  <c:v>1.2991967733333332E-2</c:v>
                </c:pt>
                <c:pt idx="54">
                  <c:v>1.3010025599999997E-2</c:v>
                </c:pt>
                <c:pt idx="55">
                  <c:v>1.3019673333333329E-2</c:v>
                </c:pt>
                <c:pt idx="56">
                  <c:v>1.3020910933333331E-2</c:v>
                </c:pt>
                <c:pt idx="57">
                  <c:v>1.3013738399999999E-2</c:v>
                </c:pt>
                <c:pt idx="58">
                  <c:v>1.2998155733333327E-2</c:v>
                </c:pt>
                <c:pt idx="59">
                  <c:v>1.2974162933333332E-2</c:v>
                </c:pt>
                <c:pt idx="60">
                  <c:v>1.2941759999999998E-2</c:v>
                </c:pt>
                <c:pt idx="61">
                  <c:v>1.2900946933333324E-2</c:v>
                </c:pt>
                <c:pt idx="62">
                  <c:v>1.2851723733333327E-2</c:v>
                </c:pt>
                <c:pt idx="63">
                  <c:v>1.2794090399999992E-2</c:v>
                </c:pt>
                <c:pt idx="64">
                  <c:v>1.2728046933333327E-2</c:v>
                </c:pt>
                <c:pt idx="65">
                  <c:v>1.2653593333333331E-2</c:v>
                </c:pt>
                <c:pt idx="66">
                  <c:v>1.2570729599999993E-2</c:v>
                </c:pt>
                <c:pt idx="67">
                  <c:v>1.2479455733333328E-2</c:v>
                </c:pt>
                <c:pt idx="68">
                  <c:v>1.2379771733333326E-2</c:v>
                </c:pt>
                <c:pt idx="69">
                  <c:v>1.2271677599999996E-2</c:v>
                </c:pt>
                <c:pt idx="70">
                  <c:v>1.2155173333333331E-2</c:v>
                </c:pt>
                <c:pt idx="71">
                  <c:v>1.2030258933333326E-2</c:v>
                </c:pt>
                <c:pt idx="72">
                  <c:v>1.1896934399999989E-2</c:v>
                </c:pt>
                <c:pt idx="73">
                  <c:v>1.1755199733333329E-2</c:v>
                </c:pt>
                <c:pt idx="74">
                  <c:v>1.160505493333332E-2</c:v>
                </c:pt>
                <c:pt idx="75">
                  <c:v>1.1446499999999984E-2</c:v>
                </c:pt>
                <c:pt idx="76">
                  <c:v>1.1279534933333321E-2</c:v>
                </c:pt>
                <c:pt idx="77">
                  <c:v>1.110415973333332E-2</c:v>
                </c:pt>
                <c:pt idx="78">
                  <c:v>1.0920374399999985E-2</c:v>
                </c:pt>
                <c:pt idx="79">
                  <c:v>1.0728178933333318E-2</c:v>
                </c:pt>
                <c:pt idx="80">
                  <c:v>1.0527573333333321E-2</c:v>
                </c:pt>
                <c:pt idx="81">
                  <c:v>1.0318557599999983E-2</c:v>
                </c:pt>
                <c:pt idx="82">
                  <c:v>1.0101131733333317E-2</c:v>
                </c:pt>
                <c:pt idx="83">
                  <c:v>9.8752957333333204E-3</c:v>
                </c:pt>
                <c:pt idx="84">
                  <c:v>9.641049599999979E-3</c:v>
                </c:pt>
                <c:pt idx="85">
                  <c:v>9.3983933333333172E-3</c:v>
                </c:pt>
                <c:pt idx="86">
                  <c:v>9.1473269333333211E-3</c:v>
                </c:pt>
                <c:pt idx="87">
                  <c:v>8.8878503999999803E-3</c:v>
                </c:pt>
                <c:pt idx="88">
                  <c:v>8.6199637333333121E-3</c:v>
                </c:pt>
                <c:pt idx="89">
                  <c:v>8.343666933333313E-3</c:v>
                </c:pt>
                <c:pt idx="90">
                  <c:v>8.0589599999999692E-3</c:v>
                </c:pt>
                <c:pt idx="91">
                  <c:v>7.7658429333333084E-3</c:v>
                </c:pt>
                <c:pt idx="92">
                  <c:v>7.4643157333333099E-3</c:v>
                </c:pt>
                <c:pt idx="93">
                  <c:v>7.1543783999999735E-3</c:v>
                </c:pt>
                <c:pt idx="94">
                  <c:v>6.8360309333333064E-3</c:v>
                </c:pt>
                <c:pt idx="95">
                  <c:v>6.5092733333333083E-3</c:v>
                </c:pt>
                <c:pt idx="96">
                  <c:v>6.1741055999999656E-3</c:v>
                </c:pt>
                <c:pt idx="97">
                  <c:v>5.8305277333332989E-3</c:v>
                </c:pt>
                <c:pt idx="98">
                  <c:v>5.4785397333333014E-3</c:v>
                </c:pt>
                <c:pt idx="99">
                  <c:v>5.1181415999999591E-3</c:v>
                </c:pt>
                <c:pt idx="100">
                  <c:v>4.7493333333333068E-3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B5E-4F9C-AB90-CFA3CF4F9458}"/>
            </c:ext>
          </c:extLst>
        </c:ser>
        <c:ser>
          <c:idx val="33"/>
          <c:order val="33"/>
          <c:spPr>
            <a:ln w="952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val>
            <c:numRef>
              <c:f>'neg alpha'!$G$35:$DC$35</c:f>
              <c:numCache>
                <c:formatCode>General</c:formatCode>
                <c:ptCount val="101"/>
                <c:pt idx="0">
                  <c:v>0</c:v>
                </c:pt>
                <c:pt idx="1">
                  <c:v>4.6279249583333339E-4</c:v>
                </c:pt>
                <c:pt idx="2">
                  <c:v>9.171699833333335E-4</c:v>
                </c:pt>
                <c:pt idx="3">
                  <c:v>1.3631324625000001E-3</c:v>
                </c:pt>
                <c:pt idx="4">
                  <c:v>1.8006799333333337E-3</c:v>
                </c:pt>
                <c:pt idx="5">
                  <c:v>2.2298123958333338E-3</c:v>
                </c:pt>
                <c:pt idx="6">
                  <c:v>2.6505298500000005E-3</c:v>
                </c:pt>
                <c:pt idx="7">
                  <c:v>3.0628322958333341E-3</c:v>
                </c:pt>
                <c:pt idx="8">
                  <c:v>3.4667197333333338E-3</c:v>
                </c:pt>
                <c:pt idx="9">
                  <c:v>3.8621921625E-3</c:v>
                </c:pt>
                <c:pt idx="10">
                  <c:v>4.2492495833333331E-3</c:v>
                </c:pt>
                <c:pt idx="11">
                  <c:v>4.6278919958333336E-3</c:v>
                </c:pt>
                <c:pt idx="12">
                  <c:v>4.9981194000000007E-3</c:v>
                </c:pt>
                <c:pt idx="13">
                  <c:v>5.3599317958333325E-3</c:v>
                </c:pt>
                <c:pt idx="14">
                  <c:v>5.7133291833333334E-3</c:v>
                </c:pt>
                <c:pt idx="15">
                  <c:v>6.0583115625000008E-3</c:v>
                </c:pt>
                <c:pt idx="16">
                  <c:v>6.3948789333333339E-3</c:v>
                </c:pt>
                <c:pt idx="17">
                  <c:v>6.7230312958333344E-3</c:v>
                </c:pt>
                <c:pt idx="18">
                  <c:v>7.0427686500000013E-3</c:v>
                </c:pt>
                <c:pt idx="19">
                  <c:v>7.3540909958333348E-3</c:v>
                </c:pt>
                <c:pt idx="20">
                  <c:v>7.6569983333333366E-3</c:v>
                </c:pt>
                <c:pt idx="21">
                  <c:v>7.9514906625000013E-3</c:v>
                </c:pt>
                <c:pt idx="22">
                  <c:v>8.2375679833333361E-3</c:v>
                </c:pt>
                <c:pt idx="23">
                  <c:v>8.5152302958333374E-3</c:v>
                </c:pt>
                <c:pt idx="24">
                  <c:v>8.7844776000000034E-3</c:v>
                </c:pt>
                <c:pt idx="25">
                  <c:v>9.045309895833336E-3</c:v>
                </c:pt>
                <c:pt idx="26">
                  <c:v>9.2977271833333368E-3</c:v>
                </c:pt>
                <c:pt idx="27">
                  <c:v>9.5417294625000041E-3</c:v>
                </c:pt>
                <c:pt idx="28">
                  <c:v>9.7773167333333362E-3</c:v>
                </c:pt>
                <c:pt idx="29">
                  <c:v>1.0004488995833338E-2</c:v>
                </c:pt>
                <c:pt idx="30">
                  <c:v>1.0223246250000003E-2</c:v>
                </c:pt>
                <c:pt idx="31">
                  <c:v>1.0433588495833335E-2</c:v>
                </c:pt>
                <c:pt idx="32">
                  <c:v>1.0635515733333337E-2</c:v>
                </c:pt>
                <c:pt idx="33">
                  <c:v>1.0829027962500005E-2</c:v>
                </c:pt>
                <c:pt idx="34">
                  <c:v>1.1014125183333339E-2</c:v>
                </c:pt>
                <c:pt idx="35">
                  <c:v>1.1190807395833337E-2</c:v>
                </c:pt>
                <c:pt idx="36">
                  <c:v>1.1359074600000005E-2</c:v>
                </c:pt>
                <c:pt idx="37">
                  <c:v>1.1518926795833336E-2</c:v>
                </c:pt>
                <c:pt idx="38">
                  <c:v>1.1670363983333334E-2</c:v>
                </c:pt>
                <c:pt idx="39">
                  <c:v>1.1813386162500005E-2</c:v>
                </c:pt>
                <c:pt idx="40">
                  <c:v>1.1947993333333339E-2</c:v>
                </c:pt>
                <c:pt idx="41">
                  <c:v>1.2074185495833337E-2</c:v>
                </c:pt>
                <c:pt idx="42">
                  <c:v>1.2191962650000004E-2</c:v>
                </c:pt>
                <c:pt idx="43">
                  <c:v>1.2301324795833337E-2</c:v>
                </c:pt>
                <c:pt idx="44">
                  <c:v>1.2402271933333335E-2</c:v>
                </c:pt>
                <c:pt idx="45">
                  <c:v>1.2494804062500007E-2</c:v>
                </c:pt>
                <c:pt idx="46">
                  <c:v>1.2578921183333338E-2</c:v>
                </c:pt>
                <c:pt idx="47">
                  <c:v>1.2654623295833336E-2</c:v>
                </c:pt>
                <c:pt idx="48">
                  <c:v>1.2721910400000005E-2</c:v>
                </c:pt>
                <c:pt idx="49">
                  <c:v>1.2780782495833334E-2</c:v>
                </c:pt>
                <c:pt idx="50">
                  <c:v>1.2831239583333336E-2</c:v>
                </c:pt>
                <c:pt idx="51">
                  <c:v>1.2873281662500003E-2</c:v>
                </c:pt>
                <c:pt idx="52">
                  <c:v>1.2906908733333335E-2</c:v>
                </c:pt>
                <c:pt idx="53">
                  <c:v>1.2932120795833337E-2</c:v>
                </c:pt>
                <c:pt idx="54">
                  <c:v>1.294891785E-2</c:v>
                </c:pt>
                <c:pt idx="55">
                  <c:v>1.2957299895833331E-2</c:v>
                </c:pt>
                <c:pt idx="56">
                  <c:v>1.2957266933333333E-2</c:v>
                </c:pt>
                <c:pt idx="57">
                  <c:v>1.2948818962500004E-2</c:v>
                </c:pt>
                <c:pt idx="58">
                  <c:v>1.2931955983333332E-2</c:v>
                </c:pt>
                <c:pt idx="59">
                  <c:v>1.2906677995833334E-2</c:v>
                </c:pt>
                <c:pt idx="60">
                  <c:v>1.2872985E-2</c:v>
                </c:pt>
                <c:pt idx="61">
                  <c:v>1.283087699583333E-2</c:v>
                </c:pt>
                <c:pt idx="62">
                  <c:v>1.2780353983333333E-2</c:v>
                </c:pt>
                <c:pt idx="63">
                  <c:v>1.27214159625E-2</c:v>
                </c:pt>
                <c:pt idx="64">
                  <c:v>1.2654062933333331E-2</c:v>
                </c:pt>
                <c:pt idx="65">
                  <c:v>1.2578294895833335E-2</c:v>
                </c:pt>
                <c:pt idx="66">
                  <c:v>1.2494111849999996E-2</c:v>
                </c:pt>
                <c:pt idx="67">
                  <c:v>1.2401513795833333E-2</c:v>
                </c:pt>
                <c:pt idx="68">
                  <c:v>1.2300500733333327E-2</c:v>
                </c:pt>
                <c:pt idx="69">
                  <c:v>1.2191072662499997E-2</c:v>
                </c:pt>
                <c:pt idx="70">
                  <c:v>1.2073229583333334E-2</c:v>
                </c:pt>
                <c:pt idx="71">
                  <c:v>1.1946971495833337E-2</c:v>
                </c:pt>
                <c:pt idx="72">
                  <c:v>1.181229839999999E-2</c:v>
                </c:pt>
                <c:pt idx="73">
                  <c:v>1.1669210295833329E-2</c:v>
                </c:pt>
                <c:pt idx="74">
                  <c:v>1.1517707183333326E-2</c:v>
                </c:pt>
                <c:pt idx="75">
                  <c:v>1.1357789062499991E-2</c:v>
                </c:pt>
                <c:pt idx="76">
                  <c:v>1.1189455933333325E-2</c:v>
                </c:pt>
                <c:pt idx="77">
                  <c:v>1.101270779583333E-2</c:v>
                </c:pt>
                <c:pt idx="78">
                  <c:v>1.0827544649999993E-2</c:v>
                </c:pt>
                <c:pt idx="79">
                  <c:v>1.0633966495833327E-2</c:v>
                </c:pt>
                <c:pt idx="80">
                  <c:v>1.043197333333333E-2</c:v>
                </c:pt>
                <c:pt idx="81">
                  <c:v>1.0221565162499991E-2</c:v>
                </c:pt>
                <c:pt idx="82">
                  <c:v>1.0002741983333324E-2</c:v>
                </c:pt>
                <c:pt idx="83">
                  <c:v>9.7755037958333242E-3</c:v>
                </c:pt>
                <c:pt idx="84">
                  <c:v>9.5398505999999827E-3</c:v>
                </c:pt>
                <c:pt idx="85">
                  <c:v>9.2957823958333199E-3</c:v>
                </c:pt>
                <c:pt idx="86">
                  <c:v>9.0432991833333254E-3</c:v>
                </c:pt>
                <c:pt idx="87">
                  <c:v>8.7824009624999852E-3</c:v>
                </c:pt>
                <c:pt idx="88">
                  <c:v>8.5130877333333202E-3</c:v>
                </c:pt>
                <c:pt idx="89">
                  <c:v>8.2353594958333234E-3</c:v>
                </c:pt>
                <c:pt idx="90">
                  <c:v>7.9492162499999811E-3</c:v>
                </c:pt>
                <c:pt idx="91">
                  <c:v>7.6546579958333208E-3</c:v>
                </c:pt>
                <c:pt idx="92">
                  <c:v>7.3516847333333218E-3</c:v>
                </c:pt>
                <c:pt idx="93">
                  <c:v>7.0402964624999842E-3</c:v>
                </c:pt>
                <c:pt idx="94">
                  <c:v>6.7204931833333148E-3</c:v>
                </c:pt>
                <c:pt idx="95">
                  <c:v>6.3922748958333137E-3</c:v>
                </c:pt>
                <c:pt idx="96">
                  <c:v>6.0556415999999738E-3</c:v>
                </c:pt>
                <c:pt idx="97">
                  <c:v>5.7105932958333092E-3</c:v>
                </c:pt>
                <c:pt idx="98">
                  <c:v>5.3571299833333058E-3</c:v>
                </c:pt>
                <c:pt idx="99">
                  <c:v>4.9952516624999638E-3</c:v>
                </c:pt>
                <c:pt idx="100">
                  <c:v>4.6249583333333177E-3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B5E-4F9C-AB90-CFA3CF4F9458}"/>
            </c:ext>
          </c:extLst>
        </c:ser>
        <c:ser>
          <c:idx val="34"/>
          <c:order val="34"/>
          <c:spPr>
            <a:ln w="95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val>
            <c:numRef>
              <c:f>'neg alpha'!$G$36:$DC$36</c:f>
              <c:numCache>
                <c:formatCode>General</c:formatCode>
                <c:ptCount val="101"/>
                <c:pt idx="0">
                  <c:v>0</c:v>
                </c:pt>
                <c:pt idx="1">
                  <c:v>4.6178998333333332E-4</c:v>
                </c:pt>
                <c:pt idx="2">
                  <c:v>9.1515993333333328E-4</c:v>
                </c:pt>
                <c:pt idx="3">
                  <c:v>1.3601098499999996E-3</c:v>
                </c:pt>
                <c:pt idx="4">
                  <c:v>1.7966397333333333E-3</c:v>
                </c:pt>
                <c:pt idx="5">
                  <c:v>2.2247495833333333E-3</c:v>
                </c:pt>
                <c:pt idx="6">
                  <c:v>2.6444394000000003E-3</c:v>
                </c:pt>
                <c:pt idx="7">
                  <c:v>3.0557091833333335E-3</c:v>
                </c:pt>
                <c:pt idx="8">
                  <c:v>3.4585589333333334E-3</c:v>
                </c:pt>
                <c:pt idx="9">
                  <c:v>3.8529886499999999E-3</c:v>
                </c:pt>
                <c:pt idx="10">
                  <c:v>4.2389983333333322E-3</c:v>
                </c:pt>
                <c:pt idx="11">
                  <c:v>4.6165879833333324E-3</c:v>
                </c:pt>
                <c:pt idx="12">
                  <c:v>4.9857575999999989E-3</c:v>
                </c:pt>
                <c:pt idx="13">
                  <c:v>5.3465071833333315E-3</c:v>
                </c:pt>
                <c:pt idx="14">
                  <c:v>5.698836733333333E-3</c:v>
                </c:pt>
                <c:pt idx="15">
                  <c:v>6.0427462499999997E-3</c:v>
                </c:pt>
                <c:pt idx="16">
                  <c:v>6.3782357333333328E-3</c:v>
                </c:pt>
                <c:pt idx="17">
                  <c:v>6.7053051833333328E-3</c:v>
                </c:pt>
                <c:pt idx="18">
                  <c:v>7.0239545999999991E-3</c:v>
                </c:pt>
                <c:pt idx="19">
                  <c:v>7.3341839833333334E-3</c:v>
                </c:pt>
                <c:pt idx="20">
                  <c:v>7.6359933333333338E-3</c:v>
                </c:pt>
                <c:pt idx="21">
                  <c:v>7.9293826500000004E-3</c:v>
                </c:pt>
                <c:pt idx="22">
                  <c:v>8.2143519333333342E-3</c:v>
                </c:pt>
                <c:pt idx="23">
                  <c:v>8.490901183333335E-3</c:v>
                </c:pt>
                <c:pt idx="24">
                  <c:v>8.7590304000000011E-3</c:v>
                </c:pt>
                <c:pt idx="25">
                  <c:v>9.0187395833333343E-3</c:v>
                </c:pt>
                <c:pt idx="26">
                  <c:v>9.2700287333333329E-3</c:v>
                </c:pt>
                <c:pt idx="27">
                  <c:v>9.5128978500000003E-3</c:v>
                </c:pt>
                <c:pt idx="28">
                  <c:v>9.747346933333333E-3</c:v>
                </c:pt>
                <c:pt idx="29">
                  <c:v>9.9733759833333345E-3</c:v>
                </c:pt>
                <c:pt idx="30">
                  <c:v>1.0190985000000001E-2</c:v>
                </c:pt>
                <c:pt idx="31">
                  <c:v>1.0400173983333334E-2</c:v>
                </c:pt>
                <c:pt idx="32">
                  <c:v>1.0600942933333333E-2</c:v>
                </c:pt>
                <c:pt idx="33">
                  <c:v>1.0793291850000001E-2</c:v>
                </c:pt>
                <c:pt idx="34">
                  <c:v>1.0977220733333334E-2</c:v>
                </c:pt>
                <c:pt idx="35">
                  <c:v>1.1152729583333333E-2</c:v>
                </c:pt>
                <c:pt idx="36">
                  <c:v>1.1319818400000001E-2</c:v>
                </c:pt>
                <c:pt idx="37">
                  <c:v>1.1478487183333334E-2</c:v>
                </c:pt>
                <c:pt idx="38">
                  <c:v>1.1628735933333332E-2</c:v>
                </c:pt>
                <c:pt idx="39">
                  <c:v>1.1770564650000001E-2</c:v>
                </c:pt>
                <c:pt idx="40">
                  <c:v>1.1903973333333331E-2</c:v>
                </c:pt>
                <c:pt idx="41">
                  <c:v>1.2028961983333333E-2</c:v>
                </c:pt>
                <c:pt idx="42">
                  <c:v>1.2145530599999999E-2</c:v>
                </c:pt>
                <c:pt idx="43">
                  <c:v>1.2253679183333335E-2</c:v>
                </c:pt>
                <c:pt idx="44">
                  <c:v>1.2353407733333332E-2</c:v>
                </c:pt>
                <c:pt idx="45">
                  <c:v>1.2444716250000003E-2</c:v>
                </c:pt>
                <c:pt idx="46">
                  <c:v>1.2527604733333333E-2</c:v>
                </c:pt>
                <c:pt idx="47">
                  <c:v>1.260207318333333E-2</c:v>
                </c:pt>
                <c:pt idx="48">
                  <c:v>1.26681216E-2</c:v>
                </c:pt>
                <c:pt idx="49">
                  <c:v>1.2725749983333329E-2</c:v>
                </c:pt>
                <c:pt idx="50">
                  <c:v>1.2774958333333333E-2</c:v>
                </c:pt>
                <c:pt idx="51">
                  <c:v>1.2815746649999996E-2</c:v>
                </c:pt>
                <c:pt idx="52">
                  <c:v>1.284811493333333E-2</c:v>
                </c:pt>
                <c:pt idx="53">
                  <c:v>1.2872063183333331E-2</c:v>
                </c:pt>
                <c:pt idx="54">
                  <c:v>1.2887591399999994E-2</c:v>
                </c:pt>
                <c:pt idx="55">
                  <c:v>1.2894699583333327E-2</c:v>
                </c:pt>
                <c:pt idx="56">
                  <c:v>1.2893387733333327E-2</c:v>
                </c:pt>
                <c:pt idx="57">
                  <c:v>1.2883655849999997E-2</c:v>
                </c:pt>
                <c:pt idx="58">
                  <c:v>1.2865503933333322E-2</c:v>
                </c:pt>
                <c:pt idx="59">
                  <c:v>1.2838931983333329E-2</c:v>
                </c:pt>
                <c:pt idx="60">
                  <c:v>1.2803939999999993E-2</c:v>
                </c:pt>
                <c:pt idx="61">
                  <c:v>1.2760527983333325E-2</c:v>
                </c:pt>
                <c:pt idx="62">
                  <c:v>1.2708695933333323E-2</c:v>
                </c:pt>
                <c:pt idx="63">
                  <c:v>1.2648443849999989E-2</c:v>
                </c:pt>
                <c:pt idx="64">
                  <c:v>1.2579771733333325E-2</c:v>
                </c:pt>
                <c:pt idx="65">
                  <c:v>1.2502679583333325E-2</c:v>
                </c:pt>
                <c:pt idx="66">
                  <c:v>1.2417167399999991E-2</c:v>
                </c:pt>
                <c:pt idx="67">
                  <c:v>1.2323235183333323E-2</c:v>
                </c:pt>
                <c:pt idx="68">
                  <c:v>1.2220882933333319E-2</c:v>
                </c:pt>
                <c:pt idx="69">
                  <c:v>1.2110110649999988E-2</c:v>
                </c:pt>
                <c:pt idx="70">
                  <c:v>1.1990918333333326E-2</c:v>
                </c:pt>
                <c:pt idx="71">
                  <c:v>1.1863305983333326E-2</c:v>
                </c:pt>
                <c:pt idx="72">
                  <c:v>1.1727273599999984E-2</c:v>
                </c:pt>
                <c:pt idx="73">
                  <c:v>1.1582821183333324E-2</c:v>
                </c:pt>
                <c:pt idx="74">
                  <c:v>1.142994873333332E-2</c:v>
                </c:pt>
                <c:pt idx="75">
                  <c:v>1.1268656249999981E-2</c:v>
                </c:pt>
                <c:pt idx="76">
                  <c:v>1.1098943733333325E-2</c:v>
                </c:pt>
                <c:pt idx="77">
                  <c:v>1.092081118333332E-2</c:v>
                </c:pt>
                <c:pt idx="78">
                  <c:v>1.073425859999998E-2</c:v>
                </c:pt>
                <c:pt idx="79">
                  <c:v>1.0539285983333313E-2</c:v>
                </c:pt>
                <c:pt idx="80">
                  <c:v>1.0335893333333322E-2</c:v>
                </c:pt>
                <c:pt idx="81">
                  <c:v>1.0124080649999982E-2</c:v>
                </c:pt>
                <c:pt idx="82">
                  <c:v>9.9038479333333138E-3</c:v>
                </c:pt>
                <c:pt idx="83">
                  <c:v>9.6751951833333148E-3</c:v>
                </c:pt>
                <c:pt idx="84">
                  <c:v>9.4381223999999708E-3</c:v>
                </c:pt>
                <c:pt idx="85">
                  <c:v>9.192629583333313E-3</c:v>
                </c:pt>
                <c:pt idx="86">
                  <c:v>8.938716733333317E-3</c:v>
                </c:pt>
                <c:pt idx="87">
                  <c:v>8.676383849999976E-3</c:v>
                </c:pt>
                <c:pt idx="88">
                  <c:v>8.4056309333333037E-3</c:v>
                </c:pt>
                <c:pt idx="89">
                  <c:v>8.1264579833333142E-3</c:v>
                </c:pt>
                <c:pt idx="90">
                  <c:v>7.8388649999999727E-3</c:v>
                </c:pt>
                <c:pt idx="91">
                  <c:v>7.5428519833333069E-3</c:v>
                </c:pt>
                <c:pt idx="92">
                  <c:v>7.2384189333333099E-3</c:v>
                </c:pt>
                <c:pt idx="93">
                  <c:v>6.9255658499999678E-3</c:v>
                </c:pt>
                <c:pt idx="94">
                  <c:v>6.6042927333333085E-3</c:v>
                </c:pt>
                <c:pt idx="95">
                  <c:v>6.274599583333304E-3</c:v>
                </c:pt>
                <c:pt idx="96">
                  <c:v>5.9364863999999615E-3</c:v>
                </c:pt>
                <c:pt idx="97">
                  <c:v>5.5899531833332947E-3</c:v>
                </c:pt>
                <c:pt idx="98">
                  <c:v>5.2349999333332967E-3</c:v>
                </c:pt>
                <c:pt idx="99">
                  <c:v>4.8716266499999536E-3</c:v>
                </c:pt>
                <c:pt idx="100">
                  <c:v>4.4998333333333002E-3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BB5E-4F9C-AB90-CFA3CF4F9458}"/>
            </c:ext>
          </c:extLst>
        </c:ser>
        <c:ser>
          <c:idx val="35"/>
          <c:order val="35"/>
          <c:spPr>
            <a:ln w="95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val>
            <c:numRef>
              <c:f>'neg alpha'!$G$37:$DC$37</c:f>
              <c:numCache>
                <c:formatCode>General</c:formatCode>
                <c:ptCount val="101"/>
                <c:pt idx="0">
                  <c:v>0</c:v>
                </c:pt>
                <c:pt idx="1">
                  <c:v>4.6078739583333333E-4</c:v>
                </c:pt>
                <c:pt idx="2">
                  <c:v>9.1314958333333339E-4</c:v>
                </c:pt>
                <c:pt idx="3">
                  <c:v>1.3570865624999999E-3</c:v>
                </c:pt>
                <c:pt idx="4">
                  <c:v>1.7925983333333334E-3</c:v>
                </c:pt>
                <c:pt idx="5">
                  <c:v>2.2196848958333337E-3</c:v>
                </c:pt>
                <c:pt idx="6">
                  <c:v>2.6383462500000005E-3</c:v>
                </c:pt>
                <c:pt idx="7">
                  <c:v>3.0485823958333333E-3</c:v>
                </c:pt>
                <c:pt idx="8">
                  <c:v>3.4503933333333335E-3</c:v>
                </c:pt>
                <c:pt idx="9">
                  <c:v>3.8437790624999994E-3</c:v>
                </c:pt>
                <c:pt idx="10">
                  <c:v>4.2287395833333326E-3</c:v>
                </c:pt>
                <c:pt idx="11">
                  <c:v>4.6052748958333332E-3</c:v>
                </c:pt>
                <c:pt idx="12">
                  <c:v>4.9733850000000003E-3</c:v>
                </c:pt>
                <c:pt idx="13">
                  <c:v>5.3330698958333322E-3</c:v>
                </c:pt>
                <c:pt idx="14">
                  <c:v>5.6843295833333323E-3</c:v>
                </c:pt>
                <c:pt idx="15">
                  <c:v>6.0271640624999989E-3</c:v>
                </c:pt>
                <c:pt idx="16">
                  <c:v>6.3615733333333337E-3</c:v>
                </c:pt>
                <c:pt idx="17">
                  <c:v>6.6875573958333333E-3</c:v>
                </c:pt>
                <c:pt idx="18">
                  <c:v>7.0051162500000003E-3</c:v>
                </c:pt>
                <c:pt idx="19">
                  <c:v>7.3142498958333347E-3</c:v>
                </c:pt>
                <c:pt idx="20">
                  <c:v>7.6149583333333347E-3</c:v>
                </c:pt>
                <c:pt idx="21">
                  <c:v>7.9072415625000003E-3</c:v>
                </c:pt>
                <c:pt idx="22">
                  <c:v>8.1910995833333351E-3</c:v>
                </c:pt>
                <c:pt idx="23">
                  <c:v>8.4665323958333337E-3</c:v>
                </c:pt>
                <c:pt idx="24">
                  <c:v>8.7335400000000014E-3</c:v>
                </c:pt>
                <c:pt idx="25">
                  <c:v>8.9921223958333331E-3</c:v>
                </c:pt>
                <c:pt idx="26">
                  <c:v>9.2422795833333356E-3</c:v>
                </c:pt>
                <c:pt idx="27">
                  <c:v>9.484011562500002E-3</c:v>
                </c:pt>
                <c:pt idx="28">
                  <c:v>9.717318333333334E-3</c:v>
                </c:pt>
                <c:pt idx="29">
                  <c:v>9.9421998958333334E-3</c:v>
                </c:pt>
                <c:pt idx="30">
                  <c:v>1.0158656250000002E-2</c:v>
                </c:pt>
                <c:pt idx="31">
                  <c:v>1.0366687395833334E-2</c:v>
                </c:pt>
                <c:pt idx="32">
                  <c:v>1.0566293333333334E-2</c:v>
                </c:pt>
                <c:pt idx="33">
                  <c:v>1.0757474062500001E-2</c:v>
                </c:pt>
                <c:pt idx="34">
                  <c:v>1.0940229583333336E-2</c:v>
                </c:pt>
                <c:pt idx="35">
                  <c:v>1.1114559895833332E-2</c:v>
                </c:pt>
                <c:pt idx="36">
                  <c:v>1.1280465000000003E-2</c:v>
                </c:pt>
                <c:pt idx="37">
                  <c:v>1.1437944895833335E-2</c:v>
                </c:pt>
                <c:pt idx="38">
                  <c:v>1.1586999583333334E-2</c:v>
                </c:pt>
                <c:pt idx="39">
                  <c:v>1.17276290625E-2</c:v>
                </c:pt>
                <c:pt idx="40">
                  <c:v>1.1859833333333333E-2</c:v>
                </c:pt>
                <c:pt idx="41">
                  <c:v>1.1983612395833333E-2</c:v>
                </c:pt>
                <c:pt idx="42">
                  <c:v>1.2098966250000003E-2</c:v>
                </c:pt>
                <c:pt idx="43">
                  <c:v>1.2205894895833333E-2</c:v>
                </c:pt>
                <c:pt idx="44">
                  <c:v>1.2304398333333334E-2</c:v>
                </c:pt>
                <c:pt idx="45">
                  <c:v>1.2394476562500003E-2</c:v>
                </c:pt>
                <c:pt idx="46">
                  <c:v>1.2476129583333335E-2</c:v>
                </c:pt>
                <c:pt idx="47">
                  <c:v>1.254935739583333E-2</c:v>
                </c:pt>
                <c:pt idx="48">
                  <c:v>1.2614160000000001E-2</c:v>
                </c:pt>
                <c:pt idx="49">
                  <c:v>1.2670537395833332E-2</c:v>
                </c:pt>
                <c:pt idx="50">
                  <c:v>1.2718489583333331E-2</c:v>
                </c:pt>
                <c:pt idx="51">
                  <c:v>1.2758016562499997E-2</c:v>
                </c:pt>
                <c:pt idx="52">
                  <c:v>1.278911833333333E-2</c:v>
                </c:pt>
                <c:pt idx="53">
                  <c:v>1.2811794895833332E-2</c:v>
                </c:pt>
                <c:pt idx="54">
                  <c:v>1.2826046249999995E-2</c:v>
                </c:pt>
                <c:pt idx="55">
                  <c:v>1.2831872395833327E-2</c:v>
                </c:pt>
                <c:pt idx="56">
                  <c:v>1.282927333333333E-2</c:v>
                </c:pt>
                <c:pt idx="57">
                  <c:v>1.2818249062499999E-2</c:v>
                </c:pt>
                <c:pt idx="58">
                  <c:v>1.2798799583333324E-2</c:v>
                </c:pt>
                <c:pt idx="59">
                  <c:v>1.2770924895833329E-2</c:v>
                </c:pt>
                <c:pt idx="60">
                  <c:v>1.2734624999999996E-2</c:v>
                </c:pt>
                <c:pt idx="61">
                  <c:v>1.2689899895833325E-2</c:v>
                </c:pt>
                <c:pt idx="62">
                  <c:v>1.2636749583333325E-2</c:v>
                </c:pt>
                <c:pt idx="63">
                  <c:v>1.2575174062499993E-2</c:v>
                </c:pt>
                <c:pt idx="64">
                  <c:v>1.2505173333333328E-2</c:v>
                </c:pt>
                <c:pt idx="65">
                  <c:v>1.2426747395833326E-2</c:v>
                </c:pt>
                <c:pt idx="66">
                  <c:v>1.2339896249999992E-2</c:v>
                </c:pt>
                <c:pt idx="67">
                  <c:v>1.2244619895833326E-2</c:v>
                </c:pt>
                <c:pt idx="68">
                  <c:v>1.2140918333333323E-2</c:v>
                </c:pt>
                <c:pt idx="69">
                  <c:v>1.2028791562499988E-2</c:v>
                </c:pt>
                <c:pt idx="70">
                  <c:v>1.1908239583333331E-2</c:v>
                </c:pt>
                <c:pt idx="71">
                  <c:v>1.1779262395833323E-2</c:v>
                </c:pt>
                <c:pt idx="72">
                  <c:v>1.1641859999999983E-2</c:v>
                </c:pt>
                <c:pt idx="73">
                  <c:v>1.1496032395833328E-2</c:v>
                </c:pt>
                <c:pt idx="74">
                  <c:v>1.1341779583333322E-2</c:v>
                </c:pt>
                <c:pt idx="75">
                  <c:v>1.1179101562499984E-2</c:v>
                </c:pt>
                <c:pt idx="76">
                  <c:v>1.1007998333333324E-2</c:v>
                </c:pt>
                <c:pt idx="77">
                  <c:v>1.0828469895833318E-2</c:v>
                </c:pt>
                <c:pt idx="78">
                  <c:v>1.0640516249999978E-2</c:v>
                </c:pt>
                <c:pt idx="79">
                  <c:v>1.044413739583332E-2</c:v>
                </c:pt>
                <c:pt idx="80">
                  <c:v>1.0239333333333319E-2</c:v>
                </c:pt>
                <c:pt idx="81">
                  <c:v>1.0026104062499985E-2</c:v>
                </c:pt>
                <c:pt idx="82">
                  <c:v>9.8044495833333155E-3</c:v>
                </c:pt>
                <c:pt idx="83">
                  <c:v>9.5743698958333165E-3</c:v>
                </c:pt>
                <c:pt idx="84">
                  <c:v>9.3358649999999779E-3</c:v>
                </c:pt>
                <c:pt idx="85">
                  <c:v>9.0889348958333137E-3</c:v>
                </c:pt>
                <c:pt idx="86">
                  <c:v>8.8335795833333168E-3</c:v>
                </c:pt>
                <c:pt idx="87">
                  <c:v>8.5697990624999804E-3</c:v>
                </c:pt>
                <c:pt idx="88">
                  <c:v>8.2975933333333113E-3</c:v>
                </c:pt>
                <c:pt idx="89">
                  <c:v>8.016962395833313E-3</c:v>
                </c:pt>
                <c:pt idx="90">
                  <c:v>7.7279062499999718E-3</c:v>
                </c:pt>
                <c:pt idx="91">
                  <c:v>7.4304248958333083E-3</c:v>
                </c:pt>
                <c:pt idx="92">
                  <c:v>7.1245183333333156E-3</c:v>
                </c:pt>
                <c:pt idx="93">
                  <c:v>6.810186562499973E-3</c:v>
                </c:pt>
                <c:pt idx="94">
                  <c:v>6.4874295833333012E-3</c:v>
                </c:pt>
                <c:pt idx="95">
                  <c:v>6.1562473958333072E-3</c:v>
                </c:pt>
                <c:pt idx="96">
                  <c:v>5.8166399999999632E-3</c:v>
                </c:pt>
                <c:pt idx="97">
                  <c:v>5.468607395833297E-3</c:v>
                </c:pt>
                <c:pt idx="98">
                  <c:v>5.1121495833333017E-3</c:v>
                </c:pt>
                <c:pt idx="99">
                  <c:v>4.7472665624999563E-3</c:v>
                </c:pt>
                <c:pt idx="100">
                  <c:v>4.3739583333333026E-3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BB5E-4F9C-AB90-CFA3CF4F9458}"/>
            </c:ext>
          </c:extLst>
        </c:ser>
        <c:ser>
          <c:idx val="36"/>
          <c:order val="36"/>
          <c:spPr>
            <a:ln w="952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'neg alpha'!$G$38:$DC$38</c:f>
              <c:numCache>
                <c:formatCode>General</c:formatCode>
                <c:ptCount val="101"/>
                <c:pt idx="0">
                  <c:v>0</c:v>
                </c:pt>
                <c:pt idx="1">
                  <c:v>4.5978473333333338E-4</c:v>
                </c:pt>
                <c:pt idx="2">
                  <c:v>9.1113893333333339E-4</c:v>
                </c:pt>
                <c:pt idx="3">
                  <c:v>1.3540626E-3</c:v>
                </c:pt>
                <c:pt idx="4">
                  <c:v>1.7885557333333336E-3</c:v>
                </c:pt>
                <c:pt idx="5">
                  <c:v>2.2146183333333338E-3</c:v>
                </c:pt>
                <c:pt idx="6">
                  <c:v>2.6322504000000002E-3</c:v>
                </c:pt>
                <c:pt idx="7">
                  <c:v>3.0414519333333335E-3</c:v>
                </c:pt>
                <c:pt idx="8">
                  <c:v>3.4422229333333338E-3</c:v>
                </c:pt>
                <c:pt idx="9">
                  <c:v>3.8345633999999997E-3</c:v>
                </c:pt>
                <c:pt idx="10">
                  <c:v>4.2184733333333335E-3</c:v>
                </c:pt>
                <c:pt idx="11">
                  <c:v>4.5939527333333334E-3</c:v>
                </c:pt>
                <c:pt idx="12">
                  <c:v>4.9610015999999998E-3</c:v>
                </c:pt>
                <c:pt idx="13">
                  <c:v>5.3196199333333328E-3</c:v>
                </c:pt>
                <c:pt idx="14">
                  <c:v>5.6698077333333331E-3</c:v>
                </c:pt>
                <c:pt idx="15">
                  <c:v>6.011565E-3</c:v>
                </c:pt>
                <c:pt idx="16">
                  <c:v>6.3448917333333334E-3</c:v>
                </c:pt>
                <c:pt idx="17">
                  <c:v>6.6697879333333333E-3</c:v>
                </c:pt>
                <c:pt idx="18">
                  <c:v>6.9862536000000015E-3</c:v>
                </c:pt>
                <c:pt idx="19">
                  <c:v>7.2942887333333345E-3</c:v>
                </c:pt>
                <c:pt idx="20">
                  <c:v>7.5938933333333358E-3</c:v>
                </c:pt>
                <c:pt idx="21">
                  <c:v>7.8850674000000009E-3</c:v>
                </c:pt>
                <c:pt idx="22">
                  <c:v>8.1678109333333353E-3</c:v>
                </c:pt>
                <c:pt idx="23">
                  <c:v>8.4421239333333353E-3</c:v>
                </c:pt>
                <c:pt idx="24">
                  <c:v>8.7080064000000009E-3</c:v>
                </c:pt>
                <c:pt idx="25">
                  <c:v>8.965458333333334E-3</c:v>
                </c:pt>
                <c:pt idx="26">
                  <c:v>9.2144797333333344E-3</c:v>
                </c:pt>
                <c:pt idx="27">
                  <c:v>9.4550706000000023E-3</c:v>
                </c:pt>
                <c:pt idx="28">
                  <c:v>9.687230933333334E-3</c:v>
                </c:pt>
                <c:pt idx="29">
                  <c:v>9.9109607333333349E-3</c:v>
                </c:pt>
                <c:pt idx="30">
                  <c:v>1.0126260000000002E-2</c:v>
                </c:pt>
                <c:pt idx="31">
                  <c:v>1.0333128733333332E-2</c:v>
                </c:pt>
                <c:pt idx="32">
                  <c:v>1.0531566933333333E-2</c:v>
                </c:pt>
                <c:pt idx="33">
                  <c:v>1.0721574600000002E-2</c:v>
                </c:pt>
                <c:pt idx="34">
                  <c:v>1.0903151733333337E-2</c:v>
                </c:pt>
                <c:pt idx="35">
                  <c:v>1.1076298333333335E-2</c:v>
                </c:pt>
                <c:pt idx="36">
                  <c:v>1.1241014400000001E-2</c:v>
                </c:pt>
                <c:pt idx="37">
                  <c:v>1.1397299933333336E-2</c:v>
                </c:pt>
                <c:pt idx="38">
                  <c:v>1.1545154933333334E-2</c:v>
                </c:pt>
                <c:pt idx="39">
                  <c:v>1.1684579400000002E-2</c:v>
                </c:pt>
                <c:pt idx="40">
                  <c:v>1.1815573333333336E-2</c:v>
                </c:pt>
                <c:pt idx="41">
                  <c:v>1.1938136733333334E-2</c:v>
                </c:pt>
                <c:pt idx="42">
                  <c:v>1.2052269600000002E-2</c:v>
                </c:pt>
                <c:pt idx="43">
                  <c:v>1.2157971933333334E-2</c:v>
                </c:pt>
                <c:pt idx="44">
                  <c:v>1.2255243733333334E-2</c:v>
                </c:pt>
                <c:pt idx="45">
                  <c:v>1.2344085000000003E-2</c:v>
                </c:pt>
                <c:pt idx="46">
                  <c:v>1.2424495733333334E-2</c:v>
                </c:pt>
                <c:pt idx="47">
                  <c:v>1.2496475933333332E-2</c:v>
                </c:pt>
                <c:pt idx="48">
                  <c:v>1.2560025600000002E-2</c:v>
                </c:pt>
                <c:pt idx="49">
                  <c:v>1.2615144733333332E-2</c:v>
                </c:pt>
                <c:pt idx="50">
                  <c:v>1.2661833333333332E-2</c:v>
                </c:pt>
                <c:pt idx="51">
                  <c:v>1.2700091399999999E-2</c:v>
                </c:pt>
                <c:pt idx="52">
                  <c:v>1.2729918933333329E-2</c:v>
                </c:pt>
                <c:pt idx="53">
                  <c:v>1.2751315933333332E-2</c:v>
                </c:pt>
                <c:pt idx="54">
                  <c:v>1.2764282399999995E-2</c:v>
                </c:pt>
                <c:pt idx="55">
                  <c:v>1.2768818333333327E-2</c:v>
                </c:pt>
                <c:pt idx="56">
                  <c:v>1.2764923733333329E-2</c:v>
                </c:pt>
                <c:pt idx="57">
                  <c:v>1.2752598599999996E-2</c:v>
                </c:pt>
                <c:pt idx="58">
                  <c:v>1.2731842933333324E-2</c:v>
                </c:pt>
                <c:pt idx="59">
                  <c:v>1.2702656733333329E-2</c:v>
                </c:pt>
                <c:pt idx="60">
                  <c:v>1.2665039999999994E-2</c:v>
                </c:pt>
                <c:pt idx="61">
                  <c:v>1.2618992733333324E-2</c:v>
                </c:pt>
                <c:pt idx="62">
                  <c:v>1.2564514933333323E-2</c:v>
                </c:pt>
                <c:pt idx="63">
                  <c:v>1.2501606599999993E-2</c:v>
                </c:pt>
                <c:pt idx="64">
                  <c:v>1.2430267733333323E-2</c:v>
                </c:pt>
                <c:pt idx="65">
                  <c:v>1.2350498333333328E-2</c:v>
                </c:pt>
                <c:pt idx="66">
                  <c:v>1.2262298399999989E-2</c:v>
                </c:pt>
                <c:pt idx="67">
                  <c:v>1.2165667933333329E-2</c:v>
                </c:pt>
                <c:pt idx="68">
                  <c:v>1.2060606933333322E-2</c:v>
                </c:pt>
                <c:pt idx="69">
                  <c:v>1.1947115399999989E-2</c:v>
                </c:pt>
                <c:pt idx="70">
                  <c:v>1.1825193333333331E-2</c:v>
                </c:pt>
                <c:pt idx="71">
                  <c:v>1.1694840733333326E-2</c:v>
                </c:pt>
                <c:pt idx="72">
                  <c:v>1.1556057599999985E-2</c:v>
                </c:pt>
                <c:pt idx="73">
                  <c:v>1.1408843933333322E-2</c:v>
                </c:pt>
                <c:pt idx="74">
                  <c:v>1.1253199733333316E-2</c:v>
                </c:pt>
                <c:pt idx="75">
                  <c:v>1.1089124999999984E-2</c:v>
                </c:pt>
                <c:pt idx="76">
                  <c:v>1.0916619733333324E-2</c:v>
                </c:pt>
                <c:pt idx="77">
                  <c:v>1.0735683933333316E-2</c:v>
                </c:pt>
                <c:pt idx="78">
                  <c:v>1.0546317599999983E-2</c:v>
                </c:pt>
                <c:pt idx="79">
                  <c:v>1.0348520733333314E-2</c:v>
                </c:pt>
                <c:pt idx="80">
                  <c:v>1.0142293333333323E-2</c:v>
                </c:pt>
                <c:pt idx="81">
                  <c:v>9.9276353999999782E-3</c:v>
                </c:pt>
                <c:pt idx="82">
                  <c:v>9.7045469333333148E-3</c:v>
                </c:pt>
                <c:pt idx="83">
                  <c:v>9.4730279333333223E-3</c:v>
                </c:pt>
                <c:pt idx="84">
                  <c:v>9.2330783999999763E-3</c:v>
                </c:pt>
                <c:pt idx="85">
                  <c:v>8.9846983333333186E-3</c:v>
                </c:pt>
                <c:pt idx="86">
                  <c:v>8.7278877333333178E-3</c:v>
                </c:pt>
                <c:pt idx="87">
                  <c:v>8.4626465999999706E-3</c:v>
                </c:pt>
                <c:pt idx="88">
                  <c:v>8.1889749333333081E-3</c:v>
                </c:pt>
                <c:pt idx="89">
                  <c:v>7.906872733333313E-3</c:v>
                </c:pt>
                <c:pt idx="90">
                  <c:v>7.6163399999999715E-3</c:v>
                </c:pt>
                <c:pt idx="91">
                  <c:v>7.3173767333333112E-3</c:v>
                </c:pt>
                <c:pt idx="92">
                  <c:v>7.0099829333333114E-3</c:v>
                </c:pt>
                <c:pt idx="93">
                  <c:v>6.6941585999999789E-3</c:v>
                </c:pt>
                <c:pt idx="94">
                  <c:v>6.3699037333333069E-3</c:v>
                </c:pt>
                <c:pt idx="95">
                  <c:v>6.0372183333333093E-3</c:v>
                </c:pt>
                <c:pt idx="96">
                  <c:v>5.6961023999999652E-3</c:v>
                </c:pt>
                <c:pt idx="97">
                  <c:v>5.3465559333333024E-3</c:v>
                </c:pt>
                <c:pt idx="98">
                  <c:v>4.9885789333333E-3</c:v>
                </c:pt>
                <c:pt idx="99">
                  <c:v>4.6221713999999581E-3</c:v>
                </c:pt>
                <c:pt idx="100">
                  <c:v>4.2473333333332974E-3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BB5E-4F9C-AB90-CFA3CF4F9458}"/>
            </c:ext>
          </c:extLst>
        </c:ser>
        <c:ser>
          <c:idx val="37"/>
          <c:order val="37"/>
          <c:spPr>
            <a:ln w="952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'neg alpha'!$G$39:$DC$39</c:f>
              <c:numCache>
                <c:formatCode>General</c:formatCode>
                <c:ptCount val="101"/>
                <c:pt idx="0">
                  <c:v>0</c:v>
                </c:pt>
                <c:pt idx="1">
                  <c:v>4.5878199583333339E-4</c:v>
                </c:pt>
                <c:pt idx="2">
                  <c:v>9.0912798333333351E-4</c:v>
                </c:pt>
                <c:pt idx="3">
                  <c:v>1.3510379625000001E-3</c:v>
                </c:pt>
                <c:pt idx="4">
                  <c:v>1.7845119333333337E-3</c:v>
                </c:pt>
                <c:pt idx="5">
                  <c:v>2.2095498958333336E-3</c:v>
                </c:pt>
                <c:pt idx="6">
                  <c:v>2.6261518500000003E-3</c:v>
                </c:pt>
                <c:pt idx="7">
                  <c:v>3.0343177958333336E-3</c:v>
                </c:pt>
                <c:pt idx="8">
                  <c:v>3.4340477333333341E-3</c:v>
                </c:pt>
                <c:pt idx="9">
                  <c:v>3.8253416625000005E-3</c:v>
                </c:pt>
                <c:pt idx="10">
                  <c:v>4.2081995833333332E-3</c:v>
                </c:pt>
                <c:pt idx="11">
                  <c:v>4.582621495833333E-3</c:v>
                </c:pt>
                <c:pt idx="12">
                  <c:v>4.9486074E-3</c:v>
                </c:pt>
                <c:pt idx="13">
                  <c:v>5.3061572958333324E-3</c:v>
                </c:pt>
                <c:pt idx="14">
                  <c:v>5.6552711833333328E-3</c:v>
                </c:pt>
                <c:pt idx="15">
                  <c:v>5.9959490624999995E-3</c:v>
                </c:pt>
                <c:pt idx="16">
                  <c:v>6.3281909333333343E-3</c:v>
                </c:pt>
                <c:pt idx="17">
                  <c:v>6.6519967958333336E-3</c:v>
                </c:pt>
                <c:pt idx="18">
                  <c:v>6.9673666500000009E-3</c:v>
                </c:pt>
                <c:pt idx="19">
                  <c:v>7.2743004958333354E-3</c:v>
                </c:pt>
                <c:pt idx="20">
                  <c:v>7.5727983333333353E-3</c:v>
                </c:pt>
                <c:pt idx="21">
                  <c:v>7.8628601625000006E-3</c:v>
                </c:pt>
                <c:pt idx="22">
                  <c:v>8.1444859833333348E-3</c:v>
                </c:pt>
                <c:pt idx="23">
                  <c:v>8.4176757958333362E-3</c:v>
                </c:pt>
                <c:pt idx="24">
                  <c:v>8.6824296000000013E-3</c:v>
                </c:pt>
                <c:pt idx="25">
                  <c:v>8.9387473958333352E-3</c:v>
                </c:pt>
                <c:pt idx="26">
                  <c:v>9.1866291833333346E-3</c:v>
                </c:pt>
                <c:pt idx="27">
                  <c:v>9.4260749625000029E-3</c:v>
                </c:pt>
                <c:pt idx="28">
                  <c:v>9.6570847333333348E-3</c:v>
                </c:pt>
                <c:pt idx="29">
                  <c:v>9.8796584958333357E-3</c:v>
                </c:pt>
                <c:pt idx="30">
                  <c:v>1.0093796250000002E-2</c:v>
                </c:pt>
                <c:pt idx="31">
                  <c:v>1.0299497995833334E-2</c:v>
                </c:pt>
                <c:pt idx="32">
                  <c:v>1.0496763733333334E-2</c:v>
                </c:pt>
                <c:pt idx="33">
                  <c:v>1.0685593462500004E-2</c:v>
                </c:pt>
                <c:pt idx="34">
                  <c:v>1.0865987183333339E-2</c:v>
                </c:pt>
                <c:pt idx="35">
                  <c:v>1.1037944895833336E-2</c:v>
                </c:pt>
                <c:pt idx="36">
                  <c:v>1.1201466600000005E-2</c:v>
                </c:pt>
                <c:pt idx="37">
                  <c:v>1.1356552295833336E-2</c:v>
                </c:pt>
                <c:pt idx="38">
                  <c:v>1.1503201983333336E-2</c:v>
                </c:pt>
                <c:pt idx="39">
                  <c:v>1.1641415662500001E-2</c:v>
                </c:pt>
                <c:pt idx="40">
                  <c:v>1.1771193333333338E-2</c:v>
                </c:pt>
                <c:pt idx="41">
                  <c:v>1.1892534995833336E-2</c:v>
                </c:pt>
                <c:pt idx="42">
                  <c:v>1.2005440650000003E-2</c:v>
                </c:pt>
                <c:pt idx="43">
                  <c:v>1.2109910295833339E-2</c:v>
                </c:pt>
                <c:pt idx="44">
                  <c:v>1.2205943933333336E-2</c:v>
                </c:pt>
                <c:pt idx="45">
                  <c:v>1.2293541562500003E-2</c:v>
                </c:pt>
                <c:pt idx="46">
                  <c:v>1.2372703183333337E-2</c:v>
                </c:pt>
                <c:pt idx="47">
                  <c:v>1.2443428795833334E-2</c:v>
                </c:pt>
                <c:pt idx="48">
                  <c:v>1.2505718400000003E-2</c:v>
                </c:pt>
                <c:pt idx="49">
                  <c:v>1.2559571995833333E-2</c:v>
                </c:pt>
                <c:pt idx="50">
                  <c:v>1.2604989583333335E-2</c:v>
                </c:pt>
                <c:pt idx="51">
                  <c:v>1.26419711625E-2</c:v>
                </c:pt>
                <c:pt idx="52">
                  <c:v>1.267051673333333E-2</c:v>
                </c:pt>
                <c:pt idx="53">
                  <c:v>1.2690626295833335E-2</c:v>
                </c:pt>
                <c:pt idx="54">
                  <c:v>1.2702299849999998E-2</c:v>
                </c:pt>
                <c:pt idx="55">
                  <c:v>1.2705537395833329E-2</c:v>
                </c:pt>
                <c:pt idx="56">
                  <c:v>1.2700338933333333E-2</c:v>
                </c:pt>
                <c:pt idx="57">
                  <c:v>1.26867044625E-2</c:v>
                </c:pt>
                <c:pt idx="58">
                  <c:v>1.2664633983333326E-2</c:v>
                </c:pt>
                <c:pt idx="59">
                  <c:v>1.2634127495833333E-2</c:v>
                </c:pt>
                <c:pt idx="60">
                  <c:v>1.2595184999999997E-2</c:v>
                </c:pt>
                <c:pt idx="61">
                  <c:v>1.2547806495833327E-2</c:v>
                </c:pt>
                <c:pt idx="62">
                  <c:v>1.2491991983333329E-2</c:v>
                </c:pt>
                <c:pt idx="63">
                  <c:v>1.2427741462499996E-2</c:v>
                </c:pt>
                <c:pt idx="64">
                  <c:v>1.2355054933333328E-2</c:v>
                </c:pt>
                <c:pt idx="65">
                  <c:v>1.2273932395833333E-2</c:v>
                </c:pt>
                <c:pt idx="66">
                  <c:v>1.2184373849999996E-2</c:v>
                </c:pt>
                <c:pt idx="67">
                  <c:v>1.2086379295833328E-2</c:v>
                </c:pt>
                <c:pt idx="68">
                  <c:v>1.1979948733333325E-2</c:v>
                </c:pt>
                <c:pt idx="69">
                  <c:v>1.1865082162499992E-2</c:v>
                </c:pt>
                <c:pt idx="70">
                  <c:v>1.174177958333333E-2</c:v>
                </c:pt>
                <c:pt idx="71">
                  <c:v>1.1610040995833328E-2</c:v>
                </c:pt>
                <c:pt idx="72">
                  <c:v>1.1469866399999987E-2</c:v>
                </c:pt>
                <c:pt idx="73">
                  <c:v>1.1321255795833329E-2</c:v>
                </c:pt>
                <c:pt idx="74">
                  <c:v>1.1164209183333319E-2</c:v>
                </c:pt>
                <c:pt idx="75">
                  <c:v>1.0998726562499988E-2</c:v>
                </c:pt>
                <c:pt idx="76">
                  <c:v>1.0824807933333326E-2</c:v>
                </c:pt>
                <c:pt idx="77">
                  <c:v>1.0642453295833326E-2</c:v>
                </c:pt>
                <c:pt idx="78">
                  <c:v>1.0451662649999985E-2</c:v>
                </c:pt>
                <c:pt idx="79">
                  <c:v>1.0252435995833323E-2</c:v>
                </c:pt>
                <c:pt idx="80">
                  <c:v>1.0044773333333326E-2</c:v>
                </c:pt>
                <c:pt idx="81">
                  <c:v>9.828674662499981E-3</c:v>
                </c:pt>
                <c:pt idx="82">
                  <c:v>9.6041399833333187E-3</c:v>
                </c:pt>
                <c:pt idx="83">
                  <c:v>9.3711692958333252E-3</c:v>
                </c:pt>
                <c:pt idx="84">
                  <c:v>9.1297625999999799E-3</c:v>
                </c:pt>
                <c:pt idx="85">
                  <c:v>8.8799198958333173E-3</c:v>
                </c:pt>
                <c:pt idx="86">
                  <c:v>8.6216411833333235E-3</c:v>
                </c:pt>
                <c:pt idx="87">
                  <c:v>8.3549264624999814E-3</c:v>
                </c:pt>
                <c:pt idx="88">
                  <c:v>8.0797757333333151E-3</c:v>
                </c:pt>
                <c:pt idx="89">
                  <c:v>7.7961889958333142E-3</c:v>
                </c:pt>
                <c:pt idx="90">
                  <c:v>7.5041662499999717E-3</c:v>
                </c:pt>
                <c:pt idx="91">
                  <c:v>7.2037074958333155E-3</c:v>
                </c:pt>
                <c:pt idx="92">
                  <c:v>6.8948127333333178E-3</c:v>
                </c:pt>
                <c:pt idx="93">
                  <c:v>6.5774819624999786E-3</c:v>
                </c:pt>
                <c:pt idx="94">
                  <c:v>6.2517151833333118E-3</c:v>
                </c:pt>
                <c:pt idx="95">
                  <c:v>5.9175123958333103E-3</c:v>
                </c:pt>
                <c:pt idx="96">
                  <c:v>5.5748735999999674E-3</c:v>
                </c:pt>
                <c:pt idx="97">
                  <c:v>5.2237987958333038E-3</c:v>
                </c:pt>
                <c:pt idx="98">
                  <c:v>4.8642879833333125E-3</c:v>
                </c:pt>
                <c:pt idx="99">
                  <c:v>4.4963411624999589E-3</c:v>
                </c:pt>
                <c:pt idx="100">
                  <c:v>4.1199583333333054E-3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BB5E-4F9C-AB90-CFA3CF4F9458}"/>
            </c:ext>
          </c:extLst>
        </c:ser>
        <c:ser>
          <c:idx val="38"/>
          <c:order val="38"/>
          <c:spPr>
            <a:ln w="952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'neg alpha'!$G$40:$DC$40</c:f>
              <c:numCache>
                <c:formatCode>General</c:formatCode>
                <c:ptCount val="101"/>
                <c:pt idx="0">
                  <c:v>0</c:v>
                </c:pt>
                <c:pt idx="1">
                  <c:v>4.5777918333333344E-4</c:v>
                </c:pt>
                <c:pt idx="2">
                  <c:v>9.0711673333333353E-4</c:v>
                </c:pt>
                <c:pt idx="3">
                  <c:v>1.34801265E-3</c:v>
                </c:pt>
                <c:pt idx="4">
                  <c:v>1.7804669333333339E-3</c:v>
                </c:pt>
                <c:pt idx="5">
                  <c:v>2.2044795833333335E-3</c:v>
                </c:pt>
                <c:pt idx="6">
                  <c:v>2.6200506000000007E-3</c:v>
                </c:pt>
                <c:pt idx="7">
                  <c:v>3.0271799833333341E-3</c:v>
                </c:pt>
                <c:pt idx="8">
                  <c:v>3.4258677333333341E-3</c:v>
                </c:pt>
                <c:pt idx="9">
                  <c:v>3.8161138500000004E-3</c:v>
                </c:pt>
                <c:pt idx="10">
                  <c:v>4.1979183333333333E-3</c:v>
                </c:pt>
                <c:pt idx="11">
                  <c:v>4.5712811833333328E-3</c:v>
                </c:pt>
                <c:pt idx="12">
                  <c:v>4.9362024000000008E-3</c:v>
                </c:pt>
                <c:pt idx="13">
                  <c:v>5.2926819833333328E-3</c:v>
                </c:pt>
                <c:pt idx="14">
                  <c:v>5.640719933333334E-3</c:v>
                </c:pt>
                <c:pt idx="15">
                  <c:v>5.9803162500000001E-3</c:v>
                </c:pt>
                <c:pt idx="16">
                  <c:v>6.3114709333333347E-3</c:v>
                </c:pt>
                <c:pt idx="17">
                  <c:v>6.6341839833333341E-3</c:v>
                </c:pt>
                <c:pt idx="18">
                  <c:v>6.948455400000002E-3</c:v>
                </c:pt>
                <c:pt idx="19">
                  <c:v>7.2542851833333356E-3</c:v>
                </c:pt>
                <c:pt idx="20">
                  <c:v>7.5516733333333358E-3</c:v>
                </c:pt>
                <c:pt idx="21">
                  <c:v>7.840619850000001E-3</c:v>
                </c:pt>
                <c:pt idx="22">
                  <c:v>8.1211247333333354E-3</c:v>
                </c:pt>
                <c:pt idx="23">
                  <c:v>8.3931879833333365E-3</c:v>
                </c:pt>
                <c:pt idx="24">
                  <c:v>8.6568096000000025E-3</c:v>
                </c:pt>
                <c:pt idx="25">
                  <c:v>8.9119895833333351E-3</c:v>
                </c:pt>
                <c:pt idx="26">
                  <c:v>9.1587279333333362E-3</c:v>
                </c:pt>
                <c:pt idx="27">
                  <c:v>9.3970246500000038E-3</c:v>
                </c:pt>
                <c:pt idx="28">
                  <c:v>9.6268797333333364E-3</c:v>
                </c:pt>
                <c:pt idx="29">
                  <c:v>9.8482931833333356E-3</c:v>
                </c:pt>
                <c:pt idx="30">
                  <c:v>1.0061265000000003E-2</c:v>
                </c:pt>
                <c:pt idx="31">
                  <c:v>1.0265795183333336E-2</c:v>
                </c:pt>
                <c:pt idx="32">
                  <c:v>1.0461883733333337E-2</c:v>
                </c:pt>
                <c:pt idx="33">
                  <c:v>1.0649530650000003E-2</c:v>
                </c:pt>
                <c:pt idx="34">
                  <c:v>1.0828735933333338E-2</c:v>
                </c:pt>
                <c:pt idx="35">
                  <c:v>1.0999499583333336E-2</c:v>
                </c:pt>
                <c:pt idx="36">
                  <c:v>1.1161821600000003E-2</c:v>
                </c:pt>
                <c:pt idx="37">
                  <c:v>1.1315701983333336E-2</c:v>
                </c:pt>
                <c:pt idx="38">
                  <c:v>1.1461140733333337E-2</c:v>
                </c:pt>
                <c:pt idx="39">
                  <c:v>1.1598137850000006E-2</c:v>
                </c:pt>
                <c:pt idx="40">
                  <c:v>1.1726693333333336E-2</c:v>
                </c:pt>
                <c:pt idx="41">
                  <c:v>1.1846807183333335E-2</c:v>
                </c:pt>
                <c:pt idx="42">
                  <c:v>1.1958479400000006E-2</c:v>
                </c:pt>
                <c:pt idx="43">
                  <c:v>1.2061709983333337E-2</c:v>
                </c:pt>
                <c:pt idx="44">
                  <c:v>1.2156498933333338E-2</c:v>
                </c:pt>
                <c:pt idx="45">
                  <c:v>1.2242846250000003E-2</c:v>
                </c:pt>
                <c:pt idx="46">
                  <c:v>1.2320751933333336E-2</c:v>
                </c:pt>
                <c:pt idx="47">
                  <c:v>1.2390215983333336E-2</c:v>
                </c:pt>
                <c:pt idx="48">
                  <c:v>1.2451238400000003E-2</c:v>
                </c:pt>
                <c:pt idx="49">
                  <c:v>1.2503819183333336E-2</c:v>
                </c:pt>
                <c:pt idx="50">
                  <c:v>1.2547958333333335E-2</c:v>
                </c:pt>
                <c:pt idx="51">
                  <c:v>1.2583655850000002E-2</c:v>
                </c:pt>
                <c:pt idx="52">
                  <c:v>1.2610911733333334E-2</c:v>
                </c:pt>
                <c:pt idx="53">
                  <c:v>1.2629725983333335E-2</c:v>
                </c:pt>
                <c:pt idx="54">
                  <c:v>1.26400986E-2</c:v>
                </c:pt>
                <c:pt idx="55">
                  <c:v>1.264202958333333E-2</c:v>
                </c:pt>
                <c:pt idx="56">
                  <c:v>1.2635518933333333E-2</c:v>
                </c:pt>
                <c:pt idx="57">
                  <c:v>1.2620566650000001E-2</c:v>
                </c:pt>
                <c:pt idx="58">
                  <c:v>1.2597172733333328E-2</c:v>
                </c:pt>
                <c:pt idx="59">
                  <c:v>1.2565337183333334E-2</c:v>
                </c:pt>
                <c:pt idx="60">
                  <c:v>1.2525059999999996E-2</c:v>
                </c:pt>
                <c:pt idx="61">
                  <c:v>1.247634118333333E-2</c:v>
                </c:pt>
                <c:pt idx="62">
                  <c:v>1.241918073333333E-2</c:v>
                </c:pt>
                <c:pt idx="63">
                  <c:v>1.2353578649999995E-2</c:v>
                </c:pt>
                <c:pt idx="64">
                  <c:v>1.2279534933333329E-2</c:v>
                </c:pt>
                <c:pt idx="65">
                  <c:v>1.2197049583333334E-2</c:v>
                </c:pt>
                <c:pt idx="66">
                  <c:v>1.2106122599999995E-2</c:v>
                </c:pt>
                <c:pt idx="67">
                  <c:v>1.200675398333333E-2</c:v>
                </c:pt>
                <c:pt idx="68">
                  <c:v>1.1898943733333327E-2</c:v>
                </c:pt>
                <c:pt idx="69">
                  <c:v>1.1782691849999992E-2</c:v>
                </c:pt>
                <c:pt idx="70">
                  <c:v>1.1657998333333329E-2</c:v>
                </c:pt>
                <c:pt idx="71">
                  <c:v>1.1524863183333334E-2</c:v>
                </c:pt>
                <c:pt idx="72">
                  <c:v>1.1383286399999991E-2</c:v>
                </c:pt>
                <c:pt idx="73">
                  <c:v>1.123326798333333E-2</c:v>
                </c:pt>
                <c:pt idx="74">
                  <c:v>1.1074807933333323E-2</c:v>
                </c:pt>
                <c:pt idx="75">
                  <c:v>1.0907906249999988E-2</c:v>
                </c:pt>
                <c:pt idx="76">
                  <c:v>1.0732562933333325E-2</c:v>
                </c:pt>
                <c:pt idx="77">
                  <c:v>1.0548777983333323E-2</c:v>
                </c:pt>
                <c:pt idx="78">
                  <c:v>1.035655139999999E-2</c:v>
                </c:pt>
                <c:pt idx="79">
                  <c:v>1.0155883183333325E-2</c:v>
                </c:pt>
                <c:pt idx="80">
                  <c:v>9.9467733333333253E-3</c:v>
                </c:pt>
                <c:pt idx="81">
                  <c:v>9.7292218499999868E-3</c:v>
                </c:pt>
                <c:pt idx="82">
                  <c:v>9.5032287333333201E-3</c:v>
                </c:pt>
                <c:pt idx="83">
                  <c:v>9.2687939833333254E-3</c:v>
                </c:pt>
                <c:pt idx="84">
                  <c:v>9.0259175999999851E-3</c:v>
                </c:pt>
                <c:pt idx="85">
                  <c:v>8.7745995833333167E-3</c:v>
                </c:pt>
                <c:pt idx="86">
                  <c:v>8.5148399333333236E-3</c:v>
                </c:pt>
                <c:pt idx="87">
                  <c:v>8.246638649999985E-3</c:v>
                </c:pt>
                <c:pt idx="88">
                  <c:v>7.9699957333333182E-3</c:v>
                </c:pt>
                <c:pt idx="89">
                  <c:v>7.6849111833333164E-3</c:v>
                </c:pt>
                <c:pt idx="90">
                  <c:v>7.3913849999999726E-3</c:v>
                </c:pt>
                <c:pt idx="91">
                  <c:v>7.0894171833333144E-3</c:v>
                </c:pt>
                <c:pt idx="92">
                  <c:v>6.7790077333333143E-3</c:v>
                </c:pt>
                <c:pt idx="93">
                  <c:v>6.4601566499999791E-3</c:v>
                </c:pt>
                <c:pt idx="94">
                  <c:v>6.1328639333333157E-3</c:v>
                </c:pt>
                <c:pt idx="95">
                  <c:v>5.7971295833333172E-3</c:v>
                </c:pt>
                <c:pt idx="96">
                  <c:v>5.4529535999999698E-3</c:v>
                </c:pt>
                <c:pt idx="97">
                  <c:v>5.1003359833333081E-3</c:v>
                </c:pt>
                <c:pt idx="98">
                  <c:v>4.7392767333333113E-3</c:v>
                </c:pt>
                <c:pt idx="99">
                  <c:v>4.3697758499999656E-3</c:v>
                </c:pt>
                <c:pt idx="100">
                  <c:v>3.9918333333333125E-3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BB5E-4F9C-AB90-CFA3CF4F9458}"/>
            </c:ext>
          </c:extLst>
        </c:ser>
        <c:ser>
          <c:idx val="39"/>
          <c:order val="39"/>
          <c:spPr>
            <a:ln w="952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'neg alpha'!$G$41:$DC$41</c:f>
              <c:numCache>
                <c:formatCode>General</c:formatCode>
                <c:ptCount val="101"/>
                <c:pt idx="0">
                  <c:v>0</c:v>
                </c:pt>
                <c:pt idx="1">
                  <c:v>4.5677629583333335E-4</c:v>
                </c:pt>
                <c:pt idx="2">
                  <c:v>9.0510518333333345E-4</c:v>
                </c:pt>
                <c:pt idx="3">
                  <c:v>1.3449866624999998E-3</c:v>
                </c:pt>
                <c:pt idx="4">
                  <c:v>1.7764207333333334E-3</c:v>
                </c:pt>
                <c:pt idx="5">
                  <c:v>2.1994073958333336E-3</c:v>
                </c:pt>
                <c:pt idx="6">
                  <c:v>2.6139466500000002E-3</c:v>
                </c:pt>
                <c:pt idx="7">
                  <c:v>3.0200384958333337E-3</c:v>
                </c:pt>
                <c:pt idx="8">
                  <c:v>3.4176829333333334E-3</c:v>
                </c:pt>
                <c:pt idx="9">
                  <c:v>3.8068799624999998E-3</c:v>
                </c:pt>
                <c:pt idx="10">
                  <c:v>4.187629583333333E-3</c:v>
                </c:pt>
                <c:pt idx="11">
                  <c:v>4.5599317958333321E-3</c:v>
                </c:pt>
                <c:pt idx="12">
                  <c:v>4.9237865999999996E-3</c:v>
                </c:pt>
                <c:pt idx="13">
                  <c:v>5.2791939958333322E-3</c:v>
                </c:pt>
                <c:pt idx="14">
                  <c:v>5.6261539833333332E-3</c:v>
                </c:pt>
                <c:pt idx="15">
                  <c:v>5.9646665624999992E-3</c:v>
                </c:pt>
                <c:pt idx="16">
                  <c:v>6.2947317333333338E-3</c:v>
                </c:pt>
                <c:pt idx="17">
                  <c:v>6.6163494958333333E-3</c:v>
                </c:pt>
                <c:pt idx="18">
                  <c:v>6.9295198499999995E-3</c:v>
                </c:pt>
                <c:pt idx="19">
                  <c:v>7.2342427958333334E-3</c:v>
                </c:pt>
                <c:pt idx="20">
                  <c:v>7.5305183333333348E-3</c:v>
                </c:pt>
                <c:pt idx="21">
                  <c:v>7.8183464625000004E-3</c:v>
                </c:pt>
                <c:pt idx="22">
                  <c:v>8.0977271833333336E-3</c:v>
                </c:pt>
                <c:pt idx="23">
                  <c:v>8.3686604958333344E-3</c:v>
                </c:pt>
                <c:pt idx="24">
                  <c:v>8.6311464000000011E-3</c:v>
                </c:pt>
                <c:pt idx="25">
                  <c:v>8.8851848958333337E-3</c:v>
                </c:pt>
                <c:pt idx="26">
                  <c:v>9.1307759833333339E-3</c:v>
                </c:pt>
                <c:pt idx="27">
                  <c:v>9.3679196625000016E-3</c:v>
                </c:pt>
                <c:pt idx="28">
                  <c:v>9.5966159333333335E-3</c:v>
                </c:pt>
                <c:pt idx="29">
                  <c:v>9.8168647958333348E-3</c:v>
                </c:pt>
                <c:pt idx="30">
                  <c:v>1.002866625E-2</c:v>
                </c:pt>
                <c:pt idx="31">
                  <c:v>1.0232020295833331E-2</c:v>
                </c:pt>
                <c:pt idx="32">
                  <c:v>1.0426926933333334E-2</c:v>
                </c:pt>
                <c:pt idx="33">
                  <c:v>1.0613386162500002E-2</c:v>
                </c:pt>
                <c:pt idx="34">
                  <c:v>1.0791397983333336E-2</c:v>
                </c:pt>
                <c:pt idx="35">
                  <c:v>1.0960962395833336E-2</c:v>
                </c:pt>
                <c:pt idx="36">
                  <c:v>1.1122079400000002E-2</c:v>
                </c:pt>
                <c:pt idx="37">
                  <c:v>1.1274748995833334E-2</c:v>
                </c:pt>
                <c:pt idx="38">
                  <c:v>1.1418971183333331E-2</c:v>
                </c:pt>
                <c:pt idx="39">
                  <c:v>1.1554745962500002E-2</c:v>
                </c:pt>
                <c:pt idx="40">
                  <c:v>1.1682073333333334E-2</c:v>
                </c:pt>
                <c:pt idx="41">
                  <c:v>1.1800953295833333E-2</c:v>
                </c:pt>
                <c:pt idx="42">
                  <c:v>1.1911385850000001E-2</c:v>
                </c:pt>
                <c:pt idx="43">
                  <c:v>1.2013370995833335E-2</c:v>
                </c:pt>
                <c:pt idx="44">
                  <c:v>1.2106908733333331E-2</c:v>
                </c:pt>
                <c:pt idx="45">
                  <c:v>1.21919990625E-2</c:v>
                </c:pt>
                <c:pt idx="46">
                  <c:v>1.2268641983333332E-2</c:v>
                </c:pt>
                <c:pt idx="47">
                  <c:v>1.2336837495833331E-2</c:v>
                </c:pt>
                <c:pt idx="48">
                  <c:v>1.2396585600000001E-2</c:v>
                </c:pt>
                <c:pt idx="49">
                  <c:v>1.244788629583333E-2</c:v>
                </c:pt>
                <c:pt idx="50">
                  <c:v>1.2490739583333332E-2</c:v>
                </c:pt>
                <c:pt idx="51">
                  <c:v>1.2525145462499998E-2</c:v>
                </c:pt>
                <c:pt idx="52">
                  <c:v>1.2551103933333327E-2</c:v>
                </c:pt>
                <c:pt idx="53">
                  <c:v>1.256861499583333E-2</c:v>
                </c:pt>
                <c:pt idx="54">
                  <c:v>1.2577678649999993E-2</c:v>
                </c:pt>
                <c:pt idx="55">
                  <c:v>1.2578294895833326E-2</c:v>
                </c:pt>
                <c:pt idx="56">
                  <c:v>1.2570463733333329E-2</c:v>
                </c:pt>
                <c:pt idx="57">
                  <c:v>1.2554185162499997E-2</c:v>
                </c:pt>
                <c:pt idx="58">
                  <c:v>1.2529459183333324E-2</c:v>
                </c:pt>
                <c:pt idx="59">
                  <c:v>1.2496285795833329E-2</c:v>
                </c:pt>
                <c:pt idx="60">
                  <c:v>1.2454664999999992E-2</c:v>
                </c:pt>
                <c:pt idx="61">
                  <c:v>1.2404596795833323E-2</c:v>
                </c:pt>
                <c:pt idx="62">
                  <c:v>1.2346081183333323E-2</c:v>
                </c:pt>
                <c:pt idx="63">
                  <c:v>1.2279118162499991E-2</c:v>
                </c:pt>
                <c:pt idx="64">
                  <c:v>1.2203707733333322E-2</c:v>
                </c:pt>
                <c:pt idx="65">
                  <c:v>1.2119849895833326E-2</c:v>
                </c:pt>
                <c:pt idx="66">
                  <c:v>1.2027544649999989E-2</c:v>
                </c:pt>
                <c:pt idx="67">
                  <c:v>1.1926791995833325E-2</c:v>
                </c:pt>
                <c:pt idx="68">
                  <c:v>1.1817591933333319E-2</c:v>
                </c:pt>
                <c:pt idx="69">
                  <c:v>1.169994446249999E-2</c:v>
                </c:pt>
                <c:pt idx="70">
                  <c:v>1.157384958333333E-2</c:v>
                </c:pt>
                <c:pt idx="71">
                  <c:v>1.1439307295833322E-2</c:v>
                </c:pt>
                <c:pt idx="72">
                  <c:v>1.1296317599999987E-2</c:v>
                </c:pt>
                <c:pt idx="73">
                  <c:v>1.1144880495833318E-2</c:v>
                </c:pt>
                <c:pt idx="74">
                  <c:v>1.0984995983333318E-2</c:v>
                </c:pt>
                <c:pt idx="75">
                  <c:v>1.0816664062499981E-2</c:v>
                </c:pt>
                <c:pt idx="76">
                  <c:v>1.063988473333332E-2</c:v>
                </c:pt>
                <c:pt idx="77">
                  <c:v>1.0454657995833314E-2</c:v>
                </c:pt>
                <c:pt idx="78">
                  <c:v>1.0260983849999981E-2</c:v>
                </c:pt>
                <c:pt idx="79">
                  <c:v>1.0058862295833314E-2</c:v>
                </c:pt>
                <c:pt idx="80">
                  <c:v>9.8482933333333203E-3</c:v>
                </c:pt>
                <c:pt idx="81">
                  <c:v>9.6292769624999781E-3</c:v>
                </c:pt>
                <c:pt idx="82">
                  <c:v>9.4018131833333123E-3</c:v>
                </c:pt>
                <c:pt idx="83">
                  <c:v>9.1659019958333157E-3</c:v>
                </c:pt>
                <c:pt idx="84">
                  <c:v>8.9215433999999746E-3</c:v>
                </c:pt>
                <c:pt idx="85">
                  <c:v>8.6687373958333133E-3</c:v>
                </c:pt>
                <c:pt idx="86">
                  <c:v>8.4074839833333179E-3</c:v>
                </c:pt>
                <c:pt idx="87">
                  <c:v>8.1377831624999744E-3</c:v>
                </c:pt>
                <c:pt idx="88">
                  <c:v>7.8596349333333107E-3</c:v>
                </c:pt>
                <c:pt idx="89">
                  <c:v>7.5730392958333129E-3</c:v>
                </c:pt>
                <c:pt idx="90">
                  <c:v>7.277996249999967E-3</c:v>
                </c:pt>
                <c:pt idx="91">
                  <c:v>6.9745057958333009E-3</c:v>
                </c:pt>
                <c:pt idx="92">
                  <c:v>6.6625679333333077E-3</c:v>
                </c:pt>
                <c:pt idx="93">
                  <c:v>6.3421826624999733E-3</c:v>
                </c:pt>
                <c:pt idx="94">
                  <c:v>6.0133499833333048E-3</c:v>
                </c:pt>
                <c:pt idx="95">
                  <c:v>5.6760698958333022E-3</c:v>
                </c:pt>
                <c:pt idx="96">
                  <c:v>5.3303423999999655E-3</c:v>
                </c:pt>
                <c:pt idx="97">
                  <c:v>4.9761674958332947E-3</c:v>
                </c:pt>
                <c:pt idx="98">
                  <c:v>4.6135451833332966E-3</c:v>
                </c:pt>
                <c:pt idx="99">
                  <c:v>4.2424754624999575E-3</c:v>
                </c:pt>
                <c:pt idx="100">
                  <c:v>3.8629583333332981E-3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BB5E-4F9C-AB90-CFA3CF4F9458}"/>
            </c:ext>
          </c:extLst>
        </c:ser>
        <c:ser>
          <c:idx val="40"/>
          <c:order val="40"/>
          <c:spPr>
            <a:ln w="952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'neg alpha'!$G$42:$DC$42</c:f>
              <c:numCache>
                <c:formatCode>General</c:formatCode>
                <c:ptCount val="101"/>
                <c:pt idx="0">
                  <c:v>0</c:v>
                </c:pt>
                <c:pt idx="1">
                  <c:v>4.5577333333333335E-4</c:v>
                </c:pt>
                <c:pt idx="2">
                  <c:v>9.0309333333333337E-4</c:v>
                </c:pt>
                <c:pt idx="3">
                  <c:v>1.3419599999999999E-3</c:v>
                </c:pt>
                <c:pt idx="4">
                  <c:v>1.7723733333333334E-3</c:v>
                </c:pt>
                <c:pt idx="5">
                  <c:v>2.1943333333333333E-3</c:v>
                </c:pt>
                <c:pt idx="6">
                  <c:v>2.6078400000000002E-3</c:v>
                </c:pt>
                <c:pt idx="7">
                  <c:v>3.0128933333333336E-3</c:v>
                </c:pt>
                <c:pt idx="8">
                  <c:v>3.4094933333333336E-3</c:v>
                </c:pt>
                <c:pt idx="9">
                  <c:v>3.7976399999999997E-3</c:v>
                </c:pt>
                <c:pt idx="10">
                  <c:v>4.1773333333333324E-3</c:v>
                </c:pt>
                <c:pt idx="11">
                  <c:v>4.5485733333333325E-3</c:v>
                </c:pt>
                <c:pt idx="12">
                  <c:v>4.91136E-3</c:v>
                </c:pt>
                <c:pt idx="13">
                  <c:v>5.2656933333333315E-3</c:v>
                </c:pt>
                <c:pt idx="14">
                  <c:v>5.6115733333333331E-3</c:v>
                </c:pt>
                <c:pt idx="15">
                  <c:v>5.9489999999999994E-3</c:v>
                </c:pt>
                <c:pt idx="16">
                  <c:v>6.2779733333333332E-3</c:v>
                </c:pt>
                <c:pt idx="17">
                  <c:v>6.5984933333333336E-3</c:v>
                </c:pt>
                <c:pt idx="18">
                  <c:v>6.9105600000000005E-3</c:v>
                </c:pt>
                <c:pt idx="19">
                  <c:v>7.214173333333334E-3</c:v>
                </c:pt>
                <c:pt idx="20">
                  <c:v>7.5093333333333357E-3</c:v>
                </c:pt>
                <c:pt idx="21">
                  <c:v>7.7960400000000006E-3</c:v>
                </c:pt>
                <c:pt idx="22">
                  <c:v>8.0742933333333329E-3</c:v>
                </c:pt>
                <c:pt idx="23">
                  <c:v>8.3440933333333352E-3</c:v>
                </c:pt>
                <c:pt idx="24">
                  <c:v>8.6054400000000007E-3</c:v>
                </c:pt>
                <c:pt idx="25">
                  <c:v>8.8583333333333326E-3</c:v>
                </c:pt>
                <c:pt idx="26">
                  <c:v>9.1027733333333347E-3</c:v>
                </c:pt>
                <c:pt idx="27">
                  <c:v>9.3387600000000015E-3</c:v>
                </c:pt>
                <c:pt idx="28">
                  <c:v>9.5662933333333332E-3</c:v>
                </c:pt>
                <c:pt idx="29">
                  <c:v>9.7853733333333349E-3</c:v>
                </c:pt>
                <c:pt idx="30">
                  <c:v>9.9960000000000014E-3</c:v>
                </c:pt>
                <c:pt idx="31">
                  <c:v>1.0198173333333333E-2</c:v>
                </c:pt>
                <c:pt idx="32">
                  <c:v>1.0391893333333334E-2</c:v>
                </c:pt>
                <c:pt idx="33">
                  <c:v>1.0577160000000002E-2</c:v>
                </c:pt>
                <c:pt idx="34">
                  <c:v>1.0753973333333337E-2</c:v>
                </c:pt>
                <c:pt idx="35">
                  <c:v>1.0922333333333336E-2</c:v>
                </c:pt>
                <c:pt idx="36">
                  <c:v>1.1082240000000004E-2</c:v>
                </c:pt>
                <c:pt idx="37">
                  <c:v>1.1233693333333334E-2</c:v>
                </c:pt>
                <c:pt idx="38">
                  <c:v>1.1376693333333333E-2</c:v>
                </c:pt>
                <c:pt idx="39">
                  <c:v>1.1511240000000002E-2</c:v>
                </c:pt>
                <c:pt idx="40">
                  <c:v>1.1637333333333336E-2</c:v>
                </c:pt>
                <c:pt idx="41">
                  <c:v>1.1754973333333335E-2</c:v>
                </c:pt>
                <c:pt idx="42">
                  <c:v>1.1864160000000002E-2</c:v>
                </c:pt>
                <c:pt idx="43">
                  <c:v>1.1964893333333334E-2</c:v>
                </c:pt>
                <c:pt idx="44">
                  <c:v>1.2057173333333332E-2</c:v>
                </c:pt>
                <c:pt idx="45">
                  <c:v>1.2141000000000004E-2</c:v>
                </c:pt>
                <c:pt idx="46">
                  <c:v>1.2216373333333334E-2</c:v>
                </c:pt>
                <c:pt idx="47">
                  <c:v>1.2283293333333332E-2</c:v>
                </c:pt>
                <c:pt idx="48">
                  <c:v>1.2341760000000002E-2</c:v>
                </c:pt>
                <c:pt idx="49">
                  <c:v>1.2391773333333331E-2</c:v>
                </c:pt>
                <c:pt idx="50">
                  <c:v>1.2433333333333333E-2</c:v>
                </c:pt>
                <c:pt idx="51">
                  <c:v>1.2466440000000001E-2</c:v>
                </c:pt>
                <c:pt idx="52">
                  <c:v>1.2491093333333331E-2</c:v>
                </c:pt>
                <c:pt idx="53">
                  <c:v>1.2507293333333332E-2</c:v>
                </c:pt>
                <c:pt idx="54">
                  <c:v>1.2515039999999996E-2</c:v>
                </c:pt>
                <c:pt idx="55">
                  <c:v>1.2514333333333329E-2</c:v>
                </c:pt>
                <c:pt idx="56">
                  <c:v>1.2505173333333329E-2</c:v>
                </c:pt>
                <c:pt idx="57">
                  <c:v>1.248756E-2</c:v>
                </c:pt>
                <c:pt idx="58">
                  <c:v>1.2461493333333327E-2</c:v>
                </c:pt>
                <c:pt idx="59">
                  <c:v>1.2426973333333331E-2</c:v>
                </c:pt>
                <c:pt idx="60">
                  <c:v>1.2383999999999996E-2</c:v>
                </c:pt>
                <c:pt idx="61">
                  <c:v>1.2332573333333326E-2</c:v>
                </c:pt>
                <c:pt idx="62">
                  <c:v>1.2272693333333324E-2</c:v>
                </c:pt>
                <c:pt idx="63">
                  <c:v>1.2204359999999994E-2</c:v>
                </c:pt>
                <c:pt idx="64">
                  <c:v>1.2127573333333325E-2</c:v>
                </c:pt>
                <c:pt idx="65">
                  <c:v>1.2042333333333329E-2</c:v>
                </c:pt>
                <c:pt idx="66">
                  <c:v>1.1948639999999993E-2</c:v>
                </c:pt>
                <c:pt idx="67">
                  <c:v>1.1846493333333326E-2</c:v>
                </c:pt>
                <c:pt idx="68">
                  <c:v>1.1735893333333323E-2</c:v>
                </c:pt>
                <c:pt idx="69">
                  <c:v>1.1616839999999993E-2</c:v>
                </c:pt>
                <c:pt idx="70">
                  <c:v>1.1489333333333331E-2</c:v>
                </c:pt>
                <c:pt idx="71">
                  <c:v>1.1353373333333323E-2</c:v>
                </c:pt>
                <c:pt idx="72">
                  <c:v>1.1208959999999987E-2</c:v>
                </c:pt>
                <c:pt idx="73">
                  <c:v>1.1056093333333326E-2</c:v>
                </c:pt>
                <c:pt idx="74">
                  <c:v>1.0894773333333323E-2</c:v>
                </c:pt>
                <c:pt idx="75">
                  <c:v>1.0724999999999985E-2</c:v>
                </c:pt>
                <c:pt idx="76">
                  <c:v>1.0546773333333322E-2</c:v>
                </c:pt>
                <c:pt idx="77">
                  <c:v>1.0360093333333324E-2</c:v>
                </c:pt>
                <c:pt idx="78">
                  <c:v>1.0164959999999987E-2</c:v>
                </c:pt>
                <c:pt idx="79">
                  <c:v>9.9613733333333218E-3</c:v>
                </c:pt>
                <c:pt idx="80">
                  <c:v>9.7493333333333251E-3</c:v>
                </c:pt>
                <c:pt idx="81">
                  <c:v>9.5288399999999829E-3</c:v>
                </c:pt>
                <c:pt idx="82">
                  <c:v>9.2998933333333193E-3</c:v>
                </c:pt>
                <c:pt idx="83">
                  <c:v>9.0624933333333206E-3</c:v>
                </c:pt>
                <c:pt idx="84">
                  <c:v>8.8166399999999763E-3</c:v>
                </c:pt>
                <c:pt idx="85">
                  <c:v>8.5623333333333142E-3</c:v>
                </c:pt>
                <c:pt idx="86">
                  <c:v>8.2995733333333169E-3</c:v>
                </c:pt>
                <c:pt idx="87">
                  <c:v>8.0283599999999775E-3</c:v>
                </c:pt>
                <c:pt idx="88">
                  <c:v>7.7486933333333063E-3</c:v>
                </c:pt>
                <c:pt idx="89">
                  <c:v>7.4605733333333174E-3</c:v>
                </c:pt>
                <c:pt idx="90">
                  <c:v>7.1639999999999759E-3</c:v>
                </c:pt>
                <c:pt idx="91">
                  <c:v>6.8589733333333097E-3</c:v>
                </c:pt>
                <c:pt idx="92">
                  <c:v>6.5454933333333118E-3</c:v>
                </c:pt>
                <c:pt idx="93">
                  <c:v>6.2235599999999752E-3</c:v>
                </c:pt>
                <c:pt idx="94">
                  <c:v>5.893173333333307E-3</c:v>
                </c:pt>
                <c:pt idx="95">
                  <c:v>5.554333333333307E-3</c:v>
                </c:pt>
                <c:pt idx="96">
                  <c:v>5.2070399999999684E-3</c:v>
                </c:pt>
                <c:pt idx="97">
                  <c:v>4.851293333333298E-3</c:v>
                </c:pt>
                <c:pt idx="98">
                  <c:v>4.487093333333303E-3</c:v>
                </c:pt>
                <c:pt idx="99">
                  <c:v>4.1144399999999554E-3</c:v>
                </c:pt>
                <c:pt idx="100">
                  <c:v>3.7333333333333038E-3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BB5E-4F9C-AB90-CFA3CF4F9458}"/>
            </c:ext>
          </c:extLst>
        </c:ser>
        <c:ser>
          <c:idx val="41"/>
          <c:order val="41"/>
          <c:spPr>
            <a:ln w="952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'neg alpha'!$G$43:$DC$43</c:f>
              <c:numCache>
                <c:formatCode>General</c:formatCode>
                <c:ptCount val="101"/>
                <c:pt idx="0">
                  <c:v>0</c:v>
                </c:pt>
                <c:pt idx="1">
                  <c:v>4.5477029583333337E-4</c:v>
                </c:pt>
                <c:pt idx="2">
                  <c:v>9.0108118333333341E-4</c:v>
                </c:pt>
                <c:pt idx="3">
                  <c:v>1.3389326624999999E-3</c:v>
                </c:pt>
                <c:pt idx="4">
                  <c:v>1.7683247333333334E-3</c:v>
                </c:pt>
                <c:pt idx="5">
                  <c:v>2.1892573958333336E-3</c:v>
                </c:pt>
                <c:pt idx="6">
                  <c:v>2.6017306500000005E-3</c:v>
                </c:pt>
                <c:pt idx="7">
                  <c:v>3.0057444958333339E-3</c:v>
                </c:pt>
                <c:pt idx="8">
                  <c:v>3.4012989333333334E-3</c:v>
                </c:pt>
                <c:pt idx="9">
                  <c:v>3.7883939625E-3</c:v>
                </c:pt>
                <c:pt idx="10">
                  <c:v>4.1670295833333331E-3</c:v>
                </c:pt>
                <c:pt idx="11">
                  <c:v>4.5372057958333331E-3</c:v>
                </c:pt>
                <c:pt idx="12">
                  <c:v>4.8989226000000002E-3</c:v>
                </c:pt>
                <c:pt idx="13">
                  <c:v>5.2521799958333316E-3</c:v>
                </c:pt>
                <c:pt idx="14">
                  <c:v>5.5969779833333327E-3</c:v>
                </c:pt>
                <c:pt idx="15">
                  <c:v>5.9333165624999989E-3</c:v>
                </c:pt>
                <c:pt idx="16">
                  <c:v>6.2611957333333339E-3</c:v>
                </c:pt>
                <c:pt idx="17">
                  <c:v>6.5806154958333342E-3</c:v>
                </c:pt>
                <c:pt idx="18">
                  <c:v>6.8915758499999997E-3</c:v>
                </c:pt>
                <c:pt idx="19">
                  <c:v>7.1940767958333339E-3</c:v>
                </c:pt>
                <c:pt idx="20">
                  <c:v>7.4881183333333351E-3</c:v>
                </c:pt>
                <c:pt idx="21">
                  <c:v>7.7737004625000007E-3</c:v>
                </c:pt>
                <c:pt idx="22">
                  <c:v>8.050823183333335E-3</c:v>
                </c:pt>
                <c:pt idx="23">
                  <c:v>8.3194864958333354E-3</c:v>
                </c:pt>
                <c:pt idx="24">
                  <c:v>8.5796904000000011E-3</c:v>
                </c:pt>
                <c:pt idx="25">
                  <c:v>8.8314348958333337E-3</c:v>
                </c:pt>
                <c:pt idx="26">
                  <c:v>9.0747199833333351E-3</c:v>
                </c:pt>
                <c:pt idx="27">
                  <c:v>9.3095456625000034E-3</c:v>
                </c:pt>
                <c:pt idx="28">
                  <c:v>9.5359119333333353E-3</c:v>
                </c:pt>
                <c:pt idx="29">
                  <c:v>9.7538187958333359E-3</c:v>
                </c:pt>
                <c:pt idx="30">
                  <c:v>9.9632662500000035E-3</c:v>
                </c:pt>
                <c:pt idx="31">
                  <c:v>1.0164254295833335E-2</c:v>
                </c:pt>
                <c:pt idx="32">
                  <c:v>1.0356782933333333E-2</c:v>
                </c:pt>
                <c:pt idx="33">
                  <c:v>1.0540852162500003E-2</c:v>
                </c:pt>
                <c:pt idx="34">
                  <c:v>1.0716461983333335E-2</c:v>
                </c:pt>
                <c:pt idx="35">
                  <c:v>1.0883612395833336E-2</c:v>
                </c:pt>
                <c:pt idx="36">
                  <c:v>1.1042303400000002E-2</c:v>
                </c:pt>
                <c:pt idx="37">
                  <c:v>1.1192534995833336E-2</c:v>
                </c:pt>
                <c:pt idx="38">
                  <c:v>1.1334307183333333E-2</c:v>
                </c:pt>
                <c:pt idx="39">
                  <c:v>1.1467619962500002E-2</c:v>
                </c:pt>
                <c:pt idx="40">
                  <c:v>1.1592473333333336E-2</c:v>
                </c:pt>
                <c:pt idx="41">
                  <c:v>1.1708867295833335E-2</c:v>
                </c:pt>
                <c:pt idx="42">
                  <c:v>1.1816801850000001E-2</c:v>
                </c:pt>
                <c:pt idx="43">
                  <c:v>1.1916276995833336E-2</c:v>
                </c:pt>
                <c:pt idx="44">
                  <c:v>1.2007292733333334E-2</c:v>
                </c:pt>
                <c:pt idx="45">
                  <c:v>1.2089849062500005E-2</c:v>
                </c:pt>
                <c:pt idx="46">
                  <c:v>1.2163945983333334E-2</c:v>
                </c:pt>
                <c:pt idx="47">
                  <c:v>1.2229583495833335E-2</c:v>
                </c:pt>
                <c:pt idx="48">
                  <c:v>1.2286761600000003E-2</c:v>
                </c:pt>
                <c:pt idx="49">
                  <c:v>1.2335480295833335E-2</c:v>
                </c:pt>
                <c:pt idx="50">
                  <c:v>1.2375739583333335E-2</c:v>
                </c:pt>
                <c:pt idx="51">
                  <c:v>1.2407539462499999E-2</c:v>
                </c:pt>
                <c:pt idx="52">
                  <c:v>1.2430879933333331E-2</c:v>
                </c:pt>
                <c:pt idx="53">
                  <c:v>1.2445760995833333E-2</c:v>
                </c:pt>
                <c:pt idx="54">
                  <c:v>1.2452182649999999E-2</c:v>
                </c:pt>
                <c:pt idx="55">
                  <c:v>1.2450144895833329E-2</c:v>
                </c:pt>
                <c:pt idx="56">
                  <c:v>1.2439647733333333E-2</c:v>
                </c:pt>
                <c:pt idx="57">
                  <c:v>1.2420691162499999E-2</c:v>
                </c:pt>
                <c:pt idx="58">
                  <c:v>1.2393275183333328E-2</c:v>
                </c:pt>
                <c:pt idx="59">
                  <c:v>1.2357399795833331E-2</c:v>
                </c:pt>
                <c:pt idx="60">
                  <c:v>1.2313064999999998E-2</c:v>
                </c:pt>
                <c:pt idx="61">
                  <c:v>1.2260270795833327E-2</c:v>
                </c:pt>
                <c:pt idx="62">
                  <c:v>1.2199017183333331E-2</c:v>
                </c:pt>
                <c:pt idx="63">
                  <c:v>1.2129304162499997E-2</c:v>
                </c:pt>
                <c:pt idx="64">
                  <c:v>1.2051131733333328E-2</c:v>
                </c:pt>
                <c:pt idx="65">
                  <c:v>1.1964499895833331E-2</c:v>
                </c:pt>
                <c:pt idx="66">
                  <c:v>1.1869408649999993E-2</c:v>
                </c:pt>
                <c:pt idx="67">
                  <c:v>1.176585799583333E-2</c:v>
                </c:pt>
                <c:pt idx="68">
                  <c:v>1.1653847933333326E-2</c:v>
                </c:pt>
                <c:pt idx="69">
                  <c:v>1.1533378462499994E-2</c:v>
                </c:pt>
                <c:pt idx="70">
                  <c:v>1.140444958333333E-2</c:v>
                </c:pt>
                <c:pt idx="71">
                  <c:v>1.1267061295833328E-2</c:v>
                </c:pt>
                <c:pt idx="72">
                  <c:v>1.1121213599999989E-2</c:v>
                </c:pt>
                <c:pt idx="73">
                  <c:v>1.0966906495833328E-2</c:v>
                </c:pt>
                <c:pt idx="74">
                  <c:v>1.0804139983333325E-2</c:v>
                </c:pt>
                <c:pt idx="75">
                  <c:v>1.0632914062499988E-2</c:v>
                </c:pt>
                <c:pt idx="76">
                  <c:v>1.045322873333333E-2</c:v>
                </c:pt>
                <c:pt idx="77">
                  <c:v>1.0265083995833323E-2</c:v>
                </c:pt>
                <c:pt idx="78">
                  <c:v>1.0068479849999985E-2</c:v>
                </c:pt>
                <c:pt idx="79">
                  <c:v>9.8634162958333195E-3</c:v>
                </c:pt>
                <c:pt idx="80">
                  <c:v>9.6498933333333294E-3</c:v>
                </c:pt>
                <c:pt idx="81">
                  <c:v>9.4279109624999871E-3</c:v>
                </c:pt>
                <c:pt idx="82">
                  <c:v>9.1974691833333205E-3</c:v>
                </c:pt>
                <c:pt idx="83">
                  <c:v>8.9585679958333192E-3</c:v>
                </c:pt>
                <c:pt idx="84">
                  <c:v>8.7112073999999762E-3</c:v>
                </c:pt>
                <c:pt idx="85">
                  <c:v>8.4553873958333192E-3</c:v>
                </c:pt>
                <c:pt idx="86">
                  <c:v>8.1911079833333206E-3</c:v>
                </c:pt>
                <c:pt idx="87">
                  <c:v>7.9183691624999802E-3</c:v>
                </c:pt>
                <c:pt idx="88">
                  <c:v>7.6371709333333121E-3</c:v>
                </c:pt>
                <c:pt idx="89">
                  <c:v>7.3475132958333161E-3</c:v>
                </c:pt>
                <c:pt idx="90">
                  <c:v>7.0493962499999785E-3</c:v>
                </c:pt>
                <c:pt idx="91">
                  <c:v>6.742819795833313E-3</c:v>
                </c:pt>
                <c:pt idx="92">
                  <c:v>6.4277839333333128E-3</c:v>
                </c:pt>
                <c:pt idx="93">
                  <c:v>6.1042886624999779E-3</c:v>
                </c:pt>
                <c:pt idx="94">
                  <c:v>5.7723339833333151E-3</c:v>
                </c:pt>
                <c:pt idx="95">
                  <c:v>5.4319198958333106E-3</c:v>
                </c:pt>
                <c:pt idx="96">
                  <c:v>5.0830463999999714E-3</c:v>
                </c:pt>
                <c:pt idx="97">
                  <c:v>4.7257134958333044E-3</c:v>
                </c:pt>
                <c:pt idx="98">
                  <c:v>4.3599211833333096E-3</c:v>
                </c:pt>
                <c:pt idx="99">
                  <c:v>3.9856694624999661E-3</c:v>
                </c:pt>
                <c:pt idx="100">
                  <c:v>3.6029583333333087E-3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B5E-4F9C-AB90-CFA3CF4F9458}"/>
            </c:ext>
          </c:extLst>
        </c:ser>
        <c:ser>
          <c:idx val="42"/>
          <c:order val="42"/>
          <c:spPr>
            <a:ln w="952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val>
            <c:numRef>
              <c:f>'neg alpha'!$G$44:$DC$44</c:f>
              <c:numCache>
                <c:formatCode>General</c:formatCode>
                <c:ptCount val="101"/>
                <c:pt idx="0">
                  <c:v>0</c:v>
                </c:pt>
                <c:pt idx="1">
                  <c:v>4.5376718333333343E-4</c:v>
                </c:pt>
                <c:pt idx="2">
                  <c:v>8.9906873333333345E-4</c:v>
                </c:pt>
                <c:pt idx="3">
                  <c:v>1.33590465E-3</c:v>
                </c:pt>
                <c:pt idx="4">
                  <c:v>1.7642749333333335E-3</c:v>
                </c:pt>
                <c:pt idx="5">
                  <c:v>2.1841795833333335E-3</c:v>
                </c:pt>
                <c:pt idx="6">
                  <c:v>2.5956186000000003E-3</c:v>
                </c:pt>
                <c:pt idx="7">
                  <c:v>2.9985919833333337E-3</c:v>
                </c:pt>
                <c:pt idx="8">
                  <c:v>3.3930997333333338E-3</c:v>
                </c:pt>
                <c:pt idx="9">
                  <c:v>3.7791418499999998E-3</c:v>
                </c:pt>
                <c:pt idx="10">
                  <c:v>4.1567183333333334E-3</c:v>
                </c:pt>
                <c:pt idx="11">
                  <c:v>4.5258291833333332E-3</c:v>
                </c:pt>
                <c:pt idx="12">
                  <c:v>4.8864744000000002E-3</c:v>
                </c:pt>
                <c:pt idx="13">
                  <c:v>5.2386539833333325E-3</c:v>
                </c:pt>
                <c:pt idx="14">
                  <c:v>5.5823679333333338E-3</c:v>
                </c:pt>
                <c:pt idx="15">
                  <c:v>5.9176162500000004E-3</c:v>
                </c:pt>
                <c:pt idx="16">
                  <c:v>6.2443989333333342E-3</c:v>
                </c:pt>
                <c:pt idx="17">
                  <c:v>6.5627159833333342E-3</c:v>
                </c:pt>
                <c:pt idx="18">
                  <c:v>6.8725674000000014E-3</c:v>
                </c:pt>
                <c:pt idx="19">
                  <c:v>7.1739531833333358E-3</c:v>
                </c:pt>
                <c:pt idx="20">
                  <c:v>7.4668733333333355E-3</c:v>
                </c:pt>
                <c:pt idx="21">
                  <c:v>7.7513278500000015E-3</c:v>
                </c:pt>
                <c:pt idx="22">
                  <c:v>8.0273167333333346E-3</c:v>
                </c:pt>
                <c:pt idx="23">
                  <c:v>8.2948399833333367E-3</c:v>
                </c:pt>
                <c:pt idx="24">
                  <c:v>8.5538976000000023E-3</c:v>
                </c:pt>
                <c:pt idx="25">
                  <c:v>8.8044895833333334E-3</c:v>
                </c:pt>
                <c:pt idx="26">
                  <c:v>9.0466159333333351E-3</c:v>
                </c:pt>
                <c:pt idx="27">
                  <c:v>9.280276650000004E-3</c:v>
                </c:pt>
                <c:pt idx="28">
                  <c:v>9.5054717333333347E-3</c:v>
                </c:pt>
                <c:pt idx="29">
                  <c:v>9.7222011833333361E-3</c:v>
                </c:pt>
                <c:pt idx="30">
                  <c:v>9.9304650000000029E-3</c:v>
                </c:pt>
                <c:pt idx="31">
                  <c:v>1.0130263183333335E-2</c:v>
                </c:pt>
                <c:pt idx="32">
                  <c:v>1.0321595733333334E-2</c:v>
                </c:pt>
                <c:pt idx="33">
                  <c:v>1.0504462650000004E-2</c:v>
                </c:pt>
                <c:pt idx="34">
                  <c:v>1.0678863933333336E-2</c:v>
                </c:pt>
                <c:pt idx="35">
                  <c:v>1.0844799583333335E-2</c:v>
                </c:pt>
                <c:pt idx="36">
                  <c:v>1.1002269600000003E-2</c:v>
                </c:pt>
                <c:pt idx="37">
                  <c:v>1.1151273983333336E-2</c:v>
                </c:pt>
                <c:pt idx="38">
                  <c:v>1.1291812733333337E-2</c:v>
                </c:pt>
                <c:pt idx="39">
                  <c:v>1.1423885850000003E-2</c:v>
                </c:pt>
                <c:pt idx="40">
                  <c:v>1.1547493333333336E-2</c:v>
                </c:pt>
                <c:pt idx="41">
                  <c:v>1.1662635183333336E-2</c:v>
                </c:pt>
                <c:pt idx="42">
                  <c:v>1.1769311400000003E-2</c:v>
                </c:pt>
                <c:pt idx="43">
                  <c:v>1.1867521983333336E-2</c:v>
                </c:pt>
                <c:pt idx="44">
                  <c:v>1.1957266933333335E-2</c:v>
                </c:pt>
                <c:pt idx="45">
                  <c:v>1.2038546250000004E-2</c:v>
                </c:pt>
                <c:pt idx="46">
                  <c:v>1.2111359933333336E-2</c:v>
                </c:pt>
                <c:pt idx="47">
                  <c:v>1.2175707983333332E-2</c:v>
                </c:pt>
                <c:pt idx="48">
                  <c:v>1.2231590400000002E-2</c:v>
                </c:pt>
                <c:pt idx="49">
                  <c:v>1.2279007183333333E-2</c:v>
                </c:pt>
                <c:pt idx="50">
                  <c:v>1.2317958333333335E-2</c:v>
                </c:pt>
                <c:pt idx="51">
                  <c:v>1.2348443849999998E-2</c:v>
                </c:pt>
                <c:pt idx="52">
                  <c:v>1.237046373333333E-2</c:v>
                </c:pt>
                <c:pt idx="53">
                  <c:v>1.2384017983333334E-2</c:v>
                </c:pt>
                <c:pt idx="54">
                  <c:v>1.23891066E-2</c:v>
                </c:pt>
                <c:pt idx="55">
                  <c:v>1.2385729583333329E-2</c:v>
                </c:pt>
                <c:pt idx="56">
                  <c:v>1.2373886933333331E-2</c:v>
                </c:pt>
                <c:pt idx="57">
                  <c:v>1.2353578649999999E-2</c:v>
                </c:pt>
                <c:pt idx="58">
                  <c:v>1.2324804733333328E-2</c:v>
                </c:pt>
                <c:pt idx="59">
                  <c:v>1.2287565183333333E-2</c:v>
                </c:pt>
                <c:pt idx="60">
                  <c:v>1.2241859999999997E-2</c:v>
                </c:pt>
                <c:pt idx="61">
                  <c:v>1.2187689183333329E-2</c:v>
                </c:pt>
                <c:pt idx="62">
                  <c:v>1.2125052733333329E-2</c:v>
                </c:pt>
                <c:pt idx="63">
                  <c:v>1.2053950649999996E-2</c:v>
                </c:pt>
                <c:pt idx="64">
                  <c:v>1.1974382933333326E-2</c:v>
                </c:pt>
                <c:pt idx="65">
                  <c:v>1.188634958333333E-2</c:v>
                </c:pt>
                <c:pt idx="66">
                  <c:v>1.1789850599999995E-2</c:v>
                </c:pt>
                <c:pt idx="67">
                  <c:v>1.168488598333333E-2</c:v>
                </c:pt>
                <c:pt idx="68">
                  <c:v>1.1571455733333326E-2</c:v>
                </c:pt>
                <c:pt idx="69">
                  <c:v>1.1449559849999992E-2</c:v>
                </c:pt>
                <c:pt idx="70">
                  <c:v>1.1319198333333329E-2</c:v>
                </c:pt>
                <c:pt idx="71">
                  <c:v>1.1180371183333326E-2</c:v>
                </c:pt>
                <c:pt idx="72">
                  <c:v>1.1033078399999986E-2</c:v>
                </c:pt>
                <c:pt idx="73">
                  <c:v>1.0877319983333331E-2</c:v>
                </c:pt>
                <c:pt idx="74">
                  <c:v>1.0713095933333319E-2</c:v>
                </c:pt>
                <c:pt idx="75">
                  <c:v>1.0540406249999988E-2</c:v>
                </c:pt>
                <c:pt idx="76">
                  <c:v>1.0359250933333328E-2</c:v>
                </c:pt>
                <c:pt idx="77">
                  <c:v>1.016962998333332E-2</c:v>
                </c:pt>
                <c:pt idx="78">
                  <c:v>9.9715433999999839E-3</c:v>
                </c:pt>
                <c:pt idx="79">
                  <c:v>9.7649911833333214E-3</c:v>
                </c:pt>
                <c:pt idx="80">
                  <c:v>9.5499733333333225E-3</c:v>
                </c:pt>
                <c:pt idx="81">
                  <c:v>9.3264898499999874E-3</c:v>
                </c:pt>
                <c:pt idx="82">
                  <c:v>9.0945407333333193E-3</c:v>
                </c:pt>
                <c:pt idx="83">
                  <c:v>8.8541259833333184E-3</c:v>
                </c:pt>
                <c:pt idx="84">
                  <c:v>8.6052455999999812E-3</c:v>
                </c:pt>
                <c:pt idx="85">
                  <c:v>8.3478995833333181E-3</c:v>
                </c:pt>
                <c:pt idx="86">
                  <c:v>8.082087933333329E-3</c:v>
                </c:pt>
                <c:pt idx="87">
                  <c:v>7.8078106499999828E-3</c:v>
                </c:pt>
                <c:pt idx="88">
                  <c:v>7.5250677333333141E-3</c:v>
                </c:pt>
                <c:pt idx="89">
                  <c:v>7.233859183333316E-3</c:v>
                </c:pt>
                <c:pt idx="90">
                  <c:v>6.9341849999999747E-3</c:v>
                </c:pt>
                <c:pt idx="91">
                  <c:v>6.6260451833333109E-3</c:v>
                </c:pt>
                <c:pt idx="92">
                  <c:v>6.3094397333333177E-3</c:v>
                </c:pt>
                <c:pt idx="93">
                  <c:v>5.9843686499999812E-3</c:v>
                </c:pt>
                <c:pt idx="94">
                  <c:v>5.6508319333333154E-3</c:v>
                </c:pt>
                <c:pt idx="95">
                  <c:v>5.3088295833333132E-3</c:v>
                </c:pt>
                <c:pt idx="96">
                  <c:v>4.9583615999999678E-3</c:v>
                </c:pt>
                <c:pt idx="97">
                  <c:v>4.5994279833333068E-3</c:v>
                </c:pt>
                <c:pt idx="98">
                  <c:v>4.2320287333333026E-3</c:v>
                </c:pt>
                <c:pt idx="99">
                  <c:v>3.856163849999962E-3</c:v>
                </c:pt>
                <c:pt idx="100">
                  <c:v>3.471833333333306E-3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BB5E-4F9C-AB90-CFA3CF4F9458}"/>
            </c:ext>
          </c:extLst>
        </c:ser>
        <c:ser>
          <c:idx val="43"/>
          <c:order val="43"/>
          <c:spPr>
            <a:ln w="952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val>
            <c:numRef>
              <c:f>'neg alpha'!$G$45:$DC$45</c:f>
              <c:numCache>
                <c:formatCode>General</c:formatCode>
                <c:ptCount val="101"/>
                <c:pt idx="0">
                  <c:v>0</c:v>
                </c:pt>
                <c:pt idx="1">
                  <c:v>4.5276399583333345E-4</c:v>
                </c:pt>
                <c:pt idx="2">
                  <c:v>8.970559833333335E-4</c:v>
                </c:pt>
                <c:pt idx="3">
                  <c:v>1.3328759625000001E-3</c:v>
                </c:pt>
                <c:pt idx="4">
                  <c:v>1.7602239333333338E-3</c:v>
                </c:pt>
                <c:pt idx="5">
                  <c:v>2.179099895833334E-3</c:v>
                </c:pt>
                <c:pt idx="6">
                  <c:v>2.5895038500000005E-3</c:v>
                </c:pt>
                <c:pt idx="7">
                  <c:v>2.9914357958333339E-3</c:v>
                </c:pt>
                <c:pt idx="8">
                  <c:v>3.3848957333333339E-3</c:v>
                </c:pt>
                <c:pt idx="9">
                  <c:v>3.7698836625000001E-3</c:v>
                </c:pt>
                <c:pt idx="10">
                  <c:v>4.1463995833333333E-3</c:v>
                </c:pt>
                <c:pt idx="11">
                  <c:v>4.5144434958333335E-3</c:v>
                </c:pt>
                <c:pt idx="12">
                  <c:v>4.8740153999999999E-3</c:v>
                </c:pt>
                <c:pt idx="13">
                  <c:v>5.2251152958333325E-3</c:v>
                </c:pt>
                <c:pt idx="14">
                  <c:v>5.5677431833333338E-3</c:v>
                </c:pt>
                <c:pt idx="15">
                  <c:v>5.9018990624999995E-3</c:v>
                </c:pt>
                <c:pt idx="16">
                  <c:v>6.2275829333333348E-3</c:v>
                </c:pt>
                <c:pt idx="17">
                  <c:v>6.5447947958333346E-3</c:v>
                </c:pt>
                <c:pt idx="18">
                  <c:v>6.8535346500000023E-3</c:v>
                </c:pt>
                <c:pt idx="19">
                  <c:v>7.1538024958333361E-3</c:v>
                </c:pt>
                <c:pt idx="20">
                  <c:v>7.4455983333333361E-3</c:v>
                </c:pt>
                <c:pt idx="21">
                  <c:v>7.7289221625000022E-3</c:v>
                </c:pt>
                <c:pt idx="22">
                  <c:v>8.0037739833333354E-3</c:v>
                </c:pt>
                <c:pt idx="23">
                  <c:v>8.2701537958333356E-3</c:v>
                </c:pt>
                <c:pt idx="24">
                  <c:v>8.528061600000001E-3</c:v>
                </c:pt>
                <c:pt idx="25">
                  <c:v>8.7774973958333353E-3</c:v>
                </c:pt>
                <c:pt idx="26">
                  <c:v>9.0184611833333365E-3</c:v>
                </c:pt>
                <c:pt idx="27">
                  <c:v>9.2509529625000031E-3</c:v>
                </c:pt>
                <c:pt idx="28">
                  <c:v>9.4749727333333349E-3</c:v>
                </c:pt>
                <c:pt idx="29">
                  <c:v>9.6905204958333373E-3</c:v>
                </c:pt>
                <c:pt idx="30">
                  <c:v>9.8975962500000049E-3</c:v>
                </c:pt>
                <c:pt idx="31">
                  <c:v>1.0096199995833336E-2</c:v>
                </c:pt>
                <c:pt idx="32">
                  <c:v>1.0286331733333336E-2</c:v>
                </c:pt>
                <c:pt idx="33">
                  <c:v>1.0467991462500003E-2</c:v>
                </c:pt>
                <c:pt idx="34">
                  <c:v>1.0641179183333339E-2</c:v>
                </c:pt>
                <c:pt idx="35">
                  <c:v>1.0805894895833338E-2</c:v>
                </c:pt>
                <c:pt idx="36">
                  <c:v>1.0962138600000004E-2</c:v>
                </c:pt>
                <c:pt idx="37">
                  <c:v>1.1109910295833338E-2</c:v>
                </c:pt>
                <c:pt idx="38">
                  <c:v>1.1249209983333338E-2</c:v>
                </c:pt>
                <c:pt idx="39">
                  <c:v>1.1380037662500005E-2</c:v>
                </c:pt>
                <c:pt idx="40">
                  <c:v>1.1502393333333338E-2</c:v>
                </c:pt>
                <c:pt idx="41">
                  <c:v>1.1616276995833336E-2</c:v>
                </c:pt>
                <c:pt idx="42">
                  <c:v>1.1721688650000004E-2</c:v>
                </c:pt>
                <c:pt idx="43">
                  <c:v>1.1818628295833338E-2</c:v>
                </c:pt>
                <c:pt idx="44">
                  <c:v>1.1907095933333337E-2</c:v>
                </c:pt>
                <c:pt idx="45">
                  <c:v>1.1987091562500005E-2</c:v>
                </c:pt>
                <c:pt idx="46">
                  <c:v>1.2058615183333336E-2</c:v>
                </c:pt>
                <c:pt idx="47">
                  <c:v>1.2121666795833335E-2</c:v>
                </c:pt>
                <c:pt idx="48">
                  <c:v>1.2176246400000004E-2</c:v>
                </c:pt>
                <c:pt idx="49">
                  <c:v>1.2222353995833334E-2</c:v>
                </c:pt>
                <c:pt idx="50">
                  <c:v>1.2259989583333335E-2</c:v>
                </c:pt>
                <c:pt idx="51">
                  <c:v>1.22891531625E-2</c:v>
                </c:pt>
                <c:pt idx="52">
                  <c:v>1.2309844733333332E-2</c:v>
                </c:pt>
                <c:pt idx="53">
                  <c:v>1.2322064295833338E-2</c:v>
                </c:pt>
                <c:pt idx="54">
                  <c:v>1.2325811850000002E-2</c:v>
                </c:pt>
                <c:pt idx="55">
                  <c:v>1.2321087395833335E-2</c:v>
                </c:pt>
                <c:pt idx="56">
                  <c:v>1.2307890933333336E-2</c:v>
                </c:pt>
                <c:pt idx="57">
                  <c:v>1.2286222462500003E-2</c:v>
                </c:pt>
                <c:pt idx="58">
                  <c:v>1.225608198333333E-2</c:v>
                </c:pt>
                <c:pt idx="59">
                  <c:v>1.2217469495833334E-2</c:v>
                </c:pt>
                <c:pt idx="60">
                  <c:v>1.2170385000000001E-2</c:v>
                </c:pt>
                <c:pt idx="61">
                  <c:v>1.211482849583333E-2</c:v>
                </c:pt>
                <c:pt idx="62">
                  <c:v>1.2050799983333329E-2</c:v>
                </c:pt>
                <c:pt idx="63">
                  <c:v>1.1978299462499998E-2</c:v>
                </c:pt>
                <c:pt idx="64">
                  <c:v>1.189732693333333E-2</c:v>
                </c:pt>
                <c:pt idx="65">
                  <c:v>1.1807882395833334E-2</c:v>
                </c:pt>
                <c:pt idx="66">
                  <c:v>1.1709965849999997E-2</c:v>
                </c:pt>
                <c:pt idx="67">
                  <c:v>1.160357729583333E-2</c:v>
                </c:pt>
                <c:pt idx="68">
                  <c:v>1.1488716733333328E-2</c:v>
                </c:pt>
                <c:pt idx="69">
                  <c:v>1.1365384162499995E-2</c:v>
                </c:pt>
                <c:pt idx="70">
                  <c:v>1.1233579583333337E-2</c:v>
                </c:pt>
                <c:pt idx="71">
                  <c:v>1.1093302995833335E-2</c:v>
                </c:pt>
                <c:pt idx="72">
                  <c:v>1.0944554399999994E-2</c:v>
                </c:pt>
                <c:pt idx="73">
                  <c:v>1.0787333795833329E-2</c:v>
                </c:pt>
                <c:pt idx="74">
                  <c:v>1.0621641183333322E-2</c:v>
                </c:pt>
                <c:pt idx="75">
                  <c:v>1.0447476562499992E-2</c:v>
                </c:pt>
                <c:pt idx="76">
                  <c:v>1.0264839933333332E-2</c:v>
                </c:pt>
                <c:pt idx="77">
                  <c:v>1.0073731295833322E-2</c:v>
                </c:pt>
                <c:pt idx="78">
                  <c:v>9.8741506499999895E-3</c:v>
                </c:pt>
                <c:pt idx="79">
                  <c:v>9.666097995833324E-3</c:v>
                </c:pt>
                <c:pt idx="80">
                  <c:v>9.449573333333329E-3</c:v>
                </c:pt>
                <c:pt idx="81">
                  <c:v>9.2245766624999836E-3</c:v>
                </c:pt>
                <c:pt idx="82">
                  <c:v>8.9911079833333227E-3</c:v>
                </c:pt>
                <c:pt idx="83">
                  <c:v>8.7491672958333287E-3</c:v>
                </c:pt>
                <c:pt idx="84">
                  <c:v>8.4987545999999844E-3</c:v>
                </c:pt>
                <c:pt idx="85">
                  <c:v>8.2398698958333245E-3</c:v>
                </c:pt>
                <c:pt idx="86">
                  <c:v>7.9725131833333282E-3</c:v>
                </c:pt>
                <c:pt idx="87">
                  <c:v>7.696684462499985E-3</c:v>
                </c:pt>
                <c:pt idx="88">
                  <c:v>7.4123837333333192E-3</c:v>
                </c:pt>
                <c:pt idx="89">
                  <c:v>7.119610995833324E-3</c:v>
                </c:pt>
                <c:pt idx="90">
                  <c:v>6.8183662499999784E-3</c:v>
                </c:pt>
                <c:pt idx="91">
                  <c:v>6.5086494958333171E-3</c:v>
                </c:pt>
                <c:pt idx="92">
                  <c:v>6.1904607333333195E-3</c:v>
                </c:pt>
                <c:pt idx="93">
                  <c:v>5.8637999624999854E-3</c:v>
                </c:pt>
                <c:pt idx="94">
                  <c:v>5.5286671833333148E-3</c:v>
                </c:pt>
                <c:pt idx="95">
                  <c:v>5.1850623958333147E-3</c:v>
                </c:pt>
                <c:pt idx="96">
                  <c:v>4.8329855999999713E-3</c:v>
                </c:pt>
                <c:pt idx="97">
                  <c:v>4.4724367958333122E-3</c:v>
                </c:pt>
                <c:pt idx="98">
                  <c:v>4.1034159833333098E-3</c:v>
                </c:pt>
                <c:pt idx="99">
                  <c:v>3.7259231624999709E-3</c:v>
                </c:pt>
                <c:pt idx="100">
                  <c:v>3.3399583333333094E-3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BB5E-4F9C-AB90-CFA3CF4F9458}"/>
            </c:ext>
          </c:extLst>
        </c:ser>
        <c:ser>
          <c:idx val="44"/>
          <c:order val="44"/>
          <c:spPr>
            <a:ln w="952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val>
            <c:numRef>
              <c:f>'neg alpha'!$G$46:$DC$46</c:f>
              <c:numCache>
                <c:formatCode>General</c:formatCode>
                <c:ptCount val="101"/>
                <c:pt idx="0">
                  <c:v>0</c:v>
                </c:pt>
                <c:pt idx="1">
                  <c:v>4.5176073333333335E-4</c:v>
                </c:pt>
                <c:pt idx="2">
                  <c:v>8.9504293333333334E-4</c:v>
                </c:pt>
                <c:pt idx="3">
                  <c:v>1.3298465999999998E-3</c:v>
                </c:pt>
                <c:pt idx="4">
                  <c:v>1.7561717333333335E-3</c:v>
                </c:pt>
                <c:pt idx="5">
                  <c:v>2.1740183333333334E-3</c:v>
                </c:pt>
                <c:pt idx="6">
                  <c:v>2.5833864000000002E-3</c:v>
                </c:pt>
                <c:pt idx="7">
                  <c:v>2.9842759333333331E-3</c:v>
                </c:pt>
                <c:pt idx="8">
                  <c:v>3.3766869333333336E-3</c:v>
                </c:pt>
                <c:pt idx="9">
                  <c:v>3.7606193999999999E-3</c:v>
                </c:pt>
                <c:pt idx="10">
                  <c:v>4.136073333333332E-3</c:v>
                </c:pt>
                <c:pt idx="11">
                  <c:v>4.5030487333333324E-3</c:v>
                </c:pt>
                <c:pt idx="12">
                  <c:v>4.8615455999999994E-3</c:v>
                </c:pt>
                <c:pt idx="13">
                  <c:v>5.2115639333333314E-3</c:v>
                </c:pt>
                <c:pt idx="14">
                  <c:v>5.5531037333333318E-3</c:v>
                </c:pt>
                <c:pt idx="15">
                  <c:v>5.8861649999999988E-3</c:v>
                </c:pt>
                <c:pt idx="16">
                  <c:v>6.2107477333333333E-3</c:v>
                </c:pt>
                <c:pt idx="17">
                  <c:v>6.5268519333333327E-3</c:v>
                </c:pt>
                <c:pt idx="18">
                  <c:v>6.8344775999999996E-3</c:v>
                </c:pt>
                <c:pt idx="19">
                  <c:v>7.133624733333334E-3</c:v>
                </c:pt>
                <c:pt idx="20">
                  <c:v>7.4242933333333334E-3</c:v>
                </c:pt>
                <c:pt idx="21">
                  <c:v>7.7064834000000002E-3</c:v>
                </c:pt>
                <c:pt idx="22">
                  <c:v>7.9801949333333337E-3</c:v>
                </c:pt>
                <c:pt idx="23">
                  <c:v>8.2454279333333338E-3</c:v>
                </c:pt>
                <c:pt idx="24">
                  <c:v>8.5021824000000006E-3</c:v>
                </c:pt>
                <c:pt idx="25">
                  <c:v>8.7504583333333323E-3</c:v>
                </c:pt>
                <c:pt idx="26">
                  <c:v>8.9902557333333341E-3</c:v>
                </c:pt>
                <c:pt idx="27">
                  <c:v>9.2215746000000008E-3</c:v>
                </c:pt>
                <c:pt idx="28">
                  <c:v>9.4444149333333324E-3</c:v>
                </c:pt>
                <c:pt idx="29">
                  <c:v>9.6587767333333324E-3</c:v>
                </c:pt>
                <c:pt idx="30">
                  <c:v>9.8646600000000008E-3</c:v>
                </c:pt>
                <c:pt idx="31">
                  <c:v>1.0062064733333331E-2</c:v>
                </c:pt>
                <c:pt idx="32">
                  <c:v>1.0250990933333332E-2</c:v>
                </c:pt>
                <c:pt idx="33">
                  <c:v>1.0431438600000002E-2</c:v>
                </c:pt>
                <c:pt idx="34">
                  <c:v>1.0603407733333334E-2</c:v>
                </c:pt>
                <c:pt idx="35">
                  <c:v>1.0766898333333334E-2</c:v>
                </c:pt>
                <c:pt idx="36">
                  <c:v>1.0921910400000002E-2</c:v>
                </c:pt>
                <c:pt idx="37">
                  <c:v>1.1068443933333335E-2</c:v>
                </c:pt>
                <c:pt idx="38">
                  <c:v>1.1206498933333333E-2</c:v>
                </c:pt>
                <c:pt idx="39">
                  <c:v>1.1336075399999999E-2</c:v>
                </c:pt>
                <c:pt idx="40">
                  <c:v>1.1457173333333334E-2</c:v>
                </c:pt>
                <c:pt idx="41">
                  <c:v>1.1569792733333332E-2</c:v>
                </c:pt>
                <c:pt idx="42">
                  <c:v>1.1673933599999999E-2</c:v>
                </c:pt>
                <c:pt idx="43">
                  <c:v>1.1769595933333332E-2</c:v>
                </c:pt>
                <c:pt idx="44">
                  <c:v>1.1856779733333333E-2</c:v>
                </c:pt>
                <c:pt idx="45">
                  <c:v>1.1935485000000001E-2</c:v>
                </c:pt>
                <c:pt idx="46">
                  <c:v>1.200571173333333E-2</c:v>
                </c:pt>
                <c:pt idx="47">
                  <c:v>1.206745993333333E-2</c:v>
                </c:pt>
                <c:pt idx="48">
                  <c:v>1.21207296E-2</c:v>
                </c:pt>
                <c:pt idx="49">
                  <c:v>1.2165520733333329E-2</c:v>
                </c:pt>
                <c:pt idx="50">
                  <c:v>1.2201833333333332E-2</c:v>
                </c:pt>
                <c:pt idx="51">
                  <c:v>1.2229667399999996E-2</c:v>
                </c:pt>
                <c:pt idx="52">
                  <c:v>1.2249022933333326E-2</c:v>
                </c:pt>
                <c:pt idx="53">
                  <c:v>1.225989993333333E-2</c:v>
                </c:pt>
                <c:pt idx="54">
                  <c:v>1.2262298399999995E-2</c:v>
                </c:pt>
                <c:pt idx="55">
                  <c:v>1.2256218333333325E-2</c:v>
                </c:pt>
                <c:pt idx="56">
                  <c:v>1.2241659733333328E-2</c:v>
                </c:pt>
                <c:pt idx="57">
                  <c:v>1.2218622599999994E-2</c:v>
                </c:pt>
                <c:pt idx="58">
                  <c:v>1.2187106933333322E-2</c:v>
                </c:pt>
                <c:pt idx="59">
                  <c:v>1.2147112733333328E-2</c:v>
                </c:pt>
                <c:pt idx="60">
                  <c:v>1.2098639999999992E-2</c:v>
                </c:pt>
                <c:pt idx="61">
                  <c:v>1.2041688733333323E-2</c:v>
                </c:pt>
                <c:pt idx="62">
                  <c:v>1.197625893333332E-2</c:v>
                </c:pt>
                <c:pt idx="63">
                  <c:v>1.190235059999999E-2</c:v>
                </c:pt>
                <c:pt idx="64">
                  <c:v>1.181996373333332E-2</c:v>
                </c:pt>
                <c:pt idx="65">
                  <c:v>1.1729098333333323E-2</c:v>
                </c:pt>
                <c:pt idx="66">
                  <c:v>1.1629754399999991E-2</c:v>
                </c:pt>
                <c:pt idx="67">
                  <c:v>1.1521931933333323E-2</c:v>
                </c:pt>
                <c:pt idx="68">
                  <c:v>1.140563093333332E-2</c:v>
                </c:pt>
                <c:pt idx="69">
                  <c:v>1.1280851399999986E-2</c:v>
                </c:pt>
                <c:pt idx="70">
                  <c:v>1.1147593333333324E-2</c:v>
                </c:pt>
                <c:pt idx="71">
                  <c:v>1.1005856733333323E-2</c:v>
                </c:pt>
                <c:pt idx="72">
                  <c:v>1.0855641599999979E-2</c:v>
                </c:pt>
                <c:pt idx="73">
                  <c:v>1.0696947933333322E-2</c:v>
                </c:pt>
                <c:pt idx="74">
                  <c:v>1.0529775733333312E-2</c:v>
                </c:pt>
                <c:pt idx="75">
                  <c:v>1.0354124999999981E-2</c:v>
                </c:pt>
                <c:pt idx="76">
                  <c:v>1.0169995733333319E-2</c:v>
                </c:pt>
                <c:pt idx="77">
                  <c:v>9.9773879333333176E-3</c:v>
                </c:pt>
                <c:pt idx="78">
                  <c:v>9.7763015999999779E-3</c:v>
                </c:pt>
                <c:pt idx="79">
                  <c:v>9.5667367333333135E-3</c:v>
                </c:pt>
                <c:pt idx="80">
                  <c:v>9.3486933333333209E-3</c:v>
                </c:pt>
                <c:pt idx="81">
                  <c:v>9.1221713999999759E-3</c:v>
                </c:pt>
                <c:pt idx="82">
                  <c:v>8.8871709333333132E-3</c:v>
                </c:pt>
                <c:pt idx="83">
                  <c:v>8.6436919333333154E-3</c:v>
                </c:pt>
                <c:pt idx="84">
                  <c:v>8.391734399999972E-3</c:v>
                </c:pt>
                <c:pt idx="85">
                  <c:v>8.131298333333311E-3</c:v>
                </c:pt>
                <c:pt idx="86">
                  <c:v>7.8623837333333182E-3</c:v>
                </c:pt>
                <c:pt idx="87">
                  <c:v>7.5849905999999731E-3</c:v>
                </c:pt>
                <c:pt idx="88">
                  <c:v>7.2991189333333067E-3</c:v>
                </c:pt>
                <c:pt idx="89">
                  <c:v>7.0047687333333122E-3</c:v>
                </c:pt>
                <c:pt idx="90">
                  <c:v>6.7019399999999688E-3</c:v>
                </c:pt>
                <c:pt idx="91">
                  <c:v>6.3906327333333041E-3</c:v>
                </c:pt>
                <c:pt idx="92">
                  <c:v>6.0708469333333112E-3</c:v>
                </c:pt>
                <c:pt idx="93">
                  <c:v>5.7425825999999694E-3</c:v>
                </c:pt>
                <c:pt idx="94">
                  <c:v>5.4058397333332994E-3</c:v>
                </c:pt>
                <c:pt idx="95">
                  <c:v>5.0606183333333013E-3</c:v>
                </c:pt>
                <c:pt idx="96">
                  <c:v>4.7069183999999611E-3</c:v>
                </c:pt>
                <c:pt idx="97">
                  <c:v>4.3447399333332928E-3</c:v>
                </c:pt>
                <c:pt idx="98">
                  <c:v>3.9740829333332894E-3</c:v>
                </c:pt>
                <c:pt idx="99">
                  <c:v>3.5949473999999509E-3</c:v>
                </c:pt>
                <c:pt idx="100">
                  <c:v>3.2073333333332982E-3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BB5E-4F9C-AB90-CFA3CF4F9458}"/>
            </c:ext>
          </c:extLst>
        </c:ser>
        <c:ser>
          <c:idx val="45"/>
          <c:order val="45"/>
          <c:spPr>
            <a:ln w="952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val>
            <c:numRef>
              <c:f>'neg alpha'!$G$47:$DC$47</c:f>
              <c:numCache>
                <c:formatCode>General</c:formatCode>
                <c:ptCount val="101"/>
                <c:pt idx="0">
                  <c:v>0</c:v>
                </c:pt>
                <c:pt idx="1">
                  <c:v>4.5075739583333338E-4</c:v>
                </c:pt>
                <c:pt idx="2">
                  <c:v>8.930295833333334E-4</c:v>
                </c:pt>
                <c:pt idx="3">
                  <c:v>1.3268165624999999E-3</c:v>
                </c:pt>
                <c:pt idx="4">
                  <c:v>1.7521183333333336E-3</c:v>
                </c:pt>
                <c:pt idx="5">
                  <c:v>2.1689348958333333E-3</c:v>
                </c:pt>
                <c:pt idx="6">
                  <c:v>2.5772662500000002E-3</c:v>
                </c:pt>
                <c:pt idx="7">
                  <c:v>2.9771123958333336E-3</c:v>
                </c:pt>
                <c:pt idx="8">
                  <c:v>3.3684733333333339E-3</c:v>
                </c:pt>
                <c:pt idx="9">
                  <c:v>3.7513490624999997E-3</c:v>
                </c:pt>
                <c:pt idx="10">
                  <c:v>4.1257395833333328E-3</c:v>
                </c:pt>
                <c:pt idx="11">
                  <c:v>4.4916448958333324E-3</c:v>
                </c:pt>
                <c:pt idx="12">
                  <c:v>4.8490649999999996E-3</c:v>
                </c:pt>
                <c:pt idx="13">
                  <c:v>5.197999895833332E-3</c:v>
                </c:pt>
                <c:pt idx="14">
                  <c:v>5.538449583333333E-3</c:v>
                </c:pt>
                <c:pt idx="15">
                  <c:v>5.8704140624999991E-3</c:v>
                </c:pt>
                <c:pt idx="16">
                  <c:v>6.1938933333333338E-3</c:v>
                </c:pt>
                <c:pt idx="17">
                  <c:v>6.5088873958333337E-3</c:v>
                </c:pt>
                <c:pt idx="18">
                  <c:v>6.8153962500000012E-3</c:v>
                </c:pt>
                <c:pt idx="19">
                  <c:v>7.1134198958333339E-3</c:v>
                </c:pt>
                <c:pt idx="20">
                  <c:v>7.4029583333333343E-3</c:v>
                </c:pt>
                <c:pt idx="21">
                  <c:v>7.6840115624999998E-3</c:v>
                </c:pt>
                <c:pt idx="22">
                  <c:v>7.9565795833333348E-3</c:v>
                </c:pt>
                <c:pt idx="23">
                  <c:v>8.220662395833335E-3</c:v>
                </c:pt>
                <c:pt idx="24">
                  <c:v>8.4762600000000011E-3</c:v>
                </c:pt>
                <c:pt idx="25">
                  <c:v>8.7233723958333332E-3</c:v>
                </c:pt>
                <c:pt idx="26">
                  <c:v>8.9619995833333348E-3</c:v>
                </c:pt>
                <c:pt idx="27">
                  <c:v>9.1921415625000023E-3</c:v>
                </c:pt>
                <c:pt idx="28">
                  <c:v>9.4137983333333342E-3</c:v>
                </c:pt>
                <c:pt idx="29">
                  <c:v>9.6269698958333337E-3</c:v>
                </c:pt>
                <c:pt idx="30">
                  <c:v>9.831656250000001E-3</c:v>
                </c:pt>
                <c:pt idx="31">
                  <c:v>1.0027857395833333E-2</c:v>
                </c:pt>
                <c:pt idx="32">
                  <c:v>1.0215573333333335E-2</c:v>
                </c:pt>
                <c:pt idx="33">
                  <c:v>1.0394804062500002E-2</c:v>
                </c:pt>
                <c:pt idx="34">
                  <c:v>1.0565549583333335E-2</c:v>
                </c:pt>
                <c:pt idx="35">
                  <c:v>1.0727809895833332E-2</c:v>
                </c:pt>
                <c:pt idx="36">
                  <c:v>1.0881584999999999E-2</c:v>
                </c:pt>
                <c:pt idx="37">
                  <c:v>1.1026874895833334E-2</c:v>
                </c:pt>
                <c:pt idx="38">
                  <c:v>1.1163679583333332E-2</c:v>
                </c:pt>
                <c:pt idx="39">
                  <c:v>1.1291999062500002E-2</c:v>
                </c:pt>
                <c:pt idx="40">
                  <c:v>1.1411833333333333E-2</c:v>
                </c:pt>
                <c:pt idx="41">
                  <c:v>1.1523182395833335E-2</c:v>
                </c:pt>
                <c:pt idx="42">
                  <c:v>1.1626046250000004E-2</c:v>
                </c:pt>
                <c:pt idx="43">
                  <c:v>1.1720424895833335E-2</c:v>
                </c:pt>
                <c:pt idx="44">
                  <c:v>1.1806318333333335E-2</c:v>
                </c:pt>
                <c:pt idx="45">
                  <c:v>1.1883726562500002E-2</c:v>
                </c:pt>
                <c:pt idx="46">
                  <c:v>1.1952649583333334E-2</c:v>
                </c:pt>
                <c:pt idx="47">
                  <c:v>1.2013087395833334E-2</c:v>
                </c:pt>
                <c:pt idx="48">
                  <c:v>1.2065040000000001E-2</c:v>
                </c:pt>
                <c:pt idx="49">
                  <c:v>1.2108507395833332E-2</c:v>
                </c:pt>
                <c:pt idx="50">
                  <c:v>1.2143489583333332E-2</c:v>
                </c:pt>
                <c:pt idx="51">
                  <c:v>1.2169986562499999E-2</c:v>
                </c:pt>
                <c:pt idx="52">
                  <c:v>1.2187998333333328E-2</c:v>
                </c:pt>
                <c:pt idx="53">
                  <c:v>1.2197524895833331E-2</c:v>
                </c:pt>
                <c:pt idx="54">
                  <c:v>1.2198566249999997E-2</c:v>
                </c:pt>
                <c:pt idx="55">
                  <c:v>1.2191122395833328E-2</c:v>
                </c:pt>
                <c:pt idx="56">
                  <c:v>1.2175193333333331E-2</c:v>
                </c:pt>
                <c:pt idx="57">
                  <c:v>1.2150779062499999E-2</c:v>
                </c:pt>
                <c:pt idx="58">
                  <c:v>1.2117879583333326E-2</c:v>
                </c:pt>
                <c:pt idx="59">
                  <c:v>1.2076494895833331E-2</c:v>
                </c:pt>
                <c:pt idx="60">
                  <c:v>1.2026624999999994E-2</c:v>
                </c:pt>
                <c:pt idx="61">
                  <c:v>1.1968269895833324E-2</c:v>
                </c:pt>
                <c:pt idx="62">
                  <c:v>1.1901429583333328E-2</c:v>
                </c:pt>
                <c:pt idx="63">
                  <c:v>1.1826104062499992E-2</c:v>
                </c:pt>
                <c:pt idx="64">
                  <c:v>1.1742293333333327E-2</c:v>
                </c:pt>
                <c:pt idx="65">
                  <c:v>1.1649997395833327E-2</c:v>
                </c:pt>
                <c:pt idx="66">
                  <c:v>1.154921624999999E-2</c:v>
                </c:pt>
                <c:pt idx="67">
                  <c:v>1.1439949895833329E-2</c:v>
                </c:pt>
                <c:pt idx="68">
                  <c:v>1.1322198333333325E-2</c:v>
                </c:pt>
                <c:pt idx="69">
                  <c:v>1.1195961562499988E-2</c:v>
                </c:pt>
                <c:pt idx="70">
                  <c:v>1.1061239583333327E-2</c:v>
                </c:pt>
                <c:pt idx="71">
                  <c:v>1.0918032395833329E-2</c:v>
                </c:pt>
                <c:pt idx="72">
                  <c:v>1.0766339999999985E-2</c:v>
                </c:pt>
                <c:pt idx="73">
                  <c:v>1.0606162395833327E-2</c:v>
                </c:pt>
                <c:pt idx="74">
                  <c:v>1.0437499583333319E-2</c:v>
                </c:pt>
                <c:pt idx="75">
                  <c:v>1.0260351562499985E-2</c:v>
                </c:pt>
                <c:pt idx="76">
                  <c:v>1.0074718333333323E-2</c:v>
                </c:pt>
                <c:pt idx="77">
                  <c:v>9.880599895833321E-3</c:v>
                </c:pt>
                <c:pt idx="78">
                  <c:v>9.6779962499999872E-3</c:v>
                </c:pt>
                <c:pt idx="79">
                  <c:v>9.4669073958333246E-3</c:v>
                </c:pt>
                <c:pt idx="80">
                  <c:v>9.2473333333333192E-3</c:v>
                </c:pt>
                <c:pt idx="81">
                  <c:v>9.0192740624999816E-3</c:v>
                </c:pt>
                <c:pt idx="82">
                  <c:v>8.7827295833333187E-3</c:v>
                </c:pt>
                <c:pt idx="83">
                  <c:v>8.53769989583332E-3</c:v>
                </c:pt>
                <c:pt idx="84">
                  <c:v>8.2841849999999821E-3</c:v>
                </c:pt>
                <c:pt idx="85">
                  <c:v>8.022184895833312E-3</c:v>
                </c:pt>
                <c:pt idx="86">
                  <c:v>7.7516995833333199E-3</c:v>
                </c:pt>
                <c:pt idx="87">
                  <c:v>7.4727290624999818E-3</c:v>
                </c:pt>
                <c:pt idx="88">
                  <c:v>7.1852733333333113E-3</c:v>
                </c:pt>
                <c:pt idx="89">
                  <c:v>6.8893323958333155E-3</c:v>
                </c:pt>
                <c:pt idx="90">
                  <c:v>6.5849062499999736E-3</c:v>
                </c:pt>
                <c:pt idx="91">
                  <c:v>6.2719948958333063E-3</c:v>
                </c:pt>
                <c:pt idx="92">
                  <c:v>5.9505983333333137E-3</c:v>
                </c:pt>
                <c:pt idx="93">
                  <c:v>5.6207165624999819E-3</c:v>
                </c:pt>
                <c:pt idx="94">
                  <c:v>5.2823495833333109E-3</c:v>
                </c:pt>
                <c:pt idx="95">
                  <c:v>4.9354973958333076E-3</c:v>
                </c:pt>
                <c:pt idx="96">
                  <c:v>4.5801599999999651E-3</c:v>
                </c:pt>
                <c:pt idx="97">
                  <c:v>4.2163373958333042E-3</c:v>
                </c:pt>
                <c:pt idx="98">
                  <c:v>3.8440295833333041E-3</c:v>
                </c:pt>
                <c:pt idx="99">
                  <c:v>3.4632365624999648E-3</c:v>
                </c:pt>
                <c:pt idx="100">
                  <c:v>3.0739583333333001E-3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BB5E-4F9C-AB90-CFA3CF4F9458}"/>
            </c:ext>
          </c:extLst>
        </c:ser>
        <c:ser>
          <c:idx val="46"/>
          <c:order val="46"/>
          <c:spPr>
            <a:ln w="952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val>
            <c:numRef>
              <c:f>'neg alpha'!$G$48:$DC$48</c:f>
              <c:numCache>
                <c:formatCode>General</c:formatCode>
                <c:ptCount val="101"/>
                <c:pt idx="0">
                  <c:v>0</c:v>
                </c:pt>
                <c:pt idx="1">
                  <c:v>4.4975398333333338E-4</c:v>
                </c:pt>
                <c:pt idx="2">
                  <c:v>8.9101593333333336E-4</c:v>
                </c:pt>
                <c:pt idx="3">
                  <c:v>1.3237858499999999E-3</c:v>
                </c:pt>
                <c:pt idx="4">
                  <c:v>1.7480637333333335E-3</c:v>
                </c:pt>
                <c:pt idx="5">
                  <c:v>2.1638495833333337E-3</c:v>
                </c:pt>
                <c:pt idx="6">
                  <c:v>2.5711434000000003E-3</c:v>
                </c:pt>
                <c:pt idx="7">
                  <c:v>2.9699451833333336E-3</c:v>
                </c:pt>
                <c:pt idx="8">
                  <c:v>3.3602549333333334E-3</c:v>
                </c:pt>
                <c:pt idx="9">
                  <c:v>3.7420726499999999E-3</c:v>
                </c:pt>
                <c:pt idx="10">
                  <c:v>4.1153983333333333E-3</c:v>
                </c:pt>
                <c:pt idx="11">
                  <c:v>4.4802319833333326E-3</c:v>
                </c:pt>
                <c:pt idx="12">
                  <c:v>4.8365735999999996E-3</c:v>
                </c:pt>
                <c:pt idx="13">
                  <c:v>5.1844231833333317E-3</c:v>
                </c:pt>
                <c:pt idx="14">
                  <c:v>5.5237807333333331E-3</c:v>
                </c:pt>
                <c:pt idx="15">
                  <c:v>5.8546462499999997E-3</c:v>
                </c:pt>
                <c:pt idx="16">
                  <c:v>6.1770197333333339E-3</c:v>
                </c:pt>
                <c:pt idx="17">
                  <c:v>6.4909011833333332E-3</c:v>
                </c:pt>
                <c:pt idx="18">
                  <c:v>6.7962906000000002E-3</c:v>
                </c:pt>
                <c:pt idx="19">
                  <c:v>7.093187983333334E-3</c:v>
                </c:pt>
                <c:pt idx="20">
                  <c:v>7.3815933333333354E-3</c:v>
                </c:pt>
                <c:pt idx="21">
                  <c:v>7.6615066500000011E-3</c:v>
                </c:pt>
                <c:pt idx="22">
                  <c:v>7.9329279333333336E-3</c:v>
                </c:pt>
                <c:pt idx="23">
                  <c:v>8.1958571833333355E-3</c:v>
                </c:pt>
                <c:pt idx="24">
                  <c:v>8.4502944000000007E-3</c:v>
                </c:pt>
                <c:pt idx="25">
                  <c:v>8.6962395833333345E-3</c:v>
                </c:pt>
                <c:pt idx="26">
                  <c:v>8.9336927333333351E-3</c:v>
                </c:pt>
                <c:pt idx="27">
                  <c:v>9.1626538500000007E-3</c:v>
                </c:pt>
                <c:pt idx="28">
                  <c:v>9.3831229333333332E-3</c:v>
                </c:pt>
                <c:pt idx="29">
                  <c:v>9.5950999833333342E-3</c:v>
                </c:pt>
                <c:pt idx="30">
                  <c:v>9.798585000000002E-3</c:v>
                </c:pt>
                <c:pt idx="31">
                  <c:v>9.9935779833333349E-3</c:v>
                </c:pt>
                <c:pt idx="32">
                  <c:v>1.0180078933333333E-2</c:v>
                </c:pt>
                <c:pt idx="33">
                  <c:v>1.0358087850000001E-2</c:v>
                </c:pt>
                <c:pt idx="34">
                  <c:v>1.0527604733333334E-2</c:v>
                </c:pt>
                <c:pt idx="35">
                  <c:v>1.0688629583333333E-2</c:v>
                </c:pt>
                <c:pt idx="36">
                  <c:v>1.0841162400000002E-2</c:v>
                </c:pt>
                <c:pt idx="37">
                  <c:v>1.0985203183333334E-2</c:v>
                </c:pt>
                <c:pt idx="38">
                  <c:v>1.1120751933333332E-2</c:v>
                </c:pt>
                <c:pt idx="39">
                  <c:v>1.1247808650000002E-2</c:v>
                </c:pt>
                <c:pt idx="40">
                  <c:v>1.1366373333333336E-2</c:v>
                </c:pt>
                <c:pt idx="41">
                  <c:v>1.1476445983333333E-2</c:v>
                </c:pt>
                <c:pt idx="42">
                  <c:v>1.1578026600000003E-2</c:v>
                </c:pt>
                <c:pt idx="43">
                  <c:v>1.1671115183333336E-2</c:v>
                </c:pt>
                <c:pt idx="44">
                  <c:v>1.1755711733333335E-2</c:v>
                </c:pt>
                <c:pt idx="45">
                  <c:v>1.1831816250000004E-2</c:v>
                </c:pt>
                <c:pt idx="46">
                  <c:v>1.1899428733333332E-2</c:v>
                </c:pt>
                <c:pt idx="47">
                  <c:v>1.195854918333333E-2</c:v>
                </c:pt>
                <c:pt idx="48">
                  <c:v>1.20091776E-2</c:v>
                </c:pt>
                <c:pt idx="49">
                  <c:v>1.2051313983333331E-2</c:v>
                </c:pt>
                <c:pt idx="50">
                  <c:v>1.2084958333333333E-2</c:v>
                </c:pt>
                <c:pt idx="51">
                  <c:v>1.2110110649999999E-2</c:v>
                </c:pt>
                <c:pt idx="52">
                  <c:v>1.2126770933333329E-2</c:v>
                </c:pt>
                <c:pt idx="53">
                  <c:v>1.2134939183333332E-2</c:v>
                </c:pt>
                <c:pt idx="54">
                  <c:v>1.2134615399999998E-2</c:v>
                </c:pt>
                <c:pt idx="55">
                  <c:v>1.2125799583333327E-2</c:v>
                </c:pt>
                <c:pt idx="56">
                  <c:v>1.2108491733333329E-2</c:v>
                </c:pt>
                <c:pt idx="57">
                  <c:v>1.2082691849999997E-2</c:v>
                </c:pt>
                <c:pt idx="58">
                  <c:v>1.2048399933333325E-2</c:v>
                </c:pt>
                <c:pt idx="59">
                  <c:v>1.2005615983333329E-2</c:v>
                </c:pt>
                <c:pt idx="60">
                  <c:v>1.1954339999999994E-2</c:v>
                </c:pt>
                <c:pt idx="61">
                  <c:v>1.1894571983333324E-2</c:v>
                </c:pt>
                <c:pt idx="62">
                  <c:v>1.1826311933333326E-2</c:v>
                </c:pt>
                <c:pt idx="63">
                  <c:v>1.1749559849999994E-2</c:v>
                </c:pt>
                <c:pt idx="64">
                  <c:v>1.1664315733333326E-2</c:v>
                </c:pt>
                <c:pt idx="65">
                  <c:v>1.1570579583333331E-2</c:v>
                </c:pt>
                <c:pt idx="66">
                  <c:v>1.146835139999999E-2</c:v>
                </c:pt>
                <c:pt idx="67">
                  <c:v>1.1357631183333324E-2</c:v>
                </c:pt>
                <c:pt idx="68">
                  <c:v>1.1238418933333324E-2</c:v>
                </c:pt>
                <c:pt idx="69">
                  <c:v>1.1110714649999992E-2</c:v>
                </c:pt>
                <c:pt idx="70">
                  <c:v>1.0974518333333332E-2</c:v>
                </c:pt>
                <c:pt idx="71">
                  <c:v>1.0829829983333327E-2</c:v>
                </c:pt>
                <c:pt idx="72">
                  <c:v>1.067664959999998E-2</c:v>
                </c:pt>
                <c:pt idx="73">
                  <c:v>1.0514977183333322E-2</c:v>
                </c:pt>
                <c:pt idx="74">
                  <c:v>1.034481273333332E-2</c:v>
                </c:pt>
                <c:pt idx="75">
                  <c:v>1.0166156249999985E-2</c:v>
                </c:pt>
                <c:pt idx="76">
                  <c:v>9.9790077333333192E-3</c:v>
                </c:pt>
                <c:pt idx="77">
                  <c:v>9.7833671833333184E-3</c:v>
                </c:pt>
                <c:pt idx="78">
                  <c:v>9.5792345999999827E-3</c:v>
                </c:pt>
                <c:pt idx="79">
                  <c:v>9.366609983333319E-3</c:v>
                </c:pt>
                <c:pt idx="80">
                  <c:v>9.1454933333333203E-3</c:v>
                </c:pt>
                <c:pt idx="81">
                  <c:v>8.9158846499999798E-3</c:v>
                </c:pt>
                <c:pt idx="82">
                  <c:v>8.6777839333333148E-3</c:v>
                </c:pt>
                <c:pt idx="83">
                  <c:v>8.4311911833333184E-3</c:v>
                </c:pt>
                <c:pt idx="84">
                  <c:v>8.1761063999999765E-3</c:v>
                </c:pt>
                <c:pt idx="85">
                  <c:v>7.9125295833333137E-3</c:v>
                </c:pt>
                <c:pt idx="86">
                  <c:v>7.6404607333333194E-3</c:v>
                </c:pt>
                <c:pt idx="87">
                  <c:v>7.3598998499999763E-3</c:v>
                </c:pt>
                <c:pt idx="88">
                  <c:v>7.0708469333333121E-3</c:v>
                </c:pt>
                <c:pt idx="89">
                  <c:v>6.773301983333313E-3</c:v>
                </c:pt>
                <c:pt idx="90">
                  <c:v>6.4672649999999721E-3</c:v>
                </c:pt>
                <c:pt idx="91">
                  <c:v>6.1527359833333101E-3</c:v>
                </c:pt>
                <c:pt idx="92">
                  <c:v>5.8297149333333131E-3</c:v>
                </c:pt>
                <c:pt idx="93">
                  <c:v>5.4982018499999744E-3</c:v>
                </c:pt>
                <c:pt idx="94">
                  <c:v>5.1581967333333006E-3</c:v>
                </c:pt>
                <c:pt idx="95">
                  <c:v>4.8096995833333059E-3</c:v>
                </c:pt>
                <c:pt idx="96">
                  <c:v>4.4527103999999623E-3</c:v>
                </c:pt>
                <c:pt idx="97">
                  <c:v>4.0872291833332977E-3</c:v>
                </c:pt>
                <c:pt idx="98">
                  <c:v>3.7132559333332982E-3</c:v>
                </c:pt>
                <c:pt idx="99">
                  <c:v>3.3307906499999568E-3</c:v>
                </c:pt>
                <c:pt idx="100">
                  <c:v>2.9398333333333013E-3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BB5E-4F9C-AB90-CFA3CF4F9458}"/>
            </c:ext>
          </c:extLst>
        </c:ser>
        <c:ser>
          <c:idx val="47"/>
          <c:order val="47"/>
          <c:spPr>
            <a:ln w="952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val>
            <c:numRef>
              <c:f>'neg alpha'!$G$49:$DC$49</c:f>
              <c:numCache>
                <c:formatCode>General</c:formatCode>
                <c:ptCount val="101"/>
                <c:pt idx="0">
                  <c:v>0</c:v>
                </c:pt>
                <c:pt idx="1">
                  <c:v>4.4875049583333341E-4</c:v>
                </c:pt>
                <c:pt idx="2">
                  <c:v>8.8900198333333343E-4</c:v>
                </c:pt>
                <c:pt idx="3">
                  <c:v>1.3207544625E-3</c:v>
                </c:pt>
                <c:pt idx="4">
                  <c:v>1.7440079333333335E-3</c:v>
                </c:pt>
                <c:pt idx="5">
                  <c:v>2.1587623958333338E-3</c:v>
                </c:pt>
                <c:pt idx="6">
                  <c:v>2.5650178500000002E-3</c:v>
                </c:pt>
                <c:pt idx="7">
                  <c:v>2.962774295833334E-3</c:v>
                </c:pt>
                <c:pt idx="8">
                  <c:v>3.3520317333333338E-3</c:v>
                </c:pt>
                <c:pt idx="9">
                  <c:v>3.7327901624999997E-3</c:v>
                </c:pt>
                <c:pt idx="10">
                  <c:v>4.1050495833333325E-3</c:v>
                </c:pt>
                <c:pt idx="11">
                  <c:v>4.4688099958333331E-3</c:v>
                </c:pt>
                <c:pt idx="12">
                  <c:v>4.8240714000000002E-3</c:v>
                </c:pt>
                <c:pt idx="13">
                  <c:v>5.1708337958333329E-3</c:v>
                </c:pt>
                <c:pt idx="14">
                  <c:v>5.509097183333333E-3</c:v>
                </c:pt>
                <c:pt idx="15">
                  <c:v>5.8388615624999996E-3</c:v>
                </c:pt>
                <c:pt idx="16">
                  <c:v>6.1601269333333344E-3</c:v>
                </c:pt>
                <c:pt idx="17">
                  <c:v>6.4728932958333339E-3</c:v>
                </c:pt>
                <c:pt idx="18">
                  <c:v>6.7771606500000008E-3</c:v>
                </c:pt>
                <c:pt idx="19">
                  <c:v>7.0729289958333342E-3</c:v>
                </c:pt>
                <c:pt idx="20">
                  <c:v>7.3601983333333358E-3</c:v>
                </c:pt>
                <c:pt idx="21">
                  <c:v>7.6389686625000005E-3</c:v>
                </c:pt>
                <c:pt idx="22">
                  <c:v>7.9092399833333334E-3</c:v>
                </c:pt>
                <c:pt idx="23">
                  <c:v>8.1710122958333353E-3</c:v>
                </c:pt>
                <c:pt idx="24">
                  <c:v>8.4242856000000012E-3</c:v>
                </c:pt>
                <c:pt idx="25">
                  <c:v>8.6690598958333344E-3</c:v>
                </c:pt>
                <c:pt idx="26">
                  <c:v>8.905335183333335E-3</c:v>
                </c:pt>
                <c:pt idx="27">
                  <c:v>9.1331114625000029E-3</c:v>
                </c:pt>
                <c:pt idx="28">
                  <c:v>9.3523887333333347E-3</c:v>
                </c:pt>
                <c:pt idx="29">
                  <c:v>9.5631669958333356E-3</c:v>
                </c:pt>
                <c:pt idx="30">
                  <c:v>9.7654462500000004E-3</c:v>
                </c:pt>
                <c:pt idx="31">
                  <c:v>9.9592264958333343E-3</c:v>
                </c:pt>
                <c:pt idx="32">
                  <c:v>1.0144507733333334E-2</c:v>
                </c:pt>
                <c:pt idx="33">
                  <c:v>1.0321289962500004E-2</c:v>
                </c:pt>
                <c:pt idx="34">
                  <c:v>1.0489573183333337E-2</c:v>
                </c:pt>
                <c:pt idx="35">
                  <c:v>1.0649357395833337E-2</c:v>
                </c:pt>
                <c:pt idx="36">
                  <c:v>1.08006426E-2</c:v>
                </c:pt>
                <c:pt idx="37">
                  <c:v>1.0943428795833335E-2</c:v>
                </c:pt>
                <c:pt idx="38">
                  <c:v>1.1077715983333333E-2</c:v>
                </c:pt>
                <c:pt idx="39">
                  <c:v>1.1203504162500004E-2</c:v>
                </c:pt>
                <c:pt idx="40">
                  <c:v>1.1320793333333336E-2</c:v>
                </c:pt>
                <c:pt idx="41">
                  <c:v>1.1429583495833335E-2</c:v>
                </c:pt>
                <c:pt idx="42">
                  <c:v>1.1529874650000001E-2</c:v>
                </c:pt>
                <c:pt idx="43">
                  <c:v>1.1621666795833334E-2</c:v>
                </c:pt>
                <c:pt idx="44">
                  <c:v>1.1704959933333333E-2</c:v>
                </c:pt>
                <c:pt idx="45">
                  <c:v>1.1779754062500005E-2</c:v>
                </c:pt>
                <c:pt idx="46">
                  <c:v>1.1846049183333335E-2</c:v>
                </c:pt>
                <c:pt idx="47">
                  <c:v>1.1903845295833333E-2</c:v>
                </c:pt>
                <c:pt idx="48">
                  <c:v>1.1953142400000002E-2</c:v>
                </c:pt>
                <c:pt idx="49">
                  <c:v>1.1993940495833331E-2</c:v>
                </c:pt>
                <c:pt idx="50">
                  <c:v>1.2026239583333336E-2</c:v>
                </c:pt>
                <c:pt idx="51">
                  <c:v>1.20500396625E-2</c:v>
                </c:pt>
                <c:pt idx="52">
                  <c:v>1.2065340733333331E-2</c:v>
                </c:pt>
                <c:pt idx="53">
                  <c:v>1.2072142795833333E-2</c:v>
                </c:pt>
                <c:pt idx="54">
                  <c:v>1.2070445849999997E-2</c:v>
                </c:pt>
                <c:pt idx="55">
                  <c:v>1.2060249895833331E-2</c:v>
                </c:pt>
                <c:pt idx="56">
                  <c:v>1.2041554933333332E-2</c:v>
                </c:pt>
                <c:pt idx="57">
                  <c:v>1.2014360962499998E-2</c:v>
                </c:pt>
                <c:pt idx="58">
                  <c:v>1.1978667983333326E-2</c:v>
                </c:pt>
                <c:pt idx="59">
                  <c:v>1.1934475995833329E-2</c:v>
                </c:pt>
                <c:pt idx="60">
                  <c:v>1.1881784999999997E-2</c:v>
                </c:pt>
                <c:pt idx="61">
                  <c:v>1.1820594995833326E-2</c:v>
                </c:pt>
                <c:pt idx="62">
                  <c:v>1.1750905983333327E-2</c:v>
                </c:pt>
                <c:pt idx="63">
                  <c:v>1.1672717962499995E-2</c:v>
                </c:pt>
                <c:pt idx="64">
                  <c:v>1.1586030933333324E-2</c:v>
                </c:pt>
                <c:pt idx="65">
                  <c:v>1.1490844895833331E-2</c:v>
                </c:pt>
                <c:pt idx="66">
                  <c:v>1.1387159849999995E-2</c:v>
                </c:pt>
                <c:pt idx="67">
                  <c:v>1.1274975795833326E-2</c:v>
                </c:pt>
                <c:pt idx="68">
                  <c:v>1.1154292733333324E-2</c:v>
                </c:pt>
                <c:pt idx="69">
                  <c:v>1.1025110662499994E-2</c:v>
                </c:pt>
                <c:pt idx="70">
                  <c:v>1.088742958333333E-2</c:v>
                </c:pt>
                <c:pt idx="71">
                  <c:v>1.0741249495833324E-2</c:v>
                </c:pt>
                <c:pt idx="72">
                  <c:v>1.0586570399999985E-2</c:v>
                </c:pt>
                <c:pt idx="73">
                  <c:v>1.0423392295833327E-2</c:v>
                </c:pt>
                <c:pt idx="74">
                  <c:v>1.0251715183333322E-2</c:v>
                </c:pt>
                <c:pt idx="75">
                  <c:v>1.0071539062499985E-2</c:v>
                </c:pt>
                <c:pt idx="76">
                  <c:v>9.8828639333333225E-3</c:v>
                </c:pt>
                <c:pt idx="77">
                  <c:v>9.6856897958333237E-3</c:v>
                </c:pt>
                <c:pt idx="78">
                  <c:v>9.4800166499999887E-3</c:v>
                </c:pt>
                <c:pt idx="79">
                  <c:v>9.2658444958333211E-3</c:v>
                </c:pt>
                <c:pt idx="80">
                  <c:v>9.0431733333333243E-3</c:v>
                </c:pt>
                <c:pt idx="81">
                  <c:v>8.8120031624999845E-3</c:v>
                </c:pt>
                <c:pt idx="82">
                  <c:v>8.572333983333319E-3</c:v>
                </c:pt>
                <c:pt idx="83">
                  <c:v>8.3241657958333173E-3</c:v>
                </c:pt>
                <c:pt idx="84">
                  <c:v>8.0674985999999761E-3</c:v>
                </c:pt>
                <c:pt idx="85">
                  <c:v>7.8023323958333127E-3</c:v>
                </c:pt>
                <c:pt idx="86">
                  <c:v>7.5286671833333166E-3</c:v>
                </c:pt>
                <c:pt idx="87">
                  <c:v>7.2465029624999774E-3</c:v>
                </c:pt>
                <c:pt idx="88">
                  <c:v>6.9558397333333161E-3</c:v>
                </c:pt>
                <c:pt idx="89">
                  <c:v>6.6566774958333116E-3</c:v>
                </c:pt>
                <c:pt idx="90">
                  <c:v>6.349016249999978E-3</c:v>
                </c:pt>
                <c:pt idx="91">
                  <c:v>6.0328559958333083E-3</c:v>
                </c:pt>
                <c:pt idx="92">
                  <c:v>5.7081967333333164E-3</c:v>
                </c:pt>
                <c:pt idx="93">
                  <c:v>5.3750384624999745E-3</c:v>
                </c:pt>
                <c:pt idx="94">
                  <c:v>5.0333811833333103E-3</c:v>
                </c:pt>
                <c:pt idx="95">
                  <c:v>4.6832248958333031E-3</c:v>
                </c:pt>
                <c:pt idx="96">
                  <c:v>4.3245695999999667E-3</c:v>
                </c:pt>
                <c:pt idx="97">
                  <c:v>3.9574152958333011E-3</c:v>
                </c:pt>
                <c:pt idx="98">
                  <c:v>3.5817619833333064E-3</c:v>
                </c:pt>
                <c:pt idx="99">
                  <c:v>3.1976096624999617E-3</c:v>
                </c:pt>
                <c:pt idx="100">
                  <c:v>2.8049583333333017E-3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BB5E-4F9C-AB90-CFA3CF4F9458}"/>
            </c:ext>
          </c:extLst>
        </c:ser>
        <c:ser>
          <c:idx val="48"/>
          <c:order val="48"/>
          <c:spPr>
            <a:ln w="952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'neg alpha'!$G$50:$DC$50</c:f>
              <c:numCache>
                <c:formatCode>General</c:formatCode>
                <c:ptCount val="101"/>
                <c:pt idx="0">
                  <c:v>0</c:v>
                </c:pt>
                <c:pt idx="1">
                  <c:v>4.4774693333333342E-4</c:v>
                </c:pt>
                <c:pt idx="2">
                  <c:v>8.8698773333333351E-4</c:v>
                </c:pt>
                <c:pt idx="3">
                  <c:v>1.3177224E-3</c:v>
                </c:pt>
                <c:pt idx="4">
                  <c:v>1.7399509333333337E-3</c:v>
                </c:pt>
                <c:pt idx="5">
                  <c:v>2.1536733333333336E-3</c:v>
                </c:pt>
                <c:pt idx="6">
                  <c:v>2.5588896000000002E-3</c:v>
                </c:pt>
                <c:pt idx="7">
                  <c:v>2.9555997333333339E-3</c:v>
                </c:pt>
                <c:pt idx="8">
                  <c:v>3.343803733333334E-3</c:v>
                </c:pt>
                <c:pt idx="9">
                  <c:v>3.7235016000000004E-3</c:v>
                </c:pt>
                <c:pt idx="10">
                  <c:v>4.0946933333333331E-3</c:v>
                </c:pt>
                <c:pt idx="11">
                  <c:v>4.4573789333333331E-3</c:v>
                </c:pt>
                <c:pt idx="12">
                  <c:v>4.8115583999999998E-3</c:v>
                </c:pt>
                <c:pt idx="13">
                  <c:v>5.1572317333333324E-3</c:v>
                </c:pt>
                <c:pt idx="14">
                  <c:v>5.4943989333333335E-3</c:v>
                </c:pt>
                <c:pt idx="15">
                  <c:v>5.8230599999999997E-3</c:v>
                </c:pt>
                <c:pt idx="16">
                  <c:v>6.1432149333333344E-3</c:v>
                </c:pt>
                <c:pt idx="17">
                  <c:v>6.4548637333333341E-3</c:v>
                </c:pt>
                <c:pt idx="18">
                  <c:v>6.7580064000000006E-3</c:v>
                </c:pt>
                <c:pt idx="19">
                  <c:v>7.0526429333333338E-3</c:v>
                </c:pt>
                <c:pt idx="20">
                  <c:v>7.3387733333333347E-3</c:v>
                </c:pt>
                <c:pt idx="21">
                  <c:v>7.6163976000000006E-3</c:v>
                </c:pt>
                <c:pt idx="22">
                  <c:v>7.8855157333333342E-3</c:v>
                </c:pt>
                <c:pt idx="23">
                  <c:v>8.1461277333333346E-3</c:v>
                </c:pt>
                <c:pt idx="24">
                  <c:v>8.3982336000000008E-3</c:v>
                </c:pt>
                <c:pt idx="25">
                  <c:v>8.6418333333333347E-3</c:v>
                </c:pt>
                <c:pt idx="26">
                  <c:v>8.8769269333333345E-3</c:v>
                </c:pt>
                <c:pt idx="27">
                  <c:v>9.1035144000000019E-3</c:v>
                </c:pt>
                <c:pt idx="28">
                  <c:v>9.3215957333333353E-3</c:v>
                </c:pt>
                <c:pt idx="29">
                  <c:v>9.5311709333333362E-3</c:v>
                </c:pt>
                <c:pt idx="30">
                  <c:v>9.7322400000000031E-3</c:v>
                </c:pt>
                <c:pt idx="31">
                  <c:v>9.9248029333333342E-3</c:v>
                </c:pt>
                <c:pt idx="32">
                  <c:v>1.0108859733333335E-2</c:v>
                </c:pt>
                <c:pt idx="33">
                  <c:v>1.0284410400000003E-2</c:v>
                </c:pt>
                <c:pt idx="34">
                  <c:v>1.0451454933333337E-2</c:v>
                </c:pt>
                <c:pt idx="35">
                  <c:v>1.0609993333333335E-2</c:v>
                </c:pt>
                <c:pt idx="36">
                  <c:v>1.0760025600000002E-2</c:v>
                </c:pt>
                <c:pt idx="37">
                  <c:v>1.0901551733333336E-2</c:v>
                </c:pt>
                <c:pt idx="38">
                  <c:v>1.1034571733333333E-2</c:v>
                </c:pt>
                <c:pt idx="39">
                  <c:v>1.1159085600000004E-2</c:v>
                </c:pt>
                <c:pt idx="40">
                  <c:v>1.1275093333333335E-2</c:v>
                </c:pt>
                <c:pt idx="41">
                  <c:v>1.1382594933333334E-2</c:v>
                </c:pt>
                <c:pt idx="42">
                  <c:v>1.1481590400000002E-2</c:v>
                </c:pt>
                <c:pt idx="43">
                  <c:v>1.1572079733333336E-2</c:v>
                </c:pt>
                <c:pt idx="44">
                  <c:v>1.1654062933333334E-2</c:v>
                </c:pt>
                <c:pt idx="45">
                  <c:v>1.1727540000000003E-2</c:v>
                </c:pt>
                <c:pt idx="46">
                  <c:v>1.1792510933333333E-2</c:v>
                </c:pt>
                <c:pt idx="47">
                  <c:v>1.1848975733333334E-2</c:v>
                </c:pt>
                <c:pt idx="48">
                  <c:v>1.1896934400000002E-2</c:v>
                </c:pt>
                <c:pt idx="49">
                  <c:v>1.1936386933333333E-2</c:v>
                </c:pt>
                <c:pt idx="50">
                  <c:v>1.1967333333333333E-2</c:v>
                </c:pt>
                <c:pt idx="51">
                  <c:v>1.19897736E-2</c:v>
                </c:pt>
                <c:pt idx="52">
                  <c:v>1.200370773333333E-2</c:v>
                </c:pt>
                <c:pt idx="53">
                  <c:v>1.2009135733333334E-2</c:v>
                </c:pt>
                <c:pt idx="54">
                  <c:v>1.2006057599999996E-2</c:v>
                </c:pt>
                <c:pt idx="55">
                  <c:v>1.199447333333333E-2</c:v>
                </c:pt>
                <c:pt idx="56">
                  <c:v>1.1974382933333331E-2</c:v>
                </c:pt>
                <c:pt idx="57">
                  <c:v>1.19457864E-2</c:v>
                </c:pt>
                <c:pt idx="58">
                  <c:v>1.1908683733333326E-2</c:v>
                </c:pt>
                <c:pt idx="59">
                  <c:v>1.1863074933333332E-2</c:v>
                </c:pt>
                <c:pt idx="60">
                  <c:v>1.1808959999999995E-2</c:v>
                </c:pt>
                <c:pt idx="61">
                  <c:v>1.1746338933333329E-2</c:v>
                </c:pt>
                <c:pt idx="62">
                  <c:v>1.1675211733333326E-2</c:v>
                </c:pt>
                <c:pt idx="63">
                  <c:v>1.1595578399999997E-2</c:v>
                </c:pt>
                <c:pt idx="64">
                  <c:v>1.1507438933333326E-2</c:v>
                </c:pt>
                <c:pt idx="65">
                  <c:v>1.1410793333333332E-2</c:v>
                </c:pt>
                <c:pt idx="66">
                  <c:v>1.1305641599999992E-2</c:v>
                </c:pt>
                <c:pt idx="67">
                  <c:v>1.1191983733333327E-2</c:v>
                </c:pt>
                <c:pt idx="68">
                  <c:v>1.1069819733333326E-2</c:v>
                </c:pt>
                <c:pt idx="69">
                  <c:v>1.0939149599999993E-2</c:v>
                </c:pt>
                <c:pt idx="70">
                  <c:v>1.0799973333333331E-2</c:v>
                </c:pt>
                <c:pt idx="71">
                  <c:v>1.0652290933333329E-2</c:v>
                </c:pt>
                <c:pt idx="72">
                  <c:v>1.0496102399999988E-2</c:v>
                </c:pt>
                <c:pt idx="73">
                  <c:v>1.0331407733333329E-2</c:v>
                </c:pt>
                <c:pt idx="74">
                  <c:v>1.0158206933333323E-2</c:v>
                </c:pt>
                <c:pt idx="75">
                  <c:v>9.9764999999999854E-3</c:v>
                </c:pt>
                <c:pt idx="76">
                  <c:v>9.786286933333329E-3</c:v>
                </c:pt>
                <c:pt idx="77">
                  <c:v>9.5875677333333229E-3</c:v>
                </c:pt>
                <c:pt idx="78">
                  <c:v>9.3803423999999844E-3</c:v>
                </c:pt>
                <c:pt idx="79">
                  <c:v>9.164610933333317E-3</c:v>
                </c:pt>
                <c:pt idx="80">
                  <c:v>8.9403733333333277E-3</c:v>
                </c:pt>
                <c:pt idx="81">
                  <c:v>8.7076295999999852E-3</c:v>
                </c:pt>
                <c:pt idx="82">
                  <c:v>8.4663797333333173E-3</c:v>
                </c:pt>
                <c:pt idx="83">
                  <c:v>8.216623733333317E-3</c:v>
                </c:pt>
                <c:pt idx="84">
                  <c:v>7.9583615999999739E-3</c:v>
                </c:pt>
                <c:pt idx="85">
                  <c:v>7.6915933333333159E-3</c:v>
                </c:pt>
                <c:pt idx="86">
                  <c:v>7.4163189333333185E-3</c:v>
                </c:pt>
                <c:pt idx="87">
                  <c:v>7.1325383999999784E-3</c:v>
                </c:pt>
                <c:pt idx="88">
                  <c:v>6.8402517333333093E-3</c:v>
                </c:pt>
                <c:pt idx="89">
                  <c:v>6.5394589333333114E-3</c:v>
                </c:pt>
                <c:pt idx="90">
                  <c:v>6.2301599999999707E-3</c:v>
                </c:pt>
                <c:pt idx="91">
                  <c:v>5.9123549333333081E-3</c:v>
                </c:pt>
                <c:pt idx="92">
                  <c:v>5.5860437333333096E-3</c:v>
                </c:pt>
                <c:pt idx="93">
                  <c:v>5.2512263999999823E-3</c:v>
                </c:pt>
                <c:pt idx="94">
                  <c:v>4.9079029333333052E-3</c:v>
                </c:pt>
                <c:pt idx="95">
                  <c:v>4.5560733333333062E-3</c:v>
                </c:pt>
                <c:pt idx="96">
                  <c:v>4.1957375999999644E-3</c:v>
                </c:pt>
                <c:pt idx="97">
                  <c:v>3.8268957333333006E-3</c:v>
                </c:pt>
                <c:pt idx="98">
                  <c:v>3.4495477333333011E-3</c:v>
                </c:pt>
                <c:pt idx="99">
                  <c:v>3.0636935999999587E-3</c:v>
                </c:pt>
                <c:pt idx="100">
                  <c:v>2.6693333333333014E-3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BB5E-4F9C-AB90-CFA3CF4F9458}"/>
            </c:ext>
          </c:extLst>
        </c:ser>
        <c:ser>
          <c:idx val="49"/>
          <c:order val="49"/>
          <c:spPr>
            <a:ln w="952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'neg alpha'!$G$51:$DC$51</c:f>
              <c:numCache>
                <c:formatCode>General</c:formatCode>
                <c:ptCount val="101"/>
                <c:pt idx="0">
                  <c:v>0</c:v>
                </c:pt>
                <c:pt idx="1">
                  <c:v>4.4674329583333335E-4</c:v>
                </c:pt>
                <c:pt idx="2">
                  <c:v>8.8497318333333338E-4</c:v>
                </c:pt>
                <c:pt idx="3">
                  <c:v>1.3146896624999997E-3</c:v>
                </c:pt>
                <c:pt idx="4">
                  <c:v>1.7358927333333335E-3</c:v>
                </c:pt>
                <c:pt idx="5">
                  <c:v>2.1485823958333336E-3</c:v>
                </c:pt>
                <c:pt idx="6">
                  <c:v>2.55275865E-3</c:v>
                </c:pt>
                <c:pt idx="7">
                  <c:v>2.9484214958333333E-3</c:v>
                </c:pt>
                <c:pt idx="8">
                  <c:v>3.3355709333333333E-3</c:v>
                </c:pt>
                <c:pt idx="9">
                  <c:v>3.7142069624999993E-3</c:v>
                </c:pt>
                <c:pt idx="10">
                  <c:v>4.0843295833333324E-3</c:v>
                </c:pt>
                <c:pt idx="11">
                  <c:v>4.4459387958333324E-3</c:v>
                </c:pt>
                <c:pt idx="12">
                  <c:v>4.7990345999999991E-3</c:v>
                </c:pt>
                <c:pt idx="13">
                  <c:v>5.1436169958333318E-3</c:v>
                </c:pt>
                <c:pt idx="14">
                  <c:v>5.4796859833333329E-3</c:v>
                </c:pt>
                <c:pt idx="15">
                  <c:v>5.8072415624999991E-3</c:v>
                </c:pt>
                <c:pt idx="16">
                  <c:v>6.126283733333333E-3</c:v>
                </c:pt>
                <c:pt idx="17">
                  <c:v>6.4368124958333328E-3</c:v>
                </c:pt>
                <c:pt idx="18">
                  <c:v>6.7388278500000003E-3</c:v>
                </c:pt>
                <c:pt idx="19">
                  <c:v>7.0323297958333328E-3</c:v>
                </c:pt>
                <c:pt idx="20">
                  <c:v>7.3173183333333346E-3</c:v>
                </c:pt>
                <c:pt idx="21">
                  <c:v>7.593793462499999E-3</c:v>
                </c:pt>
                <c:pt idx="22">
                  <c:v>7.8617551833333327E-3</c:v>
                </c:pt>
                <c:pt idx="23">
                  <c:v>8.1212034958333349E-3</c:v>
                </c:pt>
                <c:pt idx="24">
                  <c:v>8.3721383999999996E-3</c:v>
                </c:pt>
                <c:pt idx="25">
                  <c:v>8.6145598958333319E-3</c:v>
                </c:pt>
                <c:pt idx="26">
                  <c:v>8.8484679833333336E-3</c:v>
                </c:pt>
                <c:pt idx="27">
                  <c:v>9.0738626625000013E-3</c:v>
                </c:pt>
                <c:pt idx="28">
                  <c:v>9.2907439333333331E-3</c:v>
                </c:pt>
                <c:pt idx="29">
                  <c:v>9.4991117958333343E-3</c:v>
                </c:pt>
                <c:pt idx="30">
                  <c:v>9.6989662499999997E-3</c:v>
                </c:pt>
                <c:pt idx="31">
                  <c:v>9.8903072958333327E-3</c:v>
                </c:pt>
                <c:pt idx="32">
                  <c:v>1.0073134933333332E-2</c:v>
                </c:pt>
                <c:pt idx="33">
                  <c:v>1.0247449162500002E-2</c:v>
                </c:pt>
                <c:pt idx="34">
                  <c:v>1.0413249983333334E-2</c:v>
                </c:pt>
                <c:pt idx="35">
                  <c:v>1.0570537395833333E-2</c:v>
                </c:pt>
                <c:pt idx="36">
                  <c:v>1.0719311400000001E-2</c:v>
                </c:pt>
                <c:pt idx="37">
                  <c:v>1.0859571995833334E-2</c:v>
                </c:pt>
                <c:pt idx="38">
                  <c:v>1.0991319183333334E-2</c:v>
                </c:pt>
                <c:pt idx="39">
                  <c:v>1.11145529625E-2</c:v>
                </c:pt>
                <c:pt idx="40">
                  <c:v>1.1229273333333335E-2</c:v>
                </c:pt>
                <c:pt idx="41">
                  <c:v>1.1335480295833332E-2</c:v>
                </c:pt>
                <c:pt idx="42">
                  <c:v>1.1433173850000002E-2</c:v>
                </c:pt>
                <c:pt idx="43">
                  <c:v>1.1522353995833332E-2</c:v>
                </c:pt>
                <c:pt idx="44">
                  <c:v>1.1603020733333332E-2</c:v>
                </c:pt>
                <c:pt idx="45">
                  <c:v>1.1675174062500002E-2</c:v>
                </c:pt>
                <c:pt idx="46">
                  <c:v>1.1738813983333334E-2</c:v>
                </c:pt>
                <c:pt idx="47">
                  <c:v>1.1793940495833329E-2</c:v>
                </c:pt>
                <c:pt idx="48">
                  <c:v>1.18405536E-2</c:v>
                </c:pt>
                <c:pt idx="49">
                  <c:v>1.1878653295833331E-2</c:v>
                </c:pt>
                <c:pt idx="50">
                  <c:v>1.1908239583333332E-2</c:v>
                </c:pt>
                <c:pt idx="51">
                  <c:v>1.1929312462499996E-2</c:v>
                </c:pt>
                <c:pt idx="52">
                  <c:v>1.1941871933333327E-2</c:v>
                </c:pt>
                <c:pt idx="53">
                  <c:v>1.1945917995833331E-2</c:v>
                </c:pt>
                <c:pt idx="54">
                  <c:v>1.1941450649999996E-2</c:v>
                </c:pt>
                <c:pt idx="55">
                  <c:v>1.1928469895833325E-2</c:v>
                </c:pt>
                <c:pt idx="56">
                  <c:v>1.1906975733333328E-2</c:v>
                </c:pt>
                <c:pt idx="57">
                  <c:v>1.1876968162499996E-2</c:v>
                </c:pt>
                <c:pt idx="58">
                  <c:v>1.1838447183333324E-2</c:v>
                </c:pt>
                <c:pt idx="59">
                  <c:v>1.1791412795833327E-2</c:v>
                </c:pt>
                <c:pt idx="60">
                  <c:v>1.1735864999999993E-2</c:v>
                </c:pt>
                <c:pt idx="61">
                  <c:v>1.1671803795833324E-2</c:v>
                </c:pt>
                <c:pt idx="62">
                  <c:v>1.1599229183333323E-2</c:v>
                </c:pt>
                <c:pt idx="63">
                  <c:v>1.1518141162499988E-2</c:v>
                </c:pt>
                <c:pt idx="64">
                  <c:v>1.1428539733333323E-2</c:v>
                </c:pt>
                <c:pt idx="65">
                  <c:v>1.1330424895833326E-2</c:v>
                </c:pt>
                <c:pt idx="66">
                  <c:v>1.1223796649999989E-2</c:v>
                </c:pt>
                <c:pt idx="67">
                  <c:v>1.1108654995833325E-2</c:v>
                </c:pt>
                <c:pt idx="68">
                  <c:v>1.0984999933333323E-2</c:v>
                </c:pt>
                <c:pt idx="69">
                  <c:v>1.085283146249999E-2</c:v>
                </c:pt>
                <c:pt idx="70">
                  <c:v>1.0712149583333323E-2</c:v>
                </c:pt>
                <c:pt idx="71">
                  <c:v>1.0562954295833323E-2</c:v>
                </c:pt>
                <c:pt idx="72">
                  <c:v>1.0405245599999981E-2</c:v>
                </c:pt>
                <c:pt idx="73">
                  <c:v>1.0239023495833326E-2</c:v>
                </c:pt>
                <c:pt idx="74">
                  <c:v>1.0064287983333312E-2</c:v>
                </c:pt>
                <c:pt idx="75">
                  <c:v>9.8810390624999821E-3</c:v>
                </c:pt>
                <c:pt idx="76">
                  <c:v>9.6892767333333248E-3</c:v>
                </c:pt>
                <c:pt idx="77">
                  <c:v>9.489000995833316E-3</c:v>
                </c:pt>
                <c:pt idx="78">
                  <c:v>9.2802118499999801E-3</c:v>
                </c:pt>
                <c:pt idx="79">
                  <c:v>9.0629092958333171E-3</c:v>
                </c:pt>
                <c:pt idx="80">
                  <c:v>8.8370933333333165E-3</c:v>
                </c:pt>
                <c:pt idx="81">
                  <c:v>8.6027639624999819E-3</c:v>
                </c:pt>
                <c:pt idx="82">
                  <c:v>8.3599211833333131E-3</c:v>
                </c:pt>
                <c:pt idx="83">
                  <c:v>8.1085649958333138E-3</c:v>
                </c:pt>
                <c:pt idx="84">
                  <c:v>7.8486953999999769E-3</c:v>
                </c:pt>
                <c:pt idx="85">
                  <c:v>7.5803123958333128E-3</c:v>
                </c:pt>
                <c:pt idx="86">
                  <c:v>7.3034159833333112E-3</c:v>
                </c:pt>
                <c:pt idx="87">
                  <c:v>7.018006162499979E-3</c:v>
                </c:pt>
                <c:pt idx="88">
                  <c:v>6.7240829333333058E-3</c:v>
                </c:pt>
                <c:pt idx="89">
                  <c:v>6.4216462958333123E-3</c:v>
                </c:pt>
                <c:pt idx="90">
                  <c:v>6.1106962499999709E-3</c:v>
                </c:pt>
                <c:pt idx="91">
                  <c:v>5.7912327958333024E-3</c:v>
                </c:pt>
                <c:pt idx="92">
                  <c:v>5.4632559333333136E-3</c:v>
                </c:pt>
                <c:pt idx="93">
                  <c:v>5.12676566249997E-3</c:v>
                </c:pt>
                <c:pt idx="94">
                  <c:v>4.7817619833332992E-3</c:v>
                </c:pt>
                <c:pt idx="95">
                  <c:v>4.4282448958333082E-3</c:v>
                </c:pt>
                <c:pt idx="96">
                  <c:v>4.0662143999999623E-3</c:v>
                </c:pt>
                <c:pt idx="97">
                  <c:v>3.6956704958333031E-3</c:v>
                </c:pt>
                <c:pt idx="98">
                  <c:v>3.3166131833333029E-3</c:v>
                </c:pt>
                <c:pt idx="99">
                  <c:v>2.9290424624999548E-3</c:v>
                </c:pt>
                <c:pt idx="100">
                  <c:v>2.5329583333333003E-3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BB5E-4F9C-AB90-CFA3CF4F9458}"/>
            </c:ext>
          </c:extLst>
        </c:ser>
        <c:ser>
          <c:idx val="50"/>
          <c:order val="50"/>
          <c:spPr>
            <a:ln w="952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'neg alpha'!$G$52:$DC$52</c:f>
              <c:numCache>
                <c:formatCode>General</c:formatCode>
                <c:ptCount val="101"/>
                <c:pt idx="0">
                  <c:v>0</c:v>
                </c:pt>
                <c:pt idx="1">
                  <c:v>4.4573958333333336E-4</c:v>
                </c:pt>
                <c:pt idx="2">
                  <c:v>8.8295833333333347E-4</c:v>
                </c:pt>
                <c:pt idx="3">
                  <c:v>1.3116562499999999E-3</c:v>
                </c:pt>
                <c:pt idx="4">
                  <c:v>1.7318333333333335E-3</c:v>
                </c:pt>
                <c:pt idx="5">
                  <c:v>2.1434895833333336E-3</c:v>
                </c:pt>
                <c:pt idx="6">
                  <c:v>2.5466250000000003E-3</c:v>
                </c:pt>
                <c:pt idx="7">
                  <c:v>2.9412395833333335E-3</c:v>
                </c:pt>
                <c:pt idx="8">
                  <c:v>3.3273333333333336E-3</c:v>
                </c:pt>
                <c:pt idx="9">
                  <c:v>3.7049062499999999E-3</c:v>
                </c:pt>
                <c:pt idx="10">
                  <c:v>4.0739583333333331E-3</c:v>
                </c:pt>
                <c:pt idx="11">
                  <c:v>4.4344895833333328E-3</c:v>
                </c:pt>
                <c:pt idx="12">
                  <c:v>4.7864999999999991E-3</c:v>
                </c:pt>
                <c:pt idx="13">
                  <c:v>5.1299895833333319E-3</c:v>
                </c:pt>
                <c:pt idx="14">
                  <c:v>5.4649583333333321E-3</c:v>
                </c:pt>
                <c:pt idx="15">
                  <c:v>5.7914062499999988E-3</c:v>
                </c:pt>
                <c:pt idx="16">
                  <c:v>6.1093333333333338E-3</c:v>
                </c:pt>
                <c:pt idx="17">
                  <c:v>6.4187395833333336E-3</c:v>
                </c:pt>
                <c:pt idx="18">
                  <c:v>6.7196250000000008E-3</c:v>
                </c:pt>
                <c:pt idx="19">
                  <c:v>7.0119895833333345E-3</c:v>
                </c:pt>
                <c:pt idx="20">
                  <c:v>7.2958333333333347E-3</c:v>
                </c:pt>
                <c:pt idx="21">
                  <c:v>7.5711562500000006E-3</c:v>
                </c:pt>
                <c:pt idx="22">
                  <c:v>7.8379583333333339E-3</c:v>
                </c:pt>
                <c:pt idx="23">
                  <c:v>8.0962395833333346E-3</c:v>
                </c:pt>
                <c:pt idx="24">
                  <c:v>8.346000000000001E-3</c:v>
                </c:pt>
                <c:pt idx="25">
                  <c:v>8.587239583333333E-3</c:v>
                </c:pt>
                <c:pt idx="26">
                  <c:v>8.8199583333333342E-3</c:v>
                </c:pt>
                <c:pt idx="27">
                  <c:v>9.044156250000001E-3</c:v>
                </c:pt>
                <c:pt idx="28">
                  <c:v>9.2598333333333335E-3</c:v>
                </c:pt>
                <c:pt idx="29">
                  <c:v>9.4669895833333351E-3</c:v>
                </c:pt>
                <c:pt idx="30">
                  <c:v>9.6656250000000023E-3</c:v>
                </c:pt>
                <c:pt idx="31">
                  <c:v>9.8557395833333335E-3</c:v>
                </c:pt>
                <c:pt idx="32">
                  <c:v>1.0037333333333334E-2</c:v>
                </c:pt>
                <c:pt idx="33">
                  <c:v>1.0210406250000002E-2</c:v>
                </c:pt>
                <c:pt idx="34">
                  <c:v>1.0374958333333335E-2</c:v>
                </c:pt>
                <c:pt idx="35">
                  <c:v>1.0530989583333334E-2</c:v>
                </c:pt>
                <c:pt idx="36">
                  <c:v>1.06785E-2</c:v>
                </c:pt>
                <c:pt idx="37">
                  <c:v>1.0817489583333336E-2</c:v>
                </c:pt>
                <c:pt idx="38">
                  <c:v>1.0947958333333334E-2</c:v>
                </c:pt>
                <c:pt idx="39">
                  <c:v>1.1069906250000001E-2</c:v>
                </c:pt>
                <c:pt idx="40">
                  <c:v>1.1183333333333335E-2</c:v>
                </c:pt>
                <c:pt idx="41">
                  <c:v>1.1288239583333333E-2</c:v>
                </c:pt>
                <c:pt idx="42">
                  <c:v>1.1384625000000002E-2</c:v>
                </c:pt>
                <c:pt idx="43">
                  <c:v>1.1472489583333334E-2</c:v>
                </c:pt>
                <c:pt idx="44">
                  <c:v>1.1551833333333334E-2</c:v>
                </c:pt>
                <c:pt idx="45">
                  <c:v>1.1622656250000002E-2</c:v>
                </c:pt>
                <c:pt idx="46">
                  <c:v>1.1684958333333332E-2</c:v>
                </c:pt>
                <c:pt idx="47">
                  <c:v>1.1738739583333331E-2</c:v>
                </c:pt>
                <c:pt idx="48">
                  <c:v>1.1784000000000001E-2</c:v>
                </c:pt>
                <c:pt idx="49">
                  <c:v>1.182073958333333E-2</c:v>
                </c:pt>
                <c:pt idx="50">
                  <c:v>1.1848958333333331E-2</c:v>
                </c:pt>
                <c:pt idx="51">
                  <c:v>1.1868656249999996E-2</c:v>
                </c:pt>
                <c:pt idx="52">
                  <c:v>1.1879833333333327E-2</c:v>
                </c:pt>
                <c:pt idx="53">
                  <c:v>1.1882489583333329E-2</c:v>
                </c:pt>
                <c:pt idx="54">
                  <c:v>1.1876624999999995E-2</c:v>
                </c:pt>
                <c:pt idx="55">
                  <c:v>1.1862239583333326E-2</c:v>
                </c:pt>
                <c:pt idx="56">
                  <c:v>1.1839333333333332E-2</c:v>
                </c:pt>
                <c:pt idx="57">
                  <c:v>1.1807906249999998E-2</c:v>
                </c:pt>
                <c:pt idx="58">
                  <c:v>1.1767958333333326E-2</c:v>
                </c:pt>
                <c:pt idx="59">
                  <c:v>1.1719489583333331E-2</c:v>
                </c:pt>
                <c:pt idx="60">
                  <c:v>1.1662499999999996E-2</c:v>
                </c:pt>
                <c:pt idx="61">
                  <c:v>1.1596989583333325E-2</c:v>
                </c:pt>
                <c:pt idx="62">
                  <c:v>1.1522958333333326E-2</c:v>
                </c:pt>
                <c:pt idx="63">
                  <c:v>1.1440406249999993E-2</c:v>
                </c:pt>
                <c:pt idx="64">
                  <c:v>1.1349333333333326E-2</c:v>
                </c:pt>
                <c:pt idx="65">
                  <c:v>1.1249739583333328E-2</c:v>
                </c:pt>
                <c:pt idx="66">
                  <c:v>1.1141624999999992E-2</c:v>
                </c:pt>
                <c:pt idx="67">
                  <c:v>1.1024989583333325E-2</c:v>
                </c:pt>
                <c:pt idx="68">
                  <c:v>1.0899833333333324E-2</c:v>
                </c:pt>
                <c:pt idx="69">
                  <c:v>1.0766156249999988E-2</c:v>
                </c:pt>
                <c:pt idx="70">
                  <c:v>1.0623958333333329E-2</c:v>
                </c:pt>
                <c:pt idx="71">
                  <c:v>1.0473239583333328E-2</c:v>
                </c:pt>
                <c:pt idx="72">
                  <c:v>1.0313999999999986E-2</c:v>
                </c:pt>
                <c:pt idx="73">
                  <c:v>1.0146239583333324E-2</c:v>
                </c:pt>
                <c:pt idx="74">
                  <c:v>9.9699583333333168E-3</c:v>
                </c:pt>
                <c:pt idx="75">
                  <c:v>9.7851562499999857E-3</c:v>
                </c:pt>
                <c:pt idx="76">
                  <c:v>9.5918333333333237E-3</c:v>
                </c:pt>
                <c:pt idx="77">
                  <c:v>9.389989583333317E-3</c:v>
                </c:pt>
                <c:pt idx="78">
                  <c:v>9.1796249999999829E-3</c:v>
                </c:pt>
                <c:pt idx="79">
                  <c:v>8.9607395833333145E-3</c:v>
                </c:pt>
                <c:pt idx="80">
                  <c:v>8.7333333333333221E-3</c:v>
                </c:pt>
                <c:pt idx="81">
                  <c:v>8.4974062499999781E-3</c:v>
                </c:pt>
                <c:pt idx="82">
                  <c:v>8.252958333333317E-3</c:v>
                </c:pt>
                <c:pt idx="83">
                  <c:v>7.9999895833333147E-3</c:v>
                </c:pt>
                <c:pt idx="84">
                  <c:v>7.738499999999978E-3</c:v>
                </c:pt>
                <c:pt idx="85">
                  <c:v>7.4684895833333174E-3</c:v>
                </c:pt>
                <c:pt idx="86">
                  <c:v>7.1899583333333156E-3</c:v>
                </c:pt>
                <c:pt idx="87">
                  <c:v>6.9029062499999794E-3</c:v>
                </c:pt>
                <c:pt idx="88">
                  <c:v>6.6073333333333123E-3</c:v>
                </c:pt>
                <c:pt idx="89">
                  <c:v>6.3032395833333144E-3</c:v>
                </c:pt>
                <c:pt idx="90">
                  <c:v>5.9906249999999717E-3</c:v>
                </c:pt>
                <c:pt idx="91">
                  <c:v>5.669489583333312E-3</c:v>
                </c:pt>
                <c:pt idx="92">
                  <c:v>5.3398333333333076E-3</c:v>
                </c:pt>
                <c:pt idx="93">
                  <c:v>5.0016562499999792E-3</c:v>
                </c:pt>
                <c:pt idx="94">
                  <c:v>4.6549583333333061E-3</c:v>
                </c:pt>
                <c:pt idx="95">
                  <c:v>4.2997395833333091E-3</c:v>
                </c:pt>
                <c:pt idx="96">
                  <c:v>3.9359999999999673E-3</c:v>
                </c:pt>
                <c:pt idx="97">
                  <c:v>3.5637395833333016E-3</c:v>
                </c:pt>
                <c:pt idx="98">
                  <c:v>3.1829583333332981E-3</c:v>
                </c:pt>
                <c:pt idx="99">
                  <c:v>2.7936562499999568E-3</c:v>
                </c:pt>
                <c:pt idx="100">
                  <c:v>2.3958333333332985E-3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BB5E-4F9C-AB90-CFA3CF4F9458}"/>
            </c:ext>
          </c:extLst>
        </c:ser>
        <c:ser>
          <c:idx val="51"/>
          <c:order val="51"/>
          <c:spPr>
            <a:ln w="952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'neg alpha'!$G$53:$DC$53</c:f>
              <c:numCache>
                <c:formatCode>General</c:formatCode>
                <c:ptCount val="101"/>
                <c:pt idx="0">
                  <c:v>0</c:v>
                </c:pt>
                <c:pt idx="1">
                  <c:v>4.4473579583333335E-4</c:v>
                </c:pt>
                <c:pt idx="2">
                  <c:v>8.8094318333333335E-4</c:v>
                </c:pt>
                <c:pt idx="3">
                  <c:v>1.3086221625E-3</c:v>
                </c:pt>
                <c:pt idx="4">
                  <c:v>1.7277727333333333E-3</c:v>
                </c:pt>
                <c:pt idx="5">
                  <c:v>2.1383948958333334E-3</c:v>
                </c:pt>
                <c:pt idx="6">
                  <c:v>2.54048865E-3</c:v>
                </c:pt>
                <c:pt idx="7">
                  <c:v>2.9340539958333336E-3</c:v>
                </c:pt>
                <c:pt idx="8">
                  <c:v>3.3190909333333336E-3</c:v>
                </c:pt>
                <c:pt idx="9">
                  <c:v>3.6955994625E-3</c:v>
                </c:pt>
                <c:pt idx="10">
                  <c:v>4.0635795833333325E-3</c:v>
                </c:pt>
                <c:pt idx="11">
                  <c:v>4.4230312958333327E-3</c:v>
                </c:pt>
                <c:pt idx="12">
                  <c:v>4.7739545999999997E-3</c:v>
                </c:pt>
                <c:pt idx="13">
                  <c:v>5.1163494958333319E-3</c:v>
                </c:pt>
                <c:pt idx="14">
                  <c:v>5.4502159833333327E-3</c:v>
                </c:pt>
                <c:pt idx="15">
                  <c:v>5.7755540624999996E-3</c:v>
                </c:pt>
                <c:pt idx="16">
                  <c:v>6.0923637333333332E-3</c:v>
                </c:pt>
                <c:pt idx="17">
                  <c:v>6.4006449958333338E-3</c:v>
                </c:pt>
                <c:pt idx="18">
                  <c:v>6.7003978500000004E-3</c:v>
                </c:pt>
                <c:pt idx="19">
                  <c:v>6.9916222958333347E-3</c:v>
                </c:pt>
                <c:pt idx="20">
                  <c:v>7.2743183333333341E-3</c:v>
                </c:pt>
                <c:pt idx="21">
                  <c:v>7.5484859625000005E-3</c:v>
                </c:pt>
                <c:pt idx="22">
                  <c:v>7.8141251833333345E-3</c:v>
                </c:pt>
                <c:pt idx="23">
                  <c:v>8.0712359958333355E-3</c:v>
                </c:pt>
                <c:pt idx="24">
                  <c:v>8.3198184000000015E-3</c:v>
                </c:pt>
                <c:pt idx="25">
                  <c:v>8.5598723958333345E-3</c:v>
                </c:pt>
                <c:pt idx="26">
                  <c:v>8.791397983333336E-3</c:v>
                </c:pt>
                <c:pt idx="27">
                  <c:v>9.014395162500001E-3</c:v>
                </c:pt>
                <c:pt idx="28">
                  <c:v>9.2288639333333346E-3</c:v>
                </c:pt>
                <c:pt idx="29">
                  <c:v>9.434804295833335E-3</c:v>
                </c:pt>
                <c:pt idx="30">
                  <c:v>9.6322162500000006E-3</c:v>
                </c:pt>
                <c:pt idx="31">
                  <c:v>9.8210997958333331E-3</c:v>
                </c:pt>
                <c:pt idx="32">
                  <c:v>1.0001454933333334E-2</c:v>
                </c:pt>
                <c:pt idx="33">
                  <c:v>1.0173281662500002E-2</c:v>
                </c:pt>
                <c:pt idx="34">
                  <c:v>1.0336579983333335E-2</c:v>
                </c:pt>
                <c:pt idx="35">
                  <c:v>1.0491349895833335E-2</c:v>
                </c:pt>
                <c:pt idx="36">
                  <c:v>1.0637591400000004E-2</c:v>
                </c:pt>
                <c:pt idx="37">
                  <c:v>1.0775304495833336E-2</c:v>
                </c:pt>
                <c:pt idx="38">
                  <c:v>1.0904489183333334E-2</c:v>
                </c:pt>
                <c:pt idx="39">
                  <c:v>1.10251454625E-2</c:v>
                </c:pt>
                <c:pt idx="40">
                  <c:v>1.1137273333333336E-2</c:v>
                </c:pt>
                <c:pt idx="41">
                  <c:v>1.1240872795833332E-2</c:v>
                </c:pt>
                <c:pt idx="42">
                  <c:v>1.133594385E-2</c:v>
                </c:pt>
                <c:pt idx="43">
                  <c:v>1.1422486495833337E-2</c:v>
                </c:pt>
                <c:pt idx="44">
                  <c:v>1.1500500733333334E-2</c:v>
                </c:pt>
                <c:pt idx="45">
                  <c:v>1.1569986562500002E-2</c:v>
                </c:pt>
                <c:pt idx="46">
                  <c:v>1.1630943983333334E-2</c:v>
                </c:pt>
                <c:pt idx="47">
                  <c:v>1.1683372995833332E-2</c:v>
                </c:pt>
                <c:pt idx="48">
                  <c:v>1.1727273600000001E-2</c:v>
                </c:pt>
                <c:pt idx="49">
                  <c:v>1.1762645795833334E-2</c:v>
                </c:pt>
                <c:pt idx="50">
                  <c:v>1.1789489583333333E-2</c:v>
                </c:pt>
                <c:pt idx="51">
                  <c:v>1.1807804962499998E-2</c:v>
                </c:pt>
                <c:pt idx="52">
                  <c:v>1.1817591933333331E-2</c:v>
                </c:pt>
                <c:pt idx="53">
                  <c:v>1.1818850495833332E-2</c:v>
                </c:pt>
                <c:pt idx="54">
                  <c:v>1.1811580649999995E-2</c:v>
                </c:pt>
                <c:pt idx="55">
                  <c:v>1.1795782395833329E-2</c:v>
                </c:pt>
                <c:pt idx="56">
                  <c:v>1.177145573333333E-2</c:v>
                </c:pt>
                <c:pt idx="57">
                  <c:v>1.1738600662499996E-2</c:v>
                </c:pt>
                <c:pt idx="58">
                  <c:v>1.1697217183333327E-2</c:v>
                </c:pt>
                <c:pt idx="59">
                  <c:v>1.164730529583333E-2</c:v>
                </c:pt>
                <c:pt idx="60">
                  <c:v>1.1588864999999993E-2</c:v>
                </c:pt>
                <c:pt idx="61">
                  <c:v>1.1521896295833327E-2</c:v>
                </c:pt>
                <c:pt idx="62">
                  <c:v>1.1446399183333324E-2</c:v>
                </c:pt>
                <c:pt idx="63">
                  <c:v>1.1362373662499991E-2</c:v>
                </c:pt>
                <c:pt idx="64">
                  <c:v>1.1269819733333325E-2</c:v>
                </c:pt>
                <c:pt idx="65">
                  <c:v>1.1168737395833326E-2</c:v>
                </c:pt>
                <c:pt idx="66">
                  <c:v>1.105912664999999E-2</c:v>
                </c:pt>
                <c:pt idx="67">
                  <c:v>1.0940987495833328E-2</c:v>
                </c:pt>
                <c:pt idx="68">
                  <c:v>1.0814319933333323E-2</c:v>
                </c:pt>
                <c:pt idx="69">
                  <c:v>1.0679123962499988E-2</c:v>
                </c:pt>
                <c:pt idx="70">
                  <c:v>1.053539958333333E-2</c:v>
                </c:pt>
                <c:pt idx="71">
                  <c:v>1.0383146795833326E-2</c:v>
                </c:pt>
                <c:pt idx="72">
                  <c:v>1.0222365599999984E-2</c:v>
                </c:pt>
                <c:pt idx="73">
                  <c:v>1.0053055995833324E-2</c:v>
                </c:pt>
                <c:pt idx="74">
                  <c:v>9.8752179833333197E-3</c:v>
                </c:pt>
                <c:pt idx="75">
                  <c:v>9.6888515624999859E-3</c:v>
                </c:pt>
                <c:pt idx="76">
                  <c:v>9.4939567333333225E-3</c:v>
                </c:pt>
                <c:pt idx="77">
                  <c:v>9.2905334958333224E-3</c:v>
                </c:pt>
                <c:pt idx="78">
                  <c:v>9.0785818499999824E-3</c:v>
                </c:pt>
                <c:pt idx="79">
                  <c:v>8.8581017958333196E-3</c:v>
                </c:pt>
                <c:pt idx="80">
                  <c:v>8.6290933333333236E-3</c:v>
                </c:pt>
                <c:pt idx="81">
                  <c:v>8.3915564624999807E-3</c:v>
                </c:pt>
                <c:pt idx="82">
                  <c:v>8.145491183333315E-3</c:v>
                </c:pt>
                <c:pt idx="83">
                  <c:v>7.8908974958333197E-3</c:v>
                </c:pt>
                <c:pt idx="84">
                  <c:v>7.6277753999999739E-3</c:v>
                </c:pt>
                <c:pt idx="85">
                  <c:v>7.3561248958333159E-3</c:v>
                </c:pt>
                <c:pt idx="86">
                  <c:v>7.0759459833333246E-3</c:v>
                </c:pt>
                <c:pt idx="87">
                  <c:v>6.7872386624999725E-3</c:v>
                </c:pt>
                <c:pt idx="88">
                  <c:v>6.4900029333333081E-3</c:v>
                </c:pt>
                <c:pt idx="89">
                  <c:v>6.1842387958333106E-3</c:v>
                </c:pt>
                <c:pt idx="90">
                  <c:v>5.869946249999973E-3</c:v>
                </c:pt>
                <c:pt idx="91">
                  <c:v>5.5471252958333092E-3</c:v>
                </c:pt>
                <c:pt idx="92">
                  <c:v>5.2157759333333123E-3</c:v>
                </c:pt>
                <c:pt idx="93">
                  <c:v>4.8758981624999753E-3</c:v>
                </c:pt>
                <c:pt idx="94">
                  <c:v>4.5274919833333052E-3</c:v>
                </c:pt>
                <c:pt idx="95">
                  <c:v>4.1705573958333089E-3</c:v>
                </c:pt>
                <c:pt idx="96">
                  <c:v>3.8050943999999656E-3</c:v>
                </c:pt>
                <c:pt idx="97">
                  <c:v>3.4311029958333031E-3</c:v>
                </c:pt>
                <c:pt idx="98">
                  <c:v>3.0485831833333074E-3</c:v>
                </c:pt>
                <c:pt idx="99">
                  <c:v>2.6575349624999578E-3</c:v>
                </c:pt>
                <c:pt idx="100">
                  <c:v>2.2579583333333028E-3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BB5E-4F9C-AB90-CFA3CF4F9458}"/>
            </c:ext>
          </c:extLst>
        </c:ser>
        <c:ser>
          <c:idx val="52"/>
          <c:order val="52"/>
          <c:spPr>
            <a:ln w="952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'neg alpha'!$G$54:$DC$54</c:f>
              <c:numCache>
                <c:formatCode>General</c:formatCode>
                <c:ptCount val="101"/>
                <c:pt idx="0">
                  <c:v>0</c:v>
                </c:pt>
                <c:pt idx="1">
                  <c:v>4.4373193333333336E-4</c:v>
                </c:pt>
                <c:pt idx="2">
                  <c:v>8.7892773333333345E-4</c:v>
                </c:pt>
                <c:pt idx="3">
                  <c:v>1.3055873999999999E-3</c:v>
                </c:pt>
                <c:pt idx="4">
                  <c:v>1.7237109333333336E-3</c:v>
                </c:pt>
                <c:pt idx="5">
                  <c:v>2.1332983333333336E-3</c:v>
                </c:pt>
                <c:pt idx="6">
                  <c:v>2.5343496000000002E-3</c:v>
                </c:pt>
                <c:pt idx="7">
                  <c:v>2.9268647333333337E-3</c:v>
                </c:pt>
                <c:pt idx="8">
                  <c:v>3.3108437333333337E-3</c:v>
                </c:pt>
                <c:pt idx="9">
                  <c:v>3.6862865999999998E-3</c:v>
                </c:pt>
                <c:pt idx="10">
                  <c:v>4.0531933333333332E-3</c:v>
                </c:pt>
                <c:pt idx="11">
                  <c:v>4.4115639333333337E-3</c:v>
                </c:pt>
                <c:pt idx="12">
                  <c:v>4.7613984000000002E-3</c:v>
                </c:pt>
                <c:pt idx="13">
                  <c:v>5.1026967333333327E-3</c:v>
                </c:pt>
                <c:pt idx="14">
                  <c:v>5.4354589333333331E-3</c:v>
                </c:pt>
                <c:pt idx="15">
                  <c:v>5.7596850000000005E-3</c:v>
                </c:pt>
                <c:pt idx="16">
                  <c:v>6.0753749333333339E-3</c:v>
                </c:pt>
                <c:pt idx="17">
                  <c:v>6.3825287333333343E-3</c:v>
                </c:pt>
                <c:pt idx="18">
                  <c:v>6.6811464000000017E-3</c:v>
                </c:pt>
                <c:pt idx="19">
                  <c:v>6.9712279333333351E-3</c:v>
                </c:pt>
                <c:pt idx="20">
                  <c:v>7.2527733333333354E-3</c:v>
                </c:pt>
                <c:pt idx="21">
                  <c:v>7.5257826000000002E-3</c:v>
                </c:pt>
                <c:pt idx="22">
                  <c:v>7.7902557333333353E-3</c:v>
                </c:pt>
                <c:pt idx="23">
                  <c:v>8.0461927333333357E-3</c:v>
                </c:pt>
                <c:pt idx="24">
                  <c:v>8.2935936000000012E-3</c:v>
                </c:pt>
                <c:pt idx="25">
                  <c:v>8.5324583333333329E-3</c:v>
                </c:pt>
                <c:pt idx="26">
                  <c:v>8.7627869333333358E-3</c:v>
                </c:pt>
                <c:pt idx="27">
                  <c:v>8.9845794000000031E-3</c:v>
                </c:pt>
                <c:pt idx="28">
                  <c:v>9.1978357333333347E-3</c:v>
                </c:pt>
                <c:pt idx="29">
                  <c:v>9.4025559333333359E-3</c:v>
                </c:pt>
                <c:pt idx="30">
                  <c:v>9.5987400000000032E-3</c:v>
                </c:pt>
                <c:pt idx="31">
                  <c:v>9.7863879333333348E-3</c:v>
                </c:pt>
                <c:pt idx="32">
                  <c:v>9.9654997333333342E-3</c:v>
                </c:pt>
                <c:pt idx="33">
                  <c:v>1.0136075400000003E-2</c:v>
                </c:pt>
                <c:pt idx="34">
                  <c:v>1.0298114933333337E-2</c:v>
                </c:pt>
                <c:pt idx="35">
                  <c:v>1.0451618333333336E-2</c:v>
                </c:pt>
                <c:pt idx="36">
                  <c:v>1.0596585600000001E-2</c:v>
                </c:pt>
                <c:pt idx="37">
                  <c:v>1.0733016733333335E-2</c:v>
                </c:pt>
                <c:pt idx="38">
                  <c:v>1.0860911733333336E-2</c:v>
                </c:pt>
                <c:pt idx="39">
                  <c:v>1.0980270600000005E-2</c:v>
                </c:pt>
                <c:pt idx="40">
                  <c:v>1.1091093333333336E-2</c:v>
                </c:pt>
                <c:pt idx="41">
                  <c:v>1.1193379933333334E-2</c:v>
                </c:pt>
                <c:pt idx="42">
                  <c:v>1.1287130400000005E-2</c:v>
                </c:pt>
                <c:pt idx="43">
                  <c:v>1.1372344733333336E-2</c:v>
                </c:pt>
                <c:pt idx="44">
                  <c:v>1.1449022933333336E-2</c:v>
                </c:pt>
                <c:pt idx="45">
                  <c:v>1.1517165000000003E-2</c:v>
                </c:pt>
                <c:pt idx="46">
                  <c:v>1.1576770933333334E-2</c:v>
                </c:pt>
                <c:pt idx="47">
                  <c:v>1.1627840733333334E-2</c:v>
                </c:pt>
                <c:pt idx="48">
                  <c:v>1.1670374400000003E-2</c:v>
                </c:pt>
                <c:pt idx="49">
                  <c:v>1.1704371933333334E-2</c:v>
                </c:pt>
                <c:pt idx="50">
                  <c:v>1.1729833333333337E-2</c:v>
                </c:pt>
                <c:pt idx="51">
                  <c:v>1.1746758599999999E-2</c:v>
                </c:pt>
                <c:pt idx="52">
                  <c:v>1.1755147733333332E-2</c:v>
                </c:pt>
                <c:pt idx="53">
                  <c:v>1.1755000733333335E-2</c:v>
                </c:pt>
                <c:pt idx="54">
                  <c:v>1.1746317599999999E-2</c:v>
                </c:pt>
                <c:pt idx="55">
                  <c:v>1.1729098333333332E-2</c:v>
                </c:pt>
                <c:pt idx="56">
                  <c:v>1.1703342933333331E-2</c:v>
                </c:pt>
                <c:pt idx="57">
                  <c:v>1.16690514E-2</c:v>
                </c:pt>
                <c:pt idx="58">
                  <c:v>1.162622373333333E-2</c:v>
                </c:pt>
                <c:pt idx="59">
                  <c:v>1.1574859933333331E-2</c:v>
                </c:pt>
                <c:pt idx="60">
                  <c:v>1.1514959999999998E-2</c:v>
                </c:pt>
                <c:pt idx="61">
                  <c:v>1.1446523933333331E-2</c:v>
                </c:pt>
                <c:pt idx="62">
                  <c:v>1.1369551733333327E-2</c:v>
                </c:pt>
                <c:pt idx="63">
                  <c:v>1.1284043399999995E-2</c:v>
                </c:pt>
                <c:pt idx="64">
                  <c:v>1.118999893333333E-2</c:v>
                </c:pt>
                <c:pt idx="65">
                  <c:v>1.1087418333333331E-2</c:v>
                </c:pt>
                <c:pt idx="66">
                  <c:v>1.0976301599999995E-2</c:v>
                </c:pt>
                <c:pt idx="67">
                  <c:v>1.0856648733333328E-2</c:v>
                </c:pt>
                <c:pt idx="68">
                  <c:v>1.0728459733333327E-2</c:v>
                </c:pt>
                <c:pt idx="69">
                  <c:v>1.0591734599999996E-2</c:v>
                </c:pt>
                <c:pt idx="70">
                  <c:v>1.0446473333333331E-2</c:v>
                </c:pt>
                <c:pt idx="71">
                  <c:v>1.0292675933333325E-2</c:v>
                </c:pt>
                <c:pt idx="72">
                  <c:v>1.0130342399999989E-2</c:v>
                </c:pt>
                <c:pt idx="73">
                  <c:v>9.959472733333332E-3</c:v>
                </c:pt>
                <c:pt idx="74">
                  <c:v>9.7800669333333243E-3</c:v>
                </c:pt>
                <c:pt idx="75">
                  <c:v>9.5921249999999895E-3</c:v>
                </c:pt>
                <c:pt idx="76">
                  <c:v>9.3956469333333244E-3</c:v>
                </c:pt>
                <c:pt idx="77">
                  <c:v>9.1906327333333253E-3</c:v>
                </c:pt>
                <c:pt idx="78">
                  <c:v>8.9770823999999888E-3</c:v>
                </c:pt>
                <c:pt idx="79">
                  <c:v>8.7549959333333253E-3</c:v>
                </c:pt>
                <c:pt idx="80">
                  <c:v>8.5243733333333245E-3</c:v>
                </c:pt>
                <c:pt idx="81">
                  <c:v>8.2852145999999828E-3</c:v>
                </c:pt>
                <c:pt idx="82">
                  <c:v>8.0375197333333211E-3</c:v>
                </c:pt>
                <c:pt idx="83">
                  <c:v>7.7812887333333219E-3</c:v>
                </c:pt>
                <c:pt idx="84">
                  <c:v>7.5165215999999854E-3</c:v>
                </c:pt>
                <c:pt idx="85">
                  <c:v>7.243218333333315E-3</c:v>
                </c:pt>
                <c:pt idx="86">
                  <c:v>6.9613789333333245E-3</c:v>
                </c:pt>
                <c:pt idx="87">
                  <c:v>6.6710033999999793E-3</c:v>
                </c:pt>
                <c:pt idx="88">
                  <c:v>6.3720917333333141E-3</c:v>
                </c:pt>
                <c:pt idx="89">
                  <c:v>6.0646439333333149E-3</c:v>
                </c:pt>
                <c:pt idx="90">
                  <c:v>5.7486599999999749E-3</c:v>
                </c:pt>
                <c:pt idx="91">
                  <c:v>5.4241399333333079E-3</c:v>
                </c:pt>
                <c:pt idx="92">
                  <c:v>5.0910837333333139E-3</c:v>
                </c:pt>
                <c:pt idx="93">
                  <c:v>4.7494913999999791E-3</c:v>
                </c:pt>
                <c:pt idx="94">
                  <c:v>4.3993629333333104E-3</c:v>
                </c:pt>
                <c:pt idx="95">
                  <c:v>4.0406983333333146E-3</c:v>
                </c:pt>
                <c:pt idx="96">
                  <c:v>3.6734975999999711E-3</c:v>
                </c:pt>
                <c:pt idx="97">
                  <c:v>3.2977607333333006E-3</c:v>
                </c:pt>
                <c:pt idx="98">
                  <c:v>2.9134877333333101E-3</c:v>
                </c:pt>
                <c:pt idx="99">
                  <c:v>2.5206785999999648E-3</c:v>
                </c:pt>
                <c:pt idx="100">
                  <c:v>2.1193333333333064E-3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BB5E-4F9C-AB90-CFA3CF4F9458}"/>
            </c:ext>
          </c:extLst>
        </c:ser>
        <c:ser>
          <c:idx val="53"/>
          <c:order val="53"/>
          <c:spPr>
            <a:ln w="952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val>
            <c:numRef>
              <c:f>'neg alpha'!$G$55:$DC$55</c:f>
              <c:numCache>
                <c:formatCode>General</c:formatCode>
                <c:ptCount val="101"/>
                <c:pt idx="0">
                  <c:v>0</c:v>
                </c:pt>
                <c:pt idx="1">
                  <c:v>4.427279958333334E-4</c:v>
                </c:pt>
                <c:pt idx="2">
                  <c:v>8.7691198333333345E-4</c:v>
                </c:pt>
                <c:pt idx="3">
                  <c:v>1.3025519624999999E-3</c:v>
                </c:pt>
                <c:pt idx="4">
                  <c:v>1.7196479333333337E-3</c:v>
                </c:pt>
                <c:pt idx="5">
                  <c:v>2.1281998958333336E-3</c:v>
                </c:pt>
                <c:pt idx="6">
                  <c:v>2.5282078500000003E-3</c:v>
                </c:pt>
                <c:pt idx="7">
                  <c:v>2.9196717958333341E-3</c:v>
                </c:pt>
                <c:pt idx="8">
                  <c:v>3.3025917333333338E-3</c:v>
                </c:pt>
                <c:pt idx="9">
                  <c:v>3.6769676625000003E-3</c:v>
                </c:pt>
                <c:pt idx="10">
                  <c:v>4.0427995833333336E-3</c:v>
                </c:pt>
                <c:pt idx="11">
                  <c:v>4.4000874958333332E-3</c:v>
                </c:pt>
                <c:pt idx="12">
                  <c:v>4.7488313999999995E-3</c:v>
                </c:pt>
                <c:pt idx="13">
                  <c:v>5.0890312958333326E-3</c:v>
                </c:pt>
                <c:pt idx="14">
                  <c:v>5.4206871833333333E-3</c:v>
                </c:pt>
                <c:pt idx="15">
                  <c:v>5.7437990624999999E-3</c:v>
                </c:pt>
                <c:pt idx="16">
                  <c:v>6.0583669333333342E-3</c:v>
                </c:pt>
                <c:pt idx="17">
                  <c:v>6.3643907958333343E-3</c:v>
                </c:pt>
                <c:pt idx="18">
                  <c:v>6.6618706500000003E-3</c:v>
                </c:pt>
                <c:pt idx="19">
                  <c:v>6.9508064958333348E-3</c:v>
                </c:pt>
                <c:pt idx="20">
                  <c:v>7.2311983333333361E-3</c:v>
                </c:pt>
                <c:pt idx="21">
                  <c:v>7.5030461625000015E-3</c:v>
                </c:pt>
                <c:pt idx="22">
                  <c:v>7.7663499833333354E-3</c:v>
                </c:pt>
                <c:pt idx="23">
                  <c:v>8.021109795833337E-3</c:v>
                </c:pt>
                <c:pt idx="24">
                  <c:v>8.2673256000000001E-3</c:v>
                </c:pt>
                <c:pt idx="25">
                  <c:v>8.5049973958333351E-3</c:v>
                </c:pt>
                <c:pt idx="26">
                  <c:v>8.7341251833333352E-3</c:v>
                </c:pt>
                <c:pt idx="27">
                  <c:v>8.954708962500002E-3</c:v>
                </c:pt>
                <c:pt idx="28">
                  <c:v>9.1667487333333356E-3</c:v>
                </c:pt>
                <c:pt idx="29">
                  <c:v>9.370244495833336E-3</c:v>
                </c:pt>
                <c:pt idx="30">
                  <c:v>9.5651962500000014E-3</c:v>
                </c:pt>
                <c:pt idx="31">
                  <c:v>9.7516039958333335E-3</c:v>
                </c:pt>
                <c:pt idx="32">
                  <c:v>9.9294677333333341E-3</c:v>
                </c:pt>
                <c:pt idx="33">
                  <c:v>1.0098787462500002E-2</c:v>
                </c:pt>
                <c:pt idx="34">
                  <c:v>1.0259563183333337E-2</c:v>
                </c:pt>
                <c:pt idx="35">
                  <c:v>1.0411794895833333E-2</c:v>
                </c:pt>
                <c:pt idx="36">
                  <c:v>1.0555482600000003E-2</c:v>
                </c:pt>
                <c:pt idx="37">
                  <c:v>1.0690626295833335E-2</c:v>
                </c:pt>
                <c:pt idx="38">
                  <c:v>1.0817225983333335E-2</c:v>
                </c:pt>
                <c:pt idx="39">
                  <c:v>1.0935281662500001E-2</c:v>
                </c:pt>
                <c:pt idx="40">
                  <c:v>1.1044793333333336E-2</c:v>
                </c:pt>
                <c:pt idx="41">
                  <c:v>1.1145760995833334E-2</c:v>
                </c:pt>
                <c:pt idx="42">
                  <c:v>1.1238184650000003E-2</c:v>
                </c:pt>
                <c:pt idx="43">
                  <c:v>1.1322064295833337E-2</c:v>
                </c:pt>
                <c:pt idx="44">
                  <c:v>1.1397399933333335E-2</c:v>
                </c:pt>
                <c:pt idx="45">
                  <c:v>1.1464191562500005E-2</c:v>
                </c:pt>
                <c:pt idx="46">
                  <c:v>1.1522439183333335E-2</c:v>
                </c:pt>
                <c:pt idx="47">
                  <c:v>1.157214279583333E-2</c:v>
                </c:pt>
                <c:pt idx="48">
                  <c:v>1.1613302400000001E-2</c:v>
                </c:pt>
                <c:pt idx="49">
                  <c:v>1.1645917995833331E-2</c:v>
                </c:pt>
                <c:pt idx="50">
                  <c:v>1.1669989583333332E-2</c:v>
                </c:pt>
                <c:pt idx="51">
                  <c:v>1.1685517162499999E-2</c:v>
                </c:pt>
                <c:pt idx="52">
                  <c:v>1.169250073333333E-2</c:v>
                </c:pt>
                <c:pt idx="53">
                  <c:v>1.1690940295833332E-2</c:v>
                </c:pt>
                <c:pt idx="54">
                  <c:v>1.1680835849999996E-2</c:v>
                </c:pt>
                <c:pt idx="55">
                  <c:v>1.1662187395833329E-2</c:v>
                </c:pt>
                <c:pt idx="56">
                  <c:v>1.1634994933333332E-2</c:v>
                </c:pt>
                <c:pt idx="57">
                  <c:v>1.15992584625E-2</c:v>
                </c:pt>
                <c:pt idx="58">
                  <c:v>1.1554977983333327E-2</c:v>
                </c:pt>
                <c:pt idx="59">
                  <c:v>1.1502153495833332E-2</c:v>
                </c:pt>
                <c:pt idx="60">
                  <c:v>1.1440784999999997E-2</c:v>
                </c:pt>
                <c:pt idx="61">
                  <c:v>1.1370872495833323E-2</c:v>
                </c:pt>
                <c:pt idx="62">
                  <c:v>1.1292415983333325E-2</c:v>
                </c:pt>
                <c:pt idx="63">
                  <c:v>1.1205415462499993E-2</c:v>
                </c:pt>
                <c:pt idx="64">
                  <c:v>1.1109870933333325E-2</c:v>
                </c:pt>
                <c:pt idx="65">
                  <c:v>1.1005782395833327E-2</c:v>
                </c:pt>
                <c:pt idx="66">
                  <c:v>1.0893149849999992E-2</c:v>
                </c:pt>
                <c:pt idx="67">
                  <c:v>1.0771973295833327E-2</c:v>
                </c:pt>
                <c:pt idx="68">
                  <c:v>1.0642252733333326E-2</c:v>
                </c:pt>
                <c:pt idx="69">
                  <c:v>1.0503988162499991E-2</c:v>
                </c:pt>
                <c:pt idx="70">
                  <c:v>1.0357179583333327E-2</c:v>
                </c:pt>
                <c:pt idx="71">
                  <c:v>1.0201826995833326E-2</c:v>
                </c:pt>
                <c:pt idx="72">
                  <c:v>1.0037930399999982E-2</c:v>
                </c:pt>
                <c:pt idx="73">
                  <c:v>9.8654897958333244E-3</c:v>
                </c:pt>
                <c:pt idx="74">
                  <c:v>9.6845051833333202E-3</c:v>
                </c:pt>
                <c:pt idx="75">
                  <c:v>9.4949765624999863E-3</c:v>
                </c:pt>
                <c:pt idx="76">
                  <c:v>9.2969039333333225E-3</c:v>
                </c:pt>
                <c:pt idx="77">
                  <c:v>9.0902872958333186E-3</c:v>
                </c:pt>
                <c:pt idx="78">
                  <c:v>8.8751266499999815E-3</c:v>
                </c:pt>
                <c:pt idx="79">
                  <c:v>8.651421995833318E-3</c:v>
                </c:pt>
                <c:pt idx="80">
                  <c:v>8.4191733333333213E-3</c:v>
                </c:pt>
                <c:pt idx="81">
                  <c:v>8.1783806624999809E-3</c:v>
                </c:pt>
                <c:pt idx="82">
                  <c:v>7.9290439833333143E-3</c:v>
                </c:pt>
                <c:pt idx="83">
                  <c:v>7.6711632958333179E-3</c:v>
                </c:pt>
                <c:pt idx="84">
                  <c:v>7.4047385999999778E-3</c:v>
                </c:pt>
                <c:pt idx="85">
                  <c:v>7.1297698958333149E-3</c:v>
                </c:pt>
                <c:pt idx="86">
                  <c:v>6.8462571833333222E-3</c:v>
                </c:pt>
                <c:pt idx="87">
                  <c:v>6.5542004624999789E-3</c:v>
                </c:pt>
                <c:pt idx="88">
                  <c:v>6.2535997333333093E-3</c:v>
                </c:pt>
                <c:pt idx="89">
                  <c:v>5.9444549958333134E-3</c:v>
                </c:pt>
                <c:pt idx="90">
                  <c:v>5.6267662499999704E-3</c:v>
                </c:pt>
                <c:pt idx="91">
                  <c:v>5.3005334958333081E-3</c:v>
                </c:pt>
                <c:pt idx="92">
                  <c:v>4.9657567333333125E-3</c:v>
                </c:pt>
                <c:pt idx="93">
                  <c:v>4.6224359624999767E-3</c:v>
                </c:pt>
                <c:pt idx="94">
                  <c:v>4.2705711833333077E-3</c:v>
                </c:pt>
                <c:pt idx="95">
                  <c:v>3.9101623958333054E-3</c:v>
                </c:pt>
                <c:pt idx="96">
                  <c:v>3.5412095999999629E-3</c:v>
                </c:pt>
                <c:pt idx="97">
                  <c:v>3.1637127958332942E-3</c:v>
                </c:pt>
                <c:pt idx="98">
                  <c:v>2.7776719833332991E-3</c:v>
                </c:pt>
                <c:pt idx="99">
                  <c:v>2.3830871624999569E-3</c:v>
                </c:pt>
                <c:pt idx="100">
                  <c:v>1.9799583333332954E-3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BB5E-4F9C-AB90-CFA3CF4F9458}"/>
            </c:ext>
          </c:extLst>
        </c:ser>
        <c:ser>
          <c:idx val="54"/>
          <c:order val="54"/>
          <c:spPr>
            <a:ln w="9525" cap="rnd">
              <a:solidFill>
                <a:schemeClr val="accent1"/>
              </a:solidFill>
              <a:round/>
            </a:ln>
            <a:effectLst/>
          </c:spPr>
          <c:val>
            <c:numRef>
              <c:f>'neg alpha'!$G$56:$DC$56</c:f>
              <c:numCache>
                <c:formatCode>General</c:formatCode>
                <c:ptCount val="101"/>
                <c:pt idx="0">
                  <c:v>0</c:v>
                </c:pt>
                <c:pt idx="1">
                  <c:v>4.4172398333333331E-4</c:v>
                </c:pt>
                <c:pt idx="2">
                  <c:v>8.7489593333333335E-4</c:v>
                </c:pt>
                <c:pt idx="3">
                  <c:v>1.2995158499999999E-3</c:v>
                </c:pt>
                <c:pt idx="4">
                  <c:v>1.7155837333333334E-3</c:v>
                </c:pt>
                <c:pt idx="5">
                  <c:v>2.1230995833333337E-3</c:v>
                </c:pt>
                <c:pt idx="6">
                  <c:v>2.5220633999999999E-3</c:v>
                </c:pt>
                <c:pt idx="7">
                  <c:v>2.9124751833333336E-3</c:v>
                </c:pt>
                <c:pt idx="8">
                  <c:v>3.2943349333333333E-3</c:v>
                </c:pt>
                <c:pt idx="9">
                  <c:v>3.6676426499999992E-3</c:v>
                </c:pt>
                <c:pt idx="10">
                  <c:v>4.0323983333333318E-3</c:v>
                </c:pt>
                <c:pt idx="11">
                  <c:v>4.3886019833333321E-3</c:v>
                </c:pt>
                <c:pt idx="12">
                  <c:v>4.7362535999999995E-3</c:v>
                </c:pt>
                <c:pt idx="13">
                  <c:v>5.0753531833333324E-3</c:v>
                </c:pt>
                <c:pt idx="14">
                  <c:v>5.4059007333333324E-3</c:v>
                </c:pt>
                <c:pt idx="15">
                  <c:v>5.7278962499999987E-3</c:v>
                </c:pt>
                <c:pt idx="16">
                  <c:v>6.041339733333333E-3</c:v>
                </c:pt>
                <c:pt idx="17">
                  <c:v>6.3462311833333328E-3</c:v>
                </c:pt>
                <c:pt idx="18">
                  <c:v>6.6425705999999998E-3</c:v>
                </c:pt>
                <c:pt idx="19">
                  <c:v>6.930357983333333E-3</c:v>
                </c:pt>
                <c:pt idx="20">
                  <c:v>7.2095933333333351E-3</c:v>
                </c:pt>
                <c:pt idx="21">
                  <c:v>7.4802766500000001E-3</c:v>
                </c:pt>
                <c:pt idx="22">
                  <c:v>7.7424079333333331E-3</c:v>
                </c:pt>
                <c:pt idx="23">
                  <c:v>7.9959871833333342E-3</c:v>
                </c:pt>
                <c:pt idx="24">
                  <c:v>8.2410143999999998E-3</c:v>
                </c:pt>
                <c:pt idx="25">
                  <c:v>8.4774895833333325E-3</c:v>
                </c:pt>
                <c:pt idx="26">
                  <c:v>8.7054127333333342E-3</c:v>
                </c:pt>
                <c:pt idx="27">
                  <c:v>8.9247838499999996E-3</c:v>
                </c:pt>
                <c:pt idx="28">
                  <c:v>9.1356029333333338E-3</c:v>
                </c:pt>
                <c:pt idx="29">
                  <c:v>9.3378699833333335E-3</c:v>
                </c:pt>
                <c:pt idx="30">
                  <c:v>9.5315850000000004E-3</c:v>
                </c:pt>
                <c:pt idx="31">
                  <c:v>9.7167479833333327E-3</c:v>
                </c:pt>
                <c:pt idx="32">
                  <c:v>9.8933589333333322E-3</c:v>
                </c:pt>
                <c:pt idx="33">
                  <c:v>1.0061417850000001E-2</c:v>
                </c:pt>
                <c:pt idx="34">
                  <c:v>1.0220924733333334E-2</c:v>
                </c:pt>
                <c:pt idx="35">
                  <c:v>1.0371879583333334E-2</c:v>
                </c:pt>
                <c:pt idx="36">
                  <c:v>1.0514282399999998E-2</c:v>
                </c:pt>
                <c:pt idx="37">
                  <c:v>1.0648133183333333E-2</c:v>
                </c:pt>
                <c:pt idx="38">
                  <c:v>1.0773431933333331E-2</c:v>
                </c:pt>
                <c:pt idx="39">
                  <c:v>1.0890178650000002E-2</c:v>
                </c:pt>
                <c:pt idx="40">
                  <c:v>1.0998373333333335E-2</c:v>
                </c:pt>
                <c:pt idx="41">
                  <c:v>1.1098015983333332E-2</c:v>
                </c:pt>
                <c:pt idx="42">
                  <c:v>1.11891066E-2</c:v>
                </c:pt>
                <c:pt idx="43">
                  <c:v>1.1271645183333333E-2</c:v>
                </c:pt>
                <c:pt idx="44">
                  <c:v>1.1345631733333332E-2</c:v>
                </c:pt>
                <c:pt idx="45">
                  <c:v>1.1411066250000003E-2</c:v>
                </c:pt>
                <c:pt idx="46">
                  <c:v>1.1467948733333332E-2</c:v>
                </c:pt>
                <c:pt idx="47">
                  <c:v>1.151627918333333E-2</c:v>
                </c:pt>
                <c:pt idx="48">
                  <c:v>1.1556057599999999E-2</c:v>
                </c:pt>
                <c:pt idx="49">
                  <c:v>1.1587283983333328E-2</c:v>
                </c:pt>
                <c:pt idx="50">
                  <c:v>1.1609958333333333E-2</c:v>
                </c:pt>
                <c:pt idx="51">
                  <c:v>1.1624080649999998E-2</c:v>
                </c:pt>
                <c:pt idx="52">
                  <c:v>1.1629650933333327E-2</c:v>
                </c:pt>
                <c:pt idx="53">
                  <c:v>1.162666918333333E-2</c:v>
                </c:pt>
                <c:pt idx="54">
                  <c:v>1.1615135399999994E-2</c:v>
                </c:pt>
                <c:pt idx="55">
                  <c:v>1.1595049583333329E-2</c:v>
                </c:pt>
                <c:pt idx="56">
                  <c:v>1.156641173333333E-2</c:v>
                </c:pt>
                <c:pt idx="57">
                  <c:v>1.1529221849999997E-2</c:v>
                </c:pt>
                <c:pt idx="58">
                  <c:v>1.1483479933333323E-2</c:v>
                </c:pt>
                <c:pt idx="59">
                  <c:v>1.1429185983333328E-2</c:v>
                </c:pt>
                <c:pt idx="60">
                  <c:v>1.1366339999999996E-2</c:v>
                </c:pt>
                <c:pt idx="61">
                  <c:v>1.1294941983333324E-2</c:v>
                </c:pt>
                <c:pt idx="62">
                  <c:v>1.1214991933333324E-2</c:v>
                </c:pt>
                <c:pt idx="63">
                  <c:v>1.112648984999999E-2</c:v>
                </c:pt>
                <c:pt idx="64">
                  <c:v>1.1029435733333322E-2</c:v>
                </c:pt>
                <c:pt idx="65">
                  <c:v>1.0923829583333329E-2</c:v>
                </c:pt>
                <c:pt idx="66">
                  <c:v>1.0809671399999991E-2</c:v>
                </c:pt>
                <c:pt idx="67">
                  <c:v>1.0686961183333326E-2</c:v>
                </c:pt>
                <c:pt idx="68">
                  <c:v>1.0555698933333323E-2</c:v>
                </c:pt>
                <c:pt idx="69">
                  <c:v>1.0415884649999988E-2</c:v>
                </c:pt>
                <c:pt idx="70">
                  <c:v>1.0267518333333326E-2</c:v>
                </c:pt>
                <c:pt idx="71">
                  <c:v>1.0110599983333322E-2</c:v>
                </c:pt>
                <c:pt idx="72">
                  <c:v>9.9451295999999842E-3</c:v>
                </c:pt>
                <c:pt idx="73">
                  <c:v>9.7711071833333218E-3</c:v>
                </c:pt>
                <c:pt idx="74">
                  <c:v>9.588532733333318E-3</c:v>
                </c:pt>
                <c:pt idx="75">
                  <c:v>9.397406249999983E-3</c:v>
                </c:pt>
                <c:pt idx="76">
                  <c:v>9.1977277333333204E-3</c:v>
                </c:pt>
                <c:pt idx="77">
                  <c:v>8.9894971833333163E-3</c:v>
                </c:pt>
                <c:pt idx="78">
                  <c:v>8.7727145999999846E-3</c:v>
                </c:pt>
                <c:pt idx="79">
                  <c:v>8.5473799833333183E-3</c:v>
                </c:pt>
                <c:pt idx="80">
                  <c:v>8.3134933333333209E-3</c:v>
                </c:pt>
                <c:pt idx="81">
                  <c:v>8.071054649999982E-3</c:v>
                </c:pt>
                <c:pt idx="82">
                  <c:v>7.8200639333333155E-3</c:v>
                </c:pt>
                <c:pt idx="83">
                  <c:v>7.5605211833333179E-3</c:v>
                </c:pt>
                <c:pt idx="84">
                  <c:v>7.2924263999999753E-3</c:v>
                </c:pt>
                <c:pt idx="85">
                  <c:v>7.015779583333312E-3</c:v>
                </c:pt>
                <c:pt idx="86">
                  <c:v>6.7305807333333176E-3</c:v>
                </c:pt>
                <c:pt idx="87">
                  <c:v>6.4368298499999713E-3</c:v>
                </c:pt>
                <c:pt idx="88">
                  <c:v>6.1345269333333077E-3</c:v>
                </c:pt>
                <c:pt idx="89">
                  <c:v>5.8236719833333131E-3</c:v>
                </c:pt>
                <c:pt idx="90">
                  <c:v>5.5042649999999735E-3</c:v>
                </c:pt>
                <c:pt idx="91">
                  <c:v>5.1763059833333097E-3</c:v>
                </c:pt>
                <c:pt idx="92">
                  <c:v>4.8397949333333079E-3</c:v>
                </c:pt>
                <c:pt idx="93">
                  <c:v>4.494731849999975E-3</c:v>
                </c:pt>
                <c:pt idx="94">
                  <c:v>4.141116733333304E-3</c:v>
                </c:pt>
                <c:pt idx="95">
                  <c:v>3.778949583333302E-3</c:v>
                </c:pt>
                <c:pt idx="96">
                  <c:v>3.4082303999999619E-3</c:v>
                </c:pt>
                <c:pt idx="97">
                  <c:v>3.0289591833332977E-3</c:v>
                </c:pt>
                <c:pt idx="98">
                  <c:v>2.6411359333332954E-3</c:v>
                </c:pt>
                <c:pt idx="99">
                  <c:v>2.244760649999962E-3</c:v>
                </c:pt>
                <c:pt idx="100">
                  <c:v>1.8398333333333045E-3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BB5E-4F9C-AB90-CFA3CF4F9458}"/>
            </c:ext>
          </c:extLst>
        </c:ser>
        <c:ser>
          <c:idx val="55"/>
          <c:order val="55"/>
          <c:spPr>
            <a:ln w="9525" cap="rnd">
              <a:solidFill>
                <a:schemeClr val="accent2"/>
              </a:solidFill>
              <a:round/>
            </a:ln>
            <a:effectLst/>
          </c:spPr>
          <c:val>
            <c:numRef>
              <c:f>'neg alpha'!$G$57:$DC$57</c:f>
              <c:numCache>
                <c:formatCode>General</c:formatCode>
                <c:ptCount val="101"/>
                <c:pt idx="0">
                  <c:v>0</c:v>
                </c:pt>
                <c:pt idx="1">
                  <c:v>4.4071989583333336E-4</c:v>
                </c:pt>
                <c:pt idx="2">
                  <c:v>8.7287958333333337E-4</c:v>
                </c:pt>
                <c:pt idx="3">
                  <c:v>1.2964790624999999E-3</c:v>
                </c:pt>
                <c:pt idx="4">
                  <c:v>1.7115183333333334E-3</c:v>
                </c:pt>
                <c:pt idx="5">
                  <c:v>2.1179973958333331E-3</c:v>
                </c:pt>
                <c:pt idx="6">
                  <c:v>2.5159162499999999E-3</c:v>
                </c:pt>
                <c:pt idx="7">
                  <c:v>2.9052748958333335E-3</c:v>
                </c:pt>
                <c:pt idx="8">
                  <c:v>3.2860733333333336E-3</c:v>
                </c:pt>
                <c:pt idx="9">
                  <c:v>3.6583115624999997E-3</c:v>
                </c:pt>
                <c:pt idx="10">
                  <c:v>4.0219895833333323E-3</c:v>
                </c:pt>
                <c:pt idx="11">
                  <c:v>4.3771073958333321E-3</c:v>
                </c:pt>
                <c:pt idx="12">
                  <c:v>4.7236649999999993E-3</c:v>
                </c:pt>
                <c:pt idx="13">
                  <c:v>5.061662395833332E-3</c:v>
                </c:pt>
                <c:pt idx="14">
                  <c:v>5.3910995833333329E-3</c:v>
                </c:pt>
                <c:pt idx="15">
                  <c:v>5.7119765624999994E-3</c:v>
                </c:pt>
                <c:pt idx="16">
                  <c:v>6.0242933333333332E-3</c:v>
                </c:pt>
                <c:pt idx="17">
                  <c:v>6.3280498958333334E-3</c:v>
                </c:pt>
                <c:pt idx="18">
                  <c:v>6.6232462499999992E-3</c:v>
                </c:pt>
                <c:pt idx="19">
                  <c:v>6.9098823958333331E-3</c:v>
                </c:pt>
                <c:pt idx="20">
                  <c:v>7.1879583333333344E-3</c:v>
                </c:pt>
                <c:pt idx="21">
                  <c:v>7.4574740624999995E-3</c:v>
                </c:pt>
                <c:pt idx="22">
                  <c:v>7.7184295833333336E-3</c:v>
                </c:pt>
                <c:pt idx="23">
                  <c:v>7.9708248958333342E-3</c:v>
                </c:pt>
                <c:pt idx="24">
                  <c:v>8.2146600000000004E-3</c:v>
                </c:pt>
                <c:pt idx="25">
                  <c:v>8.4499348958333338E-3</c:v>
                </c:pt>
                <c:pt idx="26">
                  <c:v>8.6766495833333346E-3</c:v>
                </c:pt>
                <c:pt idx="27">
                  <c:v>8.8948040625000009E-3</c:v>
                </c:pt>
                <c:pt idx="28">
                  <c:v>9.1043983333333328E-3</c:v>
                </c:pt>
                <c:pt idx="29">
                  <c:v>9.3054323958333338E-3</c:v>
                </c:pt>
                <c:pt idx="30">
                  <c:v>9.4979062500000003E-3</c:v>
                </c:pt>
                <c:pt idx="31">
                  <c:v>9.6818198958333324E-3</c:v>
                </c:pt>
                <c:pt idx="32">
                  <c:v>9.8571733333333335E-3</c:v>
                </c:pt>
                <c:pt idx="33">
                  <c:v>1.00239665625E-2</c:v>
                </c:pt>
                <c:pt idx="34">
                  <c:v>1.0182199583333334E-2</c:v>
                </c:pt>
                <c:pt idx="35">
                  <c:v>1.0331872395833334E-2</c:v>
                </c:pt>
                <c:pt idx="36">
                  <c:v>1.0472985000000001E-2</c:v>
                </c:pt>
                <c:pt idx="37">
                  <c:v>1.0605537395833333E-2</c:v>
                </c:pt>
                <c:pt idx="38">
                  <c:v>1.0729529583333331E-2</c:v>
                </c:pt>
                <c:pt idx="39">
                  <c:v>1.0844961562500002E-2</c:v>
                </c:pt>
                <c:pt idx="40">
                  <c:v>1.0951833333333333E-2</c:v>
                </c:pt>
                <c:pt idx="41">
                  <c:v>1.1050144895833332E-2</c:v>
                </c:pt>
                <c:pt idx="42">
                  <c:v>1.113989625E-2</c:v>
                </c:pt>
                <c:pt idx="43">
                  <c:v>1.1221087395833334E-2</c:v>
                </c:pt>
                <c:pt idx="44">
                  <c:v>1.1293718333333331E-2</c:v>
                </c:pt>
                <c:pt idx="45">
                  <c:v>1.1357789062500002E-2</c:v>
                </c:pt>
                <c:pt idx="46">
                  <c:v>1.1413299583333331E-2</c:v>
                </c:pt>
                <c:pt idx="47">
                  <c:v>1.1460249895833332E-2</c:v>
                </c:pt>
                <c:pt idx="48">
                  <c:v>1.1498639999999999E-2</c:v>
                </c:pt>
                <c:pt idx="49">
                  <c:v>1.1528469895833331E-2</c:v>
                </c:pt>
                <c:pt idx="50">
                  <c:v>1.1549739583333329E-2</c:v>
                </c:pt>
                <c:pt idx="51">
                  <c:v>1.1562449062499997E-2</c:v>
                </c:pt>
                <c:pt idx="52">
                  <c:v>1.1566598333333327E-2</c:v>
                </c:pt>
                <c:pt idx="53">
                  <c:v>1.1562187395833331E-2</c:v>
                </c:pt>
                <c:pt idx="54">
                  <c:v>1.1549216249999994E-2</c:v>
                </c:pt>
                <c:pt idx="55">
                  <c:v>1.1527684895833328E-2</c:v>
                </c:pt>
                <c:pt idx="56">
                  <c:v>1.1497593333333327E-2</c:v>
                </c:pt>
                <c:pt idx="57">
                  <c:v>1.1458941562499996E-2</c:v>
                </c:pt>
                <c:pt idx="58">
                  <c:v>1.1411729583333323E-2</c:v>
                </c:pt>
                <c:pt idx="59">
                  <c:v>1.135595739583333E-2</c:v>
                </c:pt>
                <c:pt idx="60">
                  <c:v>1.1291624999999993E-2</c:v>
                </c:pt>
                <c:pt idx="61">
                  <c:v>1.1218732395833323E-2</c:v>
                </c:pt>
                <c:pt idx="62">
                  <c:v>1.1137279583333323E-2</c:v>
                </c:pt>
                <c:pt idx="63">
                  <c:v>1.1047266562499991E-2</c:v>
                </c:pt>
                <c:pt idx="64">
                  <c:v>1.0948693333333322E-2</c:v>
                </c:pt>
                <c:pt idx="65">
                  <c:v>1.0841559895833328E-2</c:v>
                </c:pt>
                <c:pt idx="66">
                  <c:v>1.072586624999999E-2</c:v>
                </c:pt>
                <c:pt idx="67">
                  <c:v>1.0601612395833324E-2</c:v>
                </c:pt>
                <c:pt idx="68">
                  <c:v>1.0468798333333321E-2</c:v>
                </c:pt>
                <c:pt idx="69">
                  <c:v>1.0327424062499986E-2</c:v>
                </c:pt>
                <c:pt idx="70">
                  <c:v>1.0177489583333324E-2</c:v>
                </c:pt>
                <c:pt idx="71">
                  <c:v>1.0018994895833324E-2</c:v>
                </c:pt>
                <c:pt idx="72">
                  <c:v>9.8519399999999792E-3</c:v>
                </c:pt>
                <c:pt idx="73">
                  <c:v>9.6763248958333242E-3</c:v>
                </c:pt>
                <c:pt idx="74">
                  <c:v>9.492149583333314E-3</c:v>
                </c:pt>
                <c:pt idx="75">
                  <c:v>9.2994140624999833E-3</c:v>
                </c:pt>
                <c:pt idx="76">
                  <c:v>9.0981183333333181E-3</c:v>
                </c:pt>
                <c:pt idx="77">
                  <c:v>8.8882623958333185E-3</c:v>
                </c:pt>
                <c:pt idx="78">
                  <c:v>8.6698462499999809E-3</c:v>
                </c:pt>
                <c:pt idx="79">
                  <c:v>8.4428698958333125E-3</c:v>
                </c:pt>
                <c:pt idx="80">
                  <c:v>8.2073333333333165E-3</c:v>
                </c:pt>
                <c:pt idx="81">
                  <c:v>7.9632365624999792E-3</c:v>
                </c:pt>
                <c:pt idx="82">
                  <c:v>7.7105795833333143E-3</c:v>
                </c:pt>
                <c:pt idx="83">
                  <c:v>7.4493623958333116E-3</c:v>
                </c:pt>
                <c:pt idx="84">
                  <c:v>7.179584999999971E-3</c:v>
                </c:pt>
                <c:pt idx="85">
                  <c:v>6.9012473958333133E-3</c:v>
                </c:pt>
                <c:pt idx="86">
                  <c:v>6.6143495833333177E-3</c:v>
                </c:pt>
                <c:pt idx="87">
                  <c:v>6.3188915624999703E-3</c:v>
                </c:pt>
                <c:pt idx="88">
                  <c:v>6.0148733333333024E-3</c:v>
                </c:pt>
                <c:pt idx="89">
                  <c:v>5.702294895833307E-3</c:v>
                </c:pt>
                <c:pt idx="90">
                  <c:v>5.3811562499999702E-3</c:v>
                </c:pt>
                <c:pt idx="91">
                  <c:v>5.0514573958333059E-3</c:v>
                </c:pt>
                <c:pt idx="92">
                  <c:v>4.7131983333333072E-3</c:v>
                </c:pt>
                <c:pt idx="93">
                  <c:v>4.366379062499974E-3</c:v>
                </c:pt>
                <c:pt idx="94">
                  <c:v>4.0109995833333065E-3</c:v>
                </c:pt>
                <c:pt idx="95">
                  <c:v>3.6470598958333045E-3</c:v>
                </c:pt>
                <c:pt idx="96">
                  <c:v>3.2745599999999611E-3</c:v>
                </c:pt>
                <c:pt idx="97">
                  <c:v>2.8934998958332972E-3</c:v>
                </c:pt>
                <c:pt idx="98">
                  <c:v>2.5038795833332989E-3</c:v>
                </c:pt>
                <c:pt idx="99">
                  <c:v>2.1056990624999522E-3</c:v>
                </c:pt>
                <c:pt idx="100">
                  <c:v>1.6989583333332919E-3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BB5E-4F9C-AB90-CFA3CF4F9458}"/>
            </c:ext>
          </c:extLst>
        </c:ser>
        <c:ser>
          <c:idx val="56"/>
          <c:order val="56"/>
          <c:spPr>
            <a:ln w="9525" cap="rnd">
              <a:solidFill>
                <a:schemeClr val="accent3"/>
              </a:solidFill>
              <a:round/>
            </a:ln>
            <a:effectLst/>
          </c:spPr>
          <c:val>
            <c:numRef>
              <c:f>'neg alpha'!$G$58:$DC$58</c:f>
              <c:numCache>
                <c:formatCode>General</c:formatCode>
                <c:ptCount val="101"/>
                <c:pt idx="0">
                  <c:v>0</c:v>
                </c:pt>
                <c:pt idx="1">
                  <c:v>4.3971573333333338E-4</c:v>
                </c:pt>
                <c:pt idx="2">
                  <c:v>8.708629333333335E-4</c:v>
                </c:pt>
                <c:pt idx="3">
                  <c:v>1.2934415999999998E-3</c:v>
                </c:pt>
                <c:pt idx="4">
                  <c:v>1.7074517333333335E-3</c:v>
                </c:pt>
                <c:pt idx="5">
                  <c:v>2.1128933333333334E-3</c:v>
                </c:pt>
                <c:pt idx="6">
                  <c:v>2.5097664000000002E-3</c:v>
                </c:pt>
                <c:pt idx="7">
                  <c:v>2.8980709333333333E-3</c:v>
                </c:pt>
                <c:pt idx="8">
                  <c:v>3.2778069333333337E-3</c:v>
                </c:pt>
                <c:pt idx="9">
                  <c:v>3.6489743999999994E-3</c:v>
                </c:pt>
                <c:pt idx="10">
                  <c:v>4.0115733333333323E-3</c:v>
                </c:pt>
                <c:pt idx="11">
                  <c:v>4.3656037333333324E-3</c:v>
                </c:pt>
                <c:pt idx="12">
                  <c:v>4.7110655999999997E-3</c:v>
                </c:pt>
                <c:pt idx="13">
                  <c:v>5.0479589333333316E-3</c:v>
                </c:pt>
                <c:pt idx="14">
                  <c:v>5.3762837333333324E-3</c:v>
                </c:pt>
                <c:pt idx="15">
                  <c:v>5.6960399999999986E-3</c:v>
                </c:pt>
                <c:pt idx="16">
                  <c:v>6.0072277333333337E-3</c:v>
                </c:pt>
                <c:pt idx="17">
                  <c:v>6.3098469333333334E-3</c:v>
                </c:pt>
                <c:pt idx="18">
                  <c:v>6.6038976000000003E-3</c:v>
                </c:pt>
                <c:pt idx="19">
                  <c:v>6.8893797333333335E-3</c:v>
                </c:pt>
                <c:pt idx="20">
                  <c:v>7.1662933333333347E-3</c:v>
                </c:pt>
                <c:pt idx="21">
                  <c:v>7.4346384000000014E-3</c:v>
                </c:pt>
                <c:pt idx="22">
                  <c:v>7.6944149333333343E-3</c:v>
                </c:pt>
                <c:pt idx="23">
                  <c:v>7.9456229333333354E-3</c:v>
                </c:pt>
                <c:pt idx="24">
                  <c:v>8.1882624000000001E-3</c:v>
                </c:pt>
                <c:pt idx="25">
                  <c:v>8.4223333333333338E-3</c:v>
                </c:pt>
                <c:pt idx="26">
                  <c:v>8.6478357333333346E-3</c:v>
                </c:pt>
                <c:pt idx="27">
                  <c:v>8.8647696000000026E-3</c:v>
                </c:pt>
                <c:pt idx="28">
                  <c:v>9.0731349333333326E-3</c:v>
                </c:pt>
                <c:pt idx="29">
                  <c:v>9.2729317333333349E-3</c:v>
                </c:pt>
                <c:pt idx="30">
                  <c:v>9.4641600000000027E-3</c:v>
                </c:pt>
                <c:pt idx="31">
                  <c:v>9.6468197333333325E-3</c:v>
                </c:pt>
                <c:pt idx="32">
                  <c:v>9.8209109333333329E-3</c:v>
                </c:pt>
                <c:pt idx="33">
                  <c:v>9.9864336000000005E-3</c:v>
                </c:pt>
                <c:pt idx="34">
                  <c:v>1.0143387733333335E-2</c:v>
                </c:pt>
                <c:pt idx="35">
                  <c:v>1.0291773333333334E-2</c:v>
                </c:pt>
                <c:pt idx="36">
                  <c:v>1.0431590399999999E-2</c:v>
                </c:pt>
                <c:pt idx="37">
                  <c:v>1.0562838933333336E-2</c:v>
                </c:pt>
                <c:pt idx="38">
                  <c:v>1.0685518933333336E-2</c:v>
                </c:pt>
                <c:pt idx="39">
                  <c:v>1.0799630399999999E-2</c:v>
                </c:pt>
                <c:pt idx="40">
                  <c:v>1.0905173333333334E-2</c:v>
                </c:pt>
                <c:pt idx="41">
                  <c:v>1.1002147733333332E-2</c:v>
                </c:pt>
                <c:pt idx="42">
                  <c:v>1.1090553600000002E-2</c:v>
                </c:pt>
                <c:pt idx="43">
                  <c:v>1.1170390933333333E-2</c:v>
                </c:pt>
                <c:pt idx="44">
                  <c:v>1.1241659733333333E-2</c:v>
                </c:pt>
                <c:pt idx="45">
                  <c:v>1.1304360000000001E-2</c:v>
                </c:pt>
                <c:pt idx="46">
                  <c:v>1.1358491733333333E-2</c:v>
                </c:pt>
                <c:pt idx="47">
                  <c:v>1.1404054933333333E-2</c:v>
                </c:pt>
                <c:pt idx="48">
                  <c:v>1.1441049599999999E-2</c:v>
                </c:pt>
                <c:pt idx="49">
                  <c:v>1.146947573333333E-2</c:v>
                </c:pt>
                <c:pt idx="50">
                  <c:v>1.1489333333333332E-2</c:v>
                </c:pt>
                <c:pt idx="51">
                  <c:v>1.1500622399999999E-2</c:v>
                </c:pt>
                <c:pt idx="52">
                  <c:v>1.1503342933333327E-2</c:v>
                </c:pt>
                <c:pt idx="53">
                  <c:v>1.1497494933333329E-2</c:v>
                </c:pt>
                <c:pt idx="54">
                  <c:v>1.1483078399999996E-2</c:v>
                </c:pt>
                <c:pt idx="55">
                  <c:v>1.1460093333333329E-2</c:v>
                </c:pt>
                <c:pt idx="56">
                  <c:v>1.1428539733333331E-2</c:v>
                </c:pt>
                <c:pt idx="57">
                  <c:v>1.1388417599999996E-2</c:v>
                </c:pt>
                <c:pt idx="58">
                  <c:v>1.1339726933333323E-2</c:v>
                </c:pt>
                <c:pt idx="59">
                  <c:v>1.1282467733333329E-2</c:v>
                </c:pt>
                <c:pt idx="60">
                  <c:v>1.1216639999999995E-2</c:v>
                </c:pt>
                <c:pt idx="61">
                  <c:v>1.1142243733333324E-2</c:v>
                </c:pt>
                <c:pt idx="62">
                  <c:v>1.1059278933333323E-2</c:v>
                </c:pt>
                <c:pt idx="63">
                  <c:v>1.0967745599999992E-2</c:v>
                </c:pt>
                <c:pt idx="64">
                  <c:v>1.0867643733333324E-2</c:v>
                </c:pt>
                <c:pt idx="65">
                  <c:v>1.0758973333333328E-2</c:v>
                </c:pt>
                <c:pt idx="66">
                  <c:v>1.0641734399999988E-2</c:v>
                </c:pt>
                <c:pt idx="67">
                  <c:v>1.0515926933333326E-2</c:v>
                </c:pt>
                <c:pt idx="68">
                  <c:v>1.0381550933333324E-2</c:v>
                </c:pt>
                <c:pt idx="69">
                  <c:v>1.0238606399999992E-2</c:v>
                </c:pt>
                <c:pt idx="70">
                  <c:v>1.0087093333333328E-2</c:v>
                </c:pt>
                <c:pt idx="71">
                  <c:v>9.9270117333333241E-3</c:v>
                </c:pt>
                <c:pt idx="72">
                  <c:v>9.7583615999999838E-3</c:v>
                </c:pt>
                <c:pt idx="73">
                  <c:v>9.5811429333333212E-3</c:v>
                </c:pt>
                <c:pt idx="74">
                  <c:v>9.3953557333333153E-3</c:v>
                </c:pt>
                <c:pt idx="75">
                  <c:v>9.2009999999999835E-3</c:v>
                </c:pt>
                <c:pt idx="76">
                  <c:v>8.9980757333333258E-3</c:v>
                </c:pt>
                <c:pt idx="77">
                  <c:v>8.786582933333318E-3</c:v>
                </c:pt>
                <c:pt idx="78">
                  <c:v>8.5665215999999808E-3</c:v>
                </c:pt>
                <c:pt idx="79">
                  <c:v>8.3378917333333177E-3</c:v>
                </c:pt>
                <c:pt idx="80">
                  <c:v>8.1006933333333184E-3</c:v>
                </c:pt>
                <c:pt idx="81">
                  <c:v>7.8549263999999827E-3</c:v>
                </c:pt>
                <c:pt idx="82">
                  <c:v>7.6005909333333142E-3</c:v>
                </c:pt>
                <c:pt idx="83">
                  <c:v>7.3376869333333129E-3</c:v>
                </c:pt>
                <c:pt idx="84">
                  <c:v>7.0662143999999788E-3</c:v>
                </c:pt>
                <c:pt idx="85">
                  <c:v>6.7861733333333119E-3</c:v>
                </c:pt>
                <c:pt idx="86">
                  <c:v>6.4975637333333225E-3</c:v>
                </c:pt>
                <c:pt idx="87">
                  <c:v>6.200385599999976E-3</c:v>
                </c:pt>
                <c:pt idx="88">
                  <c:v>5.8946389333333071E-3</c:v>
                </c:pt>
                <c:pt idx="89">
                  <c:v>5.5803237333333089E-3</c:v>
                </c:pt>
                <c:pt idx="90">
                  <c:v>5.2574399999999674E-3</c:v>
                </c:pt>
                <c:pt idx="91">
                  <c:v>4.9259877333333035E-3</c:v>
                </c:pt>
                <c:pt idx="92">
                  <c:v>4.5859669333333103E-3</c:v>
                </c:pt>
                <c:pt idx="93">
                  <c:v>4.2373775999999738E-3</c:v>
                </c:pt>
                <c:pt idx="94">
                  <c:v>3.880219733333308E-3</c:v>
                </c:pt>
                <c:pt idx="95">
                  <c:v>3.5144933333333059E-3</c:v>
                </c:pt>
                <c:pt idx="96">
                  <c:v>3.1401983999999605E-3</c:v>
                </c:pt>
                <c:pt idx="97">
                  <c:v>2.7573349333332997E-3</c:v>
                </c:pt>
                <c:pt idx="98">
                  <c:v>2.3659029333332957E-3</c:v>
                </c:pt>
                <c:pt idx="99">
                  <c:v>1.9659023999999553E-3</c:v>
                </c:pt>
                <c:pt idx="100">
                  <c:v>1.5573333333332995E-3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BB5E-4F9C-AB90-CFA3CF4F9458}"/>
            </c:ext>
          </c:extLst>
        </c:ser>
        <c:ser>
          <c:idx val="57"/>
          <c:order val="57"/>
          <c:spPr>
            <a:ln w="9525" cap="rnd">
              <a:solidFill>
                <a:schemeClr val="accent4"/>
              </a:solidFill>
              <a:round/>
            </a:ln>
            <a:effectLst/>
          </c:spPr>
          <c:val>
            <c:numRef>
              <c:f>'neg alpha'!$G$59:$DC$59</c:f>
              <c:numCache>
                <c:formatCode>General</c:formatCode>
                <c:ptCount val="101"/>
                <c:pt idx="0">
                  <c:v>0</c:v>
                </c:pt>
                <c:pt idx="1">
                  <c:v>4.3871149583333337E-4</c:v>
                </c:pt>
                <c:pt idx="2">
                  <c:v>8.6884598333333341E-4</c:v>
                </c:pt>
                <c:pt idx="3">
                  <c:v>1.2904034625E-3</c:v>
                </c:pt>
                <c:pt idx="4">
                  <c:v>1.7033839333333335E-3</c:v>
                </c:pt>
                <c:pt idx="5">
                  <c:v>2.1077873958333338E-3</c:v>
                </c:pt>
                <c:pt idx="6">
                  <c:v>2.5036138500000001E-3</c:v>
                </c:pt>
                <c:pt idx="7">
                  <c:v>2.8908632958333336E-3</c:v>
                </c:pt>
                <c:pt idx="8">
                  <c:v>3.2695357333333334E-3</c:v>
                </c:pt>
                <c:pt idx="9">
                  <c:v>3.6396311624999999E-3</c:v>
                </c:pt>
                <c:pt idx="10">
                  <c:v>4.0011495833333329E-3</c:v>
                </c:pt>
                <c:pt idx="11">
                  <c:v>4.354090995833333E-3</c:v>
                </c:pt>
                <c:pt idx="12">
                  <c:v>4.6984553999999991E-3</c:v>
                </c:pt>
                <c:pt idx="13">
                  <c:v>5.0342427958333319E-3</c:v>
                </c:pt>
                <c:pt idx="14">
                  <c:v>5.3614531833333333E-3</c:v>
                </c:pt>
                <c:pt idx="15">
                  <c:v>5.6800865624999997E-3</c:v>
                </c:pt>
                <c:pt idx="16">
                  <c:v>5.9901429333333337E-3</c:v>
                </c:pt>
                <c:pt idx="17">
                  <c:v>6.2916222958333337E-3</c:v>
                </c:pt>
                <c:pt idx="18">
                  <c:v>6.5845246499999996E-3</c:v>
                </c:pt>
                <c:pt idx="19">
                  <c:v>6.8688499958333349E-3</c:v>
                </c:pt>
                <c:pt idx="20">
                  <c:v>7.1445983333333352E-3</c:v>
                </c:pt>
                <c:pt idx="21">
                  <c:v>7.4117696625000005E-3</c:v>
                </c:pt>
                <c:pt idx="22">
                  <c:v>7.6703639833333344E-3</c:v>
                </c:pt>
                <c:pt idx="23">
                  <c:v>7.9203812958333342E-3</c:v>
                </c:pt>
                <c:pt idx="24">
                  <c:v>8.1618216000000007E-3</c:v>
                </c:pt>
                <c:pt idx="25">
                  <c:v>8.3946848958333341E-3</c:v>
                </c:pt>
                <c:pt idx="26">
                  <c:v>8.6189711833333359E-3</c:v>
                </c:pt>
                <c:pt idx="27">
                  <c:v>8.8346804625000028E-3</c:v>
                </c:pt>
                <c:pt idx="28">
                  <c:v>9.0418127333333348E-3</c:v>
                </c:pt>
                <c:pt idx="29">
                  <c:v>9.2403679958333353E-3</c:v>
                </c:pt>
                <c:pt idx="30">
                  <c:v>9.4303462500000008E-3</c:v>
                </c:pt>
                <c:pt idx="31">
                  <c:v>9.6117474958333331E-3</c:v>
                </c:pt>
                <c:pt idx="32">
                  <c:v>9.7845717333333339E-3</c:v>
                </c:pt>
                <c:pt idx="33">
                  <c:v>9.9488189625000015E-3</c:v>
                </c:pt>
                <c:pt idx="34">
                  <c:v>1.0104489183333336E-2</c:v>
                </c:pt>
                <c:pt idx="35">
                  <c:v>1.0251582395833334E-2</c:v>
                </c:pt>
                <c:pt idx="36">
                  <c:v>1.0390098600000001E-2</c:v>
                </c:pt>
                <c:pt idx="37">
                  <c:v>1.0520037795833336E-2</c:v>
                </c:pt>
                <c:pt idx="38">
                  <c:v>1.0641399983333334E-2</c:v>
                </c:pt>
                <c:pt idx="39">
                  <c:v>1.0754185162500002E-2</c:v>
                </c:pt>
                <c:pt idx="40">
                  <c:v>1.0858393333333334E-2</c:v>
                </c:pt>
                <c:pt idx="41">
                  <c:v>1.0954024495833332E-2</c:v>
                </c:pt>
                <c:pt idx="42">
                  <c:v>1.1041078650000001E-2</c:v>
                </c:pt>
                <c:pt idx="43">
                  <c:v>1.1119555795833335E-2</c:v>
                </c:pt>
                <c:pt idx="44">
                  <c:v>1.1189455933333333E-2</c:v>
                </c:pt>
                <c:pt idx="45">
                  <c:v>1.1250779062500002E-2</c:v>
                </c:pt>
                <c:pt idx="46">
                  <c:v>1.1303525183333333E-2</c:v>
                </c:pt>
                <c:pt idx="47">
                  <c:v>1.134769429583333E-2</c:v>
                </c:pt>
                <c:pt idx="48">
                  <c:v>1.13832864E-2</c:v>
                </c:pt>
                <c:pt idx="49">
                  <c:v>1.1410301495833334E-2</c:v>
                </c:pt>
                <c:pt idx="50">
                  <c:v>1.1428739583333333E-2</c:v>
                </c:pt>
                <c:pt idx="51">
                  <c:v>1.1438600662499999E-2</c:v>
                </c:pt>
                <c:pt idx="52">
                  <c:v>1.1439884733333331E-2</c:v>
                </c:pt>
                <c:pt idx="53">
                  <c:v>1.1432591795833332E-2</c:v>
                </c:pt>
                <c:pt idx="54">
                  <c:v>1.1416721849999997E-2</c:v>
                </c:pt>
                <c:pt idx="55">
                  <c:v>1.1392274895833329E-2</c:v>
                </c:pt>
                <c:pt idx="56">
                  <c:v>1.135925093333333E-2</c:v>
                </c:pt>
                <c:pt idx="57">
                  <c:v>1.1317649962499997E-2</c:v>
                </c:pt>
                <c:pt idx="58">
                  <c:v>1.1267471983333324E-2</c:v>
                </c:pt>
                <c:pt idx="59">
                  <c:v>1.1208716995833328E-2</c:v>
                </c:pt>
                <c:pt idx="60">
                  <c:v>1.1141384999999993E-2</c:v>
                </c:pt>
                <c:pt idx="61">
                  <c:v>1.1065475995833324E-2</c:v>
                </c:pt>
                <c:pt idx="62">
                  <c:v>1.0980989983333325E-2</c:v>
                </c:pt>
                <c:pt idx="63">
                  <c:v>1.0887926962499992E-2</c:v>
                </c:pt>
                <c:pt idx="64">
                  <c:v>1.0786286933333326E-2</c:v>
                </c:pt>
                <c:pt idx="65">
                  <c:v>1.0676069895833327E-2</c:v>
                </c:pt>
                <c:pt idx="66">
                  <c:v>1.0557275849999992E-2</c:v>
                </c:pt>
                <c:pt idx="67">
                  <c:v>1.0429904795833327E-2</c:v>
                </c:pt>
                <c:pt idx="68">
                  <c:v>1.0293956733333325E-2</c:v>
                </c:pt>
                <c:pt idx="69">
                  <c:v>1.0149431662499989E-2</c:v>
                </c:pt>
                <c:pt idx="70">
                  <c:v>9.9963295833333278E-3</c:v>
                </c:pt>
                <c:pt idx="71">
                  <c:v>9.8346504958333296E-3</c:v>
                </c:pt>
                <c:pt idx="72">
                  <c:v>9.6643943999999878E-3</c:v>
                </c:pt>
                <c:pt idx="73">
                  <c:v>9.4855612958333231E-3</c:v>
                </c:pt>
                <c:pt idx="74">
                  <c:v>9.2981511833333148E-3</c:v>
                </c:pt>
                <c:pt idx="75">
                  <c:v>9.1021640624999837E-3</c:v>
                </c:pt>
                <c:pt idx="76">
                  <c:v>8.8975999333333229E-3</c:v>
                </c:pt>
                <c:pt idx="77">
                  <c:v>8.684458795833315E-3</c:v>
                </c:pt>
                <c:pt idx="78">
                  <c:v>8.4627406499999842E-3</c:v>
                </c:pt>
                <c:pt idx="79">
                  <c:v>8.2324454958333133E-3</c:v>
                </c:pt>
                <c:pt idx="80">
                  <c:v>7.9935733333333196E-3</c:v>
                </c:pt>
                <c:pt idx="81">
                  <c:v>7.7461241624999753E-3</c:v>
                </c:pt>
                <c:pt idx="82">
                  <c:v>7.4900979833333152E-3</c:v>
                </c:pt>
                <c:pt idx="83">
                  <c:v>7.2254947958333184E-3</c:v>
                </c:pt>
                <c:pt idx="84">
                  <c:v>6.9523145999999744E-3</c:v>
                </c:pt>
                <c:pt idx="85">
                  <c:v>6.6705573958333146E-3</c:v>
                </c:pt>
                <c:pt idx="86">
                  <c:v>6.3802231833333181E-3</c:v>
                </c:pt>
                <c:pt idx="87">
                  <c:v>6.0813119624999815E-3</c:v>
                </c:pt>
                <c:pt idx="88">
                  <c:v>5.7738237333333081E-3</c:v>
                </c:pt>
                <c:pt idx="89">
                  <c:v>5.457758495833312E-3</c:v>
                </c:pt>
                <c:pt idx="90">
                  <c:v>5.1331162499999722E-3</c:v>
                </c:pt>
                <c:pt idx="91">
                  <c:v>4.7998969958333096E-3</c:v>
                </c:pt>
                <c:pt idx="92">
                  <c:v>4.4581007333333103E-3</c:v>
                </c:pt>
                <c:pt idx="93">
                  <c:v>4.1077274624999743E-3</c:v>
                </c:pt>
                <c:pt idx="94">
                  <c:v>3.7487771833333017E-3</c:v>
                </c:pt>
                <c:pt idx="95">
                  <c:v>3.3812498958333062E-3</c:v>
                </c:pt>
                <c:pt idx="96">
                  <c:v>3.0051455999999602E-3</c:v>
                </c:pt>
                <c:pt idx="97">
                  <c:v>2.6204642958332983E-3</c:v>
                </c:pt>
                <c:pt idx="98">
                  <c:v>2.2272059833332997E-3</c:v>
                </c:pt>
                <c:pt idx="99">
                  <c:v>1.8253706624999574E-3</c:v>
                </c:pt>
                <c:pt idx="100">
                  <c:v>1.4149583333332993E-3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BB5E-4F9C-AB90-CFA3CF4F9458}"/>
            </c:ext>
          </c:extLst>
        </c:ser>
        <c:ser>
          <c:idx val="58"/>
          <c:order val="58"/>
          <c:spPr>
            <a:ln w="9525" cap="rnd">
              <a:solidFill>
                <a:schemeClr val="accent5"/>
              </a:solidFill>
              <a:round/>
            </a:ln>
            <a:effectLst/>
          </c:spPr>
          <c:val>
            <c:numRef>
              <c:f>'neg alpha'!$G$60:$DC$60</c:f>
              <c:numCache>
                <c:formatCode>General</c:formatCode>
                <c:ptCount val="101"/>
                <c:pt idx="0">
                  <c:v>0</c:v>
                </c:pt>
                <c:pt idx="1">
                  <c:v>4.3770718333333339E-4</c:v>
                </c:pt>
                <c:pt idx="2">
                  <c:v>8.6682873333333345E-4</c:v>
                </c:pt>
                <c:pt idx="3">
                  <c:v>1.2873646499999998E-3</c:v>
                </c:pt>
                <c:pt idx="4">
                  <c:v>1.6993149333333335E-3</c:v>
                </c:pt>
                <c:pt idx="5">
                  <c:v>2.1026795833333336E-3</c:v>
                </c:pt>
                <c:pt idx="6">
                  <c:v>2.4974586000000003E-3</c:v>
                </c:pt>
                <c:pt idx="7">
                  <c:v>2.8836519833333337E-3</c:v>
                </c:pt>
                <c:pt idx="8">
                  <c:v>3.261259733333334E-3</c:v>
                </c:pt>
                <c:pt idx="9">
                  <c:v>3.6302818499999996E-3</c:v>
                </c:pt>
                <c:pt idx="10">
                  <c:v>3.990718333333333E-3</c:v>
                </c:pt>
                <c:pt idx="11">
                  <c:v>4.342569183333333E-3</c:v>
                </c:pt>
                <c:pt idx="12">
                  <c:v>4.6858344E-3</c:v>
                </c:pt>
                <c:pt idx="13">
                  <c:v>5.020513983333333E-3</c:v>
                </c:pt>
                <c:pt idx="14">
                  <c:v>5.3466079333333331E-3</c:v>
                </c:pt>
                <c:pt idx="15">
                  <c:v>5.6641162500000002E-3</c:v>
                </c:pt>
                <c:pt idx="16">
                  <c:v>5.9730389333333342E-3</c:v>
                </c:pt>
                <c:pt idx="17">
                  <c:v>6.2733759833333343E-3</c:v>
                </c:pt>
                <c:pt idx="18">
                  <c:v>6.5651274000000006E-3</c:v>
                </c:pt>
                <c:pt idx="19">
                  <c:v>6.8482931833333347E-3</c:v>
                </c:pt>
                <c:pt idx="20">
                  <c:v>7.1228733333333367E-3</c:v>
                </c:pt>
                <c:pt idx="21">
                  <c:v>7.3888678500000013E-3</c:v>
                </c:pt>
                <c:pt idx="22">
                  <c:v>7.6462767333333355E-3</c:v>
                </c:pt>
                <c:pt idx="23">
                  <c:v>7.8950999833333358E-3</c:v>
                </c:pt>
                <c:pt idx="24">
                  <c:v>8.1353376000000005E-3</c:v>
                </c:pt>
                <c:pt idx="25">
                  <c:v>8.3669895833333348E-3</c:v>
                </c:pt>
                <c:pt idx="26">
                  <c:v>8.5900559333333352E-3</c:v>
                </c:pt>
                <c:pt idx="27">
                  <c:v>8.8045366500000034E-3</c:v>
                </c:pt>
                <c:pt idx="28">
                  <c:v>9.0104317333333343E-3</c:v>
                </c:pt>
                <c:pt idx="29">
                  <c:v>9.2077411833333348E-3</c:v>
                </c:pt>
                <c:pt idx="30">
                  <c:v>9.3964650000000031E-3</c:v>
                </c:pt>
                <c:pt idx="31">
                  <c:v>9.5766031833333341E-3</c:v>
                </c:pt>
                <c:pt idx="32">
                  <c:v>9.7481557333333347E-3</c:v>
                </c:pt>
                <c:pt idx="33">
                  <c:v>9.9111226500000031E-3</c:v>
                </c:pt>
                <c:pt idx="34">
                  <c:v>1.0065503933333338E-2</c:v>
                </c:pt>
                <c:pt idx="35">
                  <c:v>1.0211299583333335E-2</c:v>
                </c:pt>
                <c:pt idx="36">
                  <c:v>1.0348509600000003E-2</c:v>
                </c:pt>
                <c:pt idx="37">
                  <c:v>1.0477133983333334E-2</c:v>
                </c:pt>
                <c:pt idx="38">
                  <c:v>1.0597172733333335E-2</c:v>
                </c:pt>
                <c:pt idx="39">
                  <c:v>1.0708625850000002E-2</c:v>
                </c:pt>
                <c:pt idx="40">
                  <c:v>1.0811493333333339E-2</c:v>
                </c:pt>
                <c:pt idx="41">
                  <c:v>1.0905775183333334E-2</c:v>
                </c:pt>
                <c:pt idx="42">
                  <c:v>1.0991471400000001E-2</c:v>
                </c:pt>
                <c:pt idx="43">
                  <c:v>1.1068581983333338E-2</c:v>
                </c:pt>
                <c:pt idx="44">
                  <c:v>1.1137106933333335E-2</c:v>
                </c:pt>
                <c:pt idx="45">
                  <c:v>1.1197046250000002E-2</c:v>
                </c:pt>
                <c:pt idx="46">
                  <c:v>1.1248399933333335E-2</c:v>
                </c:pt>
                <c:pt idx="47">
                  <c:v>1.1291167983333333E-2</c:v>
                </c:pt>
                <c:pt idx="48">
                  <c:v>1.1325350400000005E-2</c:v>
                </c:pt>
                <c:pt idx="49">
                  <c:v>1.1350947183333333E-2</c:v>
                </c:pt>
                <c:pt idx="50">
                  <c:v>1.1367958333333334E-2</c:v>
                </c:pt>
                <c:pt idx="51">
                  <c:v>1.1376383850000001E-2</c:v>
                </c:pt>
                <c:pt idx="52">
                  <c:v>1.1376223733333331E-2</c:v>
                </c:pt>
                <c:pt idx="53">
                  <c:v>1.1367477983333332E-2</c:v>
                </c:pt>
                <c:pt idx="54">
                  <c:v>1.13501466E-2</c:v>
                </c:pt>
                <c:pt idx="55">
                  <c:v>1.1324229583333329E-2</c:v>
                </c:pt>
                <c:pt idx="56">
                  <c:v>1.1289726933333331E-2</c:v>
                </c:pt>
                <c:pt idx="57">
                  <c:v>1.124663865E-2</c:v>
                </c:pt>
                <c:pt idx="58">
                  <c:v>1.1194964733333326E-2</c:v>
                </c:pt>
                <c:pt idx="59">
                  <c:v>1.1134705183333333E-2</c:v>
                </c:pt>
                <c:pt idx="60">
                  <c:v>1.1065859999999997E-2</c:v>
                </c:pt>
                <c:pt idx="61">
                  <c:v>1.0988429183333325E-2</c:v>
                </c:pt>
                <c:pt idx="62">
                  <c:v>1.0902412733333328E-2</c:v>
                </c:pt>
                <c:pt idx="63">
                  <c:v>1.0807810649999996E-2</c:v>
                </c:pt>
                <c:pt idx="64">
                  <c:v>1.0704622933333324E-2</c:v>
                </c:pt>
                <c:pt idx="65">
                  <c:v>1.0592849583333331E-2</c:v>
                </c:pt>
                <c:pt idx="66">
                  <c:v>1.0472490599999995E-2</c:v>
                </c:pt>
                <c:pt idx="67">
                  <c:v>1.0343545983333327E-2</c:v>
                </c:pt>
                <c:pt idx="68">
                  <c:v>1.0206015733333327E-2</c:v>
                </c:pt>
                <c:pt idx="69">
                  <c:v>1.0059899849999991E-2</c:v>
                </c:pt>
                <c:pt idx="70">
                  <c:v>9.9051983333333336E-3</c:v>
                </c:pt>
                <c:pt idx="71">
                  <c:v>9.7419111833333301E-3</c:v>
                </c:pt>
                <c:pt idx="72">
                  <c:v>9.5700383999999875E-3</c:v>
                </c:pt>
                <c:pt idx="73">
                  <c:v>9.38957998333333E-3</c:v>
                </c:pt>
                <c:pt idx="74">
                  <c:v>9.2005359333333196E-3</c:v>
                </c:pt>
                <c:pt idx="75">
                  <c:v>9.0029062499999875E-3</c:v>
                </c:pt>
                <c:pt idx="76">
                  <c:v>8.7966909333333267E-3</c:v>
                </c:pt>
                <c:pt idx="77">
                  <c:v>8.5818899833333233E-3</c:v>
                </c:pt>
                <c:pt idx="78">
                  <c:v>8.3585033999999843E-3</c:v>
                </c:pt>
                <c:pt idx="79">
                  <c:v>8.1265311833333236E-3</c:v>
                </c:pt>
                <c:pt idx="80">
                  <c:v>7.8859733333333272E-3</c:v>
                </c:pt>
                <c:pt idx="81">
                  <c:v>7.6368298499999814E-3</c:v>
                </c:pt>
                <c:pt idx="82">
                  <c:v>7.3791007333333172E-3</c:v>
                </c:pt>
                <c:pt idx="83">
                  <c:v>7.1127859833333244E-3</c:v>
                </c:pt>
                <c:pt idx="84">
                  <c:v>6.8378855999999787E-3</c:v>
                </c:pt>
                <c:pt idx="85">
                  <c:v>6.5543995833333181E-3</c:v>
                </c:pt>
                <c:pt idx="86">
                  <c:v>6.2623279333333254E-3</c:v>
                </c:pt>
                <c:pt idx="87">
                  <c:v>5.9616706499999797E-3</c:v>
                </c:pt>
                <c:pt idx="88">
                  <c:v>5.6524277333333123E-3</c:v>
                </c:pt>
                <c:pt idx="89">
                  <c:v>5.3345991833333162E-3</c:v>
                </c:pt>
                <c:pt idx="90">
                  <c:v>5.0081849999999706E-3</c:v>
                </c:pt>
                <c:pt idx="91">
                  <c:v>4.6731851833333102E-3</c:v>
                </c:pt>
                <c:pt idx="92">
                  <c:v>4.3295997333333142E-3</c:v>
                </c:pt>
                <c:pt idx="93">
                  <c:v>3.9774286499999756E-3</c:v>
                </c:pt>
                <c:pt idx="94">
                  <c:v>3.6166719333333083E-3</c:v>
                </c:pt>
                <c:pt idx="95">
                  <c:v>3.2473295833333124E-3</c:v>
                </c:pt>
                <c:pt idx="96">
                  <c:v>2.8694015999999739E-3</c:v>
                </c:pt>
                <c:pt idx="97">
                  <c:v>2.4828879833332998E-3</c:v>
                </c:pt>
                <c:pt idx="98">
                  <c:v>2.0877887333333039E-3</c:v>
                </c:pt>
                <c:pt idx="99">
                  <c:v>1.6841038499999655E-3</c:v>
                </c:pt>
                <c:pt idx="100">
                  <c:v>1.2718333333333054E-3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BB5E-4F9C-AB90-CFA3CF4F9458}"/>
            </c:ext>
          </c:extLst>
        </c:ser>
        <c:ser>
          <c:idx val="59"/>
          <c:order val="59"/>
          <c:spPr>
            <a:ln w="9525" cap="rnd">
              <a:solidFill>
                <a:schemeClr val="accent6"/>
              </a:solidFill>
              <a:round/>
            </a:ln>
            <a:effectLst/>
          </c:spPr>
          <c:val>
            <c:numRef>
              <c:f>'neg alpha'!$G$61:$DC$61</c:f>
              <c:numCache>
                <c:formatCode>General</c:formatCode>
                <c:ptCount val="101"/>
                <c:pt idx="0">
                  <c:v>0</c:v>
                </c:pt>
                <c:pt idx="1">
                  <c:v>4.3670279583333334E-4</c:v>
                </c:pt>
                <c:pt idx="2">
                  <c:v>8.6481118333333327E-4</c:v>
                </c:pt>
                <c:pt idx="3">
                  <c:v>1.2843251624999998E-3</c:v>
                </c:pt>
                <c:pt idx="4">
                  <c:v>1.6952447333333333E-3</c:v>
                </c:pt>
                <c:pt idx="5">
                  <c:v>2.0975698958333334E-3</c:v>
                </c:pt>
                <c:pt idx="6">
                  <c:v>2.4913006499999997E-3</c:v>
                </c:pt>
                <c:pt idx="7">
                  <c:v>2.8764369958333333E-3</c:v>
                </c:pt>
                <c:pt idx="8">
                  <c:v>3.252978933333333E-3</c:v>
                </c:pt>
                <c:pt idx="9">
                  <c:v>3.6209264624999992E-3</c:v>
                </c:pt>
                <c:pt idx="10">
                  <c:v>3.9802795833333319E-3</c:v>
                </c:pt>
                <c:pt idx="11">
                  <c:v>4.3310382958333324E-3</c:v>
                </c:pt>
                <c:pt idx="12">
                  <c:v>4.6732025999999989E-3</c:v>
                </c:pt>
                <c:pt idx="13">
                  <c:v>5.0067724958333323E-3</c:v>
                </c:pt>
                <c:pt idx="14">
                  <c:v>5.3317479833333327E-3</c:v>
                </c:pt>
                <c:pt idx="15">
                  <c:v>5.6481290624999991E-3</c:v>
                </c:pt>
                <c:pt idx="16">
                  <c:v>5.9559157333333324E-3</c:v>
                </c:pt>
                <c:pt idx="17">
                  <c:v>6.2551079958333335E-3</c:v>
                </c:pt>
                <c:pt idx="18">
                  <c:v>6.5457058500000007E-3</c:v>
                </c:pt>
                <c:pt idx="19">
                  <c:v>6.827709295833333E-3</c:v>
                </c:pt>
                <c:pt idx="20">
                  <c:v>7.101118333333334E-3</c:v>
                </c:pt>
                <c:pt idx="21">
                  <c:v>7.3659329624999985E-3</c:v>
                </c:pt>
                <c:pt idx="22">
                  <c:v>7.6221531833333342E-3</c:v>
                </c:pt>
                <c:pt idx="23">
                  <c:v>7.8697789958333333E-3</c:v>
                </c:pt>
                <c:pt idx="24">
                  <c:v>8.1088103999999994E-3</c:v>
                </c:pt>
                <c:pt idx="25">
                  <c:v>8.3392473958333324E-3</c:v>
                </c:pt>
                <c:pt idx="26">
                  <c:v>8.5610899833333341E-3</c:v>
                </c:pt>
                <c:pt idx="27">
                  <c:v>8.7743381625000009E-3</c:v>
                </c:pt>
                <c:pt idx="28">
                  <c:v>8.9789919333333329E-3</c:v>
                </c:pt>
                <c:pt idx="29">
                  <c:v>9.1750512958333336E-3</c:v>
                </c:pt>
                <c:pt idx="30">
                  <c:v>9.3625162500000012E-3</c:v>
                </c:pt>
                <c:pt idx="31">
                  <c:v>9.5413867958333322E-3</c:v>
                </c:pt>
                <c:pt idx="32">
                  <c:v>9.7116629333333319E-3</c:v>
                </c:pt>
                <c:pt idx="33">
                  <c:v>9.873344662500002E-3</c:v>
                </c:pt>
                <c:pt idx="34">
                  <c:v>1.0026431983333334E-2</c:v>
                </c:pt>
                <c:pt idx="35">
                  <c:v>1.0170924895833332E-2</c:v>
                </c:pt>
                <c:pt idx="36">
                  <c:v>1.0306823399999998E-2</c:v>
                </c:pt>
                <c:pt idx="37">
                  <c:v>1.0434127495833331E-2</c:v>
                </c:pt>
                <c:pt idx="38">
                  <c:v>1.0552837183333332E-2</c:v>
                </c:pt>
                <c:pt idx="39">
                  <c:v>1.0662952462500002E-2</c:v>
                </c:pt>
                <c:pt idx="40">
                  <c:v>1.0764473333333333E-2</c:v>
                </c:pt>
                <c:pt idx="41">
                  <c:v>1.0857399795833332E-2</c:v>
                </c:pt>
                <c:pt idx="42">
                  <c:v>1.0941731850000001E-2</c:v>
                </c:pt>
                <c:pt idx="43">
                  <c:v>1.1017469495833333E-2</c:v>
                </c:pt>
                <c:pt idx="44">
                  <c:v>1.1084612733333334E-2</c:v>
                </c:pt>
                <c:pt idx="45">
                  <c:v>1.11431615625E-2</c:v>
                </c:pt>
                <c:pt idx="46">
                  <c:v>1.1193115983333331E-2</c:v>
                </c:pt>
                <c:pt idx="47">
                  <c:v>1.1234475995833331E-2</c:v>
                </c:pt>
                <c:pt idx="48">
                  <c:v>1.1267241599999998E-2</c:v>
                </c:pt>
                <c:pt idx="49">
                  <c:v>1.129141279583333E-2</c:v>
                </c:pt>
                <c:pt idx="50">
                  <c:v>1.1306989583333333E-2</c:v>
                </c:pt>
                <c:pt idx="51">
                  <c:v>1.1313971962499995E-2</c:v>
                </c:pt>
                <c:pt idx="52">
                  <c:v>1.1312359933333328E-2</c:v>
                </c:pt>
                <c:pt idx="53">
                  <c:v>1.1302153495833328E-2</c:v>
                </c:pt>
                <c:pt idx="54">
                  <c:v>1.1283352649999995E-2</c:v>
                </c:pt>
                <c:pt idx="55">
                  <c:v>1.1255957395833328E-2</c:v>
                </c:pt>
                <c:pt idx="56">
                  <c:v>1.1219967733333327E-2</c:v>
                </c:pt>
                <c:pt idx="57">
                  <c:v>1.1175383662499996E-2</c:v>
                </c:pt>
                <c:pt idx="58">
                  <c:v>1.1122205183333326E-2</c:v>
                </c:pt>
                <c:pt idx="59">
                  <c:v>1.1060432295833327E-2</c:v>
                </c:pt>
                <c:pt idx="60">
                  <c:v>1.0990064999999993E-2</c:v>
                </c:pt>
                <c:pt idx="61">
                  <c:v>1.0911103295833322E-2</c:v>
                </c:pt>
                <c:pt idx="62">
                  <c:v>1.0823547183333324E-2</c:v>
                </c:pt>
                <c:pt idx="63">
                  <c:v>1.0727396662499993E-2</c:v>
                </c:pt>
                <c:pt idx="64">
                  <c:v>1.0622651733333321E-2</c:v>
                </c:pt>
                <c:pt idx="65">
                  <c:v>1.0509312395833324E-2</c:v>
                </c:pt>
                <c:pt idx="66">
                  <c:v>1.0387378649999991E-2</c:v>
                </c:pt>
                <c:pt idx="67">
                  <c:v>1.0256850495833324E-2</c:v>
                </c:pt>
                <c:pt idx="68">
                  <c:v>1.0117727933333324E-2</c:v>
                </c:pt>
                <c:pt idx="69">
                  <c:v>9.9700109624999908E-3</c:v>
                </c:pt>
                <c:pt idx="70">
                  <c:v>9.8136995833333247E-3</c:v>
                </c:pt>
                <c:pt idx="71">
                  <c:v>9.6487937958333221E-3</c:v>
                </c:pt>
                <c:pt idx="72">
                  <c:v>9.4752935999999829E-3</c:v>
                </c:pt>
                <c:pt idx="73">
                  <c:v>9.2931989958333246E-3</c:v>
                </c:pt>
                <c:pt idx="74">
                  <c:v>9.1025099833333158E-3</c:v>
                </c:pt>
                <c:pt idx="75">
                  <c:v>8.9032265624999843E-3</c:v>
                </c:pt>
                <c:pt idx="76">
                  <c:v>8.6953487333333197E-3</c:v>
                </c:pt>
                <c:pt idx="77">
                  <c:v>8.4788764958333186E-3</c:v>
                </c:pt>
                <c:pt idx="78">
                  <c:v>8.2538098499999844E-3</c:v>
                </c:pt>
                <c:pt idx="79">
                  <c:v>8.0201487958333137E-3</c:v>
                </c:pt>
                <c:pt idx="80">
                  <c:v>7.7778933333333168E-3</c:v>
                </c:pt>
                <c:pt idx="81">
                  <c:v>7.5270434624999799E-3</c:v>
                </c:pt>
                <c:pt idx="82">
                  <c:v>7.2675991833333134E-3</c:v>
                </c:pt>
                <c:pt idx="83">
                  <c:v>6.9995604958333173E-3</c:v>
                </c:pt>
                <c:pt idx="84">
                  <c:v>6.7229273999999777E-3</c:v>
                </c:pt>
                <c:pt idx="85">
                  <c:v>6.4376998958333084E-3</c:v>
                </c:pt>
                <c:pt idx="86">
                  <c:v>6.1438779833333165E-3</c:v>
                </c:pt>
                <c:pt idx="87">
                  <c:v>5.8414616624999777E-3</c:v>
                </c:pt>
                <c:pt idx="88">
                  <c:v>5.5304509333333057E-3</c:v>
                </c:pt>
                <c:pt idx="89">
                  <c:v>5.2108457958333076E-3</c:v>
                </c:pt>
                <c:pt idx="90">
                  <c:v>4.8826462499999695E-3</c:v>
                </c:pt>
                <c:pt idx="91">
                  <c:v>4.5458522958333053E-3</c:v>
                </c:pt>
                <c:pt idx="92">
                  <c:v>4.200463933333308E-3</c:v>
                </c:pt>
                <c:pt idx="93">
                  <c:v>3.8464811624999706E-3</c:v>
                </c:pt>
                <c:pt idx="94">
                  <c:v>3.4839039833333071E-3</c:v>
                </c:pt>
                <c:pt idx="95">
                  <c:v>3.1127323958333036E-3</c:v>
                </c:pt>
                <c:pt idx="96">
                  <c:v>2.7329663999999601E-3</c:v>
                </c:pt>
                <c:pt idx="97">
                  <c:v>2.3446059958332974E-3</c:v>
                </c:pt>
                <c:pt idx="98">
                  <c:v>1.9476511833333016E-3</c:v>
                </c:pt>
                <c:pt idx="99">
                  <c:v>1.5421019624999588E-3</c:v>
                </c:pt>
                <c:pt idx="100">
                  <c:v>1.1279583333333038E-3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BB5E-4F9C-AB90-CFA3CF4F9458}"/>
            </c:ext>
          </c:extLst>
        </c:ser>
        <c:ser>
          <c:idx val="60"/>
          <c:order val="60"/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val>
            <c:numRef>
              <c:f>'neg alpha'!$G$62:$DC$62</c:f>
              <c:numCache>
                <c:formatCode>General</c:formatCode>
                <c:ptCount val="101"/>
                <c:pt idx="0">
                  <c:v>0</c:v>
                </c:pt>
                <c:pt idx="1">
                  <c:v>4.3569833333333336E-4</c:v>
                </c:pt>
                <c:pt idx="2">
                  <c:v>8.6279333333333331E-4</c:v>
                </c:pt>
                <c:pt idx="3">
                  <c:v>1.2812849999999998E-3</c:v>
                </c:pt>
                <c:pt idx="4">
                  <c:v>1.6911733333333334E-3</c:v>
                </c:pt>
                <c:pt idx="5">
                  <c:v>2.0924583333333333E-3</c:v>
                </c:pt>
                <c:pt idx="6">
                  <c:v>2.4851399999999998E-3</c:v>
                </c:pt>
                <c:pt idx="7">
                  <c:v>2.8692183333333334E-3</c:v>
                </c:pt>
                <c:pt idx="8">
                  <c:v>3.2446933333333335E-3</c:v>
                </c:pt>
                <c:pt idx="9">
                  <c:v>3.6115649999999997E-3</c:v>
                </c:pt>
                <c:pt idx="10">
                  <c:v>3.969833333333333E-3</c:v>
                </c:pt>
                <c:pt idx="11">
                  <c:v>4.319498333333332E-3</c:v>
                </c:pt>
                <c:pt idx="12">
                  <c:v>4.6605599999999994E-3</c:v>
                </c:pt>
                <c:pt idx="13">
                  <c:v>4.9930183333333315E-3</c:v>
                </c:pt>
                <c:pt idx="14">
                  <c:v>5.3168733333333329E-3</c:v>
                </c:pt>
                <c:pt idx="15">
                  <c:v>5.6321249999999991E-3</c:v>
                </c:pt>
                <c:pt idx="16">
                  <c:v>5.9387733333333336E-3</c:v>
                </c:pt>
                <c:pt idx="17">
                  <c:v>6.236818333333333E-3</c:v>
                </c:pt>
                <c:pt idx="18">
                  <c:v>6.5262599999999999E-3</c:v>
                </c:pt>
                <c:pt idx="19">
                  <c:v>6.8070983333333333E-3</c:v>
                </c:pt>
                <c:pt idx="20">
                  <c:v>7.079333333333335E-3</c:v>
                </c:pt>
                <c:pt idx="21">
                  <c:v>7.3429649999999999E-3</c:v>
                </c:pt>
                <c:pt idx="22">
                  <c:v>7.597993333333334E-3</c:v>
                </c:pt>
                <c:pt idx="23">
                  <c:v>7.8444183333333337E-3</c:v>
                </c:pt>
                <c:pt idx="24">
                  <c:v>8.0822399999999992E-3</c:v>
                </c:pt>
                <c:pt idx="25">
                  <c:v>8.3114583333333339E-3</c:v>
                </c:pt>
                <c:pt idx="26">
                  <c:v>8.5320733333333343E-3</c:v>
                </c:pt>
                <c:pt idx="27">
                  <c:v>8.7440850000000021E-3</c:v>
                </c:pt>
                <c:pt idx="28">
                  <c:v>8.947493333333334E-3</c:v>
                </c:pt>
                <c:pt idx="29">
                  <c:v>9.142298333333335E-3</c:v>
                </c:pt>
                <c:pt idx="30">
                  <c:v>9.3285E-3</c:v>
                </c:pt>
                <c:pt idx="31">
                  <c:v>9.5060983333333324E-3</c:v>
                </c:pt>
                <c:pt idx="32">
                  <c:v>9.6750933333333324E-3</c:v>
                </c:pt>
                <c:pt idx="33">
                  <c:v>9.8354850000000014E-3</c:v>
                </c:pt>
                <c:pt idx="34">
                  <c:v>9.9872733333333345E-3</c:v>
                </c:pt>
                <c:pt idx="35">
                  <c:v>1.0130458333333335E-2</c:v>
                </c:pt>
                <c:pt idx="36">
                  <c:v>1.0265040000000001E-2</c:v>
                </c:pt>
                <c:pt idx="37">
                  <c:v>1.0391018333333332E-2</c:v>
                </c:pt>
                <c:pt idx="38">
                  <c:v>1.0508393333333331E-2</c:v>
                </c:pt>
                <c:pt idx="39">
                  <c:v>1.0617165000000001E-2</c:v>
                </c:pt>
                <c:pt idx="40">
                  <c:v>1.0717333333333334E-2</c:v>
                </c:pt>
                <c:pt idx="41">
                  <c:v>1.0808898333333332E-2</c:v>
                </c:pt>
                <c:pt idx="42">
                  <c:v>1.089186E-2</c:v>
                </c:pt>
                <c:pt idx="43">
                  <c:v>1.0966218333333335E-2</c:v>
                </c:pt>
                <c:pt idx="44">
                  <c:v>1.1031973333333334E-2</c:v>
                </c:pt>
                <c:pt idx="45">
                  <c:v>1.1089125000000003E-2</c:v>
                </c:pt>
                <c:pt idx="46">
                  <c:v>1.1137673333333334E-2</c:v>
                </c:pt>
                <c:pt idx="47">
                  <c:v>1.1177618333333328E-2</c:v>
                </c:pt>
                <c:pt idx="48">
                  <c:v>1.1208959999999999E-2</c:v>
                </c:pt>
                <c:pt idx="49">
                  <c:v>1.123169833333333E-2</c:v>
                </c:pt>
                <c:pt idx="50">
                  <c:v>1.124583333333333E-2</c:v>
                </c:pt>
                <c:pt idx="51">
                  <c:v>1.1251364999999996E-2</c:v>
                </c:pt>
                <c:pt idx="52">
                  <c:v>1.1248293333333327E-2</c:v>
                </c:pt>
                <c:pt idx="53">
                  <c:v>1.123661833333333E-2</c:v>
                </c:pt>
                <c:pt idx="54">
                  <c:v>1.1216339999999995E-2</c:v>
                </c:pt>
                <c:pt idx="55">
                  <c:v>1.1187458333333327E-2</c:v>
                </c:pt>
                <c:pt idx="56">
                  <c:v>1.1149973333333328E-2</c:v>
                </c:pt>
                <c:pt idx="57">
                  <c:v>1.1103884999999997E-2</c:v>
                </c:pt>
                <c:pt idx="58">
                  <c:v>1.1049193333333325E-2</c:v>
                </c:pt>
                <c:pt idx="59">
                  <c:v>1.0985898333333329E-2</c:v>
                </c:pt>
                <c:pt idx="60">
                  <c:v>1.0913999999999991E-2</c:v>
                </c:pt>
                <c:pt idx="61">
                  <c:v>1.0833498333333323E-2</c:v>
                </c:pt>
                <c:pt idx="62">
                  <c:v>1.0744393333333324E-2</c:v>
                </c:pt>
                <c:pt idx="63">
                  <c:v>1.0646684999999989E-2</c:v>
                </c:pt>
                <c:pt idx="64">
                  <c:v>1.0540373333333321E-2</c:v>
                </c:pt>
                <c:pt idx="65">
                  <c:v>1.0425458333333325E-2</c:v>
                </c:pt>
                <c:pt idx="66">
                  <c:v>1.0301939999999989E-2</c:v>
                </c:pt>
                <c:pt idx="67">
                  <c:v>1.0169818333333323E-2</c:v>
                </c:pt>
                <c:pt idx="68">
                  <c:v>1.0029093333333322E-2</c:v>
                </c:pt>
                <c:pt idx="69">
                  <c:v>9.8797649999999883E-3</c:v>
                </c:pt>
                <c:pt idx="70">
                  <c:v>9.7218333333333289E-3</c:v>
                </c:pt>
                <c:pt idx="71">
                  <c:v>9.5552983333333265E-3</c:v>
                </c:pt>
                <c:pt idx="72">
                  <c:v>9.3801599999999812E-3</c:v>
                </c:pt>
                <c:pt idx="73">
                  <c:v>9.1964183333333206E-3</c:v>
                </c:pt>
                <c:pt idx="74">
                  <c:v>9.0040733333333171E-3</c:v>
                </c:pt>
                <c:pt idx="75">
                  <c:v>8.8031249999999846E-3</c:v>
                </c:pt>
                <c:pt idx="76">
                  <c:v>8.5935733333333195E-3</c:v>
                </c:pt>
                <c:pt idx="77">
                  <c:v>8.3754183333333149E-3</c:v>
                </c:pt>
                <c:pt idx="78">
                  <c:v>8.1486599999999812E-3</c:v>
                </c:pt>
                <c:pt idx="79">
                  <c:v>7.913298333333315E-3</c:v>
                </c:pt>
                <c:pt idx="80">
                  <c:v>7.6693333333333197E-3</c:v>
                </c:pt>
                <c:pt idx="81">
                  <c:v>7.416764999999978E-3</c:v>
                </c:pt>
                <c:pt idx="82">
                  <c:v>7.1555933333333141E-3</c:v>
                </c:pt>
                <c:pt idx="83">
                  <c:v>6.8858183333333177E-3</c:v>
                </c:pt>
                <c:pt idx="84">
                  <c:v>6.6074399999999749E-3</c:v>
                </c:pt>
                <c:pt idx="85">
                  <c:v>6.3204583333333134E-3</c:v>
                </c:pt>
                <c:pt idx="86">
                  <c:v>6.0248733333333193E-3</c:v>
                </c:pt>
                <c:pt idx="87">
                  <c:v>5.7206849999999754E-3</c:v>
                </c:pt>
                <c:pt idx="88">
                  <c:v>5.4078933333333093E-3</c:v>
                </c:pt>
                <c:pt idx="89">
                  <c:v>5.0864983333333141E-3</c:v>
                </c:pt>
                <c:pt idx="90">
                  <c:v>4.7564999999999691E-3</c:v>
                </c:pt>
                <c:pt idx="91">
                  <c:v>4.4178983333333088E-3</c:v>
                </c:pt>
                <c:pt idx="92">
                  <c:v>4.0706933333333126E-3</c:v>
                </c:pt>
                <c:pt idx="93">
                  <c:v>3.7148849999999733E-3</c:v>
                </c:pt>
                <c:pt idx="94">
                  <c:v>3.3504733333332981E-3</c:v>
                </c:pt>
                <c:pt idx="95">
                  <c:v>2.9774583333333007E-3</c:v>
                </c:pt>
                <c:pt idx="96">
                  <c:v>2.5958399999999604E-3</c:v>
                </c:pt>
                <c:pt idx="97">
                  <c:v>2.2056183333332979E-3</c:v>
                </c:pt>
                <c:pt idx="98">
                  <c:v>1.8067933333332994E-3</c:v>
                </c:pt>
                <c:pt idx="99">
                  <c:v>1.3993649999999511E-3</c:v>
                </c:pt>
                <c:pt idx="100">
                  <c:v>9.8333333333329442E-4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BB5E-4F9C-AB90-CFA3CF4F9458}"/>
            </c:ext>
          </c:extLst>
        </c:ser>
        <c:ser>
          <c:idx val="61"/>
          <c:order val="61"/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val>
            <c:numRef>
              <c:f>'neg alpha'!$G$63:$DC$63</c:f>
              <c:numCache>
                <c:formatCode>General</c:formatCode>
                <c:ptCount val="101"/>
                <c:pt idx="0">
                  <c:v>0</c:v>
                </c:pt>
                <c:pt idx="1">
                  <c:v>4.3469379583333336E-4</c:v>
                </c:pt>
                <c:pt idx="2">
                  <c:v>8.6077518333333347E-4</c:v>
                </c:pt>
                <c:pt idx="3">
                  <c:v>1.2782441624999998E-3</c:v>
                </c:pt>
                <c:pt idx="4">
                  <c:v>1.6871007333333335E-3</c:v>
                </c:pt>
                <c:pt idx="5">
                  <c:v>2.0873448958333338E-3</c:v>
                </c:pt>
                <c:pt idx="6">
                  <c:v>2.4789766499999999E-3</c:v>
                </c:pt>
                <c:pt idx="7">
                  <c:v>2.8619959958333333E-3</c:v>
                </c:pt>
                <c:pt idx="8">
                  <c:v>3.2364029333333336E-3</c:v>
                </c:pt>
                <c:pt idx="9">
                  <c:v>3.6021974624999994E-3</c:v>
                </c:pt>
                <c:pt idx="10">
                  <c:v>3.9593795833333329E-3</c:v>
                </c:pt>
                <c:pt idx="11">
                  <c:v>4.3079492958333319E-3</c:v>
                </c:pt>
                <c:pt idx="12">
                  <c:v>4.6479065999999996E-3</c:v>
                </c:pt>
                <c:pt idx="13">
                  <c:v>4.9792514958333315E-3</c:v>
                </c:pt>
                <c:pt idx="14">
                  <c:v>5.3019839833333329E-3</c:v>
                </c:pt>
                <c:pt idx="15">
                  <c:v>5.6161040624999993E-3</c:v>
                </c:pt>
                <c:pt idx="16">
                  <c:v>5.9216117333333335E-3</c:v>
                </c:pt>
                <c:pt idx="17">
                  <c:v>6.2185069958333337E-3</c:v>
                </c:pt>
                <c:pt idx="18">
                  <c:v>6.5067898500000007E-3</c:v>
                </c:pt>
                <c:pt idx="19">
                  <c:v>6.7864602958333338E-3</c:v>
                </c:pt>
                <c:pt idx="20">
                  <c:v>7.0575183333333354E-3</c:v>
                </c:pt>
                <c:pt idx="21">
                  <c:v>7.3199639625000004E-3</c:v>
                </c:pt>
                <c:pt idx="22">
                  <c:v>7.5737971833333331E-3</c:v>
                </c:pt>
                <c:pt idx="23">
                  <c:v>7.8190179958333352E-3</c:v>
                </c:pt>
                <c:pt idx="24">
                  <c:v>8.0556263999999999E-3</c:v>
                </c:pt>
                <c:pt idx="25">
                  <c:v>8.283622395833334E-3</c:v>
                </c:pt>
                <c:pt idx="26">
                  <c:v>8.5030059833333341E-3</c:v>
                </c:pt>
                <c:pt idx="27">
                  <c:v>8.713777162500002E-3</c:v>
                </c:pt>
                <c:pt idx="28">
                  <c:v>8.9159359333333341E-3</c:v>
                </c:pt>
                <c:pt idx="29">
                  <c:v>9.1094822958333356E-3</c:v>
                </c:pt>
                <c:pt idx="30">
                  <c:v>9.2944162500000014E-3</c:v>
                </c:pt>
                <c:pt idx="31">
                  <c:v>9.4707377958333332E-3</c:v>
                </c:pt>
                <c:pt idx="32">
                  <c:v>9.6384469333333327E-3</c:v>
                </c:pt>
                <c:pt idx="33">
                  <c:v>9.7975436624999999E-3</c:v>
                </c:pt>
                <c:pt idx="34">
                  <c:v>9.9480279833333348E-3</c:v>
                </c:pt>
                <c:pt idx="35">
                  <c:v>1.0089899895833334E-2</c:v>
                </c:pt>
                <c:pt idx="36">
                  <c:v>1.0223159399999999E-2</c:v>
                </c:pt>
                <c:pt idx="37">
                  <c:v>1.0347806495833334E-2</c:v>
                </c:pt>
                <c:pt idx="38">
                  <c:v>1.0463841183333333E-2</c:v>
                </c:pt>
                <c:pt idx="39">
                  <c:v>1.0571263462499998E-2</c:v>
                </c:pt>
                <c:pt idx="40">
                  <c:v>1.0670073333333335E-2</c:v>
                </c:pt>
                <c:pt idx="41">
                  <c:v>1.0760270795833332E-2</c:v>
                </c:pt>
                <c:pt idx="42">
                  <c:v>1.0841855849999998E-2</c:v>
                </c:pt>
                <c:pt idx="43">
                  <c:v>1.0914828495833332E-2</c:v>
                </c:pt>
                <c:pt idx="44">
                  <c:v>1.0979188733333334E-2</c:v>
                </c:pt>
                <c:pt idx="45">
                  <c:v>1.1034936562500002E-2</c:v>
                </c:pt>
                <c:pt idx="46">
                  <c:v>1.1082071983333332E-2</c:v>
                </c:pt>
                <c:pt idx="47">
                  <c:v>1.112059499583333E-2</c:v>
                </c:pt>
                <c:pt idx="48">
                  <c:v>1.1150505599999997E-2</c:v>
                </c:pt>
                <c:pt idx="49">
                  <c:v>1.1171803795833331E-2</c:v>
                </c:pt>
                <c:pt idx="50">
                  <c:v>1.1184489583333332E-2</c:v>
                </c:pt>
                <c:pt idx="51">
                  <c:v>1.1188562962499995E-2</c:v>
                </c:pt>
                <c:pt idx="52">
                  <c:v>1.1184023933333327E-2</c:v>
                </c:pt>
                <c:pt idx="53">
                  <c:v>1.1170872495833331E-2</c:v>
                </c:pt>
                <c:pt idx="54">
                  <c:v>1.1149108649999994E-2</c:v>
                </c:pt>
                <c:pt idx="55">
                  <c:v>1.1118732395833327E-2</c:v>
                </c:pt>
                <c:pt idx="56">
                  <c:v>1.1079743733333328E-2</c:v>
                </c:pt>
                <c:pt idx="57">
                  <c:v>1.1032142662499994E-2</c:v>
                </c:pt>
                <c:pt idx="58">
                  <c:v>1.0975929183333325E-2</c:v>
                </c:pt>
                <c:pt idx="59">
                  <c:v>1.0911103295833328E-2</c:v>
                </c:pt>
                <c:pt idx="60">
                  <c:v>1.0837664999999993E-2</c:v>
                </c:pt>
                <c:pt idx="61">
                  <c:v>1.0755614295833323E-2</c:v>
                </c:pt>
                <c:pt idx="62">
                  <c:v>1.066495118333332E-2</c:v>
                </c:pt>
                <c:pt idx="63">
                  <c:v>1.0565675662499992E-2</c:v>
                </c:pt>
                <c:pt idx="64">
                  <c:v>1.0457787733333321E-2</c:v>
                </c:pt>
                <c:pt idx="65">
                  <c:v>1.0341287395833326E-2</c:v>
                </c:pt>
                <c:pt idx="66">
                  <c:v>1.0216174649999986E-2</c:v>
                </c:pt>
                <c:pt idx="67">
                  <c:v>1.0082449495833326E-2</c:v>
                </c:pt>
                <c:pt idx="68">
                  <c:v>9.9401119333333218E-3</c:v>
                </c:pt>
                <c:pt idx="69">
                  <c:v>9.789161962499987E-3</c:v>
                </c:pt>
                <c:pt idx="70">
                  <c:v>9.6295995833333252E-3</c:v>
                </c:pt>
                <c:pt idx="71">
                  <c:v>9.4614247958333224E-3</c:v>
                </c:pt>
                <c:pt idx="72">
                  <c:v>9.2846375999999821E-3</c:v>
                </c:pt>
                <c:pt idx="73">
                  <c:v>9.0992379958333217E-3</c:v>
                </c:pt>
                <c:pt idx="74">
                  <c:v>8.9052259833333168E-3</c:v>
                </c:pt>
                <c:pt idx="75">
                  <c:v>8.7026015624999814E-3</c:v>
                </c:pt>
                <c:pt idx="76">
                  <c:v>8.4913647333333155E-3</c:v>
                </c:pt>
                <c:pt idx="77">
                  <c:v>8.271515495833312E-3</c:v>
                </c:pt>
                <c:pt idx="78">
                  <c:v>8.0430538499999746E-3</c:v>
                </c:pt>
                <c:pt idx="79">
                  <c:v>7.805979795833317E-3</c:v>
                </c:pt>
                <c:pt idx="80">
                  <c:v>7.5602933333333185E-3</c:v>
                </c:pt>
                <c:pt idx="81">
                  <c:v>7.305994462499979E-3</c:v>
                </c:pt>
                <c:pt idx="82">
                  <c:v>7.0430831833333124E-3</c:v>
                </c:pt>
                <c:pt idx="83">
                  <c:v>6.7715594958333118E-3</c:v>
                </c:pt>
                <c:pt idx="84">
                  <c:v>6.4914233999999703E-3</c:v>
                </c:pt>
                <c:pt idx="85">
                  <c:v>6.2026748958333086E-3</c:v>
                </c:pt>
                <c:pt idx="86">
                  <c:v>5.9053139833333129E-3</c:v>
                </c:pt>
                <c:pt idx="87">
                  <c:v>5.5993406624999659E-3</c:v>
                </c:pt>
                <c:pt idx="88">
                  <c:v>5.2847549333333091E-3</c:v>
                </c:pt>
                <c:pt idx="89">
                  <c:v>4.9615567958333079E-3</c:v>
                </c:pt>
                <c:pt idx="90">
                  <c:v>4.6297462499999692E-3</c:v>
                </c:pt>
                <c:pt idx="91">
                  <c:v>4.2893232958333E-3</c:v>
                </c:pt>
                <c:pt idx="92">
                  <c:v>3.9402879333333071E-3</c:v>
                </c:pt>
                <c:pt idx="93">
                  <c:v>3.5826401624999699E-3</c:v>
                </c:pt>
                <c:pt idx="94">
                  <c:v>3.2163799833333021E-3</c:v>
                </c:pt>
                <c:pt idx="95">
                  <c:v>2.8415073958332968E-3</c:v>
                </c:pt>
                <c:pt idx="96">
                  <c:v>2.458022399999954E-3</c:v>
                </c:pt>
                <c:pt idx="97">
                  <c:v>2.0659249958332945E-3</c:v>
                </c:pt>
                <c:pt idx="98">
                  <c:v>1.6652151833332976E-3</c:v>
                </c:pt>
                <c:pt idx="99">
                  <c:v>1.2558929624999493E-3</c:v>
                </c:pt>
                <c:pt idx="100">
                  <c:v>8.3795833333329822E-4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BB5E-4F9C-AB90-CFA3CF4F9458}"/>
            </c:ext>
          </c:extLst>
        </c:ser>
        <c:ser>
          <c:idx val="62"/>
          <c:order val="62"/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val>
            <c:numRef>
              <c:f>'neg alpha'!$G$64:$DC$64</c:f>
              <c:numCache>
                <c:formatCode>General</c:formatCode>
                <c:ptCount val="101"/>
                <c:pt idx="0">
                  <c:v>0</c:v>
                </c:pt>
                <c:pt idx="1">
                  <c:v>4.3368918333333339E-4</c:v>
                </c:pt>
                <c:pt idx="2">
                  <c:v>8.5875673333333353E-4</c:v>
                </c:pt>
                <c:pt idx="3">
                  <c:v>1.2752026499999998E-3</c:v>
                </c:pt>
                <c:pt idx="4">
                  <c:v>1.6830269333333336E-3</c:v>
                </c:pt>
                <c:pt idx="5">
                  <c:v>2.0822295833333336E-3</c:v>
                </c:pt>
                <c:pt idx="6">
                  <c:v>2.4728106E-3</c:v>
                </c:pt>
                <c:pt idx="7">
                  <c:v>2.8547699833333332E-3</c:v>
                </c:pt>
                <c:pt idx="8">
                  <c:v>3.2281077333333338E-3</c:v>
                </c:pt>
                <c:pt idx="9">
                  <c:v>3.5928238500000003E-3</c:v>
                </c:pt>
                <c:pt idx="10">
                  <c:v>3.9489183333333323E-3</c:v>
                </c:pt>
                <c:pt idx="11">
                  <c:v>4.296391183333333E-3</c:v>
                </c:pt>
                <c:pt idx="12">
                  <c:v>4.6352423999999996E-3</c:v>
                </c:pt>
                <c:pt idx="13">
                  <c:v>4.9654719833333322E-3</c:v>
                </c:pt>
                <c:pt idx="14">
                  <c:v>5.2870799333333326E-3</c:v>
                </c:pt>
                <c:pt idx="15">
                  <c:v>5.6000662499999989E-3</c:v>
                </c:pt>
                <c:pt idx="16">
                  <c:v>5.9044309333333347E-3</c:v>
                </c:pt>
                <c:pt idx="17">
                  <c:v>6.2001739833333338E-3</c:v>
                </c:pt>
                <c:pt idx="18">
                  <c:v>6.4872953999999998E-3</c:v>
                </c:pt>
                <c:pt idx="19">
                  <c:v>6.7657951833333336E-3</c:v>
                </c:pt>
                <c:pt idx="20">
                  <c:v>7.0356733333333341E-3</c:v>
                </c:pt>
                <c:pt idx="21">
                  <c:v>7.2969298499999998E-3</c:v>
                </c:pt>
                <c:pt idx="22">
                  <c:v>7.5495647333333332E-3</c:v>
                </c:pt>
                <c:pt idx="23">
                  <c:v>7.7935779833333343E-3</c:v>
                </c:pt>
                <c:pt idx="24">
                  <c:v>8.0289695999999997E-3</c:v>
                </c:pt>
                <c:pt idx="25">
                  <c:v>8.2557395833333328E-3</c:v>
                </c:pt>
                <c:pt idx="26">
                  <c:v>8.4738879333333336E-3</c:v>
                </c:pt>
                <c:pt idx="27">
                  <c:v>8.6834146500000021E-3</c:v>
                </c:pt>
                <c:pt idx="28">
                  <c:v>8.8843197333333332E-3</c:v>
                </c:pt>
                <c:pt idx="29">
                  <c:v>9.0766031833333354E-3</c:v>
                </c:pt>
                <c:pt idx="30">
                  <c:v>9.2602650000000019E-3</c:v>
                </c:pt>
                <c:pt idx="31">
                  <c:v>9.4353051833333344E-3</c:v>
                </c:pt>
                <c:pt idx="32">
                  <c:v>9.6017237333333345E-3</c:v>
                </c:pt>
                <c:pt idx="33">
                  <c:v>9.7595206500000024E-3</c:v>
                </c:pt>
                <c:pt idx="34">
                  <c:v>9.9086959333333363E-3</c:v>
                </c:pt>
                <c:pt idx="35">
                  <c:v>1.0049249583333334E-2</c:v>
                </c:pt>
                <c:pt idx="36">
                  <c:v>1.0181181600000002E-2</c:v>
                </c:pt>
                <c:pt idx="37">
                  <c:v>1.0304491983333334E-2</c:v>
                </c:pt>
                <c:pt idx="38">
                  <c:v>1.0419180733333332E-2</c:v>
                </c:pt>
                <c:pt idx="39">
                  <c:v>1.0525247850000002E-2</c:v>
                </c:pt>
                <c:pt idx="40">
                  <c:v>1.0622693333333332E-2</c:v>
                </c:pt>
                <c:pt idx="41">
                  <c:v>1.0711517183333333E-2</c:v>
                </c:pt>
                <c:pt idx="42">
                  <c:v>1.07917194E-2</c:v>
                </c:pt>
                <c:pt idx="43">
                  <c:v>1.0863299983333335E-2</c:v>
                </c:pt>
                <c:pt idx="44">
                  <c:v>1.0926258933333332E-2</c:v>
                </c:pt>
                <c:pt idx="45">
                  <c:v>1.0980596250000002E-2</c:v>
                </c:pt>
                <c:pt idx="46">
                  <c:v>1.1026311933333331E-2</c:v>
                </c:pt>
                <c:pt idx="47">
                  <c:v>1.1063405983333332E-2</c:v>
                </c:pt>
                <c:pt idx="48">
                  <c:v>1.1091878400000003E-2</c:v>
                </c:pt>
                <c:pt idx="49">
                  <c:v>1.111172918333333E-2</c:v>
                </c:pt>
                <c:pt idx="50">
                  <c:v>1.1122958333333334E-2</c:v>
                </c:pt>
                <c:pt idx="51">
                  <c:v>1.1125565849999998E-2</c:v>
                </c:pt>
                <c:pt idx="52">
                  <c:v>1.111955173333333E-2</c:v>
                </c:pt>
                <c:pt idx="53">
                  <c:v>1.1104915983333331E-2</c:v>
                </c:pt>
                <c:pt idx="54">
                  <c:v>1.1081658599999997E-2</c:v>
                </c:pt>
                <c:pt idx="55">
                  <c:v>1.1049779583333327E-2</c:v>
                </c:pt>
                <c:pt idx="56">
                  <c:v>1.100927893333333E-2</c:v>
                </c:pt>
                <c:pt idx="57">
                  <c:v>1.0960156649999997E-2</c:v>
                </c:pt>
                <c:pt idx="58">
                  <c:v>1.0902412733333327E-2</c:v>
                </c:pt>
                <c:pt idx="59">
                  <c:v>1.0836047183333329E-2</c:v>
                </c:pt>
                <c:pt idx="60">
                  <c:v>1.0761059999999994E-2</c:v>
                </c:pt>
                <c:pt idx="61">
                  <c:v>1.0677451183333325E-2</c:v>
                </c:pt>
                <c:pt idx="62">
                  <c:v>1.0585220733333324E-2</c:v>
                </c:pt>
                <c:pt idx="63">
                  <c:v>1.0484368649999992E-2</c:v>
                </c:pt>
                <c:pt idx="64">
                  <c:v>1.0374894933333326E-2</c:v>
                </c:pt>
                <c:pt idx="65">
                  <c:v>1.0256799583333327E-2</c:v>
                </c:pt>
                <c:pt idx="66">
                  <c:v>1.0130082599999993E-2</c:v>
                </c:pt>
                <c:pt idx="67">
                  <c:v>9.9947439833333249E-3</c:v>
                </c:pt>
                <c:pt idx="68">
                  <c:v>9.850783733333323E-3</c:v>
                </c:pt>
                <c:pt idx="69">
                  <c:v>9.6982018499999871E-3</c:v>
                </c:pt>
                <c:pt idx="70">
                  <c:v>9.5369983333333276E-3</c:v>
                </c:pt>
                <c:pt idx="71">
                  <c:v>9.3671731833333237E-3</c:v>
                </c:pt>
                <c:pt idx="72">
                  <c:v>9.1887263999999788E-3</c:v>
                </c:pt>
                <c:pt idx="73">
                  <c:v>9.0016579833333242E-3</c:v>
                </c:pt>
                <c:pt idx="74">
                  <c:v>8.8059679333333148E-3</c:v>
                </c:pt>
                <c:pt idx="75">
                  <c:v>8.6016562499999852E-3</c:v>
                </c:pt>
                <c:pt idx="76">
                  <c:v>8.3887229333333181E-3</c:v>
                </c:pt>
                <c:pt idx="77">
                  <c:v>8.1671679833333205E-3</c:v>
                </c:pt>
                <c:pt idx="78">
                  <c:v>7.9369913999999819E-3</c:v>
                </c:pt>
                <c:pt idx="79">
                  <c:v>7.6981931833333163E-3</c:v>
                </c:pt>
                <c:pt idx="80">
                  <c:v>7.4507733333333166E-3</c:v>
                </c:pt>
                <c:pt idx="81">
                  <c:v>7.1947318499999829E-3</c:v>
                </c:pt>
                <c:pt idx="82">
                  <c:v>6.9300687333333152E-3</c:v>
                </c:pt>
                <c:pt idx="83">
                  <c:v>6.6567839833333135E-3</c:v>
                </c:pt>
                <c:pt idx="84">
                  <c:v>6.3748775999999709E-3</c:v>
                </c:pt>
                <c:pt idx="85">
                  <c:v>6.084349583333315E-3</c:v>
                </c:pt>
                <c:pt idx="86">
                  <c:v>5.7851999333333182E-3</c:v>
                </c:pt>
                <c:pt idx="87">
                  <c:v>5.47742864999997E-3</c:v>
                </c:pt>
                <c:pt idx="88">
                  <c:v>5.1610357333333051E-3</c:v>
                </c:pt>
                <c:pt idx="89">
                  <c:v>4.8360211833333097E-3</c:v>
                </c:pt>
                <c:pt idx="90">
                  <c:v>4.5023849999999699E-3</c:v>
                </c:pt>
                <c:pt idx="91">
                  <c:v>4.1601271833333064E-3</c:v>
                </c:pt>
                <c:pt idx="92">
                  <c:v>3.8092477333333125E-3</c:v>
                </c:pt>
                <c:pt idx="93">
                  <c:v>3.449746649999974E-3</c:v>
                </c:pt>
                <c:pt idx="94">
                  <c:v>3.0816239333333051E-3</c:v>
                </c:pt>
                <c:pt idx="95">
                  <c:v>2.7048795833332986E-3</c:v>
                </c:pt>
                <c:pt idx="96">
                  <c:v>2.3195135999999686E-3</c:v>
                </c:pt>
                <c:pt idx="97">
                  <c:v>1.925525983333301E-3</c:v>
                </c:pt>
                <c:pt idx="98">
                  <c:v>1.522916733333296E-3</c:v>
                </c:pt>
                <c:pt idx="99">
                  <c:v>1.1116858499999535E-3</c:v>
                </c:pt>
                <c:pt idx="100">
                  <c:v>6.9183333333330127E-4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BB5E-4F9C-AB90-CFA3CF4F9458}"/>
            </c:ext>
          </c:extLst>
        </c:ser>
        <c:ser>
          <c:idx val="63"/>
          <c:order val="63"/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val>
            <c:numRef>
              <c:f>'neg alpha'!$G$65:$DC$65</c:f>
              <c:numCache>
                <c:formatCode>General</c:formatCode>
                <c:ptCount val="101"/>
                <c:pt idx="0">
                  <c:v>0</c:v>
                </c:pt>
                <c:pt idx="1">
                  <c:v>4.326844958333334E-4</c:v>
                </c:pt>
                <c:pt idx="2">
                  <c:v>8.5673798333333348E-4</c:v>
                </c:pt>
                <c:pt idx="3">
                  <c:v>1.2721604624999999E-3</c:v>
                </c:pt>
                <c:pt idx="4">
                  <c:v>1.6789519333333335E-3</c:v>
                </c:pt>
                <c:pt idx="5">
                  <c:v>2.0771123958333334E-3</c:v>
                </c:pt>
                <c:pt idx="6">
                  <c:v>2.46664185E-3</c:v>
                </c:pt>
                <c:pt idx="7">
                  <c:v>2.8475402958333339E-3</c:v>
                </c:pt>
                <c:pt idx="8">
                  <c:v>3.2198077333333336E-3</c:v>
                </c:pt>
                <c:pt idx="9">
                  <c:v>3.5834441624999999E-3</c:v>
                </c:pt>
                <c:pt idx="10">
                  <c:v>3.9384495833333331E-3</c:v>
                </c:pt>
                <c:pt idx="11">
                  <c:v>4.2848239958333326E-3</c:v>
                </c:pt>
                <c:pt idx="12">
                  <c:v>4.6225673999999994E-3</c:v>
                </c:pt>
                <c:pt idx="13">
                  <c:v>4.9516797958333329E-3</c:v>
                </c:pt>
                <c:pt idx="14">
                  <c:v>5.2721611833333338E-3</c:v>
                </c:pt>
                <c:pt idx="15">
                  <c:v>5.5840115624999995E-3</c:v>
                </c:pt>
                <c:pt idx="16">
                  <c:v>5.8872309333333336E-3</c:v>
                </c:pt>
                <c:pt idx="17">
                  <c:v>6.1818192958333334E-3</c:v>
                </c:pt>
                <c:pt idx="18">
                  <c:v>6.4677766500000015E-3</c:v>
                </c:pt>
                <c:pt idx="19">
                  <c:v>6.7451029958333335E-3</c:v>
                </c:pt>
                <c:pt idx="20">
                  <c:v>7.0137983333333348E-3</c:v>
                </c:pt>
                <c:pt idx="21">
                  <c:v>7.2738626625000018E-3</c:v>
                </c:pt>
                <c:pt idx="22">
                  <c:v>7.5252959833333345E-3</c:v>
                </c:pt>
                <c:pt idx="23">
                  <c:v>7.7680982958333354E-3</c:v>
                </c:pt>
                <c:pt idx="24">
                  <c:v>8.0022696000000022E-3</c:v>
                </c:pt>
                <c:pt idx="25">
                  <c:v>8.2278098958333337E-3</c:v>
                </c:pt>
                <c:pt idx="26">
                  <c:v>8.4447191833333345E-3</c:v>
                </c:pt>
                <c:pt idx="27">
                  <c:v>8.6529974625000009E-3</c:v>
                </c:pt>
                <c:pt idx="28">
                  <c:v>8.8526447333333348E-3</c:v>
                </c:pt>
                <c:pt idx="29">
                  <c:v>9.0436609958333362E-3</c:v>
                </c:pt>
                <c:pt idx="30">
                  <c:v>9.2260462500000015E-3</c:v>
                </c:pt>
                <c:pt idx="31">
                  <c:v>9.3998004958333343E-3</c:v>
                </c:pt>
                <c:pt idx="32">
                  <c:v>9.5649237333333345E-3</c:v>
                </c:pt>
                <c:pt idx="33">
                  <c:v>9.7214159625000022E-3</c:v>
                </c:pt>
                <c:pt idx="34">
                  <c:v>9.8692771833333373E-3</c:v>
                </c:pt>
                <c:pt idx="35">
                  <c:v>1.0008507395833335E-2</c:v>
                </c:pt>
                <c:pt idx="36">
                  <c:v>1.0139106599999999E-2</c:v>
                </c:pt>
                <c:pt idx="37">
                  <c:v>1.0261074795833335E-2</c:v>
                </c:pt>
                <c:pt idx="38">
                  <c:v>1.0374411983333335E-2</c:v>
                </c:pt>
                <c:pt idx="39">
                  <c:v>1.04791181625E-2</c:v>
                </c:pt>
                <c:pt idx="40">
                  <c:v>1.0575193333333333E-2</c:v>
                </c:pt>
                <c:pt idx="41">
                  <c:v>1.0662637495833334E-2</c:v>
                </c:pt>
                <c:pt idx="42">
                  <c:v>1.0741450650000001E-2</c:v>
                </c:pt>
                <c:pt idx="43">
                  <c:v>1.0811632795833337E-2</c:v>
                </c:pt>
                <c:pt idx="44">
                  <c:v>1.0873183933333332E-2</c:v>
                </c:pt>
                <c:pt idx="45">
                  <c:v>1.0926104062500002E-2</c:v>
                </c:pt>
                <c:pt idx="46">
                  <c:v>1.0970393183333333E-2</c:v>
                </c:pt>
                <c:pt idx="47">
                  <c:v>1.1006051295833333E-2</c:v>
                </c:pt>
                <c:pt idx="48">
                  <c:v>1.1033078400000002E-2</c:v>
                </c:pt>
                <c:pt idx="49">
                  <c:v>1.105147449583333E-2</c:v>
                </c:pt>
                <c:pt idx="50">
                  <c:v>1.1061239583333332E-2</c:v>
                </c:pt>
                <c:pt idx="51">
                  <c:v>1.1062373662499998E-2</c:v>
                </c:pt>
                <c:pt idx="52">
                  <c:v>1.105487673333333E-2</c:v>
                </c:pt>
                <c:pt idx="53">
                  <c:v>1.1038748795833333E-2</c:v>
                </c:pt>
                <c:pt idx="54">
                  <c:v>1.1013989849999994E-2</c:v>
                </c:pt>
                <c:pt idx="55">
                  <c:v>1.0980599895833327E-2</c:v>
                </c:pt>
                <c:pt idx="56">
                  <c:v>1.093857893333333E-2</c:v>
                </c:pt>
                <c:pt idx="57">
                  <c:v>1.0887926962499997E-2</c:v>
                </c:pt>
                <c:pt idx="58">
                  <c:v>1.0828643983333327E-2</c:v>
                </c:pt>
                <c:pt idx="59">
                  <c:v>1.0760729995833327E-2</c:v>
                </c:pt>
                <c:pt idx="60">
                  <c:v>1.0684184999999994E-2</c:v>
                </c:pt>
                <c:pt idx="61">
                  <c:v>1.0599008995833326E-2</c:v>
                </c:pt>
                <c:pt idx="62">
                  <c:v>1.0505201983333327E-2</c:v>
                </c:pt>
                <c:pt idx="63">
                  <c:v>1.0402763962499995E-2</c:v>
                </c:pt>
                <c:pt idx="64">
                  <c:v>1.0291694933333321E-2</c:v>
                </c:pt>
                <c:pt idx="65">
                  <c:v>1.0171994895833328E-2</c:v>
                </c:pt>
                <c:pt idx="66">
                  <c:v>1.0043663849999992E-2</c:v>
                </c:pt>
                <c:pt idx="67">
                  <c:v>9.9067017958333267E-3</c:v>
                </c:pt>
                <c:pt idx="68">
                  <c:v>9.7611087333333256E-3</c:v>
                </c:pt>
                <c:pt idx="69">
                  <c:v>9.6068846624999885E-3</c:v>
                </c:pt>
                <c:pt idx="70">
                  <c:v>9.4440295833333257E-3</c:v>
                </c:pt>
                <c:pt idx="71">
                  <c:v>9.2725434958333235E-3</c:v>
                </c:pt>
                <c:pt idx="72">
                  <c:v>9.0924263999999852E-3</c:v>
                </c:pt>
                <c:pt idx="73">
                  <c:v>8.9036782958333213E-3</c:v>
                </c:pt>
                <c:pt idx="74">
                  <c:v>8.7062991833333145E-3</c:v>
                </c:pt>
                <c:pt idx="75">
                  <c:v>8.5002890624999855E-3</c:v>
                </c:pt>
                <c:pt idx="76">
                  <c:v>8.285647933333324E-3</c:v>
                </c:pt>
                <c:pt idx="77">
                  <c:v>8.0623757958333195E-3</c:v>
                </c:pt>
                <c:pt idx="78">
                  <c:v>7.830472649999979E-3</c:v>
                </c:pt>
                <c:pt idx="79">
                  <c:v>7.5899384958333198E-3</c:v>
                </c:pt>
                <c:pt idx="80">
                  <c:v>7.3407733333333176E-3</c:v>
                </c:pt>
                <c:pt idx="81">
                  <c:v>7.0829771624999829E-3</c:v>
                </c:pt>
                <c:pt idx="82">
                  <c:v>6.8165499833333122E-3</c:v>
                </c:pt>
                <c:pt idx="83">
                  <c:v>6.5414917958333124E-3</c:v>
                </c:pt>
                <c:pt idx="84">
                  <c:v>6.2578025999999766E-3</c:v>
                </c:pt>
                <c:pt idx="85">
                  <c:v>5.9654823958333117E-3</c:v>
                </c:pt>
                <c:pt idx="86">
                  <c:v>5.6645311833333212E-3</c:v>
                </c:pt>
                <c:pt idx="87">
                  <c:v>5.3549489624999738E-3</c:v>
                </c:pt>
                <c:pt idx="88">
                  <c:v>5.0367357333333043E-3</c:v>
                </c:pt>
                <c:pt idx="89">
                  <c:v>4.7098914958333127E-3</c:v>
                </c:pt>
                <c:pt idx="90">
                  <c:v>4.3744162499999711E-3</c:v>
                </c:pt>
                <c:pt idx="91">
                  <c:v>4.0303099958333075E-3</c:v>
                </c:pt>
                <c:pt idx="92">
                  <c:v>3.6775727333333078E-3</c:v>
                </c:pt>
                <c:pt idx="93">
                  <c:v>3.316204462499972E-3</c:v>
                </c:pt>
                <c:pt idx="94">
                  <c:v>2.9462051833333072E-3</c:v>
                </c:pt>
                <c:pt idx="95">
                  <c:v>2.5675748958332995E-3</c:v>
                </c:pt>
                <c:pt idx="96">
                  <c:v>2.1803135999999626E-3</c:v>
                </c:pt>
                <c:pt idx="97">
                  <c:v>1.7844212958332967E-3</c:v>
                </c:pt>
                <c:pt idx="98">
                  <c:v>1.3798979833332947E-3</c:v>
                </c:pt>
                <c:pt idx="99">
                  <c:v>9.6674366249995675E-4</c:v>
                </c:pt>
                <c:pt idx="100">
                  <c:v>5.4495833333329663E-4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BB5E-4F9C-AB90-CFA3CF4F9458}"/>
            </c:ext>
          </c:extLst>
        </c:ser>
        <c:ser>
          <c:idx val="64"/>
          <c:order val="64"/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val>
            <c:numRef>
              <c:f>'neg alpha'!$G$66:$DC$66</c:f>
              <c:numCache>
                <c:formatCode>General</c:formatCode>
                <c:ptCount val="101"/>
                <c:pt idx="0">
                  <c:v>0</c:v>
                </c:pt>
                <c:pt idx="1">
                  <c:v>4.3167973333333332E-4</c:v>
                </c:pt>
                <c:pt idx="2">
                  <c:v>8.5471893333333322E-4</c:v>
                </c:pt>
                <c:pt idx="3">
                  <c:v>1.2691175999999997E-3</c:v>
                </c:pt>
                <c:pt idx="4">
                  <c:v>1.6748757333333332E-3</c:v>
                </c:pt>
                <c:pt idx="5">
                  <c:v>2.0719933333333334E-3</c:v>
                </c:pt>
                <c:pt idx="6">
                  <c:v>2.4604703999999999E-3</c:v>
                </c:pt>
                <c:pt idx="7">
                  <c:v>2.8403069333333333E-3</c:v>
                </c:pt>
                <c:pt idx="8">
                  <c:v>3.2115029333333331E-3</c:v>
                </c:pt>
                <c:pt idx="9">
                  <c:v>3.5740583999999995E-3</c:v>
                </c:pt>
                <c:pt idx="10">
                  <c:v>3.9279733333333327E-3</c:v>
                </c:pt>
                <c:pt idx="11">
                  <c:v>4.2732477333333324E-3</c:v>
                </c:pt>
                <c:pt idx="12">
                  <c:v>4.609881599999999E-3</c:v>
                </c:pt>
                <c:pt idx="13">
                  <c:v>4.9378749333333308E-3</c:v>
                </c:pt>
                <c:pt idx="14">
                  <c:v>5.2572277333333322E-3</c:v>
                </c:pt>
                <c:pt idx="15">
                  <c:v>5.5679399999999987E-3</c:v>
                </c:pt>
                <c:pt idx="16">
                  <c:v>5.8700117333333329E-3</c:v>
                </c:pt>
                <c:pt idx="17">
                  <c:v>6.1634429333333332E-3</c:v>
                </c:pt>
                <c:pt idx="18">
                  <c:v>6.4482335999999987E-3</c:v>
                </c:pt>
                <c:pt idx="19">
                  <c:v>6.7243837333333337E-3</c:v>
                </c:pt>
                <c:pt idx="20">
                  <c:v>6.9918933333333339E-3</c:v>
                </c:pt>
                <c:pt idx="21">
                  <c:v>7.2507623999999993E-3</c:v>
                </c:pt>
                <c:pt idx="22">
                  <c:v>7.5009909333333333E-3</c:v>
                </c:pt>
                <c:pt idx="23">
                  <c:v>7.7425789333333342E-3</c:v>
                </c:pt>
                <c:pt idx="24">
                  <c:v>7.9755263999999985E-3</c:v>
                </c:pt>
                <c:pt idx="25">
                  <c:v>8.1998333333333315E-3</c:v>
                </c:pt>
                <c:pt idx="26">
                  <c:v>8.4154997333333349E-3</c:v>
                </c:pt>
                <c:pt idx="27">
                  <c:v>8.6225256E-3</c:v>
                </c:pt>
                <c:pt idx="28">
                  <c:v>8.820910933333332E-3</c:v>
                </c:pt>
                <c:pt idx="29">
                  <c:v>9.0106557333333327E-3</c:v>
                </c:pt>
                <c:pt idx="30">
                  <c:v>9.1917600000000002E-3</c:v>
                </c:pt>
                <c:pt idx="31">
                  <c:v>9.3642237333333312E-3</c:v>
                </c:pt>
                <c:pt idx="32">
                  <c:v>9.5280469333333308E-3</c:v>
                </c:pt>
                <c:pt idx="33">
                  <c:v>9.6832296000000009E-3</c:v>
                </c:pt>
                <c:pt idx="34">
                  <c:v>9.8297717333333343E-3</c:v>
                </c:pt>
                <c:pt idx="35">
                  <c:v>9.967673333333333E-3</c:v>
                </c:pt>
                <c:pt idx="36">
                  <c:v>1.00969344E-2</c:v>
                </c:pt>
                <c:pt idx="37">
                  <c:v>1.0217554933333334E-2</c:v>
                </c:pt>
                <c:pt idx="38">
                  <c:v>1.0329534933333332E-2</c:v>
                </c:pt>
                <c:pt idx="39">
                  <c:v>1.04328744E-2</c:v>
                </c:pt>
                <c:pt idx="40">
                  <c:v>1.0527573333333333E-2</c:v>
                </c:pt>
                <c:pt idx="41">
                  <c:v>1.061363173333333E-2</c:v>
                </c:pt>
                <c:pt idx="42">
                  <c:v>1.0691049599999999E-2</c:v>
                </c:pt>
                <c:pt idx="43">
                  <c:v>1.0759826933333333E-2</c:v>
                </c:pt>
                <c:pt idx="44">
                  <c:v>1.0819963733333332E-2</c:v>
                </c:pt>
                <c:pt idx="45">
                  <c:v>1.0871459999999999E-2</c:v>
                </c:pt>
                <c:pt idx="46">
                  <c:v>1.0914315733333331E-2</c:v>
                </c:pt>
                <c:pt idx="47">
                  <c:v>1.0948530933333329E-2</c:v>
                </c:pt>
                <c:pt idx="48">
                  <c:v>1.0974105599999997E-2</c:v>
                </c:pt>
                <c:pt idx="49">
                  <c:v>1.0991039733333327E-2</c:v>
                </c:pt>
                <c:pt idx="50">
                  <c:v>1.0999333333333331E-2</c:v>
                </c:pt>
                <c:pt idx="51">
                  <c:v>1.0998986399999997E-2</c:v>
                </c:pt>
                <c:pt idx="52">
                  <c:v>1.0989998933333328E-2</c:v>
                </c:pt>
                <c:pt idx="53">
                  <c:v>1.0972370933333329E-2</c:v>
                </c:pt>
                <c:pt idx="54">
                  <c:v>1.0946102399999994E-2</c:v>
                </c:pt>
                <c:pt idx="55">
                  <c:v>1.0911193333333326E-2</c:v>
                </c:pt>
                <c:pt idx="56">
                  <c:v>1.0867643733333326E-2</c:v>
                </c:pt>
                <c:pt idx="57">
                  <c:v>1.0815453599999993E-2</c:v>
                </c:pt>
                <c:pt idx="58">
                  <c:v>1.0754622933333322E-2</c:v>
                </c:pt>
                <c:pt idx="59">
                  <c:v>1.0685151733333325E-2</c:v>
                </c:pt>
                <c:pt idx="60">
                  <c:v>1.0607039999999989E-2</c:v>
                </c:pt>
                <c:pt idx="61">
                  <c:v>1.0520287733333321E-2</c:v>
                </c:pt>
                <c:pt idx="62">
                  <c:v>1.0424894933333321E-2</c:v>
                </c:pt>
                <c:pt idx="63">
                  <c:v>1.0320861599999988E-2</c:v>
                </c:pt>
                <c:pt idx="64">
                  <c:v>1.0208187733333322E-2</c:v>
                </c:pt>
                <c:pt idx="65">
                  <c:v>1.0086873333333326E-2</c:v>
                </c:pt>
                <c:pt idx="66">
                  <c:v>9.9569183999999901E-3</c:v>
                </c:pt>
                <c:pt idx="67">
                  <c:v>9.8183229333333212E-3</c:v>
                </c:pt>
                <c:pt idx="68">
                  <c:v>9.6710869333333227E-3</c:v>
                </c:pt>
                <c:pt idx="69">
                  <c:v>9.5152103999999876E-3</c:v>
                </c:pt>
                <c:pt idx="70">
                  <c:v>9.3506933333333229E-3</c:v>
                </c:pt>
                <c:pt idx="71">
                  <c:v>9.1775357333333217E-3</c:v>
                </c:pt>
                <c:pt idx="72">
                  <c:v>8.9957375999999839E-3</c:v>
                </c:pt>
                <c:pt idx="73">
                  <c:v>8.8052989333333199E-3</c:v>
                </c:pt>
                <c:pt idx="74">
                  <c:v>8.6062197333333125E-3</c:v>
                </c:pt>
                <c:pt idx="75">
                  <c:v>8.3984999999999824E-3</c:v>
                </c:pt>
                <c:pt idx="76">
                  <c:v>8.1821397333333191E-3</c:v>
                </c:pt>
                <c:pt idx="77">
                  <c:v>7.9571389333333124E-3</c:v>
                </c:pt>
                <c:pt idx="78">
                  <c:v>7.7234975999999796E-3</c:v>
                </c:pt>
                <c:pt idx="79">
                  <c:v>7.4812157333333101E-3</c:v>
                </c:pt>
                <c:pt idx="80">
                  <c:v>7.230293333333318E-3</c:v>
                </c:pt>
                <c:pt idx="81">
                  <c:v>6.970730399999972E-3</c:v>
                </c:pt>
                <c:pt idx="82">
                  <c:v>6.7025269333333103E-3</c:v>
                </c:pt>
                <c:pt idx="83">
                  <c:v>6.4256829333333085E-3</c:v>
                </c:pt>
                <c:pt idx="84">
                  <c:v>6.1401983999999701E-3</c:v>
                </c:pt>
                <c:pt idx="85">
                  <c:v>5.8460733333333126E-3</c:v>
                </c:pt>
                <c:pt idx="86">
                  <c:v>5.543307733333315E-3</c:v>
                </c:pt>
                <c:pt idx="87">
                  <c:v>5.2319015999999774E-3</c:v>
                </c:pt>
                <c:pt idx="88">
                  <c:v>4.9118549333333067E-3</c:v>
                </c:pt>
                <c:pt idx="89">
                  <c:v>4.5831677333333098E-3</c:v>
                </c:pt>
                <c:pt idx="90">
                  <c:v>4.245839999999966E-3</c:v>
                </c:pt>
                <c:pt idx="91">
                  <c:v>3.899871733333303E-3</c:v>
                </c:pt>
                <c:pt idx="92">
                  <c:v>3.5452629333333069E-3</c:v>
                </c:pt>
                <c:pt idx="93">
                  <c:v>3.1820135999999707E-3</c:v>
                </c:pt>
                <c:pt idx="94">
                  <c:v>2.8101237333333015E-3</c:v>
                </c:pt>
                <c:pt idx="95">
                  <c:v>2.4295933333332992E-3</c:v>
                </c:pt>
                <c:pt idx="96">
                  <c:v>2.0404223999999568E-3</c:v>
                </c:pt>
                <c:pt idx="97">
                  <c:v>1.6426109333332953E-3</c:v>
                </c:pt>
                <c:pt idx="98">
                  <c:v>1.2361589333332937E-3</c:v>
                </c:pt>
                <c:pt idx="99">
                  <c:v>8.2106639999995207E-4</c:v>
                </c:pt>
                <c:pt idx="100">
                  <c:v>3.9733333333329818E-4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BB5E-4F9C-AB90-CFA3CF4F9458}"/>
            </c:ext>
          </c:extLst>
        </c:ser>
        <c:ser>
          <c:idx val="65"/>
          <c:order val="65"/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val>
            <c:numRef>
              <c:f>'neg alpha'!$G$67:$DC$67</c:f>
              <c:numCache>
                <c:formatCode>General</c:formatCode>
                <c:ptCount val="101"/>
                <c:pt idx="0">
                  <c:v>0</c:v>
                </c:pt>
                <c:pt idx="1">
                  <c:v>4.3067489583333333E-4</c:v>
                </c:pt>
                <c:pt idx="2">
                  <c:v>8.526995833333333E-4</c:v>
                </c:pt>
                <c:pt idx="3">
                  <c:v>1.2660740624999998E-3</c:v>
                </c:pt>
                <c:pt idx="4">
                  <c:v>1.6707983333333334E-3</c:v>
                </c:pt>
                <c:pt idx="5">
                  <c:v>2.0668723958333331E-3</c:v>
                </c:pt>
                <c:pt idx="6">
                  <c:v>2.4542962499999998E-3</c:v>
                </c:pt>
                <c:pt idx="7">
                  <c:v>2.8330698958333334E-3</c:v>
                </c:pt>
                <c:pt idx="8">
                  <c:v>3.2031933333333332E-3</c:v>
                </c:pt>
                <c:pt idx="9">
                  <c:v>3.564666562499999E-3</c:v>
                </c:pt>
                <c:pt idx="10">
                  <c:v>3.9174895833333319E-3</c:v>
                </c:pt>
                <c:pt idx="11">
                  <c:v>4.2616623958333325E-3</c:v>
                </c:pt>
                <c:pt idx="12">
                  <c:v>4.5971849999999993E-3</c:v>
                </c:pt>
                <c:pt idx="13">
                  <c:v>4.9240573958333322E-3</c:v>
                </c:pt>
                <c:pt idx="14">
                  <c:v>5.242279583333332E-3</c:v>
                </c:pt>
                <c:pt idx="15">
                  <c:v>5.5518515624999997E-3</c:v>
                </c:pt>
                <c:pt idx="16">
                  <c:v>5.8527733333333335E-3</c:v>
                </c:pt>
                <c:pt idx="17">
                  <c:v>6.1450448958333334E-3</c:v>
                </c:pt>
                <c:pt idx="18">
                  <c:v>6.4286662499999994E-3</c:v>
                </c:pt>
                <c:pt idx="19">
                  <c:v>6.7036373958333341E-3</c:v>
                </c:pt>
                <c:pt idx="20">
                  <c:v>6.9699583333333332E-3</c:v>
                </c:pt>
                <c:pt idx="21">
                  <c:v>7.2276290624999993E-3</c:v>
                </c:pt>
                <c:pt idx="22">
                  <c:v>7.4766495833333332E-3</c:v>
                </c:pt>
                <c:pt idx="23">
                  <c:v>7.7170198958333349E-3</c:v>
                </c:pt>
                <c:pt idx="24">
                  <c:v>7.9487399999999993E-3</c:v>
                </c:pt>
                <c:pt idx="25">
                  <c:v>8.1718098958333332E-3</c:v>
                </c:pt>
                <c:pt idx="26">
                  <c:v>8.386229583333335E-3</c:v>
                </c:pt>
                <c:pt idx="27">
                  <c:v>8.5919990625000012E-3</c:v>
                </c:pt>
                <c:pt idx="28">
                  <c:v>8.7891183333333317E-3</c:v>
                </c:pt>
                <c:pt idx="29">
                  <c:v>8.9775873958333335E-3</c:v>
                </c:pt>
                <c:pt idx="30">
                  <c:v>9.1574062500000015E-3</c:v>
                </c:pt>
                <c:pt idx="31">
                  <c:v>9.3285748958333303E-3</c:v>
                </c:pt>
                <c:pt idx="32">
                  <c:v>9.4910933333333322E-3</c:v>
                </c:pt>
                <c:pt idx="33">
                  <c:v>9.6449615625000019E-3</c:v>
                </c:pt>
                <c:pt idx="34">
                  <c:v>9.790179583333336E-3</c:v>
                </c:pt>
                <c:pt idx="35">
                  <c:v>9.926747395833331E-3</c:v>
                </c:pt>
                <c:pt idx="36">
                  <c:v>1.0054665000000001E-2</c:v>
                </c:pt>
                <c:pt idx="37">
                  <c:v>1.0173932395833332E-2</c:v>
                </c:pt>
                <c:pt idx="38">
                  <c:v>1.0284549583333333E-2</c:v>
                </c:pt>
                <c:pt idx="39">
                  <c:v>1.03865165625E-2</c:v>
                </c:pt>
                <c:pt idx="40">
                  <c:v>1.0479833333333334E-2</c:v>
                </c:pt>
                <c:pt idx="41">
                  <c:v>1.0564499895833333E-2</c:v>
                </c:pt>
                <c:pt idx="42">
                  <c:v>1.0640516249999999E-2</c:v>
                </c:pt>
                <c:pt idx="43">
                  <c:v>1.0707882395833335E-2</c:v>
                </c:pt>
                <c:pt idx="44">
                  <c:v>1.0766598333333332E-2</c:v>
                </c:pt>
                <c:pt idx="45">
                  <c:v>1.08166640625E-2</c:v>
                </c:pt>
                <c:pt idx="46">
                  <c:v>1.0858079583333333E-2</c:v>
                </c:pt>
                <c:pt idx="47">
                  <c:v>1.089084489583333E-2</c:v>
                </c:pt>
                <c:pt idx="48">
                  <c:v>1.0914959999999998E-2</c:v>
                </c:pt>
                <c:pt idx="49">
                  <c:v>1.093042489583333E-2</c:v>
                </c:pt>
                <c:pt idx="50">
                  <c:v>1.0937239583333331E-2</c:v>
                </c:pt>
                <c:pt idx="51">
                  <c:v>1.0935404062499997E-2</c:v>
                </c:pt>
                <c:pt idx="52">
                  <c:v>1.0924918333333328E-2</c:v>
                </c:pt>
                <c:pt idx="53">
                  <c:v>1.0905782395833329E-2</c:v>
                </c:pt>
                <c:pt idx="54">
                  <c:v>1.0877996249999996E-2</c:v>
                </c:pt>
                <c:pt idx="55">
                  <c:v>1.0841559895833327E-2</c:v>
                </c:pt>
                <c:pt idx="56">
                  <c:v>1.0796473333333327E-2</c:v>
                </c:pt>
                <c:pt idx="57">
                  <c:v>1.0742736562499997E-2</c:v>
                </c:pt>
                <c:pt idx="58">
                  <c:v>1.0680349583333323E-2</c:v>
                </c:pt>
                <c:pt idx="59">
                  <c:v>1.0609312395833325E-2</c:v>
                </c:pt>
                <c:pt idx="60">
                  <c:v>1.0529624999999994E-2</c:v>
                </c:pt>
                <c:pt idx="61">
                  <c:v>1.0441287395833321E-2</c:v>
                </c:pt>
                <c:pt idx="62">
                  <c:v>1.0344299583333324E-2</c:v>
                </c:pt>
                <c:pt idx="63">
                  <c:v>1.0238661562499991E-2</c:v>
                </c:pt>
                <c:pt idx="64">
                  <c:v>1.0124373333333322E-2</c:v>
                </c:pt>
                <c:pt idx="65">
                  <c:v>1.0001434895833328E-2</c:v>
                </c:pt>
                <c:pt idx="66">
                  <c:v>9.8698462499999876E-3</c:v>
                </c:pt>
                <c:pt idx="67">
                  <c:v>9.7296073958333222E-3</c:v>
                </c:pt>
                <c:pt idx="68">
                  <c:v>9.5807183333333247E-3</c:v>
                </c:pt>
                <c:pt idx="69">
                  <c:v>9.4231790624999881E-3</c:v>
                </c:pt>
                <c:pt idx="70">
                  <c:v>9.2569895833333228E-3</c:v>
                </c:pt>
                <c:pt idx="71">
                  <c:v>9.0821498958333254E-3</c:v>
                </c:pt>
                <c:pt idx="72">
                  <c:v>8.8986599999999819E-3</c:v>
                </c:pt>
                <c:pt idx="73">
                  <c:v>8.7065198958333236E-3</c:v>
                </c:pt>
                <c:pt idx="74">
                  <c:v>8.5057295833333157E-3</c:v>
                </c:pt>
                <c:pt idx="75">
                  <c:v>8.2962890624999827E-3</c:v>
                </c:pt>
                <c:pt idx="76">
                  <c:v>8.078198333333321E-3</c:v>
                </c:pt>
                <c:pt idx="77">
                  <c:v>7.8514573958333202E-3</c:v>
                </c:pt>
                <c:pt idx="78">
                  <c:v>7.6160662499999802E-3</c:v>
                </c:pt>
                <c:pt idx="79">
                  <c:v>7.3720248958333151E-3</c:v>
                </c:pt>
                <c:pt idx="80">
                  <c:v>7.1193333333333213E-3</c:v>
                </c:pt>
                <c:pt idx="81">
                  <c:v>6.8579915624999779E-3</c:v>
                </c:pt>
                <c:pt idx="82">
                  <c:v>6.5879995833333128E-3</c:v>
                </c:pt>
                <c:pt idx="83">
                  <c:v>6.3093573958333191E-3</c:v>
                </c:pt>
                <c:pt idx="84">
                  <c:v>6.0220649999999723E-3</c:v>
                </c:pt>
                <c:pt idx="85">
                  <c:v>5.7261223958333107E-3</c:v>
                </c:pt>
                <c:pt idx="86">
                  <c:v>5.4215295833333205E-3</c:v>
                </c:pt>
                <c:pt idx="87">
                  <c:v>5.1082865624999738E-3</c:v>
                </c:pt>
                <c:pt idx="88">
                  <c:v>4.7863933333333053E-3</c:v>
                </c:pt>
                <c:pt idx="89">
                  <c:v>4.4558498958333081E-3</c:v>
                </c:pt>
                <c:pt idx="90">
                  <c:v>4.1166562499999684E-3</c:v>
                </c:pt>
                <c:pt idx="91">
                  <c:v>3.768812395833307E-3</c:v>
                </c:pt>
                <c:pt idx="92">
                  <c:v>3.4123183333333099E-3</c:v>
                </c:pt>
                <c:pt idx="93">
                  <c:v>3.0471740624999702E-3</c:v>
                </c:pt>
                <c:pt idx="94">
                  <c:v>2.6733795833333018E-3</c:v>
                </c:pt>
                <c:pt idx="95">
                  <c:v>2.2909348958333048E-3</c:v>
                </c:pt>
                <c:pt idx="96">
                  <c:v>1.8998399999999582E-3</c:v>
                </c:pt>
                <c:pt idx="97">
                  <c:v>1.5000948958332969E-3</c:v>
                </c:pt>
                <c:pt idx="98">
                  <c:v>1.0916995833332999E-3</c:v>
                </c:pt>
                <c:pt idx="99">
                  <c:v>6.7465406249996029E-4</c:v>
                </c:pt>
                <c:pt idx="100">
                  <c:v>2.4895833333329898E-4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BB5E-4F9C-AB90-CFA3CF4F9458}"/>
            </c:ext>
          </c:extLst>
        </c:ser>
        <c:ser>
          <c:idx val="66"/>
          <c:order val="66"/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'neg alpha'!$G$68:$DC$68</c:f>
              <c:numCache>
                <c:formatCode>General</c:formatCode>
                <c:ptCount val="101"/>
                <c:pt idx="0">
                  <c:v>0</c:v>
                </c:pt>
                <c:pt idx="1">
                  <c:v>4.2966998333333336E-4</c:v>
                </c:pt>
                <c:pt idx="2">
                  <c:v>8.5067993333333338E-4</c:v>
                </c:pt>
                <c:pt idx="3">
                  <c:v>1.2630298499999998E-3</c:v>
                </c:pt>
                <c:pt idx="4">
                  <c:v>1.6667197333333334E-3</c:v>
                </c:pt>
                <c:pt idx="5">
                  <c:v>2.0617495833333333E-3</c:v>
                </c:pt>
                <c:pt idx="6">
                  <c:v>2.4481194E-3</c:v>
                </c:pt>
                <c:pt idx="7">
                  <c:v>2.8258291833333335E-3</c:v>
                </c:pt>
                <c:pt idx="8">
                  <c:v>3.1948789333333333E-3</c:v>
                </c:pt>
                <c:pt idx="9">
                  <c:v>3.5552686499999995E-3</c:v>
                </c:pt>
                <c:pt idx="10">
                  <c:v>3.9069983333333324E-3</c:v>
                </c:pt>
                <c:pt idx="11">
                  <c:v>4.2500679833333329E-3</c:v>
                </c:pt>
                <c:pt idx="12">
                  <c:v>4.5844775999999993E-3</c:v>
                </c:pt>
                <c:pt idx="13">
                  <c:v>4.9102271833333317E-3</c:v>
                </c:pt>
                <c:pt idx="14">
                  <c:v>5.2273167333333334E-3</c:v>
                </c:pt>
                <c:pt idx="15">
                  <c:v>5.5357462499999992E-3</c:v>
                </c:pt>
                <c:pt idx="16">
                  <c:v>5.8355157333333336E-3</c:v>
                </c:pt>
                <c:pt idx="17">
                  <c:v>6.126625183333333E-3</c:v>
                </c:pt>
                <c:pt idx="18">
                  <c:v>6.4090746000000001E-3</c:v>
                </c:pt>
                <c:pt idx="19">
                  <c:v>6.6828639833333339E-3</c:v>
                </c:pt>
                <c:pt idx="20">
                  <c:v>6.9479933333333344E-3</c:v>
                </c:pt>
                <c:pt idx="21">
                  <c:v>7.2044626500000009E-3</c:v>
                </c:pt>
                <c:pt idx="22">
                  <c:v>7.4522719333333341E-3</c:v>
                </c:pt>
                <c:pt idx="23">
                  <c:v>7.691421183333335E-3</c:v>
                </c:pt>
                <c:pt idx="24">
                  <c:v>7.9219103999999992E-3</c:v>
                </c:pt>
                <c:pt idx="25">
                  <c:v>8.1437395833333336E-3</c:v>
                </c:pt>
                <c:pt idx="26">
                  <c:v>8.3569087333333347E-3</c:v>
                </c:pt>
                <c:pt idx="27">
                  <c:v>8.5614178500000009E-3</c:v>
                </c:pt>
                <c:pt idx="28">
                  <c:v>8.7572669333333339E-3</c:v>
                </c:pt>
                <c:pt idx="29">
                  <c:v>8.9444559833333336E-3</c:v>
                </c:pt>
                <c:pt idx="30">
                  <c:v>9.1229850000000001E-3</c:v>
                </c:pt>
                <c:pt idx="31">
                  <c:v>9.2928539833333334E-3</c:v>
                </c:pt>
                <c:pt idx="32">
                  <c:v>9.4540629333333334E-3</c:v>
                </c:pt>
                <c:pt idx="33">
                  <c:v>9.6066118500000002E-3</c:v>
                </c:pt>
                <c:pt idx="34">
                  <c:v>9.7505007333333355E-3</c:v>
                </c:pt>
                <c:pt idx="35">
                  <c:v>9.8857295833333324E-3</c:v>
                </c:pt>
                <c:pt idx="36">
                  <c:v>1.0012298400000001E-2</c:v>
                </c:pt>
                <c:pt idx="37">
                  <c:v>1.0130207183333333E-2</c:v>
                </c:pt>
                <c:pt idx="38">
                  <c:v>1.0239455933333332E-2</c:v>
                </c:pt>
                <c:pt idx="39">
                  <c:v>1.0340044650000001E-2</c:v>
                </c:pt>
                <c:pt idx="40">
                  <c:v>1.0431973333333334E-2</c:v>
                </c:pt>
                <c:pt idx="41">
                  <c:v>1.0515241983333333E-2</c:v>
                </c:pt>
                <c:pt idx="42">
                  <c:v>1.0589850600000002E-2</c:v>
                </c:pt>
                <c:pt idx="43">
                  <c:v>1.0655799183333333E-2</c:v>
                </c:pt>
                <c:pt idx="44">
                  <c:v>1.0713087733333333E-2</c:v>
                </c:pt>
                <c:pt idx="45">
                  <c:v>1.0761716250000003E-2</c:v>
                </c:pt>
                <c:pt idx="46">
                  <c:v>1.0801684733333332E-2</c:v>
                </c:pt>
                <c:pt idx="47">
                  <c:v>1.083299318333333E-2</c:v>
                </c:pt>
                <c:pt idx="48">
                  <c:v>1.0855641600000002E-2</c:v>
                </c:pt>
                <c:pt idx="49">
                  <c:v>1.086962998333333E-2</c:v>
                </c:pt>
                <c:pt idx="50">
                  <c:v>1.0874958333333332E-2</c:v>
                </c:pt>
                <c:pt idx="51">
                  <c:v>1.0871626649999995E-2</c:v>
                </c:pt>
                <c:pt idx="52">
                  <c:v>1.0859634933333327E-2</c:v>
                </c:pt>
                <c:pt idx="53">
                  <c:v>1.0838983183333331E-2</c:v>
                </c:pt>
                <c:pt idx="54">
                  <c:v>1.0809671399999993E-2</c:v>
                </c:pt>
                <c:pt idx="55">
                  <c:v>1.0771699583333327E-2</c:v>
                </c:pt>
                <c:pt idx="56">
                  <c:v>1.0725067733333329E-2</c:v>
                </c:pt>
                <c:pt idx="57">
                  <c:v>1.0669775849999995E-2</c:v>
                </c:pt>
                <c:pt idx="58">
                  <c:v>1.0605823933333324E-2</c:v>
                </c:pt>
                <c:pt idx="59">
                  <c:v>1.0533211983333329E-2</c:v>
                </c:pt>
                <c:pt idx="60">
                  <c:v>1.0451939999999991E-2</c:v>
                </c:pt>
                <c:pt idx="61">
                  <c:v>1.0362007983333324E-2</c:v>
                </c:pt>
                <c:pt idx="62">
                  <c:v>1.0263415933333325E-2</c:v>
                </c:pt>
                <c:pt idx="63">
                  <c:v>1.015616384999999E-2</c:v>
                </c:pt>
                <c:pt idx="64">
                  <c:v>1.0040251733333321E-2</c:v>
                </c:pt>
                <c:pt idx="65">
                  <c:v>9.9156795833333262E-3</c:v>
                </c:pt>
                <c:pt idx="66">
                  <c:v>9.7824473999999877E-3</c:v>
                </c:pt>
                <c:pt idx="67">
                  <c:v>9.6405551833333228E-3</c:v>
                </c:pt>
                <c:pt idx="68">
                  <c:v>9.4900029333333247E-3</c:v>
                </c:pt>
                <c:pt idx="69">
                  <c:v>9.3307906499999864E-3</c:v>
                </c:pt>
                <c:pt idx="70">
                  <c:v>9.1629183333333253E-3</c:v>
                </c:pt>
                <c:pt idx="71">
                  <c:v>8.986385983333324E-3</c:v>
                </c:pt>
                <c:pt idx="72">
                  <c:v>8.8011935999999825E-3</c:v>
                </c:pt>
                <c:pt idx="73">
                  <c:v>8.6073411833333183E-3</c:v>
                </c:pt>
                <c:pt idx="74">
                  <c:v>8.4048287333333173E-3</c:v>
                </c:pt>
                <c:pt idx="75">
                  <c:v>8.1936562499999831E-3</c:v>
                </c:pt>
                <c:pt idx="76">
                  <c:v>7.9738237333333191E-3</c:v>
                </c:pt>
                <c:pt idx="77">
                  <c:v>7.7453311833333184E-3</c:v>
                </c:pt>
                <c:pt idx="78">
                  <c:v>7.5081785999999845E-3</c:v>
                </c:pt>
                <c:pt idx="79">
                  <c:v>7.2623659833333139E-3</c:v>
                </c:pt>
                <c:pt idx="80">
                  <c:v>7.007893333333317E-3</c:v>
                </c:pt>
                <c:pt idx="81">
                  <c:v>6.7447606499999764E-3</c:v>
                </c:pt>
                <c:pt idx="82">
                  <c:v>6.472967933333313E-3</c:v>
                </c:pt>
                <c:pt idx="83">
                  <c:v>6.1925151833333164E-3</c:v>
                </c:pt>
                <c:pt idx="84">
                  <c:v>5.9034023999999762E-3</c:v>
                </c:pt>
                <c:pt idx="85">
                  <c:v>5.6056295833333061E-3</c:v>
                </c:pt>
                <c:pt idx="86">
                  <c:v>5.2991967333333168E-3</c:v>
                </c:pt>
                <c:pt idx="87">
                  <c:v>4.9841038499999768E-3</c:v>
                </c:pt>
                <c:pt idx="88">
                  <c:v>4.6603509333333071E-3</c:v>
                </c:pt>
                <c:pt idx="89">
                  <c:v>4.3279379833333076E-3</c:v>
                </c:pt>
                <c:pt idx="90">
                  <c:v>3.9868649999999714E-3</c:v>
                </c:pt>
                <c:pt idx="91">
                  <c:v>3.6371319833332985E-3</c:v>
                </c:pt>
                <c:pt idx="92">
                  <c:v>3.2787389333333097E-3</c:v>
                </c:pt>
                <c:pt idx="93">
                  <c:v>2.9116858499999704E-3</c:v>
                </c:pt>
                <c:pt idx="94">
                  <c:v>2.5359727333333013E-3</c:v>
                </c:pt>
                <c:pt idx="95">
                  <c:v>2.1515995833333024E-3</c:v>
                </c:pt>
                <c:pt idx="96">
                  <c:v>1.7585663999999668E-3</c:v>
                </c:pt>
                <c:pt idx="97">
                  <c:v>1.3568731833332945E-3</c:v>
                </c:pt>
                <c:pt idx="98">
                  <c:v>9.4651993333329937E-4</c:v>
                </c:pt>
                <c:pt idx="99">
                  <c:v>5.2750664999995367E-4</c:v>
                </c:pt>
                <c:pt idx="100">
                  <c:v>9.9833333333299024E-5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BB5E-4F9C-AB90-CFA3CF4F9458}"/>
            </c:ext>
          </c:extLst>
        </c:ser>
        <c:ser>
          <c:idx val="67"/>
          <c:order val="67"/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'neg alpha'!$G$69:$DC$69</c:f>
              <c:numCache>
                <c:formatCode>General</c:formatCode>
                <c:ptCount val="101"/>
                <c:pt idx="0">
                  <c:v>0</c:v>
                </c:pt>
                <c:pt idx="1">
                  <c:v>4.2866499583333337E-4</c:v>
                </c:pt>
                <c:pt idx="2">
                  <c:v>8.4865998333333347E-4</c:v>
                </c:pt>
                <c:pt idx="3">
                  <c:v>1.2599849624999999E-3</c:v>
                </c:pt>
                <c:pt idx="4">
                  <c:v>1.6626399333333336E-3</c:v>
                </c:pt>
                <c:pt idx="5">
                  <c:v>2.0566248958333337E-3</c:v>
                </c:pt>
                <c:pt idx="6">
                  <c:v>2.4419398499999998E-3</c:v>
                </c:pt>
                <c:pt idx="7">
                  <c:v>2.8185847958333335E-3</c:v>
                </c:pt>
                <c:pt idx="8">
                  <c:v>3.1865597333333336E-3</c:v>
                </c:pt>
                <c:pt idx="9">
                  <c:v>3.5458646624999999E-3</c:v>
                </c:pt>
                <c:pt idx="10">
                  <c:v>3.8964995833333329E-3</c:v>
                </c:pt>
                <c:pt idx="11">
                  <c:v>4.2384644958333335E-3</c:v>
                </c:pt>
                <c:pt idx="12">
                  <c:v>4.5717593999999992E-3</c:v>
                </c:pt>
                <c:pt idx="13">
                  <c:v>4.8963842958333319E-3</c:v>
                </c:pt>
                <c:pt idx="14">
                  <c:v>5.2123391833333328E-3</c:v>
                </c:pt>
                <c:pt idx="15">
                  <c:v>5.5196240624999999E-3</c:v>
                </c:pt>
                <c:pt idx="16">
                  <c:v>5.8182389333333341E-3</c:v>
                </c:pt>
                <c:pt idx="17">
                  <c:v>6.1081837958333329E-3</c:v>
                </c:pt>
                <c:pt idx="18">
                  <c:v>6.3894586500000006E-3</c:v>
                </c:pt>
                <c:pt idx="19">
                  <c:v>6.6620634958333338E-3</c:v>
                </c:pt>
                <c:pt idx="20">
                  <c:v>6.9259983333333349E-3</c:v>
                </c:pt>
                <c:pt idx="21">
                  <c:v>7.1812631625000007E-3</c:v>
                </c:pt>
                <c:pt idx="22">
                  <c:v>7.4278579833333344E-3</c:v>
                </c:pt>
                <c:pt idx="23">
                  <c:v>7.6657827958333353E-3</c:v>
                </c:pt>
                <c:pt idx="24">
                  <c:v>7.8950376000000017E-3</c:v>
                </c:pt>
                <c:pt idx="25">
                  <c:v>8.1156223958333325E-3</c:v>
                </c:pt>
                <c:pt idx="26">
                  <c:v>8.3275371833333341E-3</c:v>
                </c:pt>
                <c:pt idx="27">
                  <c:v>8.530781962500001E-3</c:v>
                </c:pt>
                <c:pt idx="28">
                  <c:v>8.7253567333333334E-3</c:v>
                </c:pt>
                <c:pt idx="29">
                  <c:v>8.9112614958333346E-3</c:v>
                </c:pt>
                <c:pt idx="30">
                  <c:v>9.0884962500000013E-3</c:v>
                </c:pt>
                <c:pt idx="31">
                  <c:v>9.2570609958333334E-3</c:v>
                </c:pt>
                <c:pt idx="32">
                  <c:v>9.4169557333333327E-3</c:v>
                </c:pt>
                <c:pt idx="33">
                  <c:v>9.5681804625000026E-3</c:v>
                </c:pt>
                <c:pt idx="34">
                  <c:v>9.7107351833333362E-3</c:v>
                </c:pt>
                <c:pt idx="35">
                  <c:v>9.8446198958333335E-3</c:v>
                </c:pt>
                <c:pt idx="36">
                  <c:v>9.9698345999999997E-3</c:v>
                </c:pt>
                <c:pt idx="37">
                  <c:v>1.0086379295833333E-2</c:v>
                </c:pt>
                <c:pt idx="38">
                  <c:v>1.0194253983333332E-2</c:v>
                </c:pt>
                <c:pt idx="39">
                  <c:v>1.0293458662500001E-2</c:v>
                </c:pt>
                <c:pt idx="40">
                  <c:v>1.0383993333333334E-2</c:v>
                </c:pt>
                <c:pt idx="41">
                  <c:v>1.0465857995833331E-2</c:v>
                </c:pt>
                <c:pt idx="42">
                  <c:v>1.053905265E-2</c:v>
                </c:pt>
                <c:pt idx="43">
                  <c:v>1.0603577295833335E-2</c:v>
                </c:pt>
                <c:pt idx="44">
                  <c:v>1.0659431933333333E-2</c:v>
                </c:pt>
                <c:pt idx="45">
                  <c:v>1.0706616562500002E-2</c:v>
                </c:pt>
                <c:pt idx="46">
                  <c:v>1.0745131183333333E-2</c:v>
                </c:pt>
                <c:pt idx="47">
                  <c:v>1.0774975795833332E-2</c:v>
                </c:pt>
                <c:pt idx="48">
                  <c:v>1.0796150400000001E-2</c:v>
                </c:pt>
                <c:pt idx="49">
                  <c:v>1.0808654995833332E-2</c:v>
                </c:pt>
                <c:pt idx="50">
                  <c:v>1.0812489583333329E-2</c:v>
                </c:pt>
                <c:pt idx="51">
                  <c:v>1.0807654162499994E-2</c:v>
                </c:pt>
                <c:pt idx="52">
                  <c:v>1.0794148733333326E-2</c:v>
                </c:pt>
                <c:pt idx="53">
                  <c:v>1.0771973295833329E-2</c:v>
                </c:pt>
                <c:pt idx="54">
                  <c:v>1.0741127849999994E-2</c:v>
                </c:pt>
                <c:pt idx="55">
                  <c:v>1.0701612395833325E-2</c:v>
                </c:pt>
                <c:pt idx="56">
                  <c:v>1.0653426933333328E-2</c:v>
                </c:pt>
                <c:pt idx="57">
                  <c:v>1.0596571462499994E-2</c:v>
                </c:pt>
                <c:pt idx="58">
                  <c:v>1.0531045983333322E-2</c:v>
                </c:pt>
                <c:pt idx="59">
                  <c:v>1.0456850495833328E-2</c:v>
                </c:pt>
                <c:pt idx="60">
                  <c:v>1.0373984999999992E-2</c:v>
                </c:pt>
                <c:pt idx="61">
                  <c:v>1.0282449495833321E-2</c:v>
                </c:pt>
                <c:pt idx="62">
                  <c:v>1.0182243983333322E-2</c:v>
                </c:pt>
                <c:pt idx="63">
                  <c:v>1.0073368462499992E-2</c:v>
                </c:pt>
                <c:pt idx="64">
                  <c:v>9.9558229333333234E-3</c:v>
                </c:pt>
                <c:pt idx="65">
                  <c:v>9.8296073958333251E-3</c:v>
                </c:pt>
                <c:pt idx="66">
                  <c:v>9.6947218499999904E-3</c:v>
                </c:pt>
                <c:pt idx="67">
                  <c:v>9.5511662958333229E-3</c:v>
                </c:pt>
                <c:pt idx="68">
                  <c:v>9.3989407333333226E-3</c:v>
                </c:pt>
                <c:pt idx="69">
                  <c:v>9.2380451624999894E-3</c:v>
                </c:pt>
                <c:pt idx="70">
                  <c:v>9.0684795833333269E-3</c:v>
                </c:pt>
                <c:pt idx="71">
                  <c:v>8.8902439958333211E-3</c:v>
                </c:pt>
                <c:pt idx="72">
                  <c:v>8.703338399999979E-3</c:v>
                </c:pt>
                <c:pt idx="73">
                  <c:v>8.5077627958333214E-3</c:v>
                </c:pt>
                <c:pt idx="74">
                  <c:v>8.3035171833333171E-3</c:v>
                </c:pt>
                <c:pt idx="75">
                  <c:v>8.0906015624999834E-3</c:v>
                </c:pt>
                <c:pt idx="76">
                  <c:v>7.8690159333333169E-3</c:v>
                </c:pt>
                <c:pt idx="77">
                  <c:v>7.6387602958333141E-3</c:v>
                </c:pt>
                <c:pt idx="78">
                  <c:v>7.3998346499999784E-3</c:v>
                </c:pt>
                <c:pt idx="79">
                  <c:v>7.1522389958333134E-3</c:v>
                </c:pt>
                <c:pt idx="80">
                  <c:v>6.8959733333333155E-3</c:v>
                </c:pt>
                <c:pt idx="81">
                  <c:v>6.6310376624999778E-3</c:v>
                </c:pt>
                <c:pt idx="82">
                  <c:v>6.3574319833333108E-3</c:v>
                </c:pt>
                <c:pt idx="83">
                  <c:v>6.0751562958333144E-3</c:v>
                </c:pt>
                <c:pt idx="84">
                  <c:v>5.7842105999999713E-3</c:v>
                </c:pt>
                <c:pt idx="85">
                  <c:v>5.4845948958333127E-3</c:v>
                </c:pt>
                <c:pt idx="86">
                  <c:v>5.1763091833333177E-3</c:v>
                </c:pt>
                <c:pt idx="87">
                  <c:v>4.8593534624999726E-3</c:v>
                </c:pt>
                <c:pt idx="88">
                  <c:v>4.5337277333333051E-3</c:v>
                </c:pt>
                <c:pt idx="89">
                  <c:v>4.1994319958333082E-3</c:v>
                </c:pt>
                <c:pt idx="90">
                  <c:v>3.856466249999968E-3</c:v>
                </c:pt>
                <c:pt idx="91">
                  <c:v>3.5048304958333054E-3</c:v>
                </c:pt>
                <c:pt idx="92">
                  <c:v>3.1445247333333065E-3</c:v>
                </c:pt>
                <c:pt idx="93">
                  <c:v>2.7755489624999713E-3</c:v>
                </c:pt>
                <c:pt idx="94">
                  <c:v>2.3979031833332998E-3</c:v>
                </c:pt>
                <c:pt idx="95">
                  <c:v>2.0115873958332989E-3</c:v>
                </c:pt>
                <c:pt idx="96">
                  <c:v>1.6166015999999617E-3</c:v>
                </c:pt>
                <c:pt idx="97">
                  <c:v>1.2129457958332951E-3</c:v>
                </c:pt>
                <c:pt idx="98">
                  <c:v>8.0061998333329915E-4</c:v>
                </c:pt>
                <c:pt idx="99">
                  <c:v>3.7962416249995301E-4</c:v>
                </c:pt>
                <c:pt idx="100">
                  <c:v>-5.0041666666701679E-5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BB5E-4F9C-AB90-CFA3CF4F9458}"/>
            </c:ext>
          </c:extLst>
        </c:ser>
        <c:ser>
          <c:idx val="68"/>
          <c:order val="68"/>
          <c:spPr>
            <a:ln w="95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'neg alpha'!$G$70:$DC$70</c:f>
              <c:numCache>
                <c:formatCode>General</c:formatCode>
                <c:ptCount val="101"/>
                <c:pt idx="0">
                  <c:v>0</c:v>
                </c:pt>
                <c:pt idx="1">
                  <c:v>4.2765993333333336E-4</c:v>
                </c:pt>
                <c:pt idx="2">
                  <c:v>8.4663973333333345E-4</c:v>
                </c:pt>
                <c:pt idx="3">
                  <c:v>1.2569394E-3</c:v>
                </c:pt>
                <c:pt idx="4">
                  <c:v>1.6585589333333334E-3</c:v>
                </c:pt>
                <c:pt idx="5">
                  <c:v>2.0514983333333337E-3</c:v>
                </c:pt>
                <c:pt idx="6">
                  <c:v>2.4357576000000004E-3</c:v>
                </c:pt>
                <c:pt idx="7">
                  <c:v>2.8113367333333335E-3</c:v>
                </c:pt>
                <c:pt idx="8">
                  <c:v>3.1782357333333335E-3</c:v>
                </c:pt>
                <c:pt idx="9">
                  <c:v>3.5364545999999998E-3</c:v>
                </c:pt>
                <c:pt idx="10">
                  <c:v>3.8859933333333335E-3</c:v>
                </c:pt>
                <c:pt idx="11">
                  <c:v>4.2268519333333336E-3</c:v>
                </c:pt>
                <c:pt idx="12">
                  <c:v>4.5590304000000005E-3</c:v>
                </c:pt>
                <c:pt idx="13">
                  <c:v>4.8825287333333321E-3</c:v>
                </c:pt>
                <c:pt idx="14">
                  <c:v>5.1973469333333328E-3</c:v>
                </c:pt>
                <c:pt idx="15">
                  <c:v>5.5034849999999989E-3</c:v>
                </c:pt>
                <c:pt idx="16">
                  <c:v>5.8009429333333333E-3</c:v>
                </c:pt>
                <c:pt idx="17">
                  <c:v>6.0897207333333331E-3</c:v>
                </c:pt>
                <c:pt idx="18">
                  <c:v>6.3698184000000003E-3</c:v>
                </c:pt>
                <c:pt idx="19">
                  <c:v>6.6412359333333339E-3</c:v>
                </c:pt>
                <c:pt idx="20">
                  <c:v>6.9039733333333356E-3</c:v>
                </c:pt>
                <c:pt idx="21">
                  <c:v>7.1580306000000003E-3</c:v>
                </c:pt>
                <c:pt idx="22">
                  <c:v>7.4034077333333358E-3</c:v>
                </c:pt>
                <c:pt idx="23">
                  <c:v>7.640104733333335E-3</c:v>
                </c:pt>
                <c:pt idx="24">
                  <c:v>7.8681216000000016E-3</c:v>
                </c:pt>
                <c:pt idx="25">
                  <c:v>8.0874583333333337E-3</c:v>
                </c:pt>
                <c:pt idx="26">
                  <c:v>8.2981149333333365E-3</c:v>
                </c:pt>
                <c:pt idx="27">
                  <c:v>8.5000914000000014E-3</c:v>
                </c:pt>
                <c:pt idx="28">
                  <c:v>8.6933877333333354E-3</c:v>
                </c:pt>
                <c:pt idx="29">
                  <c:v>8.8780039333333349E-3</c:v>
                </c:pt>
                <c:pt idx="30">
                  <c:v>9.0539400000000034E-3</c:v>
                </c:pt>
                <c:pt idx="31">
                  <c:v>9.2211959333333322E-3</c:v>
                </c:pt>
                <c:pt idx="32">
                  <c:v>9.3797717333333336E-3</c:v>
                </c:pt>
                <c:pt idx="33">
                  <c:v>9.5296674000000005E-3</c:v>
                </c:pt>
                <c:pt idx="34">
                  <c:v>9.6708829333333347E-3</c:v>
                </c:pt>
                <c:pt idx="35">
                  <c:v>9.8034183333333344E-3</c:v>
                </c:pt>
                <c:pt idx="36">
                  <c:v>9.9272736000000014E-3</c:v>
                </c:pt>
                <c:pt idx="37">
                  <c:v>1.0042448733333334E-2</c:v>
                </c:pt>
                <c:pt idx="38">
                  <c:v>1.0148943733333332E-2</c:v>
                </c:pt>
                <c:pt idx="39">
                  <c:v>1.0246758599999999E-2</c:v>
                </c:pt>
                <c:pt idx="40">
                  <c:v>1.0335893333333335E-2</c:v>
                </c:pt>
                <c:pt idx="41">
                  <c:v>1.0416347933333334E-2</c:v>
                </c:pt>
                <c:pt idx="42">
                  <c:v>1.0488122400000001E-2</c:v>
                </c:pt>
                <c:pt idx="43">
                  <c:v>1.0551216733333334E-2</c:v>
                </c:pt>
                <c:pt idx="44">
                  <c:v>1.0605630933333336E-2</c:v>
                </c:pt>
                <c:pt idx="45">
                  <c:v>1.0651365000000003E-2</c:v>
                </c:pt>
                <c:pt idx="46">
                  <c:v>1.0688418933333332E-2</c:v>
                </c:pt>
                <c:pt idx="47">
                  <c:v>1.0716792733333329E-2</c:v>
                </c:pt>
                <c:pt idx="48">
                  <c:v>1.0736486400000002E-2</c:v>
                </c:pt>
                <c:pt idx="49">
                  <c:v>1.0747499933333331E-2</c:v>
                </c:pt>
                <c:pt idx="50">
                  <c:v>1.0749833333333332E-2</c:v>
                </c:pt>
                <c:pt idx="51">
                  <c:v>1.0743486599999996E-2</c:v>
                </c:pt>
                <c:pt idx="52">
                  <c:v>1.0728459733333331E-2</c:v>
                </c:pt>
                <c:pt idx="53">
                  <c:v>1.0704752733333331E-2</c:v>
                </c:pt>
                <c:pt idx="54">
                  <c:v>1.0672365599999995E-2</c:v>
                </c:pt>
                <c:pt idx="55">
                  <c:v>1.0631298333333327E-2</c:v>
                </c:pt>
                <c:pt idx="56">
                  <c:v>1.0581550933333331E-2</c:v>
                </c:pt>
                <c:pt idx="57">
                  <c:v>1.0523123399999997E-2</c:v>
                </c:pt>
                <c:pt idx="58">
                  <c:v>1.0456015733333324E-2</c:v>
                </c:pt>
                <c:pt idx="59">
                  <c:v>1.0380227933333328E-2</c:v>
                </c:pt>
                <c:pt idx="60">
                  <c:v>1.0295759999999996E-2</c:v>
                </c:pt>
                <c:pt idx="61">
                  <c:v>1.0202611933333324E-2</c:v>
                </c:pt>
                <c:pt idx="62">
                  <c:v>1.0100783733333323E-2</c:v>
                </c:pt>
                <c:pt idx="63">
                  <c:v>9.9902753999999913E-3</c:v>
                </c:pt>
                <c:pt idx="64">
                  <c:v>9.871086933333325E-3</c:v>
                </c:pt>
                <c:pt idx="65">
                  <c:v>9.7432183333333276E-3</c:v>
                </c:pt>
                <c:pt idx="66">
                  <c:v>9.6066695999999889E-3</c:v>
                </c:pt>
                <c:pt idx="67">
                  <c:v>9.4614407333333227E-3</c:v>
                </c:pt>
                <c:pt idx="68">
                  <c:v>9.3075317333333255E-3</c:v>
                </c:pt>
                <c:pt idx="69">
                  <c:v>9.1449425999999903E-3</c:v>
                </c:pt>
                <c:pt idx="70">
                  <c:v>8.9736733333333277E-3</c:v>
                </c:pt>
                <c:pt idx="71">
                  <c:v>8.7937239333333236E-3</c:v>
                </c:pt>
                <c:pt idx="72">
                  <c:v>8.6050943999999817E-3</c:v>
                </c:pt>
                <c:pt idx="73">
                  <c:v>8.4077847333333226E-3</c:v>
                </c:pt>
                <c:pt idx="74">
                  <c:v>8.2017949333333118E-3</c:v>
                </c:pt>
                <c:pt idx="75">
                  <c:v>7.9871249999999838E-3</c:v>
                </c:pt>
                <c:pt idx="76">
                  <c:v>7.7637749333333179E-3</c:v>
                </c:pt>
                <c:pt idx="77">
                  <c:v>7.5317447333333142E-3</c:v>
                </c:pt>
                <c:pt idx="78">
                  <c:v>7.2910343999999794E-3</c:v>
                </c:pt>
                <c:pt idx="79">
                  <c:v>7.0416439333333206E-3</c:v>
                </c:pt>
                <c:pt idx="80">
                  <c:v>6.7835733333333204E-3</c:v>
                </c:pt>
                <c:pt idx="81">
                  <c:v>6.5168225999999788E-3</c:v>
                </c:pt>
                <c:pt idx="82">
                  <c:v>6.2413917333333131E-3</c:v>
                </c:pt>
                <c:pt idx="83">
                  <c:v>5.957280733333313E-3</c:v>
                </c:pt>
                <c:pt idx="84">
                  <c:v>5.6644895999999716E-3</c:v>
                </c:pt>
                <c:pt idx="85">
                  <c:v>5.3630183333333095E-3</c:v>
                </c:pt>
                <c:pt idx="86">
                  <c:v>5.0528669333333165E-3</c:v>
                </c:pt>
                <c:pt idx="87">
                  <c:v>4.7340353999999751E-3</c:v>
                </c:pt>
                <c:pt idx="88">
                  <c:v>4.4065237333333063E-3</c:v>
                </c:pt>
                <c:pt idx="89">
                  <c:v>4.0703319333333099E-3</c:v>
                </c:pt>
                <c:pt idx="90">
                  <c:v>3.7254599999999721E-3</c:v>
                </c:pt>
                <c:pt idx="91">
                  <c:v>3.3719079333333069E-3</c:v>
                </c:pt>
                <c:pt idx="92">
                  <c:v>3.0096757333333071E-3</c:v>
                </c:pt>
                <c:pt idx="93">
                  <c:v>2.6387633999999729E-3</c:v>
                </c:pt>
                <c:pt idx="94">
                  <c:v>2.2591709333332974E-3</c:v>
                </c:pt>
                <c:pt idx="95">
                  <c:v>1.8708983333333082E-3</c:v>
                </c:pt>
                <c:pt idx="96">
                  <c:v>1.4739455999999637E-3</c:v>
                </c:pt>
                <c:pt idx="97">
                  <c:v>1.0683127333332987E-3</c:v>
                </c:pt>
                <c:pt idx="98">
                  <c:v>6.5399973333329919E-4</c:v>
                </c:pt>
                <c:pt idx="99">
                  <c:v>2.3100659999995138E-4</c:v>
                </c:pt>
                <c:pt idx="100">
                  <c:v>-2.0066666666670313E-4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BB5E-4F9C-AB90-CFA3CF4F9458}"/>
            </c:ext>
          </c:extLst>
        </c:ser>
        <c:ser>
          <c:idx val="69"/>
          <c:order val="69"/>
          <c:spPr>
            <a:ln w="95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'neg alpha'!$G$71:$DC$71</c:f>
              <c:numCache>
                <c:formatCode>General</c:formatCode>
                <c:ptCount val="101"/>
                <c:pt idx="0">
                  <c:v>0</c:v>
                </c:pt>
                <c:pt idx="1">
                  <c:v>4.2665479583333331E-4</c:v>
                </c:pt>
                <c:pt idx="2">
                  <c:v>8.4461918333333323E-4</c:v>
                </c:pt>
                <c:pt idx="3">
                  <c:v>1.2538931624999996E-3</c:v>
                </c:pt>
                <c:pt idx="4">
                  <c:v>1.6544767333333331E-3</c:v>
                </c:pt>
                <c:pt idx="5">
                  <c:v>2.046369895833333E-3</c:v>
                </c:pt>
                <c:pt idx="6">
                  <c:v>2.4295726499999996E-3</c:v>
                </c:pt>
                <c:pt idx="7">
                  <c:v>2.804084995833333E-3</c:v>
                </c:pt>
                <c:pt idx="8">
                  <c:v>3.169906933333333E-3</c:v>
                </c:pt>
                <c:pt idx="9">
                  <c:v>3.5270384624999994E-3</c:v>
                </c:pt>
                <c:pt idx="10">
                  <c:v>3.875479583333332E-3</c:v>
                </c:pt>
                <c:pt idx="11">
                  <c:v>4.2152302958333322E-3</c:v>
                </c:pt>
                <c:pt idx="12">
                  <c:v>4.546290599999999E-3</c:v>
                </c:pt>
                <c:pt idx="13">
                  <c:v>4.8686604958333313E-3</c:v>
                </c:pt>
                <c:pt idx="14">
                  <c:v>5.1823399833333316E-3</c:v>
                </c:pt>
                <c:pt idx="15">
                  <c:v>5.4873290624999982E-3</c:v>
                </c:pt>
                <c:pt idx="16">
                  <c:v>5.7836277333333319E-3</c:v>
                </c:pt>
                <c:pt idx="17">
                  <c:v>6.0712359958333328E-3</c:v>
                </c:pt>
                <c:pt idx="18">
                  <c:v>6.3501538499999999E-3</c:v>
                </c:pt>
                <c:pt idx="19">
                  <c:v>6.6203812958333325E-3</c:v>
                </c:pt>
                <c:pt idx="20">
                  <c:v>6.881918333333333E-3</c:v>
                </c:pt>
                <c:pt idx="21">
                  <c:v>7.1347649624999981E-3</c:v>
                </c:pt>
                <c:pt idx="22">
                  <c:v>7.3789211833333321E-3</c:v>
                </c:pt>
                <c:pt idx="23">
                  <c:v>7.6143869958333332E-3</c:v>
                </c:pt>
                <c:pt idx="24">
                  <c:v>7.8411623999999989E-3</c:v>
                </c:pt>
                <c:pt idx="25">
                  <c:v>8.0592473958333317E-3</c:v>
                </c:pt>
                <c:pt idx="26">
                  <c:v>8.2686419833333316E-3</c:v>
                </c:pt>
                <c:pt idx="27">
                  <c:v>8.4693461624999987E-3</c:v>
                </c:pt>
                <c:pt idx="28">
                  <c:v>8.6613599333333312E-3</c:v>
                </c:pt>
                <c:pt idx="29">
                  <c:v>8.8446832958333325E-3</c:v>
                </c:pt>
                <c:pt idx="30">
                  <c:v>9.0193162499999993E-3</c:v>
                </c:pt>
                <c:pt idx="31">
                  <c:v>9.1852587958333315E-3</c:v>
                </c:pt>
                <c:pt idx="32">
                  <c:v>9.3425109333333325E-3</c:v>
                </c:pt>
                <c:pt idx="33">
                  <c:v>9.491072662499999E-3</c:v>
                </c:pt>
                <c:pt idx="34">
                  <c:v>9.6309439833333343E-3</c:v>
                </c:pt>
                <c:pt idx="35">
                  <c:v>9.7621248958333316E-3</c:v>
                </c:pt>
                <c:pt idx="36">
                  <c:v>9.8846153999999978E-3</c:v>
                </c:pt>
                <c:pt idx="37">
                  <c:v>9.9984154958333328E-3</c:v>
                </c:pt>
                <c:pt idx="38">
                  <c:v>1.010352518333333E-2</c:v>
                </c:pt>
                <c:pt idx="39">
                  <c:v>1.0199944462499999E-2</c:v>
                </c:pt>
                <c:pt idx="40">
                  <c:v>1.028767333333333E-2</c:v>
                </c:pt>
                <c:pt idx="41">
                  <c:v>1.036671179583333E-2</c:v>
                </c:pt>
                <c:pt idx="42">
                  <c:v>1.0437059849999996E-2</c:v>
                </c:pt>
                <c:pt idx="43">
                  <c:v>1.049871749583333E-2</c:v>
                </c:pt>
                <c:pt idx="44">
                  <c:v>1.0551684733333329E-2</c:v>
                </c:pt>
                <c:pt idx="45">
                  <c:v>1.0595961562499999E-2</c:v>
                </c:pt>
                <c:pt idx="46">
                  <c:v>1.0631547983333328E-2</c:v>
                </c:pt>
                <c:pt idx="47">
                  <c:v>1.0658443995833327E-2</c:v>
                </c:pt>
                <c:pt idx="48">
                  <c:v>1.0676649599999996E-2</c:v>
                </c:pt>
                <c:pt idx="49">
                  <c:v>1.0686164795833328E-2</c:v>
                </c:pt>
                <c:pt idx="50">
                  <c:v>1.0686989583333327E-2</c:v>
                </c:pt>
                <c:pt idx="51">
                  <c:v>1.0679123962499993E-2</c:v>
                </c:pt>
                <c:pt idx="52">
                  <c:v>1.0662567933333323E-2</c:v>
                </c:pt>
                <c:pt idx="53">
                  <c:v>1.0637321495833326E-2</c:v>
                </c:pt>
                <c:pt idx="54">
                  <c:v>1.060338464999999E-2</c:v>
                </c:pt>
                <c:pt idx="55">
                  <c:v>1.0560757395833323E-2</c:v>
                </c:pt>
                <c:pt idx="56">
                  <c:v>1.0509439733333325E-2</c:v>
                </c:pt>
                <c:pt idx="57">
                  <c:v>1.0449431662499991E-2</c:v>
                </c:pt>
                <c:pt idx="58">
                  <c:v>1.038073318333332E-2</c:v>
                </c:pt>
                <c:pt idx="59">
                  <c:v>1.0303344295833324E-2</c:v>
                </c:pt>
                <c:pt idx="60">
                  <c:v>1.0217264999999989E-2</c:v>
                </c:pt>
                <c:pt idx="61">
                  <c:v>1.0122495295833318E-2</c:v>
                </c:pt>
                <c:pt idx="62">
                  <c:v>1.001903518333332E-2</c:v>
                </c:pt>
                <c:pt idx="63">
                  <c:v>9.9068846624999866E-3</c:v>
                </c:pt>
                <c:pt idx="64">
                  <c:v>9.7860437333333189E-3</c:v>
                </c:pt>
                <c:pt idx="65">
                  <c:v>9.65651239583332E-3</c:v>
                </c:pt>
                <c:pt idx="66">
                  <c:v>9.5182906499999866E-3</c:v>
                </c:pt>
                <c:pt idx="67">
                  <c:v>9.3713784958333185E-3</c:v>
                </c:pt>
                <c:pt idx="68">
                  <c:v>9.2157759333333193E-3</c:v>
                </c:pt>
                <c:pt idx="69">
                  <c:v>9.0514829624999821E-3</c:v>
                </c:pt>
                <c:pt idx="70">
                  <c:v>8.8784995833333206E-3</c:v>
                </c:pt>
                <c:pt idx="71">
                  <c:v>8.6968257958333177E-3</c:v>
                </c:pt>
                <c:pt idx="72">
                  <c:v>8.5064615999999767E-3</c:v>
                </c:pt>
                <c:pt idx="73">
                  <c:v>8.3074069958333184E-3</c:v>
                </c:pt>
                <c:pt idx="74">
                  <c:v>8.0996619833333082E-3</c:v>
                </c:pt>
                <c:pt idx="75">
                  <c:v>7.8832265624999773E-3</c:v>
                </c:pt>
                <c:pt idx="76">
                  <c:v>7.6581007333333118E-3</c:v>
                </c:pt>
                <c:pt idx="77">
                  <c:v>7.4242844958333117E-3</c:v>
                </c:pt>
                <c:pt idx="78">
                  <c:v>7.181777849999977E-3</c:v>
                </c:pt>
                <c:pt idx="79">
                  <c:v>6.9305807958333077E-3</c:v>
                </c:pt>
                <c:pt idx="80">
                  <c:v>6.6706933333333107E-3</c:v>
                </c:pt>
                <c:pt idx="81">
                  <c:v>6.4021154624999757E-3</c:v>
                </c:pt>
                <c:pt idx="82">
                  <c:v>6.1248471833333061E-3</c:v>
                </c:pt>
                <c:pt idx="83">
                  <c:v>5.8388884958333054E-3</c:v>
                </c:pt>
                <c:pt idx="84">
                  <c:v>5.5442393999999631E-3</c:v>
                </c:pt>
                <c:pt idx="85">
                  <c:v>5.2408998958333036E-3</c:v>
                </c:pt>
                <c:pt idx="86">
                  <c:v>4.9288699833333061E-3</c:v>
                </c:pt>
                <c:pt idx="87">
                  <c:v>4.6081496624999635E-3</c:v>
                </c:pt>
                <c:pt idx="88">
                  <c:v>4.2787389333332967E-3</c:v>
                </c:pt>
                <c:pt idx="89">
                  <c:v>3.9406377958332989E-3</c:v>
                </c:pt>
                <c:pt idx="90">
                  <c:v>3.5938462499999629E-3</c:v>
                </c:pt>
                <c:pt idx="91">
                  <c:v>3.2383642958332959E-3</c:v>
                </c:pt>
                <c:pt idx="92">
                  <c:v>2.8741919333332977E-3</c:v>
                </c:pt>
                <c:pt idx="93">
                  <c:v>2.5013291624999684E-3</c:v>
                </c:pt>
                <c:pt idx="94">
                  <c:v>2.1197759833332941E-3</c:v>
                </c:pt>
                <c:pt idx="95">
                  <c:v>1.7295323958332956E-3</c:v>
                </c:pt>
                <c:pt idx="96">
                  <c:v>1.3305983999999521E-3</c:v>
                </c:pt>
                <c:pt idx="97">
                  <c:v>9.2297399583329137E-4</c:v>
                </c:pt>
                <c:pt idx="98">
                  <c:v>5.0665918333329257E-4</c:v>
                </c:pt>
                <c:pt idx="99">
                  <c:v>8.1653962499941835E-5</c:v>
                </c:pt>
                <c:pt idx="100">
                  <c:v>-3.5204166666671227E-4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BB5E-4F9C-AB90-CFA3CF4F9458}"/>
            </c:ext>
          </c:extLst>
        </c:ser>
        <c:ser>
          <c:idx val="70"/>
          <c:order val="70"/>
          <c:spPr>
            <a:ln w="95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'neg alpha'!$G$72:$DC$72</c:f>
              <c:numCache>
                <c:formatCode>General</c:formatCode>
                <c:ptCount val="101"/>
                <c:pt idx="0">
                  <c:v>0</c:v>
                </c:pt>
                <c:pt idx="1">
                  <c:v>4.256495833333333E-4</c:v>
                </c:pt>
                <c:pt idx="2">
                  <c:v>8.4259833333333333E-4</c:v>
                </c:pt>
                <c:pt idx="3">
                  <c:v>1.2508462499999998E-3</c:v>
                </c:pt>
                <c:pt idx="4">
                  <c:v>1.6503933333333332E-3</c:v>
                </c:pt>
                <c:pt idx="5">
                  <c:v>2.0412395833333333E-3</c:v>
                </c:pt>
                <c:pt idx="6">
                  <c:v>2.4233849999999997E-3</c:v>
                </c:pt>
                <c:pt idx="7">
                  <c:v>2.7968295833333333E-3</c:v>
                </c:pt>
                <c:pt idx="8">
                  <c:v>3.1615733333333331E-3</c:v>
                </c:pt>
                <c:pt idx="9">
                  <c:v>3.5176162499999998E-3</c:v>
                </c:pt>
                <c:pt idx="10">
                  <c:v>3.8649583333333322E-3</c:v>
                </c:pt>
                <c:pt idx="11">
                  <c:v>4.2035995833333319E-3</c:v>
                </c:pt>
                <c:pt idx="12">
                  <c:v>4.5335399999999991E-3</c:v>
                </c:pt>
                <c:pt idx="13">
                  <c:v>4.8547795833333322E-3</c:v>
                </c:pt>
                <c:pt idx="14">
                  <c:v>5.1673183333333329E-3</c:v>
                </c:pt>
                <c:pt idx="15">
                  <c:v>5.4711562499999986E-3</c:v>
                </c:pt>
                <c:pt idx="16">
                  <c:v>5.7662933333333328E-3</c:v>
                </c:pt>
                <c:pt idx="17">
                  <c:v>6.0527295833333328E-3</c:v>
                </c:pt>
                <c:pt idx="18">
                  <c:v>6.3304650000000004E-3</c:v>
                </c:pt>
                <c:pt idx="19">
                  <c:v>6.599499583333333E-3</c:v>
                </c:pt>
                <c:pt idx="20">
                  <c:v>6.8598333333333341E-3</c:v>
                </c:pt>
                <c:pt idx="21">
                  <c:v>7.1114662500000002E-3</c:v>
                </c:pt>
                <c:pt idx="22">
                  <c:v>7.354398333333333E-3</c:v>
                </c:pt>
                <c:pt idx="23">
                  <c:v>7.5886295833333343E-3</c:v>
                </c:pt>
                <c:pt idx="24">
                  <c:v>7.8141599999999988E-3</c:v>
                </c:pt>
                <c:pt idx="25">
                  <c:v>8.0309895833333318E-3</c:v>
                </c:pt>
                <c:pt idx="26">
                  <c:v>8.2391183333333333E-3</c:v>
                </c:pt>
                <c:pt idx="27">
                  <c:v>8.4385462499999998E-3</c:v>
                </c:pt>
                <c:pt idx="28">
                  <c:v>8.629273333333333E-3</c:v>
                </c:pt>
                <c:pt idx="29">
                  <c:v>8.8112995833333329E-3</c:v>
                </c:pt>
                <c:pt idx="30">
                  <c:v>8.9846249999999996E-3</c:v>
                </c:pt>
                <c:pt idx="31">
                  <c:v>9.1492495833333312E-3</c:v>
                </c:pt>
                <c:pt idx="32">
                  <c:v>9.3051733333333313E-3</c:v>
                </c:pt>
                <c:pt idx="33">
                  <c:v>9.4523962499999999E-3</c:v>
                </c:pt>
                <c:pt idx="34">
                  <c:v>9.5909183333333335E-3</c:v>
                </c:pt>
                <c:pt idx="35">
                  <c:v>9.7207395833333321E-3</c:v>
                </c:pt>
                <c:pt idx="36">
                  <c:v>9.8418600000000009E-3</c:v>
                </c:pt>
                <c:pt idx="37">
                  <c:v>9.9542795833333329E-3</c:v>
                </c:pt>
                <c:pt idx="38">
                  <c:v>1.005799833333333E-2</c:v>
                </c:pt>
                <c:pt idx="39">
                  <c:v>1.0153016249999999E-2</c:v>
                </c:pt>
                <c:pt idx="40">
                  <c:v>1.0239333333333333E-2</c:v>
                </c:pt>
                <c:pt idx="41">
                  <c:v>1.0316949583333332E-2</c:v>
                </c:pt>
                <c:pt idx="42">
                  <c:v>1.0385865000000001E-2</c:v>
                </c:pt>
                <c:pt idx="43">
                  <c:v>1.0446079583333334E-2</c:v>
                </c:pt>
                <c:pt idx="44">
                  <c:v>1.0497593333333331E-2</c:v>
                </c:pt>
                <c:pt idx="45">
                  <c:v>1.054040625E-2</c:v>
                </c:pt>
                <c:pt idx="46">
                  <c:v>1.0574518333333331E-2</c:v>
                </c:pt>
                <c:pt idx="47">
                  <c:v>1.0599929583333331E-2</c:v>
                </c:pt>
                <c:pt idx="48">
                  <c:v>1.061664E-2</c:v>
                </c:pt>
                <c:pt idx="49">
                  <c:v>1.0624649583333328E-2</c:v>
                </c:pt>
                <c:pt idx="50">
                  <c:v>1.0623958333333329E-2</c:v>
                </c:pt>
                <c:pt idx="51">
                  <c:v>1.0614566249999995E-2</c:v>
                </c:pt>
                <c:pt idx="52">
                  <c:v>1.0596473333333327E-2</c:v>
                </c:pt>
                <c:pt idx="53">
                  <c:v>1.056967958333333E-2</c:v>
                </c:pt>
                <c:pt idx="54">
                  <c:v>1.0534184999999993E-2</c:v>
                </c:pt>
                <c:pt idx="55">
                  <c:v>1.0489989583333324E-2</c:v>
                </c:pt>
                <c:pt idx="56">
                  <c:v>1.0437093333333328E-2</c:v>
                </c:pt>
                <c:pt idx="57">
                  <c:v>1.0375496249999994E-2</c:v>
                </c:pt>
                <c:pt idx="58">
                  <c:v>1.0305198333333324E-2</c:v>
                </c:pt>
                <c:pt idx="59">
                  <c:v>1.0226199583333324E-2</c:v>
                </c:pt>
                <c:pt idx="60">
                  <c:v>1.0138499999999991E-2</c:v>
                </c:pt>
                <c:pt idx="61">
                  <c:v>1.0042099583333321E-2</c:v>
                </c:pt>
                <c:pt idx="62">
                  <c:v>9.9369983333333217E-3</c:v>
                </c:pt>
                <c:pt idx="63">
                  <c:v>9.8231962499999922E-3</c:v>
                </c:pt>
                <c:pt idx="64">
                  <c:v>9.7006933333333191E-3</c:v>
                </c:pt>
                <c:pt idx="65">
                  <c:v>9.5694895833333231E-3</c:v>
                </c:pt>
                <c:pt idx="66">
                  <c:v>9.4295849999999869E-3</c:v>
                </c:pt>
                <c:pt idx="67">
                  <c:v>9.2809795833333243E-3</c:v>
                </c:pt>
                <c:pt idx="68">
                  <c:v>9.1236733333333216E-3</c:v>
                </c:pt>
                <c:pt idx="69">
                  <c:v>8.9576662499999855E-3</c:v>
                </c:pt>
                <c:pt idx="70">
                  <c:v>8.7829583333333232E-3</c:v>
                </c:pt>
                <c:pt idx="71">
                  <c:v>8.5995495833333206E-3</c:v>
                </c:pt>
                <c:pt idx="72">
                  <c:v>8.4074399999999813E-3</c:v>
                </c:pt>
                <c:pt idx="73">
                  <c:v>8.2066295833333192E-3</c:v>
                </c:pt>
                <c:pt idx="74">
                  <c:v>7.9971183333333133E-3</c:v>
                </c:pt>
                <c:pt idx="75">
                  <c:v>7.7789062499999811E-3</c:v>
                </c:pt>
                <c:pt idx="76">
                  <c:v>7.5519933333333226E-3</c:v>
                </c:pt>
                <c:pt idx="77">
                  <c:v>7.3163795833333135E-3</c:v>
                </c:pt>
                <c:pt idx="78">
                  <c:v>7.0720649999999746E-3</c:v>
                </c:pt>
                <c:pt idx="79">
                  <c:v>6.8190495833333163E-3</c:v>
                </c:pt>
                <c:pt idx="80">
                  <c:v>6.5573333333333143E-3</c:v>
                </c:pt>
                <c:pt idx="81">
                  <c:v>6.2869162499999791E-3</c:v>
                </c:pt>
                <c:pt idx="82">
                  <c:v>6.0077983333333106E-3</c:v>
                </c:pt>
                <c:pt idx="83">
                  <c:v>5.7199795833333088E-3</c:v>
                </c:pt>
                <c:pt idx="84">
                  <c:v>5.4234599999999737E-3</c:v>
                </c:pt>
                <c:pt idx="85">
                  <c:v>5.1182395833333089E-3</c:v>
                </c:pt>
                <c:pt idx="86">
                  <c:v>4.8043183333333142E-3</c:v>
                </c:pt>
                <c:pt idx="87">
                  <c:v>4.4816962499999724E-3</c:v>
                </c:pt>
                <c:pt idx="88">
                  <c:v>4.1503733333333043E-3</c:v>
                </c:pt>
                <c:pt idx="89">
                  <c:v>3.8103495833333098E-3</c:v>
                </c:pt>
                <c:pt idx="90">
                  <c:v>3.4616249999999682E-3</c:v>
                </c:pt>
                <c:pt idx="91">
                  <c:v>3.1041995833333072E-3</c:v>
                </c:pt>
                <c:pt idx="92">
                  <c:v>2.738073333333306E-3</c:v>
                </c:pt>
                <c:pt idx="93">
                  <c:v>2.3632462499999646E-3</c:v>
                </c:pt>
                <c:pt idx="94">
                  <c:v>1.9797183333333038E-3</c:v>
                </c:pt>
                <c:pt idx="95">
                  <c:v>1.5874895833332958E-3</c:v>
                </c:pt>
                <c:pt idx="96">
                  <c:v>1.1865599999999615E-3</c:v>
                </c:pt>
                <c:pt idx="97">
                  <c:v>7.7692958333329398E-4</c:v>
                </c:pt>
                <c:pt idx="98">
                  <c:v>3.5859833333329316E-4</c:v>
                </c:pt>
                <c:pt idx="99">
                  <c:v>-6.8433750000047866E-5</c:v>
                </c:pt>
                <c:pt idx="100">
                  <c:v>-5.0416666666670829E-4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BB5E-4F9C-AB90-CFA3CF4F9458}"/>
            </c:ext>
          </c:extLst>
        </c:ser>
        <c:ser>
          <c:idx val="71"/>
          <c:order val="71"/>
          <c:spPr>
            <a:ln w="95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val>
            <c:numRef>
              <c:f>'neg alpha'!$G$73:$DC$73</c:f>
              <c:numCache>
                <c:formatCode>General</c:formatCode>
                <c:ptCount val="101"/>
                <c:pt idx="0">
                  <c:v>0</c:v>
                </c:pt>
                <c:pt idx="1">
                  <c:v>4.2464429583333337E-4</c:v>
                </c:pt>
                <c:pt idx="2">
                  <c:v>8.4057718333333334E-4</c:v>
                </c:pt>
                <c:pt idx="3">
                  <c:v>1.2477986624999998E-3</c:v>
                </c:pt>
                <c:pt idx="4">
                  <c:v>1.6463087333333335E-3</c:v>
                </c:pt>
                <c:pt idx="5">
                  <c:v>2.0361073958333337E-3</c:v>
                </c:pt>
                <c:pt idx="6">
                  <c:v>2.4171946500000001E-3</c:v>
                </c:pt>
                <c:pt idx="7">
                  <c:v>2.7895704958333335E-3</c:v>
                </c:pt>
                <c:pt idx="8">
                  <c:v>3.1532349333333333E-3</c:v>
                </c:pt>
                <c:pt idx="9">
                  <c:v>3.5081879624999997E-3</c:v>
                </c:pt>
                <c:pt idx="10">
                  <c:v>3.854429583333333E-3</c:v>
                </c:pt>
                <c:pt idx="11">
                  <c:v>4.1919597958333327E-3</c:v>
                </c:pt>
                <c:pt idx="12">
                  <c:v>4.5207785999999989E-3</c:v>
                </c:pt>
                <c:pt idx="13">
                  <c:v>4.8408859958333321E-3</c:v>
                </c:pt>
                <c:pt idx="14">
                  <c:v>5.1522819833333322E-3</c:v>
                </c:pt>
                <c:pt idx="15">
                  <c:v>5.4549665624999992E-3</c:v>
                </c:pt>
                <c:pt idx="16">
                  <c:v>5.7489397333333331E-3</c:v>
                </c:pt>
                <c:pt idx="17">
                  <c:v>6.034201495833333E-3</c:v>
                </c:pt>
                <c:pt idx="18">
                  <c:v>6.3107518500000008E-3</c:v>
                </c:pt>
                <c:pt idx="19">
                  <c:v>6.5785907958333346E-3</c:v>
                </c:pt>
                <c:pt idx="20">
                  <c:v>6.8377183333333345E-3</c:v>
                </c:pt>
                <c:pt idx="21">
                  <c:v>7.0881344625000004E-3</c:v>
                </c:pt>
                <c:pt idx="22">
                  <c:v>7.3298391833333341E-3</c:v>
                </c:pt>
                <c:pt idx="23">
                  <c:v>7.5628324958333338E-3</c:v>
                </c:pt>
                <c:pt idx="24">
                  <c:v>7.7871144000000014E-3</c:v>
                </c:pt>
                <c:pt idx="25">
                  <c:v>8.0026848958333341E-3</c:v>
                </c:pt>
                <c:pt idx="26">
                  <c:v>8.2095439833333346E-3</c:v>
                </c:pt>
                <c:pt idx="27">
                  <c:v>8.4076916625000012E-3</c:v>
                </c:pt>
                <c:pt idx="28">
                  <c:v>8.5971279333333338E-3</c:v>
                </c:pt>
                <c:pt idx="29">
                  <c:v>8.7778527958333324E-3</c:v>
                </c:pt>
                <c:pt idx="30">
                  <c:v>8.9498662500000006E-3</c:v>
                </c:pt>
                <c:pt idx="31">
                  <c:v>9.1131682958333331E-3</c:v>
                </c:pt>
                <c:pt idx="32">
                  <c:v>9.2677589333333317E-3</c:v>
                </c:pt>
                <c:pt idx="33">
                  <c:v>9.4136381625000015E-3</c:v>
                </c:pt>
                <c:pt idx="34">
                  <c:v>9.5508059833333339E-3</c:v>
                </c:pt>
                <c:pt idx="35">
                  <c:v>9.6792623958333341E-3</c:v>
                </c:pt>
                <c:pt idx="36">
                  <c:v>9.7990074000000003E-3</c:v>
                </c:pt>
                <c:pt idx="37">
                  <c:v>9.9100409958333344E-3</c:v>
                </c:pt>
                <c:pt idx="38">
                  <c:v>1.0012363183333334E-2</c:v>
                </c:pt>
                <c:pt idx="39">
                  <c:v>1.0105973962500001E-2</c:v>
                </c:pt>
                <c:pt idx="40">
                  <c:v>1.0190873333333334E-2</c:v>
                </c:pt>
                <c:pt idx="41">
                  <c:v>1.0267061295833331E-2</c:v>
                </c:pt>
                <c:pt idx="42">
                  <c:v>1.0334537849999999E-2</c:v>
                </c:pt>
                <c:pt idx="43">
                  <c:v>1.0393302995833333E-2</c:v>
                </c:pt>
                <c:pt idx="44">
                  <c:v>1.0443356733333332E-2</c:v>
                </c:pt>
                <c:pt idx="45">
                  <c:v>1.04846990625E-2</c:v>
                </c:pt>
                <c:pt idx="46">
                  <c:v>1.051732998333333E-2</c:v>
                </c:pt>
                <c:pt idx="47">
                  <c:v>1.0541249495833328E-2</c:v>
                </c:pt>
                <c:pt idx="48">
                  <c:v>1.0556457600000001E-2</c:v>
                </c:pt>
                <c:pt idx="49">
                  <c:v>1.0562954295833331E-2</c:v>
                </c:pt>
                <c:pt idx="50">
                  <c:v>1.0560739583333333E-2</c:v>
                </c:pt>
                <c:pt idx="51">
                  <c:v>1.0549813462499997E-2</c:v>
                </c:pt>
                <c:pt idx="52">
                  <c:v>1.0530175933333328E-2</c:v>
                </c:pt>
                <c:pt idx="53">
                  <c:v>1.050182699583333E-2</c:v>
                </c:pt>
                <c:pt idx="54">
                  <c:v>1.0464766649999993E-2</c:v>
                </c:pt>
                <c:pt idx="55">
                  <c:v>1.0418994895833325E-2</c:v>
                </c:pt>
                <c:pt idx="56">
                  <c:v>1.0364511733333326E-2</c:v>
                </c:pt>
                <c:pt idx="57">
                  <c:v>1.0301317162499993E-2</c:v>
                </c:pt>
                <c:pt idx="58">
                  <c:v>1.0229411183333325E-2</c:v>
                </c:pt>
                <c:pt idx="59">
                  <c:v>1.0148793795833329E-2</c:v>
                </c:pt>
                <c:pt idx="60">
                  <c:v>1.0059464999999993E-2</c:v>
                </c:pt>
                <c:pt idx="61">
                  <c:v>9.9614247958333228E-3</c:v>
                </c:pt>
                <c:pt idx="62">
                  <c:v>9.854673183333322E-3</c:v>
                </c:pt>
                <c:pt idx="63">
                  <c:v>9.7392101624999908E-3</c:v>
                </c:pt>
                <c:pt idx="64">
                  <c:v>9.6150357333333221E-3</c:v>
                </c:pt>
                <c:pt idx="65">
                  <c:v>9.4821498958333264E-3</c:v>
                </c:pt>
                <c:pt idx="66">
                  <c:v>9.3405526499999864E-3</c:v>
                </c:pt>
                <c:pt idx="67">
                  <c:v>9.1902439958333228E-3</c:v>
                </c:pt>
                <c:pt idx="68">
                  <c:v>9.0312239333333252E-3</c:v>
                </c:pt>
                <c:pt idx="69">
                  <c:v>8.8634924624999903E-3</c:v>
                </c:pt>
                <c:pt idx="70">
                  <c:v>8.6870495833333283E-3</c:v>
                </c:pt>
                <c:pt idx="71">
                  <c:v>8.5018952958333255E-3</c:v>
                </c:pt>
                <c:pt idx="72">
                  <c:v>8.3080295999999818E-3</c:v>
                </c:pt>
                <c:pt idx="73">
                  <c:v>8.1054524958333214E-3</c:v>
                </c:pt>
                <c:pt idx="74">
                  <c:v>7.8941639833333167E-3</c:v>
                </c:pt>
                <c:pt idx="75">
                  <c:v>7.674164062499985E-3</c:v>
                </c:pt>
                <c:pt idx="76">
                  <c:v>7.4454527333333229E-3</c:v>
                </c:pt>
                <c:pt idx="77">
                  <c:v>7.2080299958333163E-3</c:v>
                </c:pt>
                <c:pt idx="78">
                  <c:v>6.9618958499999828E-3</c:v>
                </c:pt>
                <c:pt idx="79">
                  <c:v>6.7070502958333153E-3</c:v>
                </c:pt>
                <c:pt idx="80">
                  <c:v>6.4434933333333208E-3</c:v>
                </c:pt>
                <c:pt idx="81">
                  <c:v>6.171224962499975E-3</c:v>
                </c:pt>
                <c:pt idx="82">
                  <c:v>5.8902451833333126E-3</c:v>
                </c:pt>
                <c:pt idx="83">
                  <c:v>5.6005539958333128E-3</c:v>
                </c:pt>
                <c:pt idx="84">
                  <c:v>5.3021513999999721E-3</c:v>
                </c:pt>
                <c:pt idx="85">
                  <c:v>4.9950373958333114E-3</c:v>
                </c:pt>
                <c:pt idx="86">
                  <c:v>4.6792119833333132E-3</c:v>
                </c:pt>
                <c:pt idx="87">
                  <c:v>4.3546751624999741E-3</c:v>
                </c:pt>
                <c:pt idx="88">
                  <c:v>4.021426933333308E-3</c:v>
                </c:pt>
                <c:pt idx="89">
                  <c:v>3.679467295833308E-3</c:v>
                </c:pt>
                <c:pt idx="90">
                  <c:v>3.3287962499999671E-3</c:v>
                </c:pt>
                <c:pt idx="91">
                  <c:v>2.9694137958333061E-3</c:v>
                </c:pt>
                <c:pt idx="92">
                  <c:v>2.6013199333333042E-3</c:v>
                </c:pt>
                <c:pt idx="93">
                  <c:v>2.2245146624999754E-3</c:v>
                </c:pt>
                <c:pt idx="94">
                  <c:v>1.8389979833333056E-3</c:v>
                </c:pt>
                <c:pt idx="95">
                  <c:v>1.4447698958333019E-3</c:v>
                </c:pt>
                <c:pt idx="96">
                  <c:v>1.0418303999999642E-3</c:v>
                </c:pt>
                <c:pt idx="97">
                  <c:v>6.3017949583329264E-4</c:v>
                </c:pt>
                <c:pt idx="98">
                  <c:v>2.0981718333330096E-4</c:v>
                </c:pt>
                <c:pt idx="99">
                  <c:v>-2.1925653750004548E-4</c:v>
                </c:pt>
                <c:pt idx="100">
                  <c:v>-6.5704166666669811E-4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BB5E-4F9C-AB90-CFA3CF4F9458}"/>
            </c:ext>
          </c:extLst>
        </c:ser>
        <c:ser>
          <c:idx val="72"/>
          <c:order val="72"/>
          <c:spPr>
            <a:ln w="95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val>
            <c:numRef>
              <c:f>'neg alpha'!$G$74:$DC$74</c:f>
              <c:numCache>
                <c:formatCode>General</c:formatCode>
                <c:ptCount val="101"/>
                <c:pt idx="0">
                  <c:v>0</c:v>
                </c:pt>
                <c:pt idx="1">
                  <c:v>4.2363893333333336E-4</c:v>
                </c:pt>
                <c:pt idx="2">
                  <c:v>8.3855573333333345E-4</c:v>
                </c:pt>
                <c:pt idx="3">
                  <c:v>1.2447503999999999E-3</c:v>
                </c:pt>
                <c:pt idx="4">
                  <c:v>1.6422229333333334E-3</c:v>
                </c:pt>
                <c:pt idx="5">
                  <c:v>2.0309733333333333E-3</c:v>
                </c:pt>
                <c:pt idx="6">
                  <c:v>2.4110016000000005E-3</c:v>
                </c:pt>
                <c:pt idx="7">
                  <c:v>2.7823077333333337E-3</c:v>
                </c:pt>
                <c:pt idx="8">
                  <c:v>3.1448917333333336E-3</c:v>
                </c:pt>
                <c:pt idx="9">
                  <c:v>3.4987536000000001E-3</c:v>
                </c:pt>
                <c:pt idx="10">
                  <c:v>3.8438933333333324E-3</c:v>
                </c:pt>
                <c:pt idx="11">
                  <c:v>4.1803109333333329E-3</c:v>
                </c:pt>
                <c:pt idx="12">
                  <c:v>4.5080064000000003E-3</c:v>
                </c:pt>
                <c:pt idx="13">
                  <c:v>4.8269797333333319E-3</c:v>
                </c:pt>
                <c:pt idx="14">
                  <c:v>5.1372309333333329E-3</c:v>
                </c:pt>
                <c:pt idx="15">
                  <c:v>5.4387599999999991E-3</c:v>
                </c:pt>
                <c:pt idx="16">
                  <c:v>5.7315669333333338E-3</c:v>
                </c:pt>
                <c:pt idx="17">
                  <c:v>6.0156517333333336E-3</c:v>
                </c:pt>
                <c:pt idx="18">
                  <c:v>6.2910144000000003E-3</c:v>
                </c:pt>
                <c:pt idx="19">
                  <c:v>6.5576549333333347E-3</c:v>
                </c:pt>
                <c:pt idx="20">
                  <c:v>6.8155733333333359E-3</c:v>
                </c:pt>
                <c:pt idx="21">
                  <c:v>7.0647695999999996E-3</c:v>
                </c:pt>
                <c:pt idx="22">
                  <c:v>7.3052437333333345E-3</c:v>
                </c:pt>
                <c:pt idx="23">
                  <c:v>7.5369957333333345E-3</c:v>
                </c:pt>
                <c:pt idx="24">
                  <c:v>7.7600256000000013E-3</c:v>
                </c:pt>
                <c:pt idx="25">
                  <c:v>7.9743333333333333E-3</c:v>
                </c:pt>
                <c:pt idx="26">
                  <c:v>8.1799189333333338E-3</c:v>
                </c:pt>
                <c:pt idx="27">
                  <c:v>8.3767824000000012E-3</c:v>
                </c:pt>
                <c:pt idx="28">
                  <c:v>8.5649237333333336E-3</c:v>
                </c:pt>
                <c:pt idx="29">
                  <c:v>8.7443429333333347E-3</c:v>
                </c:pt>
                <c:pt idx="30">
                  <c:v>8.9150400000000008E-3</c:v>
                </c:pt>
                <c:pt idx="31">
                  <c:v>9.0770149333333321E-3</c:v>
                </c:pt>
                <c:pt idx="32">
                  <c:v>9.2302677333333336E-3</c:v>
                </c:pt>
                <c:pt idx="33">
                  <c:v>9.374798400000002E-3</c:v>
                </c:pt>
                <c:pt idx="34">
                  <c:v>9.5106069333333338E-3</c:v>
                </c:pt>
                <c:pt idx="35">
                  <c:v>9.6376933333333324E-3</c:v>
                </c:pt>
                <c:pt idx="36">
                  <c:v>9.7560575999999996E-3</c:v>
                </c:pt>
                <c:pt idx="37">
                  <c:v>9.8656997333333336E-3</c:v>
                </c:pt>
                <c:pt idx="38">
                  <c:v>9.9666197333333345E-3</c:v>
                </c:pt>
                <c:pt idx="39">
                  <c:v>1.00588176E-2</c:v>
                </c:pt>
                <c:pt idx="40">
                  <c:v>1.0142293333333337E-2</c:v>
                </c:pt>
                <c:pt idx="41">
                  <c:v>1.0217046933333331E-2</c:v>
                </c:pt>
                <c:pt idx="42">
                  <c:v>1.0283078399999999E-2</c:v>
                </c:pt>
                <c:pt idx="43">
                  <c:v>1.0340387733333335E-2</c:v>
                </c:pt>
                <c:pt idx="44">
                  <c:v>1.0388974933333333E-2</c:v>
                </c:pt>
                <c:pt idx="45">
                  <c:v>1.0428840000000003E-2</c:v>
                </c:pt>
                <c:pt idx="46">
                  <c:v>1.0459982933333332E-2</c:v>
                </c:pt>
                <c:pt idx="47">
                  <c:v>1.0482403733333329E-2</c:v>
                </c:pt>
                <c:pt idx="48">
                  <c:v>1.0496102400000002E-2</c:v>
                </c:pt>
                <c:pt idx="49">
                  <c:v>1.050107893333333E-2</c:v>
                </c:pt>
                <c:pt idx="50">
                  <c:v>1.0497333333333331E-2</c:v>
                </c:pt>
                <c:pt idx="51">
                  <c:v>1.0484865599999997E-2</c:v>
                </c:pt>
                <c:pt idx="52">
                  <c:v>1.0463675733333327E-2</c:v>
                </c:pt>
                <c:pt idx="53">
                  <c:v>1.0433763733333332E-2</c:v>
                </c:pt>
                <c:pt idx="54">
                  <c:v>1.0395129599999995E-2</c:v>
                </c:pt>
                <c:pt idx="55">
                  <c:v>1.0347773333333326E-2</c:v>
                </c:pt>
                <c:pt idx="56">
                  <c:v>1.029169493333333E-2</c:v>
                </c:pt>
                <c:pt idx="57">
                  <c:v>1.0226894399999995E-2</c:v>
                </c:pt>
                <c:pt idx="58">
                  <c:v>1.0153371733333326E-2</c:v>
                </c:pt>
                <c:pt idx="59">
                  <c:v>1.0071126933333329E-2</c:v>
                </c:pt>
                <c:pt idx="60">
                  <c:v>9.9801599999999914E-3</c:v>
                </c:pt>
                <c:pt idx="61">
                  <c:v>9.8804709333333261E-3</c:v>
                </c:pt>
                <c:pt idx="62">
                  <c:v>9.7720597333333242E-3</c:v>
                </c:pt>
                <c:pt idx="63">
                  <c:v>9.6549263999999892E-3</c:v>
                </c:pt>
                <c:pt idx="64">
                  <c:v>9.5290709333333244E-3</c:v>
                </c:pt>
                <c:pt idx="65">
                  <c:v>9.3944933333333265E-3</c:v>
                </c:pt>
                <c:pt idx="66">
                  <c:v>9.251193599999992E-3</c:v>
                </c:pt>
                <c:pt idx="67">
                  <c:v>9.0991717333333243E-3</c:v>
                </c:pt>
                <c:pt idx="68">
                  <c:v>8.9384277333333199E-3</c:v>
                </c:pt>
                <c:pt idx="69">
                  <c:v>8.7689615999999894E-3</c:v>
                </c:pt>
                <c:pt idx="70">
                  <c:v>8.5907733333333257E-3</c:v>
                </c:pt>
                <c:pt idx="71">
                  <c:v>8.4038629333333253E-3</c:v>
                </c:pt>
                <c:pt idx="72">
                  <c:v>8.2082303999999814E-3</c:v>
                </c:pt>
                <c:pt idx="73">
                  <c:v>8.0038757333333217E-3</c:v>
                </c:pt>
                <c:pt idx="74">
                  <c:v>7.7907989333333184E-3</c:v>
                </c:pt>
                <c:pt idx="75">
                  <c:v>7.5689999999999855E-3</c:v>
                </c:pt>
                <c:pt idx="76">
                  <c:v>7.3384789333333228E-3</c:v>
                </c:pt>
                <c:pt idx="77">
                  <c:v>7.0992357333333131E-3</c:v>
                </c:pt>
                <c:pt idx="78">
                  <c:v>6.8512703999999806E-3</c:v>
                </c:pt>
                <c:pt idx="79">
                  <c:v>6.5945829333333185E-3</c:v>
                </c:pt>
                <c:pt idx="80">
                  <c:v>6.3291733333333232E-3</c:v>
                </c:pt>
                <c:pt idx="81">
                  <c:v>6.0550415999999774E-3</c:v>
                </c:pt>
                <c:pt idx="82">
                  <c:v>5.7721877333333123E-3</c:v>
                </c:pt>
                <c:pt idx="83">
                  <c:v>5.4806117333333175E-3</c:v>
                </c:pt>
                <c:pt idx="84">
                  <c:v>5.1803135999999722E-3</c:v>
                </c:pt>
                <c:pt idx="85">
                  <c:v>4.8712933333333111E-3</c:v>
                </c:pt>
                <c:pt idx="86">
                  <c:v>4.5535509333333168E-3</c:v>
                </c:pt>
                <c:pt idx="87">
                  <c:v>4.2270863999999686E-3</c:v>
                </c:pt>
                <c:pt idx="88">
                  <c:v>3.891899733333308E-3</c:v>
                </c:pt>
                <c:pt idx="89">
                  <c:v>3.5479909333333073E-3</c:v>
                </c:pt>
                <c:pt idx="90">
                  <c:v>3.1953599999999735E-3</c:v>
                </c:pt>
                <c:pt idx="91">
                  <c:v>2.8340069333333065E-3</c:v>
                </c:pt>
                <c:pt idx="92">
                  <c:v>2.4639317333333063E-3</c:v>
                </c:pt>
                <c:pt idx="93">
                  <c:v>2.085134399999973E-3</c:v>
                </c:pt>
                <c:pt idx="94">
                  <c:v>1.6976149333332996E-3</c:v>
                </c:pt>
                <c:pt idx="95">
                  <c:v>1.3013733333333E-3</c:v>
                </c:pt>
                <c:pt idx="96">
                  <c:v>8.9640959999996717E-4</c:v>
                </c:pt>
                <c:pt idx="97">
                  <c:v>4.8272373333329427E-4</c:v>
                </c:pt>
                <c:pt idx="98">
                  <c:v>6.0315733333295152E-5</c:v>
                </c:pt>
                <c:pt idx="99">
                  <c:v>-3.7081440000004406E-4</c:v>
                </c:pt>
                <c:pt idx="100">
                  <c:v>-8.1066666666670256E-4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BB5E-4F9C-AB90-CFA3CF4F9458}"/>
            </c:ext>
          </c:extLst>
        </c:ser>
        <c:ser>
          <c:idx val="73"/>
          <c:order val="73"/>
          <c:spPr>
            <a:ln w="95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val>
            <c:numRef>
              <c:f>'neg alpha'!$G$75:$DC$75</c:f>
              <c:numCache>
                <c:formatCode>General</c:formatCode>
                <c:ptCount val="101"/>
                <c:pt idx="0">
                  <c:v>0</c:v>
                </c:pt>
                <c:pt idx="1">
                  <c:v>4.2263349583333343E-4</c:v>
                </c:pt>
                <c:pt idx="2">
                  <c:v>8.3653398333333347E-4</c:v>
                </c:pt>
                <c:pt idx="3">
                  <c:v>1.2417014625000001E-3</c:v>
                </c:pt>
                <c:pt idx="4">
                  <c:v>1.6381359333333336E-3</c:v>
                </c:pt>
                <c:pt idx="5">
                  <c:v>2.0258373958333335E-3</c:v>
                </c:pt>
                <c:pt idx="6">
                  <c:v>2.4048058500000004E-3</c:v>
                </c:pt>
                <c:pt idx="7">
                  <c:v>2.7750412958333338E-3</c:v>
                </c:pt>
                <c:pt idx="8">
                  <c:v>3.136543733333334E-3</c:v>
                </c:pt>
                <c:pt idx="9">
                  <c:v>3.4893131625E-3</c:v>
                </c:pt>
                <c:pt idx="10">
                  <c:v>3.8333495833333328E-3</c:v>
                </c:pt>
                <c:pt idx="11">
                  <c:v>4.1686529958333326E-3</c:v>
                </c:pt>
                <c:pt idx="12">
                  <c:v>4.4952233999999997E-3</c:v>
                </c:pt>
                <c:pt idx="13">
                  <c:v>4.8130607958333325E-3</c:v>
                </c:pt>
                <c:pt idx="14">
                  <c:v>5.1221651833333326E-3</c:v>
                </c:pt>
                <c:pt idx="15">
                  <c:v>5.4225365625000001E-3</c:v>
                </c:pt>
                <c:pt idx="16">
                  <c:v>5.714174933333334E-3</c:v>
                </c:pt>
                <c:pt idx="17">
                  <c:v>5.9970802958333336E-3</c:v>
                </c:pt>
                <c:pt idx="18">
                  <c:v>6.2712526500000006E-3</c:v>
                </c:pt>
                <c:pt idx="19">
                  <c:v>6.5366919958333341E-3</c:v>
                </c:pt>
                <c:pt idx="20">
                  <c:v>6.793398333333334E-3</c:v>
                </c:pt>
                <c:pt idx="21">
                  <c:v>7.0413716625000013E-3</c:v>
                </c:pt>
                <c:pt idx="22">
                  <c:v>7.2806119833333342E-3</c:v>
                </c:pt>
                <c:pt idx="23">
                  <c:v>7.5111192958333345E-3</c:v>
                </c:pt>
                <c:pt idx="24">
                  <c:v>7.7328936000000013E-3</c:v>
                </c:pt>
                <c:pt idx="25">
                  <c:v>7.9459348958333328E-3</c:v>
                </c:pt>
                <c:pt idx="26">
                  <c:v>8.1502431833333343E-3</c:v>
                </c:pt>
                <c:pt idx="27">
                  <c:v>8.3458184625000015E-3</c:v>
                </c:pt>
                <c:pt idx="28">
                  <c:v>8.5326607333333325E-3</c:v>
                </c:pt>
                <c:pt idx="29">
                  <c:v>8.7107699958333361E-3</c:v>
                </c:pt>
                <c:pt idx="30">
                  <c:v>8.8801462500000018E-3</c:v>
                </c:pt>
                <c:pt idx="31">
                  <c:v>9.0407894958333332E-3</c:v>
                </c:pt>
                <c:pt idx="32">
                  <c:v>9.1926997333333337E-3</c:v>
                </c:pt>
                <c:pt idx="33">
                  <c:v>9.3358769625000015E-3</c:v>
                </c:pt>
                <c:pt idx="34">
                  <c:v>9.4703211833333349E-3</c:v>
                </c:pt>
                <c:pt idx="35">
                  <c:v>9.596032395833334E-3</c:v>
                </c:pt>
                <c:pt idx="36">
                  <c:v>9.7130106000000004E-3</c:v>
                </c:pt>
                <c:pt idx="37">
                  <c:v>9.8212557958333342E-3</c:v>
                </c:pt>
                <c:pt idx="38">
                  <c:v>9.9207679833333319E-3</c:v>
                </c:pt>
                <c:pt idx="39">
                  <c:v>1.0011547162500002E-2</c:v>
                </c:pt>
                <c:pt idx="40">
                  <c:v>1.0093593333333333E-2</c:v>
                </c:pt>
                <c:pt idx="41">
                  <c:v>1.0166906495833333E-2</c:v>
                </c:pt>
                <c:pt idx="42">
                  <c:v>1.0231486650000001E-2</c:v>
                </c:pt>
                <c:pt idx="43">
                  <c:v>1.0287333795833332E-2</c:v>
                </c:pt>
                <c:pt idx="44">
                  <c:v>1.0334447933333333E-2</c:v>
                </c:pt>
                <c:pt idx="45">
                  <c:v>1.0372829062500002E-2</c:v>
                </c:pt>
                <c:pt idx="46">
                  <c:v>1.0402477183333331E-2</c:v>
                </c:pt>
                <c:pt idx="47">
                  <c:v>1.042339229583333E-2</c:v>
                </c:pt>
                <c:pt idx="48">
                  <c:v>1.0435574400000001E-2</c:v>
                </c:pt>
                <c:pt idx="49">
                  <c:v>1.0439023495833328E-2</c:v>
                </c:pt>
                <c:pt idx="50">
                  <c:v>1.043373958333333E-2</c:v>
                </c:pt>
                <c:pt idx="51">
                  <c:v>1.0419722662499997E-2</c:v>
                </c:pt>
                <c:pt idx="52">
                  <c:v>1.0396972733333325E-2</c:v>
                </c:pt>
                <c:pt idx="53">
                  <c:v>1.036548979583333E-2</c:v>
                </c:pt>
                <c:pt idx="54">
                  <c:v>1.0325273849999995E-2</c:v>
                </c:pt>
                <c:pt idx="55">
                  <c:v>1.0276324895833324E-2</c:v>
                </c:pt>
                <c:pt idx="56">
                  <c:v>1.0218642933333327E-2</c:v>
                </c:pt>
                <c:pt idx="57">
                  <c:v>1.0152227962499996E-2</c:v>
                </c:pt>
                <c:pt idx="58">
                  <c:v>1.0077079983333325E-2</c:v>
                </c:pt>
                <c:pt idx="59">
                  <c:v>9.9931989958333273E-3</c:v>
                </c:pt>
                <c:pt idx="60">
                  <c:v>9.900584999999993E-3</c:v>
                </c:pt>
                <c:pt idx="61">
                  <c:v>9.7992379958333244E-3</c:v>
                </c:pt>
                <c:pt idx="62">
                  <c:v>9.6891579833333213E-3</c:v>
                </c:pt>
                <c:pt idx="63">
                  <c:v>9.5703449624999909E-3</c:v>
                </c:pt>
                <c:pt idx="64">
                  <c:v>9.4427989333333226E-3</c:v>
                </c:pt>
                <c:pt idx="65">
                  <c:v>9.3065198958333234E-3</c:v>
                </c:pt>
                <c:pt idx="66">
                  <c:v>9.1615078499999898E-3</c:v>
                </c:pt>
                <c:pt idx="67">
                  <c:v>9.0077627958333253E-3</c:v>
                </c:pt>
                <c:pt idx="68">
                  <c:v>8.8452847333333195E-3</c:v>
                </c:pt>
                <c:pt idx="69">
                  <c:v>8.6740736624999863E-3</c:v>
                </c:pt>
                <c:pt idx="70">
                  <c:v>8.4941295833333257E-3</c:v>
                </c:pt>
                <c:pt idx="71">
                  <c:v>8.3054524958333202E-3</c:v>
                </c:pt>
                <c:pt idx="72">
                  <c:v>8.1080423999999804E-3</c:v>
                </c:pt>
                <c:pt idx="73">
                  <c:v>7.9018992958333235E-3</c:v>
                </c:pt>
                <c:pt idx="74">
                  <c:v>7.687023183333315E-3</c:v>
                </c:pt>
                <c:pt idx="75">
                  <c:v>7.4634140624999824E-3</c:v>
                </c:pt>
                <c:pt idx="76">
                  <c:v>7.231071933333319E-3</c:v>
                </c:pt>
                <c:pt idx="77">
                  <c:v>6.9899967958333177E-3</c:v>
                </c:pt>
                <c:pt idx="78">
                  <c:v>6.740188649999982E-3</c:v>
                </c:pt>
                <c:pt idx="79">
                  <c:v>6.481647495833312E-3</c:v>
                </c:pt>
                <c:pt idx="80">
                  <c:v>6.2143733333333145E-3</c:v>
                </c:pt>
                <c:pt idx="81">
                  <c:v>5.9383661624999758E-3</c:v>
                </c:pt>
                <c:pt idx="82">
                  <c:v>5.653625983333313E-3</c:v>
                </c:pt>
                <c:pt idx="83">
                  <c:v>5.3601527958333159E-3</c:v>
                </c:pt>
                <c:pt idx="84">
                  <c:v>5.057946599999974E-3</c:v>
                </c:pt>
                <c:pt idx="85">
                  <c:v>4.7470073958333081E-3</c:v>
                </c:pt>
                <c:pt idx="86">
                  <c:v>4.4273351833333113E-3</c:v>
                </c:pt>
                <c:pt idx="87">
                  <c:v>4.0989299624999698E-3</c:v>
                </c:pt>
                <c:pt idx="88">
                  <c:v>3.7617917333333042E-3</c:v>
                </c:pt>
                <c:pt idx="89">
                  <c:v>3.4159204958333078E-3</c:v>
                </c:pt>
                <c:pt idx="90">
                  <c:v>3.0613162499999666E-3</c:v>
                </c:pt>
                <c:pt idx="91">
                  <c:v>2.6979789958333084E-3</c:v>
                </c:pt>
                <c:pt idx="92">
                  <c:v>2.3259087333333053E-3</c:v>
                </c:pt>
                <c:pt idx="93">
                  <c:v>1.9451054624999645E-3</c:v>
                </c:pt>
                <c:pt idx="94">
                  <c:v>1.5555691833332996E-3</c:v>
                </c:pt>
                <c:pt idx="95">
                  <c:v>1.157299895833297E-3</c:v>
                </c:pt>
                <c:pt idx="96">
                  <c:v>7.5029759999996337E-4</c:v>
                </c:pt>
                <c:pt idx="97">
                  <c:v>3.3456229583329888E-4</c:v>
                </c:pt>
                <c:pt idx="98">
                  <c:v>-8.9906016666710387E-5</c:v>
                </c:pt>
                <c:pt idx="99">
                  <c:v>-5.2310733750005056E-4</c:v>
                </c:pt>
                <c:pt idx="100">
                  <c:v>-9.6504166666670776E-4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BB5E-4F9C-AB90-CFA3CF4F9458}"/>
            </c:ext>
          </c:extLst>
        </c:ser>
        <c:ser>
          <c:idx val="74"/>
          <c:order val="74"/>
          <c:spPr>
            <a:ln w="95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val>
            <c:numRef>
              <c:f>'neg alpha'!$G$76:$DC$76</c:f>
              <c:numCache>
                <c:formatCode>General</c:formatCode>
                <c:ptCount val="101"/>
                <c:pt idx="0">
                  <c:v>0</c:v>
                </c:pt>
                <c:pt idx="1">
                  <c:v>4.2162798333333332E-4</c:v>
                </c:pt>
                <c:pt idx="2">
                  <c:v>8.3451193333333338E-4</c:v>
                </c:pt>
                <c:pt idx="3">
                  <c:v>1.2386518499999995E-3</c:v>
                </c:pt>
                <c:pt idx="4">
                  <c:v>1.6340477333333333E-3</c:v>
                </c:pt>
                <c:pt idx="5">
                  <c:v>2.0206995833333334E-3</c:v>
                </c:pt>
                <c:pt idx="6">
                  <c:v>2.3986073999999998E-3</c:v>
                </c:pt>
                <c:pt idx="7">
                  <c:v>2.7677711833333329E-3</c:v>
                </c:pt>
                <c:pt idx="8">
                  <c:v>3.1281909333333332E-3</c:v>
                </c:pt>
                <c:pt idx="9">
                  <c:v>3.479866649999999E-3</c:v>
                </c:pt>
                <c:pt idx="10">
                  <c:v>3.8227983333333324E-3</c:v>
                </c:pt>
                <c:pt idx="11">
                  <c:v>4.1569859833333325E-3</c:v>
                </c:pt>
                <c:pt idx="12">
                  <c:v>4.4824295999999989E-3</c:v>
                </c:pt>
                <c:pt idx="13">
                  <c:v>4.7991291833333312E-3</c:v>
                </c:pt>
                <c:pt idx="14">
                  <c:v>5.107084733333332E-3</c:v>
                </c:pt>
                <c:pt idx="15">
                  <c:v>5.4062962499999987E-3</c:v>
                </c:pt>
                <c:pt idx="16">
                  <c:v>5.6967637333333329E-3</c:v>
                </c:pt>
                <c:pt idx="17">
                  <c:v>5.9784871833333322E-3</c:v>
                </c:pt>
                <c:pt idx="18">
                  <c:v>6.2514665999999991E-3</c:v>
                </c:pt>
                <c:pt idx="19">
                  <c:v>6.5157019833333328E-3</c:v>
                </c:pt>
                <c:pt idx="20">
                  <c:v>6.7711933333333332E-3</c:v>
                </c:pt>
                <c:pt idx="21">
                  <c:v>7.0179406499999994E-3</c:v>
                </c:pt>
                <c:pt idx="22">
                  <c:v>7.2559439333333333E-3</c:v>
                </c:pt>
                <c:pt idx="23">
                  <c:v>7.4852031833333339E-3</c:v>
                </c:pt>
                <c:pt idx="24">
                  <c:v>7.7057183999999987E-3</c:v>
                </c:pt>
                <c:pt idx="25">
                  <c:v>7.9174895833333311E-3</c:v>
                </c:pt>
                <c:pt idx="26">
                  <c:v>8.1205167333333328E-3</c:v>
                </c:pt>
                <c:pt idx="27">
                  <c:v>8.3147998499999987E-3</c:v>
                </c:pt>
                <c:pt idx="28">
                  <c:v>8.5003389333333321E-3</c:v>
                </c:pt>
                <c:pt idx="29">
                  <c:v>8.6771339833333315E-3</c:v>
                </c:pt>
                <c:pt idx="30">
                  <c:v>8.8451849999999985E-3</c:v>
                </c:pt>
                <c:pt idx="31">
                  <c:v>9.0044919833333313E-3</c:v>
                </c:pt>
                <c:pt idx="32">
                  <c:v>9.1550549333333318E-3</c:v>
                </c:pt>
                <c:pt idx="33">
                  <c:v>9.2968738499999998E-3</c:v>
                </c:pt>
                <c:pt idx="34">
                  <c:v>9.4299487333333321E-3</c:v>
                </c:pt>
                <c:pt idx="35">
                  <c:v>9.5542795833333301E-3</c:v>
                </c:pt>
                <c:pt idx="36">
                  <c:v>9.6698663999999976E-3</c:v>
                </c:pt>
                <c:pt idx="37">
                  <c:v>9.7767091833333309E-3</c:v>
                </c:pt>
                <c:pt idx="38">
                  <c:v>9.8748079333333301E-3</c:v>
                </c:pt>
                <c:pt idx="39">
                  <c:v>9.9641626499999969E-3</c:v>
                </c:pt>
                <c:pt idx="40">
                  <c:v>1.0044773333333331E-2</c:v>
                </c:pt>
                <c:pt idx="41">
                  <c:v>1.011663998333333E-2</c:v>
                </c:pt>
                <c:pt idx="42">
                  <c:v>1.0179762599999998E-2</c:v>
                </c:pt>
                <c:pt idx="43">
                  <c:v>1.0234141183333332E-2</c:v>
                </c:pt>
                <c:pt idx="44">
                  <c:v>1.0279775733333331E-2</c:v>
                </c:pt>
                <c:pt idx="45">
                  <c:v>1.0316666249999999E-2</c:v>
                </c:pt>
                <c:pt idx="46">
                  <c:v>1.034481273333333E-2</c:v>
                </c:pt>
                <c:pt idx="47">
                  <c:v>1.0364215183333329E-2</c:v>
                </c:pt>
                <c:pt idx="48">
                  <c:v>1.0374873599999999E-2</c:v>
                </c:pt>
                <c:pt idx="49">
                  <c:v>1.0376787983333325E-2</c:v>
                </c:pt>
                <c:pt idx="50">
                  <c:v>1.0369958333333327E-2</c:v>
                </c:pt>
                <c:pt idx="51">
                  <c:v>1.0354384649999993E-2</c:v>
                </c:pt>
                <c:pt idx="52">
                  <c:v>1.0330066933333323E-2</c:v>
                </c:pt>
                <c:pt idx="53">
                  <c:v>1.0297005183333326E-2</c:v>
                </c:pt>
                <c:pt idx="54">
                  <c:v>1.0255199399999989E-2</c:v>
                </c:pt>
                <c:pt idx="55">
                  <c:v>1.0204649583333322E-2</c:v>
                </c:pt>
                <c:pt idx="56">
                  <c:v>1.0145355733333325E-2</c:v>
                </c:pt>
                <c:pt idx="57">
                  <c:v>1.0077317849999991E-2</c:v>
                </c:pt>
                <c:pt idx="58">
                  <c:v>1.000053593333332E-2</c:v>
                </c:pt>
                <c:pt idx="59">
                  <c:v>9.9150099833333234E-3</c:v>
                </c:pt>
                <c:pt idx="60">
                  <c:v>9.8207399999999875E-3</c:v>
                </c:pt>
                <c:pt idx="61">
                  <c:v>9.717725983333321E-3</c:v>
                </c:pt>
                <c:pt idx="62">
                  <c:v>9.6059679333333203E-3</c:v>
                </c:pt>
                <c:pt idx="63">
                  <c:v>9.485465849999989E-3</c:v>
                </c:pt>
                <c:pt idx="64">
                  <c:v>9.3562197333333201E-3</c:v>
                </c:pt>
                <c:pt idx="65">
                  <c:v>9.2182295833333205E-3</c:v>
                </c:pt>
                <c:pt idx="66">
                  <c:v>9.0714953999999869E-3</c:v>
                </c:pt>
                <c:pt idx="67">
                  <c:v>8.9160171833333191E-3</c:v>
                </c:pt>
                <c:pt idx="68">
                  <c:v>8.7517949333333171E-3</c:v>
                </c:pt>
                <c:pt idx="69">
                  <c:v>8.5788286499999811E-3</c:v>
                </c:pt>
                <c:pt idx="70">
                  <c:v>8.3971183333333178E-3</c:v>
                </c:pt>
                <c:pt idx="71">
                  <c:v>8.206663983333317E-3</c:v>
                </c:pt>
                <c:pt idx="72">
                  <c:v>8.0074655999999751E-3</c:v>
                </c:pt>
                <c:pt idx="73">
                  <c:v>7.7995231833333165E-3</c:v>
                </c:pt>
                <c:pt idx="74">
                  <c:v>7.5828367333333133E-3</c:v>
                </c:pt>
                <c:pt idx="75">
                  <c:v>7.3574062499999794E-3</c:v>
                </c:pt>
                <c:pt idx="76">
                  <c:v>7.1232317333333149E-3</c:v>
                </c:pt>
                <c:pt idx="77">
                  <c:v>6.8803131833333094E-3</c:v>
                </c:pt>
                <c:pt idx="78">
                  <c:v>6.6286505999999731E-3</c:v>
                </c:pt>
                <c:pt idx="79">
                  <c:v>6.3682439833333097E-3</c:v>
                </c:pt>
                <c:pt idx="80">
                  <c:v>6.0990933333333122E-3</c:v>
                </c:pt>
                <c:pt idx="81">
                  <c:v>5.8211986499999736E-3</c:v>
                </c:pt>
                <c:pt idx="82">
                  <c:v>5.5345599333333079E-3</c:v>
                </c:pt>
                <c:pt idx="83">
                  <c:v>5.239177183333308E-3</c:v>
                </c:pt>
                <c:pt idx="84">
                  <c:v>4.935050399999967E-3</c:v>
                </c:pt>
                <c:pt idx="85">
                  <c:v>4.6221795833333024E-3</c:v>
                </c:pt>
                <c:pt idx="86">
                  <c:v>4.3005647333333105E-3</c:v>
                </c:pt>
                <c:pt idx="87">
                  <c:v>3.9702058499999707E-3</c:v>
                </c:pt>
                <c:pt idx="88">
                  <c:v>3.6311029333333036E-3</c:v>
                </c:pt>
                <c:pt idx="89">
                  <c:v>3.2832559833333025E-3</c:v>
                </c:pt>
                <c:pt idx="90">
                  <c:v>2.9266649999999603E-3</c:v>
                </c:pt>
                <c:pt idx="91">
                  <c:v>2.5613299833332978E-3</c:v>
                </c:pt>
                <c:pt idx="92">
                  <c:v>2.1872509333333012E-3</c:v>
                </c:pt>
                <c:pt idx="93">
                  <c:v>1.8044278499999636E-3</c:v>
                </c:pt>
                <c:pt idx="94">
                  <c:v>1.4128607333332988E-3</c:v>
                </c:pt>
                <c:pt idx="95">
                  <c:v>1.0125495833332998E-3</c:v>
                </c:pt>
                <c:pt idx="96">
                  <c:v>6.034943999999598E-4</c:v>
                </c:pt>
                <c:pt idx="97">
                  <c:v>1.856951833332926E-4</c:v>
                </c:pt>
                <c:pt idx="98">
                  <c:v>-2.4084806666671565E-4</c:v>
                </c:pt>
                <c:pt idx="99">
                  <c:v>-6.7613535000005803E-4</c:v>
                </c:pt>
                <c:pt idx="100">
                  <c:v>-1.1201666666667137E-3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BB5E-4F9C-AB90-CFA3CF4F9458}"/>
            </c:ext>
          </c:extLst>
        </c:ser>
        <c:ser>
          <c:idx val="75"/>
          <c:order val="75"/>
          <c:spPr>
            <a:ln w="95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val>
            <c:numRef>
              <c:f>'neg alpha'!$G$77:$DC$77</c:f>
              <c:numCache>
                <c:formatCode>General</c:formatCode>
                <c:ptCount val="101"/>
                <c:pt idx="0">
                  <c:v>0</c:v>
                </c:pt>
                <c:pt idx="1">
                  <c:v>4.2062239583333329E-4</c:v>
                </c:pt>
                <c:pt idx="2">
                  <c:v>8.324895833333333E-4</c:v>
                </c:pt>
                <c:pt idx="3">
                  <c:v>1.2356015624999999E-3</c:v>
                </c:pt>
                <c:pt idx="4">
                  <c:v>1.6299583333333333E-3</c:v>
                </c:pt>
                <c:pt idx="5">
                  <c:v>2.0155598958333334E-3</c:v>
                </c:pt>
                <c:pt idx="6">
                  <c:v>2.39240625E-3</c:v>
                </c:pt>
                <c:pt idx="7">
                  <c:v>2.7604973958333329E-3</c:v>
                </c:pt>
                <c:pt idx="8">
                  <c:v>3.119833333333333E-3</c:v>
                </c:pt>
                <c:pt idx="9">
                  <c:v>3.4704140624999993E-3</c:v>
                </c:pt>
                <c:pt idx="10">
                  <c:v>3.8122395833333328E-3</c:v>
                </c:pt>
                <c:pt idx="11">
                  <c:v>4.1453098958333327E-3</c:v>
                </c:pt>
                <c:pt idx="12">
                  <c:v>4.4696249999999996E-3</c:v>
                </c:pt>
                <c:pt idx="13">
                  <c:v>4.7851848958333307E-3</c:v>
                </c:pt>
                <c:pt idx="14">
                  <c:v>5.091989583333332E-3</c:v>
                </c:pt>
                <c:pt idx="15">
                  <c:v>5.3900390624999983E-3</c:v>
                </c:pt>
                <c:pt idx="16">
                  <c:v>5.6793333333333322E-3</c:v>
                </c:pt>
                <c:pt idx="17">
                  <c:v>5.959872395833332E-3</c:v>
                </c:pt>
                <c:pt idx="18">
                  <c:v>6.2316562499999993E-3</c:v>
                </c:pt>
                <c:pt idx="19">
                  <c:v>6.4946848958333326E-3</c:v>
                </c:pt>
                <c:pt idx="20">
                  <c:v>6.7489583333333342E-3</c:v>
                </c:pt>
                <c:pt idx="21">
                  <c:v>6.9944765624999992E-3</c:v>
                </c:pt>
                <c:pt idx="22">
                  <c:v>7.2312395833333334E-3</c:v>
                </c:pt>
                <c:pt idx="23">
                  <c:v>7.4592473958333336E-3</c:v>
                </c:pt>
                <c:pt idx="24">
                  <c:v>7.6784999999999996E-3</c:v>
                </c:pt>
                <c:pt idx="25">
                  <c:v>7.8889973958333314E-3</c:v>
                </c:pt>
                <c:pt idx="26">
                  <c:v>8.0907395833333343E-3</c:v>
                </c:pt>
                <c:pt idx="27">
                  <c:v>8.2837265624999996E-3</c:v>
                </c:pt>
                <c:pt idx="28">
                  <c:v>8.4679583333333308E-3</c:v>
                </c:pt>
                <c:pt idx="29">
                  <c:v>8.643434895833333E-3</c:v>
                </c:pt>
                <c:pt idx="30">
                  <c:v>8.8101562499999994E-3</c:v>
                </c:pt>
                <c:pt idx="31">
                  <c:v>8.9681223958333316E-3</c:v>
                </c:pt>
                <c:pt idx="32">
                  <c:v>9.1173333333333315E-3</c:v>
                </c:pt>
                <c:pt idx="33">
                  <c:v>9.2577890625000006E-3</c:v>
                </c:pt>
                <c:pt idx="34">
                  <c:v>9.3894895833333322E-3</c:v>
                </c:pt>
                <c:pt idx="35">
                  <c:v>9.5124348958333313E-3</c:v>
                </c:pt>
                <c:pt idx="36">
                  <c:v>9.626624999999998E-3</c:v>
                </c:pt>
                <c:pt idx="37">
                  <c:v>9.7320598958333324E-3</c:v>
                </c:pt>
                <c:pt idx="38">
                  <c:v>9.8287395833333291E-3</c:v>
                </c:pt>
                <c:pt idx="39">
                  <c:v>9.9166640624999969E-3</c:v>
                </c:pt>
                <c:pt idx="40">
                  <c:v>9.9958333333333323E-3</c:v>
                </c:pt>
                <c:pt idx="41">
                  <c:v>1.006624739583333E-2</c:v>
                </c:pt>
                <c:pt idx="42">
                  <c:v>1.0127906249999997E-2</c:v>
                </c:pt>
                <c:pt idx="43">
                  <c:v>1.018080989583333E-2</c:v>
                </c:pt>
                <c:pt idx="44">
                  <c:v>1.0224958333333332E-2</c:v>
                </c:pt>
                <c:pt idx="45">
                  <c:v>1.0260351562499999E-2</c:v>
                </c:pt>
                <c:pt idx="46">
                  <c:v>1.0286989583333329E-2</c:v>
                </c:pt>
                <c:pt idx="47">
                  <c:v>1.0304872395833326E-2</c:v>
                </c:pt>
                <c:pt idx="48">
                  <c:v>1.0313999999999999E-2</c:v>
                </c:pt>
                <c:pt idx="49">
                  <c:v>1.0314372395833328E-2</c:v>
                </c:pt>
                <c:pt idx="50">
                  <c:v>1.0305989583333328E-2</c:v>
                </c:pt>
                <c:pt idx="51">
                  <c:v>1.0288851562499993E-2</c:v>
                </c:pt>
                <c:pt idx="52">
                  <c:v>1.0262958333333327E-2</c:v>
                </c:pt>
                <c:pt idx="53">
                  <c:v>1.0228309895833327E-2</c:v>
                </c:pt>
                <c:pt idx="54">
                  <c:v>1.0184906249999992E-2</c:v>
                </c:pt>
                <c:pt idx="55">
                  <c:v>1.0132747395833322E-2</c:v>
                </c:pt>
                <c:pt idx="56">
                  <c:v>1.0071833333333327E-2</c:v>
                </c:pt>
                <c:pt idx="57">
                  <c:v>1.0002164062499992E-2</c:v>
                </c:pt>
                <c:pt idx="58">
                  <c:v>9.92373958333332E-3</c:v>
                </c:pt>
                <c:pt idx="59">
                  <c:v>9.8365598958333224E-3</c:v>
                </c:pt>
                <c:pt idx="60">
                  <c:v>9.7406249999999889E-3</c:v>
                </c:pt>
                <c:pt idx="61">
                  <c:v>9.6359348958333195E-3</c:v>
                </c:pt>
                <c:pt idx="62">
                  <c:v>9.5224895833333177E-3</c:v>
                </c:pt>
                <c:pt idx="63">
                  <c:v>9.400289062499987E-3</c:v>
                </c:pt>
                <c:pt idx="64">
                  <c:v>9.2693333333333169E-3</c:v>
                </c:pt>
                <c:pt idx="65">
                  <c:v>9.1296223958333214E-3</c:v>
                </c:pt>
                <c:pt idx="66">
                  <c:v>8.9811562499999865E-3</c:v>
                </c:pt>
                <c:pt idx="67">
                  <c:v>8.8239348958333193E-3</c:v>
                </c:pt>
                <c:pt idx="68">
                  <c:v>8.6579583333333161E-3</c:v>
                </c:pt>
                <c:pt idx="69">
                  <c:v>8.4832265624999841E-3</c:v>
                </c:pt>
                <c:pt idx="70">
                  <c:v>8.299739583333323E-3</c:v>
                </c:pt>
                <c:pt idx="71">
                  <c:v>8.1074973958333192E-3</c:v>
                </c:pt>
                <c:pt idx="72">
                  <c:v>7.906499999999976E-3</c:v>
                </c:pt>
                <c:pt idx="73">
                  <c:v>7.6967473958333178E-3</c:v>
                </c:pt>
                <c:pt idx="74">
                  <c:v>7.4782395833333064E-3</c:v>
                </c:pt>
                <c:pt idx="75">
                  <c:v>7.2509765624999799E-3</c:v>
                </c:pt>
                <c:pt idx="76">
                  <c:v>7.014958333333314E-3</c:v>
                </c:pt>
                <c:pt idx="77">
                  <c:v>6.7701848958333088E-3</c:v>
                </c:pt>
                <c:pt idx="78">
                  <c:v>6.5166562499999713E-3</c:v>
                </c:pt>
                <c:pt idx="79">
                  <c:v>6.2543723958333117E-3</c:v>
                </c:pt>
                <c:pt idx="80">
                  <c:v>5.9833333333333162E-3</c:v>
                </c:pt>
                <c:pt idx="81">
                  <c:v>5.7035390624999745E-3</c:v>
                </c:pt>
                <c:pt idx="82">
                  <c:v>5.4149895833333073E-3</c:v>
                </c:pt>
                <c:pt idx="83">
                  <c:v>5.1176848958333077E-3</c:v>
                </c:pt>
                <c:pt idx="84">
                  <c:v>4.8116249999999652E-3</c:v>
                </c:pt>
                <c:pt idx="85">
                  <c:v>4.4968098958333008E-3</c:v>
                </c:pt>
                <c:pt idx="86">
                  <c:v>4.1732395833333075E-3</c:v>
                </c:pt>
                <c:pt idx="87">
                  <c:v>3.8409140624999713E-3</c:v>
                </c:pt>
                <c:pt idx="88">
                  <c:v>3.4998333333332993E-3</c:v>
                </c:pt>
                <c:pt idx="89">
                  <c:v>3.1499973958332983E-3</c:v>
                </c:pt>
                <c:pt idx="90">
                  <c:v>2.7914062499999615E-3</c:v>
                </c:pt>
                <c:pt idx="91">
                  <c:v>2.4240598958332957E-3</c:v>
                </c:pt>
                <c:pt idx="92">
                  <c:v>2.047958333333301E-3</c:v>
                </c:pt>
                <c:pt idx="93">
                  <c:v>1.6631015624999634E-3</c:v>
                </c:pt>
                <c:pt idx="94">
                  <c:v>1.26948958333329E-3</c:v>
                </c:pt>
                <c:pt idx="95">
                  <c:v>8.6712239583328771E-4</c:v>
                </c:pt>
                <c:pt idx="96">
                  <c:v>4.5599999999995644E-4</c:v>
                </c:pt>
                <c:pt idx="97">
                  <c:v>3.61223958332893E-5</c:v>
                </c:pt>
                <c:pt idx="98">
                  <c:v>-3.9251041666670677E-4</c:v>
                </c:pt>
                <c:pt idx="99">
                  <c:v>-8.298984375000526E-4</c:v>
                </c:pt>
                <c:pt idx="100">
                  <c:v>-1.2760416666667135E-3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BB5E-4F9C-AB90-CFA3CF4F9458}"/>
            </c:ext>
          </c:extLst>
        </c:ser>
        <c:ser>
          <c:idx val="76"/>
          <c:order val="76"/>
          <c:spPr>
            <a:ln w="95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val>
            <c:numRef>
              <c:f>'neg alpha'!$G$78:$DC$78</c:f>
              <c:numCache>
                <c:formatCode>General</c:formatCode>
                <c:ptCount val="101"/>
                <c:pt idx="0">
                  <c:v>0</c:v>
                </c:pt>
                <c:pt idx="1">
                  <c:v>4.1961673333333334E-4</c:v>
                </c:pt>
                <c:pt idx="2">
                  <c:v>8.3046693333333334E-4</c:v>
                </c:pt>
                <c:pt idx="3">
                  <c:v>1.2325506E-3</c:v>
                </c:pt>
                <c:pt idx="4">
                  <c:v>1.6258677333333333E-3</c:v>
                </c:pt>
                <c:pt idx="5">
                  <c:v>2.0104183333333331E-3</c:v>
                </c:pt>
                <c:pt idx="6">
                  <c:v>2.3862024000000002E-3</c:v>
                </c:pt>
                <c:pt idx="7">
                  <c:v>2.7532199333333333E-3</c:v>
                </c:pt>
                <c:pt idx="8">
                  <c:v>3.1114709333333332E-3</c:v>
                </c:pt>
                <c:pt idx="9">
                  <c:v>3.4609553999999992E-3</c:v>
                </c:pt>
                <c:pt idx="10">
                  <c:v>3.8016733333333325E-3</c:v>
                </c:pt>
                <c:pt idx="11">
                  <c:v>4.1336247333333322E-3</c:v>
                </c:pt>
                <c:pt idx="12">
                  <c:v>4.4568096000000001E-3</c:v>
                </c:pt>
                <c:pt idx="13">
                  <c:v>4.7712279333333319E-3</c:v>
                </c:pt>
                <c:pt idx="14">
                  <c:v>5.0768797333333327E-3</c:v>
                </c:pt>
                <c:pt idx="15">
                  <c:v>5.3737649999999991E-3</c:v>
                </c:pt>
                <c:pt idx="16">
                  <c:v>5.6618837333333328E-3</c:v>
                </c:pt>
                <c:pt idx="17">
                  <c:v>5.9412359333333329E-3</c:v>
                </c:pt>
                <c:pt idx="18">
                  <c:v>6.2118215999999995E-3</c:v>
                </c:pt>
                <c:pt idx="19">
                  <c:v>6.4736407333333326E-3</c:v>
                </c:pt>
                <c:pt idx="20">
                  <c:v>6.7266933333333338E-3</c:v>
                </c:pt>
                <c:pt idx="21">
                  <c:v>6.9709793999999988E-3</c:v>
                </c:pt>
                <c:pt idx="22">
                  <c:v>7.2064989333333346E-3</c:v>
                </c:pt>
                <c:pt idx="23">
                  <c:v>7.4332519333333352E-3</c:v>
                </c:pt>
                <c:pt idx="24">
                  <c:v>7.6512384000000004E-3</c:v>
                </c:pt>
                <c:pt idx="25">
                  <c:v>7.8604583333333339E-3</c:v>
                </c:pt>
                <c:pt idx="26">
                  <c:v>8.0609117333333338E-3</c:v>
                </c:pt>
                <c:pt idx="27">
                  <c:v>8.252598600000001E-3</c:v>
                </c:pt>
                <c:pt idx="28">
                  <c:v>8.4355189333333337E-3</c:v>
                </c:pt>
                <c:pt idx="29">
                  <c:v>8.6096727333333338E-3</c:v>
                </c:pt>
                <c:pt idx="30">
                  <c:v>8.7750600000000012E-3</c:v>
                </c:pt>
                <c:pt idx="31">
                  <c:v>8.9316807333333324E-3</c:v>
                </c:pt>
                <c:pt idx="32">
                  <c:v>9.079534933333331E-3</c:v>
                </c:pt>
                <c:pt idx="33">
                  <c:v>9.2186226000000003E-3</c:v>
                </c:pt>
                <c:pt idx="34">
                  <c:v>9.3489437333333335E-3</c:v>
                </c:pt>
                <c:pt idx="35">
                  <c:v>9.4704983333333322E-3</c:v>
                </c:pt>
                <c:pt idx="36">
                  <c:v>9.5832863999999983E-3</c:v>
                </c:pt>
                <c:pt idx="37">
                  <c:v>9.6873079333333334E-3</c:v>
                </c:pt>
                <c:pt idx="38">
                  <c:v>9.7825629333333306E-3</c:v>
                </c:pt>
                <c:pt idx="39">
                  <c:v>9.8690514000000003E-3</c:v>
                </c:pt>
                <c:pt idx="40">
                  <c:v>9.9467733333333322E-3</c:v>
                </c:pt>
                <c:pt idx="41">
                  <c:v>1.0015728733333331E-2</c:v>
                </c:pt>
                <c:pt idx="42">
                  <c:v>1.0075917599999998E-2</c:v>
                </c:pt>
                <c:pt idx="43">
                  <c:v>1.0127339933333333E-2</c:v>
                </c:pt>
                <c:pt idx="44">
                  <c:v>1.0169995733333334E-2</c:v>
                </c:pt>
                <c:pt idx="45">
                  <c:v>1.0203884999999999E-2</c:v>
                </c:pt>
                <c:pt idx="46">
                  <c:v>1.0229007733333333E-2</c:v>
                </c:pt>
                <c:pt idx="47">
                  <c:v>1.0245363933333329E-2</c:v>
                </c:pt>
                <c:pt idx="48">
                  <c:v>1.02529536E-2</c:v>
                </c:pt>
                <c:pt idx="49">
                  <c:v>1.0251776733333329E-2</c:v>
                </c:pt>
                <c:pt idx="50">
                  <c:v>1.0241833333333332E-2</c:v>
                </c:pt>
                <c:pt idx="51">
                  <c:v>1.0223123399999996E-2</c:v>
                </c:pt>
                <c:pt idx="52">
                  <c:v>1.0195646933333328E-2</c:v>
                </c:pt>
                <c:pt idx="53">
                  <c:v>1.0159403933333328E-2</c:v>
                </c:pt>
                <c:pt idx="54">
                  <c:v>1.0114394399999994E-2</c:v>
                </c:pt>
                <c:pt idx="55">
                  <c:v>1.0060618333333325E-2</c:v>
                </c:pt>
                <c:pt idx="56">
                  <c:v>9.9980757333333267E-3</c:v>
                </c:pt>
                <c:pt idx="57">
                  <c:v>9.9267665999999925E-3</c:v>
                </c:pt>
                <c:pt idx="58">
                  <c:v>9.846690933333322E-3</c:v>
                </c:pt>
                <c:pt idx="59">
                  <c:v>9.7578487333333276E-3</c:v>
                </c:pt>
                <c:pt idx="60">
                  <c:v>9.6602399999999901E-3</c:v>
                </c:pt>
                <c:pt idx="61">
                  <c:v>9.5538647333333233E-3</c:v>
                </c:pt>
                <c:pt idx="62">
                  <c:v>9.4387229333333204E-3</c:v>
                </c:pt>
                <c:pt idx="63">
                  <c:v>9.3148145999999918E-3</c:v>
                </c:pt>
                <c:pt idx="64">
                  <c:v>9.18213973333332E-3</c:v>
                </c:pt>
                <c:pt idx="65">
                  <c:v>9.040698333333326E-3</c:v>
                </c:pt>
                <c:pt idx="66">
                  <c:v>8.8904903999999854E-3</c:v>
                </c:pt>
                <c:pt idx="67">
                  <c:v>8.7315159333333225E-3</c:v>
                </c:pt>
                <c:pt idx="68">
                  <c:v>8.56377493333332E-3</c:v>
                </c:pt>
                <c:pt idx="69">
                  <c:v>8.3872673999999883E-3</c:v>
                </c:pt>
                <c:pt idx="70">
                  <c:v>8.2019933333333239E-3</c:v>
                </c:pt>
                <c:pt idx="71">
                  <c:v>8.0079527333333234E-3</c:v>
                </c:pt>
                <c:pt idx="72">
                  <c:v>7.8051455999999797E-3</c:v>
                </c:pt>
                <c:pt idx="73">
                  <c:v>7.5935719333333207E-3</c:v>
                </c:pt>
                <c:pt idx="74">
                  <c:v>7.3732317333333117E-3</c:v>
                </c:pt>
                <c:pt idx="75">
                  <c:v>7.1441249999999838E-3</c:v>
                </c:pt>
                <c:pt idx="76">
                  <c:v>6.9062517333333164E-3</c:v>
                </c:pt>
                <c:pt idx="77">
                  <c:v>6.6596119333333162E-3</c:v>
                </c:pt>
                <c:pt idx="78">
                  <c:v>6.4042055999999799E-3</c:v>
                </c:pt>
                <c:pt idx="79">
                  <c:v>6.1400327333333143E-3</c:v>
                </c:pt>
                <c:pt idx="80">
                  <c:v>5.8670933333333126E-3</c:v>
                </c:pt>
                <c:pt idx="81">
                  <c:v>5.5853873999999783E-3</c:v>
                </c:pt>
                <c:pt idx="82">
                  <c:v>5.2949149333333112E-3</c:v>
                </c:pt>
                <c:pt idx="83">
                  <c:v>4.9956759333333114E-3</c:v>
                </c:pt>
                <c:pt idx="84">
                  <c:v>4.6876703999999686E-3</c:v>
                </c:pt>
                <c:pt idx="85">
                  <c:v>4.3708983333333104E-3</c:v>
                </c:pt>
                <c:pt idx="86">
                  <c:v>4.0453597333333161E-3</c:v>
                </c:pt>
                <c:pt idx="87">
                  <c:v>3.7110545999999717E-3</c:v>
                </c:pt>
                <c:pt idx="88">
                  <c:v>3.367982933333305E-3</c:v>
                </c:pt>
                <c:pt idx="89">
                  <c:v>3.0161447333333091E-3</c:v>
                </c:pt>
                <c:pt idx="90">
                  <c:v>2.6555399999999632E-3</c:v>
                </c:pt>
                <c:pt idx="91">
                  <c:v>2.286168733333302E-3</c:v>
                </c:pt>
                <c:pt idx="92">
                  <c:v>1.9080309333333115E-3</c:v>
                </c:pt>
                <c:pt idx="93">
                  <c:v>1.521126599999971E-3</c:v>
                </c:pt>
                <c:pt idx="94">
                  <c:v>1.1254557333333012E-3</c:v>
                </c:pt>
                <c:pt idx="95">
                  <c:v>7.2101833333329535E-4</c:v>
                </c:pt>
                <c:pt idx="96">
                  <c:v>3.0781439999996024E-4</c:v>
                </c:pt>
                <c:pt idx="97">
                  <c:v>-1.1415606666670408E-4</c:v>
                </c:pt>
                <c:pt idx="98">
                  <c:v>-5.4489306666670456E-4</c:v>
                </c:pt>
                <c:pt idx="99">
                  <c:v>-9.8439660000005508E-4</c:v>
                </c:pt>
                <c:pt idx="100">
                  <c:v>-1.4326666666667001E-3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BB5E-4F9C-AB90-CFA3CF4F9458}"/>
            </c:ext>
          </c:extLst>
        </c:ser>
        <c:ser>
          <c:idx val="77"/>
          <c:order val="77"/>
          <c:spPr>
            <a:ln w="95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val>
            <c:numRef>
              <c:f>'neg alpha'!$G$79:$DC$79</c:f>
              <c:numCache>
                <c:formatCode>General</c:formatCode>
                <c:ptCount val="101"/>
                <c:pt idx="0">
                  <c:v>0</c:v>
                </c:pt>
                <c:pt idx="1">
                  <c:v>4.1861099583333336E-4</c:v>
                </c:pt>
                <c:pt idx="2">
                  <c:v>8.2844398333333338E-4</c:v>
                </c:pt>
                <c:pt idx="3">
                  <c:v>1.2294989624999999E-3</c:v>
                </c:pt>
                <c:pt idx="4">
                  <c:v>1.6217759333333336E-3</c:v>
                </c:pt>
                <c:pt idx="5">
                  <c:v>2.0052748958333333E-3</c:v>
                </c:pt>
                <c:pt idx="6">
                  <c:v>2.3799958500000003E-3</c:v>
                </c:pt>
                <c:pt idx="7">
                  <c:v>2.7459387958333335E-3</c:v>
                </c:pt>
                <c:pt idx="8">
                  <c:v>3.1031037333333336E-3</c:v>
                </c:pt>
                <c:pt idx="9">
                  <c:v>3.4514906624999999E-3</c:v>
                </c:pt>
                <c:pt idx="10">
                  <c:v>3.7910995833333326E-3</c:v>
                </c:pt>
                <c:pt idx="11">
                  <c:v>4.1219304958333321E-3</c:v>
                </c:pt>
                <c:pt idx="12">
                  <c:v>4.4439833999999996E-3</c:v>
                </c:pt>
                <c:pt idx="13">
                  <c:v>4.7572582958333321E-3</c:v>
                </c:pt>
                <c:pt idx="14">
                  <c:v>5.0617551833333323E-3</c:v>
                </c:pt>
                <c:pt idx="15">
                  <c:v>5.3574740624999992E-3</c:v>
                </c:pt>
                <c:pt idx="16">
                  <c:v>5.6444149333333337E-3</c:v>
                </c:pt>
                <c:pt idx="17">
                  <c:v>5.9225777958333333E-3</c:v>
                </c:pt>
                <c:pt idx="18">
                  <c:v>6.1919626500000005E-3</c:v>
                </c:pt>
                <c:pt idx="19">
                  <c:v>6.4525694958333327E-3</c:v>
                </c:pt>
                <c:pt idx="20">
                  <c:v>6.7043983333333343E-3</c:v>
                </c:pt>
                <c:pt idx="21">
                  <c:v>6.9474491625000009E-3</c:v>
                </c:pt>
                <c:pt idx="22">
                  <c:v>7.1817219833333334E-3</c:v>
                </c:pt>
                <c:pt idx="23">
                  <c:v>7.4072167958333344E-3</c:v>
                </c:pt>
                <c:pt idx="24">
                  <c:v>7.6239336000000005E-3</c:v>
                </c:pt>
                <c:pt idx="25">
                  <c:v>7.8318723958333333E-3</c:v>
                </c:pt>
                <c:pt idx="26">
                  <c:v>8.0310331833333345E-3</c:v>
                </c:pt>
                <c:pt idx="27">
                  <c:v>8.2214159625000026E-3</c:v>
                </c:pt>
                <c:pt idx="28">
                  <c:v>8.4030207333333322E-3</c:v>
                </c:pt>
                <c:pt idx="29">
                  <c:v>8.5758474958333338E-3</c:v>
                </c:pt>
                <c:pt idx="30">
                  <c:v>8.7398962500000003E-3</c:v>
                </c:pt>
                <c:pt idx="31">
                  <c:v>8.895166995833332E-3</c:v>
                </c:pt>
                <c:pt idx="32">
                  <c:v>9.0416597333333321E-3</c:v>
                </c:pt>
                <c:pt idx="33">
                  <c:v>9.1793744625000007E-3</c:v>
                </c:pt>
                <c:pt idx="34">
                  <c:v>9.3083111833333343E-3</c:v>
                </c:pt>
                <c:pt idx="35">
                  <c:v>9.4284698958333329E-3</c:v>
                </c:pt>
                <c:pt idx="36">
                  <c:v>9.5398506000000018E-3</c:v>
                </c:pt>
                <c:pt idx="37">
                  <c:v>9.6424532958333357E-3</c:v>
                </c:pt>
                <c:pt idx="38">
                  <c:v>9.7362779833333312E-3</c:v>
                </c:pt>
                <c:pt idx="39">
                  <c:v>9.8213246624999986E-3</c:v>
                </c:pt>
                <c:pt idx="40">
                  <c:v>9.8975933333333328E-3</c:v>
                </c:pt>
                <c:pt idx="41">
                  <c:v>9.965083995833332E-3</c:v>
                </c:pt>
                <c:pt idx="42">
                  <c:v>1.0023796650000001E-2</c:v>
                </c:pt>
                <c:pt idx="43">
                  <c:v>1.0073731295833336E-2</c:v>
                </c:pt>
                <c:pt idx="44">
                  <c:v>1.0114887933333332E-2</c:v>
                </c:pt>
                <c:pt idx="45">
                  <c:v>1.01472665625E-2</c:v>
                </c:pt>
                <c:pt idx="46">
                  <c:v>1.0170867183333331E-2</c:v>
                </c:pt>
                <c:pt idx="47">
                  <c:v>1.0185689795833331E-2</c:v>
                </c:pt>
                <c:pt idx="48">
                  <c:v>1.0191734400000001E-2</c:v>
                </c:pt>
                <c:pt idx="49">
                  <c:v>1.0189000995833333E-2</c:v>
                </c:pt>
                <c:pt idx="50">
                  <c:v>1.0177489583333331E-2</c:v>
                </c:pt>
                <c:pt idx="51">
                  <c:v>1.0157200162499996E-2</c:v>
                </c:pt>
                <c:pt idx="52">
                  <c:v>1.0128132733333328E-2</c:v>
                </c:pt>
                <c:pt idx="53">
                  <c:v>1.009028729583333E-2</c:v>
                </c:pt>
                <c:pt idx="54">
                  <c:v>1.0043663849999995E-2</c:v>
                </c:pt>
                <c:pt idx="55">
                  <c:v>9.9882623958333291E-3</c:v>
                </c:pt>
                <c:pt idx="56">
                  <c:v>9.924082933333328E-3</c:v>
                </c:pt>
                <c:pt idx="57">
                  <c:v>9.8511254624999954E-3</c:v>
                </c:pt>
                <c:pt idx="58">
                  <c:v>9.7693899833333243E-3</c:v>
                </c:pt>
                <c:pt idx="59">
                  <c:v>9.6788764958333287E-3</c:v>
                </c:pt>
                <c:pt idx="60">
                  <c:v>9.5795849999999946E-3</c:v>
                </c:pt>
                <c:pt idx="61">
                  <c:v>9.4715154958333221E-3</c:v>
                </c:pt>
                <c:pt idx="62">
                  <c:v>9.3546679833333216E-3</c:v>
                </c:pt>
                <c:pt idx="63">
                  <c:v>9.2290424624999895E-3</c:v>
                </c:pt>
                <c:pt idx="64">
                  <c:v>9.0946389333333225E-3</c:v>
                </c:pt>
                <c:pt idx="65">
                  <c:v>8.9514573958333274E-3</c:v>
                </c:pt>
                <c:pt idx="66">
                  <c:v>8.7994978499999904E-3</c:v>
                </c:pt>
                <c:pt idx="67">
                  <c:v>8.6387602958333219E-3</c:v>
                </c:pt>
                <c:pt idx="68">
                  <c:v>8.4692447333333219E-3</c:v>
                </c:pt>
                <c:pt idx="69">
                  <c:v>8.290951162499987E-3</c:v>
                </c:pt>
                <c:pt idx="70">
                  <c:v>8.1038795833333274E-3</c:v>
                </c:pt>
                <c:pt idx="71">
                  <c:v>7.908029995833326E-3</c:v>
                </c:pt>
                <c:pt idx="72">
                  <c:v>7.7034023999999826E-3</c:v>
                </c:pt>
                <c:pt idx="73">
                  <c:v>7.4899967958333216E-3</c:v>
                </c:pt>
                <c:pt idx="74">
                  <c:v>7.2678131833333152E-3</c:v>
                </c:pt>
                <c:pt idx="75">
                  <c:v>7.0368515624999843E-3</c:v>
                </c:pt>
                <c:pt idx="76">
                  <c:v>6.7971119333333184E-3</c:v>
                </c:pt>
                <c:pt idx="77">
                  <c:v>6.5485942958333175E-3</c:v>
                </c:pt>
                <c:pt idx="78">
                  <c:v>6.2912986499999782E-3</c:v>
                </c:pt>
                <c:pt idx="79">
                  <c:v>6.0252249958333177E-3</c:v>
                </c:pt>
                <c:pt idx="80">
                  <c:v>5.7503733333333189E-3</c:v>
                </c:pt>
                <c:pt idx="81">
                  <c:v>5.4667436624999816E-3</c:v>
                </c:pt>
                <c:pt idx="82">
                  <c:v>5.1743359833333127E-3</c:v>
                </c:pt>
                <c:pt idx="83">
                  <c:v>4.8731502958333124E-3</c:v>
                </c:pt>
                <c:pt idx="84">
                  <c:v>4.5631865999999771E-3</c:v>
                </c:pt>
                <c:pt idx="85">
                  <c:v>4.2444448958333103E-3</c:v>
                </c:pt>
                <c:pt idx="86">
                  <c:v>3.9169251833333224E-3</c:v>
                </c:pt>
                <c:pt idx="87">
                  <c:v>3.5806274624999718E-3</c:v>
                </c:pt>
                <c:pt idx="88">
                  <c:v>3.235551733333307E-3</c:v>
                </c:pt>
                <c:pt idx="89">
                  <c:v>2.8816979958333072E-3</c:v>
                </c:pt>
                <c:pt idx="90">
                  <c:v>2.5190662499999655E-3</c:v>
                </c:pt>
                <c:pt idx="91">
                  <c:v>2.1476564958333097E-3</c:v>
                </c:pt>
                <c:pt idx="92">
                  <c:v>1.767468733333305E-3</c:v>
                </c:pt>
                <c:pt idx="93">
                  <c:v>1.3785029624999792E-3</c:v>
                </c:pt>
                <c:pt idx="94">
                  <c:v>9.8075918333330458E-4</c:v>
                </c:pt>
                <c:pt idx="95">
                  <c:v>5.7423739583330191E-4</c:v>
                </c:pt>
                <c:pt idx="96">
                  <c:v>1.5893759999996426E-4</c:v>
                </c:pt>
                <c:pt idx="97">
                  <c:v>-2.6514020416670142E-4</c:v>
                </c:pt>
                <c:pt idx="98">
                  <c:v>-6.9799601666669514E-4</c:v>
                </c:pt>
                <c:pt idx="99">
                  <c:v>-1.1396298375000447E-3</c:v>
                </c:pt>
                <c:pt idx="100">
                  <c:v>-1.5900416666667014E-3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BB5E-4F9C-AB90-CFA3CF4F9458}"/>
            </c:ext>
          </c:extLst>
        </c:ser>
        <c:ser>
          <c:idx val="78"/>
          <c:order val="78"/>
          <c:spPr>
            <a:ln w="95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'neg alpha'!$G$80:$DC$80</c:f>
              <c:numCache>
                <c:formatCode>General</c:formatCode>
                <c:ptCount val="101"/>
                <c:pt idx="0">
                  <c:v>0</c:v>
                </c:pt>
                <c:pt idx="1">
                  <c:v>4.1760518333333342E-4</c:v>
                </c:pt>
                <c:pt idx="2">
                  <c:v>8.2642073333333342E-4</c:v>
                </c:pt>
                <c:pt idx="3">
                  <c:v>1.22644665E-3</c:v>
                </c:pt>
                <c:pt idx="4">
                  <c:v>1.6176829333333336E-3</c:v>
                </c:pt>
                <c:pt idx="5">
                  <c:v>2.0001295833333337E-3</c:v>
                </c:pt>
                <c:pt idx="6">
                  <c:v>2.3737866000000003E-3</c:v>
                </c:pt>
                <c:pt idx="7">
                  <c:v>2.7386539833333338E-3</c:v>
                </c:pt>
                <c:pt idx="8">
                  <c:v>3.0947317333333336E-3</c:v>
                </c:pt>
                <c:pt idx="9">
                  <c:v>3.4420198500000002E-3</c:v>
                </c:pt>
                <c:pt idx="10">
                  <c:v>3.7805183333333332E-3</c:v>
                </c:pt>
                <c:pt idx="11">
                  <c:v>4.110227183333333E-3</c:v>
                </c:pt>
                <c:pt idx="12">
                  <c:v>4.4311463999999997E-3</c:v>
                </c:pt>
                <c:pt idx="13">
                  <c:v>4.7432759833333322E-3</c:v>
                </c:pt>
                <c:pt idx="14">
                  <c:v>5.0466159333333333E-3</c:v>
                </c:pt>
                <c:pt idx="15">
                  <c:v>5.3411662499999995E-3</c:v>
                </c:pt>
                <c:pt idx="16">
                  <c:v>5.6269269333333342E-3</c:v>
                </c:pt>
                <c:pt idx="17">
                  <c:v>5.9038979833333331E-3</c:v>
                </c:pt>
                <c:pt idx="18">
                  <c:v>6.1720794000000006E-3</c:v>
                </c:pt>
                <c:pt idx="19">
                  <c:v>6.4314711833333349E-3</c:v>
                </c:pt>
                <c:pt idx="20">
                  <c:v>6.6820733333333351E-3</c:v>
                </c:pt>
                <c:pt idx="21">
                  <c:v>6.9238858500000004E-3</c:v>
                </c:pt>
                <c:pt idx="22">
                  <c:v>7.1569087333333333E-3</c:v>
                </c:pt>
                <c:pt idx="23">
                  <c:v>7.3811419833333357E-3</c:v>
                </c:pt>
                <c:pt idx="24">
                  <c:v>7.5965856000000014E-3</c:v>
                </c:pt>
                <c:pt idx="25">
                  <c:v>7.803239583333333E-3</c:v>
                </c:pt>
                <c:pt idx="26">
                  <c:v>8.0011039333333332E-3</c:v>
                </c:pt>
                <c:pt idx="27">
                  <c:v>8.1901786500000028E-3</c:v>
                </c:pt>
                <c:pt idx="28">
                  <c:v>8.3704637333333349E-3</c:v>
                </c:pt>
                <c:pt idx="29">
                  <c:v>8.5419591833333346E-3</c:v>
                </c:pt>
                <c:pt idx="30">
                  <c:v>8.7046650000000003E-3</c:v>
                </c:pt>
                <c:pt idx="31">
                  <c:v>8.8585811833333319E-3</c:v>
                </c:pt>
                <c:pt idx="32">
                  <c:v>9.0037077333333347E-3</c:v>
                </c:pt>
                <c:pt idx="33">
                  <c:v>9.1400446500000017E-3</c:v>
                </c:pt>
                <c:pt idx="34">
                  <c:v>9.2675919333333346E-3</c:v>
                </c:pt>
                <c:pt idx="35">
                  <c:v>9.3863495833333335E-3</c:v>
                </c:pt>
                <c:pt idx="36">
                  <c:v>9.4963176000000017E-3</c:v>
                </c:pt>
                <c:pt idx="37">
                  <c:v>9.5974959833333342E-3</c:v>
                </c:pt>
                <c:pt idx="38">
                  <c:v>9.6898847333333343E-3</c:v>
                </c:pt>
                <c:pt idx="39">
                  <c:v>9.7734838500000022E-3</c:v>
                </c:pt>
                <c:pt idx="40">
                  <c:v>9.8482933333333342E-3</c:v>
                </c:pt>
                <c:pt idx="41">
                  <c:v>9.9143131833333321E-3</c:v>
                </c:pt>
                <c:pt idx="42">
                  <c:v>9.9715434000000013E-3</c:v>
                </c:pt>
                <c:pt idx="43">
                  <c:v>1.0019983983333333E-2</c:v>
                </c:pt>
                <c:pt idx="44">
                  <c:v>1.0059634933333332E-2</c:v>
                </c:pt>
                <c:pt idx="45">
                  <c:v>1.0090496250000001E-2</c:v>
                </c:pt>
                <c:pt idx="46">
                  <c:v>1.0112567933333334E-2</c:v>
                </c:pt>
                <c:pt idx="47">
                  <c:v>1.0125849983333332E-2</c:v>
                </c:pt>
                <c:pt idx="48">
                  <c:v>1.0130342400000001E-2</c:v>
                </c:pt>
                <c:pt idx="49">
                  <c:v>1.0126045183333331E-2</c:v>
                </c:pt>
                <c:pt idx="50">
                  <c:v>1.0112958333333331E-2</c:v>
                </c:pt>
                <c:pt idx="51">
                  <c:v>1.0091081849999997E-2</c:v>
                </c:pt>
                <c:pt idx="52">
                  <c:v>1.0060415733333328E-2</c:v>
                </c:pt>
                <c:pt idx="53">
                  <c:v>1.0020959983333329E-2</c:v>
                </c:pt>
                <c:pt idx="54">
                  <c:v>9.9727145999999964E-3</c:v>
                </c:pt>
                <c:pt idx="55">
                  <c:v>9.915679583333328E-3</c:v>
                </c:pt>
                <c:pt idx="56">
                  <c:v>9.8498549333333307E-3</c:v>
                </c:pt>
                <c:pt idx="57">
                  <c:v>9.7752406499999975E-3</c:v>
                </c:pt>
                <c:pt idx="58">
                  <c:v>9.6918367333333234E-3</c:v>
                </c:pt>
                <c:pt idx="59">
                  <c:v>9.5996431833333274E-3</c:v>
                </c:pt>
                <c:pt idx="60">
                  <c:v>9.4986599999999921E-3</c:v>
                </c:pt>
                <c:pt idx="61">
                  <c:v>9.3888871833333228E-3</c:v>
                </c:pt>
                <c:pt idx="62">
                  <c:v>9.2703247333333245E-3</c:v>
                </c:pt>
                <c:pt idx="63">
                  <c:v>9.142972649999994E-3</c:v>
                </c:pt>
                <c:pt idx="64">
                  <c:v>9.0068309333333242E-3</c:v>
                </c:pt>
                <c:pt idx="65">
                  <c:v>8.8618995833333256E-3</c:v>
                </c:pt>
                <c:pt idx="66">
                  <c:v>8.7081785999999911E-3</c:v>
                </c:pt>
                <c:pt idx="67">
                  <c:v>8.5456679833333243E-3</c:v>
                </c:pt>
                <c:pt idx="68">
                  <c:v>8.3743677333333218E-3</c:v>
                </c:pt>
                <c:pt idx="69">
                  <c:v>8.1942778499999869E-3</c:v>
                </c:pt>
                <c:pt idx="70">
                  <c:v>8.0053983333333266E-3</c:v>
                </c:pt>
                <c:pt idx="71">
                  <c:v>7.807729183333327E-3</c:v>
                </c:pt>
                <c:pt idx="72">
                  <c:v>7.6012703999999848E-3</c:v>
                </c:pt>
                <c:pt idx="73">
                  <c:v>7.386021983333324E-3</c:v>
                </c:pt>
                <c:pt idx="74">
                  <c:v>7.1619839333333171E-3</c:v>
                </c:pt>
                <c:pt idx="75">
                  <c:v>6.9291562499999848E-3</c:v>
                </c:pt>
                <c:pt idx="76">
                  <c:v>6.6875389333333236E-3</c:v>
                </c:pt>
                <c:pt idx="77">
                  <c:v>6.4371319833333163E-3</c:v>
                </c:pt>
                <c:pt idx="78">
                  <c:v>6.1779353999999835E-3</c:v>
                </c:pt>
                <c:pt idx="79">
                  <c:v>5.909949183333315E-3</c:v>
                </c:pt>
                <c:pt idx="80">
                  <c:v>5.633173333333321E-3</c:v>
                </c:pt>
                <c:pt idx="81">
                  <c:v>5.3476078499999774E-3</c:v>
                </c:pt>
                <c:pt idx="82">
                  <c:v>5.0532527333333153E-3</c:v>
                </c:pt>
                <c:pt idx="83">
                  <c:v>4.7501079833333175E-3</c:v>
                </c:pt>
                <c:pt idx="84">
                  <c:v>4.4381735999999734E-3</c:v>
                </c:pt>
                <c:pt idx="85">
                  <c:v>4.1174495833333144E-3</c:v>
                </c:pt>
                <c:pt idx="86">
                  <c:v>3.7879359333333126E-3</c:v>
                </c:pt>
                <c:pt idx="87">
                  <c:v>3.4496326499999785E-3</c:v>
                </c:pt>
                <c:pt idx="88">
                  <c:v>3.1025397333333052E-3</c:v>
                </c:pt>
                <c:pt idx="89">
                  <c:v>2.7466571833333064E-3</c:v>
                </c:pt>
                <c:pt idx="90">
                  <c:v>2.3819849999999684E-3</c:v>
                </c:pt>
                <c:pt idx="91">
                  <c:v>2.008523183333305E-3</c:v>
                </c:pt>
                <c:pt idx="92">
                  <c:v>1.6262717333333093E-3</c:v>
                </c:pt>
                <c:pt idx="93">
                  <c:v>1.2352306499999743E-3</c:v>
                </c:pt>
                <c:pt idx="94">
                  <c:v>8.3539993333330703E-4</c:v>
                </c:pt>
                <c:pt idx="95">
                  <c:v>4.2677958333330046E-4</c:v>
                </c:pt>
                <c:pt idx="96">
                  <c:v>9.3695999999615642E-6</c:v>
                </c:pt>
                <c:pt idx="97">
                  <c:v>-4.1683001666670272E-4</c:v>
                </c:pt>
                <c:pt idx="98">
                  <c:v>-8.5181926666669933E-4</c:v>
                </c:pt>
                <c:pt idx="99">
                  <c:v>-1.2955981500000491E-3</c:v>
                </c:pt>
                <c:pt idx="100">
                  <c:v>-1.7481666666667034E-3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BB5E-4F9C-AB90-CFA3CF4F9458}"/>
            </c:ext>
          </c:extLst>
        </c:ser>
        <c:ser>
          <c:idx val="79"/>
          <c:order val="79"/>
          <c:spPr>
            <a:ln w="95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'neg alpha'!$G$81:$DC$81</c:f>
              <c:numCache>
                <c:formatCode>General</c:formatCode>
                <c:ptCount val="101"/>
                <c:pt idx="0">
                  <c:v>0</c:v>
                </c:pt>
                <c:pt idx="1">
                  <c:v>4.1659929583333334E-4</c:v>
                </c:pt>
                <c:pt idx="2">
                  <c:v>8.2439718333333326E-4</c:v>
                </c:pt>
                <c:pt idx="3">
                  <c:v>1.2233936624999999E-3</c:v>
                </c:pt>
                <c:pt idx="4">
                  <c:v>1.6135887333333333E-3</c:v>
                </c:pt>
                <c:pt idx="5">
                  <c:v>1.9949823958333329E-3</c:v>
                </c:pt>
                <c:pt idx="6">
                  <c:v>2.3675746499999999E-3</c:v>
                </c:pt>
                <c:pt idx="7">
                  <c:v>2.7313654958333331E-3</c:v>
                </c:pt>
                <c:pt idx="8">
                  <c:v>3.0863549333333333E-3</c:v>
                </c:pt>
                <c:pt idx="9">
                  <c:v>3.4325429624999992E-3</c:v>
                </c:pt>
                <c:pt idx="10">
                  <c:v>3.7699295833333317E-3</c:v>
                </c:pt>
                <c:pt idx="11">
                  <c:v>4.0985147958333325E-3</c:v>
                </c:pt>
                <c:pt idx="12">
                  <c:v>4.4182985999999995E-3</c:v>
                </c:pt>
                <c:pt idx="13">
                  <c:v>4.7292809958333314E-3</c:v>
                </c:pt>
                <c:pt idx="14">
                  <c:v>5.0314619833333324E-3</c:v>
                </c:pt>
                <c:pt idx="15">
                  <c:v>5.3248415624999983E-3</c:v>
                </c:pt>
                <c:pt idx="16">
                  <c:v>5.6094197333333325E-3</c:v>
                </c:pt>
                <c:pt idx="17">
                  <c:v>5.8851964958333315E-3</c:v>
                </c:pt>
                <c:pt idx="18">
                  <c:v>6.1521718499999989E-3</c:v>
                </c:pt>
                <c:pt idx="19">
                  <c:v>6.4103457958333328E-3</c:v>
                </c:pt>
                <c:pt idx="20">
                  <c:v>6.6597183333333325E-3</c:v>
                </c:pt>
                <c:pt idx="21">
                  <c:v>6.9002894624999988E-3</c:v>
                </c:pt>
                <c:pt idx="22">
                  <c:v>7.1320591833333325E-3</c:v>
                </c:pt>
                <c:pt idx="23">
                  <c:v>7.3550274958333328E-3</c:v>
                </c:pt>
                <c:pt idx="24">
                  <c:v>7.5691943999999997E-3</c:v>
                </c:pt>
                <c:pt idx="25">
                  <c:v>7.7745598958333315E-3</c:v>
                </c:pt>
                <c:pt idx="26">
                  <c:v>7.9711239833333315E-3</c:v>
                </c:pt>
                <c:pt idx="27">
                  <c:v>8.1588866624999999E-3</c:v>
                </c:pt>
                <c:pt idx="28">
                  <c:v>8.3378479333333314E-3</c:v>
                </c:pt>
                <c:pt idx="29">
                  <c:v>8.5080077958333312E-3</c:v>
                </c:pt>
                <c:pt idx="30">
                  <c:v>8.6693662499999977E-3</c:v>
                </c:pt>
                <c:pt idx="31">
                  <c:v>8.8219232958333307E-3</c:v>
                </c:pt>
                <c:pt idx="32">
                  <c:v>8.965678933333332E-3</c:v>
                </c:pt>
                <c:pt idx="33">
                  <c:v>9.1006331624999999E-3</c:v>
                </c:pt>
                <c:pt idx="34">
                  <c:v>9.2267859833333327E-3</c:v>
                </c:pt>
                <c:pt idx="35">
                  <c:v>9.3441373958333303E-3</c:v>
                </c:pt>
                <c:pt idx="36">
                  <c:v>9.4526873999999979E-3</c:v>
                </c:pt>
                <c:pt idx="37">
                  <c:v>9.5524359958333305E-3</c:v>
                </c:pt>
                <c:pt idx="38">
                  <c:v>9.6433831833333296E-3</c:v>
                </c:pt>
                <c:pt idx="39">
                  <c:v>9.725528962499997E-3</c:v>
                </c:pt>
                <c:pt idx="40">
                  <c:v>9.7988733333333293E-3</c:v>
                </c:pt>
                <c:pt idx="41">
                  <c:v>9.8634162958333299E-3</c:v>
                </c:pt>
                <c:pt idx="42">
                  <c:v>9.9191578499999954E-3</c:v>
                </c:pt>
                <c:pt idx="43">
                  <c:v>9.9660979958333309E-3</c:v>
                </c:pt>
                <c:pt idx="44">
                  <c:v>1.000423673333333E-2</c:v>
                </c:pt>
                <c:pt idx="45">
                  <c:v>1.0033574062499996E-2</c:v>
                </c:pt>
                <c:pt idx="46">
                  <c:v>1.0054109983333328E-2</c:v>
                </c:pt>
                <c:pt idx="47">
                  <c:v>1.0065844495833327E-2</c:v>
                </c:pt>
                <c:pt idx="48">
                  <c:v>1.0068777599999997E-2</c:v>
                </c:pt>
                <c:pt idx="49">
                  <c:v>1.0062909295833327E-2</c:v>
                </c:pt>
                <c:pt idx="50">
                  <c:v>1.0048239583333327E-2</c:v>
                </c:pt>
                <c:pt idx="51">
                  <c:v>1.0024768462499993E-2</c:v>
                </c:pt>
                <c:pt idx="52">
                  <c:v>9.9924959333333226E-3</c:v>
                </c:pt>
                <c:pt idx="53">
                  <c:v>9.9514219958333275E-3</c:v>
                </c:pt>
                <c:pt idx="54">
                  <c:v>9.9015466499999902E-3</c:v>
                </c:pt>
                <c:pt idx="55">
                  <c:v>9.8428698958333213E-3</c:v>
                </c:pt>
                <c:pt idx="56">
                  <c:v>9.7753917333333242E-3</c:v>
                </c:pt>
                <c:pt idx="57">
                  <c:v>9.6991121624999902E-3</c:v>
                </c:pt>
                <c:pt idx="58">
                  <c:v>9.6140311833333176E-3</c:v>
                </c:pt>
                <c:pt idx="59">
                  <c:v>9.5201487958333237E-3</c:v>
                </c:pt>
                <c:pt idx="60">
                  <c:v>9.417464999999986E-3</c:v>
                </c:pt>
                <c:pt idx="61">
                  <c:v>9.3059797958333183E-3</c:v>
                </c:pt>
                <c:pt idx="62">
                  <c:v>9.185693183333319E-3</c:v>
                </c:pt>
                <c:pt idx="63">
                  <c:v>9.0566051624999845E-3</c:v>
                </c:pt>
                <c:pt idx="64">
                  <c:v>8.9187157333333184E-3</c:v>
                </c:pt>
                <c:pt idx="65">
                  <c:v>8.7720248958333205E-3</c:v>
                </c:pt>
                <c:pt idx="66">
                  <c:v>8.6165326499999841E-3</c:v>
                </c:pt>
                <c:pt idx="67">
                  <c:v>8.4522389958333159E-3</c:v>
                </c:pt>
                <c:pt idx="68">
                  <c:v>8.2791439333333161E-3</c:v>
                </c:pt>
                <c:pt idx="69">
                  <c:v>8.0972474624999846E-3</c:v>
                </c:pt>
                <c:pt idx="70">
                  <c:v>7.906549583333318E-3</c:v>
                </c:pt>
                <c:pt idx="71">
                  <c:v>7.7070502958333197E-3</c:v>
                </c:pt>
                <c:pt idx="72">
                  <c:v>7.4987495999999758E-3</c:v>
                </c:pt>
                <c:pt idx="73">
                  <c:v>7.2816474958333141E-3</c:v>
                </c:pt>
                <c:pt idx="74">
                  <c:v>7.0557439833333103E-3</c:v>
                </c:pt>
                <c:pt idx="75">
                  <c:v>6.8210390624999749E-3</c:v>
                </c:pt>
                <c:pt idx="76">
                  <c:v>6.5775327333333147E-3</c:v>
                </c:pt>
                <c:pt idx="77">
                  <c:v>6.3252249958333055E-3</c:v>
                </c:pt>
                <c:pt idx="78">
                  <c:v>6.0641158499999716E-3</c:v>
                </c:pt>
                <c:pt idx="79">
                  <c:v>5.7942052958333094E-3</c:v>
                </c:pt>
                <c:pt idx="80">
                  <c:v>5.5154933333333121E-3</c:v>
                </c:pt>
                <c:pt idx="81">
                  <c:v>5.2279799624999693E-3</c:v>
                </c:pt>
                <c:pt idx="82">
                  <c:v>4.9316651833333051E-3</c:v>
                </c:pt>
                <c:pt idx="83">
                  <c:v>4.6265489958333093E-3</c:v>
                </c:pt>
                <c:pt idx="84">
                  <c:v>4.3126313999999645E-3</c:v>
                </c:pt>
                <c:pt idx="85">
                  <c:v>3.9899123958333019E-3</c:v>
                </c:pt>
                <c:pt idx="86">
                  <c:v>3.6583919833333076E-3</c:v>
                </c:pt>
                <c:pt idx="87">
                  <c:v>3.3180701624999642E-3</c:v>
                </c:pt>
                <c:pt idx="88">
                  <c:v>2.9689469333332996E-3</c:v>
                </c:pt>
                <c:pt idx="89">
                  <c:v>2.6110222958332999E-3</c:v>
                </c:pt>
                <c:pt idx="90">
                  <c:v>2.244296249999958E-3</c:v>
                </c:pt>
                <c:pt idx="91">
                  <c:v>1.8687687958332949E-3</c:v>
                </c:pt>
                <c:pt idx="92">
                  <c:v>1.4844399333332967E-3</c:v>
                </c:pt>
                <c:pt idx="93">
                  <c:v>1.0913096624999633E-3</c:v>
                </c:pt>
                <c:pt idx="94">
                  <c:v>6.8937798333328776E-4</c:v>
                </c:pt>
                <c:pt idx="95">
                  <c:v>2.78644895833291E-4</c:v>
                </c:pt>
                <c:pt idx="96">
                  <c:v>-1.4088960000004785E-4</c:v>
                </c:pt>
                <c:pt idx="97">
                  <c:v>-5.6922550416671491E-4</c:v>
                </c:pt>
                <c:pt idx="98">
                  <c:v>-1.0063628166667102E-3</c:v>
                </c:pt>
                <c:pt idx="99">
                  <c:v>-1.4523015375000545E-3</c:v>
                </c:pt>
                <c:pt idx="100">
                  <c:v>-1.9070416666667131E-3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BB5E-4F9C-AB90-CFA3CF4F9458}"/>
            </c:ext>
          </c:extLst>
        </c:ser>
        <c:ser>
          <c:idx val="80"/>
          <c:order val="80"/>
          <c:spPr>
            <a:ln w="95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'neg alpha'!$G$82:$DC$82</c:f>
              <c:numCache>
                <c:formatCode>General</c:formatCode>
                <c:ptCount val="101"/>
                <c:pt idx="0">
                  <c:v>0</c:v>
                </c:pt>
                <c:pt idx="1">
                  <c:v>4.1559333333333334E-4</c:v>
                </c:pt>
                <c:pt idx="2">
                  <c:v>8.2237333333333332E-4</c:v>
                </c:pt>
                <c:pt idx="3">
                  <c:v>1.2203399999999999E-3</c:v>
                </c:pt>
                <c:pt idx="4">
                  <c:v>1.6094933333333334E-3</c:v>
                </c:pt>
                <c:pt idx="5">
                  <c:v>1.989833333333333E-3</c:v>
                </c:pt>
                <c:pt idx="6">
                  <c:v>2.3613599999999998E-3</c:v>
                </c:pt>
                <c:pt idx="7">
                  <c:v>2.7240733333333332E-3</c:v>
                </c:pt>
                <c:pt idx="8">
                  <c:v>3.0779733333333335E-3</c:v>
                </c:pt>
                <c:pt idx="9">
                  <c:v>3.4230599999999995E-3</c:v>
                </c:pt>
                <c:pt idx="10">
                  <c:v>3.759333333333332E-3</c:v>
                </c:pt>
                <c:pt idx="11">
                  <c:v>4.0867933333333323E-3</c:v>
                </c:pt>
                <c:pt idx="12">
                  <c:v>4.4054399999999992E-3</c:v>
                </c:pt>
                <c:pt idx="13">
                  <c:v>4.7152733333333313E-3</c:v>
                </c:pt>
                <c:pt idx="14">
                  <c:v>5.0162933333333321E-3</c:v>
                </c:pt>
                <c:pt idx="15">
                  <c:v>5.308499999999999E-3</c:v>
                </c:pt>
                <c:pt idx="16">
                  <c:v>5.5918933333333337E-3</c:v>
                </c:pt>
                <c:pt idx="17">
                  <c:v>5.8664733333333319E-3</c:v>
                </c:pt>
                <c:pt idx="18">
                  <c:v>6.1322399999999997E-3</c:v>
                </c:pt>
                <c:pt idx="19">
                  <c:v>6.3891933333333328E-3</c:v>
                </c:pt>
                <c:pt idx="20">
                  <c:v>6.6373333333333336E-3</c:v>
                </c:pt>
                <c:pt idx="21">
                  <c:v>6.8766599999999997E-3</c:v>
                </c:pt>
                <c:pt idx="22">
                  <c:v>7.1071733333333328E-3</c:v>
                </c:pt>
                <c:pt idx="23">
                  <c:v>7.3288733333333328E-3</c:v>
                </c:pt>
                <c:pt idx="24">
                  <c:v>7.5417599999999998E-3</c:v>
                </c:pt>
                <c:pt idx="25">
                  <c:v>7.745833333333332E-3</c:v>
                </c:pt>
                <c:pt idx="26">
                  <c:v>7.9410933333333329E-3</c:v>
                </c:pt>
                <c:pt idx="27">
                  <c:v>8.1275400000000008E-3</c:v>
                </c:pt>
                <c:pt idx="28">
                  <c:v>8.3051733333333322E-3</c:v>
                </c:pt>
                <c:pt idx="29">
                  <c:v>8.4739933333333323E-3</c:v>
                </c:pt>
                <c:pt idx="30">
                  <c:v>8.6339999999999993E-3</c:v>
                </c:pt>
                <c:pt idx="31">
                  <c:v>8.7851933333333299E-3</c:v>
                </c:pt>
                <c:pt idx="32">
                  <c:v>8.9275733333333326E-3</c:v>
                </c:pt>
                <c:pt idx="33">
                  <c:v>9.0611399999999988E-3</c:v>
                </c:pt>
                <c:pt idx="34">
                  <c:v>9.1858933333333337E-3</c:v>
                </c:pt>
                <c:pt idx="35">
                  <c:v>9.3018333333333321E-3</c:v>
                </c:pt>
                <c:pt idx="36">
                  <c:v>9.4089599999999975E-3</c:v>
                </c:pt>
                <c:pt idx="37">
                  <c:v>9.5072733333333298E-3</c:v>
                </c:pt>
                <c:pt idx="38">
                  <c:v>9.5967733333333308E-3</c:v>
                </c:pt>
                <c:pt idx="39">
                  <c:v>9.6774599999999988E-3</c:v>
                </c:pt>
                <c:pt idx="40">
                  <c:v>9.7493333333333321E-3</c:v>
                </c:pt>
                <c:pt idx="41">
                  <c:v>9.8123933333333288E-3</c:v>
                </c:pt>
                <c:pt idx="42">
                  <c:v>9.8666399999999994E-3</c:v>
                </c:pt>
                <c:pt idx="43">
                  <c:v>9.9120733333333301E-3</c:v>
                </c:pt>
                <c:pt idx="44">
                  <c:v>9.9486933333333312E-3</c:v>
                </c:pt>
                <c:pt idx="45">
                  <c:v>9.9764999999999993E-3</c:v>
                </c:pt>
                <c:pt idx="46">
                  <c:v>9.9954933333333291E-3</c:v>
                </c:pt>
                <c:pt idx="47">
                  <c:v>1.0005673333333328E-2</c:v>
                </c:pt>
                <c:pt idx="48">
                  <c:v>1.0007039999999998E-2</c:v>
                </c:pt>
                <c:pt idx="49">
                  <c:v>9.9995933333333255E-3</c:v>
                </c:pt>
                <c:pt idx="50">
                  <c:v>9.9833333333333284E-3</c:v>
                </c:pt>
                <c:pt idx="51">
                  <c:v>9.9582599999999948E-3</c:v>
                </c:pt>
                <c:pt idx="52">
                  <c:v>9.924373333333323E-3</c:v>
                </c:pt>
                <c:pt idx="53">
                  <c:v>9.8816733333333268E-3</c:v>
                </c:pt>
                <c:pt idx="54">
                  <c:v>9.8301599999999923E-3</c:v>
                </c:pt>
                <c:pt idx="55">
                  <c:v>9.7698333333333214E-3</c:v>
                </c:pt>
                <c:pt idx="56">
                  <c:v>9.7006933333333243E-3</c:v>
                </c:pt>
                <c:pt idx="57">
                  <c:v>9.6227399999999925E-3</c:v>
                </c:pt>
                <c:pt idx="58">
                  <c:v>9.535973333333319E-3</c:v>
                </c:pt>
                <c:pt idx="59">
                  <c:v>9.4403933333333228E-3</c:v>
                </c:pt>
                <c:pt idx="60">
                  <c:v>9.3359999999999901E-3</c:v>
                </c:pt>
                <c:pt idx="61">
                  <c:v>9.2227933333333227E-3</c:v>
                </c:pt>
                <c:pt idx="62">
                  <c:v>9.1007733333333188E-3</c:v>
                </c:pt>
                <c:pt idx="63">
                  <c:v>8.9699399999999888E-3</c:v>
                </c:pt>
                <c:pt idx="64">
                  <c:v>8.8302933333333188E-3</c:v>
                </c:pt>
                <c:pt idx="65">
                  <c:v>8.6818333333333192E-3</c:v>
                </c:pt>
                <c:pt idx="66">
                  <c:v>8.5245599999999866E-3</c:v>
                </c:pt>
                <c:pt idx="67">
                  <c:v>8.358473333333321E-3</c:v>
                </c:pt>
                <c:pt idx="68">
                  <c:v>8.1835733333333154E-3</c:v>
                </c:pt>
                <c:pt idx="69">
                  <c:v>7.9998599999999837E-3</c:v>
                </c:pt>
                <c:pt idx="70">
                  <c:v>7.8073333333333224E-3</c:v>
                </c:pt>
                <c:pt idx="71">
                  <c:v>7.6059933333333177E-3</c:v>
                </c:pt>
                <c:pt idx="72">
                  <c:v>7.3958399999999765E-3</c:v>
                </c:pt>
                <c:pt idx="73">
                  <c:v>7.1768733333333196E-3</c:v>
                </c:pt>
                <c:pt idx="74">
                  <c:v>6.9490933333333088E-3</c:v>
                </c:pt>
                <c:pt idx="75">
                  <c:v>6.7124999999999789E-3</c:v>
                </c:pt>
                <c:pt idx="76">
                  <c:v>6.467093333333316E-3</c:v>
                </c:pt>
                <c:pt idx="77">
                  <c:v>6.212873333333313E-3</c:v>
                </c:pt>
                <c:pt idx="78">
                  <c:v>5.9498399999999771E-3</c:v>
                </c:pt>
                <c:pt idx="79">
                  <c:v>5.6779933333333081E-3</c:v>
                </c:pt>
                <c:pt idx="80">
                  <c:v>5.3973333333333096E-3</c:v>
                </c:pt>
                <c:pt idx="81">
                  <c:v>5.107859999999971E-3</c:v>
                </c:pt>
                <c:pt idx="82">
                  <c:v>4.8095733333333064E-3</c:v>
                </c:pt>
                <c:pt idx="83">
                  <c:v>4.5024733333333088E-3</c:v>
                </c:pt>
                <c:pt idx="84">
                  <c:v>4.1865599999999711E-3</c:v>
                </c:pt>
                <c:pt idx="85">
                  <c:v>3.8618333333333005E-3</c:v>
                </c:pt>
                <c:pt idx="86">
                  <c:v>3.5282933333333072E-3</c:v>
                </c:pt>
                <c:pt idx="87">
                  <c:v>3.1859399999999635E-3</c:v>
                </c:pt>
                <c:pt idx="88">
                  <c:v>2.8347733333332972E-3</c:v>
                </c:pt>
                <c:pt idx="89">
                  <c:v>2.4747933333333014E-3</c:v>
                </c:pt>
                <c:pt idx="90">
                  <c:v>2.1059999999999621E-3</c:v>
                </c:pt>
                <c:pt idx="91">
                  <c:v>1.7283933333332932E-3</c:v>
                </c:pt>
                <c:pt idx="92">
                  <c:v>1.3419733333333017E-3</c:v>
                </c:pt>
                <c:pt idx="93">
                  <c:v>9.4673999999996677E-4</c:v>
                </c:pt>
                <c:pt idx="94">
                  <c:v>5.4269333333329534E-4</c:v>
                </c:pt>
                <c:pt idx="95">
                  <c:v>1.2983333333329433E-4</c:v>
                </c:pt>
                <c:pt idx="96">
                  <c:v>-2.9184000000004318E-4</c:v>
                </c:pt>
                <c:pt idx="97">
                  <c:v>-7.2232666666671025E-4</c:v>
                </c:pt>
                <c:pt idx="98">
                  <c:v>-1.1616266666667138E-3</c:v>
                </c:pt>
                <c:pt idx="99">
                  <c:v>-1.6097400000000539E-3</c:v>
                </c:pt>
                <c:pt idx="100">
                  <c:v>-2.0666666666667097E-3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BB5E-4F9C-AB90-CFA3CF4F9458}"/>
            </c:ext>
          </c:extLst>
        </c:ser>
        <c:ser>
          <c:idx val="81"/>
          <c:order val="81"/>
          <c:spPr>
            <a:ln w="95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'neg alpha'!$G$83:$DC$83</c:f>
              <c:numCache>
                <c:formatCode>General</c:formatCode>
                <c:ptCount val="101"/>
                <c:pt idx="0">
                  <c:v>0</c:v>
                </c:pt>
                <c:pt idx="1">
                  <c:v>4.1458729583333331E-4</c:v>
                </c:pt>
                <c:pt idx="2">
                  <c:v>8.2034918333333327E-4</c:v>
                </c:pt>
                <c:pt idx="3">
                  <c:v>1.2172856624999998E-3</c:v>
                </c:pt>
                <c:pt idx="4">
                  <c:v>1.6053967333333333E-3</c:v>
                </c:pt>
                <c:pt idx="5">
                  <c:v>1.9846823958333333E-3</c:v>
                </c:pt>
                <c:pt idx="6">
                  <c:v>2.3551426500000002E-3</c:v>
                </c:pt>
                <c:pt idx="7">
                  <c:v>2.7167774958333337E-3</c:v>
                </c:pt>
                <c:pt idx="8">
                  <c:v>3.0695869333333334E-3</c:v>
                </c:pt>
                <c:pt idx="9">
                  <c:v>3.4135709624999993E-3</c:v>
                </c:pt>
                <c:pt idx="10">
                  <c:v>3.7487295833333327E-3</c:v>
                </c:pt>
                <c:pt idx="11">
                  <c:v>4.0750627958333323E-3</c:v>
                </c:pt>
                <c:pt idx="12">
                  <c:v>4.3925705999999995E-3</c:v>
                </c:pt>
                <c:pt idx="13">
                  <c:v>4.701252995833332E-3</c:v>
                </c:pt>
                <c:pt idx="14">
                  <c:v>5.0011099833333333E-3</c:v>
                </c:pt>
                <c:pt idx="15">
                  <c:v>5.2921415624999982E-3</c:v>
                </c:pt>
                <c:pt idx="16">
                  <c:v>5.5743477333333328E-3</c:v>
                </c:pt>
                <c:pt idx="17">
                  <c:v>5.8477284958333327E-3</c:v>
                </c:pt>
                <c:pt idx="18">
                  <c:v>6.1122838499999997E-3</c:v>
                </c:pt>
                <c:pt idx="19">
                  <c:v>6.3680137958333338E-3</c:v>
                </c:pt>
                <c:pt idx="20">
                  <c:v>6.614918333333334E-3</c:v>
                </c:pt>
                <c:pt idx="21">
                  <c:v>6.8529974624999997E-3</c:v>
                </c:pt>
                <c:pt idx="22">
                  <c:v>7.0822511833333341E-3</c:v>
                </c:pt>
                <c:pt idx="23">
                  <c:v>7.3026794958333339E-3</c:v>
                </c:pt>
                <c:pt idx="24">
                  <c:v>7.5142823999999999E-3</c:v>
                </c:pt>
                <c:pt idx="25">
                  <c:v>7.7170598958333329E-3</c:v>
                </c:pt>
                <c:pt idx="26">
                  <c:v>7.9110119833333339E-3</c:v>
                </c:pt>
                <c:pt idx="27">
                  <c:v>8.096138662500002E-3</c:v>
                </c:pt>
                <c:pt idx="28">
                  <c:v>8.2724399333333337E-3</c:v>
                </c:pt>
                <c:pt idx="29">
                  <c:v>8.4399157958333325E-3</c:v>
                </c:pt>
                <c:pt idx="30">
                  <c:v>8.5985662499999983E-3</c:v>
                </c:pt>
                <c:pt idx="31">
                  <c:v>8.7483912958333312E-3</c:v>
                </c:pt>
                <c:pt idx="32">
                  <c:v>8.8893909333333312E-3</c:v>
                </c:pt>
                <c:pt idx="33">
                  <c:v>9.0215651624999983E-3</c:v>
                </c:pt>
                <c:pt idx="34">
                  <c:v>9.1449139833333325E-3</c:v>
                </c:pt>
                <c:pt idx="35">
                  <c:v>9.259437395833332E-3</c:v>
                </c:pt>
                <c:pt idx="36">
                  <c:v>9.3651353999999985E-3</c:v>
                </c:pt>
                <c:pt idx="37">
                  <c:v>9.4620079958333322E-3</c:v>
                </c:pt>
                <c:pt idx="38">
                  <c:v>9.5500551833333312E-3</c:v>
                </c:pt>
                <c:pt idx="39">
                  <c:v>9.629276962499999E-3</c:v>
                </c:pt>
                <c:pt idx="40">
                  <c:v>9.6996733333333321E-3</c:v>
                </c:pt>
                <c:pt idx="41">
                  <c:v>9.7612442958333306E-3</c:v>
                </c:pt>
                <c:pt idx="42">
                  <c:v>9.8139898499999996E-3</c:v>
                </c:pt>
                <c:pt idx="43">
                  <c:v>9.8579099958333322E-3</c:v>
                </c:pt>
                <c:pt idx="44">
                  <c:v>9.8930047333333319E-3</c:v>
                </c:pt>
                <c:pt idx="45">
                  <c:v>9.9192740625000005E-3</c:v>
                </c:pt>
                <c:pt idx="46">
                  <c:v>9.9367179833333309E-3</c:v>
                </c:pt>
                <c:pt idx="47">
                  <c:v>9.9453364958333283E-3</c:v>
                </c:pt>
                <c:pt idx="48">
                  <c:v>9.9451295999999981E-3</c:v>
                </c:pt>
                <c:pt idx="49">
                  <c:v>9.936097295833328E-3</c:v>
                </c:pt>
                <c:pt idx="50">
                  <c:v>9.9182395833333301E-3</c:v>
                </c:pt>
                <c:pt idx="51">
                  <c:v>9.8915564624999959E-3</c:v>
                </c:pt>
                <c:pt idx="52">
                  <c:v>9.856047933333327E-3</c:v>
                </c:pt>
                <c:pt idx="53">
                  <c:v>9.8117139958333287E-3</c:v>
                </c:pt>
                <c:pt idx="54">
                  <c:v>9.7585546499999939E-3</c:v>
                </c:pt>
                <c:pt idx="55">
                  <c:v>9.6965698958333263E-3</c:v>
                </c:pt>
                <c:pt idx="56">
                  <c:v>9.6257597333333274E-3</c:v>
                </c:pt>
                <c:pt idx="57">
                  <c:v>9.5461241624999939E-3</c:v>
                </c:pt>
                <c:pt idx="58">
                  <c:v>9.4576631833333188E-3</c:v>
                </c:pt>
                <c:pt idx="59">
                  <c:v>9.360376795833323E-3</c:v>
                </c:pt>
                <c:pt idx="60">
                  <c:v>9.2542649999999872E-3</c:v>
                </c:pt>
                <c:pt idx="61">
                  <c:v>9.1393277958333186E-3</c:v>
                </c:pt>
                <c:pt idx="62">
                  <c:v>9.015565183333317E-3</c:v>
                </c:pt>
                <c:pt idx="63">
                  <c:v>8.8829771624999859E-3</c:v>
                </c:pt>
                <c:pt idx="64">
                  <c:v>8.7415637333333185E-3</c:v>
                </c:pt>
                <c:pt idx="65">
                  <c:v>8.5913248958333216E-3</c:v>
                </c:pt>
                <c:pt idx="66">
                  <c:v>8.4322606499999848E-3</c:v>
                </c:pt>
                <c:pt idx="67">
                  <c:v>8.2643709958333186E-3</c:v>
                </c:pt>
                <c:pt idx="68">
                  <c:v>8.087655933333316E-3</c:v>
                </c:pt>
                <c:pt idx="69">
                  <c:v>7.902115462499984E-3</c:v>
                </c:pt>
                <c:pt idx="70">
                  <c:v>7.7077495833333225E-3</c:v>
                </c:pt>
                <c:pt idx="71">
                  <c:v>7.5045582958333176E-3</c:v>
                </c:pt>
                <c:pt idx="72">
                  <c:v>7.2925415999999764E-3</c:v>
                </c:pt>
                <c:pt idx="73">
                  <c:v>7.0716994958333161E-3</c:v>
                </c:pt>
                <c:pt idx="74">
                  <c:v>6.8420319833333125E-3</c:v>
                </c:pt>
                <c:pt idx="75">
                  <c:v>6.6035390624999794E-3</c:v>
                </c:pt>
                <c:pt idx="76">
                  <c:v>6.3562207333333134E-3</c:v>
                </c:pt>
                <c:pt idx="77">
                  <c:v>6.1000769958333111E-3</c:v>
                </c:pt>
                <c:pt idx="78">
                  <c:v>5.8351078499999758E-3</c:v>
                </c:pt>
                <c:pt idx="79">
                  <c:v>5.561313295833311E-3</c:v>
                </c:pt>
                <c:pt idx="80">
                  <c:v>5.2786933333333133E-3</c:v>
                </c:pt>
                <c:pt idx="81">
                  <c:v>4.9872479624999723E-3</c:v>
                </c:pt>
                <c:pt idx="82">
                  <c:v>4.6869771833333088E-3</c:v>
                </c:pt>
                <c:pt idx="83">
                  <c:v>4.3778809958333088E-3</c:v>
                </c:pt>
                <c:pt idx="84">
                  <c:v>4.059959399999969E-3</c:v>
                </c:pt>
                <c:pt idx="85">
                  <c:v>3.7332123958333033E-3</c:v>
                </c:pt>
                <c:pt idx="86">
                  <c:v>3.3976399833333115E-3</c:v>
                </c:pt>
                <c:pt idx="87">
                  <c:v>3.0532421624999695E-3</c:v>
                </c:pt>
                <c:pt idx="88">
                  <c:v>2.7000189333333049E-3</c:v>
                </c:pt>
                <c:pt idx="89">
                  <c:v>2.337970295833304E-3</c:v>
                </c:pt>
                <c:pt idx="90">
                  <c:v>1.9670962499999597E-3</c:v>
                </c:pt>
                <c:pt idx="91">
                  <c:v>1.5873967958332999E-3</c:v>
                </c:pt>
                <c:pt idx="92">
                  <c:v>1.1988719333333037E-3</c:v>
                </c:pt>
                <c:pt idx="93">
                  <c:v>8.0152166249996409E-4</c:v>
                </c:pt>
                <c:pt idx="94">
                  <c:v>3.9534598333329507E-4</c:v>
                </c:pt>
                <c:pt idx="95">
                  <c:v>-1.9655104166703408E-5</c:v>
                </c:pt>
                <c:pt idx="96">
                  <c:v>-4.4348160000004522E-4</c:v>
                </c:pt>
                <c:pt idx="97">
                  <c:v>-8.7613350416670954E-4</c:v>
                </c:pt>
                <c:pt idx="98">
                  <c:v>-1.3176108166667103E-3</c:v>
                </c:pt>
                <c:pt idx="99">
                  <c:v>-1.7679135375000543E-3</c:v>
                </c:pt>
                <c:pt idx="100">
                  <c:v>-2.227041666666707E-3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BB5E-4F9C-AB90-CFA3CF4F9458}"/>
            </c:ext>
          </c:extLst>
        </c:ser>
        <c:ser>
          <c:idx val="82"/>
          <c:order val="82"/>
          <c:spPr>
            <a:ln w="95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'neg alpha'!$G$84:$DC$84</c:f>
              <c:numCache>
                <c:formatCode>General</c:formatCode>
                <c:ptCount val="101"/>
                <c:pt idx="0">
                  <c:v>0</c:v>
                </c:pt>
                <c:pt idx="1">
                  <c:v>4.1358118333333337E-4</c:v>
                </c:pt>
                <c:pt idx="2">
                  <c:v>8.1832473333333334E-4</c:v>
                </c:pt>
                <c:pt idx="3">
                  <c:v>1.21423065E-3</c:v>
                </c:pt>
                <c:pt idx="4">
                  <c:v>1.6012989333333335E-3</c:v>
                </c:pt>
                <c:pt idx="5">
                  <c:v>1.9795295833333337E-3</c:v>
                </c:pt>
                <c:pt idx="6">
                  <c:v>2.3489226E-3</c:v>
                </c:pt>
                <c:pt idx="7">
                  <c:v>2.7094779833333337E-3</c:v>
                </c:pt>
                <c:pt idx="8">
                  <c:v>3.0611957333333334E-3</c:v>
                </c:pt>
                <c:pt idx="9">
                  <c:v>3.4040758499999995E-3</c:v>
                </c:pt>
                <c:pt idx="10">
                  <c:v>3.7381183333333331E-3</c:v>
                </c:pt>
                <c:pt idx="11">
                  <c:v>4.0633231833333327E-3</c:v>
                </c:pt>
                <c:pt idx="12">
                  <c:v>4.3796903999999996E-3</c:v>
                </c:pt>
                <c:pt idx="13">
                  <c:v>4.6872199833333326E-3</c:v>
                </c:pt>
                <c:pt idx="14">
                  <c:v>4.9859119333333325E-3</c:v>
                </c:pt>
                <c:pt idx="15">
                  <c:v>5.2757662499999993E-3</c:v>
                </c:pt>
                <c:pt idx="16">
                  <c:v>5.5567829333333339E-3</c:v>
                </c:pt>
                <c:pt idx="17">
                  <c:v>5.8289619833333329E-3</c:v>
                </c:pt>
                <c:pt idx="18">
                  <c:v>6.0923034000000004E-3</c:v>
                </c:pt>
                <c:pt idx="19">
                  <c:v>6.3468071833333332E-3</c:v>
                </c:pt>
                <c:pt idx="20">
                  <c:v>6.5924733333333346E-3</c:v>
                </c:pt>
                <c:pt idx="21">
                  <c:v>6.8293018499999995E-3</c:v>
                </c:pt>
                <c:pt idx="22">
                  <c:v>7.0572927333333348E-3</c:v>
                </c:pt>
                <c:pt idx="23">
                  <c:v>7.2764459833333343E-3</c:v>
                </c:pt>
                <c:pt idx="24">
                  <c:v>7.4867616000000008E-3</c:v>
                </c:pt>
                <c:pt idx="25">
                  <c:v>7.6882395833333325E-3</c:v>
                </c:pt>
                <c:pt idx="26">
                  <c:v>7.8808799333333346E-3</c:v>
                </c:pt>
                <c:pt idx="27">
                  <c:v>8.0646826500000001E-3</c:v>
                </c:pt>
                <c:pt idx="28">
                  <c:v>8.2396477333333343E-3</c:v>
                </c:pt>
                <c:pt idx="29">
                  <c:v>8.4057751833333336E-3</c:v>
                </c:pt>
                <c:pt idx="30">
                  <c:v>8.5630650000000016E-3</c:v>
                </c:pt>
                <c:pt idx="31">
                  <c:v>8.7115171833333331E-3</c:v>
                </c:pt>
                <c:pt idx="32">
                  <c:v>8.8511317333333332E-3</c:v>
                </c:pt>
                <c:pt idx="33">
                  <c:v>8.981908650000002E-3</c:v>
                </c:pt>
                <c:pt idx="34">
                  <c:v>9.1038479333333342E-3</c:v>
                </c:pt>
                <c:pt idx="35">
                  <c:v>9.2169495833333333E-3</c:v>
                </c:pt>
                <c:pt idx="36">
                  <c:v>9.3212135999999994E-3</c:v>
                </c:pt>
                <c:pt idx="37">
                  <c:v>9.4166399833333324E-3</c:v>
                </c:pt>
                <c:pt idx="38">
                  <c:v>9.5032287333333305E-3</c:v>
                </c:pt>
                <c:pt idx="39">
                  <c:v>9.5809798499999991E-3</c:v>
                </c:pt>
                <c:pt idx="40">
                  <c:v>9.6498933333333346E-3</c:v>
                </c:pt>
                <c:pt idx="41">
                  <c:v>9.7099691833333317E-3</c:v>
                </c:pt>
                <c:pt idx="42">
                  <c:v>9.7612073999999993E-3</c:v>
                </c:pt>
                <c:pt idx="43">
                  <c:v>9.8036079833333321E-3</c:v>
                </c:pt>
                <c:pt idx="44">
                  <c:v>9.8371709333333335E-3</c:v>
                </c:pt>
                <c:pt idx="45">
                  <c:v>9.8618962500000001E-3</c:v>
                </c:pt>
                <c:pt idx="46">
                  <c:v>9.8777839333333301E-3</c:v>
                </c:pt>
                <c:pt idx="47">
                  <c:v>9.8848339833333323E-3</c:v>
                </c:pt>
                <c:pt idx="48">
                  <c:v>9.8830463999999996E-3</c:v>
                </c:pt>
                <c:pt idx="49">
                  <c:v>9.8724211833333287E-3</c:v>
                </c:pt>
                <c:pt idx="50">
                  <c:v>9.8529583333333299E-3</c:v>
                </c:pt>
                <c:pt idx="51">
                  <c:v>9.824657849999998E-3</c:v>
                </c:pt>
                <c:pt idx="52">
                  <c:v>9.7875197333333278E-3</c:v>
                </c:pt>
                <c:pt idx="53">
                  <c:v>9.7415439833333298E-3</c:v>
                </c:pt>
                <c:pt idx="54">
                  <c:v>9.6867305999999934E-3</c:v>
                </c:pt>
                <c:pt idx="55">
                  <c:v>9.6230795833333275E-3</c:v>
                </c:pt>
                <c:pt idx="56">
                  <c:v>9.5505909333333285E-3</c:v>
                </c:pt>
                <c:pt idx="57">
                  <c:v>9.4692646499999946E-3</c:v>
                </c:pt>
                <c:pt idx="58">
                  <c:v>9.3791007333333207E-3</c:v>
                </c:pt>
                <c:pt idx="59">
                  <c:v>9.2800991833333277E-3</c:v>
                </c:pt>
                <c:pt idx="60">
                  <c:v>9.1722599999999911E-3</c:v>
                </c:pt>
                <c:pt idx="61">
                  <c:v>9.0555831833333232E-3</c:v>
                </c:pt>
                <c:pt idx="62">
                  <c:v>8.930068733333324E-3</c:v>
                </c:pt>
                <c:pt idx="63">
                  <c:v>8.7957166499999899E-3</c:v>
                </c:pt>
                <c:pt idx="64">
                  <c:v>8.652526933333321E-3</c:v>
                </c:pt>
                <c:pt idx="65">
                  <c:v>8.5004995833333243E-3</c:v>
                </c:pt>
                <c:pt idx="66">
                  <c:v>8.3396345999999892E-3</c:v>
                </c:pt>
                <c:pt idx="67">
                  <c:v>8.1699319833333228E-3</c:v>
                </c:pt>
                <c:pt idx="68">
                  <c:v>7.9913917333333216E-3</c:v>
                </c:pt>
                <c:pt idx="69">
                  <c:v>7.8040138499999856E-3</c:v>
                </c:pt>
                <c:pt idx="70">
                  <c:v>7.6077983333333252E-3</c:v>
                </c:pt>
                <c:pt idx="71">
                  <c:v>7.402745183333323E-3</c:v>
                </c:pt>
                <c:pt idx="72">
                  <c:v>7.1888543999999791E-3</c:v>
                </c:pt>
                <c:pt idx="73">
                  <c:v>6.9661259833333211E-3</c:v>
                </c:pt>
                <c:pt idx="74">
                  <c:v>6.7345599333333145E-3</c:v>
                </c:pt>
                <c:pt idx="75">
                  <c:v>6.4941562499999834E-3</c:v>
                </c:pt>
                <c:pt idx="76">
                  <c:v>6.2449149333333176E-3</c:v>
                </c:pt>
                <c:pt idx="77">
                  <c:v>5.9868359833333135E-3</c:v>
                </c:pt>
                <c:pt idx="78">
                  <c:v>5.719919399999978E-3</c:v>
                </c:pt>
                <c:pt idx="79">
                  <c:v>5.4441651833333181E-3</c:v>
                </c:pt>
                <c:pt idx="80">
                  <c:v>5.1595733333333199E-3</c:v>
                </c:pt>
                <c:pt idx="81">
                  <c:v>4.86614384999998E-3</c:v>
                </c:pt>
                <c:pt idx="82">
                  <c:v>4.5638767333333122E-3</c:v>
                </c:pt>
                <c:pt idx="83">
                  <c:v>4.252771983333313E-3</c:v>
                </c:pt>
                <c:pt idx="84">
                  <c:v>3.9328295999999721E-3</c:v>
                </c:pt>
                <c:pt idx="85">
                  <c:v>3.6040495833333103E-3</c:v>
                </c:pt>
                <c:pt idx="86">
                  <c:v>3.2664319333333136E-3</c:v>
                </c:pt>
                <c:pt idx="87">
                  <c:v>2.9199766499999752E-3</c:v>
                </c:pt>
                <c:pt idx="88">
                  <c:v>2.5646837333333089E-3</c:v>
                </c:pt>
                <c:pt idx="89">
                  <c:v>2.2005531833333078E-3</c:v>
                </c:pt>
                <c:pt idx="90">
                  <c:v>1.8275849999999649E-3</c:v>
                </c:pt>
                <c:pt idx="91">
                  <c:v>1.4457791833333011E-3</c:v>
                </c:pt>
                <c:pt idx="92">
                  <c:v>1.0551357333333025E-3</c:v>
                </c:pt>
                <c:pt idx="93">
                  <c:v>6.5565464999996909E-4</c:v>
                </c:pt>
                <c:pt idx="94">
                  <c:v>2.4733593333330778E-4</c:v>
                </c:pt>
                <c:pt idx="95">
                  <c:v>-1.6982041666669528E-4</c:v>
                </c:pt>
                <c:pt idx="96">
                  <c:v>-5.958144000000401E-4</c:v>
                </c:pt>
                <c:pt idx="97">
                  <c:v>-1.0306460166667059E-3</c:v>
                </c:pt>
                <c:pt idx="98">
                  <c:v>-1.4743152666667064E-3</c:v>
                </c:pt>
                <c:pt idx="99">
                  <c:v>-1.9268221500000488E-3</c:v>
                </c:pt>
                <c:pt idx="100">
                  <c:v>-2.3881666666667051E-3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BB5E-4F9C-AB90-CFA3CF4F9458}"/>
            </c:ext>
          </c:extLst>
        </c:ser>
        <c:ser>
          <c:idx val="83"/>
          <c:order val="83"/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val>
            <c:numRef>
              <c:f>'neg alpha'!$G$85:$DC$85</c:f>
              <c:numCache>
                <c:formatCode>General</c:formatCode>
                <c:ptCount val="101"/>
                <c:pt idx="0">
                  <c:v>0</c:v>
                </c:pt>
                <c:pt idx="1">
                  <c:v>4.1257499583333341E-4</c:v>
                </c:pt>
                <c:pt idx="2">
                  <c:v>8.1629998333333342E-4</c:v>
                </c:pt>
                <c:pt idx="3">
                  <c:v>1.2111749625E-3</c:v>
                </c:pt>
                <c:pt idx="4">
                  <c:v>1.5971999333333335E-3</c:v>
                </c:pt>
                <c:pt idx="5">
                  <c:v>1.9743748958333334E-3</c:v>
                </c:pt>
                <c:pt idx="6">
                  <c:v>2.3426998500000002E-3</c:v>
                </c:pt>
                <c:pt idx="7">
                  <c:v>2.7021747958333336E-3</c:v>
                </c:pt>
                <c:pt idx="8">
                  <c:v>3.0527997333333339E-3</c:v>
                </c:pt>
                <c:pt idx="9">
                  <c:v>3.3945746624999998E-3</c:v>
                </c:pt>
                <c:pt idx="10">
                  <c:v>3.7274995833333326E-3</c:v>
                </c:pt>
                <c:pt idx="11">
                  <c:v>4.0515744958333332E-3</c:v>
                </c:pt>
                <c:pt idx="12">
                  <c:v>4.3667993999999995E-3</c:v>
                </c:pt>
                <c:pt idx="13">
                  <c:v>4.6731742958333322E-3</c:v>
                </c:pt>
                <c:pt idx="14">
                  <c:v>4.9706991833333332E-3</c:v>
                </c:pt>
                <c:pt idx="15">
                  <c:v>5.2593740624999998E-3</c:v>
                </c:pt>
                <c:pt idx="16">
                  <c:v>5.5391989333333337E-3</c:v>
                </c:pt>
                <c:pt idx="17">
                  <c:v>5.8101737958333333E-3</c:v>
                </c:pt>
                <c:pt idx="18">
                  <c:v>6.0722986500000003E-3</c:v>
                </c:pt>
                <c:pt idx="19">
                  <c:v>6.3255734958333337E-3</c:v>
                </c:pt>
                <c:pt idx="20">
                  <c:v>6.5699983333333345E-3</c:v>
                </c:pt>
                <c:pt idx="21">
                  <c:v>6.8055731625000018E-3</c:v>
                </c:pt>
                <c:pt idx="22">
                  <c:v>7.0322979833333348E-3</c:v>
                </c:pt>
                <c:pt idx="23">
                  <c:v>7.2501727958333359E-3</c:v>
                </c:pt>
                <c:pt idx="24">
                  <c:v>7.4591976000000009E-3</c:v>
                </c:pt>
                <c:pt idx="25">
                  <c:v>7.6593723958333342E-3</c:v>
                </c:pt>
                <c:pt idx="26">
                  <c:v>7.8506971833333349E-3</c:v>
                </c:pt>
                <c:pt idx="27">
                  <c:v>8.033171962500002E-3</c:v>
                </c:pt>
                <c:pt idx="28">
                  <c:v>8.2067967333333339E-3</c:v>
                </c:pt>
                <c:pt idx="29">
                  <c:v>8.371571495833334E-3</c:v>
                </c:pt>
                <c:pt idx="30">
                  <c:v>8.5274962500000023E-3</c:v>
                </c:pt>
                <c:pt idx="31">
                  <c:v>8.6745709958333337E-3</c:v>
                </c:pt>
                <c:pt idx="32">
                  <c:v>8.8127957333333333E-3</c:v>
                </c:pt>
                <c:pt idx="33">
                  <c:v>8.9421704625000011E-3</c:v>
                </c:pt>
                <c:pt idx="34">
                  <c:v>9.0626951833333354E-3</c:v>
                </c:pt>
                <c:pt idx="35">
                  <c:v>9.1743698958333328E-3</c:v>
                </c:pt>
                <c:pt idx="36">
                  <c:v>9.2771946000000001E-3</c:v>
                </c:pt>
                <c:pt idx="37">
                  <c:v>9.3711692958333322E-3</c:v>
                </c:pt>
                <c:pt idx="38">
                  <c:v>9.4562939833333325E-3</c:v>
                </c:pt>
                <c:pt idx="39">
                  <c:v>9.532568662500001E-3</c:v>
                </c:pt>
                <c:pt idx="40">
                  <c:v>9.5999933333333343E-3</c:v>
                </c:pt>
                <c:pt idx="41">
                  <c:v>9.6585679958333323E-3</c:v>
                </c:pt>
                <c:pt idx="42">
                  <c:v>9.708292650000002E-3</c:v>
                </c:pt>
                <c:pt idx="43">
                  <c:v>9.7491672958333348E-3</c:v>
                </c:pt>
                <c:pt idx="44">
                  <c:v>9.7811919333333341E-3</c:v>
                </c:pt>
                <c:pt idx="45">
                  <c:v>9.8043665625000016E-3</c:v>
                </c:pt>
                <c:pt idx="46">
                  <c:v>9.8186911833333338E-3</c:v>
                </c:pt>
                <c:pt idx="47">
                  <c:v>9.8241657958333308E-3</c:v>
                </c:pt>
                <c:pt idx="48">
                  <c:v>9.8207904000000013E-3</c:v>
                </c:pt>
                <c:pt idx="49">
                  <c:v>9.8085649958333295E-3</c:v>
                </c:pt>
                <c:pt idx="50">
                  <c:v>9.7874895833333329E-3</c:v>
                </c:pt>
                <c:pt idx="51">
                  <c:v>9.7575641624999994E-3</c:v>
                </c:pt>
                <c:pt idx="52">
                  <c:v>9.7187887333333289E-3</c:v>
                </c:pt>
                <c:pt idx="53">
                  <c:v>9.6711632958333318E-3</c:v>
                </c:pt>
                <c:pt idx="54">
                  <c:v>9.6146878499999942E-3</c:v>
                </c:pt>
                <c:pt idx="55">
                  <c:v>9.5493623958333284E-3</c:v>
                </c:pt>
                <c:pt idx="56">
                  <c:v>9.4751869333333273E-3</c:v>
                </c:pt>
                <c:pt idx="57">
                  <c:v>9.3921614624999962E-3</c:v>
                </c:pt>
                <c:pt idx="58">
                  <c:v>9.3002859833333229E-3</c:v>
                </c:pt>
                <c:pt idx="59">
                  <c:v>9.1995604958333282E-3</c:v>
                </c:pt>
                <c:pt idx="60">
                  <c:v>9.0899849999999949E-3</c:v>
                </c:pt>
                <c:pt idx="61">
                  <c:v>8.9715594958333228E-3</c:v>
                </c:pt>
                <c:pt idx="62">
                  <c:v>8.8442839833333259E-3</c:v>
                </c:pt>
                <c:pt idx="63">
                  <c:v>8.7081584624999903E-3</c:v>
                </c:pt>
                <c:pt idx="64">
                  <c:v>8.5631829333333229E-3</c:v>
                </c:pt>
                <c:pt idx="65">
                  <c:v>8.4093573958333272E-3</c:v>
                </c:pt>
                <c:pt idx="66">
                  <c:v>8.2466818499999893E-3</c:v>
                </c:pt>
                <c:pt idx="67">
                  <c:v>8.0751562958333266E-3</c:v>
                </c:pt>
                <c:pt idx="68">
                  <c:v>7.8947807333333217E-3</c:v>
                </c:pt>
                <c:pt idx="69">
                  <c:v>7.705555162499992E-3</c:v>
                </c:pt>
                <c:pt idx="70">
                  <c:v>7.507479583333327E-3</c:v>
                </c:pt>
                <c:pt idx="71">
                  <c:v>7.3005539958333268E-3</c:v>
                </c:pt>
                <c:pt idx="72">
                  <c:v>7.084778399999981E-3</c:v>
                </c:pt>
                <c:pt idx="73">
                  <c:v>6.8601527958333242E-3</c:v>
                </c:pt>
                <c:pt idx="74">
                  <c:v>6.6266771833333148E-3</c:v>
                </c:pt>
                <c:pt idx="75">
                  <c:v>6.384351562499984E-3</c:v>
                </c:pt>
                <c:pt idx="76">
                  <c:v>6.133175933333318E-3</c:v>
                </c:pt>
                <c:pt idx="77">
                  <c:v>5.8731502958333202E-3</c:v>
                </c:pt>
                <c:pt idx="78">
                  <c:v>5.6042746499999838E-3</c:v>
                </c:pt>
                <c:pt idx="79">
                  <c:v>5.3265489958333155E-3</c:v>
                </c:pt>
                <c:pt idx="80">
                  <c:v>5.0399733333333155E-3</c:v>
                </c:pt>
                <c:pt idx="81">
                  <c:v>4.7445476624999802E-3</c:v>
                </c:pt>
                <c:pt idx="82">
                  <c:v>4.4402719833333132E-3</c:v>
                </c:pt>
                <c:pt idx="83">
                  <c:v>4.1271462958333144E-3</c:v>
                </c:pt>
                <c:pt idx="84">
                  <c:v>3.8051705999999769E-3</c:v>
                </c:pt>
                <c:pt idx="85">
                  <c:v>3.4743448958333145E-3</c:v>
                </c:pt>
                <c:pt idx="86">
                  <c:v>3.1346691833333135E-3</c:v>
                </c:pt>
                <c:pt idx="87">
                  <c:v>2.7861434624999737E-3</c:v>
                </c:pt>
                <c:pt idx="88">
                  <c:v>2.4287677333333091E-3</c:v>
                </c:pt>
                <c:pt idx="89">
                  <c:v>2.0625419958333127E-3</c:v>
                </c:pt>
                <c:pt idx="90">
                  <c:v>1.6874662499999707E-3</c:v>
                </c:pt>
                <c:pt idx="91">
                  <c:v>1.3035404958333038E-3</c:v>
                </c:pt>
                <c:pt idx="92">
                  <c:v>9.1076473333331215E-4</c:v>
                </c:pt>
                <c:pt idx="93">
                  <c:v>5.0913896249997481E-4</c:v>
                </c:pt>
                <c:pt idx="94">
                  <c:v>9.8663183333305704E-5</c:v>
                </c:pt>
                <c:pt idx="95">
                  <c:v>-3.2066260416669518E-4</c:v>
                </c:pt>
                <c:pt idx="96">
                  <c:v>-7.4883840000003477E-4</c:v>
                </c:pt>
                <c:pt idx="97">
                  <c:v>-1.1858642041667061E-3</c:v>
                </c:pt>
                <c:pt idx="98">
                  <c:v>-1.6317400166667023E-3</c:v>
                </c:pt>
                <c:pt idx="99">
                  <c:v>-2.0864658375000442E-3</c:v>
                </c:pt>
                <c:pt idx="100">
                  <c:v>-2.5500416666667039E-3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BB5E-4F9C-AB90-CFA3CF4F9458}"/>
            </c:ext>
          </c:extLst>
        </c:ser>
        <c:ser>
          <c:idx val="84"/>
          <c:order val="84"/>
          <c:spPr>
            <a:ln w="95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val>
            <c:numRef>
              <c:f>'neg alpha'!$G$86:$DC$86</c:f>
              <c:numCache>
                <c:formatCode>General</c:formatCode>
                <c:ptCount val="101"/>
                <c:pt idx="0">
                  <c:v>0</c:v>
                </c:pt>
                <c:pt idx="1">
                  <c:v>4.1156873333333336E-4</c:v>
                </c:pt>
                <c:pt idx="2">
                  <c:v>8.1427493333333339E-4</c:v>
                </c:pt>
                <c:pt idx="3">
                  <c:v>1.2081185999999998E-3</c:v>
                </c:pt>
                <c:pt idx="4">
                  <c:v>1.5930997333333335E-3</c:v>
                </c:pt>
                <c:pt idx="5">
                  <c:v>1.9692183333333336E-3</c:v>
                </c:pt>
                <c:pt idx="6">
                  <c:v>2.3364744E-3</c:v>
                </c:pt>
                <c:pt idx="7">
                  <c:v>2.6948679333333335E-3</c:v>
                </c:pt>
                <c:pt idx="8">
                  <c:v>3.0443989333333336E-3</c:v>
                </c:pt>
                <c:pt idx="9">
                  <c:v>3.3850673999999996E-3</c:v>
                </c:pt>
                <c:pt idx="10">
                  <c:v>3.716873333333333E-3</c:v>
                </c:pt>
                <c:pt idx="11">
                  <c:v>4.0398167333333323E-3</c:v>
                </c:pt>
                <c:pt idx="12">
                  <c:v>4.3538975999999991E-3</c:v>
                </c:pt>
                <c:pt idx="13">
                  <c:v>4.6591159333333326E-3</c:v>
                </c:pt>
                <c:pt idx="14">
                  <c:v>4.9554717333333328E-3</c:v>
                </c:pt>
                <c:pt idx="15">
                  <c:v>5.2429649999999987E-3</c:v>
                </c:pt>
                <c:pt idx="16">
                  <c:v>5.521595733333334E-3</c:v>
                </c:pt>
                <c:pt idx="17">
                  <c:v>5.7913639333333333E-3</c:v>
                </c:pt>
                <c:pt idx="18">
                  <c:v>6.0522696000000001E-3</c:v>
                </c:pt>
                <c:pt idx="19">
                  <c:v>6.3043127333333336E-3</c:v>
                </c:pt>
                <c:pt idx="20">
                  <c:v>6.5474933333333346E-3</c:v>
                </c:pt>
                <c:pt idx="21">
                  <c:v>6.7818113999999988E-3</c:v>
                </c:pt>
                <c:pt idx="22">
                  <c:v>7.0072669333333341E-3</c:v>
                </c:pt>
                <c:pt idx="23">
                  <c:v>7.2238599333333351E-3</c:v>
                </c:pt>
                <c:pt idx="24">
                  <c:v>7.4315903999999993E-3</c:v>
                </c:pt>
                <c:pt idx="25">
                  <c:v>7.6304583333333328E-3</c:v>
                </c:pt>
                <c:pt idx="26">
                  <c:v>7.8204637333333347E-3</c:v>
                </c:pt>
                <c:pt idx="27">
                  <c:v>8.0016066000000007E-3</c:v>
                </c:pt>
                <c:pt idx="28">
                  <c:v>8.1738869333333325E-3</c:v>
                </c:pt>
                <c:pt idx="29">
                  <c:v>8.3373047333333335E-3</c:v>
                </c:pt>
                <c:pt idx="30">
                  <c:v>8.4918600000000004E-3</c:v>
                </c:pt>
                <c:pt idx="31">
                  <c:v>8.6375527333333313E-3</c:v>
                </c:pt>
                <c:pt idx="32">
                  <c:v>8.7743829333333332E-3</c:v>
                </c:pt>
                <c:pt idx="33">
                  <c:v>8.9023505999999992E-3</c:v>
                </c:pt>
                <c:pt idx="34">
                  <c:v>9.0214557333333327E-3</c:v>
                </c:pt>
                <c:pt idx="35">
                  <c:v>9.1316983333333338E-3</c:v>
                </c:pt>
                <c:pt idx="36">
                  <c:v>9.2330783999999989E-3</c:v>
                </c:pt>
                <c:pt idx="37">
                  <c:v>9.3255959333333333E-3</c:v>
                </c:pt>
                <c:pt idx="38">
                  <c:v>9.4092509333333317E-3</c:v>
                </c:pt>
                <c:pt idx="39">
                  <c:v>9.4840433999999994E-3</c:v>
                </c:pt>
                <c:pt idx="40">
                  <c:v>9.5499733333333347E-3</c:v>
                </c:pt>
                <c:pt idx="41">
                  <c:v>9.6070407333333288E-3</c:v>
                </c:pt>
                <c:pt idx="42">
                  <c:v>9.6552455999999991E-3</c:v>
                </c:pt>
                <c:pt idx="43">
                  <c:v>9.6945879333333318E-3</c:v>
                </c:pt>
                <c:pt idx="44">
                  <c:v>9.725067733333332E-3</c:v>
                </c:pt>
                <c:pt idx="45">
                  <c:v>9.7466850000000015E-3</c:v>
                </c:pt>
                <c:pt idx="46">
                  <c:v>9.7594397333333333E-3</c:v>
                </c:pt>
                <c:pt idx="47">
                  <c:v>9.7633319333333274E-3</c:v>
                </c:pt>
                <c:pt idx="48">
                  <c:v>9.7583615999999977E-3</c:v>
                </c:pt>
                <c:pt idx="49">
                  <c:v>9.7445287333333287E-3</c:v>
                </c:pt>
                <c:pt idx="50">
                  <c:v>9.7218333333333306E-3</c:v>
                </c:pt>
                <c:pt idx="51">
                  <c:v>9.6902753999999966E-3</c:v>
                </c:pt>
                <c:pt idx="52">
                  <c:v>9.6498549333333284E-3</c:v>
                </c:pt>
                <c:pt idx="53">
                  <c:v>9.6005719333333312E-3</c:v>
                </c:pt>
                <c:pt idx="54">
                  <c:v>9.5424263999999929E-3</c:v>
                </c:pt>
                <c:pt idx="55">
                  <c:v>9.4754183333333256E-3</c:v>
                </c:pt>
                <c:pt idx="56">
                  <c:v>9.3995477333333275E-3</c:v>
                </c:pt>
                <c:pt idx="57">
                  <c:v>9.3148145999999953E-3</c:v>
                </c:pt>
                <c:pt idx="58">
                  <c:v>9.2212189333333236E-3</c:v>
                </c:pt>
                <c:pt idx="59">
                  <c:v>9.1187607333333282E-3</c:v>
                </c:pt>
                <c:pt idx="60">
                  <c:v>9.0074399999999916E-3</c:v>
                </c:pt>
                <c:pt idx="61">
                  <c:v>8.8872567333333208E-3</c:v>
                </c:pt>
                <c:pt idx="62">
                  <c:v>8.7582109333333227E-3</c:v>
                </c:pt>
                <c:pt idx="63">
                  <c:v>8.6203025999999905E-3</c:v>
                </c:pt>
                <c:pt idx="64">
                  <c:v>8.4735317333333206E-3</c:v>
                </c:pt>
                <c:pt idx="65">
                  <c:v>8.3178983333333269E-3</c:v>
                </c:pt>
                <c:pt idx="66">
                  <c:v>8.1534023999999851E-3</c:v>
                </c:pt>
                <c:pt idx="67">
                  <c:v>7.980043933333323E-3</c:v>
                </c:pt>
                <c:pt idx="68">
                  <c:v>7.7978229333333197E-3</c:v>
                </c:pt>
                <c:pt idx="69">
                  <c:v>7.6067393999999858E-3</c:v>
                </c:pt>
                <c:pt idx="70">
                  <c:v>7.4067933333333245E-3</c:v>
                </c:pt>
                <c:pt idx="71">
                  <c:v>7.1979847333333222E-3</c:v>
                </c:pt>
                <c:pt idx="72">
                  <c:v>6.9803135999999787E-3</c:v>
                </c:pt>
                <c:pt idx="73">
                  <c:v>6.7537799333333183E-3</c:v>
                </c:pt>
                <c:pt idx="74">
                  <c:v>6.5183837333333133E-3</c:v>
                </c:pt>
                <c:pt idx="75">
                  <c:v>6.2741249999999811E-3</c:v>
                </c:pt>
                <c:pt idx="76">
                  <c:v>6.0210037333333181E-3</c:v>
                </c:pt>
                <c:pt idx="77">
                  <c:v>5.7590199333333106E-3</c:v>
                </c:pt>
                <c:pt idx="78">
                  <c:v>5.4881735999999792E-3</c:v>
                </c:pt>
                <c:pt idx="79">
                  <c:v>5.2084647333333137E-3</c:v>
                </c:pt>
                <c:pt idx="80">
                  <c:v>4.9198933333333209E-3</c:v>
                </c:pt>
                <c:pt idx="81">
                  <c:v>4.6224593999999765E-3</c:v>
                </c:pt>
                <c:pt idx="82">
                  <c:v>4.3161629333333083E-3</c:v>
                </c:pt>
                <c:pt idx="83">
                  <c:v>4.0010039333333129E-3</c:v>
                </c:pt>
                <c:pt idx="84">
                  <c:v>3.6769823999999729E-3</c:v>
                </c:pt>
                <c:pt idx="85">
                  <c:v>3.3440983333333091E-3</c:v>
                </c:pt>
                <c:pt idx="86">
                  <c:v>3.0023517333333111E-3</c:v>
                </c:pt>
                <c:pt idx="87">
                  <c:v>2.6517425999999719E-3</c:v>
                </c:pt>
                <c:pt idx="88">
                  <c:v>2.2922709333333055E-3</c:v>
                </c:pt>
                <c:pt idx="89">
                  <c:v>1.9239367333333049E-3</c:v>
                </c:pt>
                <c:pt idx="90">
                  <c:v>1.5467399999999701E-3</c:v>
                </c:pt>
                <c:pt idx="91">
                  <c:v>1.1606807333333011E-3</c:v>
                </c:pt>
                <c:pt idx="92">
                  <c:v>7.657589333333048E-4</c:v>
                </c:pt>
                <c:pt idx="93">
                  <c:v>3.6197459999996739E-4</c:v>
                </c:pt>
                <c:pt idx="94">
                  <c:v>-5.0672266666704213E-5</c:v>
                </c:pt>
                <c:pt idx="95">
                  <c:v>-4.7218166666670308E-4</c:v>
                </c:pt>
                <c:pt idx="96">
                  <c:v>-9.0255360000004309E-4</c:v>
                </c:pt>
                <c:pt idx="97">
                  <c:v>-1.3417880666667034E-3</c:v>
                </c:pt>
                <c:pt idx="98">
                  <c:v>-1.7898850666667049E-3</c:v>
                </c:pt>
                <c:pt idx="99">
                  <c:v>-2.2468446000000475E-3</c:v>
                </c:pt>
                <c:pt idx="100">
                  <c:v>-2.7126666666667035E-3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BB5E-4F9C-AB90-CFA3CF4F9458}"/>
            </c:ext>
          </c:extLst>
        </c:ser>
        <c:ser>
          <c:idx val="85"/>
          <c:order val="85"/>
          <c:spPr>
            <a:ln w="952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val>
            <c:numRef>
              <c:f>'neg alpha'!$G$87:$DC$87</c:f>
              <c:numCache>
                <c:formatCode>General</c:formatCode>
                <c:ptCount val="101"/>
                <c:pt idx="0">
                  <c:v>0</c:v>
                </c:pt>
                <c:pt idx="1">
                  <c:v>4.1056239583333335E-4</c:v>
                </c:pt>
                <c:pt idx="2">
                  <c:v>8.1224958333333337E-4</c:v>
                </c:pt>
                <c:pt idx="3">
                  <c:v>1.2050615624999998E-3</c:v>
                </c:pt>
                <c:pt idx="4">
                  <c:v>1.5889983333333333E-3</c:v>
                </c:pt>
                <c:pt idx="5">
                  <c:v>1.9640598958333335E-3</c:v>
                </c:pt>
                <c:pt idx="6">
                  <c:v>2.3302462500000001E-3</c:v>
                </c:pt>
                <c:pt idx="7">
                  <c:v>2.6875573958333333E-3</c:v>
                </c:pt>
                <c:pt idx="8">
                  <c:v>3.0359933333333334E-3</c:v>
                </c:pt>
                <c:pt idx="9">
                  <c:v>3.3755540624999993E-3</c:v>
                </c:pt>
                <c:pt idx="10">
                  <c:v>3.7062395833333322E-3</c:v>
                </c:pt>
                <c:pt idx="11">
                  <c:v>4.0280498958333317E-3</c:v>
                </c:pt>
                <c:pt idx="12">
                  <c:v>4.3409849999999995E-3</c:v>
                </c:pt>
                <c:pt idx="13">
                  <c:v>4.6450448958333312E-3</c:v>
                </c:pt>
                <c:pt idx="14">
                  <c:v>4.9402295833333321E-3</c:v>
                </c:pt>
                <c:pt idx="15">
                  <c:v>5.2265390624999988E-3</c:v>
                </c:pt>
                <c:pt idx="16">
                  <c:v>5.5039733333333328E-3</c:v>
                </c:pt>
                <c:pt idx="17">
                  <c:v>5.7725323958333317E-3</c:v>
                </c:pt>
                <c:pt idx="18">
                  <c:v>6.0322162499999998E-3</c:v>
                </c:pt>
                <c:pt idx="19">
                  <c:v>6.2830248958333336E-3</c:v>
                </c:pt>
                <c:pt idx="20">
                  <c:v>6.524958333333334E-3</c:v>
                </c:pt>
                <c:pt idx="21">
                  <c:v>6.7580165624999992E-3</c:v>
                </c:pt>
                <c:pt idx="22">
                  <c:v>6.9821995833333327E-3</c:v>
                </c:pt>
                <c:pt idx="23">
                  <c:v>7.1975073958333337E-3</c:v>
                </c:pt>
                <c:pt idx="24">
                  <c:v>7.4039399999999995E-3</c:v>
                </c:pt>
                <c:pt idx="25">
                  <c:v>7.6014973958333319E-3</c:v>
                </c:pt>
                <c:pt idx="26">
                  <c:v>7.7901795833333325E-3</c:v>
                </c:pt>
                <c:pt idx="27">
                  <c:v>7.9699865624999998E-3</c:v>
                </c:pt>
                <c:pt idx="28">
                  <c:v>8.1409183333333319E-3</c:v>
                </c:pt>
                <c:pt idx="29">
                  <c:v>8.3029748958333323E-3</c:v>
                </c:pt>
                <c:pt idx="30">
                  <c:v>8.4561562499999993E-3</c:v>
                </c:pt>
                <c:pt idx="31">
                  <c:v>8.6004623958333311E-3</c:v>
                </c:pt>
                <c:pt idx="32">
                  <c:v>8.7358933333333312E-3</c:v>
                </c:pt>
                <c:pt idx="33">
                  <c:v>8.8624490624999996E-3</c:v>
                </c:pt>
                <c:pt idx="34">
                  <c:v>8.9801295833333329E-3</c:v>
                </c:pt>
                <c:pt idx="35">
                  <c:v>9.088934895833331E-3</c:v>
                </c:pt>
                <c:pt idx="36">
                  <c:v>9.1888649999999992E-3</c:v>
                </c:pt>
                <c:pt idx="37">
                  <c:v>9.2799198958333322E-3</c:v>
                </c:pt>
                <c:pt idx="38">
                  <c:v>9.3620995833333318E-3</c:v>
                </c:pt>
                <c:pt idx="39">
                  <c:v>9.4354040624999996E-3</c:v>
                </c:pt>
                <c:pt idx="40">
                  <c:v>9.4998333333333324E-3</c:v>
                </c:pt>
                <c:pt idx="41">
                  <c:v>9.5553873958333299E-3</c:v>
                </c:pt>
                <c:pt idx="42">
                  <c:v>9.6020662499999975E-3</c:v>
                </c:pt>
                <c:pt idx="43">
                  <c:v>9.63986989583333E-3</c:v>
                </c:pt>
                <c:pt idx="44">
                  <c:v>9.668798333333329E-3</c:v>
                </c:pt>
                <c:pt idx="45">
                  <c:v>9.6888515624999963E-3</c:v>
                </c:pt>
                <c:pt idx="46">
                  <c:v>9.7000295833333302E-3</c:v>
                </c:pt>
                <c:pt idx="47">
                  <c:v>9.7023323958333289E-3</c:v>
                </c:pt>
                <c:pt idx="48">
                  <c:v>9.6957599999999977E-3</c:v>
                </c:pt>
                <c:pt idx="49">
                  <c:v>9.6803123958333279E-3</c:v>
                </c:pt>
                <c:pt idx="50">
                  <c:v>9.6559895833333281E-3</c:v>
                </c:pt>
                <c:pt idx="51">
                  <c:v>9.6227915624999931E-3</c:v>
                </c:pt>
                <c:pt idx="52">
                  <c:v>9.580718333333323E-3</c:v>
                </c:pt>
                <c:pt idx="53">
                  <c:v>9.5297698958333246E-3</c:v>
                </c:pt>
                <c:pt idx="54">
                  <c:v>9.4699462499999894E-3</c:v>
                </c:pt>
                <c:pt idx="55">
                  <c:v>9.4012473958333242E-3</c:v>
                </c:pt>
                <c:pt idx="56">
                  <c:v>9.3236733333333256E-3</c:v>
                </c:pt>
                <c:pt idx="57">
                  <c:v>9.2372240624999918E-3</c:v>
                </c:pt>
                <c:pt idx="58">
                  <c:v>9.1418995833333194E-3</c:v>
                </c:pt>
                <c:pt idx="59">
                  <c:v>9.0376998958333239E-3</c:v>
                </c:pt>
                <c:pt idx="60">
                  <c:v>8.9246249999999881E-3</c:v>
                </c:pt>
                <c:pt idx="61">
                  <c:v>8.8026748958333172E-3</c:v>
                </c:pt>
                <c:pt idx="62">
                  <c:v>8.671849583333318E-3</c:v>
                </c:pt>
                <c:pt idx="63">
                  <c:v>8.5321490624999871E-3</c:v>
                </c:pt>
                <c:pt idx="64">
                  <c:v>8.3835733333333176E-3</c:v>
                </c:pt>
                <c:pt idx="65">
                  <c:v>8.2261223958333199E-3</c:v>
                </c:pt>
                <c:pt idx="66">
                  <c:v>8.0597962499999835E-3</c:v>
                </c:pt>
                <c:pt idx="67">
                  <c:v>7.884594895833319E-3</c:v>
                </c:pt>
                <c:pt idx="68">
                  <c:v>7.7005183333333158E-3</c:v>
                </c:pt>
                <c:pt idx="69">
                  <c:v>7.5075665624999809E-3</c:v>
                </c:pt>
                <c:pt idx="70">
                  <c:v>7.3057395833333177E-3</c:v>
                </c:pt>
                <c:pt idx="71">
                  <c:v>7.095037395833316E-3</c:v>
                </c:pt>
                <c:pt idx="72">
                  <c:v>6.8754599999999756E-3</c:v>
                </c:pt>
                <c:pt idx="73">
                  <c:v>6.6470073958333174E-3</c:v>
                </c:pt>
                <c:pt idx="74">
                  <c:v>6.4096795833333102E-3</c:v>
                </c:pt>
                <c:pt idx="75">
                  <c:v>6.1634765624999782E-3</c:v>
                </c:pt>
                <c:pt idx="76">
                  <c:v>5.908398333333318E-3</c:v>
                </c:pt>
                <c:pt idx="77">
                  <c:v>5.6444448958333088E-3</c:v>
                </c:pt>
                <c:pt idx="78">
                  <c:v>5.3716162499999748E-3</c:v>
                </c:pt>
                <c:pt idx="79">
                  <c:v>5.0899123958333056E-3</c:v>
                </c:pt>
                <c:pt idx="80">
                  <c:v>4.7993333333333117E-3</c:v>
                </c:pt>
                <c:pt idx="81">
                  <c:v>4.4998790624999688E-3</c:v>
                </c:pt>
                <c:pt idx="82">
                  <c:v>4.1915495833333045E-3</c:v>
                </c:pt>
                <c:pt idx="83">
                  <c:v>3.8743448958333052E-3</c:v>
                </c:pt>
                <c:pt idx="84">
                  <c:v>3.5482649999999671E-3</c:v>
                </c:pt>
                <c:pt idx="85">
                  <c:v>3.2133098958333078E-3</c:v>
                </c:pt>
                <c:pt idx="86">
                  <c:v>2.8694795833333064E-3</c:v>
                </c:pt>
                <c:pt idx="87">
                  <c:v>2.5167740624999699E-3</c:v>
                </c:pt>
                <c:pt idx="88">
                  <c:v>2.1551933333332982E-3</c:v>
                </c:pt>
                <c:pt idx="89">
                  <c:v>1.7847373958332982E-3</c:v>
                </c:pt>
                <c:pt idx="90">
                  <c:v>1.4054062499999562E-3</c:v>
                </c:pt>
                <c:pt idx="91">
                  <c:v>1.0171998958332928E-3</c:v>
                </c:pt>
                <c:pt idx="92">
                  <c:v>6.201183333333013E-4</c:v>
                </c:pt>
                <c:pt idx="93">
                  <c:v>2.1416156249996071E-4</c:v>
                </c:pt>
                <c:pt idx="94">
                  <c:v>-2.0067041666670116E-4</c:v>
                </c:pt>
                <c:pt idx="95">
                  <c:v>-6.2437760416670512E-4</c:v>
                </c:pt>
                <c:pt idx="96">
                  <c:v>-1.0569600000000443E-3</c:v>
                </c:pt>
                <c:pt idx="97">
                  <c:v>-1.4984176041667185E-3</c:v>
                </c:pt>
                <c:pt idx="98">
                  <c:v>-1.9487504166667141E-3</c:v>
                </c:pt>
                <c:pt idx="99">
                  <c:v>-2.4079584375000587E-3</c:v>
                </c:pt>
                <c:pt idx="100">
                  <c:v>-2.8760416666667107E-3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BB5E-4F9C-AB90-CFA3CF4F9458}"/>
            </c:ext>
          </c:extLst>
        </c:ser>
        <c:ser>
          <c:idx val="86"/>
          <c:order val="86"/>
          <c:spPr>
            <a:ln w="952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val>
            <c:numRef>
              <c:f>'neg alpha'!$G$88:$DC$88</c:f>
              <c:numCache>
                <c:formatCode>General</c:formatCode>
                <c:ptCount val="101"/>
                <c:pt idx="0">
                  <c:v>0</c:v>
                </c:pt>
                <c:pt idx="1">
                  <c:v>4.095559833333333E-4</c:v>
                </c:pt>
                <c:pt idx="2">
                  <c:v>8.1022393333333325E-4</c:v>
                </c:pt>
                <c:pt idx="3">
                  <c:v>1.2020038499999997E-3</c:v>
                </c:pt>
                <c:pt idx="4">
                  <c:v>1.5848957333333333E-3</c:v>
                </c:pt>
                <c:pt idx="5">
                  <c:v>1.9588995833333335E-3</c:v>
                </c:pt>
                <c:pt idx="6">
                  <c:v>2.3240154000000002E-3</c:v>
                </c:pt>
                <c:pt idx="7">
                  <c:v>2.6802431833333334E-3</c:v>
                </c:pt>
                <c:pt idx="8">
                  <c:v>3.0275829333333329E-3</c:v>
                </c:pt>
                <c:pt idx="9">
                  <c:v>3.3660346499999995E-3</c:v>
                </c:pt>
                <c:pt idx="10">
                  <c:v>3.6955983333333327E-3</c:v>
                </c:pt>
                <c:pt idx="11">
                  <c:v>4.0162739833333322E-3</c:v>
                </c:pt>
                <c:pt idx="12">
                  <c:v>4.3280615999999996E-3</c:v>
                </c:pt>
                <c:pt idx="13">
                  <c:v>4.6309611833333314E-3</c:v>
                </c:pt>
                <c:pt idx="14">
                  <c:v>4.9249727333333321E-3</c:v>
                </c:pt>
                <c:pt idx="15">
                  <c:v>5.210096249999999E-3</c:v>
                </c:pt>
                <c:pt idx="16">
                  <c:v>5.486331733333333E-3</c:v>
                </c:pt>
                <c:pt idx="17">
                  <c:v>5.7536791833333323E-3</c:v>
                </c:pt>
                <c:pt idx="18">
                  <c:v>6.0121385999999995E-3</c:v>
                </c:pt>
                <c:pt idx="19">
                  <c:v>6.2617099833333339E-3</c:v>
                </c:pt>
                <c:pt idx="20">
                  <c:v>6.5023933333333353E-3</c:v>
                </c:pt>
                <c:pt idx="21">
                  <c:v>6.7341886499999986E-3</c:v>
                </c:pt>
                <c:pt idx="22">
                  <c:v>6.9570959333333324E-3</c:v>
                </c:pt>
                <c:pt idx="23">
                  <c:v>7.1711151833333334E-3</c:v>
                </c:pt>
                <c:pt idx="24">
                  <c:v>7.3762463999999996E-3</c:v>
                </c:pt>
                <c:pt idx="25">
                  <c:v>7.572489583333333E-3</c:v>
                </c:pt>
                <c:pt idx="26">
                  <c:v>7.7598447333333325E-3</c:v>
                </c:pt>
                <c:pt idx="27">
                  <c:v>7.9383118499999992E-3</c:v>
                </c:pt>
                <c:pt idx="28">
                  <c:v>8.107890933333332E-3</c:v>
                </c:pt>
                <c:pt idx="29">
                  <c:v>8.268581983333332E-3</c:v>
                </c:pt>
                <c:pt idx="30">
                  <c:v>8.420384999999999E-3</c:v>
                </c:pt>
                <c:pt idx="31">
                  <c:v>8.5632999833333313E-3</c:v>
                </c:pt>
                <c:pt idx="32">
                  <c:v>8.6973269333333308E-3</c:v>
                </c:pt>
                <c:pt idx="33">
                  <c:v>8.822465849999999E-3</c:v>
                </c:pt>
                <c:pt idx="34">
                  <c:v>8.9387167333333344E-3</c:v>
                </c:pt>
                <c:pt idx="35">
                  <c:v>9.0460795833333316E-3</c:v>
                </c:pt>
                <c:pt idx="36">
                  <c:v>9.1445543999999993E-3</c:v>
                </c:pt>
                <c:pt idx="37">
                  <c:v>9.2341411833333324E-3</c:v>
                </c:pt>
                <c:pt idx="38">
                  <c:v>9.3148399333333326E-3</c:v>
                </c:pt>
                <c:pt idx="39">
                  <c:v>9.3866506499999981E-3</c:v>
                </c:pt>
                <c:pt idx="40">
                  <c:v>9.4495733333333342E-3</c:v>
                </c:pt>
                <c:pt idx="41">
                  <c:v>9.5036079833333304E-3</c:v>
                </c:pt>
                <c:pt idx="42">
                  <c:v>9.5487545999999972E-3</c:v>
                </c:pt>
                <c:pt idx="43">
                  <c:v>9.5850131833333328E-3</c:v>
                </c:pt>
                <c:pt idx="44">
                  <c:v>9.6123837333333302E-3</c:v>
                </c:pt>
                <c:pt idx="45">
                  <c:v>9.6308662499999999E-3</c:v>
                </c:pt>
                <c:pt idx="46">
                  <c:v>9.6404607333333298E-3</c:v>
                </c:pt>
                <c:pt idx="47">
                  <c:v>9.6411671833333268E-3</c:v>
                </c:pt>
                <c:pt idx="48">
                  <c:v>9.6329855999999978E-3</c:v>
                </c:pt>
                <c:pt idx="49">
                  <c:v>9.6159159833333271E-3</c:v>
                </c:pt>
                <c:pt idx="50">
                  <c:v>9.5899583333333305E-3</c:v>
                </c:pt>
                <c:pt idx="51">
                  <c:v>9.5551126499999941E-3</c:v>
                </c:pt>
                <c:pt idx="52">
                  <c:v>9.511378933333323E-3</c:v>
                </c:pt>
                <c:pt idx="53">
                  <c:v>9.4587571833333276E-3</c:v>
                </c:pt>
                <c:pt idx="54">
                  <c:v>9.3972473999999907E-3</c:v>
                </c:pt>
                <c:pt idx="55">
                  <c:v>9.326849583333326E-3</c:v>
                </c:pt>
                <c:pt idx="56">
                  <c:v>9.2475637333333249E-3</c:v>
                </c:pt>
                <c:pt idx="57">
                  <c:v>9.1593898499999944E-3</c:v>
                </c:pt>
                <c:pt idx="58">
                  <c:v>9.0623279333333206E-3</c:v>
                </c:pt>
                <c:pt idx="59">
                  <c:v>8.9563779833333242E-3</c:v>
                </c:pt>
                <c:pt idx="60">
                  <c:v>8.8415399999999915E-3</c:v>
                </c:pt>
                <c:pt idx="61">
                  <c:v>8.7178139833333189E-3</c:v>
                </c:pt>
                <c:pt idx="62">
                  <c:v>8.585199933333322E-3</c:v>
                </c:pt>
                <c:pt idx="63">
                  <c:v>8.4436978499999871E-3</c:v>
                </c:pt>
                <c:pt idx="64">
                  <c:v>8.2933077333333174E-3</c:v>
                </c:pt>
                <c:pt idx="65">
                  <c:v>8.1340295833333236E-3</c:v>
                </c:pt>
                <c:pt idx="66">
                  <c:v>7.9658633999999846E-3</c:v>
                </c:pt>
                <c:pt idx="67">
                  <c:v>7.7888091833333215E-3</c:v>
                </c:pt>
                <c:pt idx="68">
                  <c:v>7.6028669333333201E-3</c:v>
                </c:pt>
                <c:pt idx="69">
                  <c:v>7.4080366499999842E-3</c:v>
                </c:pt>
                <c:pt idx="70">
                  <c:v>7.204318333333324E-3</c:v>
                </c:pt>
                <c:pt idx="71">
                  <c:v>6.9917119833333187E-3</c:v>
                </c:pt>
                <c:pt idx="72">
                  <c:v>6.7702175999999788E-3</c:v>
                </c:pt>
                <c:pt idx="73">
                  <c:v>6.5398351833333181E-3</c:v>
                </c:pt>
                <c:pt idx="74">
                  <c:v>6.3005647333333123E-3</c:v>
                </c:pt>
                <c:pt idx="75">
                  <c:v>6.0524062499999788E-3</c:v>
                </c:pt>
                <c:pt idx="76">
                  <c:v>5.7953597333333176E-3</c:v>
                </c:pt>
                <c:pt idx="77">
                  <c:v>5.5294251833333079E-3</c:v>
                </c:pt>
                <c:pt idx="78">
                  <c:v>5.2546025999999739E-3</c:v>
                </c:pt>
                <c:pt idx="79">
                  <c:v>4.9708919833333122E-3</c:v>
                </c:pt>
                <c:pt idx="80">
                  <c:v>4.6782933333333158E-3</c:v>
                </c:pt>
                <c:pt idx="81">
                  <c:v>4.376806649999971E-3</c:v>
                </c:pt>
                <c:pt idx="82">
                  <c:v>4.0664319333333088E-3</c:v>
                </c:pt>
                <c:pt idx="83">
                  <c:v>3.7471691833333119E-3</c:v>
                </c:pt>
                <c:pt idx="84">
                  <c:v>3.4190183999999665E-3</c:v>
                </c:pt>
                <c:pt idx="85">
                  <c:v>3.0819795833333039E-3</c:v>
                </c:pt>
                <c:pt idx="86">
                  <c:v>2.7360527333333134E-3</c:v>
                </c:pt>
                <c:pt idx="87">
                  <c:v>2.3812378499999676E-3</c:v>
                </c:pt>
                <c:pt idx="88">
                  <c:v>2.0175349333333009E-3</c:v>
                </c:pt>
                <c:pt idx="89">
                  <c:v>1.6449439833332996E-3</c:v>
                </c:pt>
                <c:pt idx="90">
                  <c:v>1.2634649999999636E-3</c:v>
                </c:pt>
                <c:pt idx="91">
                  <c:v>8.7309798333329997E-4</c:v>
                </c:pt>
                <c:pt idx="92">
                  <c:v>4.7384293333330163E-4</c:v>
                </c:pt>
                <c:pt idx="93">
                  <c:v>6.569984999996864E-5</c:v>
                </c:pt>
                <c:pt idx="94">
                  <c:v>-3.5133126666670594E-4</c:v>
                </c:pt>
                <c:pt idx="95">
                  <c:v>-7.7725041666670824E-4</c:v>
                </c:pt>
                <c:pt idx="96">
                  <c:v>-1.2120576000000452E-3</c:v>
                </c:pt>
                <c:pt idx="97">
                  <c:v>-1.6557528166667099E-3</c:v>
                </c:pt>
                <c:pt idx="98">
                  <c:v>-2.1083360666667092E-3</c:v>
                </c:pt>
                <c:pt idx="99">
                  <c:v>-2.5698073500000501E-3</c:v>
                </c:pt>
                <c:pt idx="100">
                  <c:v>-3.0401666666667049E-3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BB5E-4F9C-AB90-CFA3CF4F9458}"/>
            </c:ext>
          </c:extLst>
        </c:ser>
        <c:ser>
          <c:idx val="87"/>
          <c:order val="87"/>
          <c:spPr>
            <a:ln w="952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val>
            <c:numRef>
              <c:f>'neg alpha'!$G$89:$DC$89</c:f>
              <c:numCache>
                <c:formatCode>General</c:formatCode>
                <c:ptCount val="101"/>
                <c:pt idx="0">
                  <c:v>0</c:v>
                </c:pt>
                <c:pt idx="1">
                  <c:v>4.0854949583333334E-4</c:v>
                </c:pt>
                <c:pt idx="2">
                  <c:v>8.0819798333333335E-4</c:v>
                </c:pt>
                <c:pt idx="3">
                  <c:v>1.1989454624999998E-3</c:v>
                </c:pt>
                <c:pt idx="4">
                  <c:v>1.5807919333333334E-3</c:v>
                </c:pt>
                <c:pt idx="5">
                  <c:v>1.9537373958333332E-3</c:v>
                </c:pt>
                <c:pt idx="6">
                  <c:v>2.3177818500000002E-3</c:v>
                </c:pt>
                <c:pt idx="7">
                  <c:v>2.6729252958333336E-3</c:v>
                </c:pt>
                <c:pt idx="8">
                  <c:v>3.0191677333333334E-3</c:v>
                </c:pt>
                <c:pt idx="9">
                  <c:v>3.3565091624999997E-3</c:v>
                </c:pt>
                <c:pt idx="10">
                  <c:v>3.6849495833333325E-3</c:v>
                </c:pt>
                <c:pt idx="11">
                  <c:v>4.004488995833333E-3</c:v>
                </c:pt>
                <c:pt idx="12">
                  <c:v>4.3151273999999995E-3</c:v>
                </c:pt>
                <c:pt idx="13">
                  <c:v>4.6168647958333324E-3</c:v>
                </c:pt>
                <c:pt idx="14">
                  <c:v>4.9097011833333327E-3</c:v>
                </c:pt>
                <c:pt idx="15">
                  <c:v>5.1936365624999986E-3</c:v>
                </c:pt>
                <c:pt idx="16">
                  <c:v>5.4686709333333326E-3</c:v>
                </c:pt>
                <c:pt idx="17">
                  <c:v>5.7348042958333331E-3</c:v>
                </c:pt>
                <c:pt idx="18">
                  <c:v>5.9920366500000001E-3</c:v>
                </c:pt>
                <c:pt idx="19">
                  <c:v>6.2403679958333343E-3</c:v>
                </c:pt>
                <c:pt idx="20">
                  <c:v>6.4797983333333333E-3</c:v>
                </c:pt>
                <c:pt idx="21">
                  <c:v>6.7103276625000005E-3</c:v>
                </c:pt>
                <c:pt idx="22">
                  <c:v>6.9319559833333332E-3</c:v>
                </c:pt>
                <c:pt idx="23">
                  <c:v>7.1446832958333333E-3</c:v>
                </c:pt>
                <c:pt idx="24">
                  <c:v>7.3485096000000007E-3</c:v>
                </c:pt>
                <c:pt idx="25">
                  <c:v>7.5434348958333328E-3</c:v>
                </c:pt>
                <c:pt idx="26">
                  <c:v>7.7294591833333339E-3</c:v>
                </c:pt>
                <c:pt idx="27">
                  <c:v>7.9065824625000006E-3</c:v>
                </c:pt>
                <c:pt idx="28">
                  <c:v>8.074804733333333E-3</c:v>
                </c:pt>
                <c:pt idx="29">
                  <c:v>8.2341259958333343E-3</c:v>
                </c:pt>
                <c:pt idx="30">
                  <c:v>8.3845462499999995E-3</c:v>
                </c:pt>
                <c:pt idx="31">
                  <c:v>8.5260654958333321E-3</c:v>
                </c:pt>
                <c:pt idx="32">
                  <c:v>8.6586837333333319E-3</c:v>
                </c:pt>
                <c:pt idx="33">
                  <c:v>8.7824009625000008E-3</c:v>
                </c:pt>
                <c:pt idx="34">
                  <c:v>8.8972171833333336E-3</c:v>
                </c:pt>
                <c:pt idx="35">
                  <c:v>9.0031323958333319E-3</c:v>
                </c:pt>
                <c:pt idx="36">
                  <c:v>9.100146600000001E-3</c:v>
                </c:pt>
                <c:pt idx="37">
                  <c:v>9.1882597958333322E-3</c:v>
                </c:pt>
                <c:pt idx="38">
                  <c:v>9.2674719833333308E-3</c:v>
                </c:pt>
                <c:pt idx="39">
                  <c:v>9.3377831625000018E-3</c:v>
                </c:pt>
                <c:pt idx="40">
                  <c:v>9.3991933333333316E-3</c:v>
                </c:pt>
                <c:pt idx="41">
                  <c:v>9.4517024958333321E-3</c:v>
                </c:pt>
                <c:pt idx="42">
                  <c:v>9.4953106499999999E-3</c:v>
                </c:pt>
                <c:pt idx="43">
                  <c:v>9.5300177958333315E-3</c:v>
                </c:pt>
                <c:pt idx="44">
                  <c:v>9.5558239333333305E-3</c:v>
                </c:pt>
                <c:pt idx="45">
                  <c:v>9.5727290625000003E-3</c:v>
                </c:pt>
                <c:pt idx="46">
                  <c:v>9.5807331833333287E-3</c:v>
                </c:pt>
                <c:pt idx="47">
                  <c:v>9.5798362958333279E-3</c:v>
                </c:pt>
                <c:pt idx="48">
                  <c:v>9.5700383999999996E-3</c:v>
                </c:pt>
                <c:pt idx="49">
                  <c:v>9.55133949583333E-3</c:v>
                </c:pt>
                <c:pt idx="50">
                  <c:v>9.5237395833333294E-3</c:v>
                </c:pt>
                <c:pt idx="51">
                  <c:v>9.4872386624999944E-3</c:v>
                </c:pt>
                <c:pt idx="52">
                  <c:v>9.4418367333333267E-3</c:v>
                </c:pt>
                <c:pt idx="53">
                  <c:v>9.3875337958333263E-3</c:v>
                </c:pt>
                <c:pt idx="54">
                  <c:v>9.3243298499999915E-3</c:v>
                </c:pt>
                <c:pt idx="55">
                  <c:v>9.2522248958333258E-3</c:v>
                </c:pt>
                <c:pt idx="56">
                  <c:v>9.1712189333333274E-3</c:v>
                </c:pt>
                <c:pt idx="57">
                  <c:v>9.0813119624999928E-3</c:v>
                </c:pt>
                <c:pt idx="58">
                  <c:v>8.9825039833333221E-3</c:v>
                </c:pt>
                <c:pt idx="59">
                  <c:v>8.8747949958333273E-3</c:v>
                </c:pt>
                <c:pt idx="60">
                  <c:v>8.7581849999999878E-3</c:v>
                </c:pt>
                <c:pt idx="61">
                  <c:v>8.632673995833319E-3</c:v>
                </c:pt>
                <c:pt idx="62">
                  <c:v>8.498261983333321E-3</c:v>
                </c:pt>
                <c:pt idx="63">
                  <c:v>8.3549489624999869E-3</c:v>
                </c:pt>
                <c:pt idx="64">
                  <c:v>8.2027349333333201E-3</c:v>
                </c:pt>
                <c:pt idx="65">
                  <c:v>8.041619895833324E-3</c:v>
                </c:pt>
                <c:pt idx="66">
                  <c:v>7.8716038499999884E-3</c:v>
                </c:pt>
                <c:pt idx="67">
                  <c:v>7.69268679583332E-3</c:v>
                </c:pt>
                <c:pt idx="68">
                  <c:v>7.504868733333319E-3</c:v>
                </c:pt>
                <c:pt idx="69">
                  <c:v>7.3081496624999853E-3</c:v>
                </c:pt>
                <c:pt idx="70">
                  <c:v>7.1025295833333224E-3</c:v>
                </c:pt>
                <c:pt idx="71">
                  <c:v>6.8880084958333199E-3</c:v>
                </c:pt>
                <c:pt idx="72">
                  <c:v>6.6645863999999777E-3</c:v>
                </c:pt>
                <c:pt idx="73">
                  <c:v>6.4322632958333202E-3</c:v>
                </c:pt>
                <c:pt idx="74">
                  <c:v>6.1910391833333127E-3</c:v>
                </c:pt>
                <c:pt idx="75">
                  <c:v>5.9409140624999794E-3</c:v>
                </c:pt>
                <c:pt idx="76">
                  <c:v>5.6818879333333169E-3</c:v>
                </c:pt>
                <c:pt idx="77">
                  <c:v>5.4139607958333148E-3</c:v>
                </c:pt>
                <c:pt idx="78">
                  <c:v>5.13713264999998E-3</c:v>
                </c:pt>
                <c:pt idx="79">
                  <c:v>4.8514034958333091E-3</c:v>
                </c:pt>
                <c:pt idx="80">
                  <c:v>4.5567733333333124E-3</c:v>
                </c:pt>
                <c:pt idx="81">
                  <c:v>4.2532421624999726E-3</c:v>
                </c:pt>
                <c:pt idx="82">
                  <c:v>3.9408099833333071E-3</c:v>
                </c:pt>
                <c:pt idx="83">
                  <c:v>3.6194767958333124E-3</c:v>
                </c:pt>
                <c:pt idx="84">
                  <c:v>3.2892425999999711E-3</c:v>
                </c:pt>
                <c:pt idx="85">
                  <c:v>2.9501073958333041E-3</c:v>
                </c:pt>
                <c:pt idx="86">
                  <c:v>2.6020711833333113E-3</c:v>
                </c:pt>
                <c:pt idx="87">
                  <c:v>2.245133962499965E-3</c:v>
                </c:pt>
                <c:pt idx="88">
                  <c:v>1.8792957333332999E-3</c:v>
                </c:pt>
                <c:pt idx="89">
                  <c:v>1.5045564958333021E-3</c:v>
                </c:pt>
                <c:pt idx="90">
                  <c:v>1.1209162499999648E-3</c:v>
                </c:pt>
                <c:pt idx="91">
                  <c:v>7.2837499583330162E-4</c:v>
                </c:pt>
                <c:pt idx="92">
                  <c:v>3.2693273333329886E-4</c:v>
                </c:pt>
                <c:pt idx="93">
                  <c:v>-8.3410537500036575E-5</c:v>
                </c:pt>
                <c:pt idx="94">
                  <c:v>-5.026548166667047E-4</c:v>
                </c:pt>
                <c:pt idx="95">
                  <c:v>-9.308001041667055E-4</c:v>
                </c:pt>
                <c:pt idx="96">
                  <c:v>-1.3678464000000459E-3</c:v>
                </c:pt>
                <c:pt idx="97">
                  <c:v>-1.8137937041667052E-3</c:v>
                </c:pt>
                <c:pt idx="98">
                  <c:v>-2.268642016666704E-3</c:v>
                </c:pt>
                <c:pt idx="99">
                  <c:v>-2.7323913375000564E-3</c:v>
                </c:pt>
                <c:pt idx="100">
                  <c:v>-3.2050416666667136E-3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BB5E-4F9C-AB90-CFA3CF4F9458}"/>
            </c:ext>
          </c:extLst>
        </c:ser>
        <c:ser>
          <c:idx val="88"/>
          <c:order val="88"/>
          <c:spPr>
            <a:ln w="952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val>
            <c:numRef>
              <c:f>'neg alpha'!$G$90:$DC$90</c:f>
              <c:numCache>
                <c:formatCode>General</c:formatCode>
                <c:ptCount val="101"/>
                <c:pt idx="0">
                  <c:v>0</c:v>
                </c:pt>
                <c:pt idx="1">
                  <c:v>4.075429333333333E-4</c:v>
                </c:pt>
                <c:pt idx="2">
                  <c:v>8.0617173333333335E-4</c:v>
                </c:pt>
                <c:pt idx="3">
                  <c:v>1.1958863999999997E-3</c:v>
                </c:pt>
                <c:pt idx="4">
                  <c:v>1.5766869333333332E-3</c:v>
                </c:pt>
                <c:pt idx="5">
                  <c:v>1.948573333333333E-3</c:v>
                </c:pt>
                <c:pt idx="6">
                  <c:v>2.3115455999999997E-3</c:v>
                </c:pt>
                <c:pt idx="7">
                  <c:v>2.6656037333333332E-3</c:v>
                </c:pt>
                <c:pt idx="8">
                  <c:v>3.0107477333333331E-3</c:v>
                </c:pt>
                <c:pt idx="9">
                  <c:v>3.3469775999999994E-3</c:v>
                </c:pt>
                <c:pt idx="10">
                  <c:v>3.6742933333333318E-3</c:v>
                </c:pt>
                <c:pt idx="11">
                  <c:v>3.9926949333333323E-3</c:v>
                </c:pt>
                <c:pt idx="12">
                  <c:v>4.3021823999999992E-3</c:v>
                </c:pt>
                <c:pt idx="13">
                  <c:v>4.6027557333333316E-3</c:v>
                </c:pt>
                <c:pt idx="14">
                  <c:v>4.8944149333333322E-3</c:v>
                </c:pt>
                <c:pt idx="15">
                  <c:v>5.1771599999999984E-3</c:v>
                </c:pt>
                <c:pt idx="16">
                  <c:v>5.4509909333333327E-3</c:v>
                </c:pt>
                <c:pt idx="17">
                  <c:v>5.7159077333333325E-3</c:v>
                </c:pt>
                <c:pt idx="18">
                  <c:v>5.9719103999999997E-3</c:v>
                </c:pt>
                <c:pt idx="19">
                  <c:v>6.2189989333333324E-3</c:v>
                </c:pt>
                <c:pt idx="20">
                  <c:v>6.4571733333333332E-3</c:v>
                </c:pt>
                <c:pt idx="21">
                  <c:v>6.6864335999999988E-3</c:v>
                </c:pt>
                <c:pt idx="22">
                  <c:v>6.9067797333333325E-3</c:v>
                </c:pt>
                <c:pt idx="23">
                  <c:v>7.1182117333333326E-3</c:v>
                </c:pt>
                <c:pt idx="24">
                  <c:v>7.3207295999999991E-3</c:v>
                </c:pt>
                <c:pt idx="25">
                  <c:v>7.5143333333333312E-3</c:v>
                </c:pt>
                <c:pt idx="26">
                  <c:v>7.6990229333333323E-3</c:v>
                </c:pt>
                <c:pt idx="27">
                  <c:v>7.8747984000000007E-3</c:v>
                </c:pt>
                <c:pt idx="28">
                  <c:v>8.0416597333333312E-3</c:v>
                </c:pt>
                <c:pt idx="29">
                  <c:v>8.1996069333333324E-3</c:v>
                </c:pt>
                <c:pt idx="30">
                  <c:v>8.3486399999999992E-3</c:v>
                </c:pt>
                <c:pt idx="31">
                  <c:v>8.4887589333333315E-3</c:v>
                </c:pt>
                <c:pt idx="32">
                  <c:v>8.6199637333333311E-3</c:v>
                </c:pt>
                <c:pt idx="33">
                  <c:v>8.7422543999999998E-3</c:v>
                </c:pt>
                <c:pt idx="34">
                  <c:v>8.855630933333334E-3</c:v>
                </c:pt>
                <c:pt idx="35">
                  <c:v>8.960093333333332E-3</c:v>
                </c:pt>
                <c:pt idx="36">
                  <c:v>9.055641599999999E-3</c:v>
                </c:pt>
                <c:pt idx="37">
                  <c:v>9.1422757333333333E-3</c:v>
                </c:pt>
                <c:pt idx="38">
                  <c:v>9.2199957333333298E-3</c:v>
                </c:pt>
                <c:pt idx="39">
                  <c:v>9.2888015999999969E-3</c:v>
                </c:pt>
                <c:pt idx="40">
                  <c:v>9.3486933333333314E-3</c:v>
                </c:pt>
                <c:pt idx="41">
                  <c:v>9.3996709333333296E-3</c:v>
                </c:pt>
                <c:pt idx="42">
                  <c:v>9.4417343999999969E-3</c:v>
                </c:pt>
                <c:pt idx="43">
                  <c:v>9.4748837333333297E-3</c:v>
                </c:pt>
                <c:pt idx="44">
                  <c:v>9.4991189333333299E-3</c:v>
                </c:pt>
                <c:pt idx="45">
                  <c:v>9.514439999999999E-3</c:v>
                </c:pt>
                <c:pt idx="46">
                  <c:v>9.5208469333333285E-3</c:v>
                </c:pt>
                <c:pt idx="47">
                  <c:v>9.518339733333327E-3</c:v>
                </c:pt>
                <c:pt idx="48">
                  <c:v>9.5069183999999963E-3</c:v>
                </c:pt>
                <c:pt idx="49">
                  <c:v>9.4865829333333276E-3</c:v>
                </c:pt>
                <c:pt idx="50">
                  <c:v>9.457333333333328E-3</c:v>
                </c:pt>
                <c:pt idx="51">
                  <c:v>9.4191695999999939E-3</c:v>
                </c:pt>
                <c:pt idx="52">
                  <c:v>9.3720917333333254E-3</c:v>
                </c:pt>
                <c:pt idx="53">
                  <c:v>9.3160997333333277E-3</c:v>
                </c:pt>
                <c:pt idx="54">
                  <c:v>9.251193599999992E-3</c:v>
                </c:pt>
                <c:pt idx="55">
                  <c:v>9.1773733333333236E-3</c:v>
                </c:pt>
                <c:pt idx="56">
                  <c:v>9.0946389333333259E-3</c:v>
                </c:pt>
                <c:pt idx="57">
                  <c:v>9.0029903999999921E-3</c:v>
                </c:pt>
                <c:pt idx="58">
                  <c:v>8.9024277333333204E-3</c:v>
                </c:pt>
                <c:pt idx="59">
                  <c:v>8.7929509333333246E-3</c:v>
                </c:pt>
                <c:pt idx="60">
                  <c:v>8.6745599999999909E-3</c:v>
                </c:pt>
                <c:pt idx="61">
                  <c:v>8.547254933333321E-3</c:v>
                </c:pt>
                <c:pt idx="62">
                  <c:v>8.4110357333333219E-3</c:v>
                </c:pt>
                <c:pt idx="63">
                  <c:v>8.2659023999999866E-3</c:v>
                </c:pt>
                <c:pt idx="64">
                  <c:v>8.1118549333333186E-3</c:v>
                </c:pt>
                <c:pt idx="65">
                  <c:v>7.9488933333333213E-3</c:v>
                </c:pt>
                <c:pt idx="66">
                  <c:v>7.7770175999999878E-3</c:v>
                </c:pt>
                <c:pt idx="67">
                  <c:v>7.5962277333333217E-3</c:v>
                </c:pt>
                <c:pt idx="68">
                  <c:v>7.4065237333333193E-3</c:v>
                </c:pt>
                <c:pt idx="69">
                  <c:v>7.2079055999999843E-3</c:v>
                </c:pt>
                <c:pt idx="70">
                  <c:v>7.0003733333333235E-3</c:v>
                </c:pt>
                <c:pt idx="71">
                  <c:v>6.7839269333333195E-3</c:v>
                </c:pt>
                <c:pt idx="72">
                  <c:v>6.5585663999999794E-3</c:v>
                </c:pt>
                <c:pt idx="73">
                  <c:v>6.3242917333333204E-3</c:v>
                </c:pt>
                <c:pt idx="74">
                  <c:v>6.0811029333333114E-3</c:v>
                </c:pt>
                <c:pt idx="75">
                  <c:v>5.82899999999998E-3</c:v>
                </c:pt>
                <c:pt idx="76">
                  <c:v>5.5679829333333125E-3</c:v>
                </c:pt>
                <c:pt idx="77">
                  <c:v>5.2980517333333088E-3</c:v>
                </c:pt>
                <c:pt idx="78">
                  <c:v>5.0192063999999724E-3</c:v>
                </c:pt>
                <c:pt idx="79">
                  <c:v>4.7314469333333102E-3</c:v>
                </c:pt>
                <c:pt idx="80">
                  <c:v>4.4347733333333118E-3</c:v>
                </c:pt>
                <c:pt idx="81">
                  <c:v>4.1291855999999703E-3</c:v>
                </c:pt>
                <c:pt idx="82">
                  <c:v>3.8146837333333065E-3</c:v>
                </c:pt>
                <c:pt idx="83">
                  <c:v>3.4912677333333066E-3</c:v>
                </c:pt>
                <c:pt idx="84">
                  <c:v>3.1589375999999669E-3</c:v>
                </c:pt>
                <c:pt idx="85">
                  <c:v>2.8176933333333015E-3</c:v>
                </c:pt>
                <c:pt idx="86">
                  <c:v>2.4675349333333069E-3</c:v>
                </c:pt>
                <c:pt idx="87">
                  <c:v>2.1084623999999691E-3</c:v>
                </c:pt>
                <c:pt idx="88">
                  <c:v>1.7404757333333021E-3</c:v>
                </c:pt>
                <c:pt idx="89">
                  <c:v>1.3635749333332989E-3</c:v>
                </c:pt>
                <c:pt idx="90">
                  <c:v>9.7775999999995949E-4</c:v>
                </c:pt>
                <c:pt idx="91">
                  <c:v>5.8303093333329781E-4</c:v>
                </c:pt>
                <c:pt idx="92">
                  <c:v>1.7938773333329994E-4</c:v>
                </c:pt>
                <c:pt idx="93">
                  <c:v>-2.3316960000003412E-4</c:v>
                </c:pt>
                <c:pt idx="94">
                  <c:v>-6.5464106666670435E-4</c:v>
                </c:pt>
                <c:pt idx="95">
                  <c:v>-1.0850266666667038E-3</c:v>
                </c:pt>
                <c:pt idx="96">
                  <c:v>-1.5243264000000464E-3</c:v>
                </c:pt>
                <c:pt idx="97">
                  <c:v>-1.9725402666667113E-3</c:v>
                </c:pt>
                <c:pt idx="98">
                  <c:v>-2.4296682666667055E-3</c:v>
                </c:pt>
                <c:pt idx="99">
                  <c:v>-2.8957104000000566E-3</c:v>
                </c:pt>
                <c:pt idx="100">
                  <c:v>-3.3706666666667093E-3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BB5E-4F9C-AB90-CFA3CF4F9458}"/>
            </c:ext>
          </c:extLst>
        </c:ser>
        <c:ser>
          <c:idx val="89"/>
          <c:order val="89"/>
          <c:spPr>
            <a:ln w="952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val>
            <c:numRef>
              <c:f>'neg alpha'!$G$91:$DC$91</c:f>
              <c:numCache>
                <c:formatCode>General</c:formatCode>
                <c:ptCount val="101"/>
                <c:pt idx="0">
                  <c:v>0</c:v>
                </c:pt>
                <c:pt idx="1">
                  <c:v>4.0653629583333335E-4</c:v>
                </c:pt>
                <c:pt idx="2">
                  <c:v>8.0414518333333336E-4</c:v>
                </c:pt>
                <c:pt idx="3">
                  <c:v>1.1928266624999997E-3</c:v>
                </c:pt>
                <c:pt idx="4">
                  <c:v>1.5725807333333334E-3</c:v>
                </c:pt>
                <c:pt idx="5">
                  <c:v>1.9434073958333332E-3</c:v>
                </c:pt>
                <c:pt idx="6">
                  <c:v>2.3053066499999996E-3</c:v>
                </c:pt>
                <c:pt idx="7">
                  <c:v>2.6582784958333336E-3</c:v>
                </c:pt>
                <c:pt idx="8">
                  <c:v>3.0023229333333333E-3</c:v>
                </c:pt>
                <c:pt idx="9">
                  <c:v>3.3374399624999996E-3</c:v>
                </c:pt>
                <c:pt idx="10">
                  <c:v>3.6636295833333324E-3</c:v>
                </c:pt>
                <c:pt idx="11">
                  <c:v>3.9808917958333318E-3</c:v>
                </c:pt>
                <c:pt idx="12">
                  <c:v>4.2892265999999986E-3</c:v>
                </c:pt>
                <c:pt idx="13">
                  <c:v>4.5886339958333324E-3</c:v>
                </c:pt>
                <c:pt idx="14">
                  <c:v>4.8791139833333323E-3</c:v>
                </c:pt>
                <c:pt idx="15">
                  <c:v>5.1606665624999992E-3</c:v>
                </c:pt>
                <c:pt idx="16">
                  <c:v>5.4332917333333331E-3</c:v>
                </c:pt>
                <c:pt idx="17">
                  <c:v>5.6969894958333323E-3</c:v>
                </c:pt>
                <c:pt idx="18">
                  <c:v>5.9517598499999992E-3</c:v>
                </c:pt>
                <c:pt idx="19">
                  <c:v>6.1976027958333332E-3</c:v>
                </c:pt>
                <c:pt idx="20">
                  <c:v>6.4345183333333333E-3</c:v>
                </c:pt>
                <c:pt idx="21">
                  <c:v>6.6625064625000004E-3</c:v>
                </c:pt>
                <c:pt idx="22">
                  <c:v>6.8815671833333328E-3</c:v>
                </c:pt>
                <c:pt idx="23">
                  <c:v>7.0917004958333339E-3</c:v>
                </c:pt>
                <c:pt idx="24">
                  <c:v>7.2929063999999984E-3</c:v>
                </c:pt>
                <c:pt idx="25">
                  <c:v>7.4851848958333318E-3</c:v>
                </c:pt>
                <c:pt idx="26">
                  <c:v>7.6685359833333338E-3</c:v>
                </c:pt>
                <c:pt idx="27">
                  <c:v>7.8429596624999993E-3</c:v>
                </c:pt>
                <c:pt idx="28">
                  <c:v>8.0084559333333319E-3</c:v>
                </c:pt>
                <c:pt idx="29">
                  <c:v>8.1650247958333332E-3</c:v>
                </c:pt>
                <c:pt idx="30">
                  <c:v>8.3126662499999997E-3</c:v>
                </c:pt>
                <c:pt idx="31">
                  <c:v>8.4513802958333314E-3</c:v>
                </c:pt>
                <c:pt idx="32">
                  <c:v>8.5811669333333319E-3</c:v>
                </c:pt>
                <c:pt idx="33">
                  <c:v>8.7020261624999977E-3</c:v>
                </c:pt>
                <c:pt idx="34">
                  <c:v>8.8139579833333322E-3</c:v>
                </c:pt>
                <c:pt idx="35">
                  <c:v>8.9169623958333319E-3</c:v>
                </c:pt>
                <c:pt idx="36">
                  <c:v>9.0110393999999986E-3</c:v>
                </c:pt>
                <c:pt idx="37">
                  <c:v>9.0961889958333323E-3</c:v>
                </c:pt>
                <c:pt idx="38">
                  <c:v>9.1724111833333295E-3</c:v>
                </c:pt>
                <c:pt idx="39">
                  <c:v>9.2397059624999989E-3</c:v>
                </c:pt>
                <c:pt idx="40">
                  <c:v>9.2980733333333301E-3</c:v>
                </c:pt>
                <c:pt idx="41">
                  <c:v>9.3475132958333283E-3</c:v>
                </c:pt>
                <c:pt idx="42">
                  <c:v>9.3880258499999987E-3</c:v>
                </c:pt>
                <c:pt idx="43">
                  <c:v>9.4196109958333309E-3</c:v>
                </c:pt>
                <c:pt idx="44">
                  <c:v>9.44226873333333E-3</c:v>
                </c:pt>
                <c:pt idx="45">
                  <c:v>9.4559990624999996E-3</c:v>
                </c:pt>
                <c:pt idx="46">
                  <c:v>9.4608019833333293E-3</c:v>
                </c:pt>
                <c:pt idx="47">
                  <c:v>9.4566774958333277E-3</c:v>
                </c:pt>
                <c:pt idx="48">
                  <c:v>9.4436255999999965E-3</c:v>
                </c:pt>
                <c:pt idx="49">
                  <c:v>9.4216462958333289E-3</c:v>
                </c:pt>
                <c:pt idx="50">
                  <c:v>9.3907395833333282E-3</c:v>
                </c:pt>
                <c:pt idx="51">
                  <c:v>9.3509054624999928E-3</c:v>
                </c:pt>
                <c:pt idx="52">
                  <c:v>9.3021439333333261E-3</c:v>
                </c:pt>
                <c:pt idx="53">
                  <c:v>9.2444549958333282E-3</c:v>
                </c:pt>
                <c:pt idx="54">
                  <c:v>9.1778386499999903E-3</c:v>
                </c:pt>
                <c:pt idx="55">
                  <c:v>9.1022948958333228E-3</c:v>
                </c:pt>
                <c:pt idx="56">
                  <c:v>9.0178237333333258E-3</c:v>
                </c:pt>
                <c:pt idx="57">
                  <c:v>8.9244251624999923E-3</c:v>
                </c:pt>
                <c:pt idx="58">
                  <c:v>8.8220991833333189E-3</c:v>
                </c:pt>
                <c:pt idx="59">
                  <c:v>8.7108457958333229E-3</c:v>
                </c:pt>
                <c:pt idx="60">
                  <c:v>8.5906649999999904E-3</c:v>
                </c:pt>
                <c:pt idx="61">
                  <c:v>8.4615567958333179E-3</c:v>
                </c:pt>
                <c:pt idx="62">
                  <c:v>8.3235211833333177E-3</c:v>
                </c:pt>
                <c:pt idx="63">
                  <c:v>8.1765581624999896E-3</c:v>
                </c:pt>
                <c:pt idx="64">
                  <c:v>8.0206677333333198E-3</c:v>
                </c:pt>
                <c:pt idx="65">
                  <c:v>7.8558498958333223E-3</c:v>
                </c:pt>
                <c:pt idx="66">
                  <c:v>7.682104649999983E-3</c:v>
                </c:pt>
                <c:pt idx="67">
                  <c:v>7.4994319958333194E-3</c:v>
                </c:pt>
                <c:pt idx="68">
                  <c:v>7.3078319333333176E-3</c:v>
                </c:pt>
                <c:pt idx="69">
                  <c:v>7.1073044624999811E-3</c:v>
                </c:pt>
                <c:pt idx="70">
                  <c:v>6.8978495833333237E-3</c:v>
                </c:pt>
                <c:pt idx="71">
                  <c:v>6.6794672958333176E-3</c:v>
                </c:pt>
                <c:pt idx="72">
                  <c:v>6.4521575999999768E-3</c:v>
                </c:pt>
                <c:pt idx="73">
                  <c:v>6.2159204958333152E-3</c:v>
                </c:pt>
                <c:pt idx="74">
                  <c:v>5.9707559833333118E-3</c:v>
                </c:pt>
                <c:pt idx="75">
                  <c:v>5.7166640624999772E-3</c:v>
                </c:pt>
                <c:pt idx="76">
                  <c:v>5.4536447333333148E-3</c:v>
                </c:pt>
                <c:pt idx="77">
                  <c:v>5.1816979958333106E-3</c:v>
                </c:pt>
                <c:pt idx="78">
                  <c:v>4.9008238499999753E-3</c:v>
                </c:pt>
                <c:pt idx="79">
                  <c:v>4.6110222958333086E-3</c:v>
                </c:pt>
                <c:pt idx="80">
                  <c:v>4.3122933333333106E-3</c:v>
                </c:pt>
                <c:pt idx="81">
                  <c:v>4.0046369624999675E-3</c:v>
                </c:pt>
                <c:pt idx="82">
                  <c:v>3.6880531833333036E-3</c:v>
                </c:pt>
                <c:pt idx="83">
                  <c:v>3.3625419958333118E-3</c:v>
                </c:pt>
                <c:pt idx="84">
                  <c:v>3.0281033999999679E-3</c:v>
                </c:pt>
                <c:pt idx="85">
                  <c:v>2.6847373958333032E-3</c:v>
                </c:pt>
                <c:pt idx="86">
                  <c:v>2.3324439833333072E-3</c:v>
                </c:pt>
                <c:pt idx="87">
                  <c:v>1.971223162499966E-3</c:v>
                </c:pt>
                <c:pt idx="88">
                  <c:v>1.6010749333332935E-3</c:v>
                </c:pt>
                <c:pt idx="89">
                  <c:v>1.2219992958332968E-3</c:v>
                </c:pt>
                <c:pt idx="90">
                  <c:v>8.3399624999996175E-4</c:v>
                </c:pt>
                <c:pt idx="91">
                  <c:v>4.3706579583329547E-4</c:v>
                </c:pt>
                <c:pt idx="92">
                  <c:v>3.120793333329791E-5</c:v>
                </c:pt>
                <c:pt idx="93">
                  <c:v>-3.8357733750003786E-4</c:v>
                </c:pt>
                <c:pt idx="94">
                  <c:v>-8.0729001666670491E-4</c:v>
                </c:pt>
                <c:pt idx="95">
                  <c:v>-1.2399301041667102E-3</c:v>
                </c:pt>
                <c:pt idx="96">
                  <c:v>-1.6814976000000537E-3</c:v>
                </c:pt>
                <c:pt idx="97">
                  <c:v>-2.1319925041667076E-3</c:v>
                </c:pt>
                <c:pt idx="98">
                  <c:v>-2.5914148166667067E-3</c:v>
                </c:pt>
                <c:pt idx="99">
                  <c:v>-3.0597645375000579E-3</c:v>
                </c:pt>
                <c:pt idx="100">
                  <c:v>-3.5370416666667126E-3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BB5E-4F9C-AB90-CFA3CF4F9458}"/>
            </c:ext>
          </c:extLst>
        </c:ser>
        <c:ser>
          <c:idx val="90"/>
          <c:order val="90"/>
          <c:spPr>
            <a:ln w="952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'neg alpha'!$G$92:$DC$92</c:f>
              <c:numCache>
                <c:formatCode>General</c:formatCode>
                <c:ptCount val="101"/>
                <c:pt idx="0">
                  <c:v>0</c:v>
                </c:pt>
                <c:pt idx="1">
                  <c:v>4.0552958333333331E-4</c:v>
                </c:pt>
                <c:pt idx="2">
                  <c:v>8.0211833333333326E-4</c:v>
                </c:pt>
                <c:pt idx="3">
                  <c:v>1.1897662499999997E-3</c:v>
                </c:pt>
                <c:pt idx="4">
                  <c:v>1.5684733333333333E-3</c:v>
                </c:pt>
                <c:pt idx="5">
                  <c:v>1.938239583333333E-3</c:v>
                </c:pt>
                <c:pt idx="6">
                  <c:v>2.2990649999999999E-3</c:v>
                </c:pt>
                <c:pt idx="7">
                  <c:v>2.6509495833333331E-3</c:v>
                </c:pt>
                <c:pt idx="8">
                  <c:v>2.9938933333333332E-3</c:v>
                </c:pt>
                <c:pt idx="9">
                  <c:v>3.3278962499999993E-3</c:v>
                </c:pt>
                <c:pt idx="10">
                  <c:v>3.6529583333333318E-3</c:v>
                </c:pt>
                <c:pt idx="11">
                  <c:v>3.9690795833333325E-3</c:v>
                </c:pt>
                <c:pt idx="12">
                  <c:v>4.2762599999999987E-3</c:v>
                </c:pt>
                <c:pt idx="13">
                  <c:v>4.5744995833333314E-3</c:v>
                </c:pt>
                <c:pt idx="14">
                  <c:v>4.8637983333333313E-3</c:v>
                </c:pt>
                <c:pt idx="15">
                  <c:v>5.1441562499999986E-3</c:v>
                </c:pt>
                <c:pt idx="16">
                  <c:v>5.4155733333333331E-3</c:v>
                </c:pt>
                <c:pt idx="17">
                  <c:v>5.6780495833333323E-3</c:v>
                </c:pt>
                <c:pt idx="18">
                  <c:v>5.9315849999999988E-3</c:v>
                </c:pt>
                <c:pt idx="19">
                  <c:v>6.1761795833333334E-3</c:v>
                </c:pt>
                <c:pt idx="20">
                  <c:v>6.4118333333333328E-3</c:v>
                </c:pt>
                <c:pt idx="21">
                  <c:v>6.6385462499999985E-3</c:v>
                </c:pt>
                <c:pt idx="22">
                  <c:v>6.8563183333333333E-3</c:v>
                </c:pt>
                <c:pt idx="23">
                  <c:v>7.0651495833333336E-3</c:v>
                </c:pt>
                <c:pt idx="24">
                  <c:v>7.2650399999999987E-3</c:v>
                </c:pt>
                <c:pt idx="25">
                  <c:v>7.455989583333331E-3</c:v>
                </c:pt>
                <c:pt idx="26">
                  <c:v>7.6379983333333323E-3</c:v>
                </c:pt>
                <c:pt idx="27">
                  <c:v>7.8110662499999992E-3</c:v>
                </c:pt>
                <c:pt idx="28">
                  <c:v>7.9751933333333316E-3</c:v>
                </c:pt>
                <c:pt idx="29">
                  <c:v>8.1303795833333314E-3</c:v>
                </c:pt>
                <c:pt idx="30">
                  <c:v>8.2766249999999993E-3</c:v>
                </c:pt>
                <c:pt idx="31">
                  <c:v>8.4139295833333301E-3</c:v>
                </c:pt>
                <c:pt idx="32">
                  <c:v>8.5422933333333308E-3</c:v>
                </c:pt>
                <c:pt idx="33">
                  <c:v>8.6617162499999997E-3</c:v>
                </c:pt>
                <c:pt idx="34">
                  <c:v>8.7721983333333316E-3</c:v>
                </c:pt>
                <c:pt idx="35">
                  <c:v>8.8737395833333316E-3</c:v>
                </c:pt>
                <c:pt idx="36">
                  <c:v>8.9663399999999963E-3</c:v>
                </c:pt>
                <c:pt idx="37">
                  <c:v>9.0499995833333291E-3</c:v>
                </c:pt>
                <c:pt idx="38">
                  <c:v>9.1247183333333284E-3</c:v>
                </c:pt>
                <c:pt idx="39">
                  <c:v>9.1904962499999975E-3</c:v>
                </c:pt>
                <c:pt idx="40">
                  <c:v>9.2473333333333296E-3</c:v>
                </c:pt>
                <c:pt idx="41">
                  <c:v>9.2952295833333282E-3</c:v>
                </c:pt>
                <c:pt idx="42">
                  <c:v>9.3341849999999948E-3</c:v>
                </c:pt>
                <c:pt idx="43">
                  <c:v>9.3641995833333297E-3</c:v>
                </c:pt>
                <c:pt idx="44">
                  <c:v>9.385273333333331E-3</c:v>
                </c:pt>
                <c:pt idx="45">
                  <c:v>9.3974062499999969E-3</c:v>
                </c:pt>
                <c:pt idx="46">
                  <c:v>9.4005983333333293E-3</c:v>
                </c:pt>
                <c:pt idx="47">
                  <c:v>9.3948495833333246E-3</c:v>
                </c:pt>
                <c:pt idx="48">
                  <c:v>9.3801599999999968E-3</c:v>
                </c:pt>
                <c:pt idx="49">
                  <c:v>9.3565295833333232E-3</c:v>
                </c:pt>
                <c:pt idx="50">
                  <c:v>9.3239583333333265E-3</c:v>
                </c:pt>
                <c:pt idx="51">
                  <c:v>9.2824462499999927E-3</c:v>
                </c:pt>
                <c:pt idx="52">
                  <c:v>9.2319933333333219E-3</c:v>
                </c:pt>
                <c:pt idx="53">
                  <c:v>9.1725995833333261E-3</c:v>
                </c:pt>
                <c:pt idx="54">
                  <c:v>9.1042649999999881E-3</c:v>
                </c:pt>
                <c:pt idx="55">
                  <c:v>9.0269895833333218E-3</c:v>
                </c:pt>
                <c:pt idx="56">
                  <c:v>8.9407733333333218E-3</c:v>
                </c:pt>
                <c:pt idx="57">
                  <c:v>8.84561624999999E-3</c:v>
                </c:pt>
                <c:pt idx="58">
                  <c:v>8.741518333333316E-3</c:v>
                </c:pt>
                <c:pt idx="59">
                  <c:v>8.6284795833333223E-3</c:v>
                </c:pt>
                <c:pt idx="60">
                  <c:v>8.5064999999999898E-3</c:v>
                </c:pt>
                <c:pt idx="61">
                  <c:v>8.3755795833333167E-3</c:v>
                </c:pt>
                <c:pt idx="62">
                  <c:v>8.2357183333333188E-3</c:v>
                </c:pt>
                <c:pt idx="63">
                  <c:v>8.0869162499999821E-3</c:v>
                </c:pt>
                <c:pt idx="64">
                  <c:v>7.929173333333317E-3</c:v>
                </c:pt>
                <c:pt idx="65">
                  <c:v>7.7624895833333166E-3</c:v>
                </c:pt>
                <c:pt idx="66">
                  <c:v>7.5868649999999808E-3</c:v>
                </c:pt>
                <c:pt idx="67">
                  <c:v>7.4022995833333133E-3</c:v>
                </c:pt>
                <c:pt idx="68">
                  <c:v>7.2087933333333139E-3</c:v>
                </c:pt>
                <c:pt idx="69">
                  <c:v>7.0063462499999826E-3</c:v>
                </c:pt>
                <c:pt idx="70">
                  <c:v>6.7949583333333161E-3</c:v>
                </c:pt>
                <c:pt idx="71">
                  <c:v>6.5746295833333177E-3</c:v>
                </c:pt>
                <c:pt idx="72">
                  <c:v>6.3453599999999735E-3</c:v>
                </c:pt>
                <c:pt idx="73">
                  <c:v>6.1071495833333149E-3</c:v>
                </c:pt>
                <c:pt idx="74">
                  <c:v>5.8599983333333071E-3</c:v>
                </c:pt>
                <c:pt idx="75">
                  <c:v>5.6039062499999744E-3</c:v>
                </c:pt>
                <c:pt idx="76">
                  <c:v>5.3388733333333098E-3</c:v>
                </c:pt>
                <c:pt idx="77">
                  <c:v>5.064899583333303E-3</c:v>
                </c:pt>
                <c:pt idx="78">
                  <c:v>4.7819849999999713E-3</c:v>
                </c:pt>
                <c:pt idx="79">
                  <c:v>4.4901295833333042E-3</c:v>
                </c:pt>
                <c:pt idx="80">
                  <c:v>4.1893333333333053E-3</c:v>
                </c:pt>
                <c:pt idx="81">
                  <c:v>3.8795962499999712E-3</c:v>
                </c:pt>
                <c:pt idx="82">
                  <c:v>3.5609183333333017E-3</c:v>
                </c:pt>
                <c:pt idx="83">
                  <c:v>3.2332995833333038E-3</c:v>
                </c:pt>
                <c:pt idx="84">
                  <c:v>2.8967399999999602E-3</c:v>
                </c:pt>
                <c:pt idx="85">
                  <c:v>2.5512395833333021E-3</c:v>
                </c:pt>
                <c:pt idx="86">
                  <c:v>2.1967983333333052E-3</c:v>
                </c:pt>
                <c:pt idx="87">
                  <c:v>1.8334162499999626E-3</c:v>
                </c:pt>
                <c:pt idx="88">
                  <c:v>1.4610933333332951E-3</c:v>
                </c:pt>
                <c:pt idx="89">
                  <c:v>1.0798295833332958E-3</c:v>
                </c:pt>
                <c:pt idx="90">
                  <c:v>6.8962499999995763E-4</c:v>
                </c:pt>
                <c:pt idx="91">
                  <c:v>2.9047958333328766E-4</c:v>
                </c:pt>
                <c:pt idx="92">
                  <c:v>-1.1760666666670028E-4</c:v>
                </c:pt>
                <c:pt idx="93">
                  <c:v>-5.3463375000004087E-4</c:v>
                </c:pt>
                <c:pt idx="94">
                  <c:v>-9.6060166666671332E-4</c:v>
                </c:pt>
                <c:pt idx="95">
                  <c:v>-1.3955104166667107E-3</c:v>
                </c:pt>
                <c:pt idx="96">
                  <c:v>-1.8393600000000537E-3</c:v>
                </c:pt>
                <c:pt idx="97">
                  <c:v>-2.2921504166667217E-3</c:v>
                </c:pt>
                <c:pt idx="98">
                  <c:v>-2.7538816666667215E-3</c:v>
                </c:pt>
                <c:pt idx="99">
                  <c:v>-3.2245537500000601E-3</c:v>
                </c:pt>
                <c:pt idx="100">
                  <c:v>-3.7041666666667167E-3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BB5E-4F9C-AB90-CFA3CF4F9458}"/>
            </c:ext>
          </c:extLst>
        </c:ser>
        <c:ser>
          <c:idx val="91"/>
          <c:order val="91"/>
          <c:spPr>
            <a:ln w="952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'neg alpha'!$G$93:$DC$93</c:f>
              <c:numCache>
                <c:formatCode>General</c:formatCode>
                <c:ptCount val="101"/>
                <c:pt idx="0">
                  <c:v>0</c:v>
                </c:pt>
                <c:pt idx="1">
                  <c:v>4.0452279583333336E-4</c:v>
                </c:pt>
                <c:pt idx="2">
                  <c:v>8.0009118333333339E-4</c:v>
                </c:pt>
                <c:pt idx="3">
                  <c:v>1.1867051624999997E-3</c:v>
                </c:pt>
                <c:pt idx="4">
                  <c:v>1.5643647333333335E-3</c:v>
                </c:pt>
                <c:pt idx="5">
                  <c:v>1.9330698958333332E-3</c:v>
                </c:pt>
                <c:pt idx="6">
                  <c:v>2.2928206500000001E-3</c:v>
                </c:pt>
                <c:pt idx="7">
                  <c:v>2.6436169958333334E-3</c:v>
                </c:pt>
                <c:pt idx="8">
                  <c:v>2.9854589333333332E-3</c:v>
                </c:pt>
                <c:pt idx="9">
                  <c:v>3.3183464624999995E-3</c:v>
                </c:pt>
                <c:pt idx="10">
                  <c:v>3.6422795833333322E-3</c:v>
                </c:pt>
                <c:pt idx="11">
                  <c:v>3.9572582958333326E-3</c:v>
                </c:pt>
                <c:pt idx="12">
                  <c:v>4.2632825999999995E-3</c:v>
                </c:pt>
                <c:pt idx="13">
                  <c:v>4.5603524958333311E-3</c:v>
                </c:pt>
                <c:pt idx="14">
                  <c:v>4.8484679833333327E-3</c:v>
                </c:pt>
                <c:pt idx="15">
                  <c:v>5.1276290624999981E-3</c:v>
                </c:pt>
                <c:pt idx="16">
                  <c:v>5.3978357333333334E-3</c:v>
                </c:pt>
                <c:pt idx="17">
                  <c:v>5.6590879958333326E-3</c:v>
                </c:pt>
                <c:pt idx="18">
                  <c:v>5.9113858499999991E-3</c:v>
                </c:pt>
                <c:pt idx="19">
                  <c:v>6.1547292958333329E-3</c:v>
                </c:pt>
                <c:pt idx="20">
                  <c:v>6.3891183333333341E-3</c:v>
                </c:pt>
                <c:pt idx="21">
                  <c:v>6.6145529624999991E-3</c:v>
                </c:pt>
                <c:pt idx="22">
                  <c:v>6.831033183333334E-3</c:v>
                </c:pt>
                <c:pt idx="23">
                  <c:v>7.0385589958333328E-3</c:v>
                </c:pt>
                <c:pt idx="24">
                  <c:v>7.2371303999999997E-3</c:v>
                </c:pt>
                <c:pt idx="25">
                  <c:v>7.4267473958333323E-3</c:v>
                </c:pt>
                <c:pt idx="26">
                  <c:v>7.6074099833333322E-3</c:v>
                </c:pt>
                <c:pt idx="27">
                  <c:v>7.7791181625000002E-3</c:v>
                </c:pt>
                <c:pt idx="28">
                  <c:v>7.9418719333333321E-3</c:v>
                </c:pt>
                <c:pt idx="29">
                  <c:v>8.0956712958333323E-3</c:v>
                </c:pt>
                <c:pt idx="30">
                  <c:v>8.2405162499999997E-3</c:v>
                </c:pt>
                <c:pt idx="31">
                  <c:v>8.3764067958333327E-3</c:v>
                </c:pt>
                <c:pt idx="32">
                  <c:v>8.5033429333333313E-3</c:v>
                </c:pt>
                <c:pt idx="33">
                  <c:v>8.621324662499999E-3</c:v>
                </c:pt>
                <c:pt idx="34">
                  <c:v>8.7303519833333322E-3</c:v>
                </c:pt>
                <c:pt idx="35">
                  <c:v>8.830424895833331E-3</c:v>
                </c:pt>
                <c:pt idx="36">
                  <c:v>8.9215433999999989E-3</c:v>
                </c:pt>
                <c:pt idx="37">
                  <c:v>9.0037074958333324E-3</c:v>
                </c:pt>
                <c:pt idx="38">
                  <c:v>9.0769171833333315E-3</c:v>
                </c:pt>
                <c:pt idx="39">
                  <c:v>9.1411724624999979E-3</c:v>
                </c:pt>
                <c:pt idx="40">
                  <c:v>9.1964733333333316E-3</c:v>
                </c:pt>
                <c:pt idx="41">
                  <c:v>9.2428197958333291E-3</c:v>
                </c:pt>
                <c:pt idx="42">
                  <c:v>9.2802118499999992E-3</c:v>
                </c:pt>
                <c:pt idx="43">
                  <c:v>9.3086494958333332E-3</c:v>
                </c:pt>
                <c:pt idx="44">
                  <c:v>9.3281327333333292E-3</c:v>
                </c:pt>
                <c:pt idx="45">
                  <c:v>9.3386615624999978E-3</c:v>
                </c:pt>
                <c:pt idx="46">
                  <c:v>9.3402359833333285E-3</c:v>
                </c:pt>
                <c:pt idx="47">
                  <c:v>9.3328559958333283E-3</c:v>
                </c:pt>
                <c:pt idx="48">
                  <c:v>9.3165215999999971E-3</c:v>
                </c:pt>
                <c:pt idx="49">
                  <c:v>9.291232795833328E-3</c:v>
                </c:pt>
                <c:pt idx="50">
                  <c:v>9.2569895833333297E-3</c:v>
                </c:pt>
                <c:pt idx="51">
                  <c:v>9.2137919624999919E-3</c:v>
                </c:pt>
                <c:pt idx="52">
                  <c:v>9.161639933333323E-3</c:v>
                </c:pt>
                <c:pt idx="53">
                  <c:v>9.1005334958333267E-3</c:v>
                </c:pt>
                <c:pt idx="54">
                  <c:v>9.0304726499999908E-3</c:v>
                </c:pt>
                <c:pt idx="55">
                  <c:v>8.9514573958333239E-3</c:v>
                </c:pt>
                <c:pt idx="56">
                  <c:v>8.8634877333333261E-3</c:v>
                </c:pt>
                <c:pt idx="57">
                  <c:v>8.7665636624999939E-3</c:v>
                </c:pt>
                <c:pt idx="58">
                  <c:v>8.6606851833333186E-3</c:v>
                </c:pt>
                <c:pt idx="59">
                  <c:v>8.5458522958333227E-3</c:v>
                </c:pt>
                <c:pt idx="60">
                  <c:v>8.422064999999989E-3</c:v>
                </c:pt>
                <c:pt idx="61">
                  <c:v>8.2893232958333209E-3</c:v>
                </c:pt>
                <c:pt idx="62">
                  <c:v>8.1476271833333218E-3</c:v>
                </c:pt>
                <c:pt idx="63">
                  <c:v>7.9969766624999883E-3</c:v>
                </c:pt>
                <c:pt idx="64">
                  <c:v>7.8373717333333204E-3</c:v>
                </c:pt>
                <c:pt idx="65">
                  <c:v>7.6688123958333215E-3</c:v>
                </c:pt>
                <c:pt idx="66">
                  <c:v>7.4912986499999848E-3</c:v>
                </c:pt>
                <c:pt idx="67">
                  <c:v>7.3048304958333206E-3</c:v>
                </c:pt>
                <c:pt idx="68">
                  <c:v>7.1094079333333185E-3</c:v>
                </c:pt>
                <c:pt idx="69">
                  <c:v>6.9050309624999855E-3</c:v>
                </c:pt>
                <c:pt idx="70">
                  <c:v>6.6916995833333215E-3</c:v>
                </c:pt>
                <c:pt idx="71">
                  <c:v>6.4694137958333162E-3</c:v>
                </c:pt>
                <c:pt idx="72">
                  <c:v>6.2381735999999764E-3</c:v>
                </c:pt>
                <c:pt idx="73">
                  <c:v>5.9979789958333161E-3</c:v>
                </c:pt>
                <c:pt idx="74">
                  <c:v>5.7488299833333111E-3</c:v>
                </c:pt>
                <c:pt idx="75">
                  <c:v>5.4907265624999785E-3</c:v>
                </c:pt>
                <c:pt idx="76">
                  <c:v>5.223668733333315E-3</c:v>
                </c:pt>
                <c:pt idx="77">
                  <c:v>4.9476564958333136E-3</c:v>
                </c:pt>
                <c:pt idx="78">
                  <c:v>4.6626898499999743E-3</c:v>
                </c:pt>
                <c:pt idx="79">
                  <c:v>4.368768795833311E-3</c:v>
                </c:pt>
                <c:pt idx="80">
                  <c:v>4.0658933333333133E-3</c:v>
                </c:pt>
                <c:pt idx="81">
                  <c:v>3.7540634624999673E-3</c:v>
                </c:pt>
                <c:pt idx="82">
                  <c:v>3.4332791833333078E-3</c:v>
                </c:pt>
                <c:pt idx="83">
                  <c:v>3.1035404958333068E-3</c:v>
                </c:pt>
                <c:pt idx="84">
                  <c:v>2.7648473999999715E-3</c:v>
                </c:pt>
                <c:pt idx="85">
                  <c:v>2.4171998958333052E-3</c:v>
                </c:pt>
                <c:pt idx="86">
                  <c:v>2.0605979833333149E-3</c:v>
                </c:pt>
                <c:pt idx="87">
                  <c:v>1.6950416624999659E-3</c:v>
                </c:pt>
                <c:pt idx="88">
                  <c:v>1.3205309333332999E-3</c:v>
                </c:pt>
                <c:pt idx="89">
                  <c:v>9.3706579583330285E-4</c:v>
                </c:pt>
                <c:pt idx="90">
                  <c:v>5.4464624999996103E-4</c:v>
                </c:pt>
                <c:pt idx="91">
                  <c:v>1.4327229583330214E-4</c:v>
                </c:pt>
                <c:pt idx="92">
                  <c:v>-2.6705606666670156E-4</c:v>
                </c:pt>
                <c:pt idx="93">
                  <c:v>-6.8633883750002928E-4</c:v>
                </c:pt>
                <c:pt idx="94">
                  <c:v>-1.1145760166667018E-3</c:v>
                </c:pt>
                <c:pt idx="95">
                  <c:v>-1.5517676041667053E-3</c:v>
                </c:pt>
                <c:pt idx="96">
                  <c:v>-1.9979136000000466E-3</c:v>
                </c:pt>
                <c:pt idx="97">
                  <c:v>-2.453014004166712E-3</c:v>
                </c:pt>
                <c:pt idx="98">
                  <c:v>-2.9170688166667083E-3</c:v>
                </c:pt>
                <c:pt idx="99">
                  <c:v>-3.3900780375000564E-3</c:v>
                </c:pt>
                <c:pt idx="100">
                  <c:v>-3.8720416666667076E-3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BB5E-4F9C-AB90-CFA3CF4F9458}"/>
            </c:ext>
          </c:extLst>
        </c:ser>
        <c:ser>
          <c:idx val="92"/>
          <c:order val="92"/>
          <c:spPr>
            <a:ln w="952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'neg alpha'!$G$94:$DC$94</c:f>
              <c:numCache>
                <c:formatCode>General</c:formatCode>
                <c:ptCount val="101"/>
                <c:pt idx="0">
                  <c:v>0</c:v>
                </c:pt>
                <c:pt idx="1">
                  <c:v>4.0351593333333332E-4</c:v>
                </c:pt>
                <c:pt idx="2">
                  <c:v>7.980637333333333E-4</c:v>
                </c:pt>
                <c:pt idx="3">
                  <c:v>1.1836433999999998E-3</c:v>
                </c:pt>
                <c:pt idx="4">
                  <c:v>1.5602549333333332E-3</c:v>
                </c:pt>
                <c:pt idx="5">
                  <c:v>1.9278983333333335E-3</c:v>
                </c:pt>
                <c:pt idx="6">
                  <c:v>2.2865735999999998E-3</c:v>
                </c:pt>
                <c:pt idx="7">
                  <c:v>2.6362807333333333E-3</c:v>
                </c:pt>
                <c:pt idx="8">
                  <c:v>2.9770197333333333E-3</c:v>
                </c:pt>
                <c:pt idx="9">
                  <c:v>3.3087906E-3</c:v>
                </c:pt>
                <c:pt idx="10">
                  <c:v>3.631593333333333E-3</c:v>
                </c:pt>
                <c:pt idx="11">
                  <c:v>3.9454279333333321E-3</c:v>
                </c:pt>
                <c:pt idx="12">
                  <c:v>4.2502943999999992E-3</c:v>
                </c:pt>
                <c:pt idx="13">
                  <c:v>4.5461927333333325E-3</c:v>
                </c:pt>
                <c:pt idx="14">
                  <c:v>4.8331229333333321E-3</c:v>
                </c:pt>
                <c:pt idx="15">
                  <c:v>5.1110849999999996E-3</c:v>
                </c:pt>
                <c:pt idx="16">
                  <c:v>5.3800789333333324E-3</c:v>
                </c:pt>
                <c:pt idx="17">
                  <c:v>5.6401047333333332E-3</c:v>
                </c:pt>
                <c:pt idx="18">
                  <c:v>5.8911624000000003E-3</c:v>
                </c:pt>
                <c:pt idx="19">
                  <c:v>6.1332519333333335E-3</c:v>
                </c:pt>
                <c:pt idx="20">
                  <c:v>6.3663733333333347E-3</c:v>
                </c:pt>
                <c:pt idx="21">
                  <c:v>6.5905265999999995E-3</c:v>
                </c:pt>
                <c:pt idx="22">
                  <c:v>6.8057117333333323E-3</c:v>
                </c:pt>
                <c:pt idx="23">
                  <c:v>7.0119287333333348E-3</c:v>
                </c:pt>
                <c:pt idx="24">
                  <c:v>7.2091776E-3</c:v>
                </c:pt>
                <c:pt idx="25">
                  <c:v>7.3974583333333323E-3</c:v>
                </c:pt>
                <c:pt idx="26">
                  <c:v>7.5767709333333343E-3</c:v>
                </c:pt>
                <c:pt idx="27">
                  <c:v>7.7471154000000007E-3</c:v>
                </c:pt>
                <c:pt idx="28">
                  <c:v>7.9084917333333317E-3</c:v>
                </c:pt>
                <c:pt idx="29">
                  <c:v>8.0608999333333323E-3</c:v>
                </c:pt>
                <c:pt idx="30">
                  <c:v>8.2043400000000009E-3</c:v>
                </c:pt>
                <c:pt idx="31">
                  <c:v>8.3388119333333323E-3</c:v>
                </c:pt>
                <c:pt idx="32">
                  <c:v>8.4643157333333316E-3</c:v>
                </c:pt>
                <c:pt idx="33">
                  <c:v>8.5808514000000006E-3</c:v>
                </c:pt>
                <c:pt idx="34">
                  <c:v>8.6884189333333341E-3</c:v>
                </c:pt>
                <c:pt idx="35">
                  <c:v>8.787018333333332E-3</c:v>
                </c:pt>
                <c:pt idx="36">
                  <c:v>8.8766495999999979E-3</c:v>
                </c:pt>
                <c:pt idx="37">
                  <c:v>8.9573127333333336E-3</c:v>
                </c:pt>
                <c:pt idx="38">
                  <c:v>9.0290077333333302E-3</c:v>
                </c:pt>
                <c:pt idx="39">
                  <c:v>9.0917346000000017E-3</c:v>
                </c:pt>
                <c:pt idx="40">
                  <c:v>9.1454933333333342E-3</c:v>
                </c:pt>
                <c:pt idx="41">
                  <c:v>9.1902839333333312E-3</c:v>
                </c:pt>
                <c:pt idx="42">
                  <c:v>9.2261063999999979E-3</c:v>
                </c:pt>
                <c:pt idx="43">
                  <c:v>9.2529607333333309E-3</c:v>
                </c:pt>
                <c:pt idx="44">
                  <c:v>9.27084693333333E-3</c:v>
                </c:pt>
                <c:pt idx="45">
                  <c:v>9.2797650000000023E-3</c:v>
                </c:pt>
                <c:pt idx="46">
                  <c:v>9.2797149333333322E-3</c:v>
                </c:pt>
                <c:pt idx="47">
                  <c:v>9.27069673333333E-3</c:v>
                </c:pt>
                <c:pt idx="48">
                  <c:v>9.2527103999999992E-3</c:v>
                </c:pt>
                <c:pt idx="49">
                  <c:v>9.2257559333333277E-3</c:v>
                </c:pt>
                <c:pt idx="50">
                  <c:v>9.1898333333333294E-3</c:v>
                </c:pt>
                <c:pt idx="51">
                  <c:v>9.1449425999999938E-3</c:v>
                </c:pt>
                <c:pt idx="52">
                  <c:v>9.0910837333333279E-3</c:v>
                </c:pt>
                <c:pt idx="53">
                  <c:v>9.02825673333333E-3</c:v>
                </c:pt>
                <c:pt idx="54">
                  <c:v>8.956461599999993E-3</c:v>
                </c:pt>
                <c:pt idx="55">
                  <c:v>8.8756983333333258E-3</c:v>
                </c:pt>
                <c:pt idx="56">
                  <c:v>8.7859669333333265E-3</c:v>
                </c:pt>
                <c:pt idx="57">
                  <c:v>8.6872673999999935E-3</c:v>
                </c:pt>
                <c:pt idx="58">
                  <c:v>8.5795997333333197E-3</c:v>
                </c:pt>
                <c:pt idx="59">
                  <c:v>8.4629639333333277E-3</c:v>
                </c:pt>
                <c:pt idx="60">
                  <c:v>8.3373599999999916E-3</c:v>
                </c:pt>
                <c:pt idx="61">
                  <c:v>8.2027879333333234E-3</c:v>
                </c:pt>
                <c:pt idx="62">
                  <c:v>8.0592477333333197E-3</c:v>
                </c:pt>
                <c:pt idx="63">
                  <c:v>7.9067393999999874E-3</c:v>
                </c:pt>
                <c:pt idx="64">
                  <c:v>7.7452629333333196E-3</c:v>
                </c:pt>
                <c:pt idx="65">
                  <c:v>7.5748183333333233E-3</c:v>
                </c:pt>
                <c:pt idx="66">
                  <c:v>7.3954055999999879E-3</c:v>
                </c:pt>
                <c:pt idx="67">
                  <c:v>7.207024733333324E-3</c:v>
                </c:pt>
                <c:pt idx="68">
                  <c:v>7.0096757333333211E-3</c:v>
                </c:pt>
                <c:pt idx="69">
                  <c:v>6.8033585999999861E-3</c:v>
                </c:pt>
                <c:pt idx="70">
                  <c:v>6.5880733333333226E-3</c:v>
                </c:pt>
                <c:pt idx="71">
                  <c:v>6.3638199333333201E-3</c:v>
                </c:pt>
                <c:pt idx="72">
                  <c:v>6.1305983999999786E-3</c:v>
                </c:pt>
                <c:pt idx="73">
                  <c:v>5.8884087333333224E-3</c:v>
                </c:pt>
                <c:pt idx="74">
                  <c:v>5.6372509333333133E-3</c:v>
                </c:pt>
                <c:pt idx="75">
                  <c:v>5.3771249999999826E-3</c:v>
                </c:pt>
                <c:pt idx="76">
                  <c:v>5.1080309333333164E-3</c:v>
                </c:pt>
                <c:pt idx="77">
                  <c:v>4.8299687333333112E-3</c:v>
                </c:pt>
                <c:pt idx="78">
                  <c:v>4.5429383999999809E-3</c:v>
                </c:pt>
                <c:pt idx="79">
                  <c:v>4.2469399333333116E-3</c:v>
                </c:pt>
                <c:pt idx="80">
                  <c:v>3.9419733333333172E-3</c:v>
                </c:pt>
                <c:pt idx="81">
                  <c:v>3.6280385999999734E-3</c:v>
                </c:pt>
                <c:pt idx="82">
                  <c:v>3.3051357333333115E-3</c:v>
                </c:pt>
                <c:pt idx="83">
                  <c:v>2.973264733333314E-3</c:v>
                </c:pt>
                <c:pt idx="84">
                  <c:v>2.6324255999999671E-3</c:v>
                </c:pt>
                <c:pt idx="85">
                  <c:v>2.2826183333333125E-3</c:v>
                </c:pt>
                <c:pt idx="86">
                  <c:v>1.9238429333333085E-3</c:v>
                </c:pt>
                <c:pt idx="87">
                  <c:v>1.5560993999999689E-3</c:v>
                </c:pt>
                <c:pt idx="88">
                  <c:v>1.1793877333333008E-3</c:v>
                </c:pt>
                <c:pt idx="89">
                  <c:v>7.9370793333330414E-4</c:v>
                </c:pt>
                <c:pt idx="90">
                  <c:v>3.99059999999965E-4</c:v>
                </c:pt>
                <c:pt idx="91">
                  <c:v>-4.5560666667027183E-6</c:v>
                </c:pt>
                <c:pt idx="92">
                  <c:v>-4.1714026666669207E-4</c:v>
                </c:pt>
                <c:pt idx="93">
                  <c:v>-8.3869260000003082E-4</c:v>
                </c:pt>
                <c:pt idx="94">
                  <c:v>-1.2692130666666981E-3</c:v>
                </c:pt>
                <c:pt idx="95">
                  <c:v>-1.7087016666667079E-3</c:v>
                </c:pt>
                <c:pt idx="96">
                  <c:v>-2.1571584000000393E-3</c:v>
                </c:pt>
                <c:pt idx="97">
                  <c:v>-2.6145832666667063E-3</c:v>
                </c:pt>
                <c:pt idx="98">
                  <c:v>-3.0809762666667087E-3</c:v>
                </c:pt>
                <c:pt idx="99">
                  <c:v>-3.5563374000000467E-3</c:v>
                </c:pt>
                <c:pt idx="100">
                  <c:v>-4.0406666666667063E-3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BB5E-4F9C-AB90-CFA3CF4F9458}"/>
            </c:ext>
          </c:extLst>
        </c:ser>
        <c:ser>
          <c:idx val="93"/>
          <c:order val="93"/>
          <c:spPr>
            <a:ln w="952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'neg alpha'!$G$95:$DC$95</c:f>
              <c:numCache>
                <c:formatCode>General</c:formatCode>
                <c:ptCount val="101"/>
                <c:pt idx="0">
                  <c:v>0</c:v>
                </c:pt>
                <c:pt idx="1">
                  <c:v>4.0250899583333332E-4</c:v>
                </c:pt>
                <c:pt idx="2">
                  <c:v>7.9603598333333322E-4</c:v>
                </c:pt>
                <c:pt idx="3">
                  <c:v>1.1805809624999997E-3</c:v>
                </c:pt>
                <c:pt idx="4">
                  <c:v>1.5561439333333332E-3</c:v>
                </c:pt>
                <c:pt idx="5">
                  <c:v>1.9227248958333333E-3</c:v>
                </c:pt>
                <c:pt idx="6">
                  <c:v>2.2803238499999995E-3</c:v>
                </c:pt>
                <c:pt idx="7">
                  <c:v>2.628940795833333E-3</c:v>
                </c:pt>
                <c:pt idx="8">
                  <c:v>2.9685757333333331E-3</c:v>
                </c:pt>
                <c:pt idx="9">
                  <c:v>3.2992286624999997E-3</c:v>
                </c:pt>
                <c:pt idx="10">
                  <c:v>3.6208995833333321E-3</c:v>
                </c:pt>
                <c:pt idx="11">
                  <c:v>3.9335884958333327E-3</c:v>
                </c:pt>
                <c:pt idx="12">
                  <c:v>4.2372953999999987E-3</c:v>
                </c:pt>
                <c:pt idx="13">
                  <c:v>4.5320202958333312E-3</c:v>
                </c:pt>
                <c:pt idx="14">
                  <c:v>4.8177631833333321E-3</c:v>
                </c:pt>
                <c:pt idx="15">
                  <c:v>5.0945240624999987E-3</c:v>
                </c:pt>
                <c:pt idx="16">
                  <c:v>5.3623029333333327E-3</c:v>
                </c:pt>
                <c:pt idx="17">
                  <c:v>5.6210997958333325E-3</c:v>
                </c:pt>
                <c:pt idx="18">
                  <c:v>5.8709146499999997E-3</c:v>
                </c:pt>
                <c:pt idx="19">
                  <c:v>6.1117474958333326E-3</c:v>
                </c:pt>
                <c:pt idx="20">
                  <c:v>6.3435983333333338E-3</c:v>
                </c:pt>
                <c:pt idx="21">
                  <c:v>6.566467162499999E-3</c:v>
                </c:pt>
                <c:pt idx="22">
                  <c:v>6.7803539833333334E-3</c:v>
                </c:pt>
                <c:pt idx="23">
                  <c:v>6.9852587958333344E-3</c:v>
                </c:pt>
                <c:pt idx="24">
                  <c:v>7.1811815999999985E-3</c:v>
                </c:pt>
                <c:pt idx="25">
                  <c:v>7.3681223958333309E-3</c:v>
                </c:pt>
                <c:pt idx="26">
                  <c:v>7.5460811833333325E-3</c:v>
                </c:pt>
                <c:pt idx="27">
                  <c:v>7.7150579624999998E-3</c:v>
                </c:pt>
                <c:pt idx="28">
                  <c:v>7.875052733333332E-3</c:v>
                </c:pt>
                <c:pt idx="29">
                  <c:v>8.0260654958333334E-3</c:v>
                </c:pt>
                <c:pt idx="30">
                  <c:v>8.1680962499999996E-3</c:v>
                </c:pt>
                <c:pt idx="31">
                  <c:v>8.3011449958333306E-3</c:v>
                </c:pt>
                <c:pt idx="32">
                  <c:v>8.42521173333333E-3</c:v>
                </c:pt>
                <c:pt idx="33">
                  <c:v>8.5402964624999994E-3</c:v>
                </c:pt>
                <c:pt idx="34">
                  <c:v>8.6463991833333337E-3</c:v>
                </c:pt>
                <c:pt idx="35">
                  <c:v>8.7435198958333328E-3</c:v>
                </c:pt>
                <c:pt idx="36">
                  <c:v>8.8316586000000002E-3</c:v>
                </c:pt>
                <c:pt idx="37">
                  <c:v>8.9108152958333308E-3</c:v>
                </c:pt>
                <c:pt idx="38">
                  <c:v>8.9809899833333297E-3</c:v>
                </c:pt>
                <c:pt idx="39">
                  <c:v>9.0421826624999986E-3</c:v>
                </c:pt>
                <c:pt idx="40">
                  <c:v>9.0943933333333324E-3</c:v>
                </c:pt>
                <c:pt idx="41">
                  <c:v>9.1376219958333275E-3</c:v>
                </c:pt>
                <c:pt idx="42">
                  <c:v>9.171868649999998E-3</c:v>
                </c:pt>
                <c:pt idx="43">
                  <c:v>9.1971332958333298E-3</c:v>
                </c:pt>
                <c:pt idx="44">
                  <c:v>9.2134159333333316E-3</c:v>
                </c:pt>
                <c:pt idx="45">
                  <c:v>9.2207165624999983E-3</c:v>
                </c:pt>
                <c:pt idx="46">
                  <c:v>9.2190351833333298E-3</c:v>
                </c:pt>
                <c:pt idx="47">
                  <c:v>9.208371795833328E-3</c:v>
                </c:pt>
                <c:pt idx="48">
                  <c:v>9.1887263999999962E-3</c:v>
                </c:pt>
                <c:pt idx="49">
                  <c:v>9.1600989958333275E-3</c:v>
                </c:pt>
                <c:pt idx="50">
                  <c:v>9.1224895833333271E-3</c:v>
                </c:pt>
                <c:pt idx="51">
                  <c:v>9.075898162499995E-3</c:v>
                </c:pt>
                <c:pt idx="52">
                  <c:v>9.0203247333333243E-3</c:v>
                </c:pt>
                <c:pt idx="53">
                  <c:v>8.9557692958333289E-3</c:v>
                </c:pt>
                <c:pt idx="54">
                  <c:v>8.8822318499999914E-3</c:v>
                </c:pt>
                <c:pt idx="55">
                  <c:v>8.7997123958333222E-3</c:v>
                </c:pt>
                <c:pt idx="56">
                  <c:v>8.7082109333333248E-3</c:v>
                </c:pt>
                <c:pt idx="57">
                  <c:v>8.6077274624999905E-3</c:v>
                </c:pt>
                <c:pt idx="58">
                  <c:v>8.498261983333321E-3</c:v>
                </c:pt>
                <c:pt idx="59">
                  <c:v>8.3798144958333251E-3</c:v>
                </c:pt>
                <c:pt idx="60">
                  <c:v>8.2523849999999871E-3</c:v>
                </c:pt>
                <c:pt idx="61">
                  <c:v>8.1159734958333209E-3</c:v>
                </c:pt>
                <c:pt idx="62">
                  <c:v>7.9705799833333195E-3</c:v>
                </c:pt>
                <c:pt idx="63">
                  <c:v>7.8162044624999864E-3</c:v>
                </c:pt>
                <c:pt idx="64">
                  <c:v>7.6528469333333182E-3</c:v>
                </c:pt>
                <c:pt idx="65">
                  <c:v>7.4805073958333218E-3</c:v>
                </c:pt>
                <c:pt idx="66">
                  <c:v>7.2991858499999833E-3</c:v>
                </c:pt>
                <c:pt idx="67">
                  <c:v>7.1088822958333166E-3</c:v>
                </c:pt>
                <c:pt idx="68">
                  <c:v>6.9095967333333182E-3</c:v>
                </c:pt>
                <c:pt idx="69">
                  <c:v>6.7013291624999811E-3</c:v>
                </c:pt>
                <c:pt idx="70">
                  <c:v>6.4840795833333228E-3</c:v>
                </c:pt>
                <c:pt idx="71">
                  <c:v>6.257847995833319E-3</c:v>
                </c:pt>
                <c:pt idx="72">
                  <c:v>6.0226343999999765E-3</c:v>
                </c:pt>
                <c:pt idx="73">
                  <c:v>5.7784387958333162E-3</c:v>
                </c:pt>
                <c:pt idx="74">
                  <c:v>5.5252611833333104E-3</c:v>
                </c:pt>
                <c:pt idx="75">
                  <c:v>5.2631015624999798E-3</c:v>
                </c:pt>
                <c:pt idx="76">
                  <c:v>4.9919599333333141E-3</c:v>
                </c:pt>
                <c:pt idx="77">
                  <c:v>4.7118362958333097E-3</c:v>
                </c:pt>
                <c:pt idx="78">
                  <c:v>4.4227306499999772E-3</c:v>
                </c:pt>
                <c:pt idx="79">
                  <c:v>4.124642995833306E-3</c:v>
                </c:pt>
                <c:pt idx="80">
                  <c:v>3.8175733333333135E-3</c:v>
                </c:pt>
                <c:pt idx="81">
                  <c:v>3.5015216624999755E-3</c:v>
                </c:pt>
                <c:pt idx="82">
                  <c:v>3.1764879833333023E-3</c:v>
                </c:pt>
                <c:pt idx="83">
                  <c:v>2.8424722958333079E-3</c:v>
                </c:pt>
                <c:pt idx="84">
                  <c:v>2.4994745999999679E-3</c:v>
                </c:pt>
                <c:pt idx="85">
                  <c:v>2.1474948958333101E-3</c:v>
                </c:pt>
                <c:pt idx="86">
                  <c:v>1.7865331833333067E-3</c:v>
                </c:pt>
                <c:pt idx="87">
                  <c:v>1.4165894624999648E-3</c:v>
                </c:pt>
                <c:pt idx="88">
                  <c:v>1.037663733333305E-3</c:v>
                </c:pt>
                <c:pt idx="89">
                  <c:v>6.4975599583329963E-4</c:v>
                </c:pt>
                <c:pt idx="90">
                  <c:v>2.528662499999626E-4</c:v>
                </c:pt>
                <c:pt idx="91">
                  <c:v>-1.5300550416669917E-4</c:v>
                </c:pt>
                <c:pt idx="92">
                  <c:v>-5.6785926666669956E-4</c:v>
                </c:pt>
                <c:pt idx="93">
                  <c:v>-9.9169503750003857E-4</c:v>
                </c:pt>
                <c:pt idx="94">
                  <c:v>-1.4245128166667023E-3</c:v>
                </c:pt>
                <c:pt idx="95">
                  <c:v>-1.8663126041667047E-3</c:v>
                </c:pt>
                <c:pt idx="96">
                  <c:v>-2.3170944000000457E-3</c:v>
                </c:pt>
                <c:pt idx="97">
                  <c:v>-2.7768582041667114E-3</c:v>
                </c:pt>
                <c:pt idx="98">
                  <c:v>-3.2456040166667088E-3</c:v>
                </c:pt>
                <c:pt idx="99">
                  <c:v>-3.7233318375000518E-3</c:v>
                </c:pt>
                <c:pt idx="100">
                  <c:v>-4.2100416666667126E-3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BB5E-4F9C-AB90-CFA3CF4F9458}"/>
            </c:ext>
          </c:extLst>
        </c:ser>
        <c:ser>
          <c:idx val="94"/>
          <c:order val="94"/>
          <c:spPr>
            <a:ln w="952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'neg alpha'!$G$96:$DC$96</c:f>
              <c:numCache>
                <c:formatCode>General</c:formatCode>
                <c:ptCount val="101"/>
                <c:pt idx="0">
                  <c:v>0</c:v>
                </c:pt>
                <c:pt idx="1">
                  <c:v>4.0150198333333334E-4</c:v>
                </c:pt>
                <c:pt idx="2">
                  <c:v>7.9400793333333337E-4</c:v>
                </c:pt>
                <c:pt idx="3">
                  <c:v>1.17751785E-3</c:v>
                </c:pt>
                <c:pt idx="4">
                  <c:v>1.5520317333333332E-3</c:v>
                </c:pt>
                <c:pt idx="5">
                  <c:v>1.9175495833333334E-3</c:v>
                </c:pt>
                <c:pt idx="6">
                  <c:v>2.2740714E-3</c:v>
                </c:pt>
                <c:pt idx="7">
                  <c:v>2.6215971833333331E-3</c:v>
                </c:pt>
                <c:pt idx="8">
                  <c:v>2.9601269333333334E-3</c:v>
                </c:pt>
                <c:pt idx="9">
                  <c:v>3.2896606499999998E-3</c:v>
                </c:pt>
                <c:pt idx="10">
                  <c:v>3.6101983333333325E-3</c:v>
                </c:pt>
                <c:pt idx="11">
                  <c:v>3.9217399833333328E-3</c:v>
                </c:pt>
                <c:pt idx="12">
                  <c:v>4.2242855999999997E-3</c:v>
                </c:pt>
                <c:pt idx="13">
                  <c:v>4.5178351833333316E-3</c:v>
                </c:pt>
                <c:pt idx="14">
                  <c:v>4.8023887333333319E-3</c:v>
                </c:pt>
                <c:pt idx="15">
                  <c:v>5.0779462499999988E-3</c:v>
                </c:pt>
                <c:pt idx="16">
                  <c:v>5.3445077333333334E-3</c:v>
                </c:pt>
                <c:pt idx="17">
                  <c:v>5.6020731833333328E-3</c:v>
                </c:pt>
                <c:pt idx="18">
                  <c:v>5.8506425999999999E-3</c:v>
                </c:pt>
                <c:pt idx="19">
                  <c:v>6.0902159833333335E-3</c:v>
                </c:pt>
                <c:pt idx="20">
                  <c:v>6.3207933333333339E-3</c:v>
                </c:pt>
                <c:pt idx="21">
                  <c:v>6.5423746499999984E-3</c:v>
                </c:pt>
                <c:pt idx="22">
                  <c:v>6.7549599333333338E-3</c:v>
                </c:pt>
                <c:pt idx="23">
                  <c:v>6.9585491833333334E-3</c:v>
                </c:pt>
                <c:pt idx="24">
                  <c:v>7.1531423999999996E-3</c:v>
                </c:pt>
                <c:pt idx="25">
                  <c:v>7.3387395833333317E-3</c:v>
                </c:pt>
                <c:pt idx="26">
                  <c:v>7.5153407333333321E-3</c:v>
                </c:pt>
                <c:pt idx="27">
                  <c:v>7.682945850000001E-3</c:v>
                </c:pt>
                <c:pt idx="28">
                  <c:v>7.8415549333333313E-3</c:v>
                </c:pt>
                <c:pt idx="29">
                  <c:v>7.9911679833333336E-3</c:v>
                </c:pt>
                <c:pt idx="30">
                  <c:v>8.131784999999999E-3</c:v>
                </c:pt>
                <c:pt idx="31">
                  <c:v>8.2634059833333329E-3</c:v>
                </c:pt>
                <c:pt idx="32">
                  <c:v>8.3860309333333317E-3</c:v>
                </c:pt>
                <c:pt idx="33">
                  <c:v>8.4996598499999972E-3</c:v>
                </c:pt>
                <c:pt idx="34">
                  <c:v>8.6042927333333328E-3</c:v>
                </c:pt>
                <c:pt idx="35">
                  <c:v>8.6999295833333316E-3</c:v>
                </c:pt>
                <c:pt idx="36">
                  <c:v>8.7865703999999989E-3</c:v>
                </c:pt>
                <c:pt idx="37">
                  <c:v>8.8642151833333311E-3</c:v>
                </c:pt>
                <c:pt idx="38">
                  <c:v>8.93286393333333E-3</c:v>
                </c:pt>
                <c:pt idx="39">
                  <c:v>8.9925166499999973E-3</c:v>
                </c:pt>
                <c:pt idx="40">
                  <c:v>9.0431733333333313E-3</c:v>
                </c:pt>
                <c:pt idx="41">
                  <c:v>9.0848339833333284E-3</c:v>
                </c:pt>
                <c:pt idx="42">
                  <c:v>9.1174985999999975E-3</c:v>
                </c:pt>
                <c:pt idx="43">
                  <c:v>9.1411671833333315E-3</c:v>
                </c:pt>
                <c:pt idx="44">
                  <c:v>9.1558397333333305E-3</c:v>
                </c:pt>
                <c:pt idx="45">
                  <c:v>9.1615162499999979E-3</c:v>
                </c:pt>
                <c:pt idx="46">
                  <c:v>9.1581967333333285E-3</c:v>
                </c:pt>
                <c:pt idx="47">
                  <c:v>9.1458811833333275E-3</c:v>
                </c:pt>
                <c:pt idx="48">
                  <c:v>9.1245695999999949E-3</c:v>
                </c:pt>
                <c:pt idx="49">
                  <c:v>9.0942619833333255E-3</c:v>
                </c:pt>
                <c:pt idx="50">
                  <c:v>9.0549583333333281E-3</c:v>
                </c:pt>
                <c:pt idx="51">
                  <c:v>9.0066586499999938E-3</c:v>
                </c:pt>
                <c:pt idx="52">
                  <c:v>8.9493629333333227E-3</c:v>
                </c:pt>
                <c:pt idx="53">
                  <c:v>8.8830711833333253E-3</c:v>
                </c:pt>
                <c:pt idx="54">
                  <c:v>8.807783399999991E-3</c:v>
                </c:pt>
                <c:pt idx="55">
                  <c:v>8.7234995833333252E-3</c:v>
                </c:pt>
                <c:pt idx="56">
                  <c:v>8.6302197333333226E-3</c:v>
                </c:pt>
                <c:pt idx="57">
                  <c:v>8.5279438499999919E-3</c:v>
                </c:pt>
                <c:pt idx="58">
                  <c:v>8.4166719333333209E-3</c:v>
                </c:pt>
                <c:pt idx="59">
                  <c:v>8.2964039833333218E-3</c:v>
                </c:pt>
                <c:pt idx="60">
                  <c:v>8.1671399999999894E-3</c:v>
                </c:pt>
                <c:pt idx="61">
                  <c:v>8.0288799833333202E-3</c:v>
                </c:pt>
                <c:pt idx="62">
                  <c:v>7.8816239333333211E-3</c:v>
                </c:pt>
                <c:pt idx="63">
                  <c:v>7.7253718499999853E-3</c:v>
                </c:pt>
                <c:pt idx="64">
                  <c:v>7.5601237333333161E-3</c:v>
                </c:pt>
                <c:pt idx="65">
                  <c:v>7.3858795833333206E-3</c:v>
                </c:pt>
                <c:pt idx="66">
                  <c:v>7.2026393999999813E-3</c:v>
                </c:pt>
                <c:pt idx="67">
                  <c:v>7.0104031833333191E-3</c:v>
                </c:pt>
                <c:pt idx="68">
                  <c:v>6.8091709333333167E-3</c:v>
                </c:pt>
                <c:pt idx="69">
                  <c:v>6.5989426499999844E-3</c:v>
                </c:pt>
                <c:pt idx="70">
                  <c:v>6.3797183333333188E-3</c:v>
                </c:pt>
                <c:pt idx="71">
                  <c:v>6.1514979833333164E-3</c:v>
                </c:pt>
                <c:pt idx="72">
                  <c:v>5.9142815999999772E-3</c:v>
                </c:pt>
                <c:pt idx="73">
                  <c:v>5.6680691833333151E-3</c:v>
                </c:pt>
                <c:pt idx="74">
                  <c:v>5.4128607333333092E-3</c:v>
                </c:pt>
                <c:pt idx="75">
                  <c:v>5.148656249999977E-3</c:v>
                </c:pt>
                <c:pt idx="76">
                  <c:v>4.875455733333315E-3</c:v>
                </c:pt>
                <c:pt idx="77">
                  <c:v>4.5932591833333092E-3</c:v>
                </c:pt>
                <c:pt idx="78">
                  <c:v>4.3020665999999735E-3</c:v>
                </c:pt>
                <c:pt idx="79">
                  <c:v>4.001877983333308E-3</c:v>
                </c:pt>
                <c:pt idx="80">
                  <c:v>3.6926933333333127E-3</c:v>
                </c:pt>
                <c:pt idx="81">
                  <c:v>3.3745126499999736E-3</c:v>
                </c:pt>
                <c:pt idx="82">
                  <c:v>3.0473359333333012E-3</c:v>
                </c:pt>
                <c:pt idx="83">
                  <c:v>2.7111631833333059E-3</c:v>
                </c:pt>
                <c:pt idx="84">
                  <c:v>2.3659943999999669E-3</c:v>
                </c:pt>
                <c:pt idx="85">
                  <c:v>2.011829583333305E-3</c:v>
                </c:pt>
                <c:pt idx="86">
                  <c:v>1.6486687333333097E-3</c:v>
                </c:pt>
                <c:pt idx="87">
                  <c:v>1.2765118499999673E-3</c:v>
                </c:pt>
                <c:pt idx="88">
                  <c:v>8.9535893333329841E-4</c:v>
                </c:pt>
                <c:pt idx="89">
                  <c:v>5.0520998333329625E-4</c:v>
                </c:pt>
                <c:pt idx="90">
                  <c:v>1.0606499999995384E-4</c:v>
                </c:pt>
                <c:pt idx="91">
                  <c:v>-3.0207601666670802E-4</c:v>
                </c:pt>
                <c:pt idx="92">
                  <c:v>-7.192130666667032E-4</c:v>
                </c:pt>
                <c:pt idx="93">
                  <c:v>-1.1453461500000386E-3</c:v>
                </c:pt>
                <c:pt idx="94">
                  <c:v>-1.5804752666667074E-3</c:v>
                </c:pt>
                <c:pt idx="95">
                  <c:v>-2.0246004166667025E-3</c:v>
                </c:pt>
                <c:pt idx="96">
                  <c:v>-2.4777216000000518E-3</c:v>
                </c:pt>
                <c:pt idx="97">
                  <c:v>-2.9398388166667136E-3</c:v>
                </c:pt>
                <c:pt idx="98">
                  <c:v>-3.4109520666667156E-3</c:v>
                </c:pt>
                <c:pt idx="99">
                  <c:v>-3.8910613500000579E-3</c:v>
                </c:pt>
                <c:pt idx="100">
                  <c:v>-4.3801666666667127E-3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BB5E-4F9C-AB90-CFA3CF4F9458}"/>
            </c:ext>
          </c:extLst>
        </c:ser>
        <c:ser>
          <c:idx val="95"/>
          <c:order val="95"/>
          <c:spPr>
            <a:ln w="952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val>
            <c:numRef>
              <c:f>'neg alpha'!$G$97:$DC$97</c:f>
              <c:numCache>
                <c:formatCode>General</c:formatCode>
                <c:ptCount val="101"/>
                <c:pt idx="0">
                  <c:v>0</c:v>
                </c:pt>
                <c:pt idx="1">
                  <c:v>4.0049489583333329E-4</c:v>
                </c:pt>
                <c:pt idx="2">
                  <c:v>7.919795833333333E-4</c:v>
                </c:pt>
                <c:pt idx="3">
                  <c:v>1.1744540624999997E-3</c:v>
                </c:pt>
                <c:pt idx="4">
                  <c:v>1.5479183333333333E-3</c:v>
                </c:pt>
                <c:pt idx="5">
                  <c:v>1.9123723958333332E-3</c:v>
                </c:pt>
                <c:pt idx="6">
                  <c:v>2.2678162499999996E-3</c:v>
                </c:pt>
                <c:pt idx="7">
                  <c:v>2.6142498958333332E-3</c:v>
                </c:pt>
                <c:pt idx="8">
                  <c:v>2.9516733333333333E-3</c:v>
                </c:pt>
                <c:pt idx="9">
                  <c:v>3.2800865624999995E-3</c:v>
                </c:pt>
                <c:pt idx="10">
                  <c:v>3.5994895833333321E-3</c:v>
                </c:pt>
                <c:pt idx="11">
                  <c:v>3.9098823958333322E-3</c:v>
                </c:pt>
                <c:pt idx="12">
                  <c:v>4.2112649999999988E-3</c:v>
                </c:pt>
                <c:pt idx="13">
                  <c:v>4.503637395833331E-3</c:v>
                </c:pt>
                <c:pt idx="14">
                  <c:v>4.7869995833333323E-3</c:v>
                </c:pt>
                <c:pt idx="15">
                  <c:v>5.0613515624999984E-3</c:v>
                </c:pt>
                <c:pt idx="16">
                  <c:v>5.3266933333333327E-3</c:v>
                </c:pt>
                <c:pt idx="17">
                  <c:v>5.5830248958333318E-3</c:v>
                </c:pt>
                <c:pt idx="18">
                  <c:v>5.8303462499999991E-3</c:v>
                </c:pt>
                <c:pt idx="19">
                  <c:v>6.068657395833333E-3</c:v>
                </c:pt>
                <c:pt idx="20">
                  <c:v>6.2979583333333334E-3</c:v>
                </c:pt>
                <c:pt idx="21">
                  <c:v>6.5182490624999985E-3</c:v>
                </c:pt>
                <c:pt idx="22">
                  <c:v>6.7295295833333327E-3</c:v>
                </c:pt>
                <c:pt idx="23">
                  <c:v>6.9317998958333335E-3</c:v>
                </c:pt>
                <c:pt idx="24">
                  <c:v>7.125059999999999E-3</c:v>
                </c:pt>
                <c:pt idx="25">
                  <c:v>7.3093098958333311E-3</c:v>
                </c:pt>
                <c:pt idx="26">
                  <c:v>7.4845495833333331E-3</c:v>
                </c:pt>
                <c:pt idx="27">
                  <c:v>7.6507790624999999E-3</c:v>
                </c:pt>
                <c:pt idx="28">
                  <c:v>7.8079983333333314E-3</c:v>
                </c:pt>
                <c:pt idx="29">
                  <c:v>7.9562073958333313E-3</c:v>
                </c:pt>
                <c:pt idx="30">
                  <c:v>8.0954062499999993E-3</c:v>
                </c:pt>
                <c:pt idx="31">
                  <c:v>8.2255948958333304E-3</c:v>
                </c:pt>
                <c:pt idx="32">
                  <c:v>8.3467733333333315E-3</c:v>
                </c:pt>
                <c:pt idx="33">
                  <c:v>8.458941562499999E-3</c:v>
                </c:pt>
                <c:pt idx="34">
                  <c:v>8.5620995833333331E-3</c:v>
                </c:pt>
                <c:pt idx="35">
                  <c:v>8.6562473958333302E-3</c:v>
                </c:pt>
                <c:pt idx="36">
                  <c:v>8.7413849999999974E-3</c:v>
                </c:pt>
                <c:pt idx="37">
                  <c:v>8.817512395833331E-3</c:v>
                </c:pt>
                <c:pt idx="38">
                  <c:v>8.8846295833333293E-3</c:v>
                </c:pt>
                <c:pt idx="39">
                  <c:v>8.9427365624999977E-3</c:v>
                </c:pt>
                <c:pt idx="40">
                  <c:v>8.9918333333333308E-3</c:v>
                </c:pt>
                <c:pt idx="41">
                  <c:v>9.0319198958333288E-3</c:v>
                </c:pt>
                <c:pt idx="42">
                  <c:v>9.0629962499999966E-3</c:v>
                </c:pt>
                <c:pt idx="43">
                  <c:v>9.085062395833331E-3</c:v>
                </c:pt>
                <c:pt idx="44">
                  <c:v>9.0981183333333302E-3</c:v>
                </c:pt>
                <c:pt idx="45">
                  <c:v>9.1021640624999976E-3</c:v>
                </c:pt>
                <c:pt idx="46">
                  <c:v>9.0971995833333281E-3</c:v>
                </c:pt>
                <c:pt idx="47">
                  <c:v>9.0832248958333268E-3</c:v>
                </c:pt>
                <c:pt idx="48">
                  <c:v>9.0602399999999954E-3</c:v>
                </c:pt>
                <c:pt idx="49">
                  <c:v>9.0282448958333254E-3</c:v>
                </c:pt>
                <c:pt idx="50">
                  <c:v>8.9872395833333271E-3</c:v>
                </c:pt>
                <c:pt idx="51">
                  <c:v>8.9372240624999919E-3</c:v>
                </c:pt>
                <c:pt idx="52">
                  <c:v>8.8781983333333231E-3</c:v>
                </c:pt>
                <c:pt idx="53">
                  <c:v>8.810162395833326E-3</c:v>
                </c:pt>
                <c:pt idx="54">
                  <c:v>8.7331162499999903E-3</c:v>
                </c:pt>
                <c:pt idx="55">
                  <c:v>8.6470598958333228E-3</c:v>
                </c:pt>
                <c:pt idx="56">
                  <c:v>8.5519933333333235E-3</c:v>
                </c:pt>
                <c:pt idx="57">
                  <c:v>8.4479165624999908E-3</c:v>
                </c:pt>
                <c:pt idx="58">
                  <c:v>8.3348295833333176E-3</c:v>
                </c:pt>
                <c:pt idx="59">
                  <c:v>8.2127323958333213E-3</c:v>
                </c:pt>
                <c:pt idx="60">
                  <c:v>8.0816249999999881E-3</c:v>
                </c:pt>
                <c:pt idx="61">
                  <c:v>7.9415073958333179E-3</c:v>
                </c:pt>
                <c:pt idx="62">
                  <c:v>7.7923795833333177E-3</c:v>
                </c:pt>
                <c:pt idx="63">
                  <c:v>7.634241562499984E-3</c:v>
                </c:pt>
                <c:pt idx="64">
                  <c:v>7.4670933333333168E-3</c:v>
                </c:pt>
                <c:pt idx="65">
                  <c:v>7.2909348958333196E-3</c:v>
                </c:pt>
                <c:pt idx="66">
                  <c:v>7.105766249999982E-3</c:v>
                </c:pt>
                <c:pt idx="67">
                  <c:v>6.9115873958333178E-3</c:v>
                </c:pt>
                <c:pt idx="68">
                  <c:v>6.7083983333333166E-3</c:v>
                </c:pt>
                <c:pt idx="69">
                  <c:v>6.496199062499982E-3</c:v>
                </c:pt>
                <c:pt idx="70">
                  <c:v>6.2749895833333208E-3</c:v>
                </c:pt>
                <c:pt idx="71">
                  <c:v>6.0447698958333157E-3</c:v>
                </c:pt>
                <c:pt idx="72">
                  <c:v>5.8055399999999736E-3</c:v>
                </c:pt>
                <c:pt idx="73">
                  <c:v>5.5572998958333154E-3</c:v>
                </c:pt>
                <c:pt idx="74">
                  <c:v>5.3000495833333099E-3</c:v>
                </c:pt>
                <c:pt idx="75">
                  <c:v>5.0337890624999777E-3</c:v>
                </c:pt>
                <c:pt idx="76">
                  <c:v>4.7585183333333121E-3</c:v>
                </c:pt>
                <c:pt idx="77">
                  <c:v>4.4742373958333095E-3</c:v>
                </c:pt>
                <c:pt idx="78">
                  <c:v>4.1809462499999735E-3</c:v>
                </c:pt>
                <c:pt idx="79">
                  <c:v>3.8786448958333074E-3</c:v>
                </c:pt>
                <c:pt idx="80">
                  <c:v>3.5673333333333113E-3</c:v>
                </c:pt>
                <c:pt idx="81">
                  <c:v>3.2470115624999712E-3</c:v>
                </c:pt>
                <c:pt idx="82">
                  <c:v>2.9176795833333047E-3</c:v>
                </c:pt>
                <c:pt idx="83">
                  <c:v>2.5793373958333046E-3</c:v>
                </c:pt>
                <c:pt idx="84">
                  <c:v>2.2319849999999641E-3</c:v>
                </c:pt>
                <c:pt idx="85">
                  <c:v>1.875622395833304E-3</c:v>
                </c:pt>
                <c:pt idx="86">
                  <c:v>1.5102495833333035E-3</c:v>
                </c:pt>
                <c:pt idx="87">
                  <c:v>1.1358665624999625E-3</c:v>
                </c:pt>
                <c:pt idx="88">
                  <c:v>7.5247333333329502E-4</c:v>
                </c:pt>
                <c:pt idx="89">
                  <c:v>3.6006989583330096E-4</c:v>
                </c:pt>
                <c:pt idx="90">
                  <c:v>-4.134375000004048E-5</c:v>
                </c:pt>
                <c:pt idx="91">
                  <c:v>-4.5176760416670847E-4</c:v>
                </c:pt>
                <c:pt idx="92">
                  <c:v>-8.7120166666670301E-4</c:v>
                </c:pt>
                <c:pt idx="93">
                  <c:v>-1.299645937500038E-3</c:v>
                </c:pt>
                <c:pt idx="94">
                  <c:v>-1.7371004166667064E-3</c:v>
                </c:pt>
                <c:pt idx="95">
                  <c:v>-2.1835651041667084E-3</c:v>
                </c:pt>
                <c:pt idx="96">
                  <c:v>-2.6390400000000508E-3</c:v>
                </c:pt>
                <c:pt idx="97">
                  <c:v>-3.1035251041667128E-3</c:v>
                </c:pt>
                <c:pt idx="98">
                  <c:v>-3.5770204166667152E-3</c:v>
                </c:pt>
                <c:pt idx="99">
                  <c:v>-4.0595259375000581E-3</c:v>
                </c:pt>
                <c:pt idx="100">
                  <c:v>-4.5510416666667136E-3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BB5E-4F9C-AB90-CFA3CF4F9458}"/>
            </c:ext>
          </c:extLst>
        </c:ser>
        <c:ser>
          <c:idx val="96"/>
          <c:order val="96"/>
          <c:spPr>
            <a:ln w="952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val>
            <c:numRef>
              <c:f>'neg alpha'!$G$98:$DC$98</c:f>
              <c:numCache>
                <c:formatCode>General</c:formatCode>
                <c:ptCount val="101"/>
                <c:pt idx="0">
                  <c:v>0</c:v>
                </c:pt>
                <c:pt idx="1">
                  <c:v>3.9948773333333331E-4</c:v>
                </c:pt>
                <c:pt idx="2">
                  <c:v>7.8995093333333335E-4</c:v>
                </c:pt>
                <c:pt idx="3">
                  <c:v>1.1713895999999997E-3</c:v>
                </c:pt>
                <c:pt idx="4">
                  <c:v>1.5438037333333334E-3</c:v>
                </c:pt>
                <c:pt idx="5">
                  <c:v>1.9071933333333333E-3</c:v>
                </c:pt>
                <c:pt idx="6">
                  <c:v>2.2615584E-3</c:v>
                </c:pt>
                <c:pt idx="7">
                  <c:v>2.6068989333333332E-3</c:v>
                </c:pt>
                <c:pt idx="8">
                  <c:v>2.9432149333333333E-3</c:v>
                </c:pt>
                <c:pt idx="9">
                  <c:v>3.2705063999999995E-3</c:v>
                </c:pt>
                <c:pt idx="10">
                  <c:v>3.5887733333333327E-3</c:v>
                </c:pt>
                <c:pt idx="11">
                  <c:v>3.8980157333333323E-3</c:v>
                </c:pt>
                <c:pt idx="12">
                  <c:v>4.1982335999999993E-3</c:v>
                </c:pt>
                <c:pt idx="13">
                  <c:v>4.4894269333333311E-3</c:v>
                </c:pt>
                <c:pt idx="14">
                  <c:v>4.7715957333333316E-3</c:v>
                </c:pt>
                <c:pt idx="15">
                  <c:v>5.0447399999999989E-3</c:v>
                </c:pt>
                <c:pt idx="16">
                  <c:v>5.3088597333333333E-3</c:v>
                </c:pt>
                <c:pt idx="17">
                  <c:v>5.5639549333333328E-3</c:v>
                </c:pt>
                <c:pt idx="18">
                  <c:v>5.8100255999999992E-3</c:v>
                </c:pt>
                <c:pt idx="19">
                  <c:v>6.0470717333333326E-3</c:v>
                </c:pt>
                <c:pt idx="20">
                  <c:v>6.2750933333333338E-3</c:v>
                </c:pt>
                <c:pt idx="21">
                  <c:v>6.4940903999999985E-3</c:v>
                </c:pt>
                <c:pt idx="22">
                  <c:v>6.7040629333333327E-3</c:v>
                </c:pt>
                <c:pt idx="23">
                  <c:v>6.9050109333333321E-3</c:v>
                </c:pt>
                <c:pt idx="24">
                  <c:v>7.0969343999999993E-3</c:v>
                </c:pt>
                <c:pt idx="25">
                  <c:v>7.2798333333333326E-3</c:v>
                </c:pt>
                <c:pt idx="26">
                  <c:v>7.4537077333333319E-3</c:v>
                </c:pt>
                <c:pt idx="27">
                  <c:v>7.6185576000000008E-3</c:v>
                </c:pt>
                <c:pt idx="28">
                  <c:v>7.7743829333333314E-3</c:v>
                </c:pt>
                <c:pt idx="29">
                  <c:v>7.9211837333333333E-3</c:v>
                </c:pt>
                <c:pt idx="30">
                  <c:v>8.058959999999997E-3</c:v>
                </c:pt>
                <c:pt idx="31">
                  <c:v>8.1877117333333319E-3</c:v>
                </c:pt>
                <c:pt idx="32">
                  <c:v>8.3074389333333311E-3</c:v>
                </c:pt>
                <c:pt idx="33">
                  <c:v>8.4181415999999981E-3</c:v>
                </c:pt>
                <c:pt idx="34">
                  <c:v>8.519819733333333E-3</c:v>
                </c:pt>
                <c:pt idx="35">
                  <c:v>8.6124733333333304E-3</c:v>
                </c:pt>
                <c:pt idx="36">
                  <c:v>8.6961023999999991E-3</c:v>
                </c:pt>
                <c:pt idx="37">
                  <c:v>8.7707069333333321E-3</c:v>
                </c:pt>
                <c:pt idx="38">
                  <c:v>8.8362869333333295E-3</c:v>
                </c:pt>
                <c:pt idx="39">
                  <c:v>8.8928423999999964E-3</c:v>
                </c:pt>
                <c:pt idx="40">
                  <c:v>8.9403733333333311E-3</c:v>
                </c:pt>
                <c:pt idx="41">
                  <c:v>8.9788797333333302E-3</c:v>
                </c:pt>
                <c:pt idx="42">
                  <c:v>9.0083615999999971E-3</c:v>
                </c:pt>
                <c:pt idx="43">
                  <c:v>9.0288189333333317E-3</c:v>
                </c:pt>
                <c:pt idx="44">
                  <c:v>9.0402517333333307E-3</c:v>
                </c:pt>
                <c:pt idx="45">
                  <c:v>9.0426599999999975E-3</c:v>
                </c:pt>
                <c:pt idx="46">
                  <c:v>9.0360437333333269E-3</c:v>
                </c:pt>
                <c:pt idx="47">
                  <c:v>9.0204029333333276E-3</c:v>
                </c:pt>
                <c:pt idx="48">
                  <c:v>8.995737599999996E-3</c:v>
                </c:pt>
                <c:pt idx="49">
                  <c:v>8.9620477333333254E-3</c:v>
                </c:pt>
                <c:pt idx="50">
                  <c:v>8.9193333333333295E-3</c:v>
                </c:pt>
                <c:pt idx="51">
                  <c:v>8.8675943999999927E-3</c:v>
                </c:pt>
                <c:pt idx="52">
                  <c:v>8.8068309333333237E-3</c:v>
                </c:pt>
                <c:pt idx="53">
                  <c:v>8.7370429333333242E-3</c:v>
                </c:pt>
                <c:pt idx="54">
                  <c:v>8.6582303999999909E-3</c:v>
                </c:pt>
                <c:pt idx="55">
                  <c:v>8.5703933333333218E-3</c:v>
                </c:pt>
                <c:pt idx="56">
                  <c:v>8.4735317333333223E-3</c:v>
                </c:pt>
                <c:pt idx="57">
                  <c:v>8.3676455999999923E-3</c:v>
                </c:pt>
                <c:pt idx="58">
                  <c:v>8.2527349333333198E-3</c:v>
                </c:pt>
                <c:pt idx="59">
                  <c:v>8.1287997333333237E-3</c:v>
                </c:pt>
                <c:pt idx="60">
                  <c:v>7.9958399999999867E-3</c:v>
                </c:pt>
                <c:pt idx="61">
                  <c:v>7.8538557333333175E-3</c:v>
                </c:pt>
                <c:pt idx="62">
                  <c:v>7.7028469333333162E-3</c:v>
                </c:pt>
                <c:pt idx="63">
                  <c:v>7.5428135999999861E-3</c:v>
                </c:pt>
                <c:pt idx="64">
                  <c:v>7.3737557333333169E-3</c:v>
                </c:pt>
                <c:pt idx="65">
                  <c:v>7.1956733333333189E-3</c:v>
                </c:pt>
                <c:pt idx="66">
                  <c:v>7.0085663999999818E-3</c:v>
                </c:pt>
                <c:pt idx="67">
                  <c:v>6.812434933333316E-3</c:v>
                </c:pt>
                <c:pt idx="68">
                  <c:v>6.607278933333318E-3</c:v>
                </c:pt>
                <c:pt idx="69">
                  <c:v>6.3930983999999809E-3</c:v>
                </c:pt>
                <c:pt idx="70">
                  <c:v>6.1698933333333185E-3</c:v>
                </c:pt>
                <c:pt idx="71">
                  <c:v>5.937663733333317E-3</c:v>
                </c:pt>
                <c:pt idx="72">
                  <c:v>5.6964095999999763E-3</c:v>
                </c:pt>
                <c:pt idx="73">
                  <c:v>5.4461309333333138E-3</c:v>
                </c:pt>
                <c:pt idx="74">
                  <c:v>5.1868277333333088E-3</c:v>
                </c:pt>
                <c:pt idx="75">
                  <c:v>4.9184999999999784E-3</c:v>
                </c:pt>
                <c:pt idx="76">
                  <c:v>4.6411477333333125E-3</c:v>
                </c:pt>
                <c:pt idx="77">
                  <c:v>4.3547709333333073E-3</c:v>
                </c:pt>
                <c:pt idx="78">
                  <c:v>4.05936959999997E-3</c:v>
                </c:pt>
                <c:pt idx="79">
                  <c:v>3.754943733333304E-3</c:v>
                </c:pt>
                <c:pt idx="80">
                  <c:v>3.4414933333333127E-3</c:v>
                </c:pt>
                <c:pt idx="81">
                  <c:v>3.1190183999999718E-3</c:v>
                </c:pt>
                <c:pt idx="82">
                  <c:v>2.7875189333333057E-3</c:v>
                </c:pt>
                <c:pt idx="83">
                  <c:v>2.446994933333304E-3</c:v>
                </c:pt>
                <c:pt idx="84">
                  <c:v>2.0974463999999665E-3</c:v>
                </c:pt>
                <c:pt idx="85">
                  <c:v>1.7388733333333004E-3</c:v>
                </c:pt>
                <c:pt idx="86">
                  <c:v>1.371275733333302E-3</c:v>
                </c:pt>
                <c:pt idx="87">
                  <c:v>9.946535999999645E-4</c:v>
                </c:pt>
                <c:pt idx="88">
                  <c:v>6.0900693333330175E-4</c:v>
                </c:pt>
                <c:pt idx="89">
                  <c:v>2.1433573333329986E-4</c:v>
                </c:pt>
                <c:pt idx="90">
                  <c:v>-1.8936000000004116E-4</c:v>
                </c:pt>
                <c:pt idx="91">
                  <c:v>-6.0208026666670744E-4</c:v>
                </c:pt>
                <c:pt idx="92">
                  <c:v>-1.0238250666667059E-3</c:v>
                </c:pt>
                <c:pt idx="93">
                  <c:v>-1.4545944000000366E-3</c:v>
                </c:pt>
                <c:pt idx="94">
                  <c:v>-1.8943882666667064E-3</c:v>
                </c:pt>
                <c:pt idx="95">
                  <c:v>-2.3432066666667084E-3</c:v>
                </c:pt>
                <c:pt idx="96">
                  <c:v>-2.8010496000000495E-3</c:v>
                </c:pt>
                <c:pt idx="97">
                  <c:v>-3.2679170666667159E-3</c:v>
                </c:pt>
                <c:pt idx="98">
                  <c:v>-3.7438090666667145E-3</c:v>
                </c:pt>
                <c:pt idx="99">
                  <c:v>-4.2287256000000592E-3</c:v>
                </c:pt>
                <c:pt idx="100">
                  <c:v>-4.7226666666667083E-3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BB5E-4F9C-AB90-CFA3CF4F9458}"/>
            </c:ext>
          </c:extLst>
        </c:ser>
        <c:ser>
          <c:idx val="97"/>
          <c:order val="97"/>
          <c:spPr>
            <a:ln w="952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val>
            <c:numRef>
              <c:f>'neg alpha'!$G$99:$DC$99</c:f>
              <c:numCache>
                <c:formatCode>General</c:formatCode>
                <c:ptCount val="101"/>
                <c:pt idx="0">
                  <c:v>0</c:v>
                </c:pt>
                <c:pt idx="1">
                  <c:v>3.9848049583333331E-4</c:v>
                </c:pt>
                <c:pt idx="2">
                  <c:v>7.8792198333333329E-4</c:v>
                </c:pt>
                <c:pt idx="3">
                  <c:v>1.1683244624999998E-3</c:v>
                </c:pt>
                <c:pt idx="4">
                  <c:v>1.5396879333333332E-3</c:v>
                </c:pt>
                <c:pt idx="5">
                  <c:v>1.9020123958333331E-3</c:v>
                </c:pt>
                <c:pt idx="6">
                  <c:v>2.2552978499999999E-3</c:v>
                </c:pt>
                <c:pt idx="7">
                  <c:v>2.5995442958333332E-3</c:v>
                </c:pt>
                <c:pt idx="8">
                  <c:v>2.9347517333333331E-3</c:v>
                </c:pt>
                <c:pt idx="9">
                  <c:v>3.2609201624999992E-3</c:v>
                </c:pt>
                <c:pt idx="10">
                  <c:v>3.578049583333332E-3</c:v>
                </c:pt>
                <c:pt idx="11">
                  <c:v>3.8861399958333327E-3</c:v>
                </c:pt>
                <c:pt idx="12">
                  <c:v>4.1851913999999988E-3</c:v>
                </c:pt>
                <c:pt idx="13">
                  <c:v>4.475203795833332E-3</c:v>
                </c:pt>
                <c:pt idx="14">
                  <c:v>4.7561771833333323E-3</c:v>
                </c:pt>
                <c:pt idx="15">
                  <c:v>5.0281115624999989E-3</c:v>
                </c:pt>
                <c:pt idx="16">
                  <c:v>5.2910069333333325E-3</c:v>
                </c:pt>
                <c:pt idx="17">
                  <c:v>5.5448632958333324E-3</c:v>
                </c:pt>
                <c:pt idx="18">
                  <c:v>5.7896806499999993E-3</c:v>
                </c:pt>
                <c:pt idx="19">
                  <c:v>6.0254589958333325E-3</c:v>
                </c:pt>
                <c:pt idx="20">
                  <c:v>6.2521983333333328E-3</c:v>
                </c:pt>
                <c:pt idx="21">
                  <c:v>6.4698986625000001E-3</c:v>
                </c:pt>
                <c:pt idx="22">
                  <c:v>6.6785599833333337E-3</c:v>
                </c:pt>
                <c:pt idx="23">
                  <c:v>6.8781822958333336E-3</c:v>
                </c:pt>
                <c:pt idx="24">
                  <c:v>7.0687655999999988E-3</c:v>
                </c:pt>
                <c:pt idx="25">
                  <c:v>7.250309895833331E-3</c:v>
                </c:pt>
                <c:pt idx="26">
                  <c:v>7.4228151833333322E-3</c:v>
                </c:pt>
                <c:pt idx="27">
                  <c:v>7.5862814625000004E-3</c:v>
                </c:pt>
                <c:pt idx="28">
                  <c:v>7.7407087333333322E-3</c:v>
                </c:pt>
                <c:pt idx="29">
                  <c:v>7.8860969958333329E-3</c:v>
                </c:pt>
                <c:pt idx="30">
                  <c:v>8.0224462499999989E-3</c:v>
                </c:pt>
                <c:pt idx="31">
                  <c:v>8.1497564958333303E-3</c:v>
                </c:pt>
                <c:pt idx="32">
                  <c:v>8.2680277333333305E-3</c:v>
                </c:pt>
                <c:pt idx="33">
                  <c:v>8.3772599624999996E-3</c:v>
                </c:pt>
                <c:pt idx="34">
                  <c:v>8.477453183333334E-3</c:v>
                </c:pt>
                <c:pt idx="35">
                  <c:v>8.5686073958333303E-3</c:v>
                </c:pt>
                <c:pt idx="36">
                  <c:v>8.6507225999999972E-3</c:v>
                </c:pt>
                <c:pt idx="37">
                  <c:v>8.7237987958333311E-3</c:v>
                </c:pt>
                <c:pt idx="38">
                  <c:v>8.7878359833333287E-3</c:v>
                </c:pt>
                <c:pt idx="39">
                  <c:v>8.8428341624999986E-3</c:v>
                </c:pt>
                <c:pt idx="40">
                  <c:v>8.8887933333333287E-3</c:v>
                </c:pt>
                <c:pt idx="41">
                  <c:v>8.9257134958333293E-3</c:v>
                </c:pt>
                <c:pt idx="42">
                  <c:v>8.9535946499999988E-3</c:v>
                </c:pt>
                <c:pt idx="43">
                  <c:v>8.9724367958333301E-3</c:v>
                </c:pt>
                <c:pt idx="44">
                  <c:v>8.9822399333333303E-3</c:v>
                </c:pt>
                <c:pt idx="45">
                  <c:v>8.9830040624999975E-3</c:v>
                </c:pt>
                <c:pt idx="46">
                  <c:v>8.9747291833333284E-3</c:v>
                </c:pt>
                <c:pt idx="47">
                  <c:v>8.9574152958333247E-3</c:v>
                </c:pt>
                <c:pt idx="48">
                  <c:v>8.9310623999999967E-3</c:v>
                </c:pt>
                <c:pt idx="49">
                  <c:v>8.8956704958333271E-3</c:v>
                </c:pt>
                <c:pt idx="50">
                  <c:v>8.8512395833333264E-3</c:v>
                </c:pt>
                <c:pt idx="51">
                  <c:v>8.7977696624999928E-3</c:v>
                </c:pt>
                <c:pt idx="52">
                  <c:v>8.7352607333333228E-3</c:v>
                </c:pt>
                <c:pt idx="53">
                  <c:v>8.6637127958333251E-3</c:v>
                </c:pt>
                <c:pt idx="54">
                  <c:v>8.583125849999991E-3</c:v>
                </c:pt>
                <c:pt idx="55">
                  <c:v>8.4934998958333223E-3</c:v>
                </c:pt>
                <c:pt idx="56">
                  <c:v>8.3948349333333241E-3</c:v>
                </c:pt>
                <c:pt idx="57">
                  <c:v>8.2871309624999896E-3</c:v>
                </c:pt>
                <c:pt idx="58">
                  <c:v>8.1703879833333187E-3</c:v>
                </c:pt>
                <c:pt idx="59">
                  <c:v>8.0446059958333219E-3</c:v>
                </c:pt>
                <c:pt idx="60">
                  <c:v>7.9097849999999886E-3</c:v>
                </c:pt>
                <c:pt idx="61">
                  <c:v>7.765924995833319E-3</c:v>
                </c:pt>
                <c:pt idx="62">
                  <c:v>7.6130259833333165E-3</c:v>
                </c:pt>
                <c:pt idx="63">
                  <c:v>7.4510879624999846E-3</c:v>
                </c:pt>
                <c:pt idx="64">
                  <c:v>7.2801109333333162E-3</c:v>
                </c:pt>
                <c:pt idx="65">
                  <c:v>7.1000948958333185E-3</c:v>
                </c:pt>
                <c:pt idx="66">
                  <c:v>6.9110398499999844E-3</c:v>
                </c:pt>
                <c:pt idx="67">
                  <c:v>6.7129457958333173E-3</c:v>
                </c:pt>
                <c:pt idx="68">
                  <c:v>6.5058127333333174E-3</c:v>
                </c:pt>
                <c:pt idx="69">
                  <c:v>6.2896406624999811E-3</c:v>
                </c:pt>
                <c:pt idx="70">
                  <c:v>6.0644295833333188E-3</c:v>
                </c:pt>
                <c:pt idx="71">
                  <c:v>5.8301794958333132E-3</c:v>
                </c:pt>
                <c:pt idx="72">
                  <c:v>5.5868903999999747E-3</c:v>
                </c:pt>
                <c:pt idx="73">
                  <c:v>5.3345622958333172E-3</c:v>
                </c:pt>
                <c:pt idx="74">
                  <c:v>5.073195183333306E-3</c:v>
                </c:pt>
                <c:pt idx="75">
                  <c:v>4.8027890624999757E-3</c:v>
                </c:pt>
                <c:pt idx="76">
                  <c:v>4.5233439333333091E-3</c:v>
                </c:pt>
                <c:pt idx="77">
                  <c:v>4.234859795833306E-3</c:v>
                </c:pt>
                <c:pt idx="78">
                  <c:v>3.9373366499999736E-3</c:v>
                </c:pt>
                <c:pt idx="79">
                  <c:v>3.6307744958333048E-3</c:v>
                </c:pt>
                <c:pt idx="80">
                  <c:v>3.3151733333333065E-3</c:v>
                </c:pt>
                <c:pt idx="81">
                  <c:v>2.9905331624999719E-3</c:v>
                </c:pt>
                <c:pt idx="82">
                  <c:v>2.6568539833333044E-3</c:v>
                </c:pt>
                <c:pt idx="83">
                  <c:v>2.3141357958333039E-3</c:v>
                </c:pt>
                <c:pt idx="84">
                  <c:v>1.9623785999999671E-3</c:v>
                </c:pt>
                <c:pt idx="85">
                  <c:v>1.6015823958333009E-3</c:v>
                </c:pt>
                <c:pt idx="86">
                  <c:v>1.2317471833333052E-3</c:v>
                </c:pt>
                <c:pt idx="87">
                  <c:v>8.5287296249995925E-4</c:v>
                </c:pt>
                <c:pt idx="88">
                  <c:v>4.6495973333329776E-4</c:v>
                </c:pt>
                <c:pt idx="89">
                  <c:v>6.8007495833292964E-5</c:v>
                </c:pt>
                <c:pt idx="90">
                  <c:v>-3.3798375000004821E-4</c:v>
                </c:pt>
                <c:pt idx="91">
                  <c:v>-7.5301400416670494E-4</c:v>
                </c:pt>
                <c:pt idx="92">
                  <c:v>-1.177083266666705E-3</c:v>
                </c:pt>
                <c:pt idx="93">
                  <c:v>-1.6101915375000414E-3</c:v>
                </c:pt>
                <c:pt idx="94">
                  <c:v>-2.0523388166667142E-3</c:v>
                </c:pt>
                <c:pt idx="95">
                  <c:v>-2.5035251041667095E-3</c:v>
                </c:pt>
                <c:pt idx="96">
                  <c:v>-2.963750400000055E-3</c:v>
                </c:pt>
                <c:pt idx="97">
                  <c:v>-3.4330147041667231E-3</c:v>
                </c:pt>
                <c:pt idx="98">
                  <c:v>-3.9113180166667136E-3</c:v>
                </c:pt>
                <c:pt idx="99">
                  <c:v>-4.3986603375000613E-3</c:v>
                </c:pt>
                <c:pt idx="100">
                  <c:v>-4.8950416666667176E-3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BB5E-4F9C-AB90-CFA3CF4F9458}"/>
            </c:ext>
          </c:extLst>
        </c:ser>
        <c:ser>
          <c:idx val="98"/>
          <c:order val="98"/>
          <c:spPr>
            <a:ln w="952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val>
            <c:numRef>
              <c:f>'neg alpha'!$G$100:$DC$100</c:f>
              <c:numCache>
                <c:formatCode>General</c:formatCode>
                <c:ptCount val="101"/>
                <c:pt idx="0">
                  <c:v>0</c:v>
                </c:pt>
                <c:pt idx="1">
                  <c:v>3.9747318333333334E-4</c:v>
                </c:pt>
                <c:pt idx="2">
                  <c:v>7.8589273333333335E-4</c:v>
                </c:pt>
                <c:pt idx="3">
                  <c:v>1.1652586499999998E-3</c:v>
                </c:pt>
                <c:pt idx="4">
                  <c:v>1.5355709333333334E-3</c:v>
                </c:pt>
                <c:pt idx="5">
                  <c:v>1.8968295833333333E-3</c:v>
                </c:pt>
                <c:pt idx="6">
                  <c:v>2.2490345999999998E-3</c:v>
                </c:pt>
                <c:pt idx="7">
                  <c:v>2.5921859833333335E-3</c:v>
                </c:pt>
                <c:pt idx="8">
                  <c:v>2.9262837333333333E-3</c:v>
                </c:pt>
                <c:pt idx="9">
                  <c:v>3.2513278499999997E-3</c:v>
                </c:pt>
                <c:pt idx="10">
                  <c:v>3.5673183333333326E-3</c:v>
                </c:pt>
                <c:pt idx="11">
                  <c:v>3.8742551833333329E-3</c:v>
                </c:pt>
                <c:pt idx="12">
                  <c:v>4.172138399999999E-3</c:v>
                </c:pt>
                <c:pt idx="13">
                  <c:v>4.460967983333332E-3</c:v>
                </c:pt>
                <c:pt idx="14">
                  <c:v>4.7407439333333329E-3</c:v>
                </c:pt>
                <c:pt idx="15">
                  <c:v>5.011466249999999E-3</c:v>
                </c:pt>
                <c:pt idx="16">
                  <c:v>5.273134933333333E-3</c:v>
                </c:pt>
                <c:pt idx="17">
                  <c:v>5.5257499833333331E-3</c:v>
                </c:pt>
                <c:pt idx="18">
                  <c:v>5.7693113999999993E-3</c:v>
                </c:pt>
                <c:pt idx="19">
                  <c:v>6.0038191833333334E-3</c:v>
                </c:pt>
                <c:pt idx="20">
                  <c:v>6.2292733333333336E-3</c:v>
                </c:pt>
                <c:pt idx="21">
                  <c:v>6.4456738499999999E-3</c:v>
                </c:pt>
                <c:pt idx="22">
                  <c:v>6.6530207333333341E-3</c:v>
                </c:pt>
                <c:pt idx="23">
                  <c:v>6.8513139833333335E-3</c:v>
                </c:pt>
                <c:pt idx="24">
                  <c:v>7.0405535999999991E-3</c:v>
                </c:pt>
                <c:pt idx="25">
                  <c:v>7.2207395833333334E-3</c:v>
                </c:pt>
                <c:pt idx="26">
                  <c:v>7.3918719333333337E-3</c:v>
                </c:pt>
                <c:pt idx="27">
                  <c:v>7.5539506500000003E-3</c:v>
                </c:pt>
                <c:pt idx="28">
                  <c:v>7.7069757333333329E-3</c:v>
                </c:pt>
                <c:pt idx="29">
                  <c:v>7.8509471833333334E-3</c:v>
                </c:pt>
                <c:pt idx="30">
                  <c:v>7.9858650000000017E-3</c:v>
                </c:pt>
                <c:pt idx="31">
                  <c:v>8.111729183333331E-3</c:v>
                </c:pt>
                <c:pt idx="32">
                  <c:v>8.2285397333333316E-3</c:v>
                </c:pt>
                <c:pt idx="33">
                  <c:v>8.33629665E-3</c:v>
                </c:pt>
                <c:pt idx="34">
                  <c:v>8.4349999333333328E-3</c:v>
                </c:pt>
                <c:pt idx="35">
                  <c:v>8.5246495833333318E-3</c:v>
                </c:pt>
                <c:pt idx="36">
                  <c:v>8.6052455999999986E-3</c:v>
                </c:pt>
                <c:pt idx="37">
                  <c:v>8.6767879833333332E-3</c:v>
                </c:pt>
                <c:pt idx="38">
                  <c:v>8.7392767333333322E-3</c:v>
                </c:pt>
                <c:pt idx="39">
                  <c:v>8.7927118499999991E-3</c:v>
                </c:pt>
                <c:pt idx="40">
                  <c:v>8.8370933333333304E-3</c:v>
                </c:pt>
                <c:pt idx="41">
                  <c:v>8.8724211833333295E-3</c:v>
                </c:pt>
                <c:pt idx="42">
                  <c:v>8.8986953999999983E-3</c:v>
                </c:pt>
                <c:pt idx="43">
                  <c:v>8.9159159833333331E-3</c:v>
                </c:pt>
                <c:pt idx="44">
                  <c:v>8.9240829333333323E-3</c:v>
                </c:pt>
                <c:pt idx="45">
                  <c:v>8.9231962499999977E-3</c:v>
                </c:pt>
                <c:pt idx="46">
                  <c:v>8.9132559333333292E-3</c:v>
                </c:pt>
                <c:pt idx="47">
                  <c:v>8.8942619833333268E-3</c:v>
                </c:pt>
                <c:pt idx="48">
                  <c:v>8.8662143999999974E-3</c:v>
                </c:pt>
                <c:pt idx="49">
                  <c:v>8.8291131833333272E-3</c:v>
                </c:pt>
                <c:pt idx="50">
                  <c:v>8.7829583333333284E-3</c:v>
                </c:pt>
                <c:pt idx="51">
                  <c:v>8.7277498499999939E-3</c:v>
                </c:pt>
                <c:pt idx="52">
                  <c:v>8.6634877333333256E-3</c:v>
                </c:pt>
                <c:pt idx="53">
                  <c:v>8.5901719833333251E-3</c:v>
                </c:pt>
                <c:pt idx="54">
                  <c:v>8.5078025999999907E-3</c:v>
                </c:pt>
                <c:pt idx="55">
                  <c:v>8.4163795833333225E-3</c:v>
                </c:pt>
                <c:pt idx="56">
                  <c:v>8.3159029333333238E-3</c:v>
                </c:pt>
                <c:pt idx="57">
                  <c:v>8.206372649999993E-3</c:v>
                </c:pt>
                <c:pt idx="58">
                  <c:v>8.0877887333333197E-3</c:v>
                </c:pt>
                <c:pt idx="59">
                  <c:v>7.9601511833333263E-3</c:v>
                </c:pt>
                <c:pt idx="60">
                  <c:v>7.8234599999999904E-3</c:v>
                </c:pt>
                <c:pt idx="61">
                  <c:v>7.6777151833333224E-3</c:v>
                </c:pt>
                <c:pt idx="62">
                  <c:v>7.5229167333333187E-3</c:v>
                </c:pt>
                <c:pt idx="63">
                  <c:v>7.3590646499999864E-3</c:v>
                </c:pt>
                <c:pt idx="64">
                  <c:v>7.1861589333333184E-3</c:v>
                </c:pt>
                <c:pt idx="65">
                  <c:v>7.0041995833333218E-3</c:v>
                </c:pt>
                <c:pt idx="66">
                  <c:v>6.813186599999986E-3</c:v>
                </c:pt>
                <c:pt idx="67">
                  <c:v>6.6131199833333182E-3</c:v>
                </c:pt>
                <c:pt idx="68">
                  <c:v>6.4039997333333182E-3</c:v>
                </c:pt>
                <c:pt idx="69">
                  <c:v>6.185825849999986E-3</c:v>
                </c:pt>
                <c:pt idx="70">
                  <c:v>5.9585983333333183E-3</c:v>
                </c:pt>
                <c:pt idx="71">
                  <c:v>5.7223171833333183E-3</c:v>
                </c:pt>
                <c:pt idx="72">
                  <c:v>5.4769823999999759E-3</c:v>
                </c:pt>
                <c:pt idx="73">
                  <c:v>5.2225939833333151E-3</c:v>
                </c:pt>
                <c:pt idx="74">
                  <c:v>4.9591519333333119E-3</c:v>
                </c:pt>
                <c:pt idx="75">
                  <c:v>4.6866562499999799E-3</c:v>
                </c:pt>
                <c:pt idx="76">
                  <c:v>4.4051069333333158E-3</c:v>
                </c:pt>
                <c:pt idx="77">
                  <c:v>4.1145039833333091E-3</c:v>
                </c:pt>
                <c:pt idx="78">
                  <c:v>3.8148473999999738E-3</c:v>
                </c:pt>
                <c:pt idx="79">
                  <c:v>3.5061371833333098E-3</c:v>
                </c:pt>
                <c:pt idx="80">
                  <c:v>3.1883733333333102E-3</c:v>
                </c:pt>
                <c:pt idx="81">
                  <c:v>2.8615558499999749E-3</c:v>
                </c:pt>
                <c:pt idx="82">
                  <c:v>2.5256847333333041E-3</c:v>
                </c:pt>
                <c:pt idx="83">
                  <c:v>2.1807599833333045E-3</c:v>
                </c:pt>
                <c:pt idx="84">
                  <c:v>1.8267815999999659E-3</c:v>
                </c:pt>
                <c:pt idx="85">
                  <c:v>1.4637495833332986E-3</c:v>
                </c:pt>
                <c:pt idx="86">
                  <c:v>1.0916639333333131E-3</c:v>
                </c:pt>
                <c:pt idx="87">
                  <c:v>7.1052464999996762E-4</c:v>
                </c:pt>
                <c:pt idx="88">
                  <c:v>3.2033173333330389E-4</c:v>
                </c:pt>
                <c:pt idx="89">
                  <c:v>-7.8914816666698917E-5</c:v>
                </c:pt>
                <c:pt idx="90">
                  <c:v>-4.8721500000004081E-4</c:v>
                </c:pt>
                <c:pt idx="91">
                  <c:v>-9.0456881666670097E-4</c:v>
                </c:pt>
                <c:pt idx="92">
                  <c:v>-1.3309762666667072E-3</c:v>
                </c:pt>
                <c:pt idx="93">
                  <c:v>-1.7664373500000385E-3</c:v>
                </c:pt>
                <c:pt idx="94">
                  <c:v>-2.210952066666709E-3</c:v>
                </c:pt>
                <c:pt idx="95">
                  <c:v>-2.6645204166667047E-3</c:v>
                </c:pt>
                <c:pt idx="96">
                  <c:v>-3.1271424000000464E-3</c:v>
                </c:pt>
                <c:pt idx="97">
                  <c:v>-3.5988180166667133E-3</c:v>
                </c:pt>
                <c:pt idx="98">
                  <c:v>-4.0795472666667124E-3</c:v>
                </c:pt>
                <c:pt idx="99">
                  <c:v>-4.5693301500000574E-3</c:v>
                </c:pt>
                <c:pt idx="100">
                  <c:v>-5.0681666666667138E-3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BB5E-4F9C-AB90-CFA3CF4F9458}"/>
            </c:ext>
          </c:extLst>
        </c:ser>
        <c:ser>
          <c:idx val="99"/>
          <c:order val="99"/>
          <c:spPr>
            <a:ln w="952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val>
            <c:numRef>
              <c:f>'neg alpha'!$G$101:$DC$101</c:f>
              <c:numCache>
                <c:formatCode>General</c:formatCode>
                <c:ptCount val="101"/>
                <c:pt idx="0">
                  <c:v>0</c:v>
                </c:pt>
                <c:pt idx="1">
                  <c:v>3.9646579583333329E-4</c:v>
                </c:pt>
                <c:pt idx="2">
                  <c:v>7.8386318333333331E-4</c:v>
                </c:pt>
                <c:pt idx="3">
                  <c:v>1.1621921624999998E-3</c:v>
                </c:pt>
                <c:pt idx="4">
                  <c:v>1.5314527333333333E-3</c:v>
                </c:pt>
                <c:pt idx="5">
                  <c:v>1.8916448958333331E-3</c:v>
                </c:pt>
                <c:pt idx="6">
                  <c:v>2.24276865E-3</c:v>
                </c:pt>
                <c:pt idx="7">
                  <c:v>2.5848239958333333E-3</c:v>
                </c:pt>
                <c:pt idx="8">
                  <c:v>2.9178109333333332E-3</c:v>
                </c:pt>
                <c:pt idx="9">
                  <c:v>3.2417294624999993E-3</c:v>
                </c:pt>
                <c:pt idx="10">
                  <c:v>3.556579583333332E-3</c:v>
                </c:pt>
                <c:pt idx="11">
                  <c:v>3.8623612958333326E-3</c:v>
                </c:pt>
                <c:pt idx="12">
                  <c:v>4.1590745999999998E-3</c:v>
                </c:pt>
                <c:pt idx="13">
                  <c:v>4.446719495833331E-3</c:v>
                </c:pt>
                <c:pt idx="14">
                  <c:v>4.7252959833333323E-3</c:v>
                </c:pt>
                <c:pt idx="15">
                  <c:v>4.9948040624999985E-3</c:v>
                </c:pt>
                <c:pt idx="16">
                  <c:v>5.255243733333333E-3</c:v>
                </c:pt>
                <c:pt idx="17">
                  <c:v>5.5066149958333324E-3</c:v>
                </c:pt>
                <c:pt idx="18">
                  <c:v>5.7489178499999993E-3</c:v>
                </c:pt>
                <c:pt idx="19">
                  <c:v>5.9821522958333328E-3</c:v>
                </c:pt>
                <c:pt idx="20">
                  <c:v>6.2063183333333329E-3</c:v>
                </c:pt>
                <c:pt idx="21">
                  <c:v>6.4214159624999996E-3</c:v>
                </c:pt>
                <c:pt idx="22">
                  <c:v>6.6274451833333329E-3</c:v>
                </c:pt>
                <c:pt idx="23">
                  <c:v>6.8244059958333329E-3</c:v>
                </c:pt>
                <c:pt idx="24">
                  <c:v>7.0122984000000003E-3</c:v>
                </c:pt>
                <c:pt idx="25">
                  <c:v>7.1911223958333326E-3</c:v>
                </c:pt>
                <c:pt idx="26">
                  <c:v>7.3608779833333323E-3</c:v>
                </c:pt>
                <c:pt idx="27">
                  <c:v>7.5215651625000005E-3</c:v>
                </c:pt>
                <c:pt idx="28">
                  <c:v>7.6731839333333326E-3</c:v>
                </c:pt>
                <c:pt idx="29">
                  <c:v>7.8157342958333313E-3</c:v>
                </c:pt>
                <c:pt idx="30">
                  <c:v>7.9492162499999984E-3</c:v>
                </c:pt>
                <c:pt idx="31">
                  <c:v>8.0736297958333321E-3</c:v>
                </c:pt>
                <c:pt idx="32">
                  <c:v>8.1889749333333307E-3</c:v>
                </c:pt>
                <c:pt idx="33">
                  <c:v>8.2952516624999976E-3</c:v>
                </c:pt>
                <c:pt idx="34">
                  <c:v>8.3924599833333328E-3</c:v>
                </c:pt>
                <c:pt idx="35">
                  <c:v>8.4805998958333295E-3</c:v>
                </c:pt>
                <c:pt idx="36">
                  <c:v>8.5596713999999963E-3</c:v>
                </c:pt>
                <c:pt idx="37">
                  <c:v>8.6296744958333314E-3</c:v>
                </c:pt>
                <c:pt idx="38">
                  <c:v>8.6906091833333296E-3</c:v>
                </c:pt>
                <c:pt idx="39">
                  <c:v>8.7424754624999962E-3</c:v>
                </c:pt>
                <c:pt idx="40">
                  <c:v>8.7852733333333294E-3</c:v>
                </c:pt>
                <c:pt idx="41">
                  <c:v>8.8190027958333275E-3</c:v>
                </c:pt>
                <c:pt idx="42">
                  <c:v>8.8436638499999973E-3</c:v>
                </c:pt>
                <c:pt idx="43">
                  <c:v>8.8592564958333304E-3</c:v>
                </c:pt>
                <c:pt idx="44">
                  <c:v>8.86578073333333E-3</c:v>
                </c:pt>
                <c:pt idx="45">
                  <c:v>8.863236562499998E-3</c:v>
                </c:pt>
                <c:pt idx="46">
                  <c:v>8.8516239833333274E-3</c:v>
                </c:pt>
                <c:pt idx="47">
                  <c:v>8.8309429958333251E-3</c:v>
                </c:pt>
                <c:pt idx="48">
                  <c:v>8.8011935999999982E-3</c:v>
                </c:pt>
                <c:pt idx="49">
                  <c:v>8.7623757958333274E-3</c:v>
                </c:pt>
                <c:pt idx="50">
                  <c:v>8.7144895833333267E-3</c:v>
                </c:pt>
                <c:pt idx="51">
                  <c:v>8.6575349624999926E-3</c:v>
                </c:pt>
                <c:pt idx="52">
                  <c:v>8.5915119333333217E-3</c:v>
                </c:pt>
                <c:pt idx="53">
                  <c:v>8.5164204958333243E-3</c:v>
                </c:pt>
                <c:pt idx="54">
                  <c:v>8.4322606499999883E-3</c:v>
                </c:pt>
                <c:pt idx="55">
                  <c:v>8.3390323958333224E-3</c:v>
                </c:pt>
                <c:pt idx="56">
                  <c:v>8.2367357333333231E-3</c:v>
                </c:pt>
                <c:pt idx="57">
                  <c:v>8.1253706624999904E-3</c:v>
                </c:pt>
                <c:pt idx="58">
                  <c:v>8.0049371833333174E-3</c:v>
                </c:pt>
                <c:pt idx="59">
                  <c:v>7.8754352958333197E-3</c:v>
                </c:pt>
                <c:pt idx="60">
                  <c:v>7.7368649999999851E-3</c:v>
                </c:pt>
                <c:pt idx="61">
                  <c:v>7.5892262958333172E-3</c:v>
                </c:pt>
                <c:pt idx="62">
                  <c:v>7.4325191833333193E-3</c:v>
                </c:pt>
                <c:pt idx="63">
                  <c:v>7.2667436624999845E-3</c:v>
                </c:pt>
                <c:pt idx="64">
                  <c:v>7.0918997333333164E-3</c:v>
                </c:pt>
                <c:pt idx="65">
                  <c:v>6.9079873958333184E-3</c:v>
                </c:pt>
                <c:pt idx="66">
                  <c:v>6.71500664999998E-3</c:v>
                </c:pt>
                <c:pt idx="67">
                  <c:v>6.5129574958333186E-3</c:v>
                </c:pt>
                <c:pt idx="68">
                  <c:v>6.3018399333333169E-3</c:v>
                </c:pt>
                <c:pt idx="69">
                  <c:v>6.0816539624999819E-3</c:v>
                </c:pt>
                <c:pt idx="70">
                  <c:v>5.8523995833333169E-3</c:v>
                </c:pt>
                <c:pt idx="71">
                  <c:v>5.614076795833315E-3</c:v>
                </c:pt>
                <c:pt idx="72">
                  <c:v>5.3666855999999728E-3</c:v>
                </c:pt>
                <c:pt idx="73">
                  <c:v>5.1102259958333111E-3</c:v>
                </c:pt>
                <c:pt idx="74">
                  <c:v>4.8446979833333091E-3</c:v>
                </c:pt>
                <c:pt idx="75">
                  <c:v>4.5701015624999772E-3</c:v>
                </c:pt>
                <c:pt idx="76">
                  <c:v>4.2864367333333118E-3</c:v>
                </c:pt>
                <c:pt idx="77">
                  <c:v>3.9937034958333062E-3</c:v>
                </c:pt>
                <c:pt idx="78">
                  <c:v>3.6919018499999706E-3</c:v>
                </c:pt>
                <c:pt idx="79">
                  <c:v>3.3810317958333086E-3</c:v>
                </c:pt>
                <c:pt idx="80">
                  <c:v>3.0610933333333062E-3</c:v>
                </c:pt>
                <c:pt idx="81">
                  <c:v>2.7320864624999705E-3</c:v>
                </c:pt>
                <c:pt idx="82">
                  <c:v>2.3940111833332979E-3</c:v>
                </c:pt>
                <c:pt idx="83">
                  <c:v>2.0468674958333023E-3</c:v>
                </c:pt>
                <c:pt idx="84">
                  <c:v>1.6906553999999629E-3</c:v>
                </c:pt>
                <c:pt idx="85">
                  <c:v>1.3253748958333006E-3</c:v>
                </c:pt>
                <c:pt idx="86">
                  <c:v>9.5102598333330485E-4</c:v>
                </c:pt>
                <c:pt idx="87">
                  <c:v>5.6760866249996184E-4</c:v>
                </c:pt>
                <c:pt idx="88">
                  <c:v>1.7512293333329237E-4</c:v>
                </c:pt>
                <c:pt idx="89">
                  <c:v>-2.2643120416671048E-4</c:v>
                </c:pt>
                <c:pt idx="90">
                  <c:v>-6.3705375000004671E-4</c:v>
                </c:pt>
                <c:pt idx="91">
                  <c:v>-1.0567447041667025E-3</c:v>
                </c:pt>
                <c:pt idx="92">
                  <c:v>-1.4855040666667055E-3</c:v>
                </c:pt>
                <c:pt idx="93">
                  <c:v>-1.9233318375000419E-3</c:v>
                </c:pt>
                <c:pt idx="94">
                  <c:v>-2.3702280166667117E-3</c:v>
                </c:pt>
                <c:pt idx="95">
                  <c:v>-2.8261926041667079E-3</c:v>
                </c:pt>
                <c:pt idx="96">
                  <c:v>-3.2912256000000514E-3</c:v>
                </c:pt>
                <c:pt idx="97">
                  <c:v>-3.7653270041667214E-3</c:v>
                </c:pt>
                <c:pt idx="98">
                  <c:v>-4.2484968166667178E-3</c:v>
                </c:pt>
                <c:pt idx="99">
                  <c:v>-4.7407350375000615E-3</c:v>
                </c:pt>
                <c:pt idx="100">
                  <c:v>-5.2420416666667177E-3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BB5E-4F9C-AB90-CFA3CF4F9458}"/>
            </c:ext>
          </c:extLst>
        </c:ser>
        <c:ser>
          <c:idx val="100"/>
          <c:order val="100"/>
          <c:spPr>
            <a:ln w="952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val>
            <c:numRef>
              <c:f>'neg alpha'!$G$102:$DC$102</c:f>
              <c:numCache>
                <c:formatCode>General</c:formatCode>
                <c:ptCount val="101"/>
                <c:pt idx="0">
                  <c:v>0</c:v>
                </c:pt>
                <c:pt idx="1">
                  <c:v>3.9545833333333327E-4</c:v>
                </c:pt>
                <c:pt idx="2">
                  <c:v>7.8183333333333327E-4</c:v>
                </c:pt>
                <c:pt idx="3">
                  <c:v>1.1591249999999996E-3</c:v>
                </c:pt>
                <c:pt idx="4">
                  <c:v>1.5273333333333332E-3</c:v>
                </c:pt>
                <c:pt idx="5">
                  <c:v>1.8864583333333333E-3</c:v>
                </c:pt>
                <c:pt idx="6">
                  <c:v>2.2364999999999998E-3</c:v>
                </c:pt>
                <c:pt idx="7">
                  <c:v>2.5774583333333331E-3</c:v>
                </c:pt>
                <c:pt idx="8">
                  <c:v>2.9093333333333328E-3</c:v>
                </c:pt>
                <c:pt idx="9">
                  <c:v>3.2321249999999993E-3</c:v>
                </c:pt>
                <c:pt idx="10">
                  <c:v>3.5458333333333323E-3</c:v>
                </c:pt>
                <c:pt idx="11">
                  <c:v>3.8504583333333316E-3</c:v>
                </c:pt>
                <c:pt idx="12">
                  <c:v>4.1459999999999986E-3</c:v>
                </c:pt>
                <c:pt idx="13">
                  <c:v>4.4324583333333317E-3</c:v>
                </c:pt>
                <c:pt idx="14">
                  <c:v>4.7098333333333324E-3</c:v>
                </c:pt>
                <c:pt idx="15">
                  <c:v>4.9781249999999982E-3</c:v>
                </c:pt>
                <c:pt idx="16">
                  <c:v>5.2373333333333326E-3</c:v>
                </c:pt>
                <c:pt idx="17">
                  <c:v>5.487458333333332E-3</c:v>
                </c:pt>
                <c:pt idx="18">
                  <c:v>5.7284999999999992E-3</c:v>
                </c:pt>
                <c:pt idx="19">
                  <c:v>5.9604583333333324E-3</c:v>
                </c:pt>
                <c:pt idx="20">
                  <c:v>6.1833333333333341E-3</c:v>
                </c:pt>
                <c:pt idx="21">
                  <c:v>6.3971249999999983E-3</c:v>
                </c:pt>
                <c:pt idx="22">
                  <c:v>6.601833333333332E-3</c:v>
                </c:pt>
                <c:pt idx="23">
                  <c:v>6.7974583333333324E-3</c:v>
                </c:pt>
                <c:pt idx="24">
                  <c:v>6.9839999999999989E-3</c:v>
                </c:pt>
                <c:pt idx="25">
                  <c:v>7.1614583333333322E-3</c:v>
                </c:pt>
                <c:pt idx="26">
                  <c:v>7.3298333333333323E-3</c:v>
                </c:pt>
                <c:pt idx="27">
                  <c:v>7.4891249999999993E-3</c:v>
                </c:pt>
                <c:pt idx="28">
                  <c:v>7.6393333333333322E-3</c:v>
                </c:pt>
                <c:pt idx="29">
                  <c:v>7.7804583333333311E-3</c:v>
                </c:pt>
                <c:pt idx="30">
                  <c:v>7.9124999999999977E-3</c:v>
                </c:pt>
                <c:pt idx="31">
                  <c:v>8.0354583333333302E-3</c:v>
                </c:pt>
                <c:pt idx="32">
                  <c:v>8.1493333333333313E-3</c:v>
                </c:pt>
                <c:pt idx="33">
                  <c:v>8.2541249999999976E-3</c:v>
                </c:pt>
                <c:pt idx="34">
                  <c:v>8.3498333333333324E-3</c:v>
                </c:pt>
                <c:pt idx="35">
                  <c:v>8.4364583333333305E-3</c:v>
                </c:pt>
                <c:pt idx="36">
                  <c:v>8.5139999999999973E-3</c:v>
                </c:pt>
                <c:pt idx="37">
                  <c:v>8.5824583333333308E-3</c:v>
                </c:pt>
                <c:pt idx="38">
                  <c:v>8.6418333333333278E-3</c:v>
                </c:pt>
                <c:pt idx="39">
                  <c:v>8.6921249999999967E-3</c:v>
                </c:pt>
                <c:pt idx="40">
                  <c:v>8.7333333333333291E-3</c:v>
                </c:pt>
                <c:pt idx="41">
                  <c:v>8.7654583333333282E-3</c:v>
                </c:pt>
                <c:pt idx="42">
                  <c:v>8.788499999999996E-3</c:v>
                </c:pt>
                <c:pt idx="43">
                  <c:v>8.8024583333333305E-3</c:v>
                </c:pt>
                <c:pt idx="44">
                  <c:v>8.8073333333333285E-3</c:v>
                </c:pt>
                <c:pt idx="45">
                  <c:v>8.8031249999999985E-3</c:v>
                </c:pt>
                <c:pt idx="46">
                  <c:v>8.7898333333333266E-3</c:v>
                </c:pt>
                <c:pt idx="47">
                  <c:v>8.7674583333333285E-3</c:v>
                </c:pt>
                <c:pt idx="48">
                  <c:v>8.7359999999999955E-3</c:v>
                </c:pt>
                <c:pt idx="49">
                  <c:v>8.6954583333333241E-3</c:v>
                </c:pt>
                <c:pt idx="50">
                  <c:v>8.6458333333333266E-3</c:v>
                </c:pt>
                <c:pt idx="51">
                  <c:v>8.5871249999999906E-3</c:v>
                </c:pt>
                <c:pt idx="52">
                  <c:v>8.5193333333333232E-3</c:v>
                </c:pt>
                <c:pt idx="53">
                  <c:v>8.4424583333333244E-3</c:v>
                </c:pt>
                <c:pt idx="54">
                  <c:v>8.3564999999999907E-3</c:v>
                </c:pt>
                <c:pt idx="55">
                  <c:v>8.2614583333333221E-3</c:v>
                </c:pt>
                <c:pt idx="56">
                  <c:v>8.157333333333322E-3</c:v>
                </c:pt>
                <c:pt idx="57">
                  <c:v>8.0441249999999905E-3</c:v>
                </c:pt>
                <c:pt idx="58">
                  <c:v>7.9218333333333172E-3</c:v>
                </c:pt>
                <c:pt idx="59">
                  <c:v>7.7904583333333229E-3</c:v>
                </c:pt>
                <c:pt idx="60">
                  <c:v>7.6499999999999867E-3</c:v>
                </c:pt>
                <c:pt idx="61">
                  <c:v>7.5004583333333173E-3</c:v>
                </c:pt>
                <c:pt idx="62">
                  <c:v>7.3418333333333183E-3</c:v>
                </c:pt>
                <c:pt idx="63">
                  <c:v>7.1741249999999861E-3</c:v>
                </c:pt>
                <c:pt idx="64">
                  <c:v>6.9973333333333172E-3</c:v>
                </c:pt>
                <c:pt idx="65">
                  <c:v>6.8114583333333187E-3</c:v>
                </c:pt>
                <c:pt idx="66">
                  <c:v>6.6164999999999835E-3</c:v>
                </c:pt>
                <c:pt idx="67">
                  <c:v>6.4124583333333152E-3</c:v>
                </c:pt>
                <c:pt idx="68">
                  <c:v>6.1993333333333171E-3</c:v>
                </c:pt>
                <c:pt idx="69">
                  <c:v>5.9771249999999825E-3</c:v>
                </c:pt>
                <c:pt idx="70">
                  <c:v>5.7458333333333216E-3</c:v>
                </c:pt>
                <c:pt idx="71">
                  <c:v>5.5054583333333171E-3</c:v>
                </c:pt>
                <c:pt idx="72">
                  <c:v>5.2559999999999725E-3</c:v>
                </c:pt>
                <c:pt idx="73">
                  <c:v>4.9974583333333156E-3</c:v>
                </c:pt>
                <c:pt idx="74">
                  <c:v>4.7298333333333081E-3</c:v>
                </c:pt>
                <c:pt idx="75">
                  <c:v>4.4531249999999779E-3</c:v>
                </c:pt>
                <c:pt idx="76">
                  <c:v>4.1673333333333111E-3</c:v>
                </c:pt>
                <c:pt idx="77">
                  <c:v>3.8724583333333076E-3</c:v>
                </c:pt>
                <c:pt idx="78">
                  <c:v>3.568499999999971E-3</c:v>
                </c:pt>
                <c:pt idx="79">
                  <c:v>3.2554583333333081E-3</c:v>
                </c:pt>
                <c:pt idx="80">
                  <c:v>2.9333333333333052E-3</c:v>
                </c:pt>
                <c:pt idx="81">
                  <c:v>2.602124999999969E-3</c:v>
                </c:pt>
                <c:pt idx="82">
                  <c:v>2.2618333333333032E-3</c:v>
                </c:pt>
                <c:pt idx="83">
                  <c:v>1.9124583333333042E-3</c:v>
                </c:pt>
                <c:pt idx="84">
                  <c:v>1.5539999999999582E-3</c:v>
                </c:pt>
                <c:pt idx="85">
                  <c:v>1.1864583333332998E-3</c:v>
                </c:pt>
                <c:pt idx="86">
                  <c:v>8.0983333333330826E-4</c:v>
                </c:pt>
                <c:pt idx="87">
                  <c:v>4.2412499999996273E-4</c:v>
                </c:pt>
                <c:pt idx="88">
                  <c:v>2.9333333333297906E-5</c:v>
                </c:pt>
                <c:pt idx="89">
                  <c:v>-3.7454166666670008E-4</c:v>
                </c:pt>
                <c:pt idx="90">
                  <c:v>-7.8750000000003817E-4</c:v>
                </c:pt>
                <c:pt idx="91">
                  <c:v>-1.2095416666667094E-3</c:v>
                </c:pt>
                <c:pt idx="92">
                  <c:v>-1.6406666666667069E-3</c:v>
                </c:pt>
                <c:pt idx="93">
                  <c:v>-2.0808750000000376E-3</c:v>
                </c:pt>
                <c:pt idx="94">
                  <c:v>-2.5301666666667083E-3</c:v>
                </c:pt>
                <c:pt idx="95">
                  <c:v>-2.9885416666667122E-3</c:v>
                </c:pt>
                <c:pt idx="96">
                  <c:v>-3.4560000000000493E-3</c:v>
                </c:pt>
                <c:pt idx="97">
                  <c:v>-3.9325416666667126E-3</c:v>
                </c:pt>
                <c:pt idx="98">
                  <c:v>-4.418166666666716E-3</c:v>
                </c:pt>
                <c:pt idx="99">
                  <c:v>-4.9128750000000596E-3</c:v>
                </c:pt>
                <c:pt idx="100">
                  <c:v>-5.4166666666667154E-3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BB5E-4F9C-AB90-CFA3CF4F9458}"/>
            </c:ext>
          </c:extLst>
        </c:ser>
        <c:bandFmts>
          <c:bandFmt>
            <c:idx val="0"/>
            <c:spPr>
              <a:ln w="9525" cap="rnd">
                <a:solidFill>
                  <a:schemeClr val="accent1"/>
                </a:solidFill>
                <a:round/>
              </a:ln>
              <a:effectLst/>
            </c:spPr>
          </c:bandFmt>
          <c:bandFmt>
            <c:idx val="1"/>
            <c:spPr>
              <a:ln w="9525" cap="rnd">
                <a:solidFill>
                  <a:schemeClr val="accent2"/>
                </a:solidFill>
                <a:round/>
              </a:ln>
              <a:effectLst/>
            </c:spPr>
          </c:bandFmt>
          <c:bandFmt>
            <c:idx val="2"/>
            <c:spPr>
              <a:ln w="9525" cap="rnd">
                <a:solidFill>
                  <a:schemeClr val="accent3"/>
                </a:solidFill>
                <a:round/>
              </a:ln>
              <a:effectLst/>
            </c:spPr>
          </c:bandFmt>
          <c:bandFmt>
            <c:idx val="3"/>
            <c:spPr>
              <a:ln w="9525" cap="rnd">
                <a:solidFill>
                  <a:schemeClr val="accent4"/>
                </a:solidFill>
                <a:round/>
              </a:ln>
              <a:effectLst/>
            </c:spPr>
          </c:bandFmt>
          <c:bandFmt>
            <c:idx val="4"/>
            <c:spPr>
              <a:ln w="9525" cap="rnd">
                <a:solidFill>
                  <a:schemeClr val="accent5"/>
                </a:solidFill>
                <a:round/>
              </a:ln>
              <a:effectLst/>
            </c:spPr>
          </c:bandFmt>
          <c:bandFmt>
            <c:idx val="5"/>
            <c:spPr>
              <a:ln w="9525" cap="rnd">
                <a:solidFill>
                  <a:schemeClr val="accent6"/>
                </a:solidFill>
                <a:round/>
              </a:ln>
              <a:effectLst/>
            </c:spPr>
          </c:bandFmt>
          <c:bandFmt>
            <c:idx val="6"/>
            <c:spPr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7"/>
            <c:spPr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8"/>
            <c:spPr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9"/>
            <c:spPr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0"/>
            <c:spPr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1"/>
            <c:spPr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2"/>
            <c:spPr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3"/>
            <c:spPr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4"/>
            <c:spPr>
              <a:ln w="9525" cap="rnd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</c:bandFmts>
        <c:axId val="605935776"/>
        <c:axId val="605940696"/>
        <c:axId val="569303504"/>
      </c:surface3DChart>
      <c:catAx>
        <c:axId val="605935776"/>
        <c:scaling>
          <c:orientation val="minMax"/>
        </c:scaling>
        <c:delete val="1"/>
        <c:axPos val="b"/>
        <c:majorTickMark val="out"/>
        <c:minorTickMark val="none"/>
        <c:tickLblPos val="none"/>
        <c:crossAx val="605940696"/>
        <c:crosses val="autoZero"/>
        <c:auto val="1"/>
        <c:lblAlgn val="ctr"/>
        <c:lblOffset val="100"/>
        <c:noMultiLvlLbl val="0"/>
      </c:catAx>
      <c:valAx>
        <c:axId val="60594069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935776"/>
        <c:crosses val="autoZero"/>
        <c:crossBetween val="midCat"/>
        <c:majorUnit val="2.0000000000000005E-3"/>
      </c:valAx>
      <c:serAx>
        <c:axId val="569303504"/>
        <c:scaling>
          <c:orientation val="maxMin"/>
        </c:scaling>
        <c:delete val="0"/>
        <c:axPos val="b"/>
        <c:majorTickMark val="out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940696"/>
        <c:crosses val="autoZero"/>
      </c:serAx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Sharpe</a:t>
            </a:r>
            <a:r>
              <a:rPr lang="en-GB" sz="18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the uncollaborative investor</a:t>
            </a:r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Sheet1!$E$22</c:f>
              <c:numCache>
                <c:formatCode>General</c:formatCode>
                <c:ptCount val="1"/>
                <c:pt idx="0">
                  <c:v>0.20000000000000004</c:v>
                </c:pt>
              </c:numCache>
            </c:numRef>
          </c:xVal>
          <c:yVal>
            <c:numRef>
              <c:f>Sheet1!$H$22</c:f>
              <c:numCache>
                <c:formatCode>General</c:formatCode>
                <c:ptCount val="1"/>
                <c:pt idx="0">
                  <c:v>0.2874829954941443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B8-4028-AFC8-7106B57E6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577024"/>
        <c:axId val="979579648"/>
      </c:scatterChart>
      <c:valAx>
        <c:axId val="979577024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Uncollaborative investor's allocation to active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9579648"/>
        <c:crosses val="autoZero"/>
        <c:crossBetween val="midCat"/>
      </c:valAx>
      <c:valAx>
        <c:axId val="979579648"/>
        <c:scaling>
          <c:orientation val="minMax"/>
          <c:max val="0.3500000000000000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Uncollaborative investor's Sharpe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957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Sharpe</a:t>
            </a:r>
            <a:r>
              <a:rPr lang="en-GB" sz="18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the uncollaborative investor</a:t>
            </a:r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-6.5083553210202358E-2"/>
                  <c:y val="-3.92927308447937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sz="1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Assuming </a:t>
                    </a:r>
                    <a:r>
                      <a:rPr lang="en-US" sz="1800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 &gt;</a:t>
                    </a:r>
                    <a:r>
                      <a:rPr lang="en-US" sz="1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800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sz="1800" baseline="-250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hi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709762532981532"/>
                      <c:h val="0.11630648330058939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5A1E-4842-8C52-413104E1F8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Sheet1!$E$2:$E$102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Sheet1!$G$2:$G$102</c:f>
              <c:numCache>
                <c:formatCode>General</c:formatCode>
                <c:ptCount val="101"/>
                <c:pt idx="0">
                  <c:v>0.3</c:v>
                </c:pt>
                <c:pt idx="1">
                  <c:v>0.29939865270909422</c:v>
                </c:pt>
                <c:pt idx="2">
                  <c:v>0.29879462174521249</c:v>
                </c:pt>
                <c:pt idx="3">
                  <c:v>0.29818792363363428</c:v>
                </c:pt>
                <c:pt idx="4">
                  <c:v>0.29757857511385988</c:v>
                </c:pt>
                <c:pt idx="5">
                  <c:v>0.29696659313730239</c:v>
                </c:pt>
                <c:pt idx="6">
                  <c:v>0.29635199486493291</c:v>
                </c:pt>
                <c:pt idx="7">
                  <c:v>0.29573479766488003</c:v>
                </c:pt>
                <c:pt idx="8">
                  <c:v>0.29511501910998289</c:v>
                </c:pt>
                <c:pt idx="9">
                  <c:v>0.29449267697530029</c:v>
                </c:pt>
                <c:pt idx="10">
                  <c:v>0.29386778923557583</c:v>
                </c:pt>
                <c:pt idx="11">
                  <c:v>0.29324037406265929</c:v>
                </c:pt>
                <c:pt idx="12">
                  <c:v>0.29261044982288681</c:v>
                </c:pt>
                <c:pt idx="13">
                  <c:v>0.29197803507441933</c:v>
                </c:pt>
                <c:pt idx="14">
                  <c:v>0.2913431485645403</c:v>
                </c:pt>
                <c:pt idx="15">
                  <c:v>0.29070580922691497</c:v>
                </c:pt>
                <c:pt idx="16">
                  <c:v>0.29006603617880927</c:v>
                </c:pt>
                <c:pt idx="17">
                  <c:v>0.28942384871827315</c:v>
                </c:pt>
                <c:pt idx="18">
                  <c:v>0.2887792663212857</c:v>
                </c:pt>
                <c:pt idx="19">
                  <c:v>0.28813230863886502</c:v>
                </c:pt>
                <c:pt idx="20">
                  <c:v>0.28748299549414424</c:v>
                </c:pt>
                <c:pt idx="21">
                  <c:v>0.28683134687941186</c:v>
                </c:pt>
                <c:pt idx="22">
                  <c:v>0.28617738295312134</c:v>
                </c:pt>
                <c:pt idx="23">
                  <c:v>0.2855211240368678</c:v>
                </c:pt>
                <c:pt idx="24">
                  <c:v>0.2848625906123346</c:v>
                </c:pt>
                <c:pt idx="25">
                  <c:v>0.28420180331821004</c:v>
                </c:pt>
                <c:pt idx="26">
                  <c:v>0.28353878294707552</c:v>
                </c:pt>
                <c:pt idx="27">
                  <c:v>0.28287355044226614</c:v>
                </c:pt>
                <c:pt idx="28">
                  <c:v>0.28220612689470514</c:v>
                </c:pt>
                <c:pt idx="29">
                  <c:v>0.2815365335397127</c:v>
                </c:pt>
                <c:pt idx="30">
                  <c:v>0.28086479175379048</c:v>
                </c:pt>
                <c:pt idx="31">
                  <c:v>0.28019092305138293</c:v>
                </c:pt>
                <c:pt idx="32">
                  <c:v>0.27951494908161695</c:v>
                </c:pt>
                <c:pt idx="33">
                  <c:v>0.27883689162501984</c:v>
                </c:pt>
                <c:pt idx="34">
                  <c:v>0.27815677259021798</c:v>
                </c:pt>
                <c:pt idx="35">
                  <c:v>0.27747461401061668</c:v>
                </c:pt>
                <c:pt idx="36">
                  <c:v>0.27679043804106201</c:v>
                </c:pt>
                <c:pt idx="37">
                  <c:v>0.27610426695448642</c:v>
                </c:pt>
                <c:pt idx="38">
                  <c:v>0.27541612313853903</c:v>
                </c:pt>
                <c:pt idx="39">
                  <c:v>0.27472602909220145</c:v>
                </c:pt>
                <c:pt idx="40">
                  <c:v>0.27403400742239048</c:v>
                </c:pt>
                <c:pt idx="41">
                  <c:v>0.27334008084054889</c:v>
                </c:pt>
                <c:pt idx="42">
                  <c:v>0.27264427215922538</c:v>
                </c:pt>
                <c:pt idx="43">
                  <c:v>0.27194660428864453</c:v>
                </c:pt>
                <c:pt idx="44">
                  <c:v>0.27124710023326792</c:v>
                </c:pt>
                <c:pt idx="45">
                  <c:v>0.27054578308834892</c:v>
                </c:pt>
                <c:pt idx="46">
                  <c:v>0.26984267603647927</c:v>
                </c:pt>
                <c:pt idx="47">
                  <c:v>0.26913780234413159</c:v>
                </c:pt>
                <c:pt idx="48">
                  <c:v>0.26843118535819765</c:v>
                </c:pt>
                <c:pt idx="49">
                  <c:v>0.26772284850252304</c:v>
                </c:pt>
                <c:pt idx="50">
                  <c:v>0.26701281527444032</c:v>
                </c:pt>
                <c:pt idx="51">
                  <c:v>0.2663011092413009</c:v>
                </c:pt>
                <c:pt idx="52">
                  <c:v>0.26558775403700779</c:v>
                </c:pt>
                <c:pt idx="53">
                  <c:v>0.26487277335854859</c:v>
                </c:pt>
                <c:pt idx="54">
                  <c:v>0.26415619096253201</c:v>
                </c:pt>
                <c:pt idx="55">
                  <c:v>0.26343803066172722</c:v>
                </c:pt>
                <c:pt idx="56">
                  <c:v>0.26271831632160741</c:v>
                </c:pt>
                <c:pt idx="57">
                  <c:v>0.26199707185689963</c:v>
                </c:pt>
                <c:pt idx="58">
                  <c:v>0.2612743212281407</c:v>
                </c:pt>
                <c:pt idx="59">
                  <c:v>0.26055008843824062</c:v>
                </c:pt>
                <c:pt idx="60">
                  <c:v>0.25982439752905551</c:v>
                </c:pt>
                <c:pt idx="61">
                  <c:v>0.25909727257796877</c:v>
                </c:pt>
                <c:pt idx="62">
                  <c:v>0.2583687376944841</c:v>
                </c:pt>
                <c:pt idx="63">
                  <c:v>0.25763881701682978</c:v>
                </c:pt>
                <c:pt idx="64">
                  <c:v>0.25690753470857491</c:v>
                </c:pt>
                <c:pt idx="65">
                  <c:v>0.25617491495526051</c:v>
                </c:pt>
                <c:pt idx="66">
                  <c:v>0.25544098196104359</c:v>
                </c:pt>
                <c:pt idx="67">
                  <c:v>0.2547057599453581</c:v>
                </c:pt>
                <c:pt idx="68">
                  <c:v>0.25396927313959106</c:v>
                </c:pt>
                <c:pt idx="69">
                  <c:v>0.25323154578377666</c:v>
                </c:pt>
                <c:pt idx="70">
                  <c:v>0.25249260212330832</c:v>
                </c:pt>
                <c:pt idx="71">
                  <c:v>0.25175246640566967</c:v>
                </c:pt>
                <c:pt idx="72">
                  <c:v>0.25101116287718528</c:v>
                </c:pt>
                <c:pt idx="73">
                  <c:v>0.25026871577979259</c:v>
                </c:pt>
                <c:pt idx="74">
                  <c:v>0.24952514934783518</c:v>
                </c:pt>
                <c:pt idx="75">
                  <c:v>0.24878048780487796</c:v>
                </c:pt>
                <c:pt idx="76">
                  <c:v>0.24803475536054626</c:v>
                </c:pt>
                <c:pt idx="77">
                  <c:v>0.24728797620738793</c:v>
                </c:pt>
                <c:pt idx="78">
                  <c:v>0.24654017451776136</c:v>
                </c:pt>
                <c:pt idx="79">
                  <c:v>0.24579137444074775</c:v>
                </c:pt>
                <c:pt idx="80">
                  <c:v>0.24504160009909035</c:v>
                </c:pt>
                <c:pt idx="81">
                  <c:v>0.24429087558615983</c:v>
                </c:pt>
                <c:pt idx="82">
                  <c:v>0.24353922496294816</c:v>
                </c:pt>
                <c:pt idx="83">
                  <c:v>0.24278667225508974</c:v>
                </c:pt>
                <c:pt idx="84">
                  <c:v>0.24203324144991201</c:v>
                </c:pt>
                <c:pt idx="85">
                  <c:v>0.24127895649351561</c:v>
                </c:pt>
                <c:pt idx="86">
                  <c:v>0.24052384128788443</c:v>
                </c:pt>
                <c:pt idx="87">
                  <c:v>0.23976791968802597</c:v>
                </c:pt>
                <c:pt idx="88">
                  <c:v>0.23901121549914417</c:v>
                </c:pt>
                <c:pt idx="89">
                  <c:v>0.23825375247384306</c:v>
                </c:pt>
                <c:pt idx="90">
                  <c:v>0.2374955543093632</c:v>
                </c:pt>
                <c:pt idx="91">
                  <c:v>0.23673664464485111</c:v>
                </c:pt>
                <c:pt idx="92">
                  <c:v>0.2359770470586621</c:v>
                </c:pt>
                <c:pt idx="93">
                  <c:v>0.23521678506569674</c:v>
                </c:pt>
                <c:pt idx="94">
                  <c:v>0.23445588211477228</c:v>
                </c:pt>
                <c:pt idx="95">
                  <c:v>0.23369436158602847</c:v>
                </c:pt>
                <c:pt idx="96">
                  <c:v>0.23293224678836849</c:v>
                </c:pt>
                <c:pt idx="97">
                  <c:v>0.23216956095693617</c:v>
                </c:pt>
                <c:pt idx="98">
                  <c:v>0.23140632725062873</c:v>
                </c:pt>
                <c:pt idx="99">
                  <c:v>0.23064256874964587</c:v>
                </c:pt>
                <c:pt idx="100">
                  <c:v>0.22987830845307627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A1E-4842-8C52-413104E1F816}"/>
            </c:ext>
          </c:extLst>
        </c:ser>
        <c:ser>
          <c:idx val="2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Sheet1!$E$22</c:f>
              <c:numCache>
                <c:formatCode>General</c:formatCode>
                <c:ptCount val="1"/>
                <c:pt idx="0">
                  <c:v>0.20000000000000004</c:v>
                </c:pt>
              </c:numCache>
            </c:numRef>
          </c:xVal>
          <c:yVal>
            <c:numRef>
              <c:f>Sheet1!$H$22</c:f>
              <c:numCache>
                <c:formatCode>General</c:formatCode>
                <c:ptCount val="1"/>
                <c:pt idx="0">
                  <c:v>0.2874829954941443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A1E-4842-8C52-413104E1F8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577024"/>
        <c:axId val="979579648"/>
      </c:scatterChart>
      <c:valAx>
        <c:axId val="979577024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Uncollaborative investor's allocation to active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9579648"/>
        <c:crosses val="autoZero"/>
        <c:crossBetween val="midCat"/>
      </c:valAx>
      <c:valAx>
        <c:axId val="979579648"/>
        <c:scaling>
          <c:orientation val="minMax"/>
          <c:max val="0.3500000000000000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Uncollaborative investor's Sharpe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957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Sharpe</a:t>
            </a:r>
            <a:r>
              <a:rPr lang="en-GB" sz="18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the uncollaborative investor</a:t>
            </a:r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7"/>
              <c:layout>
                <c:manualLayout>
                  <c:x val="-6.4496469824270147E-17"/>
                  <c:y val="-3.40537000654879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sz="18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Assuming </a:t>
                    </a:r>
                    <a:r>
                      <a:rPr lang="en-US" sz="1800" i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sz="18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&lt; </a:t>
                    </a:r>
                    <a:r>
                      <a:rPr lang="en-US" sz="1800" i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sz="1800" baseline="-250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lo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61565523306951"/>
                      <c:h val="0.11630648330058939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A2B7-464B-8ADA-021C62D4E8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Sheet1!$E$2:$E$102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Sheet1!$F$2:$F$102</c:f>
              <c:numCache>
                <c:formatCode>General</c:formatCode>
                <c:ptCount val="101"/>
                <c:pt idx="0">
                  <c:v>0.1</c:v>
                </c:pt>
                <c:pt idx="1">
                  <c:v>9.939955270301927E-2</c:v>
                </c:pt>
                <c:pt idx="2">
                  <c:v>9.8798221648015369E-2</c:v>
                </c:pt>
                <c:pt idx="3">
                  <c:v>9.8196023141592537E-2</c:v>
                </c:pt>
                <c:pt idx="4">
                  <c:v>9.7592973558846538E-2</c:v>
                </c:pt>
                <c:pt idx="5">
                  <c:v>9.6989089341139173E-2</c:v>
                </c:pt>
                <c:pt idx="6">
                  <c:v>9.6384386993858082E-2</c:v>
                </c:pt>
                <c:pt idx="7">
                  <c:v>9.577888308416331E-2</c:v>
                </c:pt>
                <c:pt idx="8">
                  <c:v>9.5172594238720765E-2</c:v>
                </c:pt>
                <c:pt idx="9">
                  <c:v>9.4565537141423656E-2</c:v>
                </c:pt>
                <c:pt idx="10">
                  <c:v>9.3957728531102486E-2</c:v>
                </c:pt>
                <c:pt idx="11">
                  <c:v>9.3349185199224208E-2</c:v>
                </c:pt>
                <c:pt idx="12">
                  <c:v>9.2739923987581629E-2</c:v>
                </c:pt>
                <c:pt idx="13">
                  <c:v>9.2129961785973519E-2</c:v>
                </c:pt>
                <c:pt idx="14">
                  <c:v>9.1519315529876202E-2</c:v>
                </c:pt>
                <c:pt idx="15">
                  <c:v>9.0908002198107449E-2</c:v>
                </c:pt>
                <c:pt idx="16">
                  <c:v>9.0296038810483342E-2</c:v>
                </c:pt>
                <c:pt idx="17">
                  <c:v>8.9683442425469051E-2</c:v>
                </c:pt>
                <c:pt idx="18">
                  <c:v>8.9070230137823933E-2</c:v>
                </c:pt>
                <c:pt idx="19">
                  <c:v>8.8456419076242021E-2</c:v>
                </c:pt>
                <c:pt idx="20">
                  <c:v>8.7842026400988538E-2</c:v>
                </c:pt>
                <c:pt idx="21">
                  <c:v>8.7227069301533053E-2</c:v>
                </c:pt>
                <c:pt idx="22">
                  <c:v>8.6611564994180379E-2</c:v>
                </c:pt>
                <c:pt idx="23">
                  <c:v>8.5995530719699523E-2</c:v>
                </c:pt>
                <c:pt idx="24">
                  <c:v>8.5378983740951847E-2</c:v>
                </c:pt>
                <c:pt idx="25">
                  <c:v>8.4761941340518801E-2</c:v>
                </c:pt>
                <c:pt idx="26">
                  <c:v>8.4144420818330429E-2</c:v>
                </c:pt>
                <c:pt idx="27">
                  <c:v>8.3526439489294946E-2</c:v>
                </c:pt>
                <c:pt idx="28">
                  <c:v>8.2908014680930328E-2</c:v>
                </c:pt>
                <c:pt idx="29">
                  <c:v>8.2289163730998843E-2</c:v>
                </c:pt>
                <c:pt idx="30">
                  <c:v>8.1669903985144759E-2</c:v>
                </c:pt>
                <c:pt idx="31">
                  <c:v>8.1050252794536509E-2</c:v>
                </c:pt>
                <c:pt idx="32">
                  <c:v>8.0430227513513711E-2</c:v>
                </c:pt>
                <c:pt idx="33">
                  <c:v>7.9809845497239781E-2</c:v>
                </c:pt>
                <c:pt idx="34">
                  <c:v>7.9189124099361075E-2</c:v>
                </c:pt>
                <c:pt idx="35">
                  <c:v>7.856808066967283E-2</c:v>
                </c:pt>
                <c:pt idx="36">
                  <c:v>7.7946732551793324E-2</c:v>
                </c:pt>
                <c:pt idx="37">
                  <c:v>7.7325097080846089E-2</c:v>
                </c:pt>
                <c:pt idx="38">
                  <c:v>7.6703191581151561E-2</c:v>
                </c:pt>
                <c:pt idx="39">
                  <c:v>7.6081033363928546E-2</c:v>
                </c:pt>
                <c:pt idx="40">
                  <c:v>7.5458639725006077E-2</c:v>
                </c:pt>
                <c:pt idx="41">
                  <c:v>7.483602794254679E-2</c:v>
                </c:pt>
                <c:pt idx="42">
                  <c:v>7.4213215274781863E-2</c:v>
                </c:pt>
                <c:pt idx="43">
                  <c:v>7.3590218957758635E-2</c:v>
                </c:pt>
                <c:pt idx="44">
                  <c:v>7.296705620310133E-2</c:v>
                </c:pt>
                <c:pt idx="45">
                  <c:v>7.2343744195785611E-2</c:v>
                </c:pt>
                <c:pt idx="46">
                  <c:v>7.1720300091927675E-2</c:v>
                </c:pt>
                <c:pt idx="47">
                  <c:v>7.1096741016588097E-2</c:v>
                </c:pt>
                <c:pt idx="48">
                  <c:v>7.0473084061591709E-2</c:v>
                </c:pt>
                <c:pt idx="49">
                  <c:v>6.9849346283363367E-2</c:v>
                </c:pt>
                <c:pt idx="50">
                  <c:v>6.9225544700780836E-2</c:v>
                </c:pt>
                <c:pt idx="51">
                  <c:v>6.8601696293044856E-2</c:v>
                </c:pt>
                <c:pt idx="52">
                  <c:v>6.7977817997567469E-2</c:v>
                </c:pt>
                <c:pt idx="53">
                  <c:v>6.73539267078785E-2</c:v>
                </c:pt>
                <c:pt idx="54">
                  <c:v>6.6730039271551439E-2</c:v>
                </c:pt>
                <c:pt idx="55">
                  <c:v>6.610617248814879E-2</c:v>
                </c:pt>
                <c:pt idx="56">
                  <c:v>6.5482343107187424E-2</c:v>
                </c:pt>
                <c:pt idx="57">
                  <c:v>6.4858567826124897E-2</c:v>
                </c:pt>
                <c:pt idx="58">
                  <c:v>6.4234863288366403E-2</c:v>
                </c:pt>
                <c:pt idx="59">
                  <c:v>6.3611246081293829E-2</c:v>
                </c:pt>
                <c:pt idx="60">
                  <c:v>6.2987732734316501E-2</c:v>
                </c:pt>
                <c:pt idx="61">
                  <c:v>6.236433971694464E-2</c:v>
                </c:pt>
                <c:pt idx="62">
                  <c:v>6.1741083436885856E-2</c:v>
                </c:pt>
                <c:pt idx="63">
                  <c:v>6.1117980238164796E-2</c:v>
                </c:pt>
                <c:pt idx="64">
                  <c:v>6.049504639926688E-2</c:v>
                </c:pt>
                <c:pt idx="65">
                  <c:v>5.9872298131306088E-2</c:v>
                </c:pt>
                <c:pt idx="66">
                  <c:v>5.9249751576217473E-2</c:v>
                </c:pt>
                <c:pt idx="67">
                  <c:v>5.8627422804974648E-2</c:v>
                </c:pt>
                <c:pt idx="68">
                  <c:v>5.8005327815832515E-2</c:v>
                </c:pt>
                <c:pt idx="69">
                  <c:v>5.7383482532595953E-2</c:v>
                </c:pt>
                <c:pt idx="70">
                  <c:v>5.6761902802914273E-2</c:v>
                </c:pt>
                <c:pt idx="71">
                  <c:v>5.6140604396602324E-2</c:v>
                </c:pt>
                <c:pt idx="72">
                  <c:v>5.5519603003988005E-2</c:v>
                </c:pt>
                <c:pt idx="73">
                  <c:v>5.4898914234287034E-2</c:v>
                </c:pt>
                <c:pt idx="74">
                  <c:v>5.4278553614004833E-2</c:v>
                </c:pt>
                <c:pt idx="75">
                  <c:v>5.3658536585365825E-2</c:v>
                </c:pt>
                <c:pt idx="76">
                  <c:v>5.3038878504770889E-2</c:v>
                </c:pt>
                <c:pt idx="77">
                  <c:v>5.2419594641282374E-2</c:v>
                </c:pt>
                <c:pt idx="78">
                  <c:v>5.1800700175137833E-2</c:v>
                </c:pt>
                <c:pt idx="79">
                  <c:v>5.1182210196291884E-2</c:v>
                </c:pt>
                <c:pt idx="80">
                  <c:v>5.0564139702986885E-2</c:v>
                </c:pt>
                <c:pt idx="81">
                  <c:v>4.9946503600352479E-2</c:v>
                </c:pt>
                <c:pt idx="82">
                  <c:v>4.9329316699034141E-2</c:v>
                </c:pt>
                <c:pt idx="83">
                  <c:v>4.8712593713850914E-2</c:v>
                </c:pt>
                <c:pt idx="84">
                  <c:v>4.8096349262482498E-2</c:v>
                </c:pt>
                <c:pt idx="85">
                  <c:v>4.7480597864185792E-2</c:v>
                </c:pt>
                <c:pt idx="86">
                  <c:v>4.6865353938541077E-2</c:v>
                </c:pt>
                <c:pt idx="87">
                  <c:v>4.6250631804227747E-2</c:v>
                </c:pt>
                <c:pt idx="88">
                  <c:v>4.5636445677830102E-2</c:v>
                </c:pt>
                <c:pt idx="89">
                  <c:v>4.5022809672672678E-2</c:v>
                </c:pt>
                <c:pt idx="90">
                  <c:v>4.4409737797685783E-2</c:v>
                </c:pt>
                <c:pt idx="91">
                  <c:v>4.3797243956300885E-2</c:v>
                </c:pt>
                <c:pt idx="92">
                  <c:v>4.318534194537605E-2</c:v>
                </c:pt>
                <c:pt idx="93">
                  <c:v>4.2574045454151478E-2</c:v>
                </c:pt>
                <c:pt idx="94">
                  <c:v>4.1963368063235085E-2</c:v>
                </c:pt>
                <c:pt idx="95">
                  <c:v>4.1353323243618186E-2</c:v>
                </c:pt>
                <c:pt idx="96">
                  <c:v>4.0743924355721203E-2</c:v>
                </c:pt>
                <c:pt idx="97">
                  <c:v>4.0135184648469505E-2</c:v>
                </c:pt>
                <c:pt idx="98">
                  <c:v>3.9527117258399247E-2</c:v>
                </c:pt>
                <c:pt idx="99">
                  <c:v>3.8919735208793091E-2</c:v>
                </c:pt>
                <c:pt idx="100">
                  <c:v>3.831305140884602E-2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B7-464B-8ADA-021C62D4E88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-6.5083553210202358E-2"/>
                  <c:y val="-3.92927308447937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sz="1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Assuming </a:t>
                    </a:r>
                    <a:r>
                      <a:rPr lang="en-US" sz="1800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 &gt;</a:t>
                    </a:r>
                    <a:r>
                      <a:rPr lang="en-US" sz="1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800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sz="1800" baseline="-250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hi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709762532981532"/>
                      <c:h val="0.11630648330058939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A2B7-464B-8ADA-021C62D4E8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Sheet1!$E$2:$E$102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Sheet1!$G$2:$G$102</c:f>
              <c:numCache>
                <c:formatCode>General</c:formatCode>
                <c:ptCount val="101"/>
                <c:pt idx="0">
                  <c:v>0.3</c:v>
                </c:pt>
                <c:pt idx="1">
                  <c:v>0.29939865270909422</c:v>
                </c:pt>
                <c:pt idx="2">
                  <c:v>0.29879462174521249</c:v>
                </c:pt>
                <c:pt idx="3">
                  <c:v>0.29818792363363428</c:v>
                </c:pt>
                <c:pt idx="4">
                  <c:v>0.29757857511385988</c:v>
                </c:pt>
                <c:pt idx="5">
                  <c:v>0.29696659313730239</c:v>
                </c:pt>
                <c:pt idx="6">
                  <c:v>0.29635199486493291</c:v>
                </c:pt>
                <c:pt idx="7">
                  <c:v>0.29573479766488003</c:v>
                </c:pt>
                <c:pt idx="8">
                  <c:v>0.29511501910998289</c:v>
                </c:pt>
                <c:pt idx="9">
                  <c:v>0.29449267697530029</c:v>
                </c:pt>
                <c:pt idx="10">
                  <c:v>0.29386778923557583</c:v>
                </c:pt>
                <c:pt idx="11">
                  <c:v>0.29324037406265929</c:v>
                </c:pt>
                <c:pt idx="12">
                  <c:v>0.29261044982288681</c:v>
                </c:pt>
                <c:pt idx="13">
                  <c:v>0.29197803507441933</c:v>
                </c:pt>
                <c:pt idx="14">
                  <c:v>0.2913431485645403</c:v>
                </c:pt>
                <c:pt idx="15">
                  <c:v>0.29070580922691497</c:v>
                </c:pt>
                <c:pt idx="16">
                  <c:v>0.29006603617880927</c:v>
                </c:pt>
                <c:pt idx="17">
                  <c:v>0.28942384871827315</c:v>
                </c:pt>
                <c:pt idx="18">
                  <c:v>0.2887792663212857</c:v>
                </c:pt>
                <c:pt idx="19">
                  <c:v>0.28813230863886502</c:v>
                </c:pt>
                <c:pt idx="20">
                  <c:v>0.28748299549414424</c:v>
                </c:pt>
                <c:pt idx="21">
                  <c:v>0.28683134687941186</c:v>
                </c:pt>
                <c:pt idx="22">
                  <c:v>0.28617738295312134</c:v>
                </c:pt>
                <c:pt idx="23">
                  <c:v>0.2855211240368678</c:v>
                </c:pt>
                <c:pt idx="24">
                  <c:v>0.2848625906123346</c:v>
                </c:pt>
                <c:pt idx="25">
                  <c:v>0.28420180331821004</c:v>
                </c:pt>
                <c:pt idx="26">
                  <c:v>0.28353878294707552</c:v>
                </c:pt>
                <c:pt idx="27">
                  <c:v>0.28287355044226614</c:v>
                </c:pt>
                <c:pt idx="28">
                  <c:v>0.28220612689470514</c:v>
                </c:pt>
                <c:pt idx="29">
                  <c:v>0.2815365335397127</c:v>
                </c:pt>
                <c:pt idx="30">
                  <c:v>0.28086479175379048</c:v>
                </c:pt>
                <c:pt idx="31">
                  <c:v>0.28019092305138293</c:v>
                </c:pt>
                <c:pt idx="32">
                  <c:v>0.27951494908161695</c:v>
                </c:pt>
                <c:pt idx="33">
                  <c:v>0.27883689162501984</c:v>
                </c:pt>
                <c:pt idx="34">
                  <c:v>0.27815677259021798</c:v>
                </c:pt>
                <c:pt idx="35">
                  <c:v>0.27747461401061668</c:v>
                </c:pt>
                <c:pt idx="36">
                  <c:v>0.27679043804106201</c:v>
                </c:pt>
                <c:pt idx="37">
                  <c:v>0.27610426695448642</c:v>
                </c:pt>
                <c:pt idx="38">
                  <c:v>0.27541612313853903</c:v>
                </c:pt>
                <c:pt idx="39">
                  <c:v>0.27472602909220145</c:v>
                </c:pt>
                <c:pt idx="40">
                  <c:v>0.27403400742239048</c:v>
                </c:pt>
                <c:pt idx="41">
                  <c:v>0.27334008084054889</c:v>
                </c:pt>
                <c:pt idx="42">
                  <c:v>0.27264427215922538</c:v>
                </c:pt>
                <c:pt idx="43">
                  <c:v>0.27194660428864453</c:v>
                </c:pt>
                <c:pt idx="44">
                  <c:v>0.27124710023326792</c:v>
                </c:pt>
                <c:pt idx="45">
                  <c:v>0.27054578308834892</c:v>
                </c:pt>
                <c:pt idx="46">
                  <c:v>0.26984267603647927</c:v>
                </c:pt>
                <c:pt idx="47">
                  <c:v>0.26913780234413159</c:v>
                </c:pt>
                <c:pt idx="48">
                  <c:v>0.26843118535819765</c:v>
                </c:pt>
                <c:pt idx="49">
                  <c:v>0.26772284850252304</c:v>
                </c:pt>
                <c:pt idx="50">
                  <c:v>0.26701281527444032</c:v>
                </c:pt>
                <c:pt idx="51">
                  <c:v>0.2663011092413009</c:v>
                </c:pt>
                <c:pt idx="52">
                  <c:v>0.26558775403700779</c:v>
                </c:pt>
                <c:pt idx="53">
                  <c:v>0.26487277335854859</c:v>
                </c:pt>
                <c:pt idx="54">
                  <c:v>0.26415619096253201</c:v>
                </c:pt>
                <c:pt idx="55">
                  <c:v>0.26343803066172722</c:v>
                </c:pt>
                <c:pt idx="56">
                  <c:v>0.26271831632160741</c:v>
                </c:pt>
                <c:pt idx="57">
                  <c:v>0.26199707185689963</c:v>
                </c:pt>
                <c:pt idx="58">
                  <c:v>0.2612743212281407</c:v>
                </c:pt>
                <c:pt idx="59">
                  <c:v>0.26055008843824062</c:v>
                </c:pt>
                <c:pt idx="60">
                  <c:v>0.25982439752905551</c:v>
                </c:pt>
                <c:pt idx="61">
                  <c:v>0.25909727257796877</c:v>
                </c:pt>
                <c:pt idx="62">
                  <c:v>0.2583687376944841</c:v>
                </c:pt>
                <c:pt idx="63">
                  <c:v>0.25763881701682978</c:v>
                </c:pt>
                <c:pt idx="64">
                  <c:v>0.25690753470857491</c:v>
                </c:pt>
                <c:pt idx="65">
                  <c:v>0.25617491495526051</c:v>
                </c:pt>
                <c:pt idx="66">
                  <c:v>0.25544098196104359</c:v>
                </c:pt>
                <c:pt idx="67">
                  <c:v>0.2547057599453581</c:v>
                </c:pt>
                <c:pt idx="68">
                  <c:v>0.25396927313959106</c:v>
                </c:pt>
                <c:pt idx="69">
                  <c:v>0.25323154578377666</c:v>
                </c:pt>
                <c:pt idx="70">
                  <c:v>0.25249260212330832</c:v>
                </c:pt>
                <c:pt idx="71">
                  <c:v>0.25175246640566967</c:v>
                </c:pt>
                <c:pt idx="72">
                  <c:v>0.25101116287718528</c:v>
                </c:pt>
                <c:pt idx="73">
                  <c:v>0.25026871577979259</c:v>
                </c:pt>
                <c:pt idx="74">
                  <c:v>0.24952514934783518</c:v>
                </c:pt>
                <c:pt idx="75">
                  <c:v>0.24878048780487796</c:v>
                </c:pt>
                <c:pt idx="76">
                  <c:v>0.24803475536054626</c:v>
                </c:pt>
                <c:pt idx="77">
                  <c:v>0.24728797620738793</c:v>
                </c:pt>
                <c:pt idx="78">
                  <c:v>0.24654017451776136</c:v>
                </c:pt>
                <c:pt idx="79">
                  <c:v>0.24579137444074775</c:v>
                </c:pt>
                <c:pt idx="80">
                  <c:v>0.24504160009909035</c:v>
                </c:pt>
                <c:pt idx="81">
                  <c:v>0.24429087558615983</c:v>
                </c:pt>
                <c:pt idx="82">
                  <c:v>0.24353922496294816</c:v>
                </c:pt>
                <c:pt idx="83">
                  <c:v>0.24278667225508974</c:v>
                </c:pt>
                <c:pt idx="84">
                  <c:v>0.24203324144991201</c:v>
                </c:pt>
                <c:pt idx="85">
                  <c:v>0.24127895649351561</c:v>
                </c:pt>
                <c:pt idx="86">
                  <c:v>0.24052384128788443</c:v>
                </c:pt>
                <c:pt idx="87">
                  <c:v>0.23976791968802597</c:v>
                </c:pt>
                <c:pt idx="88">
                  <c:v>0.23901121549914417</c:v>
                </c:pt>
                <c:pt idx="89">
                  <c:v>0.23825375247384306</c:v>
                </c:pt>
                <c:pt idx="90">
                  <c:v>0.2374955543093632</c:v>
                </c:pt>
                <c:pt idx="91">
                  <c:v>0.23673664464485111</c:v>
                </c:pt>
                <c:pt idx="92">
                  <c:v>0.2359770470586621</c:v>
                </c:pt>
                <c:pt idx="93">
                  <c:v>0.23521678506569674</c:v>
                </c:pt>
                <c:pt idx="94">
                  <c:v>0.23445588211477228</c:v>
                </c:pt>
                <c:pt idx="95">
                  <c:v>0.23369436158602847</c:v>
                </c:pt>
                <c:pt idx="96">
                  <c:v>0.23293224678836849</c:v>
                </c:pt>
                <c:pt idx="97">
                  <c:v>0.23216956095693617</c:v>
                </c:pt>
                <c:pt idx="98">
                  <c:v>0.23140632725062873</c:v>
                </c:pt>
                <c:pt idx="99">
                  <c:v>0.23064256874964587</c:v>
                </c:pt>
                <c:pt idx="100">
                  <c:v>0.22987830845307627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2B7-464B-8ADA-021C62D4E885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Sheet1!$E$22</c:f>
              <c:numCache>
                <c:formatCode>General</c:formatCode>
                <c:ptCount val="1"/>
                <c:pt idx="0">
                  <c:v>0.20000000000000004</c:v>
                </c:pt>
              </c:numCache>
            </c:numRef>
          </c:xVal>
          <c:yVal>
            <c:numRef>
              <c:f>Sheet1!$H$22</c:f>
              <c:numCache>
                <c:formatCode>General</c:formatCode>
                <c:ptCount val="1"/>
                <c:pt idx="0">
                  <c:v>0.2874829954941443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2B7-464B-8ADA-021C62D4E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577024"/>
        <c:axId val="979579648"/>
      </c:scatterChart>
      <c:valAx>
        <c:axId val="979577024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Uncollaborative investor's allocation to active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9579648"/>
        <c:crosses val="autoZero"/>
        <c:crossBetween val="midCat"/>
      </c:valAx>
      <c:valAx>
        <c:axId val="979579648"/>
        <c:scaling>
          <c:orientation val="minMax"/>
          <c:max val="0.3500000000000000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Uncollaborative investor's Sharpe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957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Sharpe</a:t>
            </a:r>
            <a:r>
              <a:rPr lang="en-GB" sz="18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the uncollaborative investor</a:t>
            </a:r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7"/>
              <c:layout>
                <c:manualLayout>
                  <c:x val="-6.4496469824270147E-17"/>
                  <c:y val="-3.40537000654879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sz="18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Assuming </a:t>
                    </a:r>
                    <a:r>
                      <a:rPr lang="en-US" sz="1800" i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sz="18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&lt; </a:t>
                    </a:r>
                    <a:r>
                      <a:rPr lang="en-US" sz="1800" i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sz="1800" baseline="-250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lo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61565523306951"/>
                      <c:h val="0.11630648330058939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A2B7-464B-8ADA-021C62D4E8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Sheet1!$E$2:$E$102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Sheet1!$F$2:$F$102</c:f>
              <c:numCache>
                <c:formatCode>General</c:formatCode>
                <c:ptCount val="101"/>
                <c:pt idx="0">
                  <c:v>0.1</c:v>
                </c:pt>
                <c:pt idx="1">
                  <c:v>9.939955270301927E-2</c:v>
                </c:pt>
                <c:pt idx="2">
                  <c:v>9.8798221648015369E-2</c:v>
                </c:pt>
                <c:pt idx="3">
                  <c:v>9.8196023141592537E-2</c:v>
                </c:pt>
                <c:pt idx="4">
                  <c:v>9.7592973558846538E-2</c:v>
                </c:pt>
                <c:pt idx="5">
                  <c:v>9.6989089341139173E-2</c:v>
                </c:pt>
                <c:pt idx="6">
                  <c:v>9.6384386993858082E-2</c:v>
                </c:pt>
                <c:pt idx="7">
                  <c:v>9.577888308416331E-2</c:v>
                </c:pt>
                <c:pt idx="8">
                  <c:v>9.5172594238720765E-2</c:v>
                </c:pt>
                <c:pt idx="9">
                  <c:v>9.4565537141423656E-2</c:v>
                </c:pt>
                <c:pt idx="10">
                  <c:v>9.3957728531102486E-2</c:v>
                </c:pt>
                <c:pt idx="11">
                  <c:v>9.3349185199224208E-2</c:v>
                </c:pt>
                <c:pt idx="12">
                  <c:v>9.2739923987581629E-2</c:v>
                </c:pt>
                <c:pt idx="13">
                  <c:v>9.2129961785973519E-2</c:v>
                </c:pt>
                <c:pt idx="14">
                  <c:v>9.1519315529876202E-2</c:v>
                </c:pt>
                <c:pt idx="15">
                  <c:v>9.0908002198107449E-2</c:v>
                </c:pt>
                <c:pt idx="16">
                  <c:v>9.0296038810483342E-2</c:v>
                </c:pt>
                <c:pt idx="17">
                  <c:v>8.9683442425469051E-2</c:v>
                </c:pt>
                <c:pt idx="18">
                  <c:v>8.9070230137823933E-2</c:v>
                </c:pt>
                <c:pt idx="19">
                  <c:v>8.8456419076242021E-2</c:v>
                </c:pt>
                <c:pt idx="20">
                  <c:v>8.7842026400988538E-2</c:v>
                </c:pt>
                <c:pt idx="21">
                  <c:v>8.7227069301533053E-2</c:v>
                </c:pt>
                <c:pt idx="22">
                  <c:v>8.6611564994180379E-2</c:v>
                </c:pt>
                <c:pt idx="23">
                  <c:v>8.5995530719699523E-2</c:v>
                </c:pt>
                <c:pt idx="24">
                  <c:v>8.5378983740951847E-2</c:v>
                </c:pt>
                <c:pt idx="25">
                  <c:v>8.4761941340518801E-2</c:v>
                </c:pt>
                <c:pt idx="26">
                  <c:v>8.4144420818330429E-2</c:v>
                </c:pt>
                <c:pt idx="27">
                  <c:v>8.3526439489294946E-2</c:v>
                </c:pt>
                <c:pt idx="28">
                  <c:v>8.2908014680930328E-2</c:v>
                </c:pt>
                <c:pt idx="29">
                  <c:v>8.2289163730998843E-2</c:v>
                </c:pt>
                <c:pt idx="30">
                  <c:v>8.1669903985144759E-2</c:v>
                </c:pt>
                <c:pt idx="31">
                  <c:v>8.1050252794536509E-2</c:v>
                </c:pt>
                <c:pt idx="32">
                  <c:v>8.0430227513513711E-2</c:v>
                </c:pt>
                <c:pt idx="33">
                  <c:v>7.9809845497239781E-2</c:v>
                </c:pt>
                <c:pt idx="34">
                  <c:v>7.9189124099361075E-2</c:v>
                </c:pt>
                <c:pt idx="35">
                  <c:v>7.856808066967283E-2</c:v>
                </c:pt>
                <c:pt idx="36">
                  <c:v>7.7946732551793324E-2</c:v>
                </c:pt>
                <c:pt idx="37">
                  <c:v>7.7325097080846089E-2</c:v>
                </c:pt>
                <c:pt idx="38">
                  <c:v>7.6703191581151561E-2</c:v>
                </c:pt>
                <c:pt idx="39">
                  <c:v>7.6081033363928546E-2</c:v>
                </c:pt>
                <c:pt idx="40">
                  <c:v>7.5458639725006077E-2</c:v>
                </c:pt>
                <c:pt idx="41">
                  <c:v>7.483602794254679E-2</c:v>
                </c:pt>
                <c:pt idx="42">
                  <c:v>7.4213215274781863E-2</c:v>
                </c:pt>
                <c:pt idx="43">
                  <c:v>7.3590218957758635E-2</c:v>
                </c:pt>
                <c:pt idx="44">
                  <c:v>7.296705620310133E-2</c:v>
                </c:pt>
                <c:pt idx="45">
                  <c:v>7.2343744195785611E-2</c:v>
                </c:pt>
                <c:pt idx="46">
                  <c:v>7.1720300091927675E-2</c:v>
                </c:pt>
                <c:pt idx="47">
                  <c:v>7.1096741016588097E-2</c:v>
                </c:pt>
                <c:pt idx="48">
                  <c:v>7.0473084061591709E-2</c:v>
                </c:pt>
                <c:pt idx="49">
                  <c:v>6.9849346283363367E-2</c:v>
                </c:pt>
                <c:pt idx="50">
                  <c:v>6.9225544700780836E-2</c:v>
                </c:pt>
                <c:pt idx="51">
                  <c:v>6.8601696293044856E-2</c:v>
                </c:pt>
                <c:pt idx="52">
                  <c:v>6.7977817997567469E-2</c:v>
                </c:pt>
                <c:pt idx="53">
                  <c:v>6.73539267078785E-2</c:v>
                </c:pt>
                <c:pt idx="54">
                  <c:v>6.6730039271551439E-2</c:v>
                </c:pt>
                <c:pt idx="55">
                  <c:v>6.610617248814879E-2</c:v>
                </c:pt>
                <c:pt idx="56">
                  <c:v>6.5482343107187424E-2</c:v>
                </c:pt>
                <c:pt idx="57">
                  <c:v>6.4858567826124897E-2</c:v>
                </c:pt>
                <c:pt idx="58">
                  <c:v>6.4234863288366403E-2</c:v>
                </c:pt>
                <c:pt idx="59">
                  <c:v>6.3611246081293829E-2</c:v>
                </c:pt>
                <c:pt idx="60">
                  <c:v>6.2987732734316501E-2</c:v>
                </c:pt>
                <c:pt idx="61">
                  <c:v>6.236433971694464E-2</c:v>
                </c:pt>
                <c:pt idx="62">
                  <c:v>6.1741083436885856E-2</c:v>
                </c:pt>
                <c:pt idx="63">
                  <c:v>6.1117980238164796E-2</c:v>
                </c:pt>
                <c:pt idx="64">
                  <c:v>6.049504639926688E-2</c:v>
                </c:pt>
                <c:pt idx="65">
                  <c:v>5.9872298131306088E-2</c:v>
                </c:pt>
                <c:pt idx="66">
                  <c:v>5.9249751576217473E-2</c:v>
                </c:pt>
                <c:pt idx="67">
                  <c:v>5.8627422804974648E-2</c:v>
                </c:pt>
                <c:pt idx="68">
                  <c:v>5.8005327815832515E-2</c:v>
                </c:pt>
                <c:pt idx="69">
                  <c:v>5.7383482532595953E-2</c:v>
                </c:pt>
                <c:pt idx="70">
                  <c:v>5.6761902802914273E-2</c:v>
                </c:pt>
                <c:pt idx="71">
                  <c:v>5.6140604396602324E-2</c:v>
                </c:pt>
                <c:pt idx="72">
                  <c:v>5.5519603003988005E-2</c:v>
                </c:pt>
                <c:pt idx="73">
                  <c:v>5.4898914234287034E-2</c:v>
                </c:pt>
                <c:pt idx="74">
                  <c:v>5.4278553614004833E-2</c:v>
                </c:pt>
                <c:pt idx="75">
                  <c:v>5.3658536585365825E-2</c:v>
                </c:pt>
                <c:pt idx="76">
                  <c:v>5.3038878504770889E-2</c:v>
                </c:pt>
                <c:pt idx="77">
                  <c:v>5.2419594641282374E-2</c:v>
                </c:pt>
                <c:pt idx="78">
                  <c:v>5.1800700175137833E-2</c:v>
                </c:pt>
                <c:pt idx="79">
                  <c:v>5.1182210196291884E-2</c:v>
                </c:pt>
                <c:pt idx="80">
                  <c:v>5.0564139702986885E-2</c:v>
                </c:pt>
                <c:pt idx="81">
                  <c:v>4.9946503600352479E-2</c:v>
                </c:pt>
                <c:pt idx="82">
                  <c:v>4.9329316699034141E-2</c:v>
                </c:pt>
                <c:pt idx="83">
                  <c:v>4.8712593713850914E-2</c:v>
                </c:pt>
                <c:pt idx="84">
                  <c:v>4.8096349262482498E-2</c:v>
                </c:pt>
                <c:pt idx="85">
                  <c:v>4.7480597864185792E-2</c:v>
                </c:pt>
                <c:pt idx="86">
                  <c:v>4.6865353938541077E-2</c:v>
                </c:pt>
                <c:pt idx="87">
                  <c:v>4.6250631804227747E-2</c:v>
                </c:pt>
                <c:pt idx="88">
                  <c:v>4.5636445677830102E-2</c:v>
                </c:pt>
                <c:pt idx="89">
                  <c:v>4.5022809672672678E-2</c:v>
                </c:pt>
                <c:pt idx="90">
                  <c:v>4.4409737797685783E-2</c:v>
                </c:pt>
                <c:pt idx="91">
                  <c:v>4.3797243956300885E-2</c:v>
                </c:pt>
                <c:pt idx="92">
                  <c:v>4.318534194537605E-2</c:v>
                </c:pt>
                <c:pt idx="93">
                  <c:v>4.2574045454151478E-2</c:v>
                </c:pt>
                <c:pt idx="94">
                  <c:v>4.1963368063235085E-2</c:v>
                </c:pt>
                <c:pt idx="95">
                  <c:v>4.1353323243618186E-2</c:v>
                </c:pt>
                <c:pt idx="96">
                  <c:v>4.0743924355721203E-2</c:v>
                </c:pt>
                <c:pt idx="97">
                  <c:v>4.0135184648469505E-2</c:v>
                </c:pt>
                <c:pt idx="98">
                  <c:v>3.9527117258399247E-2</c:v>
                </c:pt>
                <c:pt idx="99">
                  <c:v>3.8919735208793091E-2</c:v>
                </c:pt>
                <c:pt idx="100">
                  <c:v>3.831305140884602E-2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B7-464B-8ADA-021C62D4E88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-6.5083553210202358E-2"/>
                  <c:y val="-3.92927308447937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sz="1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Assuming </a:t>
                    </a:r>
                    <a:r>
                      <a:rPr lang="en-US" sz="1800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 &gt;</a:t>
                    </a:r>
                    <a:r>
                      <a:rPr lang="en-US" sz="1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800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sz="1800" baseline="-250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hi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709762532981532"/>
                      <c:h val="0.11630648330058939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A2B7-464B-8ADA-021C62D4E8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Sheet1!$E$2:$E$102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Sheet1!$G$2:$G$102</c:f>
              <c:numCache>
                <c:formatCode>General</c:formatCode>
                <c:ptCount val="101"/>
                <c:pt idx="0">
                  <c:v>0.3</c:v>
                </c:pt>
                <c:pt idx="1">
                  <c:v>0.29939865270909422</c:v>
                </c:pt>
                <c:pt idx="2">
                  <c:v>0.29879462174521249</c:v>
                </c:pt>
                <c:pt idx="3">
                  <c:v>0.29818792363363428</c:v>
                </c:pt>
                <c:pt idx="4">
                  <c:v>0.29757857511385988</c:v>
                </c:pt>
                <c:pt idx="5">
                  <c:v>0.29696659313730239</c:v>
                </c:pt>
                <c:pt idx="6">
                  <c:v>0.29635199486493291</c:v>
                </c:pt>
                <c:pt idx="7">
                  <c:v>0.29573479766488003</c:v>
                </c:pt>
                <c:pt idx="8">
                  <c:v>0.29511501910998289</c:v>
                </c:pt>
                <c:pt idx="9">
                  <c:v>0.29449267697530029</c:v>
                </c:pt>
                <c:pt idx="10">
                  <c:v>0.29386778923557583</c:v>
                </c:pt>
                <c:pt idx="11">
                  <c:v>0.29324037406265929</c:v>
                </c:pt>
                <c:pt idx="12">
                  <c:v>0.29261044982288681</c:v>
                </c:pt>
                <c:pt idx="13">
                  <c:v>0.29197803507441933</c:v>
                </c:pt>
                <c:pt idx="14">
                  <c:v>0.2913431485645403</c:v>
                </c:pt>
                <c:pt idx="15">
                  <c:v>0.29070580922691497</c:v>
                </c:pt>
                <c:pt idx="16">
                  <c:v>0.29006603617880927</c:v>
                </c:pt>
                <c:pt idx="17">
                  <c:v>0.28942384871827315</c:v>
                </c:pt>
                <c:pt idx="18">
                  <c:v>0.2887792663212857</c:v>
                </c:pt>
                <c:pt idx="19">
                  <c:v>0.28813230863886502</c:v>
                </c:pt>
                <c:pt idx="20">
                  <c:v>0.28748299549414424</c:v>
                </c:pt>
                <c:pt idx="21">
                  <c:v>0.28683134687941186</c:v>
                </c:pt>
                <c:pt idx="22">
                  <c:v>0.28617738295312134</c:v>
                </c:pt>
                <c:pt idx="23">
                  <c:v>0.2855211240368678</c:v>
                </c:pt>
                <c:pt idx="24">
                  <c:v>0.2848625906123346</c:v>
                </c:pt>
                <c:pt idx="25">
                  <c:v>0.28420180331821004</c:v>
                </c:pt>
                <c:pt idx="26">
                  <c:v>0.28353878294707552</c:v>
                </c:pt>
                <c:pt idx="27">
                  <c:v>0.28287355044226614</c:v>
                </c:pt>
                <c:pt idx="28">
                  <c:v>0.28220612689470514</c:v>
                </c:pt>
                <c:pt idx="29">
                  <c:v>0.2815365335397127</c:v>
                </c:pt>
                <c:pt idx="30">
                  <c:v>0.28086479175379048</c:v>
                </c:pt>
                <c:pt idx="31">
                  <c:v>0.28019092305138293</c:v>
                </c:pt>
                <c:pt idx="32">
                  <c:v>0.27951494908161695</c:v>
                </c:pt>
                <c:pt idx="33">
                  <c:v>0.27883689162501984</c:v>
                </c:pt>
                <c:pt idx="34">
                  <c:v>0.27815677259021798</c:v>
                </c:pt>
                <c:pt idx="35">
                  <c:v>0.27747461401061668</c:v>
                </c:pt>
                <c:pt idx="36">
                  <c:v>0.27679043804106201</c:v>
                </c:pt>
                <c:pt idx="37">
                  <c:v>0.27610426695448642</c:v>
                </c:pt>
                <c:pt idx="38">
                  <c:v>0.27541612313853903</c:v>
                </c:pt>
                <c:pt idx="39">
                  <c:v>0.27472602909220145</c:v>
                </c:pt>
                <c:pt idx="40">
                  <c:v>0.27403400742239048</c:v>
                </c:pt>
                <c:pt idx="41">
                  <c:v>0.27334008084054889</c:v>
                </c:pt>
                <c:pt idx="42">
                  <c:v>0.27264427215922538</c:v>
                </c:pt>
                <c:pt idx="43">
                  <c:v>0.27194660428864453</c:v>
                </c:pt>
                <c:pt idx="44">
                  <c:v>0.27124710023326792</c:v>
                </c:pt>
                <c:pt idx="45">
                  <c:v>0.27054578308834892</c:v>
                </c:pt>
                <c:pt idx="46">
                  <c:v>0.26984267603647927</c:v>
                </c:pt>
                <c:pt idx="47">
                  <c:v>0.26913780234413159</c:v>
                </c:pt>
                <c:pt idx="48">
                  <c:v>0.26843118535819765</c:v>
                </c:pt>
                <c:pt idx="49">
                  <c:v>0.26772284850252304</c:v>
                </c:pt>
                <c:pt idx="50">
                  <c:v>0.26701281527444032</c:v>
                </c:pt>
                <c:pt idx="51">
                  <c:v>0.2663011092413009</c:v>
                </c:pt>
                <c:pt idx="52">
                  <c:v>0.26558775403700779</c:v>
                </c:pt>
                <c:pt idx="53">
                  <c:v>0.26487277335854859</c:v>
                </c:pt>
                <c:pt idx="54">
                  <c:v>0.26415619096253201</c:v>
                </c:pt>
                <c:pt idx="55">
                  <c:v>0.26343803066172722</c:v>
                </c:pt>
                <c:pt idx="56">
                  <c:v>0.26271831632160741</c:v>
                </c:pt>
                <c:pt idx="57">
                  <c:v>0.26199707185689963</c:v>
                </c:pt>
                <c:pt idx="58">
                  <c:v>0.2612743212281407</c:v>
                </c:pt>
                <c:pt idx="59">
                  <c:v>0.26055008843824062</c:v>
                </c:pt>
                <c:pt idx="60">
                  <c:v>0.25982439752905551</c:v>
                </c:pt>
                <c:pt idx="61">
                  <c:v>0.25909727257796877</c:v>
                </c:pt>
                <c:pt idx="62">
                  <c:v>0.2583687376944841</c:v>
                </c:pt>
                <c:pt idx="63">
                  <c:v>0.25763881701682978</c:v>
                </c:pt>
                <c:pt idx="64">
                  <c:v>0.25690753470857491</c:v>
                </c:pt>
                <c:pt idx="65">
                  <c:v>0.25617491495526051</c:v>
                </c:pt>
                <c:pt idx="66">
                  <c:v>0.25544098196104359</c:v>
                </c:pt>
                <c:pt idx="67">
                  <c:v>0.2547057599453581</c:v>
                </c:pt>
                <c:pt idx="68">
                  <c:v>0.25396927313959106</c:v>
                </c:pt>
                <c:pt idx="69">
                  <c:v>0.25323154578377666</c:v>
                </c:pt>
                <c:pt idx="70">
                  <c:v>0.25249260212330832</c:v>
                </c:pt>
                <c:pt idx="71">
                  <c:v>0.25175246640566967</c:v>
                </c:pt>
                <c:pt idx="72">
                  <c:v>0.25101116287718528</c:v>
                </c:pt>
                <c:pt idx="73">
                  <c:v>0.25026871577979259</c:v>
                </c:pt>
                <c:pt idx="74">
                  <c:v>0.24952514934783518</c:v>
                </c:pt>
                <c:pt idx="75">
                  <c:v>0.24878048780487796</c:v>
                </c:pt>
                <c:pt idx="76">
                  <c:v>0.24803475536054626</c:v>
                </c:pt>
                <c:pt idx="77">
                  <c:v>0.24728797620738793</c:v>
                </c:pt>
                <c:pt idx="78">
                  <c:v>0.24654017451776136</c:v>
                </c:pt>
                <c:pt idx="79">
                  <c:v>0.24579137444074775</c:v>
                </c:pt>
                <c:pt idx="80">
                  <c:v>0.24504160009909035</c:v>
                </c:pt>
                <c:pt idx="81">
                  <c:v>0.24429087558615983</c:v>
                </c:pt>
                <c:pt idx="82">
                  <c:v>0.24353922496294816</c:v>
                </c:pt>
                <c:pt idx="83">
                  <c:v>0.24278667225508974</c:v>
                </c:pt>
                <c:pt idx="84">
                  <c:v>0.24203324144991201</c:v>
                </c:pt>
                <c:pt idx="85">
                  <c:v>0.24127895649351561</c:v>
                </c:pt>
                <c:pt idx="86">
                  <c:v>0.24052384128788443</c:v>
                </c:pt>
                <c:pt idx="87">
                  <c:v>0.23976791968802597</c:v>
                </c:pt>
                <c:pt idx="88">
                  <c:v>0.23901121549914417</c:v>
                </c:pt>
                <c:pt idx="89">
                  <c:v>0.23825375247384306</c:v>
                </c:pt>
                <c:pt idx="90">
                  <c:v>0.2374955543093632</c:v>
                </c:pt>
                <c:pt idx="91">
                  <c:v>0.23673664464485111</c:v>
                </c:pt>
                <c:pt idx="92">
                  <c:v>0.2359770470586621</c:v>
                </c:pt>
                <c:pt idx="93">
                  <c:v>0.23521678506569674</c:v>
                </c:pt>
                <c:pt idx="94">
                  <c:v>0.23445588211477228</c:v>
                </c:pt>
                <c:pt idx="95">
                  <c:v>0.23369436158602847</c:v>
                </c:pt>
                <c:pt idx="96">
                  <c:v>0.23293224678836849</c:v>
                </c:pt>
                <c:pt idx="97">
                  <c:v>0.23216956095693617</c:v>
                </c:pt>
                <c:pt idx="98">
                  <c:v>0.23140632725062873</c:v>
                </c:pt>
                <c:pt idx="99">
                  <c:v>0.23064256874964587</c:v>
                </c:pt>
                <c:pt idx="100">
                  <c:v>0.22987830845307627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2B7-464B-8ADA-021C62D4E885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Sheet1!$E$22</c:f>
              <c:numCache>
                <c:formatCode>General</c:formatCode>
                <c:ptCount val="1"/>
                <c:pt idx="0">
                  <c:v>0.20000000000000004</c:v>
                </c:pt>
              </c:numCache>
            </c:numRef>
          </c:xVal>
          <c:yVal>
            <c:numRef>
              <c:f>Sheet1!$H$22</c:f>
              <c:numCache>
                <c:formatCode>General</c:formatCode>
                <c:ptCount val="1"/>
                <c:pt idx="0">
                  <c:v>0.2874829954941443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2B7-464B-8ADA-021C62D4E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577024"/>
        <c:axId val="979579648"/>
      </c:scatterChart>
      <c:valAx>
        <c:axId val="979577024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Uncollaborative investor's allocation to active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9579648"/>
        <c:crosses val="autoZero"/>
        <c:crossBetween val="midCat"/>
      </c:valAx>
      <c:valAx>
        <c:axId val="979579648"/>
        <c:scaling>
          <c:orientation val="minMax"/>
          <c:max val="0.3500000000000000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Uncollaborative investor's Sharpe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957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Sharpe</a:t>
            </a:r>
            <a:r>
              <a:rPr lang="en-GB" sz="18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the uncollaborative investor</a:t>
            </a:r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7"/>
              <c:layout>
                <c:manualLayout>
                  <c:x val="3.5180299032541132E-3"/>
                  <c:y val="-7.334643091028168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sz="18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Assuming </a:t>
                    </a:r>
                    <a:r>
                      <a:rPr lang="en-US" sz="1800" i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sz="18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&lt; </a:t>
                    </a:r>
                    <a:r>
                      <a:rPr lang="en-US" sz="1800" i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sz="1800" baseline="-250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lo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61565523306951"/>
                      <c:h val="0.11630648330058939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BCC0-475B-A01D-48DBF21B42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'[PrisonersDilemma.xlsx]dilemma resolved'!$E$2:$E$102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'[PrisonersDilemma.xlsx]dilemma resolved'!$F$2:$F$102</c:f>
              <c:numCache>
                <c:formatCode>General</c:formatCode>
                <c:ptCount val="101"/>
                <c:pt idx="0">
                  <c:v>0.1</c:v>
                </c:pt>
                <c:pt idx="1">
                  <c:v>9.939955270301927E-2</c:v>
                </c:pt>
                <c:pt idx="2">
                  <c:v>9.8798221648015369E-2</c:v>
                </c:pt>
                <c:pt idx="3">
                  <c:v>9.8196023141592537E-2</c:v>
                </c:pt>
                <c:pt idx="4">
                  <c:v>9.7592973558846538E-2</c:v>
                </c:pt>
                <c:pt idx="5">
                  <c:v>9.6989089341139173E-2</c:v>
                </c:pt>
                <c:pt idx="6">
                  <c:v>9.6384386993858082E-2</c:v>
                </c:pt>
                <c:pt idx="7">
                  <c:v>9.577888308416331E-2</c:v>
                </c:pt>
                <c:pt idx="8">
                  <c:v>9.5172594238720765E-2</c:v>
                </c:pt>
                <c:pt idx="9">
                  <c:v>9.4565537141423656E-2</c:v>
                </c:pt>
                <c:pt idx="10">
                  <c:v>9.3957728531102486E-2</c:v>
                </c:pt>
                <c:pt idx="11">
                  <c:v>9.3349185199224208E-2</c:v>
                </c:pt>
                <c:pt idx="12">
                  <c:v>9.2739923987581629E-2</c:v>
                </c:pt>
                <c:pt idx="13">
                  <c:v>9.2129961785973519E-2</c:v>
                </c:pt>
                <c:pt idx="14">
                  <c:v>9.1519315529876202E-2</c:v>
                </c:pt>
                <c:pt idx="15">
                  <c:v>9.0908002198107449E-2</c:v>
                </c:pt>
                <c:pt idx="16">
                  <c:v>9.0296038810483342E-2</c:v>
                </c:pt>
                <c:pt idx="17">
                  <c:v>8.9683442425469051E-2</c:v>
                </c:pt>
                <c:pt idx="18">
                  <c:v>8.9070230137823933E-2</c:v>
                </c:pt>
                <c:pt idx="19">
                  <c:v>8.8456419076242021E-2</c:v>
                </c:pt>
                <c:pt idx="20">
                  <c:v>8.7842026400988538E-2</c:v>
                </c:pt>
                <c:pt idx="21">
                  <c:v>8.7227069301533053E-2</c:v>
                </c:pt>
                <c:pt idx="22">
                  <c:v>8.6611564994180379E-2</c:v>
                </c:pt>
                <c:pt idx="23">
                  <c:v>8.5995530719699523E-2</c:v>
                </c:pt>
                <c:pt idx="24">
                  <c:v>8.5378983740951847E-2</c:v>
                </c:pt>
                <c:pt idx="25">
                  <c:v>8.4761941340518801E-2</c:v>
                </c:pt>
                <c:pt idx="26">
                  <c:v>8.4144420818330429E-2</c:v>
                </c:pt>
                <c:pt idx="27">
                  <c:v>8.3526439489294946E-2</c:v>
                </c:pt>
                <c:pt idx="28">
                  <c:v>8.2908014680930328E-2</c:v>
                </c:pt>
                <c:pt idx="29">
                  <c:v>8.2289163730998843E-2</c:v>
                </c:pt>
                <c:pt idx="30">
                  <c:v>8.1669903985144759E-2</c:v>
                </c:pt>
                <c:pt idx="31">
                  <c:v>8.1050252794536509E-2</c:v>
                </c:pt>
                <c:pt idx="32">
                  <c:v>8.0430227513513711E-2</c:v>
                </c:pt>
                <c:pt idx="33">
                  <c:v>7.9809845497239781E-2</c:v>
                </c:pt>
                <c:pt idx="34">
                  <c:v>7.9189124099361075E-2</c:v>
                </c:pt>
                <c:pt idx="35">
                  <c:v>7.856808066967283E-2</c:v>
                </c:pt>
                <c:pt idx="36">
                  <c:v>7.7946732551793324E-2</c:v>
                </c:pt>
                <c:pt idx="37">
                  <c:v>7.7325097080846089E-2</c:v>
                </c:pt>
                <c:pt idx="38">
                  <c:v>7.6703191581151561E-2</c:v>
                </c:pt>
                <c:pt idx="39">
                  <c:v>7.6081033363928546E-2</c:v>
                </c:pt>
                <c:pt idx="40">
                  <c:v>7.5458639725006077E-2</c:v>
                </c:pt>
                <c:pt idx="41">
                  <c:v>7.483602794254679E-2</c:v>
                </c:pt>
                <c:pt idx="42">
                  <c:v>7.4213215274781863E-2</c:v>
                </c:pt>
                <c:pt idx="43">
                  <c:v>7.3590218957758635E-2</c:v>
                </c:pt>
                <c:pt idx="44">
                  <c:v>7.296705620310133E-2</c:v>
                </c:pt>
                <c:pt idx="45">
                  <c:v>7.2343744195785611E-2</c:v>
                </c:pt>
                <c:pt idx="46">
                  <c:v>7.1720300091927675E-2</c:v>
                </c:pt>
                <c:pt idx="47">
                  <c:v>7.1096741016588097E-2</c:v>
                </c:pt>
                <c:pt idx="48">
                  <c:v>7.0473084061591709E-2</c:v>
                </c:pt>
                <c:pt idx="49">
                  <c:v>6.9849346283363367E-2</c:v>
                </c:pt>
                <c:pt idx="50">
                  <c:v>6.9225544700780836E-2</c:v>
                </c:pt>
                <c:pt idx="51">
                  <c:v>6.8601696293044856E-2</c:v>
                </c:pt>
                <c:pt idx="52">
                  <c:v>6.7977817997567469E-2</c:v>
                </c:pt>
                <c:pt idx="53">
                  <c:v>6.73539267078785E-2</c:v>
                </c:pt>
                <c:pt idx="54">
                  <c:v>6.6730039271551439E-2</c:v>
                </c:pt>
                <c:pt idx="55">
                  <c:v>6.610617248814879E-2</c:v>
                </c:pt>
                <c:pt idx="56">
                  <c:v>6.5482343107187424E-2</c:v>
                </c:pt>
                <c:pt idx="57">
                  <c:v>6.4858567826124897E-2</c:v>
                </c:pt>
                <c:pt idx="58">
                  <c:v>6.4234863288366403E-2</c:v>
                </c:pt>
                <c:pt idx="59">
                  <c:v>6.3611246081293829E-2</c:v>
                </c:pt>
                <c:pt idx="60">
                  <c:v>6.2987732734316501E-2</c:v>
                </c:pt>
                <c:pt idx="61">
                  <c:v>6.236433971694464E-2</c:v>
                </c:pt>
                <c:pt idx="62">
                  <c:v>6.1741083436885856E-2</c:v>
                </c:pt>
                <c:pt idx="63">
                  <c:v>6.1117980238164796E-2</c:v>
                </c:pt>
                <c:pt idx="64">
                  <c:v>6.049504639926688E-2</c:v>
                </c:pt>
                <c:pt idx="65">
                  <c:v>5.9872298131306088E-2</c:v>
                </c:pt>
                <c:pt idx="66">
                  <c:v>5.9249751576217473E-2</c:v>
                </c:pt>
                <c:pt idx="67">
                  <c:v>5.8627422804974648E-2</c:v>
                </c:pt>
                <c:pt idx="68">
                  <c:v>5.8005327815832515E-2</c:v>
                </c:pt>
                <c:pt idx="69">
                  <c:v>5.7383482532595953E-2</c:v>
                </c:pt>
                <c:pt idx="70">
                  <c:v>5.6761902802914273E-2</c:v>
                </c:pt>
                <c:pt idx="71">
                  <c:v>5.6140604396602324E-2</c:v>
                </c:pt>
                <c:pt idx="72">
                  <c:v>5.5519603003988005E-2</c:v>
                </c:pt>
                <c:pt idx="73">
                  <c:v>5.4898914234287034E-2</c:v>
                </c:pt>
                <c:pt idx="74">
                  <c:v>5.4278553614004833E-2</c:v>
                </c:pt>
                <c:pt idx="75">
                  <c:v>5.3658536585365825E-2</c:v>
                </c:pt>
                <c:pt idx="76">
                  <c:v>5.3038878504770889E-2</c:v>
                </c:pt>
                <c:pt idx="77">
                  <c:v>5.2419594641282374E-2</c:v>
                </c:pt>
                <c:pt idx="78">
                  <c:v>5.1800700175137833E-2</c:v>
                </c:pt>
                <c:pt idx="79">
                  <c:v>5.1182210196291884E-2</c:v>
                </c:pt>
                <c:pt idx="80">
                  <c:v>5.0564139702986885E-2</c:v>
                </c:pt>
                <c:pt idx="81">
                  <c:v>4.9946503600352479E-2</c:v>
                </c:pt>
                <c:pt idx="82">
                  <c:v>4.9329316699034141E-2</c:v>
                </c:pt>
                <c:pt idx="83">
                  <c:v>4.8712593713850914E-2</c:v>
                </c:pt>
                <c:pt idx="84">
                  <c:v>4.8096349262482498E-2</c:v>
                </c:pt>
                <c:pt idx="85">
                  <c:v>4.7480597864185792E-2</c:v>
                </c:pt>
                <c:pt idx="86">
                  <c:v>4.6865353938541077E-2</c:v>
                </c:pt>
                <c:pt idx="87">
                  <c:v>4.6250631804227747E-2</c:v>
                </c:pt>
                <c:pt idx="88">
                  <c:v>4.5636445677830102E-2</c:v>
                </c:pt>
                <c:pt idx="89">
                  <c:v>4.5022809672672678E-2</c:v>
                </c:pt>
                <c:pt idx="90">
                  <c:v>4.4409737797685783E-2</c:v>
                </c:pt>
                <c:pt idx="91">
                  <c:v>4.3797243956300885E-2</c:v>
                </c:pt>
                <c:pt idx="92">
                  <c:v>4.318534194537605E-2</c:v>
                </c:pt>
                <c:pt idx="93">
                  <c:v>4.2574045454151478E-2</c:v>
                </c:pt>
                <c:pt idx="94">
                  <c:v>4.1963368063235085E-2</c:v>
                </c:pt>
                <c:pt idx="95">
                  <c:v>4.1353323243618186E-2</c:v>
                </c:pt>
                <c:pt idx="96">
                  <c:v>4.0743924355721203E-2</c:v>
                </c:pt>
                <c:pt idx="97">
                  <c:v>4.0135184648469505E-2</c:v>
                </c:pt>
                <c:pt idx="98">
                  <c:v>3.9527117258399247E-2</c:v>
                </c:pt>
                <c:pt idx="99">
                  <c:v>3.8919735208793091E-2</c:v>
                </c:pt>
                <c:pt idx="100">
                  <c:v>3.831305140884602E-2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C0-475B-A01D-48DBF21B422C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-6.6842568161829444E-2"/>
                  <c:y val="-7.072691552062870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sz="1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Assuming </a:t>
                    </a:r>
                    <a:r>
                      <a:rPr lang="en-US" sz="1800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 &gt;</a:t>
                    </a:r>
                    <a:r>
                      <a:rPr lang="en-US" sz="18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800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sz="1800" baseline="-250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hi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709762532981532"/>
                      <c:h val="0.11630648330058939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BCC0-475B-A01D-48DBF21B42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'[PrisonersDilemma.xlsx]dilemma resolved'!$E$2:$E$102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'[PrisonersDilemma.xlsx]dilemma resolved'!$G$2:$G$102</c:f>
              <c:numCache>
                <c:formatCode>General</c:formatCode>
                <c:ptCount val="101"/>
                <c:pt idx="0">
                  <c:v>0.3</c:v>
                </c:pt>
                <c:pt idx="1">
                  <c:v>0.29939865270909422</c:v>
                </c:pt>
                <c:pt idx="2">
                  <c:v>0.29879462174521249</c:v>
                </c:pt>
                <c:pt idx="3">
                  <c:v>0.29818792363363428</c:v>
                </c:pt>
                <c:pt idx="4">
                  <c:v>0.29757857511385988</c:v>
                </c:pt>
                <c:pt idx="5">
                  <c:v>0.29696659313730239</c:v>
                </c:pt>
                <c:pt idx="6">
                  <c:v>0.29635199486493291</c:v>
                </c:pt>
                <c:pt idx="7">
                  <c:v>0.29573479766488003</c:v>
                </c:pt>
                <c:pt idx="8">
                  <c:v>0.29511501910998289</c:v>
                </c:pt>
                <c:pt idx="9">
                  <c:v>0.29449267697530029</c:v>
                </c:pt>
                <c:pt idx="10">
                  <c:v>0.29386778923557583</c:v>
                </c:pt>
                <c:pt idx="11">
                  <c:v>0.29324037406265929</c:v>
                </c:pt>
                <c:pt idx="12">
                  <c:v>0.29261044982288681</c:v>
                </c:pt>
                <c:pt idx="13">
                  <c:v>0.29197803507441933</c:v>
                </c:pt>
                <c:pt idx="14">
                  <c:v>0.2913431485645403</c:v>
                </c:pt>
                <c:pt idx="15">
                  <c:v>0.29070580922691497</c:v>
                </c:pt>
                <c:pt idx="16">
                  <c:v>0.29006603617880927</c:v>
                </c:pt>
                <c:pt idx="17">
                  <c:v>0.28942384871827315</c:v>
                </c:pt>
                <c:pt idx="18">
                  <c:v>0.2887792663212857</c:v>
                </c:pt>
                <c:pt idx="19">
                  <c:v>0.28813230863886502</c:v>
                </c:pt>
                <c:pt idx="20">
                  <c:v>0.28748299549414424</c:v>
                </c:pt>
                <c:pt idx="21">
                  <c:v>0.28683134687941186</c:v>
                </c:pt>
                <c:pt idx="22">
                  <c:v>0.28617738295312134</c:v>
                </c:pt>
                <c:pt idx="23">
                  <c:v>0.2855211240368678</c:v>
                </c:pt>
                <c:pt idx="24">
                  <c:v>0.2848625906123346</c:v>
                </c:pt>
                <c:pt idx="25">
                  <c:v>0.28420180331821004</c:v>
                </c:pt>
                <c:pt idx="26">
                  <c:v>0.28353878294707552</c:v>
                </c:pt>
                <c:pt idx="27">
                  <c:v>0.28287355044226614</c:v>
                </c:pt>
                <c:pt idx="28">
                  <c:v>0.28220612689470514</c:v>
                </c:pt>
                <c:pt idx="29">
                  <c:v>0.2815365335397127</c:v>
                </c:pt>
                <c:pt idx="30">
                  <c:v>0.28086479175379048</c:v>
                </c:pt>
                <c:pt idx="31">
                  <c:v>0.28019092305138293</c:v>
                </c:pt>
                <c:pt idx="32">
                  <c:v>0.27951494908161695</c:v>
                </c:pt>
                <c:pt idx="33">
                  <c:v>0.27883689162501984</c:v>
                </c:pt>
                <c:pt idx="34">
                  <c:v>0.27815677259021798</c:v>
                </c:pt>
                <c:pt idx="35">
                  <c:v>0.27747461401061668</c:v>
                </c:pt>
                <c:pt idx="36">
                  <c:v>0.27679043804106201</c:v>
                </c:pt>
                <c:pt idx="37">
                  <c:v>0.27610426695448642</c:v>
                </c:pt>
                <c:pt idx="38">
                  <c:v>0.27541612313853903</c:v>
                </c:pt>
                <c:pt idx="39">
                  <c:v>0.27472602909220145</c:v>
                </c:pt>
                <c:pt idx="40">
                  <c:v>0.27403400742239048</c:v>
                </c:pt>
                <c:pt idx="41">
                  <c:v>0.27334008084054889</c:v>
                </c:pt>
                <c:pt idx="42">
                  <c:v>0.27264427215922538</c:v>
                </c:pt>
                <c:pt idx="43">
                  <c:v>0.27194660428864453</c:v>
                </c:pt>
                <c:pt idx="44">
                  <c:v>0.27124710023326792</c:v>
                </c:pt>
                <c:pt idx="45">
                  <c:v>0.27054578308834892</c:v>
                </c:pt>
                <c:pt idx="46">
                  <c:v>0.26984267603647927</c:v>
                </c:pt>
                <c:pt idx="47">
                  <c:v>0.26913780234413159</c:v>
                </c:pt>
                <c:pt idx="48">
                  <c:v>0.26843118535819765</c:v>
                </c:pt>
                <c:pt idx="49">
                  <c:v>0.26772284850252304</c:v>
                </c:pt>
                <c:pt idx="50">
                  <c:v>0.26701281527444032</c:v>
                </c:pt>
                <c:pt idx="51">
                  <c:v>0.2663011092413009</c:v>
                </c:pt>
                <c:pt idx="52">
                  <c:v>0.26558775403700779</c:v>
                </c:pt>
                <c:pt idx="53">
                  <c:v>0.26487277335854859</c:v>
                </c:pt>
                <c:pt idx="54">
                  <c:v>0.26415619096253201</c:v>
                </c:pt>
                <c:pt idx="55">
                  <c:v>0.26343803066172722</c:v>
                </c:pt>
                <c:pt idx="56">
                  <c:v>0.26271831632160741</c:v>
                </c:pt>
                <c:pt idx="57">
                  <c:v>0.26199707185689963</c:v>
                </c:pt>
                <c:pt idx="58">
                  <c:v>0.2612743212281407</c:v>
                </c:pt>
                <c:pt idx="59">
                  <c:v>0.26055008843824062</c:v>
                </c:pt>
                <c:pt idx="60">
                  <c:v>0.25982439752905551</c:v>
                </c:pt>
                <c:pt idx="61">
                  <c:v>0.25909727257796877</c:v>
                </c:pt>
                <c:pt idx="62">
                  <c:v>0.2583687376944841</c:v>
                </c:pt>
                <c:pt idx="63">
                  <c:v>0.25763881701682978</c:v>
                </c:pt>
                <c:pt idx="64">
                  <c:v>0.25690753470857491</c:v>
                </c:pt>
                <c:pt idx="65">
                  <c:v>0.25617491495526051</c:v>
                </c:pt>
                <c:pt idx="66">
                  <c:v>0.25544098196104359</c:v>
                </c:pt>
                <c:pt idx="67">
                  <c:v>0.2547057599453581</c:v>
                </c:pt>
                <c:pt idx="68">
                  <c:v>0.25396927313959106</c:v>
                </c:pt>
                <c:pt idx="69">
                  <c:v>0.25323154578377666</c:v>
                </c:pt>
                <c:pt idx="70">
                  <c:v>0.25249260212330832</c:v>
                </c:pt>
                <c:pt idx="71">
                  <c:v>0.25175246640566967</c:v>
                </c:pt>
                <c:pt idx="72">
                  <c:v>0.25101116287718528</c:v>
                </c:pt>
                <c:pt idx="73">
                  <c:v>0.25026871577979259</c:v>
                </c:pt>
                <c:pt idx="74">
                  <c:v>0.24952514934783518</c:v>
                </c:pt>
                <c:pt idx="75">
                  <c:v>0.24878048780487796</c:v>
                </c:pt>
                <c:pt idx="76">
                  <c:v>0.24803475536054626</c:v>
                </c:pt>
                <c:pt idx="77">
                  <c:v>0.24728797620738793</c:v>
                </c:pt>
                <c:pt idx="78">
                  <c:v>0.24654017451776136</c:v>
                </c:pt>
                <c:pt idx="79">
                  <c:v>0.24579137444074775</c:v>
                </c:pt>
                <c:pt idx="80">
                  <c:v>0.24504160009909035</c:v>
                </c:pt>
                <c:pt idx="81">
                  <c:v>0.24429087558615983</c:v>
                </c:pt>
                <c:pt idx="82">
                  <c:v>0.24353922496294816</c:v>
                </c:pt>
                <c:pt idx="83">
                  <c:v>0.24278667225508974</c:v>
                </c:pt>
                <c:pt idx="84">
                  <c:v>0.24203324144991201</c:v>
                </c:pt>
                <c:pt idx="85">
                  <c:v>0.24127895649351561</c:v>
                </c:pt>
                <c:pt idx="86">
                  <c:v>0.24052384128788443</c:v>
                </c:pt>
                <c:pt idx="87">
                  <c:v>0.23976791968802597</c:v>
                </c:pt>
                <c:pt idx="88">
                  <c:v>0.23901121549914417</c:v>
                </c:pt>
                <c:pt idx="89">
                  <c:v>0.23825375247384306</c:v>
                </c:pt>
                <c:pt idx="90">
                  <c:v>0.2374955543093632</c:v>
                </c:pt>
                <c:pt idx="91">
                  <c:v>0.23673664464485111</c:v>
                </c:pt>
                <c:pt idx="92">
                  <c:v>0.2359770470586621</c:v>
                </c:pt>
                <c:pt idx="93">
                  <c:v>0.23521678506569674</c:v>
                </c:pt>
                <c:pt idx="94">
                  <c:v>0.23445588211477228</c:v>
                </c:pt>
                <c:pt idx="95">
                  <c:v>0.23369436158602847</c:v>
                </c:pt>
                <c:pt idx="96">
                  <c:v>0.23293224678836849</c:v>
                </c:pt>
                <c:pt idx="97">
                  <c:v>0.23216956095693617</c:v>
                </c:pt>
                <c:pt idx="98">
                  <c:v>0.23140632725062873</c:v>
                </c:pt>
                <c:pt idx="99">
                  <c:v>0.23064256874964587</c:v>
                </c:pt>
                <c:pt idx="100">
                  <c:v>0.22987830845307627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C0-475B-A01D-48DBF21B422C}"/>
            </c:ext>
          </c:extLst>
        </c:ser>
        <c:ser>
          <c:idx val="3"/>
          <c:order val="2"/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'[PrisonersDilemma.xlsx]dilemma resolved'!$E$2:$E$102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'[PrisonersDilemma.xlsx]dilemma resolved'!$I$2:$I$102</c:f>
              <c:numCache>
                <c:formatCode>General</c:formatCode>
                <c:ptCount val="101"/>
                <c:pt idx="0">
                  <c:v>8.6966919091271425E-2</c:v>
                </c:pt>
                <c:pt idx="1">
                  <c:v>8.7018181555771915E-2</c:v>
                </c:pt>
                <c:pt idx="2">
                  <c:v>8.7068659960369887E-2</c:v>
                </c:pt>
                <c:pt idx="3">
                  <c:v>8.7118353005729038E-2</c:v>
                </c:pt>
                <c:pt idx="4">
                  <c:v>8.7167259456257556E-2</c:v>
                </c:pt>
                <c:pt idx="5">
                  <c:v>8.7215378140260522E-2</c:v>
                </c:pt>
                <c:pt idx="6">
                  <c:v>8.7262707950077886E-2</c:v>
                </c:pt>
                <c:pt idx="7">
                  <c:v>8.7309247842208074E-2</c:v>
                </c:pt>
                <c:pt idx="8">
                  <c:v>8.7354996837417126E-2</c:v>
                </c:pt>
                <c:pt idx="9">
                  <c:v>8.739995402083324E-2</c:v>
                </c:pt>
                <c:pt idx="10">
                  <c:v>8.7444118542026883E-2</c:v>
                </c:pt>
                <c:pt idx="11">
                  <c:v>8.7487489615076242E-2</c:v>
                </c:pt>
                <c:pt idx="12">
                  <c:v>8.7530066518618291E-2</c:v>
                </c:pt>
                <c:pt idx="13">
                  <c:v>8.7571848595885307E-2</c:v>
                </c:pt>
                <c:pt idx="14">
                  <c:v>8.7612835254726615E-2</c:v>
                </c:pt>
                <c:pt idx="15">
                  <c:v>8.7653025967616205E-2</c:v>
                </c:pt>
                <c:pt idx="16">
                  <c:v>8.7692420271645449E-2</c:v>
                </c:pt>
                <c:pt idx="17">
                  <c:v>8.7731017768501729E-2</c:v>
                </c:pt>
                <c:pt idx="18">
                  <c:v>8.776881812443231E-2</c:v>
                </c:pt>
                <c:pt idx="19">
                  <c:v>8.780582107019401E-2</c:v>
                </c:pt>
                <c:pt idx="20">
                  <c:v>8.7842026400988524E-2</c:v>
                </c:pt>
                <c:pt idx="21">
                  <c:v>8.7877433976383243E-2</c:v>
                </c:pt>
                <c:pt idx="22">
                  <c:v>8.7912043720218103E-2</c:v>
                </c:pt>
                <c:pt idx="23">
                  <c:v>8.7945855620498073E-2</c:v>
                </c:pt>
                <c:pt idx="24">
                  <c:v>8.7978869729271575E-2</c:v>
                </c:pt>
                <c:pt idx="25">
                  <c:v>8.8011086162494936E-2</c:v>
                </c:pt>
                <c:pt idx="26">
                  <c:v>8.8042505099882817E-2</c:v>
                </c:pt>
                <c:pt idx="27">
                  <c:v>8.807312678474484E-2</c:v>
                </c:pt>
                <c:pt idx="28">
                  <c:v>8.8102951523808315E-2</c:v>
                </c:pt>
                <c:pt idx="29">
                  <c:v>8.8131979687027587E-2</c:v>
                </c:pt>
                <c:pt idx="30">
                  <c:v>8.8160211707379421E-2</c:v>
                </c:pt>
                <c:pt idx="31">
                  <c:v>8.8187648080645289E-2</c:v>
                </c:pt>
                <c:pt idx="32">
                  <c:v>8.8214289365180082E-2</c:v>
                </c:pt>
                <c:pt idx="33">
                  <c:v>8.8240136181667789E-2</c:v>
                </c:pt>
                <c:pt idx="34">
                  <c:v>8.8265189212863887E-2</c:v>
                </c:pt>
                <c:pt idx="35">
                  <c:v>8.8289449203324988E-2</c:v>
                </c:pt>
                <c:pt idx="36">
                  <c:v>8.8312916959125465E-2</c:v>
                </c:pt>
                <c:pt idx="37">
                  <c:v>8.8335593347561581E-2</c:v>
                </c:pt>
                <c:pt idx="38">
                  <c:v>8.83574792968429E-2</c:v>
                </c:pt>
                <c:pt idx="39">
                  <c:v>8.8378575795771505E-2</c:v>
                </c:pt>
                <c:pt idx="40">
                  <c:v>8.8398883893408775E-2</c:v>
                </c:pt>
                <c:pt idx="41">
                  <c:v>8.8418404698730343E-2</c:v>
                </c:pt>
                <c:pt idx="42">
                  <c:v>8.8437139380268995E-2</c:v>
                </c:pt>
                <c:pt idx="43">
                  <c:v>8.8455089165745834E-2</c:v>
                </c:pt>
                <c:pt idx="44">
                  <c:v>8.8472255341689884E-2</c:v>
                </c:pt>
                <c:pt idx="45">
                  <c:v>8.8488639253046536E-2</c:v>
                </c:pt>
                <c:pt idx="46">
                  <c:v>8.85042423027744E-2</c:v>
                </c:pt>
                <c:pt idx="47">
                  <c:v>8.8519065951431483E-2</c:v>
                </c:pt>
                <c:pt idx="48">
                  <c:v>8.8533111716750393E-2</c:v>
                </c:pt>
                <c:pt idx="49">
                  <c:v>8.8546381173202862E-2</c:v>
                </c:pt>
                <c:pt idx="50">
                  <c:v>8.8558875951554053E-2</c:v>
                </c:pt>
                <c:pt idx="51">
                  <c:v>8.8570597738406295E-2</c:v>
                </c:pt>
                <c:pt idx="52">
                  <c:v>8.8581548275733113E-2</c:v>
                </c:pt>
                <c:pt idx="53">
                  <c:v>8.8591729360403215E-2</c:v>
                </c:pt>
                <c:pt idx="54">
                  <c:v>8.8601142843694955E-2</c:v>
                </c:pt>
                <c:pt idx="55">
                  <c:v>8.8609790630801294E-2</c:v>
                </c:pt>
                <c:pt idx="56">
                  <c:v>8.8617674680325664E-2</c:v>
                </c:pt>
                <c:pt idx="57">
                  <c:v>8.8624797003768824E-2</c:v>
                </c:pt>
                <c:pt idx="58">
                  <c:v>8.863115966500687E-2</c:v>
                </c:pt>
                <c:pt idx="59">
                  <c:v>8.863676477976079E-2</c:v>
                </c:pt>
                <c:pt idx="60">
                  <c:v>8.8641614515057698E-2</c:v>
                </c:pt>
                <c:pt idx="61">
                  <c:v>8.8645711088683896E-2</c:v>
                </c:pt>
                <c:pt idx="62">
                  <c:v>8.8649056768630122E-2</c:v>
                </c:pt>
                <c:pt idx="63">
                  <c:v>8.8651653872529185E-2</c:v>
                </c:pt>
                <c:pt idx="64">
                  <c:v>8.8653504767086E-2</c:v>
                </c:pt>
                <c:pt idx="65">
                  <c:v>8.8654611867500704E-2</c:v>
                </c:pt>
                <c:pt idx="66">
                  <c:v>8.8654977636884638E-2</c:v>
                </c:pt>
                <c:pt idx="67">
                  <c:v>8.8654604585669705E-2</c:v>
                </c:pt>
                <c:pt idx="68">
                  <c:v>8.8653495271011032E-2</c:v>
                </c:pt>
                <c:pt idx="69">
                  <c:v>8.8651652296183742E-2</c:v>
                </c:pt>
                <c:pt idx="70">
                  <c:v>8.8649078309973317E-2</c:v>
                </c:pt>
                <c:pt idx="71">
                  <c:v>8.8645776006060453E-2</c:v>
                </c:pt>
                <c:pt idx="72">
                  <c:v>8.8641748122400207E-2</c:v>
                </c:pt>
                <c:pt idx="73">
                  <c:v>8.8636997440595916E-2</c:v>
                </c:pt>
                <c:pt idx="74">
                  <c:v>8.8631526785268075E-2</c:v>
                </c:pt>
                <c:pt idx="75">
                  <c:v>8.8625339023418126E-2</c:v>
                </c:pt>
                <c:pt idx="76">
                  <c:v>8.8618437063788025E-2</c:v>
                </c:pt>
                <c:pt idx="77">
                  <c:v>8.8610823856215049E-2</c:v>
                </c:pt>
                <c:pt idx="78">
                  <c:v>8.8602502390982787E-2</c:v>
                </c:pt>
                <c:pt idx="79">
                  <c:v>8.8593475698168028E-2</c:v>
                </c:pt>
                <c:pt idx="80">
                  <c:v>8.8583746846984029E-2</c:v>
                </c:pt>
                <c:pt idx="81">
                  <c:v>8.8573318945120341E-2</c:v>
                </c:pt>
                <c:pt idx="82">
                  <c:v>8.856219513807953E-2</c:v>
                </c:pt>
                <c:pt idx="83">
                  <c:v>8.8550378608510782E-2</c:v>
                </c:pt>
                <c:pt idx="84">
                  <c:v>8.8537872575540758E-2</c:v>
                </c:pt>
                <c:pt idx="85">
                  <c:v>8.8524680294102168E-2</c:v>
                </c:pt>
                <c:pt idx="86">
                  <c:v>8.8510805054259789E-2</c:v>
                </c:pt>
                <c:pt idx="87">
                  <c:v>8.8496250180534419E-2</c:v>
                </c:pt>
                <c:pt idx="88">
                  <c:v>8.8481019031225308E-2</c:v>
                </c:pt>
                <c:pt idx="89">
                  <c:v>8.8465114997730576E-2</c:v>
                </c:pt>
                <c:pt idx="90">
                  <c:v>8.8448541503866537E-2</c:v>
                </c:pt>
                <c:pt idx="91">
                  <c:v>8.8431302005185633E-2</c:v>
                </c:pt>
                <c:pt idx="92">
                  <c:v>8.8413399988293631E-2</c:v>
                </c:pt>
                <c:pt idx="93">
                  <c:v>8.8394838970165826E-2</c:v>
                </c:pt>
                <c:pt idx="94">
                  <c:v>8.8375622497462863E-2</c:v>
                </c:pt>
                <c:pt idx="95">
                  <c:v>8.8355754145846316E-2</c:v>
                </c:pt>
                <c:pt idx="96">
                  <c:v>8.8335237519293883E-2</c:v>
                </c:pt>
                <c:pt idx="97">
                  <c:v>8.8314076249414952E-2</c:v>
                </c:pt>
                <c:pt idx="98">
                  <c:v>8.8292273994766413E-2</c:v>
                </c:pt>
                <c:pt idx="99">
                  <c:v>8.8269834440168671E-2</c:v>
                </c:pt>
                <c:pt idx="100">
                  <c:v>8.8246761296022852E-2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CC0-475B-A01D-48DBF21B422C}"/>
            </c:ext>
          </c:extLst>
        </c:ser>
        <c:ser>
          <c:idx val="4"/>
          <c:order val="3"/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'[PrisonersDilemma.xlsx]dilemma resolved'!$E$2:$E$102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'[PrisonersDilemma.xlsx]dilemma resolved'!$J$2:$J$102</c:f>
              <c:numCache>
                <c:formatCode>General</c:formatCode>
                <c:ptCount val="101"/>
                <c:pt idx="0">
                  <c:v>0.28696691909127142</c:v>
                </c:pt>
                <c:pt idx="1">
                  <c:v>0.28701728156184692</c:v>
                </c:pt>
                <c:pt idx="2">
                  <c:v>0.28706506005756699</c:v>
                </c:pt>
                <c:pt idx="3">
                  <c:v>0.28711025349777081</c:v>
                </c:pt>
                <c:pt idx="4">
                  <c:v>0.28715286101127097</c:v>
                </c:pt>
                <c:pt idx="5">
                  <c:v>0.28719288193642378</c:v>
                </c:pt>
                <c:pt idx="6">
                  <c:v>0.28723031582115272</c:v>
                </c:pt>
                <c:pt idx="7">
                  <c:v>0.28726516242292477</c:v>
                </c:pt>
                <c:pt idx="8">
                  <c:v>0.28729742170867922</c:v>
                </c:pt>
                <c:pt idx="9">
                  <c:v>0.28732709385470984</c:v>
                </c:pt>
                <c:pt idx="10">
                  <c:v>0.28735417924650025</c:v>
                </c:pt>
                <c:pt idx="11">
                  <c:v>0.28737867847851134</c:v>
                </c:pt>
                <c:pt idx="12">
                  <c:v>0.28740059235392351</c:v>
                </c:pt>
                <c:pt idx="13">
                  <c:v>0.28741992188433108</c:v>
                </c:pt>
                <c:pt idx="14">
                  <c:v>0.2874366682893908</c:v>
                </c:pt>
                <c:pt idx="15">
                  <c:v>0.28745083299642377</c:v>
                </c:pt>
                <c:pt idx="16">
                  <c:v>0.28746241763997138</c:v>
                </c:pt>
                <c:pt idx="17">
                  <c:v>0.28747142406130582</c:v>
                </c:pt>
                <c:pt idx="18">
                  <c:v>0.28747785430789402</c:v>
                </c:pt>
                <c:pt idx="19">
                  <c:v>0.28748171063281708</c:v>
                </c:pt>
                <c:pt idx="20">
                  <c:v>0.28748299549414424</c:v>
                </c:pt>
                <c:pt idx="21">
                  <c:v>0.28748171155426205</c:v>
                </c:pt>
                <c:pt idx="22">
                  <c:v>0.28747786167915906</c:v>
                </c:pt>
                <c:pt idx="23">
                  <c:v>0.28747144893766635</c:v>
                </c:pt>
                <c:pt idx="24">
                  <c:v>0.28746247660065438</c:v>
                </c:pt>
                <c:pt idx="25">
                  <c:v>0.28745094814018624</c:v>
                </c:pt>
                <c:pt idx="26">
                  <c:v>0.28743686722862793</c:v>
                </c:pt>
                <c:pt idx="27">
                  <c:v>0.28742023773771602</c:v>
                </c:pt>
                <c:pt idx="28">
                  <c:v>0.28740106373758312</c:v>
                </c:pt>
                <c:pt idx="29">
                  <c:v>0.28737934949574151</c:v>
                </c:pt>
                <c:pt idx="30">
                  <c:v>0.28735509947602517</c:v>
                </c:pt>
                <c:pt idx="31">
                  <c:v>0.28732831833749173</c:v>
                </c:pt>
                <c:pt idx="32">
                  <c:v>0.28729901093328331</c:v>
                </c:pt>
                <c:pt idx="33">
                  <c:v>0.28726718230944781</c:v>
                </c:pt>
                <c:pt idx="34">
                  <c:v>0.28723283770372082</c:v>
                </c:pt>
                <c:pt idx="35">
                  <c:v>0.28719598254426887</c:v>
                </c:pt>
                <c:pt idx="36">
                  <c:v>0.28715662244839418</c:v>
                </c:pt>
                <c:pt idx="37">
                  <c:v>0.287114763221202</c:v>
                </c:pt>
                <c:pt idx="38">
                  <c:v>0.28707041085423035</c:v>
                </c:pt>
                <c:pt idx="39">
                  <c:v>0.28702357152404445</c:v>
                </c:pt>
                <c:pt idx="40">
                  <c:v>0.28697425159079321</c:v>
                </c:pt>
                <c:pt idx="41">
                  <c:v>0.28692245759673241</c:v>
                </c:pt>
                <c:pt idx="42">
                  <c:v>0.28686819626471249</c:v>
                </c:pt>
                <c:pt idx="43">
                  <c:v>0.28681147449663169</c:v>
                </c:pt>
                <c:pt idx="44">
                  <c:v>0.28675229937185653</c:v>
                </c:pt>
                <c:pt idx="45">
                  <c:v>0.28669067814560989</c:v>
                </c:pt>
                <c:pt idx="46">
                  <c:v>0.28662661824732599</c:v>
                </c:pt>
                <c:pt idx="47">
                  <c:v>0.28656012727897501</c:v>
                </c:pt>
                <c:pt idx="48">
                  <c:v>0.28649121301335634</c:v>
                </c:pt>
                <c:pt idx="49">
                  <c:v>0.28641988339236252</c:v>
                </c:pt>
                <c:pt idx="50">
                  <c:v>0.28634614652521356</c:v>
                </c:pt>
                <c:pt idx="51">
                  <c:v>0.28627001068666241</c:v>
                </c:pt>
                <c:pt idx="52">
                  <c:v>0.28619148431517344</c:v>
                </c:pt>
                <c:pt idx="53">
                  <c:v>0.28611057601107331</c:v>
                </c:pt>
                <c:pt idx="54">
                  <c:v>0.28602729453467557</c:v>
                </c:pt>
                <c:pt idx="55">
                  <c:v>0.28594164880437978</c:v>
                </c:pt>
                <c:pt idx="56">
                  <c:v>0.28585364789474565</c:v>
                </c:pt>
                <c:pt idx="57">
                  <c:v>0.28576330103454362</c:v>
                </c:pt>
                <c:pt idx="58">
                  <c:v>0.28567061760478113</c:v>
                </c:pt>
                <c:pt idx="59">
                  <c:v>0.2855756071367076</c:v>
                </c:pt>
                <c:pt idx="60">
                  <c:v>0.28547827930979675</c:v>
                </c:pt>
                <c:pt idx="61">
                  <c:v>0.28537864394970808</c:v>
                </c:pt>
                <c:pt idx="62">
                  <c:v>0.28527671102622842</c:v>
                </c:pt>
                <c:pt idx="63">
                  <c:v>0.28517249065119415</c:v>
                </c:pt>
                <c:pt idx="64">
                  <c:v>0.28506599307639408</c:v>
                </c:pt>
                <c:pt idx="65">
                  <c:v>0.28495722869145518</c:v>
                </c:pt>
                <c:pt idx="66">
                  <c:v>0.28484620802171073</c:v>
                </c:pt>
                <c:pt idx="67">
                  <c:v>0.28473294172605318</c:v>
                </c:pt>
                <c:pt idx="68">
                  <c:v>0.28461744059476962</c:v>
                </c:pt>
                <c:pt idx="69">
                  <c:v>0.28449971554736453</c:v>
                </c:pt>
                <c:pt idx="70">
                  <c:v>0.28437977763036737</c:v>
                </c:pt>
                <c:pt idx="71">
                  <c:v>0.28425763801512782</c:v>
                </c:pt>
                <c:pt idx="72">
                  <c:v>0.28413330799559749</c:v>
                </c:pt>
                <c:pt idx="73">
                  <c:v>0.28400679898610143</c:v>
                </c:pt>
                <c:pt idx="74">
                  <c:v>0.28387812251909844</c:v>
                </c:pt>
                <c:pt idx="75">
                  <c:v>0.28374729024293027</c:v>
                </c:pt>
                <c:pt idx="76">
                  <c:v>0.28361431391956343</c:v>
                </c:pt>
                <c:pt idx="77">
                  <c:v>0.28347920542232058</c:v>
                </c:pt>
                <c:pt idx="78">
                  <c:v>0.28334197673360634</c:v>
                </c:pt>
                <c:pt idx="79">
                  <c:v>0.28320263994262396</c:v>
                </c:pt>
                <c:pt idx="80">
                  <c:v>0.28306120724308748</c:v>
                </c:pt>
                <c:pt idx="81">
                  <c:v>0.28291769093092772</c:v>
                </c:pt>
                <c:pt idx="82">
                  <c:v>0.28277210340199355</c:v>
                </c:pt>
                <c:pt idx="83">
                  <c:v>0.2826244571497496</c:v>
                </c:pt>
                <c:pt idx="84">
                  <c:v>0.28247476476297023</c:v>
                </c:pt>
                <c:pt idx="85">
                  <c:v>0.28232303892343202</c:v>
                </c:pt>
                <c:pt idx="86">
                  <c:v>0.28216929240360317</c:v>
                </c:pt>
                <c:pt idx="87">
                  <c:v>0.28201353806433266</c:v>
                </c:pt>
                <c:pt idx="88">
                  <c:v>0.28185578885253937</c:v>
                </c:pt>
                <c:pt idx="89">
                  <c:v>0.281696057798901</c:v>
                </c:pt>
                <c:pt idx="90">
                  <c:v>0.281534358015544</c:v>
                </c:pt>
                <c:pt idx="91">
                  <c:v>0.28137070269373587</c:v>
                </c:pt>
                <c:pt idx="92">
                  <c:v>0.2812051051015797</c:v>
                </c:pt>
                <c:pt idx="93">
                  <c:v>0.28103757858171113</c:v>
                </c:pt>
                <c:pt idx="94">
                  <c:v>0.28086813654900011</c:v>
                </c:pt>
                <c:pt idx="95">
                  <c:v>0.28069679248825663</c:v>
                </c:pt>
                <c:pt idx="96">
                  <c:v>0.28052355995194123</c:v>
                </c:pt>
                <c:pt idx="97">
                  <c:v>0.28034845255788166</c:v>
                </c:pt>
                <c:pt idx="98">
                  <c:v>0.28017148398699587</c:v>
                </c:pt>
                <c:pt idx="99">
                  <c:v>0.27999266798102146</c:v>
                </c:pt>
                <c:pt idx="100">
                  <c:v>0.27981201834025315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CC0-475B-A01D-48DBF21B422C}"/>
            </c:ext>
          </c:extLst>
        </c:ser>
        <c:ser>
          <c:idx val="2"/>
          <c:order val="4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'[PrisonersDilemma.xlsx]dilemma resolved'!$E$22</c:f>
              <c:numCache>
                <c:formatCode>General</c:formatCode>
                <c:ptCount val="1"/>
                <c:pt idx="0">
                  <c:v>0.20000000000000004</c:v>
                </c:pt>
              </c:numCache>
            </c:numRef>
          </c:xVal>
          <c:yVal>
            <c:numRef>
              <c:f>'[PrisonersDilemma.xlsx]dilemma resolved'!$H$22</c:f>
              <c:numCache>
                <c:formatCode>General</c:formatCode>
                <c:ptCount val="1"/>
                <c:pt idx="0">
                  <c:v>0.2874829954941443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CC0-475B-A01D-48DBF21B4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577024"/>
        <c:axId val="979579648"/>
      </c:scatterChart>
      <c:valAx>
        <c:axId val="979577024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Uncollaborative investor's allocation to active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9579648"/>
        <c:crosses val="autoZero"/>
        <c:crossBetween val="midCat"/>
      </c:valAx>
      <c:valAx>
        <c:axId val="979579648"/>
        <c:scaling>
          <c:orientation val="minMax"/>
          <c:max val="0.3500000000000000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Uncollaborative investor's Sharpe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957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individual's allocation to active as the investor universe's allocation to active varies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circle"/>
              <c:size val="8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1F0-4078-AA39-2CC51D105DF1}"/>
              </c:ext>
            </c:extLst>
          </c:dPt>
          <c:xVal>
            <c:numRef>
              <c:f>Sheet1!$M$2:$M$102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Sheet1!$N$2:$N$102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0.83078703703703649</c:v>
                </c:pt>
                <c:pt idx="17">
                  <c:v>0.64526143790849622</c:v>
                </c:pt>
                <c:pt idx="18">
                  <c:v>0.48034979423868235</c:v>
                </c:pt>
                <c:pt idx="19">
                  <c:v>0.33279727095516498</c:v>
                </c:pt>
                <c:pt idx="20">
                  <c:v>0.19999999999999907</c:v>
                </c:pt>
                <c:pt idx="21">
                  <c:v>7.9850088183420806E-2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F0-4078-AA39-2CC51D105DF1}"/>
            </c:ext>
          </c:extLst>
        </c:ser>
        <c:ser>
          <c:idx val="1"/>
          <c:order val="1"/>
          <c:spPr>
            <a:ln w="6350" cap="rnd">
              <a:solidFill>
                <a:schemeClr val="accent1">
                  <a:alpha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Sheet1!$M$2:$M$102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Sheet1!$O$2:$O$102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1F0-4078-AA39-2CC51D105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355136"/>
        <c:axId val="660357104"/>
      </c:scatterChart>
      <c:valAx>
        <c:axId val="660355136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investor universe's proprtion of active managers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60357104"/>
        <c:crosses val="autoZero"/>
        <c:crossBetween val="midCat"/>
      </c:valAx>
      <c:valAx>
        <c:axId val="66035710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Individual's proportion of active managers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60355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Share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[MSFT.xlsx]MSFT!$N$2:$N$574</c:f>
              <c:numCache>
                <c:formatCode>General</c:formatCode>
                <c:ptCount val="573"/>
                <c:pt idx="0">
                  <c:v>9.6353999999999995E-2</c:v>
                </c:pt>
                <c:pt idx="1">
                  <c:v>9.5486000000000001E-2</c:v>
                </c:pt>
                <c:pt idx="2">
                  <c:v>9.4617999999999994E-2</c:v>
                </c:pt>
                <c:pt idx="3">
                  <c:v>9.6353999999999995E-2</c:v>
                </c:pt>
                <c:pt idx="4">
                  <c:v>9.6353999999999995E-2</c:v>
                </c:pt>
                <c:pt idx="5">
                  <c:v>9.6353999999999995E-2</c:v>
                </c:pt>
                <c:pt idx="6">
                  <c:v>9.4617999999999994E-2</c:v>
                </c:pt>
                <c:pt idx="7">
                  <c:v>9.5486000000000001E-2</c:v>
                </c:pt>
                <c:pt idx="8">
                  <c:v>9.7222000000000003E-2</c:v>
                </c:pt>
                <c:pt idx="9">
                  <c:v>9.8958000000000004E-2</c:v>
                </c:pt>
                <c:pt idx="10">
                  <c:v>9.9825999999999998E-2</c:v>
                </c:pt>
                <c:pt idx="11">
                  <c:v>0.10069400000000001</c:v>
                </c:pt>
                <c:pt idx="12">
                  <c:v>0.10069400000000001</c:v>
                </c:pt>
                <c:pt idx="13">
                  <c:v>0.104167</c:v>
                </c:pt>
                <c:pt idx="14">
                  <c:v>0.105035</c:v>
                </c:pt>
                <c:pt idx="15">
                  <c:v>0.101563</c:v>
                </c:pt>
                <c:pt idx="16">
                  <c:v>0.101563</c:v>
                </c:pt>
                <c:pt idx="17">
                  <c:v>9.9825999999999998E-2</c:v>
                </c:pt>
                <c:pt idx="18">
                  <c:v>0.10026</c:v>
                </c:pt>
                <c:pt idx="19">
                  <c:v>0.111111</c:v>
                </c:pt>
                <c:pt idx="20">
                  <c:v>0.117188</c:v>
                </c:pt>
                <c:pt idx="21">
                  <c:v>0.11805599999999999</c:v>
                </c:pt>
                <c:pt idx="22">
                  <c:v>0.114583</c:v>
                </c:pt>
                <c:pt idx="23">
                  <c:v>0.111979</c:v>
                </c:pt>
                <c:pt idx="24">
                  <c:v>0.11024299999999999</c:v>
                </c:pt>
                <c:pt idx="25">
                  <c:v>0.11024299999999999</c:v>
                </c:pt>
                <c:pt idx="26">
                  <c:v>0.11024299999999999</c:v>
                </c:pt>
                <c:pt idx="27">
                  <c:v>0.11024299999999999</c:v>
                </c:pt>
                <c:pt idx="28">
                  <c:v>0.11024299999999999</c:v>
                </c:pt>
                <c:pt idx="29">
                  <c:v>0.111111</c:v>
                </c:pt>
                <c:pt idx="30">
                  <c:v>0.11024299999999999</c:v>
                </c:pt>
                <c:pt idx="31">
                  <c:v>0.111111</c:v>
                </c:pt>
                <c:pt idx="32">
                  <c:v>0.111979</c:v>
                </c:pt>
                <c:pt idx="33">
                  <c:v>0.111111</c:v>
                </c:pt>
                <c:pt idx="34">
                  <c:v>0.111111</c:v>
                </c:pt>
                <c:pt idx="35">
                  <c:v>0.111979</c:v>
                </c:pt>
                <c:pt idx="36">
                  <c:v>0.11024299999999999</c:v>
                </c:pt>
                <c:pt idx="37">
                  <c:v>0.109375</c:v>
                </c:pt>
                <c:pt idx="38">
                  <c:v>0.107639</c:v>
                </c:pt>
                <c:pt idx="39">
                  <c:v>0.107639</c:v>
                </c:pt>
                <c:pt idx="40">
                  <c:v>0.107639</c:v>
                </c:pt>
                <c:pt idx="41">
                  <c:v>0.111111</c:v>
                </c:pt>
                <c:pt idx="42">
                  <c:v>0.114583</c:v>
                </c:pt>
                <c:pt idx="43">
                  <c:v>0.11805599999999999</c:v>
                </c:pt>
                <c:pt idx="44">
                  <c:v>0.121528</c:v>
                </c:pt>
                <c:pt idx="45">
                  <c:v>0.11805599999999999</c:v>
                </c:pt>
                <c:pt idx="46">
                  <c:v>0.11805599999999999</c:v>
                </c:pt>
                <c:pt idx="47">
                  <c:v>0.117188</c:v>
                </c:pt>
                <c:pt idx="48">
                  <c:v>0.118924</c:v>
                </c:pt>
                <c:pt idx="49">
                  <c:v>0.118924</c:v>
                </c:pt>
                <c:pt idx="50">
                  <c:v>0.113715</c:v>
                </c:pt>
                <c:pt idx="51">
                  <c:v>0.113715</c:v>
                </c:pt>
                <c:pt idx="52">
                  <c:v>0.113715</c:v>
                </c:pt>
                <c:pt idx="53">
                  <c:v>0.109375</c:v>
                </c:pt>
                <c:pt idx="54">
                  <c:v>0.109375</c:v>
                </c:pt>
                <c:pt idx="55">
                  <c:v>0.109375</c:v>
                </c:pt>
                <c:pt idx="56">
                  <c:v>0.11024299999999999</c:v>
                </c:pt>
                <c:pt idx="57">
                  <c:v>0.109375</c:v>
                </c:pt>
                <c:pt idx="58">
                  <c:v>0.10850700000000001</c:v>
                </c:pt>
                <c:pt idx="59">
                  <c:v>0.108941</c:v>
                </c:pt>
                <c:pt idx="60">
                  <c:v>0.11024299999999999</c:v>
                </c:pt>
                <c:pt idx="61">
                  <c:v>0.109375</c:v>
                </c:pt>
                <c:pt idx="62">
                  <c:v>0.107639</c:v>
                </c:pt>
                <c:pt idx="63">
                  <c:v>0.104167</c:v>
                </c:pt>
                <c:pt idx="64">
                  <c:v>0.103299</c:v>
                </c:pt>
                <c:pt idx="65">
                  <c:v>0.106771</c:v>
                </c:pt>
                <c:pt idx="66">
                  <c:v>0.106771</c:v>
                </c:pt>
                <c:pt idx="67">
                  <c:v>0.107639</c:v>
                </c:pt>
                <c:pt idx="68">
                  <c:v>0.10850700000000001</c:v>
                </c:pt>
                <c:pt idx="69">
                  <c:v>0.104167</c:v>
                </c:pt>
                <c:pt idx="70">
                  <c:v>0.101563</c:v>
                </c:pt>
                <c:pt idx="71">
                  <c:v>9.7222000000000003E-2</c:v>
                </c:pt>
                <c:pt idx="72">
                  <c:v>9.4617999999999994E-2</c:v>
                </c:pt>
                <c:pt idx="73">
                  <c:v>9.4617999999999994E-2</c:v>
                </c:pt>
                <c:pt idx="74">
                  <c:v>9.5920000000000005E-2</c:v>
                </c:pt>
                <c:pt idx="75">
                  <c:v>9.8089999999999997E-2</c:v>
                </c:pt>
                <c:pt idx="76">
                  <c:v>0.10069400000000001</c:v>
                </c:pt>
                <c:pt idx="77">
                  <c:v>0.10243099999999999</c:v>
                </c:pt>
                <c:pt idx="78">
                  <c:v>0.103299</c:v>
                </c:pt>
                <c:pt idx="79">
                  <c:v>0.103299</c:v>
                </c:pt>
                <c:pt idx="80">
                  <c:v>0.106771</c:v>
                </c:pt>
                <c:pt idx="81">
                  <c:v>0.105903</c:v>
                </c:pt>
                <c:pt idx="82">
                  <c:v>0.107639</c:v>
                </c:pt>
                <c:pt idx="83">
                  <c:v>0.10850700000000001</c:v>
                </c:pt>
                <c:pt idx="84">
                  <c:v>0.105903</c:v>
                </c:pt>
                <c:pt idx="85">
                  <c:v>0.103299</c:v>
                </c:pt>
                <c:pt idx="86">
                  <c:v>9.9825999999999998E-2</c:v>
                </c:pt>
                <c:pt idx="87">
                  <c:v>9.8958000000000004E-2</c:v>
                </c:pt>
                <c:pt idx="88">
                  <c:v>9.8089999999999997E-2</c:v>
                </c:pt>
                <c:pt idx="89">
                  <c:v>9.8089999999999997E-2</c:v>
                </c:pt>
                <c:pt idx="90">
                  <c:v>9.7222000000000003E-2</c:v>
                </c:pt>
                <c:pt idx="91">
                  <c:v>9.6353999999999995E-2</c:v>
                </c:pt>
                <c:pt idx="92">
                  <c:v>9.5486000000000001E-2</c:v>
                </c:pt>
                <c:pt idx="93">
                  <c:v>9.8089999999999997E-2</c:v>
                </c:pt>
                <c:pt idx="94">
                  <c:v>9.9825999999999998E-2</c:v>
                </c:pt>
                <c:pt idx="95">
                  <c:v>0.10243099999999999</c:v>
                </c:pt>
                <c:pt idx="96">
                  <c:v>0.103299</c:v>
                </c:pt>
                <c:pt idx="97">
                  <c:v>0.105903</c:v>
                </c:pt>
                <c:pt idx="98">
                  <c:v>0.106337</c:v>
                </c:pt>
                <c:pt idx="99">
                  <c:v>0.105035</c:v>
                </c:pt>
                <c:pt idx="100">
                  <c:v>0.105035</c:v>
                </c:pt>
                <c:pt idx="101">
                  <c:v>0.104167</c:v>
                </c:pt>
                <c:pt idx="102">
                  <c:v>0.104167</c:v>
                </c:pt>
                <c:pt idx="103">
                  <c:v>0.10243099999999999</c:v>
                </c:pt>
                <c:pt idx="104">
                  <c:v>0.10243099999999999</c:v>
                </c:pt>
                <c:pt idx="105">
                  <c:v>0.101563</c:v>
                </c:pt>
                <c:pt idx="106">
                  <c:v>0.101563</c:v>
                </c:pt>
                <c:pt idx="107">
                  <c:v>0.101563</c:v>
                </c:pt>
                <c:pt idx="108">
                  <c:v>9.8958000000000004E-2</c:v>
                </c:pt>
                <c:pt idx="109">
                  <c:v>9.5486000000000001E-2</c:v>
                </c:pt>
                <c:pt idx="110">
                  <c:v>9.5486000000000001E-2</c:v>
                </c:pt>
                <c:pt idx="111">
                  <c:v>0.101563</c:v>
                </c:pt>
                <c:pt idx="112">
                  <c:v>0.105903</c:v>
                </c:pt>
                <c:pt idx="113">
                  <c:v>0.105035</c:v>
                </c:pt>
                <c:pt idx="114">
                  <c:v>0.106771</c:v>
                </c:pt>
                <c:pt idx="115">
                  <c:v>0.105035</c:v>
                </c:pt>
                <c:pt idx="116">
                  <c:v>0.10069400000000001</c:v>
                </c:pt>
                <c:pt idx="117">
                  <c:v>9.8089999999999997E-2</c:v>
                </c:pt>
                <c:pt idx="118">
                  <c:v>9.9825999999999998E-2</c:v>
                </c:pt>
                <c:pt idx="119">
                  <c:v>9.9825999999999998E-2</c:v>
                </c:pt>
                <c:pt idx="120">
                  <c:v>0.10243099999999999</c:v>
                </c:pt>
                <c:pt idx="121">
                  <c:v>0.103299</c:v>
                </c:pt>
                <c:pt idx="122">
                  <c:v>0.103299</c:v>
                </c:pt>
                <c:pt idx="123">
                  <c:v>0.10243099999999999</c:v>
                </c:pt>
                <c:pt idx="124">
                  <c:v>0.104167</c:v>
                </c:pt>
                <c:pt idx="125">
                  <c:v>0.102865</c:v>
                </c:pt>
                <c:pt idx="126">
                  <c:v>0.10069400000000001</c:v>
                </c:pt>
                <c:pt idx="127">
                  <c:v>0.10069400000000001</c:v>
                </c:pt>
                <c:pt idx="128">
                  <c:v>9.8089999999999997E-2</c:v>
                </c:pt>
                <c:pt idx="129">
                  <c:v>0.33593800000000001</c:v>
                </c:pt>
                <c:pt idx="130">
                  <c:v>0.32118099999999999</c:v>
                </c:pt>
                <c:pt idx="131">
                  <c:v>0.32986100000000002</c:v>
                </c:pt>
                <c:pt idx="132">
                  <c:v>0.346354</c:v>
                </c:pt>
                <c:pt idx="133">
                  <c:v>0.34461799999999998</c:v>
                </c:pt>
                <c:pt idx="134">
                  <c:v>0.32638899999999998</c:v>
                </c:pt>
                <c:pt idx="135">
                  <c:v>0.33593800000000001</c:v>
                </c:pt>
                <c:pt idx="136">
                  <c:v>0.32986100000000002</c:v>
                </c:pt>
                <c:pt idx="137">
                  <c:v>0.33159699999999998</c:v>
                </c:pt>
                <c:pt idx="138">
                  <c:v>0.32118099999999999</c:v>
                </c:pt>
                <c:pt idx="139">
                  <c:v>0.32899299999999998</c:v>
                </c:pt>
                <c:pt idx="140">
                  <c:v>0.33333299999999999</c:v>
                </c:pt>
                <c:pt idx="141">
                  <c:v>0.34201399999999998</c:v>
                </c:pt>
                <c:pt idx="142">
                  <c:v>0.33246500000000001</c:v>
                </c:pt>
                <c:pt idx="143">
                  <c:v>0.33767399999999997</c:v>
                </c:pt>
                <c:pt idx="144">
                  <c:v>0.34201399999999998</c:v>
                </c:pt>
                <c:pt idx="145">
                  <c:v>0.34201399999999998</c:v>
                </c:pt>
                <c:pt idx="146">
                  <c:v>0.34375</c:v>
                </c:pt>
                <c:pt idx="147">
                  <c:v>0.34375</c:v>
                </c:pt>
                <c:pt idx="148">
                  <c:v>0.36892399999999997</c:v>
                </c:pt>
                <c:pt idx="149">
                  <c:v>0.35850700000000002</c:v>
                </c:pt>
                <c:pt idx="150">
                  <c:v>0.36111100000000002</c:v>
                </c:pt>
                <c:pt idx="151">
                  <c:v>0.36458299999999999</c:v>
                </c:pt>
                <c:pt idx="152">
                  <c:v>0.372396</c:v>
                </c:pt>
                <c:pt idx="153">
                  <c:v>0.40190999999999999</c:v>
                </c:pt>
                <c:pt idx="154">
                  <c:v>0.39236100000000002</c:v>
                </c:pt>
                <c:pt idx="155">
                  <c:v>0.41145799999999999</c:v>
                </c:pt>
                <c:pt idx="156">
                  <c:v>0.43923600000000002</c:v>
                </c:pt>
                <c:pt idx="157">
                  <c:v>0.42708299999999999</c:v>
                </c:pt>
                <c:pt idx="158">
                  <c:v>0.41493099999999999</c:v>
                </c:pt>
                <c:pt idx="159">
                  <c:v>0.42274299999999998</c:v>
                </c:pt>
                <c:pt idx="160">
                  <c:v>0.42534699999999998</c:v>
                </c:pt>
                <c:pt idx="161">
                  <c:v>0.41406300000000001</c:v>
                </c:pt>
                <c:pt idx="162">
                  <c:v>0.40017399999999997</c:v>
                </c:pt>
                <c:pt idx="163">
                  <c:v>0.38454899999999997</c:v>
                </c:pt>
                <c:pt idx="164">
                  <c:v>0.38107600000000003</c:v>
                </c:pt>
                <c:pt idx="165">
                  <c:v>0.38715300000000002</c:v>
                </c:pt>
                <c:pt idx="166">
                  <c:v>0.37586799999999998</c:v>
                </c:pt>
                <c:pt idx="167">
                  <c:v>0.38020799999999999</c:v>
                </c:pt>
                <c:pt idx="168">
                  <c:v>0.38020799999999999</c:v>
                </c:pt>
                <c:pt idx="169">
                  <c:v>0.403646</c:v>
                </c:pt>
                <c:pt idx="170">
                  <c:v>0.40017399999999997</c:v>
                </c:pt>
                <c:pt idx="171">
                  <c:v>0.39236100000000002</c:v>
                </c:pt>
                <c:pt idx="172">
                  <c:v>0.39236100000000002</c:v>
                </c:pt>
                <c:pt idx="173">
                  <c:v>0.393229</c:v>
                </c:pt>
                <c:pt idx="174">
                  <c:v>0.390625</c:v>
                </c:pt>
                <c:pt idx="175">
                  <c:v>0.37934000000000001</c:v>
                </c:pt>
                <c:pt idx="176">
                  <c:v>0.38107600000000003</c:v>
                </c:pt>
                <c:pt idx="177">
                  <c:v>0.37847199999999998</c:v>
                </c:pt>
                <c:pt idx="178">
                  <c:v>0.36545100000000003</c:v>
                </c:pt>
                <c:pt idx="179">
                  <c:v>0.33854200000000001</c:v>
                </c:pt>
                <c:pt idx="180">
                  <c:v>0.341146</c:v>
                </c:pt>
                <c:pt idx="181">
                  <c:v>0.341146</c:v>
                </c:pt>
                <c:pt idx="182">
                  <c:v>0.34982600000000003</c:v>
                </c:pt>
                <c:pt idx="183">
                  <c:v>0.359375</c:v>
                </c:pt>
                <c:pt idx="184">
                  <c:v>0.36545100000000003</c:v>
                </c:pt>
                <c:pt idx="185">
                  <c:v>0.36458299999999999</c:v>
                </c:pt>
                <c:pt idx="186">
                  <c:v>0.36024299999999998</c:v>
                </c:pt>
                <c:pt idx="187">
                  <c:v>0.35850700000000002</c:v>
                </c:pt>
                <c:pt idx="188">
                  <c:v>0.36284699999999998</c:v>
                </c:pt>
                <c:pt idx="189">
                  <c:v>0.36371500000000001</c:v>
                </c:pt>
                <c:pt idx="190">
                  <c:v>0.36371500000000001</c:v>
                </c:pt>
                <c:pt idx="191">
                  <c:v>0.36284699999999998</c:v>
                </c:pt>
                <c:pt idx="192">
                  <c:v>0.35329899999999997</c:v>
                </c:pt>
                <c:pt idx="193">
                  <c:v>0.356771</c:v>
                </c:pt>
                <c:pt idx="194">
                  <c:v>0.346354</c:v>
                </c:pt>
                <c:pt idx="195">
                  <c:v>0.33767399999999997</c:v>
                </c:pt>
                <c:pt idx="196">
                  <c:v>0.31597199999999998</c:v>
                </c:pt>
                <c:pt idx="197">
                  <c:v>0.325521</c:v>
                </c:pt>
                <c:pt idx="198">
                  <c:v>0.330729</c:v>
                </c:pt>
                <c:pt idx="199">
                  <c:v>0.33680599999999999</c:v>
                </c:pt>
                <c:pt idx="200">
                  <c:v>0.34722199999999998</c:v>
                </c:pt>
                <c:pt idx="201">
                  <c:v>0.36458299999999999</c:v>
                </c:pt>
                <c:pt idx="202">
                  <c:v>0.35590300000000002</c:v>
                </c:pt>
                <c:pt idx="203">
                  <c:v>0.35416700000000001</c:v>
                </c:pt>
                <c:pt idx="204">
                  <c:v>0.35416700000000001</c:v>
                </c:pt>
                <c:pt idx="205">
                  <c:v>0.34548600000000002</c:v>
                </c:pt>
                <c:pt idx="206">
                  <c:v>0.34461799999999998</c:v>
                </c:pt>
                <c:pt idx="207">
                  <c:v>0.34722199999999998</c:v>
                </c:pt>
                <c:pt idx="208">
                  <c:v>0.34027800000000002</c:v>
                </c:pt>
                <c:pt idx="209">
                  <c:v>0.34201399999999998</c:v>
                </c:pt>
                <c:pt idx="210">
                  <c:v>0.34809000000000001</c:v>
                </c:pt>
                <c:pt idx="211">
                  <c:v>0.34548600000000002</c:v>
                </c:pt>
                <c:pt idx="212">
                  <c:v>0.34461799999999998</c:v>
                </c:pt>
                <c:pt idx="213">
                  <c:v>0.33506900000000001</c:v>
                </c:pt>
                <c:pt idx="214">
                  <c:v>0.32638899999999998</c:v>
                </c:pt>
                <c:pt idx="215">
                  <c:v>0.31857600000000003</c:v>
                </c:pt>
                <c:pt idx="216">
                  <c:v>0.32638899999999998</c:v>
                </c:pt>
                <c:pt idx="217">
                  <c:v>0.33854200000000001</c:v>
                </c:pt>
                <c:pt idx="218">
                  <c:v>0.35069400000000001</c:v>
                </c:pt>
                <c:pt idx="219">
                  <c:v>0.36024299999999998</c:v>
                </c:pt>
                <c:pt idx="220">
                  <c:v>0.36111100000000002</c:v>
                </c:pt>
                <c:pt idx="221">
                  <c:v>0.35243099999999999</c:v>
                </c:pt>
                <c:pt idx="222">
                  <c:v>0.34722199999999998</c:v>
                </c:pt>
                <c:pt idx="223">
                  <c:v>0.35763899999999998</c:v>
                </c:pt>
                <c:pt idx="224">
                  <c:v>0.359375</c:v>
                </c:pt>
                <c:pt idx="225">
                  <c:v>0.359375</c:v>
                </c:pt>
                <c:pt idx="226">
                  <c:v>0.35590300000000002</c:v>
                </c:pt>
                <c:pt idx="227">
                  <c:v>0.35590300000000002</c:v>
                </c:pt>
                <c:pt idx="228">
                  <c:v>0.36458299999999999</c:v>
                </c:pt>
                <c:pt idx="229">
                  <c:v>0.37152800000000002</c:v>
                </c:pt>
                <c:pt idx="230">
                  <c:v>0.39149299999999998</c:v>
                </c:pt>
                <c:pt idx="231">
                  <c:v>0.39843800000000001</c:v>
                </c:pt>
                <c:pt idx="232">
                  <c:v>0.40104200000000001</c:v>
                </c:pt>
                <c:pt idx="233">
                  <c:v>0.40277800000000002</c:v>
                </c:pt>
                <c:pt idx="234">
                  <c:v>0.41579899999999997</c:v>
                </c:pt>
                <c:pt idx="235">
                  <c:v>0.40972199999999998</c:v>
                </c:pt>
                <c:pt idx="236">
                  <c:v>0.390625</c:v>
                </c:pt>
                <c:pt idx="237">
                  <c:v>0.403646</c:v>
                </c:pt>
                <c:pt idx="238">
                  <c:v>0.40017399999999997</c:v>
                </c:pt>
                <c:pt idx="239">
                  <c:v>0.388021</c:v>
                </c:pt>
                <c:pt idx="240">
                  <c:v>0.38888899999999998</c:v>
                </c:pt>
                <c:pt idx="241">
                  <c:v>0.393229</c:v>
                </c:pt>
                <c:pt idx="242">
                  <c:v>0.39756900000000001</c:v>
                </c:pt>
                <c:pt idx="243">
                  <c:v>0.40451399999999998</c:v>
                </c:pt>
                <c:pt idx="244">
                  <c:v>0.41493099999999999</c:v>
                </c:pt>
                <c:pt idx="245">
                  <c:v>0.40972199999999998</c:v>
                </c:pt>
                <c:pt idx="246">
                  <c:v>0.40625</c:v>
                </c:pt>
                <c:pt idx="247">
                  <c:v>0.40277800000000002</c:v>
                </c:pt>
                <c:pt idx="248">
                  <c:v>0.37152800000000002</c:v>
                </c:pt>
                <c:pt idx="249">
                  <c:v>0.37152800000000002</c:v>
                </c:pt>
                <c:pt idx="250">
                  <c:v>0.40104200000000001</c:v>
                </c:pt>
                <c:pt idx="251">
                  <c:v>0.41666700000000001</c:v>
                </c:pt>
                <c:pt idx="252">
                  <c:v>0.42708299999999999</c:v>
                </c:pt>
                <c:pt idx="253">
                  <c:v>0.43055599999999999</c:v>
                </c:pt>
                <c:pt idx="254">
                  <c:v>0.44791700000000001</c:v>
                </c:pt>
                <c:pt idx="255">
                  <c:v>0.44444400000000001</c:v>
                </c:pt>
                <c:pt idx="256">
                  <c:v>0.46006900000000001</c:v>
                </c:pt>
                <c:pt idx="257">
                  <c:v>0.47916700000000001</c:v>
                </c:pt>
                <c:pt idx="258">
                  <c:v>0.51041700000000001</c:v>
                </c:pt>
                <c:pt idx="259">
                  <c:v>0.54861099999999996</c:v>
                </c:pt>
                <c:pt idx="260">
                  <c:v>0.51388900000000004</c:v>
                </c:pt>
                <c:pt idx="261">
                  <c:v>0.50868100000000005</c:v>
                </c:pt>
                <c:pt idx="262">
                  <c:v>0.50173599999999996</c:v>
                </c:pt>
                <c:pt idx="263">
                  <c:v>0.5</c:v>
                </c:pt>
                <c:pt idx="264">
                  <c:v>0.50173599999999996</c:v>
                </c:pt>
                <c:pt idx="265">
                  <c:v>0.50868100000000005</c:v>
                </c:pt>
                <c:pt idx="266">
                  <c:v>0.48958299999999999</c:v>
                </c:pt>
                <c:pt idx="267">
                  <c:v>0.48958299999999999</c:v>
                </c:pt>
                <c:pt idx="268">
                  <c:v>0.42708299999999999</c:v>
                </c:pt>
                <c:pt idx="269">
                  <c:v>0.31944400000000001</c:v>
                </c:pt>
                <c:pt idx="270">
                  <c:v>0.359375</c:v>
                </c:pt>
                <c:pt idx="271">
                  <c:v>0.39409699999999998</c:v>
                </c:pt>
                <c:pt idx="272">
                  <c:v>0.36458299999999999</c:v>
                </c:pt>
                <c:pt idx="273">
                  <c:v>0.32291700000000001</c:v>
                </c:pt>
                <c:pt idx="274">
                  <c:v>0.28298600000000002</c:v>
                </c:pt>
                <c:pt idx="275">
                  <c:v>0.27777800000000002</c:v>
                </c:pt>
                <c:pt idx="276">
                  <c:v>0.28645799999999999</c:v>
                </c:pt>
                <c:pt idx="277">
                  <c:v>0.34548600000000002</c:v>
                </c:pt>
                <c:pt idx="278">
                  <c:v>0.34201399999999998</c:v>
                </c:pt>
                <c:pt idx="279">
                  <c:v>0.34201399999999998</c:v>
                </c:pt>
                <c:pt idx="280">
                  <c:v>0.32638899999999998</c:v>
                </c:pt>
                <c:pt idx="281">
                  <c:v>0.34027800000000002</c:v>
                </c:pt>
                <c:pt idx="282">
                  <c:v>0.34895799999999999</c:v>
                </c:pt>
                <c:pt idx="283">
                  <c:v>0.32465300000000002</c:v>
                </c:pt>
                <c:pt idx="284">
                  <c:v>0.32291700000000001</c:v>
                </c:pt>
                <c:pt idx="285">
                  <c:v>0.32986100000000002</c:v>
                </c:pt>
                <c:pt idx="286">
                  <c:v>0.35243099999999999</c:v>
                </c:pt>
                <c:pt idx="287">
                  <c:v>0.34722199999999998</c:v>
                </c:pt>
                <c:pt idx="288">
                  <c:v>0.33854200000000001</c:v>
                </c:pt>
                <c:pt idx="289">
                  <c:v>0.32465300000000002</c:v>
                </c:pt>
                <c:pt idx="290">
                  <c:v>0.32986100000000002</c:v>
                </c:pt>
                <c:pt idx="291">
                  <c:v>0.33506900000000001</c:v>
                </c:pt>
                <c:pt idx="292">
                  <c:v>0.31597199999999998</c:v>
                </c:pt>
                <c:pt idx="293">
                  <c:v>0.328125</c:v>
                </c:pt>
                <c:pt idx="294">
                  <c:v>0.33680599999999999</c:v>
                </c:pt>
                <c:pt idx="295">
                  <c:v>0.32986100000000002</c:v>
                </c:pt>
                <c:pt idx="296">
                  <c:v>0.31944400000000001</c:v>
                </c:pt>
                <c:pt idx="297">
                  <c:v>0.30729200000000001</c:v>
                </c:pt>
                <c:pt idx="298">
                  <c:v>0.30902800000000002</c:v>
                </c:pt>
                <c:pt idx="299">
                  <c:v>0.30208299999999999</c:v>
                </c:pt>
                <c:pt idx="300">
                  <c:v>0.30729200000000001</c:v>
                </c:pt>
                <c:pt idx="301">
                  <c:v>0.27951399999999998</c:v>
                </c:pt>
                <c:pt idx="302">
                  <c:v>0.29861100000000002</c:v>
                </c:pt>
                <c:pt idx="303">
                  <c:v>0.30034699999999998</c:v>
                </c:pt>
                <c:pt idx="304">
                  <c:v>0.328125</c:v>
                </c:pt>
                <c:pt idx="305">
                  <c:v>0.31597199999999998</c:v>
                </c:pt>
                <c:pt idx="306">
                  <c:v>0.33159699999999998</c:v>
                </c:pt>
                <c:pt idx="307">
                  <c:v>0.33333299999999999</c:v>
                </c:pt>
                <c:pt idx="308">
                  <c:v>0.35590300000000002</c:v>
                </c:pt>
                <c:pt idx="309">
                  <c:v>0.35069400000000001</c:v>
                </c:pt>
                <c:pt idx="310">
                  <c:v>0.38020799999999999</c:v>
                </c:pt>
                <c:pt idx="311">
                  <c:v>0.36458299999999999</c:v>
                </c:pt>
                <c:pt idx="312">
                  <c:v>0.36458299999999999</c:v>
                </c:pt>
                <c:pt idx="313">
                  <c:v>0.35763899999999998</c:v>
                </c:pt>
                <c:pt idx="314">
                  <c:v>0.36979200000000001</c:v>
                </c:pt>
                <c:pt idx="315">
                  <c:v>0.36979200000000001</c:v>
                </c:pt>
                <c:pt idx="316">
                  <c:v>0.36805599999999999</c:v>
                </c:pt>
                <c:pt idx="317">
                  <c:v>0.35590300000000002</c:v>
                </c:pt>
                <c:pt idx="318">
                  <c:v>0.37847199999999998</c:v>
                </c:pt>
                <c:pt idx="319">
                  <c:v>0.38368099999999999</c:v>
                </c:pt>
                <c:pt idx="320">
                  <c:v>0.38020799999999999</c:v>
                </c:pt>
                <c:pt idx="321">
                  <c:v>0.39756900000000001</c:v>
                </c:pt>
                <c:pt idx="322">
                  <c:v>0.39756900000000001</c:v>
                </c:pt>
                <c:pt idx="323">
                  <c:v>0.40277800000000002</c:v>
                </c:pt>
                <c:pt idx="324">
                  <c:v>0.41840300000000002</c:v>
                </c:pt>
                <c:pt idx="325">
                  <c:v>0.38715300000000002</c:v>
                </c:pt>
                <c:pt idx="326">
                  <c:v>0.40277800000000002</c:v>
                </c:pt>
                <c:pt idx="327">
                  <c:v>0.38888899999999998</c:v>
                </c:pt>
                <c:pt idx="328">
                  <c:v>0.39756900000000001</c:v>
                </c:pt>
                <c:pt idx="329">
                  <c:v>0.40972199999999998</c:v>
                </c:pt>
                <c:pt idx="330">
                  <c:v>0.40277800000000002</c:v>
                </c:pt>
                <c:pt idx="331">
                  <c:v>0.38888899999999998</c:v>
                </c:pt>
                <c:pt idx="332">
                  <c:v>0.39409699999999998</c:v>
                </c:pt>
                <c:pt idx="333">
                  <c:v>0.37673600000000002</c:v>
                </c:pt>
                <c:pt idx="334">
                  <c:v>0.38628499999999999</c:v>
                </c:pt>
                <c:pt idx="335">
                  <c:v>0.37673600000000002</c:v>
                </c:pt>
                <c:pt idx="336">
                  <c:v>0.38194400000000001</c:v>
                </c:pt>
                <c:pt idx="337">
                  <c:v>0.38020799999999999</c:v>
                </c:pt>
                <c:pt idx="338">
                  <c:v>0.38888899999999998</c:v>
                </c:pt>
                <c:pt idx="339">
                  <c:v>0.39236100000000002</c:v>
                </c:pt>
                <c:pt idx="340">
                  <c:v>0.39409699999999998</c:v>
                </c:pt>
                <c:pt idx="341">
                  <c:v>0.38368099999999999</c:v>
                </c:pt>
                <c:pt idx="342">
                  <c:v>0.38715300000000002</c:v>
                </c:pt>
                <c:pt idx="343">
                  <c:v>0.36805599999999999</c:v>
                </c:pt>
                <c:pt idx="344">
                  <c:v>0.36111100000000002</c:v>
                </c:pt>
                <c:pt idx="345">
                  <c:v>0.35243099999999999</c:v>
                </c:pt>
                <c:pt idx="346">
                  <c:v>0.36284699999999998</c:v>
                </c:pt>
                <c:pt idx="347">
                  <c:v>0.36805599999999999</c:v>
                </c:pt>
                <c:pt idx="348">
                  <c:v>0.375</c:v>
                </c:pt>
                <c:pt idx="349">
                  <c:v>0.38020799999999999</c:v>
                </c:pt>
                <c:pt idx="350">
                  <c:v>0.38194400000000001</c:v>
                </c:pt>
                <c:pt idx="351">
                  <c:v>0.40277800000000002</c:v>
                </c:pt>
                <c:pt idx="352">
                  <c:v>0.39756900000000001</c:v>
                </c:pt>
                <c:pt idx="353">
                  <c:v>0.40451399999999998</c:v>
                </c:pt>
                <c:pt idx="354">
                  <c:v>0.40798600000000002</c:v>
                </c:pt>
                <c:pt idx="355">
                  <c:v>0.40798600000000002</c:v>
                </c:pt>
                <c:pt idx="356">
                  <c:v>0.41319400000000001</c:v>
                </c:pt>
                <c:pt idx="357">
                  <c:v>0.41493099999999999</c:v>
                </c:pt>
                <c:pt idx="358">
                  <c:v>0.40451399999999998</c:v>
                </c:pt>
                <c:pt idx="359">
                  <c:v>0.40625</c:v>
                </c:pt>
                <c:pt idx="360">
                  <c:v>0.41493099999999999</c:v>
                </c:pt>
                <c:pt idx="361">
                  <c:v>0.40972199999999998</c:v>
                </c:pt>
                <c:pt idx="362">
                  <c:v>0.41666700000000001</c:v>
                </c:pt>
                <c:pt idx="363">
                  <c:v>0.42361100000000002</c:v>
                </c:pt>
                <c:pt idx="364">
                  <c:v>0.42361100000000002</c:v>
                </c:pt>
                <c:pt idx="365">
                  <c:v>0.4375</c:v>
                </c:pt>
                <c:pt idx="366">
                  <c:v>0.44097199999999998</c:v>
                </c:pt>
                <c:pt idx="367">
                  <c:v>0.44618099999999999</c:v>
                </c:pt>
                <c:pt idx="368">
                  <c:v>0.43402800000000002</c:v>
                </c:pt>
                <c:pt idx="369">
                  <c:v>0.43229200000000001</c:v>
                </c:pt>
                <c:pt idx="370">
                  <c:v>0.44270799999999999</c:v>
                </c:pt>
                <c:pt idx="371">
                  <c:v>0.43576399999999998</c:v>
                </c:pt>
                <c:pt idx="372">
                  <c:v>0.45138899999999998</c:v>
                </c:pt>
                <c:pt idx="373">
                  <c:v>0.44270799999999999</c:v>
                </c:pt>
                <c:pt idx="374">
                  <c:v>0.40625</c:v>
                </c:pt>
                <c:pt idx="375">
                  <c:v>0.40798600000000002</c:v>
                </c:pt>
                <c:pt idx="376">
                  <c:v>0.42881900000000001</c:v>
                </c:pt>
                <c:pt idx="377">
                  <c:v>0.40798600000000002</c:v>
                </c:pt>
                <c:pt idx="378">
                  <c:v>0.39409699999999998</c:v>
                </c:pt>
                <c:pt idx="379">
                  <c:v>0.38541700000000001</c:v>
                </c:pt>
                <c:pt idx="380">
                  <c:v>0.39756900000000001</c:v>
                </c:pt>
                <c:pt idx="381">
                  <c:v>0.39409699999999998</c:v>
                </c:pt>
                <c:pt idx="382">
                  <c:v>0.37847199999999998</c:v>
                </c:pt>
                <c:pt idx="383">
                  <c:v>0.38888899999999998</c:v>
                </c:pt>
                <c:pt idx="384">
                  <c:v>0.38541700000000001</c:v>
                </c:pt>
                <c:pt idx="385">
                  <c:v>0.38888899999999998</c:v>
                </c:pt>
                <c:pt idx="386">
                  <c:v>0.40451399999999998</c:v>
                </c:pt>
                <c:pt idx="387">
                  <c:v>0.39930599999999999</c:v>
                </c:pt>
                <c:pt idx="388">
                  <c:v>0.40625</c:v>
                </c:pt>
                <c:pt idx="389">
                  <c:v>0.39756900000000001</c:v>
                </c:pt>
                <c:pt idx="390">
                  <c:v>0.38888899999999998</c:v>
                </c:pt>
                <c:pt idx="391">
                  <c:v>0.38541700000000001</c:v>
                </c:pt>
                <c:pt idx="392">
                  <c:v>0.36979200000000001</c:v>
                </c:pt>
                <c:pt idx="393">
                  <c:v>0.375</c:v>
                </c:pt>
                <c:pt idx="394">
                  <c:v>0.38020799999999999</c:v>
                </c:pt>
                <c:pt idx="395">
                  <c:v>0.37673600000000002</c:v>
                </c:pt>
                <c:pt idx="396">
                  <c:v>0.38194400000000001</c:v>
                </c:pt>
                <c:pt idx="397">
                  <c:v>0.37847199999999998</c:v>
                </c:pt>
                <c:pt idx="398">
                  <c:v>0.38368099999999999</c:v>
                </c:pt>
                <c:pt idx="399">
                  <c:v>0.38715300000000002</c:v>
                </c:pt>
                <c:pt idx="400">
                  <c:v>0.38715300000000002</c:v>
                </c:pt>
                <c:pt idx="401">
                  <c:v>0.38541700000000001</c:v>
                </c:pt>
                <c:pt idx="402">
                  <c:v>0.38194400000000001</c:v>
                </c:pt>
                <c:pt idx="403">
                  <c:v>0.37847199999999998</c:v>
                </c:pt>
                <c:pt idx="404">
                  <c:v>0.38368099999999999</c:v>
                </c:pt>
                <c:pt idx="405">
                  <c:v>0.39409699999999998</c:v>
                </c:pt>
                <c:pt idx="406">
                  <c:v>0.39409699999999998</c:v>
                </c:pt>
                <c:pt idx="407">
                  <c:v>0.39409699999999998</c:v>
                </c:pt>
                <c:pt idx="408">
                  <c:v>0.39756900000000001</c:v>
                </c:pt>
                <c:pt idx="409">
                  <c:v>0.39756900000000001</c:v>
                </c:pt>
                <c:pt idx="410">
                  <c:v>0.39236100000000002</c:v>
                </c:pt>
                <c:pt idx="411">
                  <c:v>0.38715300000000002</c:v>
                </c:pt>
                <c:pt idx="412">
                  <c:v>0.39236100000000002</c:v>
                </c:pt>
                <c:pt idx="413">
                  <c:v>0.39409699999999998</c:v>
                </c:pt>
                <c:pt idx="414">
                  <c:v>0.40972199999999998</c:v>
                </c:pt>
                <c:pt idx="415">
                  <c:v>0.40277800000000002</c:v>
                </c:pt>
                <c:pt idx="416">
                  <c:v>0.38888899999999998</c:v>
                </c:pt>
                <c:pt idx="417">
                  <c:v>0.39756900000000001</c:v>
                </c:pt>
                <c:pt idx="418">
                  <c:v>0.390625</c:v>
                </c:pt>
                <c:pt idx="419">
                  <c:v>0.38194400000000001</c:v>
                </c:pt>
                <c:pt idx="420">
                  <c:v>0.39236100000000002</c:v>
                </c:pt>
                <c:pt idx="421">
                  <c:v>0.38888899999999998</c:v>
                </c:pt>
                <c:pt idx="422">
                  <c:v>0.390625</c:v>
                </c:pt>
                <c:pt idx="423">
                  <c:v>0.38541700000000001</c:v>
                </c:pt>
                <c:pt idx="424">
                  <c:v>0.40451399999999998</c:v>
                </c:pt>
                <c:pt idx="425">
                  <c:v>0.41319400000000001</c:v>
                </c:pt>
                <c:pt idx="426">
                  <c:v>0.40972199999999998</c:v>
                </c:pt>
                <c:pt idx="427">
                  <c:v>0.41319400000000001</c:v>
                </c:pt>
                <c:pt idx="428">
                  <c:v>0.42361100000000002</c:v>
                </c:pt>
                <c:pt idx="429">
                  <c:v>0.421875</c:v>
                </c:pt>
                <c:pt idx="430">
                  <c:v>0.43229200000000001</c:v>
                </c:pt>
                <c:pt idx="431">
                  <c:v>0.42881900000000001</c:v>
                </c:pt>
                <c:pt idx="432">
                  <c:v>0.43402800000000002</c:v>
                </c:pt>
                <c:pt idx="433">
                  <c:v>0.4375</c:v>
                </c:pt>
                <c:pt idx="434">
                  <c:v>0.43576399999999998</c:v>
                </c:pt>
                <c:pt idx="435">
                  <c:v>0.43923600000000002</c:v>
                </c:pt>
                <c:pt idx="436">
                  <c:v>0.44097199999999998</c:v>
                </c:pt>
                <c:pt idx="437">
                  <c:v>0.43576399999999998</c:v>
                </c:pt>
                <c:pt idx="438">
                  <c:v>0.43402800000000002</c:v>
                </c:pt>
                <c:pt idx="439">
                  <c:v>0.45138899999999998</c:v>
                </c:pt>
                <c:pt idx="440">
                  <c:v>0.46527800000000002</c:v>
                </c:pt>
                <c:pt idx="441">
                  <c:v>0.45833299999999999</c:v>
                </c:pt>
                <c:pt idx="442">
                  <c:v>0.453125</c:v>
                </c:pt>
                <c:pt idx="443">
                  <c:v>0.44444400000000001</c:v>
                </c:pt>
                <c:pt idx="444">
                  <c:v>0.45833299999999999</c:v>
                </c:pt>
                <c:pt idx="445">
                  <c:v>0.46006900000000001</c:v>
                </c:pt>
                <c:pt idx="446">
                  <c:v>0.46527800000000002</c:v>
                </c:pt>
                <c:pt idx="447">
                  <c:v>0.46875</c:v>
                </c:pt>
                <c:pt idx="448">
                  <c:v>0.484375</c:v>
                </c:pt>
                <c:pt idx="449">
                  <c:v>0.47395799999999999</c:v>
                </c:pt>
                <c:pt idx="450">
                  <c:v>0.47222199999999998</c:v>
                </c:pt>
                <c:pt idx="451">
                  <c:v>0.47743099999999999</c:v>
                </c:pt>
                <c:pt idx="452">
                  <c:v>0.46527800000000002</c:v>
                </c:pt>
                <c:pt idx="453">
                  <c:v>0.45486100000000002</c:v>
                </c:pt>
                <c:pt idx="454">
                  <c:v>0.46354200000000001</c:v>
                </c:pt>
                <c:pt idx="455">
                  <c:v>0.46527800000000002</c:v>
                </c:pt>
                <c:pt idx="456">
                  <c:v>0.46701399999999998</c:v>
                </c:pt>
                <c:pt idx="457">
                  <c:v>0.46701399999999998</c:v>
                </c:pt>
                <c:pt idx="458">
                  <c:v>0.46180599999999999</c:v>
                </c:pt>
                <c:pt idx="459">
                  <c:v>0.44270799999999999</c:v>
                </c:pt>
                <c:pt idx="460">
                  <c:v>0.421875</c:v>
                </c:pt>
                <c:pt idx="461">
                  <c:v>0.43055599999999999</c:v>
                </c:pt>
                <c:pt idx="462">
                  <c:v>0.40277800000000002</c:v>
                </c:pt>
                <c:pt idx="463">
                  <c:v>0.40451399999999998</c:v>
                </c:pt>
                <c:pt idx="464">
                  <c:v>0.39930599999999999</c:v>
                </c:pt>
                <c:pt idx="465">
                  <c:v>0.40625</c:v>
                </c:pt>
                <c:pt idx="466">
                  <c:v>0.41493099999999999</c:v>
                </c:pt>
                <c:pt idx="467">
                  <c:v>0.40625</c:v>
                </c:pt>
                <c:pt idx="468">
                  <c:v>0.39756900000000001</c:v>
                </c:pt>
                <c:pt idx="469">
                  <c:v>0.390625</c:v>
                </c:pt>
                <c:pt idx="470">
                  <c:v>0.38541700000000001</c:v>
                </c:pt>
                <c:pt idx="471">
                  <c:v>0.37326399999999998</c:v>
                </c:pt>
                <c:pt idx="472">
                  <c:v>0.36805599999999999</c:v>
                </c:pt>
                <c:pt idx="473">
                  <c:v>0.35590300000000002</c:v>
                </c:pt>
                <c:pt idx="474">
                  <c:v>0.35416700000000001</c:v>
                </c:pt>
                <c:pt idx="475">
                  <c:v>0.359375</c:v>
                </c:pt>
                <c:pt idx="476">
                  <c:v>0.36111100000000002</c:v>
                </c:pt>
                <c:pt idx="477">
                  <c:v>0.35069400000000001</c:v>
                </c:pt>
                <c:pt idx="478">
                  <c:v>0.36458299999999999</c:v>
                </c:pt>
                <c:pt idx="479">
                  <c:v>0.36631900000000001</c:v>
                </c:pt>
                <c:pt idx="480">
                  <c:v>0.36631900000000001</c:v>
                </c:pt>
                <c:pt idx="481">
                  <c:v>0.34895799999999999</c:v>
                </c:pt>
                <c:pt idx="482">
                  <c:v>0.33506900000000001</c:v>
                </c:pt>
                <c:pt idx="483">
                  <c:v>0.34375</c:v>
                </c:pt>
                <c:pt idx="484">
                  <c:v>0.34895799999999999</c:v>
                </c:pt>
                <c:pt idx="485">
                  <c:v>0.35243099999999999</c:v>
                </c:pt>
                <c:pt idx="486">
                  <c:v>0.36111100000000002</c:v>
                </c:pt>
                <c:pt idx="487">
                  <c:v>0.36111100000000002</c:v>
                </c:pt>
                <c:pt idx="488">
                  <c:v>0.35763899999999998</c:v>
                </c:pt>
                <c:pt idx="489">
                  <c:v>0.34375</c:v>
                </c:pt>
                <c:pt idx="490">
                  <c:v>0.34548600000000002</c:v>
                </c:pt>
                <c:pt idx="491">
                  <c:v>0.35763899999999998</c:v>
                </c:pt>
                <c:pt idx="492">
                  <c:v>0.36284699999999998</c:v>
                </c:pt>
                <c:pt idx="493">
                  <c:v>0.35763899999999998</c:v>
                </c:pt>
                <c:pt idx="494">
                  <c:v>0.359375</c:v>
                </c:pt>
                <c:pt idx="495">
                  <c:v>0.37326399999999998</c:v>
                </c:pt>
                <c:pt idx="496">
                  <c:v>0.36979200000000001</c:v>
                </c:pt>
                <c:pt idx="497">
                  <c:v>0.38107600000000003</c:v>
                </c:pt>
                <c:pt idx="498">
                  <c:v>0.375</c:v>
                </c:pt>
                <c:pt idx="499">
                  <c:v>0.36284699999999998</c:v>
                </c:pt>
                <c:pt idx="500">
                  <c:v>0.36458299999999999</c:v>
                </c:pt>
                <c:pt idx="501">
                  <c:v>0.36111100000000002</c:v>
                </c:pt>
                <c:pt idx="502">
                  <c:v>0.37152800000000002</c:v>
                </c:pt>
                <c:pt idx="503">
                  <c:v>0.375</c:v>
                </c:pt>
                <c:pt idx="504">
                  <c:v>0.37847199999999998</c:v>
                </c:pt>
                <c:pt idx="505">
                  <c:v>0.37326399999999998</c:v>
                </c:pt>
                <c:pt idx="506">
                  <c:v>0.36111100000000002</c:v>
                </c:pt>
                <c:pt idx="507">
                  <c:v>0.36284699999999998</c:v>
                </c:pt>
                <c:pt idx="508">
                  <c:v>0.36631900000000001</c:v>
                </c:pt>
                <c:pt idx="509">
                  <c:v>0.36631900000000001</c:v>
                </c:pt>
                <c:pt idx="510">
                  <c:v>0.35590300000000002</c:v>
                </c:pt>
                <c:pt idx="511">
                  <c:v>0.35763899999999998</c:v>
                </c:pt>
                <c:pt idx="512">
                  <c:v>0.35590300000000002</c:v>
                </c:pt>
                <c:pt idx="513">
                  <c:v>0.34895799999999999</c:v>
                </c:pt>
                <c:pt idx="514">
                  <c:v>0.34722199999999998</c:v>
                </c:pt>
                <c:pt idx="515">
                  <c:v>0.34722199999999998</c:v>
                </c:pt>
                <c:pt idx="516">
                  <c:v>0.34548600000000002</c:v>
                </c:pt>
                <c:pt idx="517">
                  <c:v>0.34375</c:v>
                </c:pt>
                <c:pt idx="518">
                  <c:v>0.34982600000000003</c:v>
                </c:pt>
                <c:pt idx="519">
                  <c:v>0.36111100000000002</c:v>
                </c:pt>
                <c:pt idx="520">
                  <c:v>0.35590300000000002</c:v>
                </c:pt>
                <c:pt idx="521">
                  <c:v>0.359375</c:v>
                </c:pt>
                <c:pt idx="522">
                  <c:v>0.37152800000000002</c:v>
                </c:pt>
                <c:pt idx="523">
                  <c:v>0.36631900000000001</c:v>
                </c:pt>
                <c:pt idx="524">
                  <c:v>0.36805599999999999</c:v>
                </c:pt>
                <c:pt idx="525">
                  <c:v>0.36979200000000001</c:v>
                </c:pt>
                <c:pt idx="526">
                  <c:v>0.36111100000000002</c:v>
                </c:pt>
                <c:pt idx="527">
                  <c:v>0.34895799999999999</c:v>
                </c:pt>
                <c:pt idx="528">
                  <c:v>0.34201399999999998</c:v>
                </c:pt>
                <c:pt idx="529">
                  <c:v>0.34201399999999998</c:v>
                </c:pt>
                <c:pt idx="530">
                  <c:v>0.34201399999999998</c:v>
                </c:pt>
                <c:pt idx="531">
                  <c:v>0.34027800000000002</c:v>
                </c:pt>
                <c:pt idx="532">
                  <c:v>0.33854200000000001</c:v>
                </c:pt>
                <c:pt idx="533">
                  <c:v>0.328125</c:v>
                </c:pt>
                <c:pt idx="534">
                  <c:v>0.32291700000000001</c:v>
                </c:pt>
                <c:pt idx="535">
                  <c:v>0.32291700000000001</c:v>
                </c:pt>
                <c:pt idx="536">
                  <c:v>0.328125</c:v>
                </c:pt>
                <c:pt idx="537">
                  <c:v>0.33333299999999999</c:v>
                </c:pt>
                <c:pt idx="538">
                  <c:v>0.34548600000000002</c:v>
                </c:pt>
                <c:pt idx="539">
                  <c:v>0.33680599999999999</c:v>
                </c:pt>
                <c:pt idx="540">
                  <c:v>0.33333299999999999</c:v>
                </c:pt>
                <c:pt idx="541">
                  <c:v>0.33680599999999999</c:v>
                </c:pt>
                <c:pt idx="542">
                  <c:v>0.32725700000000002</c:v>
                </c:pt>
                <c:pt idx="543">
                  <c:v>0.32118099999999999</c:v>
                </c:pt>
                <c:pt idx="544">
                  <c:v>0.32118099999999999</c:v>
                </c:pt>
                <c:pt idx="545">
                  <c:v>0.31944400000000001</c:v>
                </c:pt>
                <c:pt idx="546">
                  <c:v>0.31944400000000001</c:v>
                </c:pt>
                <c:pt idx="547">
                  <c:v>0.32118099999999999</c:v>
                </c:pt>
                <c:pt idx="548">
                  <c:v>0.32118099999999999</c:v>
                </c:pt>
                <c:pt idx="549">
                  <c:v>0.32118099999999999</c:v>
                </c:pt>
                <c:pt idx="550">
                  <c:v>0.32638899999999998</c:v>
                </c:pt>
                <c:pt idx="551">
                  <c:v>0.328125</c:v>
                </c:pt>
                <c:pt idx="552">
                  <c:v>0.32986100000000002</c:v>
                </c:pt>
                <c:pt idx="553">
                  <c:v>0.33680599999999999</c:v>
                </c:pt>
                <c:pt idx="554">
                  <c:v>0.34548600000000002</c:v>
                </c:pt>
                <c:pt idx="555">
                  <c:v>0.34375</c:v>
                </c:pt>
                <c:pt idx="556">
                  <c:v>0.34375</c:v>
                </c:pt>
                <c:pt idx="557">
                  <c:v>0.34201399999999998</c:v>
                </c:pt>
                <c:pt idx="558">
                  <c:v>0.33854200000000001</c:v>
                </c:pt>
                <c:pt idx="559">
                  <c:v>0.33854200000000001</c:v>
                </c:pt>
                <c:pt idx="560">
                  <c:v>0.328125</c:v>
                </c:pt>
                <c:pt idx="561">
                  <c:v>0.33159699999999998</c:v>
                </c:pt>
                <c:pt idx="562">
                  <c:v>0.34027800000000002</c:v>
                </c:pt>
                <c:pt idx="563">
                  <c:v>0.33854200000000001</c:v>
                </c:pt>
                <c:pt idx="564">
                  <c:v>0.35156300000000001</c:v>
                </c:pt>
                <c:pt idx="565">
                  <c:v>0.356771</c:v>
                </c:pt>
                <c:pt idx="566">
                  <c:v>0.35763899999999998</c:v>
                </c:pt>
                <c:pt idx="567">
                  <c:v>0.36458299999999999</c:v>
                </c:pt>
                <c:pt idx="568">
                  <c:v>0.359375</c:v>
                </c:pt>
                <c:pt idx="569">
                  <c:v>0.36111100000000002</c:v>
                </c:pt>
                <c:pt idx="570">
                  <c:v>0.36111100000000002</c:v>
                </c:pt>
                <c:pt idx="571">
                  <c:v>0.36111100000000002</c:v>
                </c:pt>
                <c:pt idx="572">
                  <c:v>0.37152800000000002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D1-4F01-9C0E-13975F6A3825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val>
            <c:numRef>
              <c:f>[MSFT.xlsx]MSFT!$O$2:$O$574</c:f>
              <c:numCache>
                <c:formatCode>General</c:formatCode>
                <c:ptCount val="573"/>
                <c:pt idx="127">
                  <c:v>9.8089999999999997E-2</c:v>
                </c:pt>
                <c:pt idx="128">
                  <c:v>9.8089999999999997E-2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D1-4F01-9C0E-13975F6A382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val>
            <c:numRef>
              <c:f>[MSFT.xlsx]MSFT!$P$2:$P$574</c:f>
              <c:numCache>
                <c:formatCode>General</c:formatCode>
                <c:ptCount val="573"/>
                <c:pt idx="128">
                  <c:v>0.44</c:v>
                </c:pt>
                <c:pt idx="129">
                  <c:v>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D1-4F01-9C0E-13975F6A3825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val>
            <c:numRef>
              <c:f>[MSFT.xlsx]MSFT!$Q$2:$Q$574</c:f>
              <c:numCache>
                <c:formatCode>General</c:formatCode>
                <c:ptCount val="573"/>
                <c:pt idx="128">
                  <c:v>0.26</c:v>
                </c:pt>
                <c:pt idx="129">
                  <c:v>0.26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D1-4F01-9C0E-13975F6A3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0574376"/>
        <c:axId val="420575360"/>
      </c:lineChart>
      <c:catAx>
        <c:axId val="4205743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20575360"/>
        <c:crosses val="autoZero"/>
        <c:auto val="1"/>
        <c:lblAlgn val="ctr"/>
        <c:lblOffset val="100"/>
        <c:tickLblSkip val="3"/>
        <c:noMultiLvlLbl val="0"/>
      </c:catAx>
      <c:valAx>
        <c:axId val="4205753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574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Share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[MSFT.xlsx]MSFT!$A$13:$A$772</c:f>
              <c:numCache>
                <c:formatCode>m/d/yyyy</c:formatCode>
                <c:ptCount val="760"/>
                <c:pt idx="0">
                  <c:v>31502</c:v>
                </c:pt>
                <c:pt idx="1">
                  <c:v>31503</c:v>
                </c:pt>
                <c:pt idx="2">
                  <c:v>31504</c:v>
                </c:pt>
                <c:pt idx="3">
                  <c:v>31505</c:v>
                </c:pt>
                <c:pt idx="4">
                  <c:v>31506</c:v>
                </c:pt>
                <c:pt idx="5">
                  <c:v>31509</c:v>
                </c:pt>
                <c:pt idx="6">
                  <c:v>31510</c:v>
                </c:pt>
                <c:pt idx="7">
                  <c:v>31511</c:v>
                </c:pt>
                <c:pt idx="8">
                  <c:v>31512</c:v>
                </c:pt>
                <c:pt idx="9">
                  <c:v>31513</c:v>
                </c:pt>
                <c:pt idx="10">
                  <c:v>31516</c:v>
                </c:pt>
                <c:pt idx="11">
                  <c:v>31517</c:v>
                </c:pt>
                <c:pt idx="12">
                  <c:v>31518</c:v>
                </c:pt>
                <c:pt idx="13">
                  <c:v>31519</c:v>
                </c:pt>
                <c:pt idx="14">
                  <c:v>31520</c:v>
                </c:pt>
                <c:pt idx="15">
                  <c:v>31523</c:v>
                </c:pt>
                <c:pt idx="16">
                  <c:v>31524</c:v>
                </c:pt>
                <c:pt idx="17">
                  <c:v>31525</c:v>
                </c:pt>
                <c:pt idx="18">
                  <c:v>31526</c:v>
                </c:pt>
                <c:pt idx="19">
                  <c:v>31527</c:v>
                </c:pt>
                <c:pt idx="20">
                  <c:v>31530</c:v>
                </c:pt>
                <c:pt idx="21">
                  <c:v>31531</c:v>
                </c:pt>
                <c:pt idx="22">
                  <c:v>31532</c:v>
                </c:pt>
                <c:pt idx="23">
                  <c:v>31533</c:v>
                </c:pt>
                <c:pt idx="24">
                  <c:v>31534</c:v>
                </c:pt>
                <c:pt idx="25">
                  <c:v>31537</c:v>
                </c:pt>
                <c:pt idx="26">
                  <c:v>31538</c:v>
                </c:pt>
                <c:pt idx="27">
                  <c:v>31539</c:v>
                </c:pt>
                <c:pt idx="28">
                  <c:v>31540</c:v>
                </c:pt>
                <c:pt idx="29">
                  <c:v>31541</c:v>
                </c:pt>
                <c:pt idx="30">
                  <c:v>31544</c:v>
                </c:pt>
                <c:pt idx="31">
                  <c:v>31545</c:v>
                </c:pt>
                <c:pt idx="32">
                  <c:v>31546</c:v>
                </c:pt>
                <c:pt idx="33">
                  <c:v>31547</c:v>
                </c:pt>
                <c:pt idx="34">
                  <c:v>31548</c:v>
                </c:pt>
                <c:pt idx="35">
                  <c:v>31551</c:v>
                </c:pt>
                <c:pt idx="36">
                  <c:v>31552</c:v>
                </c:pt>
                <c:pt idx="37">
                  <c:v>31553</c:v>
                </c:pt>
                <c:pt idx="38">
                  <c:v>31554</c:v>
                </c:pt>
                <c:pt idx="39">
                  <c:v>31555</c:v>
                </c:pt>
                <c:pt idx="40">
                  <c:v>31559</c:v>
                </c:pt>
                <c:pt idx="41">
                  <c:v>31560</c:v>
                </c:pt>
                <c:pt idx="42">
                  <c:v>31561</c:v>
                </c:pt>
                <c:pt idx="43">
                  <c:v>31562</c:v>
                </c:pt>
                <c:pt idx="44">
                  <c:v>31565</c:v>
                </c:pt>
                <c:pt idx="45">
                  <c:v>31566</c:v>
                </c:pt>
                <c:pt idx="46">
                  <c:v>31567</c:v>
                </c:pt>
                <c:pt idx="47">
                  <c:v>31568</c:v>
                </c:pt>
                <c:pt idx="48">
                  <c:v>31569</c:v>
                </c:pt>
                <c:pt idx="49">
                  <c:v>31572</c:v>
                </c:pt>
                <c:pt idx="50">
                  <c:v>31573</c:v>
                </c:pt>
                <c:pt idx="51">
                  <c:v>31574</c:v>
                </c:pt>
                <c:pt idx="52">
                  <c:v>31575</c:v>
                </c:pt>
                <c:pt idx="53">
                  <c:v>31576</c:v>
                </c:pt>
                <c:pt idx="54">
                  <c:v>31579</c:v>
                </c:pt>
                <c:pt idx="55">
                  <c:v>31580</c:v>
                </c:pt>
                <c:pt idx="56">
                  <c:v>31581</c:v>
                </c:pt>
                <c:pt idx="57">
                  <c:v>31582</c:v>
                </c:pt>
                <c:pt idx="58">
                  <c:v>31583</c:v>
                </c:pt>
                <c:pt idx="59">
                  <c:v>31586</c:v>
                </c:pt>
                <c:pt idx="60">
                  <c:v>31587</c:v>
                </c:pt>
                <c:pt idx="61">
                  <c:v>31588</c:v>
                </c:pt>
                <c:pt idx="62">
                  <c:v>31589</c:v>
                </c:pt>
                <c:pt idx="63">
                  <c:v>31590</c:v>
                </c:pt>
                <c:pt idx="64">
                  <c:v>31593</c:v>
                </c:pt>
                <c:pt idx="65">
                  <c:v>31594</c:v>
                </c:pt>
                <c:pt idx="66">
                  <c:v>31595</c:v>
                </c:pt>
                <c:pt idx="67">
                  <c:v>31596</c:v>
                </c:pt>
                <c:pt idx="68">
                  <c:v>31600</c:v>
                </c:pt>
                <c:pt idx="69">
                  <c:v>31601</c:v>
                </c:pt>
                <c:pt idx="70">
                  <c:v>31602</c:v>
                </c:pt>
                <c:pt idx="71">
                  <c:v>31603</c:v>
                </c:pt>
                <c:pt idx="72">
                  <c:v>31604</c:v>
                </c:pt>
                <c:pt idx="73">
                  <c:v>31607</c:v>
                </c:pt>
                <c:pt idx="74">
                  <c:v>31608</c:v>
                </c:pt>
                <c:pt idx="75">
                  <c:v>31609</c:v>
                </c:pt>
                <c:pt idx="76">
                  <c:v>31610</c:v>
                </c:pt>
                <c:pt idx="77">
                  <c:v>31611</c:v>
                </c:pt>
                <c:pt idx="78">
                  <c:v>31614</c:v>
                </c:pt>
                <c:pt idx="79">
                  <c:v>31615</c:v>
                </c:pt>
                <c:pt idx="80">
                  <c:v>31616</c:v>
                </c:pt>
                <c:pt idx="81">
                  <c:v>31617</c:v>
                </c:pt>
                <c:pt idx="82">
                  <c:v>31618</c:v>
                </c:pt>
                <c:pt idx="83">
                  <c:v>31621</c:v>
                </c:pt>
                <c:pt idx="84">
                  <c:v>31622</c:v>
                </c:pt>
                <c:pt idx="85">
                  <c:v>31623</c:v>
                </c:pt>
                <c:pt idx="86">
                  <c:v>31624</c:v>
                </c:pt>
                <c:pt idx="87">
                  <c:v>31625</c:v>
                </c:pt>
                <c:pt idx="88">
                  <c:v>31628</c:v>
                </c:pt>
                <c:pt idx="89">
                  <c:v>31629</c:v>
                </c:pt>
                <c:pt idx="90">
                  <c:v>31630</c:v>
                </c:pt>
                <c:pt idx="91">
                  <c:v>31631</c:v>
                </c:pt>
                <c:pt idx="92">
                  <c:v>31632</c:v>
                </c:pt>
                <c:pt idx="93">
                  <c:v>31635</c:v>
                </c:pt>
                <c:pt idx="94">
                  <c:v>31636</c:v>
                </c:pt>
                <c:pt idx="95">
                  <c:v>31637</c:v>
                </c:pt>
                <c:pt idx="96">
                  <c:v>31638</c:v>
                </c:pt>
                <c:pt idx="97">
                  <c:v>31639</c:v>
                </c:pt>
                <c:pt idx="98">
                  <c:v>31642</c:v>
                </c:pt>
                <c:pt idx="99">
                  <c:v>31643</c:v>
                </c:pt>
                <c:pt idx="100">
                  <c:v>31644</c:v>
                </c:pt>
                <c:pt idx="101">
                  <c:v>31645</c:v>
                </c:pt>
                <c:pt idx="102">
                  <c:v>31646</c:v>
                </c:pt>
                <c:pt idx="103">
                  <c:v>31649</c:v>
                </c:pt>
                <c:pt idx="104">
                  <c:v>31650</c:v>
                </c:pt>
                <c:pt idx="105">
                  <c:v>31651</c:v>
                </c:pt>
                <c:pt idx="106">
                  <c:v>31652</c:v>
                </c:pt>
                <c:pt idx="107">
                  <c:v>31653</c:v>
                </c:pt>
                <c:pt idx="108">
                  <c:v>31657</c:v>
                </c:pt>
                <c:pt idx="109">
                  <c:v>31658</c:v>
                </c:pt>
                <c:pt idx="110">
                  <c:v>31659</c:v>
                </c:pt>
                <c:pt idx="111">
                  <c:v>31660</c:v>
                </c:pt>
                <c:pt idx="112">
                  <c:v>31663</c:v>
                </c:pt>
                <c:pt idx="113">
                  <c:v>31664</c:v>
                </c:pt>
                <c:pt idx="114">
                  <c:v>31665</c:v>
                </c:pt>
                <c:pt idx="115">
                  <c:v>31666</c:v>
                </c:pt>
                <c:pt idx="116">
                  <c:v>31667</c:v>
                </c:pt>
                <c:pt idx="117">
                  <c:v>31670</c:v>
                </c:pt>
                <c:pt idx="118">
                  <c:v>31671</c:v>
                </c:pt>
                <c:pt idx="119">
                  <c:v>31672</c:v>
                </c:pt>
                <c:pt idx="120">
                  <c:v>31673</c:v>
                </c:pt>
                <c:pt idx="121">
                  <c:v>31674</c:v>
                </c:pt>
                <c:pt idx="122">
                  <c:v>31677</c:v>
                </c:pt>
                <c:pt idx="123">
                  <c:v>31678</c:v>
                </c:pt>
                <c:pt idx="124">
                  <c:v>31679</c:v>
                </c:pt>
                <c:pt idx="125">
                  <c:v>31680</c:v>
                </c:pt>
                <c:pt idx="126">
                  <c:v>31681</c:v>
                </c:pt>
                <c:pt idx="127">
                  <c:v>31684</c:v>
                </c:pt>
                <c:pt idx="128">
                  <c:v>31685</c:v>
                </c:pt>
                <c:pt idx="129">
                  <c:v>31686</c:v>
                </c:pt>
                <c:pt idx="130">
                  <c:v>31687</c:v>
                </c:pt>
                <c:pt idx="131">
                  <c:v>31688</c:v>
                </c:pt>
                <c:pt idx="132">
                  <c:v>31691</c:v>
                </c:pt>
                <c:pt idx="133">
                  <c:v>31692</c:v>
                </c:pt>
                <c:pt idx="134">
                  <c:v>31693</c:v>
                </c:pt>
                <c:pt idx="135">
                  <c:v>31694</c:v>
                </c:pt>
                <c:pt idx="136">
                  <c:v>31695</c:v>
                </c:pt>
                <c:pt idx="137">
                  <c:v>31698</c:v>
                </c:pt>
                <c:pt idx="138">
                  <c:v>31699</c:v>
                </c:pt>
                <c:pt idx="139">
                  <c:v>31700</c:v>
                </c:pt>
                <c:pt idx="140">
                  <c:v>31701</c:v>
                </c:pt>
                <c:pt idx="141">
                  <c:v>31702</c:v>
                </c:pt>
                <c:pt idx="142">
                  <c:v>31705</c:v>
                </c:pt>
                <c:pt idx="143">
                  <c:v>31706</c:v>
                </c:pt>
                <c:pt idx="144">
                  <c:v>31707</c:v>
                </c:pt>
                <c:pt idx="145">
                  <c:v>31708</c:v>
                </c:pt>
                <c:pt idx="146">
                  <c:v>31709</c:v>
                </c:pt>
                <c:pt idx="147">
                  <c:v>31712</c:v>
                </c:pt>
                <c:pt idx="148">
                  <c:v>31713</c:v>
                </c:pt>
                <c:pt idx="149">
                  <c:v>31714</c:v>
                </c:pt>
                <c:pt idx="150">
                  <c:v>31715</c:v>
                </c:pt>
                <c:pt idx="151">
                  <c:v>31716</c:v>
                </c:pt>
                <c:pt idx="152">
                  <c:v>31719</c:v>
                </c:pt>
                <c:pt idx="153">
                  <c:v>31720</c:v>
                </c:pt>
                <c:pt idx="154">
                  <c:v>31721</c:v>
                </c:pt>
                <c:pt idx="155">
                  <c:v>31722</c:v>
                </c:pt>
                <c:pt idx="156">
                  <c:v>31723</c:v>
                </c:pt>
                <c:pt idx="157">
                  <c:v>31726</c:v>
                </c:pt>
                <c:pt idx="158">
                  <c:v>31727</c:v>
                </c:pt>
                <c:pt idx="159">
                  <c:v>31728</c:v>
                </c:pt>
                <c:pt idx="160">
                  <c:v>31729</c:v>
                </c:pt>
                <c:pt idx="161">
                  <c:v>31730</c:v>
                </c:pt>
                <c:pt idx="162">
                  <c:v>31733</c:v>
                </c:pt>
                <c:pt idx="163">
                  <c:v>31734</c:v>
                </c:pt>
                <c:pt idx="164">
                  <c:v>31735</c:v>
                </c:pt>
                <c:pt idx="165">
                  <c:v>31736</c:v>
                </c:pt>
                <c:pt idx="166">
                  <c:v>31737</c:v>
                </c:pt>
                <c:pt idx="167">
                  <c:v>31740</c:v>
                </c:pt>
                <c:pt idx="168">
                  <c:v>31741</c:v>
                </c:pt>
                <c:pt idx="169">
                  <c:v>31742</c:v>
                </c:pt>
                <c:pt idx="170">
                  <c:v>31744</c:v>
                </c:pt>
                <c:pt idx="171">
                  <c:v>31747</c:v>
                </c:pt>
                <c:pt idx="172">
                  <c:v>31748</c:v>
                </c:pt>
                <c:pt idx="173">
                  <c:v>31749</c:v>
                </c:pt>
                <c:pt idx="174">
                  <c:v>31750</c:v>
                </c:pt>
                <c:pt idx="175">
                  <c:v>31751</c:v>
                </c:pt>
                <c:pt idx="176">
                  <c:v>31754</c:v>
                </c:pt>
                <c:pt idx="177">
                  <c:v>31755</c:v>
                </c:pt>
                <c:pt idx="178">
                  <c:v>31756</c:v>
                </c:pt>
                <c:pt idx="179">
                  <c:v>31757</c:v>
                </c:pt>
                <c:pt idx="180">
                  <c:v>31758</c:v>
                </c:pt>
                <c:pt idx="181">
                  <c:v>31761</c:v>
                </c:pt>
                <c:pt idx="182">
                  <c:v>31762</c:v>
                </c:pt>
                <c:pt idx="183">
                  <c:v>31763</c:v>
                </c:pt>
                <c:pt idx="184">
                  <c:v>31764</c:v>
                </c:pt>
                <c:pt idx="185">
                  <c:v>31765</c:v>
                </c:pt>
                <c:pt idx="186">
                  <c:v>31768</c:v>
                </c:pt>
                <c:pt idx="187">
                  <c:v>31769</c:v>
                </c:pt>
                <c:pt idx="188">
                  <c:v>31770</c:v>
                </c:pt>
                <c:pt idx="189">
                  <c:v>31772</c:v>
                </c:pt>
                <c:pt idx="190">
                  <c:v>31775</c:v>
                </c:pt>
                <c:pt idx="191">
                  <c:v>31776</c:v>
                </c:pt>
                <c:pt idx="192">
                  <c:v>31777</c:v>
                </c:pt>
                <c:pt idx="193">
                  <c:v>31779</c:v>
                </c:pt>
                <c:pt idx="194">
                  <c:v>31782</c:v>
                </c:pt>
                <c:pt idx="195">
                  <c:v>31783</c:v>
                </c:pt>
                <c:pt idx="196">
                  <c:v>31784</c:v>
                </c:pt>
                <c:pt idx="197">
                  <c:v>31785</c:v>
                </c:pt>
                <c:pt idx="198">
                  <c:v>31786</c:v>
                </c:pt>
                <c:pt idx="199">
                  <c:v>31789</c:v>
                </c:pt>
                <c:pt idx="200">
                  <c:v>31790</c:v>
                </c:pt>
                <c:pt idx="201">
                  <c:v>31791</c:v>
                </c:pt>
                <c:pt idx="202">
                  <c:v>31792</c:v>
                </c:pt>
                <c:pt idx="203">
                  <c:v>31793</c:v>
                </c:pt>
                <c:pt idx="204">
                  <c:v>31796</c:v>
                </c:pt>
                <c:pt idx="205">
                  <c:v>31797</c:v>
                </c:pt>
                <c:pt idx="206">
                  <c:v>31798</c:v>
                </c:pt>
                <c:pt idx="207">
                  <c:v>31799</c:v>
                </c:pt>
                <c:pt idx="208">
                  <c:v>31800</c:v>
                </c:pt>
                <c:pt idx="209">
                  <c:v>31803</c:v>
                </c:pt>
                <c:pt idx="210">
                  <c:v>31804</c:v>
                </c:pt>
                <c:pt idx="211">
                  <c:v>31805</c:v>
                </c:pt>
                <c:pt idx="212">
                  <c:v>31806</c:v>
                </c:pt>
                <c:pt idx="213">
                  <c:v>31807</c:v>
                </c:pt>
                <c:pt idx="214">
                  <c:v>31810</c:v>
                </c:pt>
                <c:pt idx="215">
                  <c:v>31811</c:v>
                </c:pt>
                <c:pt idx="216">
                  <c:v>31812</c:v>
                </c:pt>
                <c:pt idx="217">
                  <c:v>31813</c:v>
                </c:pt>
                <c:pt idx="218">
                  <c:v>31814</c:v>
                </c:pt>
                <c:pt idx="219">
                  <c:v>31817</c:v>
                </c:pt>
                <c:pt idx="220">
                  <c:v>31818</c:v>
                </c:pt>
                <c:pt idx="221">
                  <c:v>31819</c:v>
                </c:pt>
                <c:pt idx="222">
                  <c:v>31820</c:v>
                </c:pt>
                <c:pt idx="223">
                  <c:v>31821</c:v>
                </c:pt>
                <c:pt idx="224">
                  <c:v>31825</c:v>
                </c:pt>
                <c:pt idx="225">
                  <c:v>31826</c:v>
                </c:pt>
                <c:pt idx="226">
                  <c:v>31827</c:v>
                </c:pt>
                <c:pt idx="227">
                  <c:v>31828</c:v>
                </c:pt>
                <c:pt idx="228">
                  <c:v>31831</c:v>
                </c:pt>
                <c:pt idx="229">
                  <c:v>31832</c:v>
                </c:pt>
                <c:pt idx="230">
                  <c:v>31833</c:v>
                </c:pt>
                <c:pt idx="231">
                  <c:v>31834</c:v>
                </c:pt>
                <c:pt idx="232">
                  <c:v>31835</c:v>
                </c:pt>
                <c:pt idx="233">
                  <c:v>31838</c:v>
                </c:pt>
                <c:pt idx="234">
                  <c:v>31839</c:v>
                </c:pt>
                <c:pt idx="235">
                  <c:v>31840</c:v>
                </c:pt>
                <c:pt idx="236">
                  <c:v>31841</c:v>
                </c:pt>
                <c:pt idx="237">
                  <c:v>31842</c:v>
                </c:pt>
                <c:pt idx="238">
                  <c:v>31845</c:v>
                </c:pt>
                <c:pt idx="239">
                  <c:v>31846</c:v>
                </c:pt>
                <c:pt idx="240">
                  <c:v>31847</c:v>
                </c:pt>
                <c:pt idx="241">
                  <c:v>31848</c:v>
                </c:pt>
                <c:pt idx="242">
                  <c:v>31849</c:v>
                </c:pt>
                <c:pt idx="243">
                  <c:v>31852</c:v>
                </c:pt>
                <c:pt idx="244">
                  <c:v>31853</c:v>
                </c:pt>
                <c:pt idx="245">
                  <c:v>31854</c:v>
                </c:pt>
                <c:pt idx="246">
                  <c:v>31855</c:v>
                </c:pt>
                <c:pt idx="247">
                  <c:v>31856</c:v>
                </c:pt>
                <c:pt idx="248">
                  <c:v>31859</c:v>
                </c:pt>
                <c:pt idx="249">
                  <c:v>31860</c:v>
                </c:pt>
                <c:pt idx="250">
                  <c:v>31861</c:v>
                </c:pt>
                <c:pt idx="251">
                  <c:v>31862</c:v>
                </c:pt>
                <c:pt idx="252">
                  <c:v>31863</c:v>
                </c:pt>
                <c:pt idx="253">
                  <c:v>31866</c:v>
                </c:pt>
                <c:pt idx="254">
                  <c:v>31867</c:v>
                </c:pt>
                <c:pt idx="255">
                  <c:v>31868</c:v>
                </c:pt>
                <c:pt idx="256">
                  <c:v>31869</c:v>
                </c:pt>
                <c:pt idx="257">
                  <c:v>31870</c:v>
                </c:pt>
                <c:pt idx="258">
                  <c:v>31873</c:v>
                </c:pt>
                <c:pt idx="259">
                  <c:v>31874</c:v>
                </c:pt>
                <c:pt idx="260">
                  <c:v>31875</c:v>
                </c:pt>
                <c:pt idx="261">
                  <c:v>31876</c:v>
                </c:pt>
                <c:pt idx="262">
                  <c:v>31877</c:v>
                </c:pt>
                <c:pt idx="263">
                  <c:v>31880</c:v>
                </c:pt>
                <c:pt idx="264">
                  <c:v>31881</c:v>
                </c:pt>
                <c:pt idx="265">
                  <c:v>31882</c:v>
                </c:pt>
                <c:pt idx="266">
                  <c:v>31883</c:v>
                </c:pt>
                <c:pt idx="267">
                  <c:v>31887</c:v>
                </c:pt>
                <c:pt idx="268">
                  <c:v>31888</c:v>
                </c:pt>
                <c:pt idx="269">
                  <c:v>31889</c:v>
                </c:pt>
                <c:pt idx="270">
                  <c:v>31890</c:v>
                </c:pt>
                <c:pt idx="271">
                  <c:v>31891</c:v>
                </c:pt>
                <c:pt idx="272">
                  <c:v>31894</c:v>
                </c:pt>
                <c:pt idx="273">
                  <c:v>31895</c:v>
                </c:pt>
                <c:pt idx="274">
                  <c:v>31896</c:v>
                </c:pt>
                <c:pt idx="275">
                  <c:v>31897</c:v>
                </c:pt>
                <c:pt idx="276">
                  <c:v>31898</c:v>
                </c:pt>
                <c:pt idx="277">
                  <c:v>31901</c:v>
                </c:pt>
                <c:pt idx="278">
                  <c:v>31902</c:v>
                </c:pt>
                <c:pt idx="279">
                  <c:v>31903</c:v>
                </c:pt>
                <c:pt idx="280">
                  <c:v>31904</c:v>
                </c:pt>
                <c:pt idx="281">
                  <c:v>31905</c:v>
                </c:pt>
                <c:pt idx="282">
                  <c:v>31908</c:v>
                </c:pt>
                <c:pt idx="283">
                  <c:v>31909</c:v>
                </c:pt>
                <c:pt idx="284">
                  <c:v>31910</c:v>
                </c:pt>
                <c:pt idx="285">
                  <c:v>31911</c:v>
                </c:pt>
                <c:pt idx="286">
                  <c:v>31912</c:v>
                </c:pt>
                <c:pt idx="287">
                  <c:v>31915</c:v>
                </c:pt>
                <c:pt idx="288">
                  <c:v>31916</c:v>
                </c:pt>
                <c:pt idx="289">
                  <c:v>31917</c:v>
                </c:pt>
                <c:pt idx="290">
                  <c:v>31918</c:v>
                </c:pt>
                <c:pt idx="291">
                  <c:v>31919</c:v>
                </c:pt>
                <c:pt idx="292">
                  <c:v>31923</c:v>
                </c:pt>
                <c:pt idx="293">
                  <c:v>31924</c:v>
                </c:pt>
                <c:pt idx="294">
                  <c:v>31925</c:v>
                </c:pt>
                <c:pt idx="295">
                  <c:v>31926</c:v>
                </c:pt>
                <c:pt idx="296">
                  <c:v>31929</c:v>
                </c:pt>
                <c:pt idx="297">
                  <c:v>31930</c:v>
                </c:pt>
                <c:pt idx="298">
                  <c:v>31931</c:v>
                </c:pt>
                <c:pt idx="299">
                  <c:v>31932</c:v>
                </c:pt>
                <c:pt idx="300">
                  <c:v>31933</c:v>
                </c:pt>
                <c:pt idx="301">
                  <c:v>31936</c:v>
                </c:pt>
                <c:pt idx="302">
                  <c:v>31937</c:v>
                </c:pt>
                <c:pt idx="303">
                  <c:v>31938</c:v>
                </c:pt>
                <c:pt idx="304">
                  <c:v>31939</c:v>
                </c:pt>
                <c:pt idx="305">
                  <c:v>31940</c:v>
                </c:pt>
                <c:pt idx="306">
                  <c:v>31943</c:v>
                </c:pt>
                <c:pt idx="307">
                  <c:v>31944</c:v>
                </c:pt>
                <c:pt idx="308">
                  <c:v>31945</c:v>
                </c:pt>
                <c:pt idx="309">
                  <c:v>31946</c:v>
                </c:pt>
                <c:pt idx="310">
                  <c:v>31947</c:v>
                </c:pt>
                <c:pt idx="311">
                  <c:v>31950</c:v>
                </c:pt>
                <c:pt idx="312">
                  <c:v>31951</c:v>
                </c:pt>
                <c:pt idx="313">
                  <c:v>31952</c:v>
                </c:pt>
                <c:pt idx="314">
                  <c:v>31953</c:v>
                </c:pt>
                <c:pt idx="315">
                  <c:v>31954</c:v>
                </c:pt>
                <c:pt idx="316">
                  <c:v>31957</c:v>
                </c:pt>
                <c:pt idx="317">
                  <c:v>31958</c:v>
                </c:pt>
                <c:pt idx="318">
                  <c:v>31959</c:v>
                </c:pt>
                <c:pt idx="319">
                  <c:v>31960</c:v>
                </c:pt>
                <c:pt idx="320">
                  <c:v>31964</c:v>
                </c:pt>
                <c:pt idx="321">
                  <c:v>31965</c:v>
                </c:pt>
                <c:pt idx="322">
                  <c:v>31966</c:v>
                </c:pt>
                <c:pt idx="323">
                  <c:v>31967</c:v>
                </c:pt>
                <c:pt idx="324">
                  <c:v>31968</c:v>
                </c:pt>
                <c:pt idx="325">
                  <c:v>31971</c:v>
                </c:pt>
                <c:pt idx="326">
                  <c:v>31972</c:v>
                </c:pt>
                <c:pt idx="327">
                  <c:v>31973</c:v>
                </c:pt>
                <c:pt idx="328">
                  <c:v>31974</c:v>
                </c:pt>
                <c:pt idx="329">
                  <c:v>31975</c:v>
                </c:pt>
                <c:pt idx="330">
                  <c:v>31978</c:v>
                </c:pt>
                <c:pt idx="331">
                  <c:v>31979</c:v>
                </c:pt>
                <c:pt idx="332">
                  <c:v>31980</c:v>
                </c:pt>
                <c:pt idx="333">
                  <c:v>31981</c:v>
                </c:pt>
                <c:pt idx="334">
                  <c:v>31982</c:v>
                </c:pt>
                <c:pt idx="335">
                  <c:v>31985</c:v>
                </c:pt>
                <c:pt idx="336">
                  <c:v>31986</c:v>
                </c:pt>
                <c:pt idx="337">
                  <c:v>31987</c:v>
                </c:pt>
                <c:pt idx="338">
                  <c:v>31988</c:v>
                </c:pt>
                <c:pt idx="339">
                  <c:v>31989</c:v>
                </c:pt>
                <c:pt idx="340">
                  <c:v>31992</c:v>
                </c:pt>
                <c:pt idx="341">
                  <c:v>31993</c:v>
                </c:pt>
                <c:pt idx="342">
                  <c:v>31994</c:v>
                </c:pt>
                <c:pt idx="343">
                  <c:v>31995</c:v>
                </c:pt>
                <c:pt idx="344">
                  <c:v>31996</c:v>
                </c:pt>
                <c:pt idx="345">
                  <c:v>31999</c:v>
                </c:pt>
                <c:pt idx="346">
                  <c:v>32000</c:v>
                </c:pt>
                <c:pt idx="347">
                  <c:v>32001</c:v>
                </c:pt>
                <c:pt idx="348">
                  <c:v>32002</c:v>
                </c:pt>
                <c:pt idx="349">
                  <c:v>32003</c:v>
                </c:pt>
                <c:pt idx="350">
                  <c:v>32006</c:v>
                </c:pt>
                <c:pt idx="351">
                  <c:v>32007</c:v>
                </c:pt>
                <c:pt idx="352">
                  <c:v>32008</c:v>
                </c:pt>
                <c:pt idx="353">
                  <c:v>32009</c:v>
                </c:pt>
                <c:pt idx="354">
                  <c:v>32010</c:v>
                </c:pt>
                <c:pt idx="355">
                  <c:v>32013</c:v>
                </c:pt>
                <c:pt idx="356">
                  <c:v>32014</c:v>
                </c:pt>
                <c:pt idx="357">
                  <c:v>32015</c:v>
                </c:pt>
                <c:pt idx="358">
                  <c:v>32016</c:v>
                </c:pt>
                <c:pt idx="359">
                  <c:v>32017</c:v>
                </c:pt>
                <c:pt idx="360">
                  <c:v>32020</c:v>
                </c:pt>
                <c:pt idx="361">
                  <c:v>32021</c:v>
                </c:pt>
                <c:pt idx="362">
                  <c:v>32022</c:v>
                </c:pt>
                <c:pt idx="363">
                  <c:v>32023</c:v>
                </c:pt>
                <c:pt idx="364">
                  <c:v>32024</c:v>
                </c:pt>
                <c:pt idx="365">
                  <c:v>32028</c:v>
                </c:pt>
                <c:pt idx="366">
                  <c:v>32029</c:v>
                </c:pt>
                <c:pt idx="367">
                  <c:v>32030</c:v>
                </c:pt>
                <c:pt idx="368">
                  <c:v>32031</c:v>
                </c:pt>
                <c:pt idx="369">
                  <c:v>32034</c:v>
                </c:pt>
                <c:pt idx="370">
                  <c:v>32035</c:v>
                </c:pt>
                <c:pt idx="371">
                  <c:v>32036</c:v>
                </c:pt>
                <c:pt idx="372">
                  <c:v>32037</c:v>
                </c:pt>
                <c:pt idx="373">
                  <c:v>32038</c:v>
                </c:pt>
                <c:pt idx="374">
                  <c:v>32041</c:v>
                </c:pt>
                <c:pt idx="375">
                  <c:v>32042</c:v>
                </c:pt>
                <c:pt idx="376">
                  <c:v>32043</c:v>
                </c:pt>
                <c:pt idx="377">
                  <c:v>32044</c:v>
                </c:pt>
                <c:pt idx="378">
                  <c:v>32045</c:v>
                </c:pt>
                <c:pt idx="379">
                  <c:v>32048</c:v>
                </c:pt>
                <c:pt idx="380">
                  <c:v>32049</c:v>
                </c:pt>
                <c:pt idx="381">
                  <c:v>32050</c:v>
                </c:pt>
                <c:pt idx="382">
                  <c:v>32051</c:v>
                </c:pt>
                <c:pt idx="383">
                  <c:v>32052</c:v>
                </c:pt>
                <c:pt idx="384">
                  <c:v>32055</c:v>
                </c:pt>
                <c:pt idx="385">
                  <c:v>32056</c:v>
                </c:pt>
                <c:pt idx="386">
                  <c:v>32057</c:v>
                </c:pt>
                <c:pt idx="387">
                  <c:v>32058</c:v>
                </c:pt>
                <c:pt idx="388">
                  <c:v>32059</c:v>
                </c:pt>
                <c:pt idx="389">
                  <c:v>32062</c:v>
                </c:pt>
                <c:pt idx="390">
                  <c:v>32063</c:v>
                </c:pt>
                <c:pt idx="391">
                  <c:v>32064</c:v>
                </c:pt>
                <c:pt idx="392">
                  <c:v>32065</c:v>
                </c:pt>
                <c:pt idx="393">
                  <c:v>32066</c:v>
                </c:pt>
                <c:pt idx="394">
                  <c:v>32069</c:v>
                </c:pt>
                <c:pt idx="395">
                  <c:v>32070</c:v>
                </c:pt>
                <c:pt idx="396">
                  <c:v>32071</c:v>
                </c:pt>
                <c:pt idx="397">
                  <c:v>32072</c:v>
                </c:pt>
                <c:pt idx="398">
                  <c:v>32073</c:v>
                </c:pt>
                <c:pt idx="399">
                  <c:v>32076</c:v>
                </c:pt>
                <c:pt idx="400">
                  <c:v>32077</c:v>
                </c:pt>
                <c:pt idx="401">
                  <c:v>32078</c:v>
                </c:pt>
                <c:pt idx="402">
                  <c:v>32079</c:v>
                </c:pt>
                <c:pt idx="403">
                  <c:v>32080</c:v>
                </c:pt>
                <c:pt idx="404">
                  <c:v>32083</c:v>
                </c:pt>
                <c:pt idx="405">
                  <c:v>32084</c:v>
                </c:pt>
                <c:pt idx="406">
                  <c:v>32085</c:v>
                </c:pt>
                <c:pt idx="407">
                  <c:v>32086</c:v>
                </c:pt>
                <c:pt idx="408">
                  <c:v>32087</c:v>
                </c:pt>
                <c:pt idx="409">
                  <c:v>32090</c:v>
                </c:pt>
                <c:pt idx="410">
                  <c:v>32091</c:v>
                </c:pt>
                <c:pt idx="411">
                  <c:v>32092</c:v>
                </c:pt>
                <c:pt idx="412">
                  <c:v>32093</c:v>
                </c:pt>
                <c:pt idx="413">
                  <c:v>32094</c:v>
                </c:pt>
                <c:pt idx="414">
                  <c:v>32097</c:v>
                </c:pt>
                <c:pt idx="415">
                  <c:v>32098</c:v>
                </c:pt>
                <c:pt idx="416">
                  <c:v>32099</c:v>
                </c:pt>
                <c:pt idx="417">
                  <c:v>32100</c:v>
                </c:pt>
                <c:pt idx="418">
                  <c:v>32101</c:v>
                </c:pt>
                <c:pt idx="419">
                  <c:v>32104</c:v>
                </c:pt>
                <c:pt idx="420">
                  <c:v>32105</c:v>
                </c:pt>
                <c:pt idx="421">
                  <c:v>32106</c:v>
                </c:pt>
                <c:pt idx="422">
                  <c:v>32108</c:v>
                </c:pt>
                <c:pt idx="423">
                  <c:v>32111</c:v>
                </c:pt>
                <c:pt idx="424">
                  <c:v>32112</c:v>
                </c:pt>
                <c:pt idx="425">
                  <c:v>32113</c:v>
                </c:pt>
                <c:pt idx="426">
                  <c:v>32114</c:v>
                </c:pt>
                <c:pt idx="427">
                  <c:v>32115</c:v>
                </c:pt>
                <c:pt idx="428">
                  <c:v>32118</c:v>
                </c:pt>
                <c:pt idx="429">
                  <c:v>32119</c:v>
                </c:pt>
                <c:pt idx="430">
                  <c:v>32120</c:v>
                </c:pt>
                <c:pt idx="431">
                  <c:v>32121</c:v>
                </c:pt>
                <c:pt idx="432">
                  <c:v>32122</c:v>
                </c:pt>
                <c:pt idx="433">
                  <c:v>32125</c:v>
                </c:pt>
                <c:pt idx="434">
                  <c:v>32126</c:v>
                </c:pt>
                <c:pt idx="435">
                  <c:v>32127</c:v>
                </c:pt>
                <c:pt idx="436">
                  <c:v>32128</c:v>
                </c:pt>
                <c:pt idx="437">
                  <c:v>32129</c:v>
                </c:pt>
                <c:pt idx="438">
                  <c:v>32132</c:v>
                </c:pt>
                <c:pt idx="439">
                  <c:v>32133</c:v>
                </c:pt>
                <c:pt idx="440">
                  <c:v>32134</c:v>
                </c:pt>
                <c:pt idx="441">
                  <c:v>32135</c:v>
                </c:pt>
                <c:pt idx="442">
                  <c:v>32139</c:v>
                </c:pt>
                <c:pt idx="443">
                  <c:v>32140</c:v>
                </c:pt>
                <c:pt idx="444">
                  <c:v>32141</c:v>
                </c:pt>
                <c:pt idx="445">
                  <c:v>32142</c:v>
                </c:pt>
                <c:pt idx="446">
                  <c:v>32146</c:v>
                </c:pt>
                <c:pt idx="447">
                  <c:v>32147</c:v>
                </c:pt>
                <c:pt idx="448">
                  <c:v>32148</c:v>
                </c:pt>
                <c:pt idx="449">
                  <c:v>32149</c:v>
                </c:pt>
                <c:pt idx="450">
                  <c:v>32150</c:v>
                </c:pt>
                <c:pt idx="451">
                  <c:v>32153</c:v>
                </c:pt>
                <c:pt idx="452">
                  <c:v>32154</c:v>
                </c:pt>
                <c:pt idx="453">
                  <c:v>32155</c:v>
                </c:pt>
                <c:pt idx="454">
                  <c:v>32156</c:v>
                </c:pt>
                <c:pt idx="455">
                  <c:v>32157</c:v>
                </c:pt>
                <c:pt idx="456">
                  <c:v>32160</c:v>
                </c:pt>
                <c:pt idx="457">
                  <c:v>32161</c:v>
                </c:pt>
                <c:pt idx="458">
                  <c:v>32162</c:v>
                </c:pt>
                <c:pt idx="459">
                  <c:v>32163</c:v>
                </c:pt>
                <c:pt idx="460">
                  <c:v>32164</c:v>
                </c:pt>
                <c:pt idx="461">
                  <c:v>32167</c:v>
                </c:pt>
                <c:pt idx="462">
                  <c:v>32168</c:v>
                </c:pt>
                <c:pt idx="463">
                  <c:v>32169</c:v>
                </c:pt>
                <c:pt idx="464">
                  <c:v>32170</c:v>
                </c:pt>
                <c:pt idx="465">
                  <c:v>32171</c:v>
                </c:pt>
                <c:pt idx="466">
                  <c:v>32174</c:v>
                </c:pt>
                <c:pt idx="467">
                  <c:v>32175</c:v>
                </c:pt>
                <c:pt idx="468">
                  <c:v>32176</c:v>
                </c:pt>
                <c:pt idx="469">
                  <c:v>32177</c:v>
                </c:pt>
                <c:pt idx="470">
                  <c:v>32178</c:v>
                </c:pt>
                <c:pt idx="471">
                  <c:v>32181</c:v>
                </c:pt>
                <c:pt idx="472">
                  <c:v>32182</c:v>
                </c:pt>
                <c:pt idx="473">
                  <c:v>32183</c:v>
                </c:pt>
                <c:pt idx="474">
                  <c:v>32184</c:v>
                </c:pt>
                <c:pt idx="475">
                  <c:v>32185</c:v>
                </c:pt>
                <c:pt idx="476">
                  <c:v>32189</c:v>
                </c:pt>
                <c:pt idx="477">
                  <c:v>32190</c:v>
                </c:pt>
                <c:pt idx="478">
                  <c:v>32191</c:v>
                </c:pt>
                <c:pt idx="479">
                  <c:v>32192</c:v>
                </c:pt>
                <c:pt idx="480">
                  <c:v>32195</c:v>
                </c:pt>
                <c:pt idx="481">
                  <c:v>32196</c:v>
                </c:pt>
                <c:pt idx="482">
                  <c:v>32197</c:v>
                </c:pt>
                <c:pt idx="483">
                  <c:v>32198</c:v>
                </c:pt>
                <c:pt idx="484">
                  <c:v>32199</c:v>
                </c:pt>
                <c:pt idx="485">
                  <c:v>32202</c:v>
                </c:pt>
                <c:pt idx="486">
                  <c:v>32203</c:v>
                </c:pt>
                <c:pt idx="487">
                  <c:v>32204</c:v>
                </c:pt>
                <c:pt idx="488">
                  <c:v>32205</c:v>
                </c:pt>
                <c:pt idx="489">
                  <c:v>32206</c:v>
                </c:pt>
                <c:pt idx="490">
                  <c:v>32209</c:v>
                </c:pt>
                <c:pt idx="491">
                  <c:v>32210</c:v>
                </c:pt>
                <c:pt idx="492">
                  <c:v>32211</c:v>
                </c:pt>
                <c:pt idx="493">
                  <c:v>32212</c:v>
                </c:pt>
                <c:pt idx="494">
                  <c:v>32213</c:v>
                </c:pt>
                <c:pt idx="495">
                  <c:v>32216</c:v>
                </c:pt>
                <c:pt idx="496">
                  <c:v>32217</c:v>
                </c:pt>
                <c:pt idx="497">
                  <c:v>32218</c:v>
                </c:pt>
                <c:pt idx="498">
                  <c:v>32219</c:v>
                </c:pt>
                <c:pt idx="499">
                  <c:v>32220</c:v>
                </c:pt>
                <c:pt idx="500">
                  <c:v>32223</c:v>
                </c:pt>
                <c:pt idx="501">
                  <c:v>32224</c:v>
                </c:pt>
                <c:pt idx="502">
                  <c:v>32225</c:v>
                </c:pt>
                <c:pt idx="503">
                  <c:v>32226</c:v>
                </c:pt>
                <c:pt idx="504">
                  <c:v>32227</c:v>
                </c:pt>
                <c:pt idx="505">
                  <c:v>32230</c:v>
                </c:pt>
                <c:pt idx="506">
                  <c:v>32231</c:v>
                </c:pt>
                <c:pt idx="507">
                  <c:v>32232</c:v>
                </c:pt>
                <c:pt idx="508">
                  <c:v>32233</c:v>
                </c:pt>
                <c:pt idx="509">
                  <c:v>32237</c:v>
                </c:pt>
                <c:pt idx="510">
                  <c:v>32238</c:v>
                </c:pt>
                <c:pt idx="511">
                  <c:v>32239</c:v>
                </c:pt>
                <c:pt idx="512">
                  <c:v>32240</c:v>
                </c:pt>
                <c:pt idx="513">
                  <c:v>32241</c:v>
                </c:pt>
                <c:pt idx="514">
                  <c:v>32244</c:v>
                </c:pt>
                <c:pt idx="515">
                  <c:v>32245</c:v>
                </c:pt>
                <c:pt idx="516">
                  <c:v>32246</c:v>
                </c:pt>
                <c:pt idx="517">
                  <c:v>32247</c:v>
                </c:pt>
                <c:pt idx="518">
                  <c:v>32248</c:v>
                </c:pt>
                <c:pt idx="519">
                  <c:v>32251</c:v>
                </c:pt>
                <c:pt idx="520">
                  <c:v>32252</c:v>
                </c:pt>
                <c:pt idx="521">
                  <c:v>32253</c:v>
                </c:pt>
                <c:pt idx="522">
                  <c:v>32254</c:v>
                </c:pt>
                <c:pt idx="523">
                  <c:v>32255</c:v>
                </c:pt>
                <c:pt idx="524">
                  <c:v>32258</c:v>
                </c:pt>
                <c:pt idx="525">
                  <c:v>32259</c:v>
                </c:pt>
                <c:pt idx="526">
                  <c:v>32260</c:v>
                </c:pt>
                <c:pt idx="527">
                  <c:v>32261</c:v>
                </c:pt>
                <c:pt idx="528">
                  <c:v>32262</c:v>
                </c:pt>
                <c:pt idx="529">
                  <c:v>32265</c:v>
                </c:pt>
                <c:pt idx="530">
                  <c:v>32266</c:v>
                </c:pt>
                <c:pt idx="531">
                  <c:v>32267</c:v>
                </c:pt>
                <c:pt idx="532">
                  <c:v>32268</c:v>
                </c:pt>
                <c:pt idx="533">
                  <c:v>32269</c:v>
                </c:pt>
                <c:pt idx="534">
                  <c:v>32272</c:v>
                </c:pt>
                <c:pt idx="535">
                  <c:v>32273</c:v>
                </c:pt>
                <c:pt idx="536">
                  <c:v>32274</c:v>
                </c:pt>
                <c:pt idx="537">
                  <c:v>32275</c:v>
                </c:pt>
                <c:pt idx="538">
                  <c:v>32276</c:v>
                </c:pt>
                <c:pt idx="539">
                  <c:v>32279</c:v>
                </c:pt>
                <c:pt idx="540">
                  <c:v>32280</c:v>
                </c:pt>
                <c:pt idx="541">
                  <c:v>32281</c:v>
                </c:pt>
                <c:pt idx="542">
                  <c:v>32282</c:v>
                </c:pt>
                <c:pt idx="543">
                  <c:v>32283</c:v>
                </c:pt>
                <c:pt idx="544">
                  <c:v>32286</c:v>
                </c:pt>
                <c:pt idx="545">
                  <c:v>32287</c:v>
                </c:pt>
                <c:pt idx="546">
                  <c:v>32288</c:v>
                </c:pt>
                <c:pt idx="547">
                  <c:v>32289</c:v>
                </c:pt>
                <c:pt idx="548">
                  <c:v>32290</c:v>
                </c:pt>
                <c:pt idx="549">
                  <c:v>32294</c:v>
                </c:pt>
                <c:pt idx="550">
                  <c:v>32295</c:v>
                </c:pt>
                <c:pt idx="551">
                  <c:v>32296</c:v>
                </c:pt>
                <c:pt idx="552">
                  <c:v>32297</c:v>
                </c:pt>
                <c:pt idx="553">
                  <c:v>32300</c:v>
                </c:pt>
                <c:pt idx="554">
                  <c:v>32301</c:v>
                </c:pt>
                <c:pt idx="555">
                  <c:v>32302</c:v>
                </c:pt>
                <c:pt idx="556">
                  <c:v>32303</c:v>
                </c:pt>
                <c:pt idx="557">
                  <c:v>32304</c:v>
                </c:pt>
                <c:pt idx="558">
                  <c:v>32307</c:v>
                </c:pt>
                <c:pt idx="559">
                  <c:v>32308</c:v>
                </c:pt>
                <c:pt idx="560">
                  <c:v>32309</c:v>
                </c:pt>
                <c:pt idx="561">
                  <c:v>32310</c:v>
                </c:pt>
                <c:pt idx="562">
                  <c:v>32311</c:v>
                </c:pt>
                <c:pt idx="563">
                  <c:v>32314</c:v>
                </c:pt>
                <c:pt idx="564">
                  <c:v>32315</c:v>
                </c:pt>
                <c:pt idx="565">
                  <c:v>32316</c:v>
                </c:pt>
                <c:pt idx="566">
                  <c:v>32317</c:v>
                </c:pt>
                <c:pt idx="567">
                  <c:v>32318</c:v>
                </c:pt>
                <c:pt idx="568">
                  <c:v>32321</c:v>
                </c:pt>
                <c:pt idx="569">
                  <c:v>32322</c:v>
                </c:pt>
                <c:pt idx="570">
                  <c:v>32323</c:v>
                </c:pt>
                <c:pt idx="571">
                  <c:v>32324</c:v>
                </c:pt>
                <c:pt idx="572">
                  <c:v>32325</c:v>
                </c:pt>
                <c:pt idx="573">
                  <c:v>32329</c:v>
                </c:pt>
                <c:pt idx="574">
                  <c:v>32330</c:v>
                </c:pt>
                <c:pt idx="575">
                  <c:v>32331</c:v>
                </c:pt>
                <c:pt idx="576">
                  <c:v>32332</c:v>
                </c:pt>
                <c:pt idx="577">
                  <c:v>32335</c:v>
                </c:pt>
                <c:pt idx="578">
                  <c:v>32336</c:v>
                </c:pt>
                <c:pt idx="579">
                  <c:v>32337</c:v>
                </c:pt>
                <c:pt idx="580">
                  <c:v>32338</c:v>
                </c:pt>
                <c:pt idx="581">
                  <c:v>32339</c:v>
                </c:pt>
                <c:pt idx="582">
                  <c:v>32342</c:v>
                </c:pt>
                <c:pt idx="583">
                  <c:v>32343</c:v>
                </c:pt>
                <c:pt idx="584">
                  <c:v>32344</c:v>
                </c:pt>
                <c:pt idx="585">
                  <c:v>32345</c:v>
                </c:pt>
                <c:pt idx="586">
                  <c:v>32346</c:v>
                </c:pt>
                <c:pt idx="587">
                  <c:v>32349</c:v>
                </c:pt>
                <c:pt idx="588">
                  <c:v>32350</c:v>
                </c:pt>
                <c:pt idx="589">
                  <c:v>32351</c:v>
                </c:pt>
                <c:pt idx="590">
                  <c:v>32352</c:v>
                </c:pt>
                <c:pt idx="591">
                  <c:v>32353</c:v>
                </c:pt>
                <c:pt idx="592">
                  <c:v>32356</c:v>
                </c:pt>
                <c:pt idx="593">
                  <c:v>32357</c:v>
                </c:pt>
                <c:pt idx="594">
                  <c:v>32358</c:v>
                </c:pt>
                <c:pt idx="595">
                  <c:v>32359</c:v>
                </c:pt>
                <c:pt idx="596">
                  <c:v>32360</c:v>
                </c:pt>
                <c:pt idx="597">
                  <c:v>32363</c:v>
                </c:pt>
                <c:pt idx="598">
                  <c:v>32364</c:v>
                </c:pt>
                <c:pt idx="599">
                  <c:v>32365</c:v>
                </c:pt>
                <c:pt idx="600">
                  <c:v>32366</c:v>
                </c:pt>
                <c:pt idx="601">
                  <c:v>32367</c:v>
                </c:pt>
                <c:pt idx="602">
                  <c:v>32370</c:v>
                </c:pt>
                <c:pt idx="603">
                  <c:v>32371</c:v>
                </c:pt>
                <c:pt idx="604">
                  <c:v>32372</c:v>
                </c:pt>
                <c:pt idx="605">
                  <c:v>32373</c:v>
                </c:pt>
                <c:pt idx="606">
                  <c:v>32374</c:v>
                </c:pt>
                <c:pt idx="607">
                  <c:v>32377</c:v>
                </c:pt>
                <c:pt idx="608">
                  <c:v>32378</c:v>
                </c:pt>
                <c:pt idx="609">
                  <c:v>32379</c:v>
                </c:pt>
                <c:pt idx="610">
                  <c:v>32380</c:v>
                </c:pt>
                <c:pt idx="611">
                  <c:v>32381</c:v>
                </c:pt>
                <c:pt idx="612">
                  <c:v>32384</c:v>
                </c:pt>
                <c:pt idx="613">
                  <c:v>32385</c:v>
                </c:pt>
                <c:pt idx="614">
                  <c:v>32386</c:v>
                </c:pt>
                <c:pt idx="615">
                  <c:v>32387</c:v>
                </c:pt>
                <c:pt idx="616">
                  <c:v>32388</c:v>
                </c:pt>
                <c:pt idx="617">
                  <c:v>32392</c:v>
                </c:pt>
                <c:pt idx="618">
                  <c:v>32393</c:v>
                </c:pt>
                <c:pt idx="619">
                  <c:v>32394</c:v>
                </c:pt>
                <c:pt idx="620">
                  <c:v>32395</c:v>
                </c:pt>
                <c:pt idx="621">
                  <c:v>32398</c:v>
                </c:pt>
                <c:pt idx="622">
                  <c:v>32399</c:v>
                </c:pt>
                <c:pt idx="623">
                  <c:v>32400</c:v>
                </c:pt>
                <c:pt idx="624">
                  <c:v>32401</c:v>
                </c:pt>
                <c:pt idx="625">
                  <c:v>32402</c:v>
                </c:pt>
                <c:pt idx="626">
                  <c:v>32405</c:v>
                </c:pt>
                <c:pt idx="627">
                  <c:v>32406</c:v>
                </c:pt>
                <c:pt idx="628">
                  <c:v>32407</c:v>
                </c:pt>
                <c:pt idx="629">
                  <c:v>32408</c:v>
                </c:pt>
                <c:pt idx="630">
                  <c:v>32409</c:v>
                </c:pt>
                <c:pt idx="631">
                  <c:v>32412</c:v>
                </c:pt>
                <c:pt idx="632">
                  <c:v>32413</c:v>
                </c:pt>
                <c:pt idx="633">
                  <c:v>32414</c:v>
                </c:pt>
                <c:pt idx="634">
                  <c:v>32415</c:v>
                </c:pt>
                <c:pt idx="635">
                  <c:v>32416</c:v>
                </c:pt>
                <c:pt idx="636">
                  <c:v>32419</c:v>
                </c:pt>
                <c:pt idx="637">
                  <c:v>32420</c:v>
                </c:pt>
                <c:pt idx="638">
                  <c:v>32421</c:v>
                </c:pt>
                <c:pt idx="639">
                  <c:v>32422</c:v>
                </c:pt>
                <c:pt idx="640">
                  <c:v>32423</c:v>
                </c:pt>
                <c:pt idx="641">
                  <c:v>32426</c:v>
                </c:pt>
                <c:pt idx="642">
                  <c:v>32427</c:v>
                </c:pt>
                <c:pt idx="643">
                  <c:v>32428</c:v>
                </c:pt>
                <c:pt idx="644">
                  <c:v>32429</c:v>
                </c:pt>
                <c:pt idx="645">
                  <c:v>32430</c:v>
                </c:pt>
                <c:pt idx="646">
                  <c:v>32433</c:v>
                </c:pt>
                <c:pt idx="647">
                  <c:v>32434</c:v>
                </c:pt>
                <c:pt idx="648">
                  <c:v>32435</c:v>
                </c:pt>
                <c:pt idx="649">
                  <c:v>32436</c:v>
                </c:pt>
                <c:pt idx="650">
                  <c:v>32437</c:v>
                </c:pt>
                <c:pt idx="651">
                  <c:v>32440</c:v>
                </c:pt>
                <c:pt idx="652">
                  <c:v>32441</c:v>
                </c:pt>
                <c:pt idx="653">
                  <c:v>32442</c:v>
                </c:pt>
                <c:pt idx="654">
                  <c:v>32443</c:v>
                </c:pt>
                <c:pt idx="655">
                  <c:v>32444</c:v>
                </c:pt>
                <c:pt idx="656">
                  <c:v>32447</c:v>
                </c:pt>
                <c:pt idx="657">
                  <c:v>32448</c:v>
                </c:pt>
                <c:pt idx="658">
                  <c:v>32449</c:v>
                </c:pt>
                <c:pt idx="659">
                  <c:v>32450</c:v>
                </c:pt>
                <c:pt idx="660">
                  <c:v>32451</c:v>
                </c:pt>
                <c:pt idx="661">
                  <c:v>32454</c:v>
                </c:pt>
                <c:pt idx="662">
                  <c:v>32455</c:v>
                </c:pt>
                <c:pt idx="663">
                  <c:v>32456</c:v>
                </c:pt>
                <c:pt idx="664">
                  <c:v>32457</c:v>
                </c:pt>
                <c:pt idx="665">
                  <c:v>32458</c:v>
                </c:pt>
                <c:pt idx="666">
                  <c:v>32461</c:v>
                </c:pt>
                <c:pt idx="667">
                  <c:v>32462</c:v>
                </c:pt>
                <c:pt idx="668">
                  <c:v>32463</c:v>
                </c:pt>
                <c:pt idx="669">
                  <c:v>32464</c:v>
                </c:pt>
                <c:pt idx="670">
                  <c:v>32465</c:v>
                </c:pt>
                <c:pt idx="671">
                  <c:v>32468</c:v>
                </c:pt>
                <c:pt idx="672">
                  <c:v>32469</c:v>
                </c:pt>
                <c:pt idx="673">
                  <c:v>32470</c:v>
                </c:pt>
                <c:pt idx="674">
                  <c:v>32472</c:v>
                </c:pt>
                <c:pt idx="675">
                  <c:v>32475</c:v>
                </c:pt>
                <c:pt idx="676">
                  <c:v>32476</c:v>
                </c:pt>
                <c:pt idx="677">
                  <c:v>32477</c:v>
                </c:pt>
                <c:pt idx="678">
                  <c:v>32478</c:v>
                </c:pt>
                <c:pt idx="679">
                  <c:v>32479</c:v>
                </c:pt>
                <c:pt idx="680">
                  <c:v>32482</c:v>
                </c:pt>
                <c:pt idx="681">
                  <c:v>32483</c:v>
                </c:pt>
                <c:pt idx="682">
                  <c:v>32484</c:v>
                </c:pt>
                <c:pt idx="683">
                  <c:v>32485</c:v>
                </c:pt>
                <c:pt idx="684">
                  <c:v>32486</c:v>
                </c:pt>
                <c:pt idx="685">
                  <c:v>32489</c:v>
                </c:pt>
                <c:pt idx="686">
                  <c:v>32490</c:v>
                </c:pt>
                <c:pt idx="687">
                  <c:v>32491</c:v>
                </c:pt>
                <c:pt idx="688">
                  <c:v>32492</c:v>
                </c:pt>
                <c:pt idx="689">
                  <c:v>32493</c:v>
                </c:pt>
                <c:pt idx="690">
                  <c:v>32496</c:v>
                </c:pt>
                <c:pt idx="691">
                  <c:v>32497</c:v>
                </c:pt>
                <c:pt idx="692">
                  <c:v>32498</c:v>
                </c:pt>
                <c:pt idx="693">
                  <c:v>32499</c:v>
                </c:pt>
                <c:pt idx="694">
                  <c:v>32500</c:v>
                </c:pt>
                <c:pt idx="695">
                  <c:v>32504</c:v>
                </c:pt>
                <c:pt idx="696">
                  <c:v>32505</c:v>
                </c:pt>
                <c:pt idx="697">
                  <c:v>32506</c:v>
                </c:pt>
                <c:pt idx="698">
                  <c:v>32507</c:v>
                </c:pt>
                <c:pt idx="699">
                  <c:v>32511</c:v>
                </c:pt>
                <c:pt idx="700">
                  <c:v>32512</c:v>
                </c:pt>
                <c:pt idx="701">
                  <c:v>32513</c:v>
                </c:pt>
                <c:pt idx="702">
                  <c:v>32514</c:v>
                </c:pt>
                <c:pt idx="703">
                  <c:v>32517</c:v>
                </c:pt>
                <c:pt idx="704">
                  <c:v>32518</c:v>
                </c:pt>
                <c:pt idx="705">
                  <c:v>32519</c:v>
                </c:pt>
                <c:pt idx="706">
                  <c:v>32520</c:v>
                </c:pt>
                <c:pt idx="707">
                  <c:v>32521</c:v>
                </c:pt>
                <c:pt idx="708">
                  <c:v>32524</c:v>
                </c:pt>
                <c:pt idx="709">
                  <c:v>32525</c:v>
                </c:pt>
                <c:pt idx="710">
                  <c:v>32526</c:v>
                </c:pt>
                <c:pt idx="711">
                  <c:v>32527</c:v>
                </c:pt>
                <c:pt idx="712">
                  <c:v>32528</c:v>
                </c:pt>
                <c:pt idx="713">
                  <c:v>32531</c:v>
                </c:pt>
                <c:pt idx="714">
                  <c:v>32532</c:v>
                </c:pt>
                <c:pt idx="715">
                  <c:v>32533</c:v>
                </c:pt>
                <c:pt idx="716">
                  <c:v>32534</c:v>
                </c:pt>
                <c:pt idx="717">
                  <c:v>32535</c:v>
                </c:pt>
                <c:pt idx="718">
                  <c:v>32538</c:v>
                </c:pt>
                <c:pt idx="719">
                  <c:v>32539</c:v>
                </c:pt>
                <c:pt idx="720">
                  <c:v>32540</c:v>
                </c:pt>
                <c:pt idx="721">
                  <c:v>32541</c:v>
                </c:pt>
                <c:pt idx="722">
                  <c:v>32542</c:v>
                </c:pt>
                <c:pt idx="723">
                  <c:v>32545</c:v>
                </c:pt>
                <c:pt idx="724">
                  <c:v>32546</c:v>
                </c:pt>
                <c:pt idx="725">
                  <c:v>32547</c:v>
                </c:pt>
                <c:pt idx="726">
                  <c:v>32548</c:v>
                </c:pt>
                <c:pt idx="727">
                  <c:v>32549</c:v>
                </c:pt>
                <c:pt idx="728">
                  <c:v>32552</c:v>
                </c:pt>
                <c:pt idx="729">
                  <c:v>32553</c:v>
                </c:pt>
                <c:pt idx="730">
                  <c:v>32554</c:v>
                </c:pt>
                <c:pt idx="731">
                  <c:v>32555</c:v>
                </c:pt>
                <c:pt idx="732">
                  <c:v>32556</c:v>
                </c:pt>
                <c:pt idx="733">
                  <c:v>32560</c:v>
                </c:pt>
                <c:pt idx="734">
                  <c:v>32561</c:v>
                </c:pt>
                <c:pt idx="735">
                  <c:v>32562</c:v>
                </c:pt>
                <c:pt idx="736">
                  <c:v>32563</c:v>
                </c:pt>
                <c:pt idx="737">
                  <c:v>32566</c:v>
                </c:pt>
                <c:pt idx="738">
                  <c:v>32567</c:v>
                </c:pt>
                <c:pt idx="739">
                  <c:v>32568</c:v>
                </c:pt>
                <c:pt idx="740">
                  <c:v>32569</c:v>
                </c:pt>
                <c:pt idx="741">
                  <c:v>32570</c:v>
                </c:pt>
                <c:pt idx="742">
                  <c:v>32573</c:v>
                </c:pt>
                <c:pt idx="743">
                  <c:v>32574</c:v>
                </c:pt>
                <c:pt idx="744">
                  <c:v>32575</c:v>
                </c:pt>
                <c:pt idx="745">
                  <c:v>32576</c:v>
                </c:pt>
                <c:pt idx="746">
                  <c:v>32577</c:v>
                </c:pt>
                <c:pt idx="747">
                  <c:v>32580</c:v>
                </c:pt>
                <c:pt idx="748">
                  <c:v>32581</c:v>
                </c:pt>
                <c:pt idx="749">
                  <c:v>32582</c:v>
                </c:pt>
                <c:pt idx="750">
                  <c:v>32583</c:v>
                </c:pt>
                <c:pt idx="751">
                  <c:v>32584</c:v>
                </c:pt>
                <c:pt idx="752">
                  <c:v>32587</c:v>
                </c:pt>
                <c:pt idx="753">
                  <c:v>32588</c:v>
                </c:pt>
                <c:pt idx="754">
                  <c:v>32589</c:v>
                </c:pt>
                <c:pt idx="755">
                  <c:v>32590</c:v>
                </c:pt>
                <c:pt idx="756">
                  <c:v>32594</c:v>
                </c:pt>
                <c:pt idx="757">
                  <c:v>32595</c:v>
                </c:pt>
                <c:pt idx="758">
                  <c:v>32596</c:v>
                </c:pt>
                <c:pt idx="759">
                  <c:v>32597</c:v>
                </c:pt>
              </c:numCache>
            </c:numRef>
          </c:cat>
          <c:val>
            <c:numRef>
              <c:f>[MSFT.xlsx]MSFT!$B$13:$B$722</c:f>
              <c:numCache>
                <c:formatCode>General</c:formatCode>
                <c:ptCount val="710"/>
                <c:pt idx="0">
                  <c:v>9.6353999999999995E-2</c:v>
                </c:pt>
                <c:pt idx="1">
                  <c:v>9.5486000000000001E-2</c:v>
                </c:pt>
                <c:pt idx="2">
                  <c:v>9.4617999999999994E-2</c:v>
                </c:pt>
                <c:pt idx="3">
                  <c:v>9.6353999999999995E-2</c:v>
                </c:pt>
                <c:pt idx="4">
                  <c:v>9.6353999999999995E-2</c:v>
                </c:pt>
                <c:pt idx="5">
                  <c:v>9.6353999999999995E-2</c:v>
                </c:pt>
                <c:pt idx="6">
                  <c:v>9.4617999999999994E-2</c:v>
                </c:pt>
                <c:pt idx="7">
                  <c:v>9.5486000000000001E-2</c:v>
                </c:pt>
                <c:pt idx="8">
                  <c:v>9.7222000000000003E-2</c:v>
                </c:pt>
                <c:pt idx="9">
                  <c:v>9.8958000000000004E-2</c:v>
                </c:pt>
                <c:pt idx="10">
                  <c:v>9.9825999999999998E-2</c:v>
                </c:pt>
                <c:pt idx="11">
                  <c:v>0.10069400000000001</c:v>
                </c:pt>
                <c:pt idx="12">
                  <c:v>0.10069400000000001</c:v>
                </c:pt>
                <c:pt idx="13">
                  <c:v>0.104167</c:v>
                </c:pt>
                <c:pt idx="14">
                  <c:v>0.105035</c:v>
                </c:pt>
                <c:pt idx="15">
                  <c:v>0.101563</c:v>
                </c:pt>
                <c:pt idx="16">
                  <c:v>0.101563</c:v>
                </c:pt>
                <c:pt idx="17">
                  <c:v>9.9825999999999998E-2</c:v>
                </c:pt>
                <c:pt idx="18">
                  <c:v>0.10026</c:v>
                </c:pt>
                <c:pt idx="19">
                  <c:v>0.111111</c:v>
                </c:pt>
                <c:pt idx="20">
                  <c:v>0.117188</c:v>
                </c:pt>
                <c:pt idx="21">
                  <c:v>0.11805599999999999</c:v>
                </c:pt>
                <c:pt idx="22">
                  <c:v>0.114583</c:v>
                </c:pt>
                <c:pt idx="23">
                  <c:v>0.111979</c:v>
                </c:pt>
                <c:pt idx="24">
                  <c:v>0.11024299999999999</c:v>
                </c:pt>
                <c:pt idx="25">
                  <c:v>0.11024299999999999</c:v>
                </c:pt>
                <c:pt idx="26">
                  <c:v>0.11024299999999999</c:v>
                </c:pt>
                <c:pt idx="27">
                  <c:v>0.11024299999999999</c:v>
                </c:pt>
                <c:pt idx="28">
                  <c:v>0.11024299999999999</c:v>
                </c:pt>
                <c:pt idx="29">
                  <c:v>0.111111</c:v>
                </c:pt>
                <c:pt idx="30">
                  <c:v>0.11024299999999999</c:v>
                </c:pt>
                <c:pt idx="31">
                  <c:v>0.111111</c:v>
                </c:pt>
                <c:pt idx="32">
                  <c:v>0.111979</c:v>
                </c:pt>
                <c:pt idx="33">
                  <c:v>0.111111</c:v>
                </c:pt>
                <c:pt idx="34">
                  <c:v>0.111111</c:v>
                </c:pt>
                <c:pt idx="35">
                  <c:v>0.111979</c:v>
                </c:pt>
                <c:pt idx="36">
                  <c:v>0.11024299999999999</c:v>
                </c:pt>
                <c:pt idx="37">
                  <c:v>0.109375</c:v>
                </c:pt>
                <c:pt idx="38">
                  <c:v>0.107639</c:v>
                </c:pt>
                <c:pt idx="39">
                  <c:v>0.107639</c:v>
                </c:pt>
                <c:pt idx="40">
                  <c:v>0.107639</c:v>
                </c:pt>
                <c:pt idx="41">
                  <c:v>0.111111</c:v>
                </c:pt>
                <c:pt idx="42">
                  <c:v>0.114583</c:v>
                </c:pt>
                <c:pt idx="43">
                  <c:v>0.11805599999999999</c:v>
                </c:pt>
                <c:pt idx="44">
                  <c:v>0.121528</c:v>
                </c:pt>
                <c:pt idx="45">
                  <c:v>0.11805599999999999</c:v>
                </c:pt>
                <c:pt idx="46">
                  <c:v>0.11805599999999999</c:v>
                </c:pt>
                <c:pt idx="47">
                  <c:v>0.117188</c:v>
                </c:pt>
                <c:pt idx="48">
                  <c:v>0.118924</c:v>
                </c:pt>
                <c:pt idx="49">
                  <c:v>0.118924</c:v>
                </c:pt>
                <c:pt idx="50">
                  <c:v>0.113715</c:v>
                </c:pt>
                <c:pt idx="51">
                  <c:v>0.113715</c:v>
                </c:pt>
                <c:pt idx="52">
                  <c:v>0.113715</c:v>
                </c:pt>
                <c:pt idx="53">
                  <c:v>0.109375</c:v>
                </c:pt>
                <c:pt idx="54">
                  <c:v>0.109375</c:v>
                </c:pt>
                <c:pt idx="55">
                  <c:v>0.109375</c:v>
                </c:pt>
                <c:pt idx="56">
                  <c:v>0.11024299999999999</c:v>
                </c:pt>
                <c:pt idx="57">
                  <c:v>0.109375</c:v>
                </c:pt>
                <c:pt idx="58">
                  <c:v>0.10850700000000001</c:v>
                </c:pt>
                <c:pt idx="59">
                  <c:v>0.108941</c:v>
                </c:pt>
                <c:pt idx="60">
                  <c:v>0.11024299999999999</c:v>
                </c:pt>
                <c:pt idx="61">
                  <c:v>0.109375</c:v>
                </c:pt>
                <c:pt idx="62">
                  <c:v>0.107639</c:v>
                </c:pt>
                <c:pt idx="63">
                  <c:v>0.104167</c:v>
                </c:pt>
                <c:pt idx="64">
                  <c:v>0.103299</c:v>
                </c:pt>
                <c:pt idx="65">
                  <c:v>0.106771</c:v>
                </c:pt>
                <c:pt idx="66">
                  <c:v>0.106771</c:v>
                </c:pt>
                <c:pt idx="67">
                  <c:v>0.107639</c:v>
                </c:pt>
                <c:pt idx="68">
                  <c:v>0.10850700000000001</c:v>
                </c:pt>
                <c:pt idx="69">
                  <c:v>0.104167</c:v>
                </c:pt>
                <c:pt idx="70">
                  <c:v>0.101563</c:v>
                </c:pt>
                <c:pt idx="71">
                  <c:v>9.7222000000000003E-2</c:v>
                </c:pt>
                <c:pt idx="72">
                  <c:v>9.4617999999999994E-2</c:v>
                </c:pt>
                <c:pt idx="73">
                  <c:v>9.4617999999999994E-2</c:v>
                </c:pt>
                <c:pt idx="74">
                  <c:v>9.5920000000000005E-2</c:v>
                </c:pt>
                <c:pt idx="75">
                  <c:v>9.8089999999999997E-2</c:v>
                </c:pt>
                <c:pt idx="76">
                  <c:v>0.10069400000000001</c:v>
                </c:pt>
                <c:pt idx="77">
                  <c:v>0.10243099999999999</c:v>
                </c:pt>
                <c:pt idx="78">
                  <c:v>0.103299</c:v>
                </c:pt>
                <c:pt idx="79">
                  <c:v>0.103299</c:v>
                </c:pt>
                <c:pt idx="80">
                  <c:v>0.106771</c:v>
                </c:pt>
                <c:pt idx="81">
                  <c:v>0.105903</c:v>
                </c:pt>
                <c:pt idx="82">
                  <c:v>0.107639</c:v>
                </c:pt>
                <c:pt idx="83">
                  <c:v>0.10850700000000001</c:v>
                </c:pt>
                <c:pt idx="84">
                  <c:v>0.105903</c:v>
                </c:pt>
                <c:pt idx="85">
                  <c:v>0.103299</c:v>
                </c:pt>
                <c:pt idx="86">
                  <c:v>9.9825999999999998E-2</c:v>
                </c:pt>
                <c:pt idx="87">
                  <c:v>9.8958000000000004E-2</c:v>
                </c:pt>
                <c:pt idx="88">
                  <c:v>9.8089999999999997E-2</c:v>
                </c:pt>
                <c:pt idx="89">
                  <c:v>9.8089999999999997E-2</c:v>
                </c:pt>
                <c:pt idx="90">
                  <c:v>9.7222000000000003E-2</c:v>
                </c:pt>
                <c:pt idx="91">
                  <c:v>9.6353999999999995E-2</c:v>
                </c:pt>
                <c:pt idx="92">
                  <c:v>9.5486000000000001E-2</c:v>
                </c:pt>
                <c:pt idx="93">
                  <c:v>9.8089999999999997E-2</c:v>
                </c:pt>
                <c:pt idx="94">
                  <c:v>9.9825999999999998E-2</c:v>
                </c:pt>
                <c:pt idx="95">
                  <c:v>0.10243099999999999</c:v>
                </c:pt>
                <c:pt idx="96">
                  <c:v>0.103299</c:v>
                </c:pt>
                <c:pt idx="97">
                  <c:v>0.105903</c:v>
                </c:pt>
                <c:pt idx="98">
                  <c:v>0.106337</c:v>
                </c:pt>
                <c:pt idx="99">
                  <c:v>0.105035</c:v>
                </c:pt>
                <c:pt idx="100">
                  <c:v>0.105035</c:v>
                </c:pt>
                <c:pt idx="101">
                  <c:v>0.104167</c:v>
                </c:pt>
                <c:pt idx="102">
                  <c:v>0.104167</c:v>
                </c:pt>
                <c:pt idx="103">
                  <c:v>0.10243099999999999</c:v>
                </c:pt>
                <c:pt idx="104">
                  <c:v>0.10243099999999999</c:v>
                </c:pt>
                <c:pt idx="105">
                  <c:v>0.101563</c:v>
                </c:pt>
                <c:pt idx="106">
                  <c:v>0.101563</c:v>
                </c:pt>
                <c:pt idx="107">
                  <c:v>0.101563</c:v>
                </c:pt>
                <c:pt idx="108">
                  <c:v>9.8958000000000004E-2</c:v>
                </c:pt>
                <c:pt idx="109">
                  <c:v>9.5486000000000001E-2</c:v>
                </c:pt>
                <c:pt idx="110">
                  <c:v>9.5486000000000001E-2</c:v>
                </c:pt>
                <c:pt idx="111">
                  <c:v>0.101563</c:v>
                </c:pt>
                <c:pt idx="112">
                  <c:v>0.105903</c:v>
                </c:pt>
                <c:pt idx="113">
                  <c:v>0.105035</c:v>
                </c:pt>
                <c:pt idx="114">
                  <c:v>0.106771</c:v>
                </c:pt>
                <c:pt idx="115">
                  <c:v>0.105035</c:v>
                </c:pt>
                <c:pt idx="116">
                  <c:v>0.10069400000000001</c:v>
                </c:pt>
                <c:pt idx="117">
                  <c:v>9.8089999999999997E-2</c:v>
                </c:pt>
                <c:pt idx="118">
                  <c:v>9.9825999999999998E-2</c:v>
                </c:pt>
                <c:pt idx="119">
                  <c:v>9.9825999999999998E-2</c:v>
                </c:pt>
                <c:pt idx="120">
                  <c:v>0.10243099999999999</c:v>
                </c:pt>
                <c:pt idx="121">
                  <c:v>0.103299</c:v>
                </c:pt>
                <c:pt idx="122">
                  <c:v>0.103299</c:v>
                </c:pt>
                <c:pt idx="123">
                  <c:v>0.10243099999999999</c:v>
                </c:pt>
                <c:pt idx="124">
                  <c:v>0.104167</c:v>
                </c:pt>
                <c:pt idx="125">
                  <c:v>0.102865</c:v>
                </c:pt>
                <c:pt idx="126">
                  <c:v>0.10069400000000001</c:v>
                </c:pt>
                <c:pt idx="127">
                  <c:v>0.10069400000000001</c:v>
                </c:pt>
                <c:pt idx="128">
                  <c:v>9.8089999999999997E-2</c:v>
                </c:pt>
                <c:pt idx="129">
                  <c:v>9.8089999999999997E-2</c:v>
                </c:pt>
                <c:pt idx="130">
                  <c:v>9.7222000000000003E-2</c:v>
                </c:pt>
                <c:pt idx="131">
                  <c:v>9.7222000000000003E-2</c:v>
                </c:pt>
                <c:pt idx="132">
                  <c:v>0.10069400000000001</c:v>
                </c:pt>
                <c:pt idx="133">
                  <c:v>0.105903</c:v>
                </c:pt>
                <c:pt idx="134">
                  <c:v>0.108073</c:v>
                </c:pt>
                <c:pt idx="135">
                  <c:v>0.111111</c:v>
                </c:pt>
                <c:pt idx="136">
                  <c:v>0.114583</c:v>
                </c:pt>
                <c:pt idx="137">
                  <c:v>0.119792</c:v>
                </c:pt>
                <c:pt idx="138">
                  <c:v>0.115451</c:v>
                </c:pt>
                <c:pt idx="139">
                  <c:v>0.11631900000000001</c:v>
                </c:pt>
                <c:pt idx="140">
                  <c:v>0.121528</c:v>
                </c:pt>
                <c:pt idx="141">
                  <c:v>0.121528</c:v>
                </c:pt>
                <c:pt idx="142">
                  <c:v>0.125</c:v>
                </c:pt>
                <c:pt idx="143">
                  <c:v>0.12673599999999999</c:v>
                </c:pt>
                <c:pt idx="144">
                  <c:v>0.131076</c:v>
                </c:pt>
                <c:pt idx="145">
                  <c:v>0.131076</c:v>
                </c:pt>
                <c:pt idx="146">
                  <c:v>0.131076</c:v>
                </c:pt>
                <c:pt idx="147">
                  <c:v>0.131076</c:v>
                </c:pt>
                <c:pt idx="148">
                  <c:v>0.134549</c:v>
                </c:pt>
                <c:pt idx="149">
                  <c:v>0.13758699999999999</c:v>
                </c:pt>
                <c:pt idx="150">
                  <c:v>0.13368099999999999</c:v>
                </c:pt>
                <c:pt idx="151">
                  <c:v>0.13628499999999999</c:v>
                </c:pt>
                <c:pt idx="152">
                  <c:v>0.13541700000000001</c:v>
                </c:pt>
                <c:pt idx="153">
                  <c:v>0.137153</c:v>
                </c:pt>
                <c:pt idx="154">
                  <c:v>0.14236099999999999</c:v>
                </c:pt>
                <c:pt idx="155">
                  <c:v>0.15104200000000001</c:v>
                </c:pt>
                <c:pt idx="156">
                  <c:v>0.15451400000000001</c:v>
                </c:pt>
                <c:pt idx="157">
                  <c:v>0.153646</c:v>
                </c:pt>
                <c:pt idx="158">
                  <c:v>0.14843799999999999</c:v>
                </c:pt>
                <c:pt idx="159">
                  <c:v>0.14843799999999999</c:v>
                </c:pt>
                <c:pt idx="160">
                  <c:v>0.14843799999999999</c:v>
                </c:pt>
                <c:pt idx="161">
                  <c:v>0.14626700000000001</c:v>
                </c:pt>
                <c:pt idx="162">
                  <c:v>0.14756900000000001</c:v>
                </c:pt>
                <c:pt idx="163">
                  <c:v>0.14843799999999999</c:v>
                </c:pt>
                <c:pt idx="164">
                  <c:v>0.140625</c:v>
                </c:pt>
                <c:pt idx="165">
                  <c:v>0.14583299999999999</c:v>
                </c:pt>
                <c:pt idx="166">
                  <c:v>0.15798599999999999</c:v>
                </c:pt>
                <c:pt idx="167">
                  <c:v>0.162326</c:v>
                </c:pt>
                <c:pt idx="168">
                  <c:v>0.175347</c:v>
                </c:pt>
                <c:pt idx="169">
                  <c:v>0.17708299999999999</c:v>
                </c:pt>
                <c:pt idx="170">
                  <c:v>0.175347</c:v>
                </c:pt>
                <c:pt idx="171">
                  <c:v>0.17274300000000001</c:v>
                </c:pt>
                <c:pt idx="172">
                  <c:v>0.17013900000000001</c:v>
                </c:pt>
                <c:pt idx="173">
                  <c:v>0.17013900000000001</c:v>
                </c:pt>
                <c:pt idx="174">
                  <c:v>0.16883699999999999</c:v>
                </c:pt>
                <c:pt idx="175">
                  <c:v>0.17100699999999999</c:v>
                </c:pt>
                <c:pt idx="176">
                  <c:v>0.17013900000000001</c:v>
                </c:pt>
                <c:pt idx="177">
                  <c:v>0.168403</c:v>
                </c:pt>
                <c:pt idx="178">
                  <c:v>0.16753499999999999</c:v>
                </c:pt>
                <c:pt idx="179">
                  <c:v>0.16883699999999999</c:v>
                </c:pt>
                <c:pt idx="180">
                  <c:v>0.17013900000000001</c:v>
                </c:pt>
                <c:pt idx="181">
                  <c:v>0.16406299999999999</c:v>
                </c:pt>
                <c:pt idx="182">
                  <c:v>0.16059000000000001</c:v>
                </c:pt>
                <c:pt idx="183">
                  <c:v>0.16145799999999999</c:v>
                </c:pt>
                <c:pt idx="184">
                  <c:v>0.16319400000000001</c:v>
                </c:pt>
                <c:pt idx="185">
                  <c:v>0.16493099999999999</c:v>
                </c:pt>
                <c:pt idx="186">
                  <c:v>0.168403</c:v>
                </c:pt>
                <c:pt idx="187">
                  <c:v>0.17013900000000001</c:v>
                </c:pt>
                <c:pt idx="188">
                  <c:v>0.171875</c:v>
                </c:pt>
                <c:pt idx="189">
                  <c:v>0.17144100000000001</c:v>
                </c:pt>
                <c:pt idx="190">
                  <c:v>0.17100699999999999</c:v>
                </c:pt>
                <c:pt idx="191">
                  <c:v>0.16406299999999999</c:v>
                </c:pt>
                <c:pt idx="192">
                  <c:v>0.165799</c:v>
                </c:pt>
                <c:pt idx="193">
                  <c:v>0.16753499999999999</c:v>
                </c:pt>
                <c:pt idx="194">
                  <c:v>0.165799</c:v>
                </c:pt>
                <c:pt idx="195">
                  <c:v>0.175347</c:v>
                </c:pt>
                <c:pt idx="196">
                  <c:v>0.177951</c:v>
                </c:pt>
                <c:pt idx="197">
                  <c:v>0.18836800000000001</c:v>
                </c:pt>
                <c:pt idx="198">
                  <c:v>0.193576</c:v>
                </c:pt>
                <c:pt idx="199">
                  <c:v>0.20138900000000001</c:v>
                </c:pt>
                <c:pt idx="200">
                  <c:v>0.212674</c:v>
                </c:pt>
                <c:pt idx="201">
                  <c:v>0.20833299999999999</c:v>
                </c:pt>
                <c:pt idx="202">
                  <c:v>0.20833299999999999</c:v>
                </c:pt>
                <c:pt idx="203">
                  <c:v>0.21961800000000001</c:v>
                </c:pt>
                <c:pt idx="204">
                  <c:v>0.21440999999999999</c:v>
                </c:pt>
                <c:pt idx="205">
                  <c:v>0.222222</c:v>
                </c:pt>
                <c:pt idx="206">
                  <c:v>0.22569400000000001</c:v>
                </c:pt>
                <c:pt idx="207">
                  <c:v>0.23524300000000001</c:v>
                </c:pt>
                <c:pt idx="208">
                  <c:v>0.25868099999999999</c:v>
                </c:pt>
                <c:pt idx="209">
                  <c:v>0.23611099999999999</c:v>
                </c:pt>
                <c:pt idx="210">
                  <c:v>0.23871500000000001</c:v>
                </c:pt>
                <c:pt idx="211">
                  <c:v>0.24826400000000001</c:v>
                </c:pt>
                <c:pt idx="212">
                  <c:v>0.24913199999999999</c:v>
                </c:pt>
                <c:pt idx="213">
                  <c:v>0.23871500000000001</c:v>
                </c:pt>
                <c:pt idx="214">
                  <c:v>0.25390600000000002</c:v>
                </c:pt>
                <c:pt idx="215">
                  <c:v>0.25347199999999998</c:v>
                </c:pt>
                <c:pt idx="216">
                  <c:v>0.24913199999999999</c:v>
                </c:pt>
                <c:pt idx="217">
                  <c:v>0.25</c:v>
                </c:pt>
                <c:pt idx="218">
                  <c:v>0.24826400000000001</c:v>
                </c:pt>
                <c:pt idx="219">
                  <c:v>0.23871500000000001</c:v>
                </c:pt>
                <c:pt idx="220">
                  <c:v>0.236979</c:v>
                </c:pt>
                <c:pt idx="221">
                  <c:v>0.23871500000000001</c:v>
                </c:pt>
                <c:pt idx="222">
                  <c:v>0.24913199999999999</c:v>
                </c:pt>
                <c:pt idx="223">
                  <c:v>0.26649299999999998</c:v>
                </c:pt>
                <c:pt idx="224">
                  <c:v>0.26388899999999998</c:v>
                </c:pt>
                <c:pt idx="225">
                  <c:v>0.265625</c:v>
                </c:pt>
                <c:pt idx="226">
                  <c:v>0.24826400000000001</c:v>
                </c:pt>
                <c:pt idx="227">
                  <c:v>0.23871500000000001</c:v>
                </c:pt>
                <c:pt idx="228">
                  <c:v>0.23611099999999999</c:v>
                </c:pt>
                <c:pt idx="229">
                  <c:v>0.25086799999999998</c:v>
                </c:pt>
                <c:pt idx="230">
                  <c:v>0.263021</c:v>
                </c:pt>
                <c:pt idx="231">
                  <c:v>0.25868099999999999</c:v>
                </c:pt>
                <c:pt idx="232">
                  <c:v>0.268229</c:v>
                </c:pt>
                <c:pt idx="233">
                  <c:v>0.26649299999999998</c:v>
                </c:pt>
                <c:pt idx="234">
                  <c:v>0.25868099999999999</c:v>
                </c:pt>
                <c:pt idx="235">
                  <c:v>0.25868099999999999</c:v>
                </c:pt>
                <c:pt idx="236">
                  <c:v>0.27690999999999999</c:v>
                </c:pt>
                <c:pt idx="237">
                  <c:v>0.28993099999999999</c:v>
                </c:pt>
                <c:pt idx="238">
                  <c:v>0.28906300000000001</c:v>
                </c:pt>
                <c:pt idx="239">
                  <c:v>0.283854</c:v>
                </c:pt>
                <c:pt idx="240">
                  <c:v>0.296875</c:v>
                </c:pt>
                <c:pt idx="241">
                  <c:v>0.296875</c:v>
                </c:pt>
                <c:pt idx="242">
                  <c:v>0.29817700000000003</c:v>
                </c:pt>
                <c:pt idx="243">
                  <c:v>0.28645799999999999</c:v>
                </c:pt>
                <c:pt idx="244">
                  <c:v>0.28559000000000001</c:v>
                </c:pt>
                <c:pt idx="245">
                  <c:v>0.296875</c:v>
                </c:pt>
                <c:pt idx="246">
                  <c:v>0.31076399999999998</c:v>
                </c:pt>
                <c:pt idx="247">
                  <c:v>0.31684000000000001</c:v>
                </c:pt>
                <c:pt idx="248">
                  <c:v>0.31336799999999998</c:v>
                </c:pt>
                <c:pt idx="249">
                  <c:v>0.30381900000000001</c:v>
                </c:pt>
                <c:pt idx="250">
                  <c:v>0.31336799999999998</c:v>
                </c:pt>
                <c:pt idx="251">
                  <c:v>0.31206600000000001</c:v>
                </c:pt>
                <c:pt idx="252">
                  <c:v>0.31163200000000002</c:v>
                </c:pt>
                <c:pt idx="253">
                  <c:v>0.31857600000000003</c:v>
                </c:pt>
                <c:pt idx="254">
                  <c:v>0.33159699999999998</c:v>
                </c:pt>
                <c:pt idx="255">
                  <c:v>0.33593800000000001</c:v>
                </c:pt>
                <c:pt idx="256">
                  <c:v>0.32118099999999999</c:v>
                </c:pt>
                <c:pt idx="257">
                  <c:v>0.32986100000000002</c:v>
                </c:pt>
                <c:pt idx="258">
                  <c:v>0.346354</c:v>
                </c:pt>
                <c:pt idx="259">
                  <c:v>0.34461799999999998</c:v>
                </c:pt>
                <c:pt idx="260">
                  <c:v>0.32638899999999998</c:v>
                </c:pt>
                <c:pt idx="261">
                  <c:v>0.33593800000000001</c:v>
                </c:pt>
                <c:pt idx="262">
                  <c:v>0.32986100000000002</c:v>
                </c:pt>
                <c:pt idx="263">
                  <c:v>0.33159699999999998</c:v>
                </c:pt>
                <c:pt idx="264">
                  <c:v>0.32118099999999999</c:v>
                </c:pt>
                <c:pt idx="265">
                  <c:v>0.32899299999999998</c:v>
                </c:pt>
                <c:pt idx="266">
                  <c:v>0.33333299999999999</c:v>
                </c:pt>
                <c:pt idx="267">
                  <c:v>0.34201399999999998</c:v>
                </c:pt>
                <c:pt idx="268">
                  <c:v>0.33246500000000001</c:v>
                </c:pt>
                <c:pt idx="269">
                  <c:v>0.33767399999999997</c:v>
                </c:pt>
                <c:pt idx="270">
                  <c:v>0.34201399999999998</c:v>
                </c:pt>
                <c:pt idx="271">
                  <c:v>0.34201399999999998</c:v>
                </c:pt>
                <c:pt idx="272">
                  <c:v>0.34375</c:v>
                </c:pt>
                <c:pt idx="273">
                  <c:v>0.34375</c:v>
                </c:pt>
                <c:pt idx="274">
                  <c:v>0.36892399999999997</c:v>
                </c:pt>
                <c:pt idx="275">
                  <c:v>0.35850700000000002</c:v>
                </c:pt>
                <c:pt idx="276">
                  <c:v>0.36111100000000002</c:v>
                </c:pt>
                <c:pt idx="277">
                  <c:v>0.36458299999999999</c:v>
                </c:pt>
                <c:pt idx="278">
                  <c:v>0.372396</c:v>
                </c:pt>
                <c:pt idx="279">
                  <c:v>0.40190999999999999</c:v>
                </c:pt>
                <c:pt idx="280">
                  <c:v>0.39236100000000002</c:v>
                </c:pt>
                <c:pt idx="281">
                  <c:v>0.41145799999999999</c:v>
                </c:pt>
                <c:pt idx="282">
                  <c:v>0.43923600000000002</c:v>
                </c:pt>
                <c:pt idx="283">
                  <c:v>0.42708299999999999</c:v>
                </c:pt>
                <c:pt idx="284">
                  <c:v>0.41493099999999999</c:v>
                </c:pt>
                <c:pt idx="285">
                  <c:v>0.42274299999999998</c:v>
                </c:pt>
                <c:pt idx="286">
                  <c:v>0.42534699999999998</c:v>
                </c:pt>
                <c:pt idx="287">
                  <c:v>0.41406300000000001</c:v>
                </c:pt>
                <c:pt idx="288">
                  <c:v>0.40017399999999997</c:v>
                </c:pt>
                <c:pt idx="289">
                  <c:v>0.38454899999999997</c:v>
                </c:pt>
                <c:pt idx="290">
                  <c:v>0.38107600000000003</c:v>
                </c:pt>
                <c:pt idx="291">
                  <c:v>0.38715300000000002</c:v>
                </c:pt>
                <c:pt idx="292">
                  <c:v>0.37586799999999998</c:v>
                </c:pt>
                <c:pt idx="293">
                  <c:v>0.38020799999999999</c:v>
                </c:pt>
                <c:pt idx="294">
                  <c:v>0.38020799999999999</c:v>
                </c:pt>
                <c:pt idx="295">
                  <c:v>0.403646</c:v>
                </c:pt>
                <c:pt idx="296">
                  <c:v>0.40017399999999997</c:v>
                </c:pt>
                <c:pt idx="297">
                  <c:v>0.39236100000000002</c:v>
                </c:pt>
                <c:pt idx="298">
                  <c:v>0.39236100000000002</c:v>
                </c:pt>
                <c:pt idx="299">
                  <c:v>0.393229</c:v>
                </c:pt>
                <c:pt idx="300">
                  <c:v>0.390625</c:v>
                </c:pt>
                <c:pt idx="301">
                  <c:v>0.37934000000000001</c:v>
                </c:pt>
                <c:pt idx="302">
                  <c:v>0.38107600000000003</c:v>
                </c:pt>
                <c:pt idx="303">
                  <c:v>0.37847199999999998</c:v>
                </c:pt>
                <c:pt idx="304">
                  <c:v>0.36545100000000003</c:v>
                </c:pt>
                <c:pt idx="305">
                  <c:v>0.33854200000000001</c:v>
                </c:pt>
                <c:pt idx="306">
                  <c:v>0.341146</c:v>
                </c:pt>
                <c:pt idx="307">
                  <c:v>0.341146</c:v>
                </c:pt>
                <c:pt idx="308">
                  <c:v>0.34982600000000003</c:v>
                </c:pt>
                <c:pt idx="309">
                  <c:v>0.359375</c:v>
                </c:pt>
                <c:pt idx="310">
                  <c:v>0.36545100000000003</c:v>
                </c:pt>
                <c:pt idx="311">
                  <c:v>0.36458299999999999</c:v>
                </c:pt>
                <c:pt idx="312">
                  <c:v>0.36024299999999998</c:v>
                </c:pt>
                <c:pt idx="313">
                  <c:v>0.35850700000000002</c:v>
                </c:pt>
                <c:pt idx="314">
                  <c:v>0.36284699999999998</c:v>
                </c:pt>
                <c:pt idx="315">
                  <c:v>0.36371500000000001</c:v>
                </c:pt>
                <c:pt idx="316">
                  <c:v>0.36371500000000001</c:v>
                </c:pt>
                <c:pt idx="317">
                  <c:v>0.36284699999999998</c:v>
                </c:pt>
                <c:pt idx="318">
                  <c:v>0.35329899999999997</c:v>
                </c:pt>
                <c:pt idx="319">
                  <c:v>0.356771</c:v>
                </c:pt>
                <c:pt idx="320">
                  <c:v>0.346354</c:v>
                </c:pt>
                <c:pt idx="321">
                  <c:v>0.33767399999999997</c:v>
                </c:pt>
                <c:pt idx="322">
                  <c:v>0.31597199999999998</c:v>
                </c:pt>
                <c:pt idx="323">
                  <c:v>0.325521</c:v>
                </c:pt>
                <c:pt idx="324">
                  <c:v>0.330729</c:v>
                </c:pt>
                <c:pt idx="325">
                  <c:v>0.33680599999999999</c:v>
                </c:pt>
                <c:pt idx="326">
                  <c:v>0.34722199999999998</c:v>
                </c:pt>
                <c:pt idx="327">
                  <c:v>0.36458299999999999</c:v>
                </c:pt>
                <c:pt idx="328">
                  <c:v>0.35590300000000002</c:v>
                </c:pt>
                <c:pt idx="329">
                  <c:v>0.35416700000000001</c:v>
                </c:pt>
                <c:pt idx="330">
                  <c:v>0.35416700000000001</c:v>
                </c:pt>
                <c:pt idx="331">
                  <c:v>0.34548600000000002</c:v>
                </c:pt>
                <c:pt idx="332">
                  <c:v>0.34461799999999998</c:v>
                </c:pt>
                <c:pt idx="333">
                  <c:v>0.34722199999999998</c:v>
                </c:pt>
                <c:pt idx="334">
                  <c:v>0.34027800000000002</c:v>
                </c:pt>
                <c:pt idx="335">
                  <c:v>0.34201399999999998</c:v>
                </c:pt>
                <c:pt idx="336">
                  <c:v>0.34809000000000001</c:v>
                </c:pt>
                <c:pt idx="337">
                  <c:v>0.34548600000000002</c:v>
                </c:pt>
                <c:pt idx="338">
                  <c:v>0.34461799999999998</c:v>
                </c:pt>
                <c:pt idx="339">
                  <c:v>0.33506900000000001</c:v>
                </c:pt>
                <c:pt idx="340">
                  <c:v>0.32638899999999998</c:v>
                </c:pt>
                <c:pt idx="341">
                  <c:v>0.31857600000000003</c:v>
                </c:pt>
                <c:pt idx="342">
                  <c:v>0.32638899999999998</c:v>
                </c:pt>
                <c:pt idx="343">
                  <c:v>0.33854200000000001</c:v>
                </c:pt>
                <c:pt idx="344">
                  <c:v>0.35069400000000001</c:v>
                </c:pt>
                <c:pt idx="345">
                  <c:v>0.36024299999999998</c:v>
                </c:pt>
                <c:pt idx="346">
                  <c:v>0.36111100000000002</c:v>
                </c:pt>
                <c:pt idx="347">
                  <c:v>0.35243099999999999</c:v>
                </c:pt>
                <c:pt idx="348">
                  <c:v>0.34722199999999998</c:v>
                </c:pt>
                <c:pt idx="349">
                  <c:v>0.35763899999999998</c:v>
                </c:pt>
                <c:pt idx="350">
                  <c:v>0.359375</c:v>
                </c:pt>
                <c:pt idx="351">
                  <c:v>0.359375</c:v>
                </c:pt>
                <c:pt idx="352">
                  <c:v>0.35590300000000002</c:v>
                </c:pt>
                <c:pt idx="353">
                  <c:v>0.35590300000000002</c:v>
                </c:pt>
                <c:pt idx="354">
                  <c:v>0.36458299999999999</c:v>
                </c:pt>
                <c:pt idx="355">
                  <c:v>0.37152800000000002</c:v>
                </c:pt>
                <c:pt idx="356">
                  <c:v>0.39149299999999998</c:v>
                </c:pt>
                <c:pt idx="357">
                  <c:v>0.39843800000000001</c:v>
                </c:pt>
                <c:pt idx="358">
                  <c:v>0.40104200000000001</c:v>
                </c:pt>
                <c:pt idx="359">
                  <c:v>0.40277800000000002</c:v>
                </c:pt>
                <c:pt idx="360">
                  <c:v>0.41579899999999997</c:v>
                </c:pt>
                <c:pt idx="361">
                  <c:v>0.40972199999999998</c:v>
                </c:pt>
                <c:pt idx="362">
                  <c:v>0.390625</c:v>
                </c:pt>
                <c:pt idx="363">
                  <c:v>0.403646</c:v>
                </c:pt>
                <c:pt idx="364">
                  <c:v>0.40017399999999997</c:v>
                </c:pt>
                <c:pt idx="365">
                  <c:v>0.388021</c:v>
                </c:pt>
                <c:pt idx="366">
                  <c:v>0.38888899999999998</c:v>
                </c:pt>
                <c:pt idx="367">
                  <c:v>0.393229</c:v>
                </c:pt>
                <c:pt idx="368">
                  <c:v>0.39756900000000001</c:v>
                </c:pt>
                <c:pt idx="369">
                  <c:v>0.40451399999999998</c:v>
                </c:pt>
                <c:pt idx="370">
                  <c:v>0.41493099999999999</c:v>
                </c:pt>
                <c:pt idx="371">
                  <c:v>0.40972199999999998</c:v>
                </c:pt>
                <c:pt idx="372">
                  <c:v>0.40625</c:v>
                </c:pt>
                <c:pt idx="373">
                  <c:v>0.40277800000000002</c:v>
                </c:pt>
                <c:pt idx="374">
                  <c:v>0.37152800000000002</c:v>
                </c:pt>
                <c:pt idx="375">
                  <c:v>0.37152800000000002</c:v>
                </c:pt>
                <c:pt idx="376">
                  <c:v>0.40104200000000001</c:v>
                </c:pt>
                <c:pt idx="377">
                  <c:v>0.41666700000000001</c:v>
                </c:pt>
                <c:pt idx="378">
                  <c:v>0.42708299999999999</c:v>
                </c:pt>
                <c:pt idx="379">
                  <c:v>0.43055599999999999</c:v>
                </c:pt>
                <c:pt idx="380">
                  <c:v>0.44791700000000001</c:v>
                </c:pt>
                <c:pt idx="381">
                  <c:v>0.44444400000000001</c:v>
                </c:pt>
                <c:pt idx="382">
                  <c:v>0.46006900000000001</c:v>
                </c:pt>
                <c:pt idx="383">
                  <c:v>0.47916700000000001</c:v>
                </c:pt>
                <c:pt idx="384">
                  <c:v>0.51041700000000001</c:v>
                </c:pt>
                <c:pt idx="385">
                  <c:v>0.54861099999999996</c:v>
                </c:pt>
                <c:pt idx="386">
                  <c:v>0.51388900000000004</c:v>
                </c:pt>
                <c:pt idx="387">
                  <c:v>0.50868100000000005</c:v>
                </c:pt>
                <c:pt idx="388">
                  <c:v>0.50173599999999996</c:v>
                </c:pt>
                <c:pt idx="389">
                  <c:v>0.5</c:v>
                </c:pt>
                <c:pt idx="390">
                  <c:v>0.50173599999999996</c:v>
                </c:pt>
                <c:pt idx="391">
                  <c:v>0.50868100000000005</c:v>
                </c:pt>
                <c:pt idx="392">
                  <c:v>0.48958299999999999</c:v>
                </c:pt>
                <c:pt idx="393">
                  <c:v>0.48958299999999999</c:v>
                </c:pt>
                <c:pt idx="394">
                  <c:v>0.42708299999999999</c:v>
                </c:pt>
                <c:pt idx="395">
                  <c:v>0.31944400000000001</c:v>
                </c:pt>
                <c:pt idx="396">
                  <c:v>0.359375</c:v>
                </c:pt>
                <c:pt idx="397">
                  <c:v>0.39409699999999998</c:v>
                </c:pt>
                <c:pt idx="398">
                  <c:v>0.36458299999999999</c:v>
                </c:pt>
                <c:pt idx="399">
                  <c:v>0.32291700000000001</c:v>
                </c:pt>
                <c:pt idx="400">
                  <c:v>0.28298600000000002</c:v>
                </c:pt>
                <c:pt idx="401">
                  <c:v>0.27777800000000002</c:v>
                </c:pt>
                <c:pt idx="402">
                  <c:v>0.28645799999999999</c:v>
                </c:pt>
                <c:pt idx="403">
                  <c:v>0.34548600000000002</c:v>
                </c:pt>
                <c:pt idx="404">
                  <c:v>0.34201399999999998</c:v>
                </c:pt>
                <c:pt idx="405">
                  <c:v>0.34201399999999998</c:v>
                </c:pt>
                <c:pt idx="406">
                  <c:v>0.32638899999999998</c:v>
                </c:pt>
                <c:pt idx="407">
                  <c:v>0.34027800000000002</c:v>
                </c:pt>
                <c:pt idx="408">
                  <c:v>0.34895799999999999</c:v>
                </c:pt>
                <c:pt idx="409">
                  <c:v>0.32465300000000002</c:v>
                </c:pt>
                <c:pt idx="410">
                  <c:v>0.32291700000000001</c:v>
                </c:pt>
                <c:pt idx="411">
                  <c:v>0.32986100000000002</c:v>
                </c:pt>
                <c:pt idx="412">
                  <c:v>0.35243099999999999</c:v>
                </c:pt>
                <c:pt idx="413">
                  <c:v>0.34722199999999998</c:v>
                </c:pt>
                <c:pt idx="414">
                  <c:v>0.33854200000000001</c:v>
                </c:pt>
                <c:pt idx="415">
                  <c:v>0.32465300000000002</c:v>
                </c:pt>
                <c:pt idx="416">
                  <c:v>0.32986100000000002</c:v>
                </c:pt>
                <c:pt idx="417">
                  <c:v>0.33506900000000001</c:v>
                </c:pt>
                <c:pt idx="418">
                  <c:v>0.31597199999999998</c:v>
                </c:pt>
                <c:pt idx="419">
                  <c:v>0.328125</c:v>
                </c:pt>
                <c:pt idx="420">
                  <c:v>0.33680599999999999</c:v>
                </c:pt>
                <c:pt idx="421">
                  <c:v>0.32986100000000002</c:v>
                </c:pt>
                <c:pt idx="422">
                  <c:v>0.31944400000000001</c:v>
                </c:pt>
                <c:pt idx="423">
                  <c:v>0.30729200000000001</c:v>
                </c:pt>
                <c:pt idx="424">
                  <c:v>0.30902800000000002</c:v>
                </c:pt>
                <c:pt idx="425">
                  <c:v>0.30208299999999999</c:v>
                </c:pt>
                <c:pt idx="426">
                  <c:v>0.30729200000000001</c:v>
                </c:pt>
                <c:pt idx="427">
                  <c:v>0.27951399999999998</c:v>
                </c:pt>
                <c:pt idx="428">
                  <c:v>0.29861100000000002</c:v>
                </c:pt>
                <c:pt idx="429">
                  <c:v>0.30034699999999998</c:v>
                </c:pt>
                <c:pt idx="430">
                  <c:v>0.328125</c:v>
                </c:pt>
                <c:pt idx="431">
                  <c:v>0.31597199999999998</c:v>
                </c:pt>
                <c:pt idx="432">
                  <c:v>0.33159699999999998</c:v>
                </c:pt>
                <c:pt idx="433">
                  <c:v>0.33333299999999999</c:v>
                </c:pt>
                <c:pt idx="434">
                  <c:v>0.35590300000000002</c:v>
                </c:pt>
                <c:pt idx="435">
                  <c:v>0.35069400000000001</c:v>
                </c:pt>
                <c:pt idx="436">
                  <c:v>0.38020799999999999</c:v>
                </c:pt>
                <c:pt idx="437">
                  <c:v>0.36458299999999999</c:v>
                </c:pt>
                <c:pt idx="438">
                  <c:v>0.36458299999999999</c:v>
                </c:pt>
                <c:pt idx="439">
                  <c:v>0.35763899999999998</c:v>
                </c:pt>
                <c:pt idx="440">
                  <c:v>0.36979200000000001</c:v>
                </c:pt>
                <c:pt idx="441">
                  <c:v>0.36979200000000001</c:v>
                </c:pt>
                <c:pt idx="442">
                  <c:v>0.36805599999999999</c:v>
                </c:pt>
                <c:pt idx="443">
                  <c:v>0.35590300000000002</c:v>
                </c:pt>
                <c:pt idx="444">
                  <c:v>0.37847199999999998</c:v>
                </c:pt>
                <c:pt idx="445">
                  <c:v>0.38368099999999999</c:v>
                </c:pt>
                <c:pt idx="446">
                  <c:v>0.38020799999999999</c:v>
                </c:pt>
                <c:pt idx="447">
                  <c:v>0.39756900000000001</c:v>
                </c:pt>
                <c:pt idx="448">
                  <c:v>0.39756900000000001</c:v>
                </c:pt>
                <c:pt idx="449">
                  <c:v>0.40277800000000002</c:v>
                </c:pt>
                <c:pt idx="450">
                  <c:v>0.41840300000000002</c:v>
                </c:pt>
                <c:pt idx="451">
                  <c:v>0.38715300000000002</c:v>
                </c:pt>
                <c:pt idx="452">
                  <c:v>0.40277800000000002</c:v>
                </c:pt>
                <c:pt idx="453">
                  <c:v>0.38888899999999998</c:v>
                </c:pt>
                <c:pt idx="454">
                  <c:v>0.39756900000000001</c:v>
                </c:pt>
                <c:pt idx="455">
                  <c:v>0.40972199999999998</c:v>
                </c:pt>
                <c:pt idx="456">
                  <c:v>0.40277800000000002</c:v>
                </c:pt>
                <c:pt idx="457">
                  <c:v>0.38888899999999998</c:v>
                </c:pt>
                <c:pt idx="458">
                  <c:v>0.39409699999999998</c:v>
                </c:pt>
                <c:pt idx="459">
                  <c:v>0.37673600000000002</c:v>
                </c:pt>
                <c:pt idx="460">
                  <c:v>0.38628499999999999</c:v>
                </c:pt>
                <c:pt idx="461">
                  <c:v>0.37673600000000002</c:v>
                </c:pt>
                <c:pt idx="462">
                  <c:v>0.38194400000000001</c:v>
                </c:pt>
                <c:pt idx="463">
                  <c:v>0.38020799999999999</c:v>
                </c:pt>
                <c:pt idx="464">
                  <c:v>0.38888899999999998</c:v>
                </c:pt>
                <c:pt idx="465">
                  <c:v>0.39236100000000002</c:v>
                </c:pt>
                <c:pt idx="466">
                  <c:v>0.39409699999999998</c:v>
                </c:pt>
                <c:pt idx="467">
                  <c:v>0.38368099999999999</c:v>
                </c:pt>
                <c:pt idx="468">
                  <c:v>0.38715300000000002</c:v>
                </c:pt>
                <c:pt idx="469">
                  <c:v>0.36805599999999999</c:v>
                </c:pt>
                <c:pt idx="470">
                  <c:v>0.36111100000000002</c:v>
                </c:pt>
                <c:pt idx="471">
                  <c:v>0.35243099999999999</c:v>
                </c:pt>
                <c:pt idx="472">
                  <c:v>0.36284699999999998</c:v>
                </c:pt>
                <c:pt idx="473">
                  <c:v>0.36805599999999999</c:v>
                </c:pt>
                <c:pt idx="474">
                  <c:v>0.375</c:v>
                </c:pt>
                <c:pt idx="475">
                  <c:v>0.38020799999999999</c:v>
                </c:pt>
                <c:pt idx="476">
                  <c:v>0.38194400000000001</c:v>
                </c:pt>
                <c:pt idx="477">
                  <c:v>0.40277800000000002</c:v>
                </c:pt>
                <c:pt idx="478">
                  <c:v>0.39756900000000001</c:v>
                </c:pt>
                <c:pt idx="479">
                  <c:v>0.40451399999999998</c:v>
                </c:pt>
                <c:pt idx="480">
                  <c:v>0.40798600000000002</c:v>
                </c:pt>
                <c:pt idx="481">
                  <c:v>0.40798600000000002</c:v>
                </c:pt>
                <c:pt idx="482">
                  <c:v>0.41319400000000001</c:v>
                </c:pt>
                <c:pt idx="483">
                  <c:v>0.41493099999999999</c:v>
                </c:pt>
                <c:pt idx="484">
                  <c:v>0.40451399999999998</c:v>
                </c:pt>
                <c:pt idx="485">
                  <c:v>0.40625</c:v>
                </c:pt>
                <c:pt idx="486">
                  <c:v>0.41493099999999999</c:v>
                </c:pt>
                <c:pt idx="487">
                  <c:v>0.40972199999999998</c:v>
                </c:pt>
                <c:pt idx="488">
                  <c:v>0.41666700000000001</c:v>
                </c:pt>
                <c:pt idx="489">
                  <c:v>0.42361100000000002</c:v>
                </c:pt>
                <c:pt idx="490">
                  <c:v>0.42361100000000002</c:v>
                </c:pt>
                <c:pt idx="491">
                  <c:v>0.4375</c:v>
                </c:pt>
                <c:pt idx="492">
                  <c:v>0.44097199999999998</c:v>
                </c:pt>
                <c:pt idx="493">
                  <c:v>0.44618099999999999</c:v>
                </c:pt>
                <c:pt idx="494">
                  <c:v>0.43402800000000002</c:v>
                </c:pt>
                <c:pt idx="495">
                  <c:v>0.43229200000000001</c:v>
                </c:pt>
                <c:pt idx="496">
                  <c:v>0.44270799999999999</c:v>
                </c:pt>
                <c:pt idx="497">
                  <c:v>0.43576399999999998</c:v>
                </c:pt>
                <c:pt idx="498">
                  <c:v>0.45138899999999998</c:v>
                </c:pt>
                <c:pt idx="499">
                  <c:v>0.44270799999999999</c:v>
                </c:pt>
                <c:pt idx="500">
                  <c:v>0.40625</c:v>
                </c:pt>
                <c:pt idx="501">
                  <c:v>0.40798600000000002</c:v>
                </c:pt>
                <c:pt idx="502">
                  <c:v>0.42881900000000001</c:v>
                </c:pt>
                <c:pt idx="503">
                  <c:v>0.40798600000000002</c:v>
                </c:pt>
                <c:pt idx="504">
                  <c:v>0.39409699999999998</c:v>
                </c:pt>
                <c:pt idx="505">
                  <c:v>0.38541700000000001</c:v>
                </c:pt>
                <c:pt idx="506">
                  <c:v>0.39756900000000001</c:v>
                </c:pt>
                <c:pt idx="507">
                  <c:v>0.39409699999999998</c:v>
                </c:pt>
                <c:pt idx="508">
                  <c:v>0.37847199999999998</c:v>
                </c:pt>
                <c:pt idx="509">
                  <c:v>0.38888899999999998</c:v>
                </c:pt>
                <c:pt idx="510">
                  <c:v>0.38541700000000001</c:v>
                </c:pt>
                <c:pt idx="511">
                  <c:v>0.38888899999999998</c:v>
                </c:pt>
                <c:pt idx="512">
                  <c:v>0.40451399999999998</c:v>
                </c:pt>
                <c:pt idx="513">
                  <c:v>0.39930599999999999</c:v>
                </c:pt>
                <c:pt idx="514">
                  <c:v>0.40625</c:v>
                </c:pt>
                <c:pt idx="515">
                  <c:v>0.39756900000000001</c:v>
                </c:pt>
                <c:pt idx="516">
                  <c:v>0.38888899999999998</c:v>
                </c:pt>
                <c:pt idx="517">
                  <c:v>0.38541700000000001</c:v>
                </c:pt>
                <c:pt idx="518">
                  <c:v>0.36979200000000001</c:v>
                </c:pt>
                <c:pt idx="519">
                  <c:v>0.375</c:v>
                </c:pt>
                <c:pt idx="520">
                  <c:v>0.38020799999999999</c:v>
                </c:pt>
                <c:pt idx="521">
                  <c:v>0.37673600000000002</c:v>
                </c:pt>
                <c:pt idx="522">
                  <c:v>0.38194400000000001</c:v>
                </c:pt>
                <c:pt idx="523">
                  <c:v>0.37847199999999998</c:v>
                </c:pt>
                <c:pt idx="524">
                  <c:v>0.38368099999999999</c:v>
                </c:pt>
                <c:pt idx="525">
                  <c:v>0.38715300000000002</c:v>
                </c:pt>
                <c:pt idx="526">
                  <c:v>0.38715300000000002</c:v>
                </c:pt>
                <c:pt idx="527">
                  <c:v>0.38541700000000001</c:v>
                </c:pt>
                <c:pt idx="528">
                  <c:v>0.38194400000000001</c:v>
                </c:pt>
                <c:pt idx="529">
                  <c:v>0.37847199999999998</c:v>
                </c:pt>
                <c:pt idx="530">
                  <c:v>0.38368099999999999</c:v>
                </c:pt>
                <c:pt idx="531">
                  <c:v>0.39409699999999998</c:v>
                </c:pt>
                <c:pt idx="532">
                  <c:v>0.39409699999999998</c:v>
                </c:pt>
                <c:pt idx="533">
                  <c:v>0.39409699999999998</c:v>
                </c:pt>
                <c:pt idx="534">
                  <c:v>0.39756900000000001</c:v>
                </c:pt>
                <c:pt idx="535">
                  <c:v>0.39756900000000001</c:v>
                </c:pt>
                <c:pt idx="536">
                  <c:v>0.39236100000000002</c:v>
                </c:pt>
                <c:pt idx="537">
                  <c:v>0.38715300000000002</c:v>
                </c:pt>
                <c:pt idx="538">
                  <c:v>0.39236100000000002</c:v>
                </c:pt>
                <c:pt idx="539">
                  <c:v>0.39409699999999998</c:v>
                </c:pt>
                <c:pt idx="540">
                  <c:v>0.40972199999999998</c:v>
                </c:pt>
                <c:pt idx="541">
                  <c:v>0.40277800000000002</c:v>
                </c:pt>
                <c:pt idx="542">
                  <c:v>0.38888899999999998</c:v>
                </c:pt>
                <c:pt idx="543">
                  <c:v>0.39756900000000001</c:v>
                </c:pt>
                <c:pt idx="544">
                  <c:v>0.390625</c:v>
                </c:pt>
                <c:pt idx="545">
                  <c:v>0.38194400000000001</c:v>
                </c:pt>
                <c:pt idx="546">
                  <c:v>0.39236100000000002</c:v>
                </c:pt>
                <c:pt idx="547">
                  <c:v>0.38888899999999998</c:v>
                </c:pt>
                <c:pt idx="548">
                  <c:v>0.390625</c:v>
                </c:pt>
                <c:pt idx="549">
                  <c:v>0.38541700000000001</c:v>
                </c:pt>
                <c:pt idx="550">
                  <c:v>0.40451399999999998</c:v>
                </c:pt>
                <c:pt idx="551">
                  <c:v>0.41319400000000001</c:v>
                </c:pt>
                <c:pt idx="552">
                  <c:v>0.40972199999999998</c:v>
                </c:pt>
                <c:pt idx="553">
                  <c:v>0.41319400000000001</c:v>
                </c:pt>
                <c:pt idx="554">
                  <c:v>0.42361100000000002</c:v>
                </c:pt>
                <c:pt idx="555">
                  <c:v>0.421875</c:v>
                </c:pt>
                <c:pt idx="556">
                  <c:v>0.43229200000000001</c:v>
                </c:pt>
                <c:pt idx="557">
                  <c:v>0.42881900000000001</c:v>
                </c:pt>
                <c:pt idx="558">
                  <c:v>0.43402800000000002</c:v>
                </c:pt>
                <c:pt idx="559">
                  <c:v>0.4375</c:v>
                </c:pt>
                <c:pt idx="560">
                  <c:v>0.43576399999999998</c:v>
                </c:pt>
                <c:pt idx="561">
                  <c:v>0.43923600000000002</c:v>
                </c:pt>
                <c:pt idx="562">
                  <c:v>0.44097199999999998</c:v>
                </c:pt>
                <c:pt idx="563">
                  <c:v>0.43576399999999998</c:v>
                </c:pt>
                <c:pt idx="564">
                  <c:v>0.43402800000000002</c:v>
                </c:pt>
                <c:pt idx="565">
                  <c:v>0.45138899999999998</c:v>
                </c:pt>
                <c:pt idx="566">
                  <c:v>0.46527800000000002</c:v>
                </c:pt>
                <c:pt idx="567">
                  <c:v>0.45833299999999999</c:v>
                </c:pt>
                <c:pt idx="568">
                  <c:v>0.453125</c:v>
                </c:pt>
                <c:pt idx="569">
                  <c:v>0.44444400000000001</c:v>
                </c:pt>
                <c:pt idx="570">
                  <c:v>0.45833299999999999</c:v>
                </c:pt>
                <c:pt idx="571">
                  <c:v>0.46006900000000001</c:v>
                </c:pt>
                <c:pt idx="572">
                  <c:v>0.46527800000000002</c:v>
                </c:pt>
                <c:pt idx="573">
                  <c:v>0.46875</c:v>
                </c:pt>
                <c:pt idx="574">
                  <c:v>0.484375</c:v>
                </c:pt>
                <c:pt idx="575">
                  <c:v>0.47395799999999999</c:v>
                </c:pt>
                <c:pt idx="576">
                  <c:v>0.47222199999999998</c:v>
                </c:pt>
                <c:pt idx="577">
                  <c:v>0.47743099999999999</c:v>
                </c:pt>
                <c:pt idx="578">
                  <c:v>0.46527800000000002</c:v>
                </c:pt>
                <c:pt idx="579">
                  <c:v>0.45486100000000002</c:v>
                </c:pt>
                <c:pt idx="580">
                  <c:v>0.46354200000000001</c:v>
                </c:pt>
                <c:pt idx="581">
                  <c:v>0.46527800000000002</c:v>
                </c:pt>
                <c:pt idx="582">
                  <c:v>0.46701399999999998</c:v>
                </c:pt>
                <c:pt idx="583">
                  <c:v>0.46701399999999998</c:v>
                </c:pt>
                <c:pt idx="584">
                  <c:v>0.46180599999999999</c:v>
                </c:pt>
                <c:pt idx="585">
                  <c:v>0.44270799999999999</c:v>
                </c:pt>
                <c:pt idx="586">
                  <c:v>0.421875</c:v>
                </c:pt>
                <c:pt idx="587">
                  <c:v>0.43055599999999999</c:v>
                </c:pt>
                <c:pt idx="588">
                  <c:v>0.40277800000000002</c:v>
                </c:pt>
                <c:pt idx="589">
                  <c:v>0.40451399999999998</c:v>
                </c:pt>
                <c:pt idx="590">
                  <c:v>0.39930599999999999</c:v>
                </c:pt>
                <c:pt idx="591">
                  <c:v>0.40625</c:v>
                </c:pt>
                <c:pt idx="592">
                  <c:v>0.41493099999999999</c:v>
                </c:pt>
                <c:pt idx="593">
                  <c:v>0.40625</c:v>
                </c:pt>
                <c:pt idx="594">
                  <c:v>0.39756900000000001</c:v>
                </c:pt>
                <c:pt idx="595">
                  <c:v>0.390625</c:v>
                </c:pt>
                <c:pt idx="596">
                  <c:v>0.38541700000000001</c:v>
                </c:pt>
                <c:pt idx="597">
                  <c:v>0.37326399999999998</c:v>
                </c:pt>
                <c:pt idx="598">
                  <c:v>0.36805599999999999</c:v>
                </c:pt>
                <c:pt idx="599">
                  <c:v>0.35590300000000002</c:v>
                </c:pt>
                <c:pt idx="600">
                  <c:v>0.35416700000000001</c:v>
                </c:pt>
                <c:pt idx="601">
                  <c:v>0.359375</c:v>
                </c:pt>
                <c:pt idx="602">
                  <c:v>0.36111100000000002</c:v>
                </c:pt>
                <c:pt idx="603">
                  <c:v>0.35069400000000001</c:v>
                </c:pt>
                <c:pt idx="604">
                  <c:v>0.36458299999999999</c:v>
                </c:pt>
                <c:pt idx="605">
                  <c:v>0.36631900000000001</c:v>
                </c:pt>
                <c:pt idx="606">
                  <c:v>0.36631900000000001</c:v>
                </c:pt>
                <c:pt idx="607">
                  <c:v>0.34895799999999999</c:v>
                </c:pt>
                <c:pt idx="608">
                  <c:v>0.33506900000000001</c:v>
                </c:pt>
                <c:pt idx="609">
                  <c:v>0.34375</c:v>
                </c:pt>
                <c:pt idx="610">
                  <c:v>0.34895799999999999</c:v>
                </c:pt>
                <c:pt idx="611">
                  <c:v>0.35243099999999999</c:v>
                </c:pt>
                <c:pt idx="612">
                  <c:v>0.36111100000000002</c:v>
                </c:pt>
                <c:pt idx="613">
                  <c:v>0.36111100000000002</c:v>
                </c:pt>
                <c:pt idx="614">
                  <c:v>0.35763899999999998</c:v>
                </c:pt>
                <c:pt idx="615">
                  <c:v>0.34375</c:v>
                </c:pt>
                <c:pt idx="616">
                  <c:v>0.34548600000000002</c:v>
                </c:pt>
                <c:pt idx="617">
                  <c:v>0.35763899999999998</c:v>
                </c:pt>
                <c:pt idx="618">
                  <c:v>0.36284699999999998</c:v>
                </c:pt>
                <c:pt idx="619">
                  <c:v>0.35763899999999998</c:v>
                </c:pt>
                <c:pt idx="620">
                  <c:v>0.359375</c:v>
                </c:pt>
                <c:pt idx="621">
                  <c:v>0.37326399999999998</c:v>
                </c:pt>
                <c:pt idx="622">
                  <c:v>0.36979200000000001</c:v>
                </c:pt>
                <c:pt idx="623">
                  <c:v>0.38107600000000003</c:v>
                </c:pt>
                <c:pt idx="624">
                  <c:v>0.375</c:v>
                </c:pt>
                <c:pt idx="625">
                  <c:v>0.36284699999999998</c:v>
                </c:pt>
                <c:pt idx="626">
                  <c:v>0.36458299999999999</c:v>
                </c:pt>
                <c:pt idx="627">
                  <c:v>0.36111100000000002</c:v>
                </c:pt>
                <c:pt idx="628">
                  <c:v>0.37152800000000002</c:v>
                </c:pt>
                <c:pt idx="629">
                  <c:v>0.375</c:v>
                </c:pt>
                <c:pt idx="630">
                  <c:v>0.37847199999999998</c:v>
                </c:pt>
                <c:pt idx="631">
                  <c:v>0.37326399999999998</c:v>
                </c:pt>
                <c:pt idx="632">
                  <c:v>0.36111100000000002</c:v>
                </c:pt>
                <c:pt idx="633">
                  <c:v>0.36284699999999998</c:v>
                </c:pt>
                <c:pt idx="634">
                  <c:v>0.36631900000000001</c:v>
                </c:pt>
                <c:pt idx="635">
                  <c:v>0.36631900000000001</c:v>
                </c:pt>
                <c:pt idx="636">
                  <c:v>0.35590300000000002</c:v>
                </c:pt>
                <c:pt idx="637">
                  <c:v>0.35763899999999998</c:v>
                </c:pt>
                <c:pt idx="638">
                  <c:v>0.35590300000000002</c:v>
                </c:pt>
                <c:pt idx="639">
                  <c:v>0.34895799999999999</c:v>
                </c:pt>
                <c:pt idx="640">
                  <c:v>0.34722199999999998</c:v>
                </c:pt>
                <c:pt idx="641">
                  <c:v>0.34722199999999998</c:v>
                </c:pt>
                <c:pt idx="642">
                  <c:v>0.34548600000000002</c:v>
                </c:pt>
                <c:pt idx="643">
                  <c:v>0.34375</c:v>
                </c:pt>
                <c:pt idx="644">
                  <c:v>0.34982600000000003</c:v>
                </c:pt>
                <c:pt idx="645">
                  <c:v>0.36111100000000002</c:v>
                </c:pt>
                <c:pt idx="646">
                  <c:v>0.35590300000000002</c:v>
                </c:pt>
                <c:pt idx="647">
                  <c:v>0.359375</c:v>
                </c:pt>
                <c:pt idx="648">
                  <c:v>0.37152800000000002</c:v>
                </c:pt>
                <c:pt idx="649">
                  <c:v>0.36631900000000001</c:v>
                </c:pt>
                <c:pt idx="650">
                  <c:v>0.36805599999999999</c:v>
                </c:pt>
                <c:pt idx="651">
                  <c:v>0.36979200000000001</c:v>
                </c:pt>
                <c:pt idx="652">
                  <c:v>0.36111100000000002</c:v>
                </c:pt>
                <c:pt idx="653">
                  <c:v>0.34895799999999999</c:v>
                </c:pt>
                <c:pt idx="654">
                  <c:v>0.34201399999999998</c:v>
                </c:pt>
                <c:pt idx="655">
                  <c:v>0.34201399999999998</c:v>
                </c:pt>
                <c:pt idx="656">
                  <c:v>0.34201399999999998</c:v>
                </c:pt>
                <c:pt idx="657">
                  <c:v>0.34027800000000002</c:v>
                </c:pt>
                <c:pt idx="658">
                  <c:v>0.33854200000000001</c:v>
                </c:pt>
                <c:pt idx="659">
                  <c:v>0.328125</c:v>
                </c:pt>
                <c:pt idx="660">
                  <c:v>0.32291700000000001</c:v>
                </c:pt>
                <c:pt idx="661">
                  <c:v>0.32291700000000001</c:v>
                </c:pt>
                <c:pt idx="662">
                  <c:v>0.328125</c:v>
                </c:pt>
                <c:pt idx="663">
                  <c:v>0.33333299999999999</c:v>
                </c:pt>
                <c:pt idx="664">
                  <c:v>0.34548600000000002</c:v>
                </c:pt>
                <c:pt idx="665">
                  <c:v>0.33680599999999999</c:v>
                </c:pt>
                <c:pt idx="666">
                  <c:v>0.33333299999999999</c:v>
                </c:pt>
                <c:pt idx="667">
                  <c:v>0.33680599999999999</c:v>
                </c:pt>
                <c:pt idx="668">
                  <c:v>0.32725700000000002</c:v>
                </c:pt>
                <c:pt idx="669">
                  <c:v>0.32118099999999999</c:v>
                </c:pt>
                <c:pt idx="670">
                  <c:v>0.32118099999999999</c:v>
                </c:pt>
                <c:pt idx="671">
                  <c:v>0.31944400000000001</c:v>
                </c:pt>
                <c:pt idx="672">
                  <c:v>0.31944400000000001</c:v>
                </c:pt>
                <c:pt idx="673">
                  <c:v>0.32118099999999999</c:v>
                </c:pt>
                <c:pt idx="674">
                  <c:v>0.32118099999999999</c:v>
                </c:pt>
                <c:pt idx="675">
                  <c:v>0.32118099999999999</c:v>
                </c:pt>
                <c:pt idx="676">
                  <c:v>0.32638899999999998</c:v>
                </c:pt>
                <c:pt idx="677">
                  <c:v>0.328125</c:v>
                </c:pt>
                <c:pt idx="678">
                  <c:v>0.32986100000000002</c:v>
                </c:pt>
                <c:pt idx="679">
                  <c:v>0.33680599999999999</c:v>
                </c:pt>
                <c:pt idx="680">
                  <c:v>0.34548600000000002</c:v>
                </c:pt>
                <c:pt idx="681">
                  <c:v>0.34375</c:v>
                </c:pt>
                <c:pt idx="682">
                  <c:v>0.34375</c:v>
                </c:pt>
                <c:pt idx="683">
                  <c:v>0.34201399999999998</c:v>
                </c:pt>
                <c:pt idx="684">
                  <c:v>0.33854200000000001</c:v>
                </c:pt>
                <c:pt idx="685">
                  <c:v>0.33854200000000001</c:v>
                </c:pt>
                <c:pt idx="686">
                  <c:v>0.328125</c:v>
                </c:pt>
                <c:pt idx="687">
                  <c:v>0.33159699999999998</c:v>
                </c:pt>
                <c:pt idx="688">
                  <c:v>0.34027800000000002</c:v>
                </c:pt>
                <c:pt idx="689">
                  <c:v>0.33854200000000001</c:v>
                </c:pt>
                <c:pt idx="690">
                  <c:v>0.35156300000000001</c:v>
                </c:pt>
                <c:pt idx="691">
                  <c:v>0.356771</c:v>
                </c:pt>
                <c:pt idx="692">
                  <c:v>0.35763899999999998</c:v>
                </c:pt>
                <c:pt idx="693">
                  <c:v>0.36458299999999999</c:v>
                </c:pt>
                <c:pt idx="694">
                  <c:v>0.359375</c:v>
                </c:pt>
                <c:pt idx="695">
                  <c:v>0.36111100000000002</c:v>
                </c:pt>
                <c:pt idx="696">
                  <c:v>0.36111100000000002</c:v>
                </c:pt>
                <c:pt idx="697">
                  <c:v>0.36111100000000002</c:v>
                </c:pt>
                <c:pt idx="698">
                  <c:v>0.37152800000000002</c:v>
                </c:pt>
                <c:pt idx="699">
                  <c:v>0.37152800000000002</c:v>
                </c:pt>
                <c:pt idx="700">
                  <c:v>0.37152800000000002</c:v>
                </c:pt>
                <c:pt idx="701">
                  <c:v>0.38020799999999999</c:v>
                </c:pt>
                <c:pt idx="702">
                  <c:v>0.37152800000000002</c:v>
                </c:pt>
                <c:pt idx="703">
                  <c:v>0.36805599999999999</c:v>
                </c:pt>
                <c:pt idx="704">
                  <c:v>0.36284699999999998</c:v>
                </c:pt>
                <c:pt idx="705">
                  <c:v>0.36024299999999998</c:v>
                </c:pt>
                <c:pt idx="706">
                  <c:v>0.36284699999999998</c:v>
                </c:pt>
                <c:pt idx="707">
                  <c:v>0.36458299999999999</c:v>
                </c:pt>
                <c:pt idx="708">
                  <c:v>0.36979200000000001</c:v>
                </c:pt>
                <c:pt idx="709">
                  <c:v>0.36545100000000003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C5-48E0-97B5-31A78B5B3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0574376"/>
        <c:axId val="420575360"/>
      </c:lineChart>
      <c:dateAx>
        <c:axId val="4205743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575360"/>
        <c:crosses val="autoZero"/>
        <c:auto val="1"/>
        <c:lblOffset val="100"/>
        <c:baseTimeUnit val="days"/>
        <c:majorUnit val="3"/>
        <c:majorTimeUnit val="months"/>
      </c:dateAx>
      <c:valAx>
        <c:axId val="42057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574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-0.70000000000000007</c:v>
                </c:pt>
                <c:pt idx="4">
                  <c:v>-0.60000000000000009</c:v>
                </c:pt>
                <c:pt idx="5">
                  <c:v>-0.50000000000000011</c:v>
                </c:pt>
                <c:pt idx="6">
                  <c:v>-0.40000000000000013</c:v>
                </c:pt>
                <c:pt idx="7">
                  <c:v>-0.30000000000000016</c:v>
                </c:pt>
                <c:pt idx="8">
                  <c:v>-0.20000000000000015</c:v>
                </c:pt>
                <c:pt idx="9">
                  <c:v>-0.10000000000000014</c:v>
                </c:pt>
                <c:pt idx="10">
                  <c:v>-1.3877787807814457E-16</c:v>
                </c:pt>
                <c:pt idx="11">
                  <c:v>9.9999999999999867E-2</c:v>
                </c:pt>
                <c:pt idx="12">
                  <c:v>0.19999999999999987</c:v>
                </c:pt>
                <c:pt idx="13">
                  <c:v>0.29999999999999988</c:v>
                </c:pt>
                <c:pt idx="14">
                  <c:v>0.39999999999999991</c:v>
                </c:pt>
                <c:pt idx="15">
                  <c:v>0.49999999999999989</c:v>
                </c:pt>
                <c:pt idx="16">
                  <c:v>0.59999999999999987</c:v>
                </c:pt>
                <c:pt idx="17">
                  <c:v>0.69999999999999984</c:v>
                </c:pt>
                <c:pt idx="18">
                  <c:v>0.79999999999999982</c:v>
                </c:pt>
                <c:pt idx="19">
                  <c:v>0.8999999999999998</c:v>
                </c:pt>
                <c:pt idx="20">
                  <c:v>0.99999999999999978</c:v>
                </c:pt>
                <c:pt idx="21">
                  <c:v>1.0999999999999999</c:v>
                </c:pt>
                <c:pt idx="22">
                  <c:v>1.2</c:v>
                </c:pt>
                <c:pt idx="23">
                  <c:v>1.3</c:v>
                </c:pt>
                <c:pt idx="24">
                  <c:v>1.4000000000000001</c:v>
                </c:pt>
                <c:pt idx="25">
                  <c:v>1.5000000000000002</c:v>
                </c:pt>
                <c:pt idx="26">
                  <c:v>1.6000000000000003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C6-47F1-8899-181987BE1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942816"/>
        <c:axId val="582944456"/>
      </c:scatterChart>
      <c:valAx>
        <c:axId val="582942816"/>
        <c:scaling>
          <c:orientation val="minMax"/>
          <c:max val="1.6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#,##0.0" sourceLinked="0"/>
        <c:majorTickMark val="cross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82944456"/>
        <c:crosses val="autoZero"/>
        <c:crossBetween val="midCat"/>
        <c:majorUnit val="0.2"/>
        <c:minorUnit val="0.1"/>
      </c:valAx>
      <c:valAx>
        <c:axId val="582944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2942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-0.70000000000000007</c:v>
                </c:pt>
                <c:pt idx="4">
                  <c:v>-0.60000000000000009</c:v>
                </c:pt>
                <c:pt idx="5">
                  <c:v>-0.50000000000000011</c:v>
                </c:pt>
                <c:pt idx="6">
                  <c:v>-0.40000000000000013</c:v>
                </c:pt>
                <c:pt idx="7">
                  <c:v>-0.30000000000000016</c:v>
                </c:pt>
                <c:pt idx="8">
                  <c:v>-0.20000000000000015</c:v>
                </c:pt>
                <c:pt idx="9">
                  <c:v>-0.10000000000000014</c:v>
                </c:pt>
                <c:pt idx="10">
                  <c:v>-1.3877787807814457E-16</c:v>
                </c:pt>
                <c:pt idx="11">
                  <c:v>9.9999999999999867E-2</c:v>
                </c:pt>
                <c:pt idx="12">
                  <c:v>0.19999999999999987</c:v>
                </c:pt>
                <c:pt idx="13">
                  <c:v>0.29999999999999988</c:v>
                </c:pt>
                <c:pt idx="14">
                  <c:v>0.39999999999999991</c:v>
                </c:pt>
                <c:pt idx="15">
                  <c:v>0.49999999999999989</c:v>
                </c:pt>
                <c:pt idx="16">
                  <c:v>0.59999999999999987</c:v>
                </c:pt>
                <c:pt idx="17">
                  <c:v>0.69999999999999984</c:v>
                </c:pt>
                <c:pt idx="18">
                  <c:v>0.79999999999999982</c:v>
                </c:pt>
                <c:pt idx="19">
                  <c:v>0.8999999999999998</c:v>
                </c:pt>
                <c:pt idx="20">
                  <c:v>0.99999999999999978</c:v>
                </c:pt>
                <c:pt idx="21">
                  <c:v>1.0999999999999999</c:v>
                </c:pt>
                <c:pt idx="22">
                  <c:v>1.2</c:v>
                </c:pt>
                <c:pt idx="23">
                  <c:v>1.3</c:v>
                </c:pt>
                <c:pt idx="24">
                  <c:v>1.4000000000000001</c:v>
                </c:pt>
                <c:pt idx="25">
                  <c:v>1.5000000000000002</c:v>
                </c:pt>
                <c:pt idx="26">
                  <c:v>1.6000000000000003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C6-47F1-8899-181987BE1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942816"/>
        <c:axId val="582944456"/>
      </c:scatterChart>
      <c:valAx>
        <c:axId val="582942816"/>
        <c:scaling>
          <c:orientation val="minMax"/>
          <c:max val="1.6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#,##0.0" sourceLinked="0"/>
        <c:majorTickMark val="cross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82944456"/>
        <c:crosses val="autoZero"/>
        <c:crossBetween val="midCat"/>
        <c:majorUnit val="0.2"/>
        <c:minorUnit val="0.1"/>
      </c:valAx>
      <c:valAx>
        <c:axId val="582944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2942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-0.70000000000000007</c:v>
                </c:pt>
                <c:pt idx="4">
                  <c:v>-0.60000000000000009</c:v>
                </c:pt>
                <c:pt idx="5">
                  <c:v>-0.50000000000000011</c:v>
                </c:pt>
                <c:pt idx="6">
                  <c:v>-0.40000000000000013</c:v>
                </c:pt>
                <c:pt idx="7">
                  <c:v>-0.30000000000000016</c:v>
                </c:pt>
                <c:pt idx="8">
                  <c:v>-0.20000000000000015</c:v>
                </c:pt>
                <c:pt idx="9">
                  <c:v>-0.10000000000000014</c:v>
                </c:pt>
                <c:pt idx="10">
                  <c:v>-1.3877787807814457E-16</c:v>
                </c:pt>
                <c:pt idx="11">
                  <c:v>9.9999999999999867E-2</c:v>
                </c:pt>
                <c:pt idx="12">
                  <c:v>0.19999999999999987</c:v>
                </c:pt>
                <c:pt idx="13">
                  <c:v>0.29999999999999988</c:v>
                </c:pt>
                <c:pt idx="14">
                  <c:v>0.39999999999999991</c:v>
                </c:pt>
                <c:pt idx="15">
                  <c:v>0.49999999999999989</c:v>
                </c:pt>
                <c:pt idx="16">
                  <c:v>0.59999999999999987</c:v>
                </c:pt>
                <c:pt idx="17">
                  <c:v>0.69999999999999984</c:v>
                </c:pt>
                <c:pt idx="18">
                  <c:v>0.79999999999999982</c:v>
                </c:pt>
                <c:pt idx="19">
                  <c:v>0.8999999999999998</c:v>
                </c:pt>
                <c:pt idx="20">
                  <c:v>0.99999999999999978</c:v>
                </c:pt>
                <c:pt idx="21">
                  <c:v>1.0999999999999999</c:v>
                </c:pt>
                <c:pt idx="22">
                  <c:v>1.2</c:v>
                </c:pt>
                <c:pt idx="23">
                  <c:v>1.3</c:v>
                </c:pt>
                <c:pt idx="24">
                  <c:v>1.4000000000000001</c:v>
                </c:pt>
                <c:pt idx="25">
                  <c:v>1.5000000000000002</c:v>
                </c:pt>
                <c:pt idx="26">
                  <c:v>1.6000000000000003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C6-47F1-8899-181987BE1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942816"/>
        <c:axId val="582944456"/>
      </c:scatterChart>
      <c:valAx>
        <c:axId val="582942816"/>
        <c:scaling>
          <c:orientation val="minMax"/>
          <c:max val="1.6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#,##0.0" sourceLinked="0"/>
        <c:majorTickMark val="cross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82944456"/>
        <c:crosses val="autoZero"/>
        <c:crossBetween val="midCat"/>
        <c:majorUnit val="0.2"/>
        <c:minorUnit val="0.1"/>
      </c:valAx>
      <c:valAx>
        <c:axId val="582944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2942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en-GB" sz="18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Sharpe ratio (</a:t>
            </a:r>
            <a:r>
              <a:rPr lang="en-GB" sz="1800" i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sz="18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) as a function of the proportion of all investor wealth allocated to active managers (</a:t>
            </a:r>
            <a:r>
              <a:rPr lang="en-GB" sz="1800" i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6"/>
              <c:layout>
                <c:manualLayout>
                  <c:x val="0"/>
                  <c:y val="2.272727272727272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sz="1800" i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SR</a:t>
                    </a:r>
                    <a:r>
                      <a:rPr lang="en-US" sz="18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sz="1800" i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sz="18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D11-4A05-85FB-1E587AFB0E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Sheet2!$A$2:$A$102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Sheet2!$B$2:$B$102</c:f>
              <c:numCache>
                <c:formatCode>General</c:formatCode>
                <c:ptCount val="101"/>
                <c:pt idx="0">
                  <c:v>0.1</c:v>
                </c:pt>
                <c:pt idx="1">
                  <c:v>0.11577920757142872</c:v>
                </c:pt>
                <c:pt idx="2">
                  <c:v>0.12972120800000031</c:v>
                </c:pt>
                <c:pt idx="3">
                  <c:v>0.14196724450000045</c:v>
                </c:pt>
                <c:pt idx="4">
                  <c:v>0.15265250742857209</c:v>
                </c:pt>
                <c:pt idx="5">
                  <c:v>0.16190625000000083</c:v>
                </c:pt>
                <c:pt idx="6">
                  <c:v>0.16985190400000108</c:v>
                </c:pt>
                <c:pt idx="7">
                  <c:v>0.17660719550000128</c:v>
                </c:pt>
                <c:pt idx="8">
                  <c:v>0.1822842605714301</c:v>
                </c:pt>
                <c:pt idx="9">
                  <c:v>0.18698976100000175</c:v>
                </c:pt>
                <c:pt idx="10">
                  <c:v>0.19082500000000205</c:v>
                </c:pt>
                <c:pt idx="11">
                  <c:v>0.19388603792857367</c:v>
                </c:pt>
                <c:pt idx="12">
                  <c:v>0.19626380800000248</c:v>
                </c:pt>
                <c:pt idx="13">
                  <c:v>0.19804423200000276</c:v>
                </c:pt>
                <c:pt idx="14">
                  <c:v>0.199308336000003</c:v>
                </c:pt>
                <c:pt idx="15">
                  <c:v>0.20013236607143181</c:v>
                </c:pt>
                <c:pt idx="16">
                  <c:v>0.20058790400000337</c:v>
                </c:pt>
                <c:pt idx="17">
                  <c:v>0.20074198300000359</c:v>
                </c:pt>
                <c:pt idx="18">
                  <c:v>0.20065720342857529</c:v>
                </c:pt>
                <c:pt idx="19">
                  <c:v>0.20039184850000408</c:v>
                </c:pt>
                <c:pt idx="20">
                  <c:v>0.20000000000000429</c:v>
                </c:pt>
                <c:pt idx="21">
                  <c:v>0.19953165400000447</c:v>
                </c:pt>
                <c:pt idx="22">
                  <c:v>0.1990328365714332</c:v>
                </c:pt>
                <c:pt idx="23">
                  <c:v>0.19854571950000482</c:v>
                </c:pt>
                <c:pt idx="24">
                  <c:v>0.19810873600000506</c:v>
                </c:pt>
                <c:pt idx="25">
                  <c:v>0.1977566964285766</c:v>
                </c:pt>
                <c:pt idx="26">
                  <c:v>0.19752090400000519</c:v>
                </c:pt>
                <c:pt idx="27">
                  <c:v>0.19742927050000539</c:v>
                </c:pt>
                <c:pt idx="28">
                  <c:v>0.19750643200000556</c:v>
                </c:pt>
                <c:pt idx="29">
                  <c:v>0.19777386457143417</c:v>
                </c:pt>
                <c:pt idx="30">
                  <c:v>0.19825000000000545</c:v>
                </c:pt>
                <c:pt idx="31">
                  <c:v>0.19895034150000562</c:v>
                </c:pt>
                <c:pt idx="32">
                  <c:v>0.19988757942857707</c:v>
                </c:pt>
                <c:pt idx="33">
                  <c:v>0.20107170700000584</c:v>
                </c:pt>
                <c:pt idx="34">
                  <c:v>0.20251013600000586</c:v>
                </c:pt>
                <c:pt idx="35">
                  <c:v>0.20420781250000586</c:v>
                </c:pt>
                <c:pt idx="36">
                  <c:v>0.20616733257143455</c:v>
                </c:pt>
                <c:pt idx="37">
                  <c:v>0.20838905800000601</c:v>
                </c:pt>
                <c:pt idx="38">
                  <c:v>0.21087123200000593</c:v>
                </c:pt>
                <c:pt idx="39">
                  <c:v>0.21361009492857735</c:v>
                </c:pt>
                <c:pt idx="40">
                  <c:v>0.21660000000000593</c:v>
                </c:pt>
                <c:pt idx="41">
                  <c:v>0.21983352900000624</c:v>
                </c:pt>
                <c:pt idx="42">
                  <c:v>0.22330160800000634</c:v>
                </c:pt>
                <c:pt idx="43">
                  <c:v>0.22699362307143472</c:v>
                </c:pt>
                <c:pt idx="44">
                  <c:v>0.23089753600000609</c:v>
                </c:pt>
                <c:pt idx="45">
                  <c:v>0.2350000000000062</c:v>
                </c:pt>
                <c:pt idx="46">
                  <c:v>0.23928647542857748</c:v>
                </c:pt>
                <c:pt idx="47">
                  <c:v>0.24374134550000573</c:v>
                </c:pt>
                <c:pt idx="48">
                  <c:v>0.24834803200000599</c:v>
                </c:pt>
                <c:pt idx="49">
                  <c:v>0.25308911100000553</c:v>
                </c:pt>
                <c:pt idx="50">
                  <c:v>0.25794642857143413</c:v>
                </c:pt>
                <c:pt idx="51">
                  <c:v>0.26290121650000581</c:v>
                </c:pt>
                <c:pt idx="52">
                  <c:v>0.26793420800000572</c:v>
                </c:pt>
                <c:pt idx="53">
                  <c:v>0.27302575342857699</c:v>
                </c:pt>
                <c:pt idx="54">
                  <c:v>0.27815593600000521</c:v>
                </c:pt>
                <c:pt idx="55">
                  <c:v>0.28330468750000598</c:v>
                </c:pt>
                <c:pt idx="56">
                  <c:v>0.28845190400000564</c:v>
                </c:pt>
                <c:pt idx="57">
                  <c:v>0.29357756157143478</c:v>
                </c:pt>
                <c:pt idx="58">
                  <c:v>0.29866183200000562</c:v>
                </c:pt>
                <c:pt idx="59">
                  <c:v>0.30368519850000519</c:v>
                </c:pt>
                <c:pt idx="60">
                  <c:v>0.30862857142857758</c:v>
                </c:pt>
                <c:pt idx="61">
                  <c:v>0.31347340400000612</c:v>
                </c:pt>
                <c:pt idx="62">
                  <c:v>0.31820180800000519</c:v>
                </c:pt>
                <c:pt idx="63">
                  <c:v>0.32279666950000552</c:v>
                </c:pt>
                <c:pt idx="64">
                  <c:v>0.3272417645714345</c:v>
                </c:pt>
                <c:pt idx="65">
                  <c:v>0.33152187500000418</c:v>
                </c:pt>
                <c:pt idx="66">
                  <c:v>0.33562290400000605</c:v>
                </c:pt>
                <c:pt idx="67">
                  <c:v>0.33953199192857686</c:v>
                </c:pt>
                <c:pt idx="68">
                  <c:v>0.34323763200000568</c:v>
                </c:pt>
                <c:pt idx="69">
                  <c:v>0.34672978600000603</c:v>
                </c:pt>
                <c:pt idx="70">
                  <c:v>0.35000000000000808</c:v>
                </c:pt>
                <c:pt idx="71">
                  <c:v>0.35304152007143563</c:v>
                </c:pt>
                <c:pt idx="72">
                  <c:v>0.35584940800000497</c:v>
                </c:pt>
                <c:pt idx="73">
                  <c:v>0.35842065700000547</c:v>
                </c:pt>
                <c:pt idx="74">
                  <c:v>0.36075430742857639</c:v>
                </c:pt>
                <c:pt idx="75">
                  <c:v>0.36285156250000528</c:v>
                </c:pt>
                <c:pt idx="76">
                  <c:v>0.36471590400000675</c:v>
                </c:pt>
                <c:pt idx="77">
                  <c:v>0.36635320800000537</c:v>
                </c:pt>
                <c:pt idx="78">
                  <c:v>0.36777186057143751</c:v>
                </c:pt>
                <c:pt idx="79">
                  <c:v>0.36898287350000603</c:v>
                </c:pt>
                <c:pt idx="80">
                  <c:v>0.37000000000000544</c:v>
                </c:pt>
                <c:pt idx="81">
                  <c:v>0.37083985042857881</c:v>
                </c:pt>
                <c:pt idx="82">
                  <c:v>0.3715220080000079</c:v>
                </c:pt>
                <c:pt idx="83">
                  <c:v>0.37206914450000728</c:v>
                </c:pt>
                <c:pt idx="84">
                  <c:v>0.3725071360000074</c:v>
                </c:pt>
                <c:pt idx="85">
                  <c:v>0.37286517857143497</c:v>
                </c:pt>
                <c:pt idx="86">
                  <c:v>0.37317590400000711</c:v>
                </c:pt>
                <c:pt idx="87">
                  <c:v>0.37347549550000725</c:v>
                </c:pt>
                <c:pt idx="88">
                  <c:v>0.37380380342857933</c:v>
                </c:pt>
                <c:pt idx="89">
                  <c:v>0.37420446100000504</c:v>
                </c:pt>
                <c:pt idx="90">
                  <c:v>0.37472500000000863</c:v>
                </c:pt>
                <c:pt idx="91">
                  <c:v>0.37541696650000933</c:v>
                </c:pt>
                <c:pt idx="92">
                  <c:v>0.37633603657144032</c:v>
                </c:pt>
                <c:pt idx="93">
                  <c:v>0.37754213200000653</c:v>
                </c:pt>
                <c:pt idx="94">
                  <c:v>0.37909953600000801</c:v>
                </c:pt>
                <c:pt idx="95">
                  <c:v>0.38107700892857999</c:v>
                </c:pt>
                <c:pt idx="96">
                  <c:v>0.38354790400000915</c:v>
                </c:pt>
                <c:pt idx="97">
                  <c:v>0.38659028300000564</c:v>
                </c:pt>
                <c:pt idx="98">
                  <c:v>0.39028703200000514</c:v>
                </c:pt>
                <c:pt idx="99">
                  <c:v>0.39472597707143464</c:v>
                </c:pt>
                <c:pt idx="100">
                  <c:v>0.40000000000000568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11-4A05-85FB-1E587AFB0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824792"/>
        <c:axId val="415823480"/>
      </c:scatterChart>
      <c:valAx>
        <c:axId val="415824792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15823480"/>
        <c:crosses val="autoZero"/>
        <c:crossBetween val="midCat"/>
      </c:valAx>
      <c:valAx>
        <c:axId val="415823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#,##0.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15824792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en-GB" sz="18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Sharpe ratio (</a:t>
            </a:r>
            <a:r>
              <a:rPr lang="en-GB" sz="1800" i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sz="18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) as a function of the proportion of all investor wealth allocated to active managers (</a:t>
            </a:r>
            <a:r>
              <a:rPr lang="en-GB" sz="1800" i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6"/>
              <c:layout>
                <c:manualLayout>
                  <c:x val="0"/>
                  <c:y val="2.272727272727272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sz="1800" i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SR</a:t>
                    </a:r>
                    <a:r>
                      <a:rPr lang="en-US" sz="18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sz="1800" i="1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sz="18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FCB-46F5-9FCD-866D5031FF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Sheet2!$A$2:$A$102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Sheet2!$B$2:$B$102</c:f>
              <c:numCache>
                <c:formatCode>General</c:formatCode>
                <c:ptCount val="101"/>
                <c:pt idx="0">
                  <c:v>0.1</c:v>
                </c:pt>
                <c:pt idx="1">
                  <c:v>0.11577920757142872</c:v>
                </c:pt>
                <c:pt idx="2">
                  <c:v>0.12972120800000031</c:v>
                </c:pt>
                <c:pt idx="3">
                  <c:v>0.14196724450000045</c:v>
                </c:pt>
                <c:pt idx="4">
                  <c:v>0.15265250742857209</c:v>
                </c:pt>
                <c:pt idx="5">
                  <c:v>0.16190625000000083</c:v>
                </c:pt>
                <c:pt idx="6">
                  <c:v>0.16985190400000108</c:v>
                </c:pt>
                <c:pt idx="7">
                  <c:v>0.17660719550000128</c:v>
                </c:pt>
                <c:pt idx="8">
                  <c:v>0.1822842605714301</c:v>
                </c:pt>
                <c:pt idx="9">
                  <c:v>0.18698976100000175</c:v>
                </c:pt>
                <c:pt idx="10">
                  <c:v>0.19082500000000205</c:v>
                </c:pt>
                <c:pt idx="11">
                  <c:v>0.19388603792857367</c:v>
                </c:pt>
                <c:pt idx="12">
                  <c:v>0.19626380800000248</c:v>
                </c:pt>
                <c:pt idx="13">
                  <c:v>0.19804423200000276</c:v>
                </c:pt>
                <c:pt idx="14">
                  <c:v>0.199308336000003</c:v>
                </c:pt>
                <c:pt idx="15">
                  <c:v>0.20013236607143181</c:v>
                </c:pt>
                <c:pt idx="16">
                  <c:v>0.20058790400000337</c:v>
                </c:pt>
                <c:pt idx="17">
                  <c:v>0.20074198300000359</c:v>
                </c:pt>
                <c:pt idx="18">
                  <c:v>0.20065720342857529</c:v>
                </c:pt>
                <c:pt idx="19">
                  <c:v>0.20039184850000408</c:v>
                </c:pt>
                <c:pt idx="20">
                  <c:v>0.20000000000000429</c:v>
                </c:pt>
                <c:pt idx="21">
                  <c:v>0.19953165400000447</c:v>
                </c:pt>
                <c:pt idx="22">
                  <c:v>0.1990328365714332</c:v>
                </c:pt>
                <c:pt idx="23">
                  <c:v>0.19854571950000482</c:v>
                </c:pt>
                <c:pt idx="24">
                  <c:v>0.19810873600000506</c:v>
                </c:pt>
                <c:pt idx="25">
                  <c:v>0.1977566964285766</c:v>
                </c:pt>
                <c:pt idx="26">
                  <c:v>0.19752090400000519</c:v>
                </c:pt>
                <c:pt idx="27">
                  <c:v>0.19742927050000539</c:v>
                </c:pt>
                <c:pt idx="28">
                  <c:v>0.19750643200000556</c:v>
                </c:pt>
                <c:pt idx="29">
                  <c:v>0.19777386457143417</c:v>
                </c:pt>
                <c:pt idx="30">
                  <c:v>0.19825000000000545</c:v>
                </c:pt>
                <c:pt idx="31">
                  <c:v>0.19895034150000562</c:v>
                </c:pt>
                <c:pt idx="32">
                  <c:v>0.19988757942857707</c:v>
                </c:pt>
                <c:pt idx="33">
                  <c:v>0.20107170700000584</c:v>
                </c:pt>
                <c:pt idx="34">
                  <c:v>0.20251013600000586</c:v>
                </c:pt>
                <c:pt idx="35">
                  <c:v>0.20420781250000586</c:v>
                </c:pt>
                <c:pt idx="36">
                  <c:v>0.20616733257143455</c:v>
                </c:pt>
                <c:pt idx="37">
                  <c:v>0.20838905800000601</c:v>
                </c:pt>
                <c:pt idx="38">
                  <c:v>0.21087123200000593</c:v>
                </c:pt>
                <c:pt idx="39">
                  <c:v>0.21361009492857735</c:v>
                </c:pt>
                <c:pt idx="40">
                  <c:v>0.21660000000000593</c:v>
                </c:pt>
                <c:pt idx="41">
                  <c:v>0.21983352900000624</c:v>
                </c:pt>
                <c:pt idx="42">
                  <c:v>0.22330160800000634</c:v>
                </c:pt>
                <c:pt idx="43">
                  <c:v>0.22699362307143472</c:v>
                </c:pt>
                <c:pt idx="44">
                  <c:v>0.23089753600000609</c:v>
                </c:pt>
                <c:pt idx="45">
                  <c:v>0.2350000000000062</c:v>
                </c:pt>
                <c:pt idx="46">
                  <c:v>0.23928647542857748</c:v>
                </c:pt>
                <c:pt idx="47">
                  <c:v>0.24374134550000573</c:v>
                </c:pt>
                <c:pt idx="48">
                  <c:v>0.24834803200000599</c:v>
                </c:pt>
                <c:pt idx="49">
                  <c:v>0.25308911100000553</c:v>
                </c:pt>
                <c:pt idx="50">
                  <c:v>0.25794642857143413</c:v>
                </c:pt>
                <c:pt idx="51">
                  <c:v>0.26290121650000581</c:v>
                </c:pt>
                <c:pt idx="52">
                  <c:v>0.26793420800000572</c:v>
                </c:pt>
                <c:pt idx="53">
                  <c:v>0.27302575342857699</c:v>
                </c:pt>
                <c:pt idx="54">
                  <c:v>0.27815593600000521</c:v>
                </c:pt>
                <c:pt idx="55">
                  <c:v>0.28330468750000598</c:v>
                </c:pt>
                <c:pt idx="56">
                  <c:v>0.28845190400000564</c:v>
                </c:pt>
                <c:pt idx="57">
                  <c:v>0.29357756157143478</c:v>
                </c:pt>
                <c:pt idx="58">
                  <c:v>0.29866183200000562</c:v>
                </c:pt>
                <c:pt idx="59">
                  <c:v>0.30368519850000519</c:v>
                </c:pt>
                <c:pt idx="60">
                  <c:v>0.30862857142857758</c:v>
                </c:pt>
                <c:pt idx="61">
                  <c:v>0.31347340400000612</c:v>
                </c:pt>
                <c:pt idx="62">
                  <c:v>0.31820180800000519</c:v>
                </c:pt>
                <c:pt idx="63">
                  <c:v>0.32279666950000552</c:v>
                </c:pt>
                <c:pt idx="64">
                  <c:v>0.3272417645714345</c:v>
                </c:pt>
                <c:pt idx="65">
                  <c:v>0.33152187500000418</c:v>
                </c:pt>
                <c:pt idx="66">
                  <c:v>0.33562290400000605</c:v>
                </c:pt>
                <c:pt idx="67">
                  <c:v>0.33953199192857686</c:v>
                </c:pt>
                <c:pt idx="68">
                  <c:v>0.34323763200000568</c:v>
                </c:pt>
                <c:pt idx="69">
                  <c:v>0.34672978600000603</c:v>
                </c:pt>
                <c:pt idx="70">
                  <c:v>0.35000000000000808</c:v>
                </c:pt>
                <c:pt idx="71">
                  <c:v>0.35304152007143563</c:v>
                </c:pt>
                <c:pt idx="72">
                  <c:v>0.35584940800000497</c:v>
                </c:pt>
                <c:pt idx="73">
                  <c:v>0.35842065700000547</c:v>
                </c:pt>
                <c:pt idx="74">
                  <c:v>0.36075430742857639</c:v>
                </c:pt>
                <c:pt idx="75">
                  <c:v>0.36285156250000528</c:v>
                </c:pt>
                <c:pt idx="76">
                  <c:v>0.36471590400000675</c:v>
                </c:pt>
                <c:pt idx="77">
                  <c:v>0.36635320800000537</c:v>
                </c:pt>
                <c:pt idx="78">
                  <c:v>0.36777186057143751</c:v>
                </c:pt>
                <c:pt idx="79">
                  <c:v>0.36898287350000603</c:v>
                </c:pt>
                <c:pt idx="80">
                  <c:v>0.37000000000000544</c:v>
                </c:pt>
                <c:pt idx="81">
                  <c:v>0.37083985042857881</c:v>
                </c:pt>
                <c:pt idx="82">
                  <c:v>0.3715220080000079</c:v>
                </c:pt>
                <c:pt idx="83">
                  <c:v>0.37206914450000728</c:v>
                </c:pt>
                <c:pt idx="84">
                  <c:v>0.3725071360000074</c:v>
                </c:pt>
                <c:pt idx="85">
                  <c:v>0.37286517857143497</c:v>
                </c:pt>
                <c:pt idx="86">
                  <c:v>0.37317590400000711</c:v>
                </c:pt>
                <c:pt idx="87">
                  <c:v>0.37347549550000725</c:v>
                </c:pt>
                <c:pt idx="88">
                  <c:v>0.37380380342857933</c:v>
                </c:pt>
                <c:pt idx="89">
                  <c:v>0.37420446100000504</c:v>
                </c:pt>
                <c:pt idx="90">
                  <c:v>0.37472500000000863</c:v>
                </c:pt>
                <c:pt idx="91">
                  <c:v>0.37541696650000933</c:v>
                </c:pt>
                <c:pt idx="92">
                  <c:v>0.37633603657144032</c:v>
                </c:pt>
                <c:pt idx="93">
                  <c:v>0.37754213200000653</c:v>
                </c:pt>
                <c:pt idx="94">
                  <c:v>0.37909953600000801</c:v>
                </c:pt>
                <c:pt idx="95">
                  <c:v>0.38107700892857999</c:v>
                </c:pt>
                <c:pt idx="96">
                  <c:v>0.38354790400000915</c:v>
                </c:pt>
                <c:pt idx="97">
                  <c:v>0.38659028300000564</c:v>
                </c:pt>
                <c:pt idx="98">
                  <c:v>0.39028703200000514</c:v>
                </c:pt>
                <c:pt idx="99">
                  <c:v>0.39472597707143464</c:v>
                </c:pt>
                <c:pt idx="100">
                  <c:v>0.40000000000000568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CB-46F5-9FCD-866D5031F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824792"/>
        <c:axId val="415823480"/>
      </c:scatterChart>
      <c:valAx>
        <c:axId val="415824792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15823480"/>
        <c:crosses val="autoZero"/>
        <c:crossBetween val="midCat"/>
      </c:valAx>
      <c:valAx>
        <c:axId val="415823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#,##0.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15824792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Sheet4!$C$2:$C$102</c:f>
              <c:numCache>
                <c:formatCode>General</c:formatCode>
                <c:ptCount val="10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9.9999999999999978E-2</c:v>
                </c:pt>
                <c:pt idx="11">
                  <c:v>0.11999999999999997</c:v>
                </c:pt>
                <c:pt idx="12">
                  <c:v>0.13999999999999996</c:v>
                </c:pt>
                <c:pt idx="13">
                  <c:v>0.15999999999999995</c:v>
                </c:pt>
                <c:pt idx="14">
                  <c:v>0.17999999999999994</c:v>
                </c:pt>
                <c:pt idx="15">
                  <c:v>0.19999999999999996</c:v>
                </c:pt>
                <c:pt idx="16">
                  <c:v>0.21999999999999997</c:v>
                </c:pt>
                <c:pt idx="17">
                  <c:v>0.24</c:v>
                </c:pt>
                <c:pt idx="18">
                  <c:v>0.26</c:v>
                </c:pt>
                <c:pt idx="19">
                  <c:v>0.28000000000000003</c:v>
                </c:pt>
                <c:pt idx="20">
                  <c:v>0.30000000000000004</c:v>
                </c:pt>
                <c:pt idx="21">
                  <c:v>0.3</c:v>
                </c:pt>
                <c:pt idx="22">
                  <c:v>0.3</c:v>
                </c:pt>
                <c:pt idx="23">
                  <c:v>0.3</c:v>
                </c:pt>
                <c:pt idx="24">
                  <c:v>0.3</c:v>
                </c:pt>
                <c:pt idx="25">
                  <c:v>0.3</c:v>
                </c:pt>
                <c:pt idx="26">
                  <c:v>0.3</c:v>
                </c:pt>
                <c:pt idx="27">
                  <c:v>0.3</c:v>
                </c:pt>
                <c:pt idx="28">
                  <c:v>0.3</c:v>
                </c:pt>
                <c:pt idx="29">
                  <c:v>0.3</c:v>
                </c:pt>
                <c:pt idx="30">
                  <c:v>0.3</c:v>
                </c:pt>
                <c:pt idx="31">
                  <c:v>0.3</c:v>
                </c:pt>
                <c:pt idx="32">
                  <c:v>0.3</c:v>
                </c:pt>
                <c:pt idx="33">
                  <c:v>0.3</c:v>
                </c:pt>
                <c:pt idx="34">
                  <c:v>0.3</c:v>
                </c:pt>
                <c:pt idx="35">
                  <c:v>0.3</c:v>
                </c:pt>
                <c:pt idx="36">
                  <c:v>0.3</c:v>
                </c:pt>
                <c:pt idx="37">
                  <c:v>0.3</c:v>
                </c:pt>
                <c:pt idx="38">
                  <c:v>0.3</c:v>
                </c:pt>
                <c:pt idx="39">
                  <c:v>0.3</c:v>
                </c:pt>
                <c:pt idx="40">
                  <c:v>0.3</c:v>
                </c:pt>
                <c:pt idx="41">
                  <c:v>0.3</c:v>
                </c:pt>
                <c:pt idx="42">
                  <c:v>0.3</c:v>
                </c:pt>
                <c:pt idx="43">
                  <c:v>0.3</c:v>
                </c:pt>
                <c:pt idx="44">
                  <c:v>0.3</c:v>
                </c:pt>
                <c:pt idx="45">
                  <c:v>0.3</c:v>
                </c:pt>
                <c:pt idx="46">
                  <c:v>0.3</c:v>
                </c:pt>
                <c:pt idx="47">
                  <c:v>0.3</c:v>
                </c:pt>
                <c:pt idx="48">
                  <c:v>0.3</c:v>
                </c:pt>
                <c:pt idx="49">
                  <c:v>0.3</c:v>
                </c:pt>
                <c:pt idx="50">
                  <c:v>0.3</c:v>
                </c:pt>
                <c:pt idx="51">
                  <c:v>0.3</c:v>
                </c:pt>
                <c:pt idx="52">
                  <c:v>0.3</c:v>
                </c:pt>
                <c:pt idx="53">
                  <c:v>0.3</c:v>
                </c:pt>
                <c:pt idx="54">
                  <c:v>0.3</c:v>
                </c:pt>
                <c:pt idx="55">
                  <c:v>0.3</c:v>
                </c:pt>
                <c:pt idx="56">
                  <c:v>0.3</c:v>
                </c:pt>
                <c:pt idx="57">
                  <c:v>0.3</c:v>
                </c:pt>
                <c:pt idx="58">
                  <c:v>0.3</c:v>
                </c:pt>
                <c:pt idx="59">
                  <c:v>0.3</c:v>
                </c:pt>
                <c:pt idx="60">
                  <c:v>0.3</c:v>
                </c:pt>
                <c:pt idx="61">
                  <c:v>0.3</c:v>
                </c:pt>
                <c:pt idx="62">
                  <c:v>0.3</c:v>
                </c:pt>
                <c:pt idx="63">
                  <c:v>0.3</c:v>
                </c:pt>
                <c:pt idx="64">
                  <c:v>0.3</c:v>
                </c:pt>
                <c:pt idx="65">
                  <c:v>0.3</c:v>
                </c:pt>
                <c:pt idx="66">
                  <c:v>0.3</c:v>
                </c:pt>
                <c:pt idx="67">
                  <c:v>0.3</c:v>
                </c:pt>
                <c:pt idx="68">
                  <c:v>0.3</c:v>
                </c:pt>
                <c:pt idx="69">
                  <c:v>0.3</c:v>
                </c:pt>
                <c:pt idx="70">
                  <c:v>0.3</c:v>
                </c:pt>
                <c:pt idx="71">
                  <c:v>0.3</c:v>
                </c:pt>
                <c:pt idx="72">
                  <c:v>0.3</c:v>
                </c:pt>
                <c:pt idx="73">
                  <c:v>0.3</c:v>
                </c:pt>
                <c:pt idx="74">
                  <c:v>0.3</c:v>
                </c:pt>
                <c:pt idx="75">
                  <c:v>0.3</c:v>
                </c:pt>
                <c:pt idx="76">
                  <c:v>0.3</c:v>
                </c:pt>
                <c:pt idx="77">
                  <c:v>0.3</c:v>
                </c:pt>
                <c:pt idx="78">
                  <c:v>0.3</c:v>
                </c:pt>
                <c:pt idx="79">
                  <c:v>0.3</c:v>
                </c:pt>
                <c:pt idx="80">
                  <c:v>0.3</c:v>
                </c:pt>
                <c:pt idx="81">
                  <c:v>0.3</c:v>
                </c:pt>
                <c:pt idx="82">
                  <c:v>0.3</c:v>
                </c:pt>
                <c:pt idx="83">
                  <c:v>0.3</c:v>
                </c:pt>
                <c:pt idx="84">
                  <c:v>0.3</c:v>
                </c:pt>
                <c:pt idx="85">
                  <c:v>0.3</c:v>
                </c:pt>
                <c:pt idx="86">
                  <c:v>0.3</c:v>
                </c:pt>
                <c:pt idx="87">
                  <c:v>0.3</c:v>
                </c:pt>
                <c:pt idx="88">
                  <c:v>0.3</c:v>
                </c:pt>
                <c:pt idx="89">
                  <c:v>0.3</c:v>
                </c:pt>
                <c:pt idx="90">
                  <c:v>0.3</c:v>
                </c:pt>
                <c:pt idx="91">
                  <c:v>0.3</c:v>
                </c:pt>
                <c:pt idx="92">
                  <c:v>0.3</c:v>
                </c:pt>
                <c:pt idx="93">
                  <c:v>0.3</c:v>
                </c:pt>
                <c:pt idx="94">
                  <c:v>0.3</c:v>
                </c:pt>
                <c:pt idx="95">
                  <c:v>0.3</c:v>
                </c:pt>
                <c:pt idx="96">
                  <c:v>0.3</c:v>
                </c:pt>
                <c:pt idx="97">
                  <c:v>0.3</c:v>
                </c:pt>
                <c:pt idx="98">
                  <c:v>0.3</c:v>
                </c:pt>
                <c:pt idx="99">
                  <c:v>0.3</c:v>
                </c:pt>
                <c:pt idx="100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68-4931-92A5-B14AA28A8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465656"/>
        <c:axId val="695467296"/>
      </c:scatterChart>
      <c:valAx>
        <c:axId val="695465656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proportion of investor wealth allocated to active managers (</a:t>
                </a:r>
                <a:r>
                  <a:rPr lang="en-U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95467296"/>
        <c:crosses val="autoZero"/>
        <c:crossBetween val="midCat"/>
      </c:valAx>
      <c:valAx>
        <c:axId val="695467296"/>
        <c:scaling>
          <c:orientation val="minMax"/>
          <c:max val="0.4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market Sharpe ratio (</a:t>
                </a:r>
                <a:r>
                  <a:rPr lang="en-U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</a:t>
                </a:r>
                <a:r>
                  <a: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95465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5266-BD5C-0FEB-C2DC-6E25EB014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013E1-792E-917C-2411-A3FE5D977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89D5-7B35-406E-3FAB-178061FF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7914-F691-437F-857A-18BE964FECF5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CDA-1DFB-E6C0-75B5-B211D48B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A982-FD4E-D677-C708-641FB5DE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AF63-B301-42F5-BC8F-AEF355021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00E1-31B5-B4F5-94E7-75E17268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D75C-9594-770C-5179-60E019A31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E6DC-6A0D-EFBF-2DB0-1ACC9B99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7914-F691-437F-857A-18BE964FECF5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09565-1DEA-8DCC-1CBF-8D110B22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47C0E-EC9A-AB7F-B0A7-C5970184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AF63-B301-42F5-BC8F-AEF355021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01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61D7E-DDE1-EB5F-9293-1D51F0915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0D3B6-1C3F-F1FA-4A3D-EC6474B11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92714-AE31-8D78-A4A5-84EEE21E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7914-F691-437F-857A-18BE964FECF5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39EF-EB75-979F-AD4F-4F88B022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3B2B-570D-00AC-B598-356C4D55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AF63-B301-42F5-BC8F-AEF355021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4CE-6A7C-D5D9-1165-B9CDB3E9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72DF-FE4B-DD9A-5BA9-B89CE30B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A9FF-24D7-5AD4-EC8D-0FD88159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7914-F691-437F-857A-18BE964FECF5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4FC0-0CED-D714-9808-3E506DF6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F611-EE59-51B9-42F2-0DCB0FAF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AF63-B301-42F5-BC8F-AEF355021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2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B97B-FFF4-AA61-8132-388C26A1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DC4B-5EC9-5925-5067-7E2276751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B23A-C0F2-E06F-EDBF-A9778283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7914-F691-437F-857A-18BE964FECF5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FFEA-CA5D-D45B-7D68-A90D7B79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5C36-C380-DC2F-E8DB-FC710D71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AF63-B301-42F5-BC8F-AEF355021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8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5D84-8CE7-A582-C478-1512A826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B73F-39F8-FF45-D912-723D1D0E2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EE869-8D03-4EE7-47A8-5BA85D05D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9F4B2-D2D2-0E27-91C0-2FA9F18B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7914-F691-437F-857A-18BE964FECF5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14F3C-B892-2961-BC94-1724EC04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3B0D8-EA4D-128D-7B89-017715B1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AF63-B301-42F5-BC8F-AEF355021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602B-4571-52BF-EF86-F3F410DF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1D72F-6959-4620-5BC1-002CE581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C6A5C-AB3C-AA7F-F50B-755254A98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735FC-FA48-5796-4C63-B964444A9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5A78B-923A-25F7-300D-AE43F8DEC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55C22-C5F2-67EF-DD32-FE4C7119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7914-F691-437F-857A-18BE964FECF5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D137E-A70B-0A10-5CA3-F3CDD5C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EB7F1-971D-6030-4DC5-CE015AEF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AF63-B301-42F5-BC8F-AEF355021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5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DB50-A316-72BE-F2F5-16DD5C16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B414B-D405-C7B1-53D5-8DE6C882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7914-F691-437F-857A-18BE964FECF5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78505-236B-79EE-4226-A4FB06C0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0E0D7-8027-BF56-5CDC-0B35240B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AF63-B301-42F5-BC8F-AEF355021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80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D6113-73B5-D309-4E1D-C2102C66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7914-F691-437F-857A-18BE964FECF5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200A4-A249-0879-58D5-949B54FC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7C5EE-DDD6-F21F-73D5-7595B83C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AF63-B301-42F5-BC8F-AEF355021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5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BE06-F253-6A77-E433-5215622C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324B-56E6-E290-13DD-FF4FC19A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E96D-CD2D-EA66-1492-AE19EC61A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9E53-BADA-8975-2C60-4A62B365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7914-F691-437F-857A-18BE964FECF5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49649-6385-F122-010D-DF3D7A21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53581-384E-B8CB-D238-6A393792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AF63-B301-42F5-BC8F-AEF355021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16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667D-7FA3-0216-A6C4-D5A7EABD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F65E0-86F6-F98E-3358-0C77C7012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D492C-B9E2-A16E-B620-99E2E2602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1E6F4-0B69-E595-6085-4D903731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7914-F691-437F-857A-18BE964FECF5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CCC7-4685-0364-0B88-ACA9D2D2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C9CD3-728A-7DF4-8E54-A4D77069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AF63-B301-42F5-BC8F-AEF355021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6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710FF-2891-21DB-8DC4-AAD7DA06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C1B95-E47E-EA6C-D425-C85A39C0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EC148-A286-22B8-C04B-A18F56084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7914-F691-437F-857A-18BE964FECF5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C50C8-F911-8E69-3A94-D009FF594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CB78-97D8-5A60-D840-C60EC024A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AF63-B301-42F5-BC8F-AEF3550218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9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j.buckle@live.co.uk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18.png"/><Relationship Id="rId21" Type="http://schemas.openxmlformats.org/officeDocument/2006/relationships/image" Target="../media/image16.png"/><Relationship Id="rId7" Type="http://schemas.openxmlformats.org/officeDocument/2006/relationships/image" Target="../media/image2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7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10.jpeg"/><Relationship Id="rId10" Type="http://schemas.openxmlformats.org/officeDocument/2006/relationships/image" Target="../media/image25.png"/><Relationship Id="rId19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7E3B4-2477-B789-7710-8E6695582A27}"/>
              </a:ext>
            </a:extLst>
          </p:cNvPr>
          <p:cNvSpPr txBox="1"/>
          <p:nvPr/>
        </p:nvSpPr>
        <p:spPr>
          <a:xfrm>
            <a:off x="2540668" y="2679575"/>
            <a:ext cx="69878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Buckle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(Unaffiliated these days)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David.j.buckle@live.co.uk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CDAR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California, Berkeley  18/4/2023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BD7F5-9BEF-977E-BE55-E0E9DE4FEE94}"/>
              </a:ext>
            </a:extLst>
          </p:cNvPr>
          <p:cNvSpPr txBox="1"/>
          <p:nvPr/>
        </p:nvSpPr>
        <p:spPr>
          <a:xfrm>
            <a:off x="830181" y="931913"/>
            <a:ext cx="10407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Uncooperative parasites:</a:t>
            </a:r>
          </a:p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prisoners’ dilemma in the active / passive house of correction</a:t>
            </a:r>
          </a:p>
        </p:txBody>
      </p:sp>
    </p:spTree>
    <p:extLst>
      <p:ext uri="{BB962C8B-B14F-4D97-AF65-F5344CB8AC3E}">
        <p14:creationId xmlns:p14="http://schemas.microsoft.com/office/powerpoint/2010/main" val="426450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6992E0-75C6-4073-8B84-DE4C775E64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171166"/>
              </p:ext>
            </p:extLst>
          </p:nvPr>
        </p:nvGraphicFramePr>
        <p:xfrm>
          <a:off x="756000" y="152400"/>
          <a:ext cx="10782300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94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0C87CD4-6459-4D10-9FBD-D69ABD83D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852104"/>
              </p:ext>
            </p:extLst>
          </p:nvPr>
        </p:nvGraphicFramePr>
        <p:xfrm>
          <a:off x="757237" y="152400"/>
          <a:ext cx="10677525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722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785A0C-EFBB-DE35-90D2-1E7DEF754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5" y="1128963"/>
            <a:ext cx="3733800" cy="575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 Memoriam, Jack Treynor | Institute for New Economic Thinking">
            <a:extLst>
              <a:ext uri="{FF2B5EF4-FFF2-40B4-BE49-F238E27FC236}">
                <a16:creationId xmlns:a16="http://schemas.microsoft.com/office/drawing/2014/main" id="{6A341A4A-E846-3C05-1DA4-75636DA17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r="14106"/>
          <a:stretch/>
        </p:blipFill>
        <p:spPr bwMode="auto">
          <a:xfrm>
            <a:off x="1082842" y="1132207"/>
            <a:ext cx="530592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AFB63-BF72-36C0-F47D-77B1375B577C}"/>
              </a:ext>
            </a:extLst>
          </p:cNvPr>
          <p:cNvSpPr txBox="1"/>
          <p:nvPr/>
        </p:nvSpPr>
        <p:spPr>
          <a:xfrm>
            <a:off x="1162314" y="674270"/>
            <a:ext cx="499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Jack Treynor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F0781-EE7D-EEFE-0F77-ADD44EC710BB}"/>
              </a:ext>
            </a:extLst>
          </p:cNvPr>
          <p:cNvSpPr txBox="1"/>
          <p:nvPr/>
        </p:nvSpPr>
        <p:spPr>
          <a:xfrm>
            <a:off x="6627451" y="718651"/>
            <a:ext cx="499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 Black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0CA39-321D-81F1-6FF2-293B26249088}"/>
              </a:ext>
            </a:extLst>
          </p:cNvPr>
          <p:cNvSpPr txBox="1"/>
          <p:nvPr/>
        </p:nvSpPr>
        <p:spPr>
          <a:xfrm>
            <a:off x="4009819" y="144000"/>
            <a:ext cx="521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are they not Nobel Laureates?!?</a:t>
            </a:r>
          </a:p>
        </p:txBody>
      </p:sp>
    </p:spTree>
    <p:extLst>
      <p:ext uri="{BB962C8B-B14F-4D97-AF65-F5344CB8AC3E}">
        <p14:creationId xmlns:p14="http://schemas.microsoft.com/office/powerpoint/2010/main" val="18441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677E72-D1C6-C22D-4871-4F8220BDE713}"/>
              </a:ext>
            </a:extLst>
          </p:cNvPr>
          <p:cNvSpPr txBox="1"/>
          <p:nvPr/>
        </p:nvSpPr>
        <p:spPr>
          <a:xfrm>
            <a:off x="233465" y="144000"/>
            <a:ext cx="1185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Treynor J. and Black F. (1973) “How to use security analysis to improve portfolio selection” </a:t>
            </a:r>
            <a:r>
              <a:rPr lang="en-GB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Business</a:t>
            </a:r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46(1)</a:t>
            </a:r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66-85.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6AA4D-CFE8-4BA8-6145-ED611910DE3D}"/>
              </a:ext>
            </a:extLst>
          </p:cNvPr>
          <p:cNvSpPr txBox="1"/>
          <p:nvPr/>
        </p:nvSpPr>
        <p:spPr>
          <a:xfrm>
            <a:off x="1021404" y="1083205"/>
            <a:ext cx="97568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security return into alpha and beta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portfolios constructed from alpha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Sharpe 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Passive portfolio, active portfolio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ideas in the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coefficient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neutral portfolios, portable alpha, leveraged portfolios, incorporating analysts’ 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dual role of securities for active management and to form the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investors need not forecast the market</a:t>
            </a:r>
          </a:p>
        </p:txBody>
      </p:sp>
    </p:spTree>
    <p:extLst>
      <p:ext uri="{BB962C8B-B14F-4D97-AF65-F5344CB8AC3E}">
        <p14:creationId xmlns:p14="http://schemas.microsoft.com/office/powerpoint/2010/main" val="419900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33F13D-2C44-B409-22BF-60A3F3E24FA2}"/>
              </a:ext>
            </a:extLst>
          </p:cNvPr>
          <p:cNvSpPr txBox="1"/>
          <p:nvPr/>
        </p:nvSpPr>
        <p:spPr>
          <a:xfrm>
            <a:off x="2609850" y="144000"/>
            <a:ext cx="639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Treynor and Black security analysis - 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A6CD-6366-0DB0-4EF2-0C610562420B}"/>
              </a:ext>
            </a:extLst>
          </p:cNvPr>
          <p:cNvSpPr txBox="1"/>
          <p:nvPr/>
        </p:nvSpPr>
        <p:spPr>
          <a:xfrm>
            <a:off x="894945" y="904671"/>
            <a:ext cx="108949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denotes risk-free rate of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denotes market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denotes return on active portfolio of securities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where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such that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uncorrelated</a:t>
            </a:r>
          </a:p>
          <a:p>
            <a:endParaRPr lang="en-GB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denotes investor’s return (with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wealth allocated to the market and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allocated to the active portfolio)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 –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=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7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33F13D-2C44-B409-22BF-60A3F3E24FA2}"/>
              </a:ext>
            </a:extLst>
          </p:cNvPr>
          <p:cNvSpPr txBox="1"/>
          <p:nvPr/>
        </p:nvSpPr>
        <p:spPr>
          <a:xfrm>
            <a:off x="2495549" y="144000"/>
            <a:ext cx="667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Treynor and Black security analysis –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A6CD-6366-0DB0-4EF2-0C610562420B}"/>
              </a:ext>
            </a:extLst>
          </p:cNvPr>
          <p:cNvSpPr txBox="1"/>
          <p:nvPr/>
        </p:nvSpPr>
        <p:spPr>
          <a:xfrm>
            <a:off x="642024" y="768474"/>
            <a:ext cx="108949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tellar" panose="020A0402060406010301" pitchFamily="18" charset="0"/>
                <a:cs typeface="Times New Roman" panose="02020603050405020304" pitchFamily="18" charset="0"/>
              </a:rPr>
              <a:t>		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dirty="0">
                <a:latin typeface="Castellar" panose="020A0402060406010301" pitchFamily="18" charset="0"/>
                <a:cs typeface="Times New Roman" panose="02020603050405020304" pitchFamily="18" charset="0"/>
              </a:rPr>
              <a:t>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endParaRPr lang="en-GB" baseline="300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r>
              <a:rPr lang="en-GB" dirty="0">
                <a:latin typeface="Castellar" panose="020A0402060406010301" pitchFamily="18" charset="0"/>
                <a:cs typeface="Times New Roman" panose="02020603050405020304" pitchFamily="18" charset="0"/>
              </a:rPr>
              <a:t>		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a	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dirty="0">
                <a:latin typeface="Castellar" panose="020A0402060406010301" pitchFamily="18" charset="0"/>
                <a:cs typeface="Times New Roman" panose="02020603050405020304" pitchFamily="18" charset="0"/>
              </a:rPr>
              <a:t>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endParaRPr lang="en-GB" baseline="300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  <a:r>
              <a:rPr lang="en-GB" dirty="0">
                <a:latin typeface="Castellar" panose="020A0402060406010301" pitchFamily="18" charset="0"/>
                <a:cs typeface="Times New Roman" panose="02020603050405020304" pitchFamily="18" charset="0"/>
              </a:rPr>
              <a:t>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SR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latin typeface="Castellar" panose="020A0402060406010301" pitchFamily="18" charset="0"/>
                <a:cs typeface="Times New Roman" panose="02020603050405020304" pitchFamily="18" charset="0"/>
              </a:rPr>
              <a:t>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GB" dirty="0">
                <a:latin typeface="Castellar" panose="020A0402060406010301" pitchFamily="18" charset="0"/>
                <a:cs typeface="Times New Roman" panose="02020603050405020304" pitchFamily="18" charset="0"/>
              </a:rPr>
              <a:t>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Optimise the objective function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GB" dirty="0">
                <a:latin typeface="Castellar" panose="020A0402060406010301" pitchFamily="18" charset="0"/>
                <a:cs typeface="Times New Roman" panose="02020603050405020304" pitchFamily="18" charset="0"/>
              </a:rPr>
              <a:t>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½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astellar" panose="020A0402060406010301" pitchFamily="18" charset="0"/>
                <a:cs typeface="Times New Roman" panose="02020603050405020304" pitchFamily="18" charset="0"/>
              </a:rPr>
              <a:t>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=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 err="1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½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where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coefficient of risk aversion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=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ls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ls</a:t>
            </a:r>
          </a:p>
          <a:p>
            <a:endParaRPr lang="en-GB" baseline="300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=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endParaRPr lang="en-GB" baseline="300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= √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8EA825-DBC1-B822-9813-210DB8DB0280}"/>
              </a:ext>
            </a:extLst>
          </p:cNvPr>
          <p:cNvCxnSpPr/>
          <p:nvPr/>
        </p:nvCxnSpPr>
        <p:spPr>
          <a:xfrm>
            <a:off x="4474718" y="4120165"/>
            <a:ext cx="3501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F168C6-E2C4-FD62-4016-3D6116291CB7}"/>
              </a:ext>
            </a:extLst>
          </p:cNvPr>
          <p:cNvCxnSpPr/>
          <p:nvPr/>
        </p:nvCxnSpPr>
        <p:spPr>
          <a:xfrm>
            <a:off x="5781386" y="4116917"/>
            <a:ext cx="3501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E1153F-9652-F23D-63DB-3874D99EDAFD}"/>
              </a:ext>
            </a:extLst>
          </p:cNvPr>
          <p:cNvCxnSpPr/>
          <p:nvPr/>
        </p:nvCxnSpPr>
        <p:spPr>
          <a:xfrm>
            <a:off x="4461746" y="4861898"/>
            <a:ext cx="3501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7F3E54-3CB4-5A85-0406-AECF938420D2}"/>
              </a:ext>
            </a:extLst>
          </p:cNvPr>
          <p:cNvCxnSpPr/>
          <p:nvPr/>
        </p:nvCxnSpPr>
        <p:spPr>
          <a:xfrm>
            <a:off x="5761933" y="4861900"/>
            <a:ext cx="3501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8AA66-1DF0-E1C1-8DCB-13ABADDBF539}"/>
              </a:ext>
            </a:extLst>
          </p:cNvPr>
          <p:cNvCxnSpPr>
            <a:cxnSpLocks/>
          </p:cNvCxnSpPr>
          <p:nvPr/>
        </p:nvCxnSpPr>
        <p:spPr>
          <a:xfrm>
            <a:off x="5142692" y="1924644"/>
            <a:ext cx="9176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5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57">
            <a:extLst>
              <a:ext uri="{FF2B5EF4-FFF2-40B4-BE49-F238E27FC236}">
                <a16:creationId xmlns:a16="http://schemas.microsoft.com/office/drawing/2014/main" id="{64FDCBB0-C3A5-305D-F713-78AC92C03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4000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Typical values used for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m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, and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F843E24-4C61-6430-339F-9FBC8C07119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11671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55306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064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0201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746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</a:t>
                      </a:r>
                      <a:r>
                        <a:rPr lang="en-GB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(=</a:t>
                      </a:r>
                      <a:r>
                        <a:rPr lang="en-GB" i="0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GB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i="0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GB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9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1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1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 Morgan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4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Fidelity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Vanguard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8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525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ABE234-970C-8D70-4BAF-1246DB7F4932}"/>
              </a:ext>
            </a:extLst>
          </p:cNvPr>
          <p:cNvSpPr txBox="1"/>
          <p:nvPr/>
        </p:nvSpPr>
        <p:spPr>
          <a:xfrm>
            <a:off x="1984083" y="793632"/>
            <a:ext cx="42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capital market assumptions</a:t>
            </a:r>
          </a:p>
        </p:txBody>
      </p:sp>
    </p:spTree>
    <p:extLst>
      <p:ext uri="{BB962C8B-B14F-4D97-AF65-F5344CB8AC3E}">
        <p14:creationId xmlns:p14="http://schemas.microsoft.com/office/powerpoint/2010/main" val="302143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9040C-78ED-BC0A-A37E-E07124B51B7A}"/>
              </a:ext>
            </a:extLst>
          </p:cNvPr>
          <p:cNvSpPr txBox="1"/>
          <p:nvPr/>
        </p:nvSpPr>
        <p:spPr>
          <a:xfrm>
            <a:off x="2586789" y="4331360"/>
            <a:ext cx="754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I will use</a:t>
            </a:r>
          </a:p>
          <a:p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                                     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5%	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16.666%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</a:t>
            </a:r>
          </a:p>
          <a:p>
            <a:endParaRPr lang="en-GB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F843E24-4C61-6430-339F-9FBC8C07119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11671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55306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064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0201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746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</a:t>
                      </a:r>
                      <a:r>
                        <a:rPr lang="en-GB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(=</a:t>
                      </a:r>
                      <a:r>
                        <a:rPr lang="en-GB" i="0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GB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i="0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GB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9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1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1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 Morgan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4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Fidelity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Vanguard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8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525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ABE234-970C-8D70-4BAF-1246DB7F4932}"/>
              </a:ext>
            </a:extLst>
          </p:cNvPr>
          <p:cNvSpPr txBox="1"/>
          <p:nvPr/>
        </p:nvSpPr>
        <p:spPr>
          <a:xfrm>
            <a:off x="1984083" y="793632"/>
            <a:ext cx="42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capital market assumptions</a:t>
            </a:r>
          </a:p>
        </p:txBody>
      </p:sp>
      <p:sp>
        <p:nvSpPr>
          <p:cNvPr id="8" name="Text Box 1057">
            <a:extLst>
              <a:ext uri="{FF2B5EF4-FFF2-40B4-BE49-F238E27FC236}">
                <a16:creationId xmlns:a16="http://schemas.microsoft.com/office/drawing/2014/main" id="{2FE546D0-A3E5-8517-6F05-6179A5881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4000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Typical values used for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m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, and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66023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9040C-78ED-BC0A-A37E-E07124B51B7A}"/>
              </a:ext>
            </a:extLst>
          </p:cNvPr>
          <p:cNvSpPr txBox="1"/>
          <p:nvPr/>
        </p:nvSpPr>
        <p:spPr>
          <a:xfrm>
            <a:off x="2586789" y="4331360"/>
            <a:ext cx="7543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I will use</a:t>
            </a:r>
          </a:p>
          <a:p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                                     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5%	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16.666%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</a:t>
            </a:r>
          </a:p>
          <a:p>
            <a:endParaRPr lang="en-GB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             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market exposure = SR = 60%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F843E24-4C61-6430-339F-9FBC8C07119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11671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55306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064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0201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746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</a:t>
                      </a:r>
                      <a:r>
                        <a:rPr lang="en-GB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(=</a:t>
                      </a:r>
                      <a:r>
                        <a:rPr lang="en-GB" i="0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GB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i="0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GB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9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1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1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 Morgan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4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Fidelity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Vanguard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8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5258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3C7962-13E1-DD4D-94E2-DE6B0954A137}"/>
              </a:ext>
            </a:extLst>
          </p:cNvPr>
          <p:cNvCxnSpPr/>
          <p:nvPr/>
        </p:nvCxnSpPr>
        <p:spPr>
          <a:xfrm>
            <a:off x="6870035" y="5775152"/>
            <a:ext cx="32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ABE234-970C-8D70-4BAF-1246DB7F4932}"/>
              </a:ext>
            </a:extLst>
          </p:cNvPr>
          <p:cNvSpPr txBox="1"/>
          <p:nvPr/>
        </p:nvSpPr>
        <p:spPr>
          <a:xfrm>
            <a:off x="1984083" y="793632"/>
            <a:ext cx="42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capital market assumptions</a:t>
            </a:r>
          </a:p>
        </p:txBody>
      </p:sp>
      <p:sp>
        <p:nvSpPr>
          <p:cNvPr id="8" name="Text Box 1057">
            <a:extLst>
              <a:ext uri="{FF2B5EF4-FFF2-40B4-BE49-F238E27FC236}">
                <a16:creationId xmlns:a16="http://schemas.microsoft.com/office/drawing/2014/main" id="{0B3CFACA-3CB8-59D5-B33A-60493B2D7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4000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Typical values used for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m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, and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8546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9040C-78ED-BC0A-A37E-E07124B51B7A}"/>
              </a:ext>
            </a:extLst>
          </p:cNvPr>
          <p:cNvSpPr txBox="1"/>
          <p:nvPr/>
        </p:nvSpPr>
        <p:spPr>
          <a:xfrm>
            <a:off x="2324098" y="1373140"/>
            <a:ext cx="75438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risk tends to be approximately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5%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Optimal active exposure =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3C7962-13E1-DD4D-94E2-DE6B0954A137}"/>
              </a:ext>
            </a:extLst>
          </p:cNvPr>
          <p:cNvCxnSpPr/>
          <p:nvPr/>
        </p:nvCxnSpPr>
        <p:spPr>
          <a:xfrm>
            <a:off x="6472979" y="2222799"/>
            <a:ext cx="32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1057">
            <a:extLst>
              <a:ext uri="{FF2B5EF4-FFF2-40B4-BE49-F238E27FC236}">
                <a16:creationId xmlns:a16="http://schemas.microsoft.com/office/drawing/2014/main" id="{92F05895-B11D-465A-F327-F31FA504C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4000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Typical values used for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2028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7E3B4-2477-B789-7710-8E6695582A27}"/>
              </a:ext>
            </a:extLst>
          </p:cNvPr>
          <p:cNvSpPr txBox="1"/>
          <p:nvPr/>
        </p:nvSpPr>
        <p:spPr>
          <a:xfrm>
            <a:off x="2721647" y="1813299"/>
            <a:ext cx="69878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investment 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Refresher on conventional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values for Sharpe Ratio and Information Ratio?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revised conventional model when investors impact the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investors collaborate?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they don’t?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Forcing responsible behaviour</a:t>
            </a:r>
          </a:p>
        </p:txBody>
      </p:sp>
      <p:sp>
        <p:nvSpPr>
          <p:cNvPr id="4" name="Text Box 1057">
            <a:extLst>
              <a:ext uri="{FF2B5EF4-FFF2-40B4-BE49-F238E27FC236}">
                <a16:creationId xmlns:a16="http://schemas.microsoft.com/office/drawing/2014/main" id="{88E6A3E5-DD7F-484C-22B1-02CDAE07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2875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agenda</a:t>
            </a:r>
          </a:p>
        </p:txBody>
      </p:sp>
    </p:spTree>
    <p:extLst>
      <p:ext uri="{BB962C8B-B14F-4D97-AF65-F5344CB8AC3E}">
        <p14:creationId xmlns:p14="http://schemas.microsoft.com/office/powerpoint/2010/main" val="297860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C114D4B-CF45-CB71-0296-41C3F6AB03D7}"/>
              </a:ext>
            </a:extLst>
          </p:cNvPr>
          <p:cNvGraphicFramePr>
            <a:graphicFrameLocks/>
          </p:cNvGraphicFramePr>
          <p:nvPr/>
        </p:nvGraphicFramePr>
        <p:xfrm>
          <a:off x="2538412" y="1045929"/>
          <a:ext cx="7115175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09040C-78ED-BC0A-A37E-E07124B51B7A}"/>
              </a:ext>
            </a:extLst>
          </p:cNvPr>
          <p:cNvSpPr txBox="1"/>
          <p:nvPr/>
        </p:nvSpPr>
        <p:spPr>
          <a:xfrm>
            <a:off x="2324098" y="1373140"/>
            <a:ext cx="75438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risk tends to be approximately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5%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Optimal active exposure =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15%.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very sensitive parameter.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3C7962-13E1-DD4D-94E2-DE6B0954A137}"/>
              </a:ext>
            </a:extLst>
          </p:cNvPr>
          <p:cNvCxnSpPr/>
          <p:nvPr/>
        </p:nvCxnSpPr>
        <p:spPr>
          <a:xfrm>
            <a:off x="6472979" y="2222799"/>
            <a:ext cx="32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1057">
            <a:extLst>
              <a:ext uri="{FF2B5EF4-FFF2-40B4-BE49-F238E27FC236}">
                <a16:creationId xmlns:a16="http://schemas.microsoft.com/office/drawing/2014/main" id="{92F05895-B11D-465A-F327-F31FA504C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4000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Typical values used for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5EAEE9-9602-8969-783F-B507017E23B1}"/>
              </a:ext>
            </a:extLst>
          </p:cNvPr>
          <p:cNvSpPr/>
          <p:nvPr/>
        </p:nvSpPr>
        <p:spPr>
          <a:xfrm>
            <a:off x="2467155" y="3589418"/>
            <a:ext cx="7186432" cy="113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693F671-7243-AF40-ED8F-E017940B17B5}"/>
              </a:ext>
            </a:extLst>
          </p:cNvPr>
          <p:cNvSpPr/>
          <p:nvPr/>
        </p:nvSpPr>
        <p:spPr>
          <a:xfrm>
            <a:off x="9286880" y="3675688"/>
            <a:ext cx="338139" cy="3693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49D43D5-09DD-E136-73D6-B5039419ACDD}"/>
              </a:ext>
            </a:extLst>
          </p:cNvPr>
          <p:cNvSpPr/>
          <p:nvPr/>
        </p:nvSpPr>
        <p:spPr>
          <a:xfrm rot="10800000">
            <a:off x="2564921" y="3675680"/>
            <a:ext cx="338139" cy="3693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1DE5CE-5748-2DF7-84A2-4E4F23068557}"/>
              </a:ext>
            </a:extLst>
          </p:cNvPr>
          <p:cNvSpPr txBox="1"/>
          <p:nvPr/>
        </p:nvSpPr>
        <p:spPr>
          <a:xfrm>
            <a:off x="5286102" y="3680039"/>
            <a:ext cx="51077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E8C87-7AA1-A1EA-C1CA-9C33858977BE}"/>
              </a:ext>
            </a:extLst>
          </p:cNvPr>
          <p:cNvSpPr txBox="1"/>
          <p:nvPr/>
        </p:nvSpPr>
        <p:spPr>
          <a:xfrm>
            <a:off x="2771955" y="3679486"/>
            <a:ext cx="257642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active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768DB-C50B-EAE9-3F3B-90A81C640D46}"/>
              </a:ext>
            </a:extLst>
          </p:cNvPr>
          <p:cNvSpPr txBox="1"/>
          <p:nvPr/>
        </p:nvSpPr>
        <p:spPr>
          <a:xfrm>
            <a:off x="5716437" y="3679486"/>
            <a:ext cx="37036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&gt;100% active management</a:t>
            </a:r>
          </a:p>
        </p:txBody>
      </p:sp>
    </p:spTree>
    <p:extLst>
      <p:ext uri="{BB962C8B-B14F-4D97-AF65-F5344CB8AC3E}">
        <p14:creationId xmlns:p14="http://schemas.microsoft.com/office/powerpoint/2010/main" val="448236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C114D4B-CF45-CB71-0296-41C3F6AB03D7}"/>
              </a:ext>
            </a:extLst>
          </p:cNvPr>
          <p:cNvGraphicFramePr>
            <a:graphicFrameLocks/>
          </p:cNvGraphicFramePr>
          <p:nvPr/>
        </p:nvGraphicFramePr>
        <p:xfrm>
          <a:off x="2538412" y="1045929"/>
          <a:ext cx="7115175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09040C-78ED-BC0A-A37E-E07124B51B7A}"/>
              </a:ext>
            </a:extLst>
          </p:cNvPr>
          <p:cNvSpPr txBox="1"/>
          <p:nvPr/>
        </p:nvSpPr>
        <p:spPr>
          <a:xfrm>
            <a:off x="2324098" y="1373140"/>
            <a:ext cx="75438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risk tends to be approximately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5%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Optimal active exposure =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15%.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very sensitive parameter.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Often,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of 1 are claimed by active managers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would imply active exposure of 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3C7962-13E1-DD4D-94E2-DE6B0954A137}"/>
              </a:ext>
            </a:extLst>
          </p:cNvPr>
          <p:cNvCxnSpPr/>
          <p:nvPr/>
        </p:nvCxnSpPr>
        <p:spPr>
          <a:xfrm>
            <a:off x="6472979" y="2222799"/>
            <a:ext cx="32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1057">
            <a:extLst>
              <a:ext uri="{FF2B5EF4-FFF2-40B4-BE49-F238E27FC236}">
                <a16:creationId xmlns:a16="http://schemas.microsoft.com/office/drawing/2014/main" id="{92F05895-B11D-465A-F327-F31FA504C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4000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Typical values used for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5EAEE9-9602-8969-783F-B507017E23B1}"/>
              </a:ext>
            </a:extLst>
          </p:cNvPr>
          <p:cNvSpPr/>
          <p:nvPr/>
        </p:nvSpPr>
        <p:spPr>
          <a:xfrm>
            <a:off x="2467155" y="3589418"/>
            <a:ext cx="7186432" cy="113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693F671-7243-AF40-ED8F-E017940B17B5}"/>
              </a:ext>
            </a:extLst>
          </p:cNvPr>
          <p:cNvSpPr/>
          <p:nvPr/>
        </p:nvSpPr>
        <p:spPr>
          <a:xfrm>
            <a:off x="9286880" y="3675688"/>
            <a:ext cx="338139" cy="3693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49D43D5-09DD-E136-73D6-B5039419ACDD}"/>
              </a:ext>
            </a:extLst>
          </p:cNvPr>
          <p:cNvSpPr/>
          <p:nvPr/>
        </p:nvSpPr>
        <p:spPr>
          <a:xfrm rot="10800000">
            <a:off x="2564921" y="3675680"/>
            <a:ext cx="338139" cy="3693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1DE5CE-5748-2DF7-84A2-4E4F23068557}"/>
              </a:ext>
            </a:extLst>
          </p:cNvPr>
          <p:cNvSpPr txBox="1"/>
          <p:nvPr/>
        </p:nvSpPr>
        <p:spPr>
          <a:xfrm>
            <a:off x="5286102" y="3680039"/>
            <a:ext cx="51077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E8C87-7AA1-A1EA-C1CA-9C33858977BE}"/>
              </a:ext>
            </a:extLst>
          </p:cNvPr>
          <p:cNvSpPr txBox="1"/>
          <p:nvPr/>
        </p:nvSpPr>
        <p:spPr>
          <a:xfrm>
            <a:off x="2771955" y="3679486"/>
            <a:ext cx="257642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active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768DB-C50B-EAE9-3F3B-90A81C640D46}"/>
              </a:ext>
            </a:extLst>
          </p:cNvPr>
          <p:cNvSpPr txBox="1"/>
          <p:nvPr/>
        </p:nvSpPr>
        <p:spPr>
          <a:xfrm>
            <a:off x="5716437" y="3679486"/>
            <a:ext cx="37036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&gt;100% active management</a:t>
            </a:r>
          </a:p>
        </p:txBody>
      </p:sp>
    </p:spTree>
    <p:extLst>
      <p:ext uri="{BB962C8B-B14F-4D97-AF65-F5344CB8AC3E}">
        <p14:creationId xmlns:p14="http://schemas.microsoft.com/office/powerpoint/2010/main" val="760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C114D4B-CF45-CB71-0296-41C3F6AB03D7}"/>
              </a:ext>
            </a:extLst>
          </p:cNvPr>
          <p:cNvGraphicFramePr>
            <a:graphicFrameLocks/>
          </p:cNvGraphicFramePr>
          <p:nvPr/>
        </p:nvGraphicFramePr>
        <p:xfrm>
          <a:off x="2538412" y="1045929"/>
          <a:ext cx="7115175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09040C-78ED-BC0A-A37E-E07124B51B7A}"/>
              </a:ext>
            </a:extLst>
          </p:cNvPr>
          <p:cNvSpPr txBox="1"/>
          <p:nvPr/>
        </p:nvSpPr>
        <p:spPr>
          <a:xfrm>
            <a:off x="2324098" y="1373140"/>
            <a:ext cx="75438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risk tends to be approximately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5%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Optimal active exposure =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15%.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very sensitive parameter.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Often, IR values of 1 are claimed by active managers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would imply active exposure of 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3C7962-13E1-DD4D-94E2-DE6B0954A137}"/>
              </a:ext>
            </a:extLst>
          </p:cNvPr>
          <p:cNvCxnSpPr/>
          <p:nvPr/>
        </p:nvCxnSpPr>
        <p:spPr>
          <a:xfrm>
            <a:off x="6472979" y="2222799"/>
            <a:ext cx="324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LMRB Law - The One About The Bad Lawyer - Bankruptcy Lawyers &amp; Real Estate  Attorneys CT">
            <a:extLst>
              <a:ext uri="{FF2B5EF4-FFF2-40B4-BE49-F238E27FC236}">
                <a16:creationId xmlns:a16="http://schemas.microsoft.com/office/drawing/2014/main" id="{235242A1-E65D-1D2E-A7BD-C7A6118C0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69" y="5454921"/>
            <a:ext cx="872855" cy="78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1F625-29D6-227A-18F7-FB9D6F819635}"/>
              </a:ext>
            </a:extLst>
          </p:cNvPr>
          <p:cNvSpPr txBox="1"/>
          <p:nvPr/>
        </p:nvSpPr>
        <p:spPr>
          <a:xfrm>
            <a:off x="5050275" y="5445505"/>
            <a:ext cx="2091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666%</a:t>
            </a:r>
          </a:p>
        </p:txBody>
      </p:sp>
      <p:sp>
        <p:nvSpPr>
          <p:cNvPr id="7" name="Text Box 1057">
            <a:extLst>
              <a:ext uri="{FF2B5EF4-FFF2-40B4-BE49-F238E27FC236}">
                <a16:creationId xmlns:a16="http://schemas.microsoft.com/office/drawing/2014/main" id="{92F05895-B11D-465A-F327-F31FA504C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4000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Typical values used for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chemeClr val="accent1"/>
                </a:solidFill>
                <a:latin typeface="Symbol" panose="05050102010706020507" pitchFamily="18" charset="2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5EAEE9-9602-8969-783F-B507017E23B1}"/>
              </a:ext>
            </a:extLst>
          </p:cNvPr>
          <p:cNvSpPr/>
          <p:nvPr/>
        </p:nvSpPr>
        <p:spPr>
          <a:xfrm>
            <a:off x="2467155" y="3589418"/>
            <a:ext cx="7186432" cy="113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693F671-7243-AF40-ED8F-E017940B17B5}"/>
              </a:ext>
            </a:extLst>
          </p:cNvPr>
          <p:cNvSpPr/>
          <p:nvPr/>
        </p:nvSpPr>
        <p:spPr>
          <a:xfrm>
            <a:off x="9286880" y="3675688"/>
            <a:ext cx="338139" cy="3693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49D43D5-09DD-E136-73D6-B5039419ACDD}"/>
              </a:ext>
            </a:extLst>
          </p:cNvPr>
          <p:cNvSpPr/>
          <p:nvPr/>
        </p:nvSpPr>
        <p:spPr>
          <a:xfrm rot="10800000">
            <a:off x="2564921" y="3675680"/>
            <a:ext cx="338139" cy="3693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1DE5CE-5748-2DF7-84A2-4E4F23068557}"/>
              </a:ext>
            </a:extLst>
          </p:cNvPr>
          <p:cNvSpPr txBox="1"/>
          <p:nvPr/>
        </p:nvSpPr>
        <p:spPr>
          <a:xfrm>
            <a:off x="5286102" y="3680039"/>
            <a:ext cx="51077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E8C87-7AA1-A1EA-C1CA-9C33858977BE}"/>
              </a:ext>
            </a:extLst>
          </p:cNvPr>
          <p:cNvSpPr txBox="1"/>
          <p:nvPr/>
        </p:nvSpPr>
        <p:spPr>
          <a:xfrm>
            <a:off x="2771955" y="3679486"/>
            <a:ext cx="257642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active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768DB-C50B-EAE9-3F3B-90A81C640D46}"/>
              </a:ext>
            </a:extLst>
          </p:cNvPr>
          <p:cNvSpPr txBox="1"/>
          <p:nvPr/>
        </p:nvSpPr>
        <p:spPr>
          <a:xfrm>
            <a:off x="5716437" y="3679486"/>
            <a:ext cx="37036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&gt;100% active management</a:t>
            </a:r>
          </a:p>
        </p:txBody>
      </p:sp>
    </p:spTree>
    <p:extLst>
      <p:ext uri="{BB962C8B-B14F-4D97-AF65-F5344CB8AC3E}">
        <p14:creationId xmlns:p14="http://schemas.microsoft.com/office/powerpoint/2010/main" val="250229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3AB8F-452A-2862-A5BA-50F86E4029E7}"/>
              </a:ext>
            </a:extLst>
          </p:cNvPr>
          <p:cNvSpPr txBox="1"/>
          <p:nvPr/>
        </p:nvSpPr>
        <p:spPr>
          <a:xfrm>
            <a:off x="3533775" y="144000"/>
            <a:ext cx="397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400" b="1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4B08A-A64F-D388-8C01-0A5067089305}"/>
              </a:ext>
            </a:extLst>
          </p:cNvPr>
          <p:cNvSpPr txBox="1"/>
          <p:nvPr/>
        </p:nvSpPr>
        <p:spPr>
          <a:xfrm>
            <a:off x="2019300" y="2943225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aggregate alpha of active managers is zero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A1872-0B04-EDE9-3B02-9646BBDE4D25}"/>
              </a:ext>
            </a:extLst>
          </p:cNvPr>
          <p:cNvSpPr txBox="1"/>
          <p:nvPr/>
        </p:nvSpPr>
        <p:spPr>
          <a:xfrm>
            <a:off x="2019300" y="3362325"/>
            <a:ext cx="733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manager has positive alpha…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…another manager has negative alpha (cannot persist in equilibrium)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CC3F2-3911-3ABC-6580-003C386805CE}"/>
              </a:ext>
            </a:extLst>
          </p:cNvPr>
          <p:cNvSpPr txBox="1"/>
          <p:nvPr/>
        </p:nvSpPr>
        <p:spPr>
          <a:xfrm>
            <a:off x="2038350" y="2581275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conventional argument (</a:t>
            </a:r>
            <a:r>
              <a:rPr lang="en-GB" b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312215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53E6C7-C372-4FA1-3297-6BE930B7DE36}"/>
              </a:ext>
            </a:extLst>
          </p:cNvPr>
          <p:cNvSpPr txBox="1"/>
          <p:nvPr/>
        </p:nvSpPr>
        <p:spPr>
          <a:xfrm>
            <a:off x="2038350" y="1323975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exceptions to the argument that </a:t>
            </a:r>
            <a:r>
              <a:rPr lang="en-GB" b="1" dirty="0">
                <a:latin typeface="Symbol" panose="05050102010706020507" pitchFamily="18" charset="2"/>
                <a:cs typeface="Times New Roman" panose="02020603050405020304" pitchFamily="18" charset="0"/>
              </a:rPr>
              <a:t>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7E201-F0B0-F550-3FCA-E03AA94D80AF}"/>
              </a:ext>
            </a:extLst>
          </p:cNvPr>
          <p:cNvSpPr txBox="1"/>
          <p:nvPr/>
        </p:nvSpPr>
        <p:spPr>
          <a:xfrm>
            <a:off x="2019299" y="1838325"/>
            <a:ext cx="9744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agents are allocated wealth – irrespective of their alpha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investors are their own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Companies manage their own capital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BUT…if commercial asset managers must have positive alpha, the above must be the fall-guys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1A9ED-A7DA-26B5-2100-374F230F6469}"/>
              </a:ext>
            </a:extLst>
          </p:cNvPr>
          <p:cNvSpPr txBox="1"/>
          <p:nvPr/>
        </p:nvSpPr>
        <p:spPr>
          <a:xfrm>
            <a:off x="2019299" y="3181350"/>
            <a:ext cx="9620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equilibrium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manager has alpha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allocation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the market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alpha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 tactically allocate to asset managers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9B045-EFEB-E107-C4A3-DDD918BF4B02}"/>
              </a:ext>
            </a:extLst>
          </p:cNvPr>
          <p:cNvSpPr txBox="1"/>
          <p:nvPr/>
        </p:nvSpPr>
        <p:spPr>
          <a:xfrm>
            <a:off x="3686175" y="144000"/>
            <a:ext cx="397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400" b="1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06CB6-CFB0-E993-F64B-1ACB615D415B}"/>
              </a:ext>
            </a:extLst>
          </p:cNvPr>
          <p:cNvSpPr txBox="1"/>
          <p:nvPr/>
        </p:nvSpPr>
        <p:spPr>
          <a:xfrm>
            <a:off x="2019299" y="5172075"/>
            <a:ext cx="962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 inconsistent with trend to passive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BB69D-6D94-B2ED-66E5-DF3B01469C8F}"/>
              </a:ext>
            </a:extLst>
          </p:cNvPr>
          <p:cNvSpPr txBox="1"/>
          <p:nvPr/>
        </p:nvSpPr>
        <p:spPr>
          <a:xfrm>
            <a:off x="2038350" y="4686300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384124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0FA71C1-AE29-BC79-4C52-ED8F0DBAC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21" y="882524"/>
            <a:ext cx="8518028" cy="5772548"/>
          </a:xfrm>
          <a:prstGeom prst="rect">
            <a:avLst/>
          </a:prstGeom>
        </p:spPr>
      </p:pic>
      <p:sp>
        <p:nvSpPr>
          <p:cNvPr id="4" name="Text Box 1057">
            <a:extLst>
              <a:ext uri="{FF2B5EF4-FFF2-40B4-BE49-F238E27FC236}">
                <a16:creationId xmlns:a16="http://schemas.microsoft.com/office/drawing/2014/main" id="{B369DBBF-4402-C032-D6EA-E94F8D1D3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144000"/>
            <a:ext cx="8404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Investors don’t appear to believe the claims of active managers</a:t>
            </a:r>
            <a:endParaRPr lang="en-US" altLang="en-US" sz="2400" b="1" dirty="0">
              <a:solidFill>
                <a:schemeClr val="accent1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3893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A4B08A-A64F-D388-8C01-0A5067089305}"/>
              </a:ext>
            </a:extLst>
          </p:cNvPr>
          <p:cNvSpPr txBox="1"/>
          <p:nvPr/>
        </p:nvSpPr>
        <p:spPr>
          <a:xfrm>
            <a:off x="2019300" y="2466975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Grossman-Stiglitz paradox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A1872-0B04-EDE9-3B02-9646BBDE4D25}"/>
              </a:ext>
            </a:extLst>
          </p:cNvPr>
          <p:cNvSpPr txBox="1"/>
          <p:nvPr/>
        </p:nvSpPr>
        <p:spPr>
          <a:xfrm>
            <a:off x="2019300" y="2886075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may explain the paradox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CC3F2-3911-3ABC-6580-003C386805CE}"/>
              </a:ext>
            </a:extLst>
          </p:cNvPr>
          <p:cNvSpPr txBox="1"/>
          <p:nvPr/>
        </p:nvSpPr>
        <p:spPr>
          <a:xfrm>
            <a:off x="2038350" y="2105025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has a cost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221FB-0CB9-3652-5423-A79F6245B736}"/>
              </a:ext>
            </a:extLst>
          </p:cNvPr>
          <p:cNvSpPr txBox="1"/>
          <p:nvPr/>
        </p:nvSpPr>
        <p:spPr>
          <a:xfrm>
            <a:off x="3686175" y="144000"/>
            <a:ext cx="397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400" b="1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57947-77AA-2797-37AE-6FECC969BBB2}"/>
              </a:ext>
            </a:extLst>
          </p:cNvPr>
          <p:cNvSpPr txBox="1"/>
          <p:nvPr/>
        </p:nvSpPr>
        <p:spPr>
          <a:xfrm>
            <a:off x="2019300" y="3400425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case,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active fund’s expense ratio</a:t>
            </a:r>
          </a:p>
        </p:txBody>
      </p:sp>
    </p:spTree>
    <p:extLst>
      <p:ext uri="{BB962C8B-B14F-4D97-AF65-F5344CB8AC3E}">
        <p14:creationId xmlns:p14="http://schemas.microsoft.com/office/powerpoint/2010/main" val="2831898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3DBD3-16F1-50A2-A8B7-C557C523E664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active managers improve the market?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AEA763D-BD7B-EF3C-0E1D-0484D34AB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62930"/>
              </p:ext>
            </p:extLst>
          </p:nvPr>
        </p:nvGraphicFramePr>
        <p:xfrm>
          <a:off x="1689099" y="2386541"/>
          <a:ext cx="900747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869">
                  <a:extLst>
                    <a:ext uri="{9D8B030D-6E8A-4147-A177-3AD203B41FA5}">
                      <a16:colId xmlns:a16="http://schemas.microsoft.com/office/drawing/2014/main" val="3570466888"/>
                    </a:ext>
                  </a:extLst>
                </a:gridCol>
                <a:gridCol w="2251869">
                  <a:extLst>
                    <a:ext uri="{9D8B030D-6E8A-4147-A177-3AD203B41FA5}">
                      <a16:colId xmlns:a16="http://schemas.microsoft.com/office/drawing/2014/main" val="940942644"/>
                    </a:ext>
                  </a:extLst>
                </a:gridCol>
                <a:gridCol w="2251869">
                  <a:extLst>
                    <a:ext uri="{9D8B030D-6E8A-4147-A177-3AD203B41FA5}">
                      <a16:colId xmlns:a16="http://schemas.microsoft.com/office/drawing/2014/main" val="1330536979"/>
                    </a:ext>
                  </a:extLst>
                </a:gridCol>
                <a:gridCol w="2251869">
                  <a:extLst>
                    <a:ext uri="{9D8B030D-6E8A-4147-A177-3AD203B41FA5}">
                      <a16:colId xmlns:a16="http://schemas.microsoft.com/office/drawing/2014/main" val="339794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Capitalism with active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Marxism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Capitalism with only passive managers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9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analysts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384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1ACC85-C9B7-FEC2-F829-7B561D27E51A}"/>
              </a:ext>
            </a:extLst>
          </p:cNvPr>
          <p:cNvSpPr txBox="1"/>
          <p:nvPr/>
        </p:nvSpPr>
        <p:spPr>
          <a:xfrm>
            <a:off x="1628774" y="954502"/>
            <a:ext cx="9639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Fraser-Jenkins’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investing is worse than Marxism</a:t>
            </a:r>
          </a:p>
          <a:p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57784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3DBD3-16F1-50A2-A8B7-C557C523E664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active managers improve the market?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FCF58-A20E-6038-8E17-1DF12D8DC8B5}"/>
              </a:ext>
            </a:extLst>
          </p:cNvPr>
          <p:cNvSpPr txBox="1"/>
          <p:nvPr/>
        </p:nvSpPr>
        <p:spPr>
          <a:xfrm>
            <a:off x="1628774" y="954502"/>
            <a:ext cx="9639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Fraser-Jenkins’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investing is worse than Marxism</a:t>
            </a:r>
          </a:p>
          <a:p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AEA763D-BD7B-EF3C-0E1D-0484D34AB27B}"/>
              </a:ext>
            </a:extLst>
          </p:cNvPr>
          <p:cNvGraphicFramePr>
            <a:graphicFrameLocks noGrp="1"/>
          </p:cNvGraphicFramePr>
          <p:nvPr/>
        </p:nvGraphicFramePr>
        <p:xfrm>
          <a:off x="1689099" y="2386541"/>
          <a:ext cx="900747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869">
                  <a:extLst>
                    <a:ext uri="{9D8B030D-6E8A-4147-A177-3AD203B41FA5}">
                      <a16:colId xmlns:a16="http://schemas.microsoft.com/office/drawing/2014/main" val="3570466888"/>
                    </a:ext>
                  </a:extLst>
                </a:gridCol>
                <a:gridCol w="2251869">
                  <a:extLst>
                    <a:ext uri="{9D8B030D-6E8A-4147-A177-3AD203B41FA5}">
                      <a16:colId xmlns:a16="http://schemas.microsoft.com/office/drawing/2014/main" val="940942644"/>
                    </a:ext>
                  </a:extLst>
                </a:gridCol>
                <a:gridCol w="2251869">
                  <a:extLst>
                    <a:ext uri="{9D8B030D-6E8A-4147-A177-3AD203B41FA5}">
                      <a16:colId xmlns:a16="http://schemas.microsoft.com/office/drawing/2014/main" val="1330536979"/>
                    </a:ext>
                  </a:extLst>
                </a:gridCol>
                <a:gridCol w="2251869">
                  <a:extLst>
                    <a:ext uri="{9D8B030D-6E8A-4147-A177-3AD203B41FA5}">
                      <a16:colId xmlns:a16="http://schemas.microsoft.com/office/drawing/2014/main" val="339794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Capitalism with active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Marxism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Capitalism with only passive managers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9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analysts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384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05B851-F8B6-90BB-C4B0-286EF68E14F8}"/>
              </a:ext>
            </a:extLst>
          </p:cNvPr>
          <p:cNvSpPr txBox="1"/>
          <p:nvPr/>
        </p:nvSpPr>
        <p:spPr>
          <a:xfrm>
            <a:off x="1647824" y="4191000"/>
            <a:ext cx="963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 market performance deteriorates when less analysts analyse securities?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537175-5F21-F277-5E78-41E536F27524}"/>
              </a:ext>
            </a:extLst>
          </p:cNvPr>
          <p:cNvSpPr txBox="1"/>
          <p:nvPr/>
        </p:nvSpPr>
        <p:spPr>
          <a:xfrm>
            <a:off x="2447925" y="144000"/>
            <a:ext cx="756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would the market look like if no active managers?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EB0F6-D919-6B44-17AD-C3C57D92A76F}"/>
              </a:ext>
            </a:extLst>
          </p:cNvPr>
          <p:cNvSpPr txBox="1"/>
          <p:nvPr/>
        </p:nvSpPr>
        <p:spPr>
          <a:xfrm>
            <a:off x="3056018" y="2466474"/>
            <a:ext cx="63286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Zero:</a:t>
            </a:r>
          </a:p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constituents frozen in time</a:t>
            </a:r>
          </a:p>
        </p:txBody>
      </p:sp>
    </p:spTree>
    <p:extLst>
      <p:ext uri="{BB962C8B-B14F-4D97-AF65-F5344CB8AC3E}">
        <p14:creationId xmlns:p14="http://schemas.microsoft.com/office/powerpoint/2010/main" val="125050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Line 1029">
            <a:extLst>
              <a:ext uri="{FF2B5EF4-FFF2-40B4-BE49-F238E27FC236}">
                <a16:creationId xmlns:a16="http://schemas.microsoft.com/office/drawing/2014/main" id="{4538CABC-4D5D-2D27-C37F-5A7552A04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4" y="2782550"/>
            <a:ext cx="7278687" cy="4762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8" name="Line 1030">
            <a:extLst>
              <a:ext uri="{FF2B5EF4-FFF2-40B4-BE49-F238E27FC236}">
                <a16:creationId xmlns:a16="http://schemas.microsoft.com/office/drawing/2014/main" id="{B9EB3133-C524-20A8-1D15-02AF29501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4" y="4899228"/>
            <a:ext cx="7272337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9" name="Line 1031">
            <a:extLst>
              <a:ext uri="{FF2B5EF4-FFF2-40B4-BE49-F238E27FC236}">
                <a16:creationId xmlns:a16="http://schemas.microsoft.com/office/drawing/2014/main" id="{AD4E6B16-A570-1449-98C0-A1001D8D9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577975"/>
            <a:ext cx="0" cy="37260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0" name="Line 1032">
            <a:extLst>
              <a:ext uri="{FF2B5EF4-FFF2-40B4-BE49-F238E27FC236}">
                <a16:creationId xmlns:a16="http://schemas.microsoft.com/office/drawing/2014/main" id="{12A47B3B-A473-6E2A-215C-C26A55968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1577975"/>
            <a:ext cx="0" cy="37260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1" name="Line 1033">
            <a:extLst>
              <a:ext uri="{FF2B5EF4-FFF2-40B4-BE49-F238E27FC236}">
                <a16:creationId xmlns:a16="http://schemas.microsoft.com/office/drawing/2014/main" id="{DFF6B68D-239E-89FA-A756-F23EB2F02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623003"/>
            <a:ext cx="0" cy="6096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2" name="Line 1034">
            <a:extLst>
              <a:ext uri="{FF2B5EF4-FFF2-40B4-BE49-F238E27FC236}">
                <a16:creationId xmlns:a16="http://schemas.microsoft.com/office/drawing/2014/main" id="{72C55E47-10D6-DEFB-86AD-7B33AA922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623003"/>
            <a:ext cx="0" cy="6096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3" name="Line 1035">
            <a:extLst>
              <a:ext uri="{FF2B5EF4-FFF2-40B4-BE49-F238E27FC236}">
                <a16:creationId xmlns:a16="http://schemas.microsoft.com/office/drawing/2014/main" id="{AE77078F-458C-5F2B-5761-96C0E58F7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623003"/>
            <a:ext cx="0" cy="6096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4" name="Line 1036">
            <a:extLst>
              <a:ext uri="{FF2B5EF4-FFF2-40B4-BE49-F238E27FC236}">
                <a16:creationId xmlns:a16="http://schemas.microsoft.com/office/drawing/2014/main" id="{31C8A9CB-9A42-4780-A4D1-3FAAB655E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623003"/>
            <a:ext cx="0" cy="6096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5" name="Line 1037">
            <a:extLst>
              <a:ext uri="{FF2B5EF4-FFF2-40B4-BE49-F238E27FC236}">
                <a16:creationId xmlns:a16="http://schemas.microsoft.com/office/drawing/2014/main" id="{D945CC60-3F10-2D9F-C606-202D00030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623003"/>
            <a:ext cx="0" cy="6096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6" name="Line 1038">
            <a:extLst>
              <a:ext uri="{FF2B5EF4-FFF2-40B4-BE49-F238E27FC236}">
                <a16:creationId xmlns:a16="http://schemas.microsoft.com/office/drawing/2014/main" id="{D7CC404D-971E-36C9-C82E-2D68AF2B0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623003"/>
            <a:ext cx="0" cy="6096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7" name="Line 1039">
            <a:extLst>
              <a:ext uri="{FF2B5EF4-FFF2-40B4-BE49-F238E27FC236}">
                <a16:creationId xmlns:a16="http://schemas.microsoft.com/office/drawing/2014/main" id="{D63FEEBD-08E8-5C43-9339-F791D0A05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623003"/>
            <a:ext cx="0" cy="6096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8" name="Line 1040">
            <a:extLst>
              <a:ext uri="{FF2B5EF4-FFF2-40B4-BE49-F238E27FC236}">
                <a16:creationId xmlns:a16="http://schemas.microsoft.com/office/drawing/2014/main" id="{B7735284-5EDF-2456-95B5-2A680BDE5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623003"/>
            <a:ext cx="0" cy="6096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9" name="Line 1041">
            <a:extLst>
              <a:ext uri="{FF2B5EF4-FFF2-40B4-BE49-F238E27FC236}">
                <a16:creationId xmlns:a16="http://schemas.microsoft.com/office/drawing/2014/main" id="{EAF40583-F4C2-1A38-5C29-574CF6564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623003"/>
            <a:ext cx="0" cy="6096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0" name="Line 1042">
            <a:extLst>
              <a:ext uri="{FF2B5EF4-FFF2-40B4-BE49-F238E27FC236}">
                <a16:creationId xmlns:a16="http://schemas.microsoft.com/office/drawing/2014/main" id="{C278EF61-1D06-0184-CBB1-9C507504A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623003"/>
            <a:ext cx="0" cy="6096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1" name="Line 1043">
            <a:extLst>
              <a:ext uri="{FF2B5EF4-FFF2-40B4-BE49-F238E27FC236}">
                <a16:creationId xmlns:a16="http://schemas.microsoft.com/office/drawing/2014/main" id="{3908639A-CFEF-282B-E7B7-A16AF82B6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623003"/>
            <a:ext cx="0" cy="6096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2" name="Line 1044">
            <a:extLst>
              <a:ext uri="{FF2B5EF4-FFF2-40B4-BE49-F238E27FC236}">
                <a16:creationId xmlns:a16="http://schemas.microsoft.com/office/drawing/2014/main" id="{3E4A9C7F-EC93-0BBE-2618-01EDE6F07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4623003"/>
            <a:ext cx="0" cy="6096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3" name="Line 1045">
            <a:extLst>
              <a:ext uri="{FF2B5EF4-FFF2-40B4-BE49-F238E27FC236}">
                <a16:creationId xmlns:a16="http://schemas.microsoft.com/office/drawing/2014/main" id="{A5883D3F-0570-36D5-77BA-B5B7D5CF3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4623003"/>
            <a:ext cx="0" cy="609600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00" name="Text Box 1052">
            <a:extLst>
              <a:ext uri="{FF2B5EF4-FFF2-40B4-BE49-F238E27FC236}">
                <a16:creationId xmlns:a16="http://schemas.microsoft.com/office/drawing/2014/main" id="{6EC23C40-16CD-CAE6-CBA9-A40A0112A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450" y="1826969"/>
            <a:ext cx="5666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u="sng" dirty="0">
                <a:latin typeface="Times New Roman" panose="02020603050405020304" pitchFamily="18" charset="0"/>
                <a:cs typeface="Arial" panose="020B0604020202020204" pitchFamily="34" charset="0"/>
              </a:rPr>
              <a:t>single</a:t>
            </a:r>
            <a:r>
              <a:rPr lang="en-GB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 period manager selection</a:t>
            </a:r>
          </a:p>
        </p:txBody>
      </p:sp>
      <p:sp>
        <p:nvSpPr>
          <p:cNvPr id="3102" name="Text Box 1054">
            <a:extLst>
              <a:ext uri="{FF2B5EF4-FFF2-40B4-BE49-F238E27FC236}">
                <a16:creationId xmlns:a16="http://schemas.microsoft.com/office/drawing/2014/main" id="{1083EF61-840F-C2A0-E04B-A1715305C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941" y="3801319"/>
            <a:ext cx="62570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u="sng" dirty="0">
                <a:latin typeface="Times New Roman" panose="02020603050405020304" pitchFamily="18" charset="0"/>
                <a:cs typeface="Arial" panose="020B0604020202020204" pitchFamily="34" charset="0"/>
              </a:rPr>
              <a:t>multi</a:t>
            </a:r>
            <a:r>
              <a:rPr lang="en-GB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 period security selection</a:t>
            </a:r>
          </a:p>
        </p:txBody>
      </p:sp>
      <p:sp>
        <p:nvSpPr>
          <p:cNvPr id="3105" name="Text Box 1057">
            <a:extLst>
              <a:ext uri="{FF2B5EF4-FFF2-40B4-BE49-F238E27FC236}">
                <a16:creationId xmlns:a16="http://schemas.microsoft.com/office/drawing/2014/main" id="{49FC700D-EDCC-B950-CC5C-2D1602649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2875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agency model of asset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4227B-5D75-AE3C-07F3-5902BDFD3632}"/>
              </a:ext>
            </a:extLst>
          </p:cNvPr>
          <p:cNvSpPr txBox="1"/>
          <p:nvPr/>
        </p:nvSpPr>
        <p:spPr>
          <a:xfrm>
            <a:off x="543464" y="2577461"/>
            <a:ext cx="174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F58A66-CF8D-676D-D42A-92BCB9AD36DD}"/>
              </a:ext>
            </a:extLst>
          </p:cNvPr>
          <p:cNvSpPr txBox="1"/>
          <p:nvPr/>
        </p:nvSpPr>
        <p:spPr>
          <a:xfrm>
            <a:off x="540596" y="4679431"/>
            <a:ext cx="174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MANAGER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5A09E1B4-A40D-6122-040A-C00C85B1244A}"/>
              </a:ext>
            </a:extLst>
          </p:cNvPr>
          <p:cNvSpPr/>
          <p:nvPr/>
        </p:nvSpPr>
        <p:spPr>
          <a:xfrm rot="5400000">
            <a:off x="6110611" y="-628694"/>
            <a:ext cx="531666" cy="6257007"/>
          </a:xfrm>
          <a:prstGeom prst="leftBrace">
            <a:avLst>
              <a:gd name="adj1" fmla="val 878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D32349-1FC5-60A3-A42B-2CEB48DF5589}"/>
              </a:ext>
            </a:extLst>
          </p:cNvPr>
          <p:cNvCxnSpPr>
            <a:stCxn id="3102" idx="2"/>
          </p:cNvCxnSpPr>
          <p:nvPr/>
        </p:nvCxnSpPr>
        <p:spPr>
          <a:xfrm flipH="1">
            <a:off x="6210300" y="4170651"/>
            <a:ext cx="166144" cy="50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1B7431-03B4-A33B-0F40-CF7BD7BDA48C}"/>
              </a:ext>
            </a:extLst>
          </p:cNvPr>
          <p:cNvCxnSpPr>
            <a:stCxn id="3102" idx="2"/>
          </p:cNvCxnSpPr>
          <p:nvPr/>
        </p:nvCxnSpPr>
        <p:spPr>
          <a:xfrm flipH="1">
            <a:off x="5724525" y="4170651"/>
            <a:ext cx="651919" cy="50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C2527-329C-8CF2-3A5A-65F9F3DAD4C5}"/>
              </a:ext>
            </a:extLst>
          </p:cNvPr>
          <p:cNvCxnSpPr>
            <a:stCxn id="3102" idx="2"/>
          </p:cNvCxnSpPr>
          <p:nvPr/>
        </p:nvCxnSpPr>
        <p:spPr>
          <a:xfrm flipH="1">
            <a:off x="5238750" y="4170651"/>
            <a:ext cx="1137694" cy="50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A74A3-F720-0034-AB6B-C9424AC97238}"/>
              </a:ext>
            </a:extLst>
          </p:cNvPr>
          <p:cNvCxnSpPr>
            <a:stCxn id="3102" idx="2"/>
          </p:cNvCxnSpPr>
          <p:nvPr/>
        </p:nvCxnSpPr>
        <p:spPr>
          <a:xfrm flipH="1">
            <a:off x="4772025" y="4170651"/>
            <a:ext cx="1604419" cy="50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DA6FD6-C26E-04A7-9C52-A11E74261337}"/>
              </a:ext>
            </a:extLst>
          </p:cNvPr>
          <p:cNvCxnSpPr>
            <a:stCxn id="3102" idx="2"/>
          </p:cNvCxnSpPr>
          <p:nvPr/>
        </p:nvCxnSpPr>
        <p:spPr>
          <a:xfrm flipH="1">
            <a:off x="4305300" y="4170651"/>
            <a:ext cx="2071144" cy="50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27036C-3EAB-13E3-2613-71502FB9EB52}"/>
              </a:ext>
            </a:extLst>
          </p:cNvPr>
          <p:cNvCxnSpPr>
            <a:stCxn id="3102" idx="2"/>
          </p:cNvCxnSpPr>
          <p:nvPr/>
        </p:nvCxnSpPr>
        <p:spPr>
          <a:xfrm flipH="1">
            <a:off x="3857625" y="4170651"/>
            <a:ext cx="2518819" cy="50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0AB11F-2F4C-C22F-319C-4E6D802A0BCF}"/>
              </a:ext>
            </a:extLst>
          </p:cNvPr>
          <p:cNvCxnSpPr>
            <a:stCxn id="3102" idx="2"/>
          </p:cNvCxnSpPr>
          <p:nvPr/>
        </p:nvCxnSpPr>
        <p:spPr>
          <a:xfrm flipH="1">
            <a:off x="3441450" y="4170651"/>
            <a:ext cx="2934994" cy="50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621EB8-37E1-EEE3-9E6C-C5CF25C58C60}"/>
              </a:ext>
            </a:extLst>
          </p:cNvPr>
          <p:cNvCxnSpPr>
            <a:stCxn id="3102" idx="2"/>
          </p:cNvCxnSpPr>
          <p:nvPr/>
        </p:nvCxnSpPr>
        <p:spPr>
          <a:xfrm>
            <a:off x="6376444" y="4170651"/>
            <a:ext cx="262481" cy="50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C47F4D-F08F-FAA2-47AD-CE2636BD5D41}"/>
              </a:ext>
            </a:extLst>
          </p:cNvPr>
          <p:cNvCxnSpPr>
            <a:stCxn id="3102" idx="2"/>
          </p:cNvCxnSpPr>
          <p:nvPr/>
        </p:nvCxnSpPr>
        <p:spPr>
          <a:xfrm>
            <a:off x="6376444" y="4170651"/>
            <a:ext cx="651919" cy="50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AB346A-1F52-5AD4-9B5E-3897F4F88F18}"/>
              </a:ext>
            </a:extLst>
          </p:cNvPr>
          <p:cNvCxnSpPr>
            <a:stCxn id="3102" idx="2"/>
          </p:cNvCxnSpPr>
          <p:nvPr/>
        </p:nvCxnSpPr>
        <p:spPr>
          <a:xfrm>
            <a:off x="6376444" y="4170651"/>
            <a:ext cx="1157832" cy="50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F0B3F7-EBC5-4B08-A865-47A860385EF2}"/>
              </a:ext>
            </a:extLst>
          </p:cNvPr>
          <p:cNvCxnSpPr>
            <a:cxnSpLocks/>
            <a:stCxn id="3102" idx="2"/>
          </p:cNvCxnSpPr>
          <p:nvPr/>
        </p:nvCxnSpPr>
        <p:spPr>
          <a:xfrm>
            <a:off x="6376444" y="4170651"/>
            <a:ext cx="1634081" cy="50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C3C8C0-AEAE-562D-49A2-9CED7890ADCB}"/>
              </a:ext>
            </a:extLst>
          </p:cNvPr>
          <p:cNvCxnSpPr>
            <a:stCxn id="3102" idx="2"/>
          </p:cNvCxnSpPr>
          <p:nvPr/>
        </p:nvCxnSpPr>
        <p:spPr>
          <a:xfrm>
            <a:off x="6376444" y="4170651"/>
            <a:ext cx="2066924" cy="50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79E960-C1A9-BC4C-BFDA-DF41C73C1BA4}"/>
              </a:ext>
            </a:extLst>
          </p:cNvPr>
          <p:cNvCxnSpPr>
            <a:stCxn id="3102" idx="2"/>
          </p:cNvCxnSpPr>
          <p:nvPr/>
        </p:nvCxnSpPr>
        <p:spPr>
          <a:xfrm>
            <a:off x="6376444" y="4170651"/>
            <a:ext cx="2558006" cy="50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3" name="Straight Arrow Connector 3072">
            <a:extLst>
              <a:ext uri="{FF2B5EF4-FFF2-40B4-BE49-F238E27FC236}">
                <a16:creationId xmlns:a16="http://schemas.microsoft.com/office/drawing/2014/main" id="{DF7EBB00-131C-A948-DCFF-29CF64339655}"/>
              </a:ext>
            </a:extLst>
          </p:cNvPr>
          <p:cNvCxnSpPr>
            <a:stCxn id="3102" idx="2"/>
          </p:cNvCxnSpPr>
          <p:nvPr/>
        </p:nvCxnSpPr>
        <p:spPr>
          <a:xfrm>
            <a:off x="6376444" y="4170651"/>
            <a:ext cx="3015206" cy="50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4" name="Arrow: Down 3073">
            <a:extLst>
              <a:ext uri="{FF2B5EF4-FFF2-40B4-BE49-F238E27FC236}">
                <a16:creationId xmlns:a16="http://schemas.microsoft.com/office/drawing/2014/main" id="{B5124D7F-185B-7691-5758-F4E62BB76A72}"/>
              </a:ext>
            </a:extLst>
          </p:cNvPr>
          <p:cNvSpPr/>
          <p:nvPr/>
        </p:nvSpPr>
        <p:spPr>
          <a:xfrm>
            <a:off x="1209677" y="3057525"/>
            <a:ext cx="438146" cy="14287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64E7AA34-5AE8-0487-3B3F-03A259350ADB}"/>
              </a:ext>
            </a:extLst>
          </p:cNvPr>
          <p:cNvSpPr txBox="1"/>
          <p:nvPr/>
        </p:nvSpPr>
        <p:spPr>
          <a:xfrm>
            <a:off x="695325" y="3429000"/>
            <a:ext cx="136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wealth</a:t>
            </a:r>
          </a:p>
        </p:txBody>
      </p:sp>
      <p:sp>
        <p:nvSpPr>
          <p:cNvPr id="3076" name="TextBox 3075">
            <a:extLst>
              <a:ext uri="{FF2B5EF4-FFF2-40B4-BE49-F238E27FC236}">
                <a16:creationId xmlns:a16="http://schemas.microsoft.com/office/drawing/2014/main" id="{AB2C0464-5674-446B-A3DF-D8A4A1829ABE}"/>
              </a:ext>
            </a:extLst>
          </p:cNvPr>
          <p:cNvSpPr txBox="1"/>
          <p:nvPr/>
        </p:nvSpPr>
        <p:spPr>
          <a:xfrm>
            <a:off x="10220325" y="2590800"/>
            <a:ext cx="11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315CFC-01DF-D7BE-255F-65D3F44BE231}"/>
              </a:ext>
            </a:extLst>
          </p:cNvPr>
          <p:cNvSpPr txBox="1"/>
          <p:nvPr/>
        </p:nvSpPr>
        <p:spPr>
          <a:xfrm>
            <a:off x="10220325" y="4695825"/>
            <a:ext cx="11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86056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EE854D8-605E-7C79-03C4-F0ECD7E92FE8}"/>
              </a:ext>
            </a:extLst>
          </p:cNvPr>
          <p:cNvSpPr/>
          <p:nvPr/>
        </p:nvSpPr>
        <p:spPr>
          <a:xfrm>
            <a:off x="2703615" y="1150720"/>
            <a:ext cx="9255774" cy="2516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37175-5F21-F277-5E78-41E536F27524}"/>
              </a:ext>
            </a:extLst>
          </p:cNvPr>
          <p:cNvSpPr txBox="1"/>
          <p:nvPr/>
        </p:nvSpPr>
        <p:spPr>
          <a:xfrm>
            <a:off x="2447925" y="144000"/>
            <a:ext cx="756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would the market look like if no active managers?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94333654-470B-DA6C-779C-C3712B92D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60" y="1328737"/>
            <a:ext cx="2495009" cy="998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13829B6C-9763-3D96-5941-1CC4C2F41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999" y="1376866"/>
            <a:ext cx="1807183" cy="9868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General Electric - Wikipedia">
            <a:extLst>
              <a:ext uri="{FF2B5EF4-FFF2-40B4-BE49-F238E27FC236}">
                <a16:creationId xmlns:a16="http://schemas.microsoft.com/office/drawing/2014/main" id="{A8ACE16C-EAC8-9271-A790-9941CD473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13" y="1365076"/>
            <a:ext cx="970175" cy="9701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AT&amp;T logo | When I saw the new AHRC logo, it reminded me of … | Flickr">
            <a:extLst>
              <a:ext uri="{FF2B5EF4-FFF2-40B4-BE49-F238E27FC236}">
                <a16:creationId xmlns:a16="http://schemas.microsoft.com/office/drawing/2014/main" id="{050C5CF2-4562-A4B5-BA7A-498B28FF1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546" y="1365076"/>
            <a:ext cx="1090840" cy="998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0ACC15B-6025-84B9-3CB0-8854EEE4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286" y="1370799"/>
            <a:ext cx="986559" cy="9865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Shell plc - Wikipedia">
            <a:extLst>
              <a:ext uri="{FF2B5EF4-FFF2-40B4-BE49-F238E27FC236}">
                <a16:creationId xmlns:a16="http://schemas.microsoft.com/office/drawing/2014/main" id="{6313B7CE-3DD3-C7E3-3054-87271F51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98" y="2525204"/>
            <a:ext cx="1068289" cy="9903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D2979047-486A-AFF3-382E-8AFFCA8E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47" y="2525204"/>
            <a:ext cx="2562245" cy="9964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Amoco - Wikipedia">
            <a:extLst>
              <a:ext uri="{FF2B5EF4-FFF2-40B4-BE49-F238E27FC236}">
                <a16:creationId xmlns:a16="http://schemas.microsoft.com/office/drawing/2014/main" id="{065B3DF1-963B-784E-C309-C24407932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237" y="2529947"/>
            <a:ext cx="1229460" cy="9934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4891AE94-C896-DAF9-EC33-F92008522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92" y="2529947"/>
            <a:ext cx="2368853" cy="9774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>
            <a:extLst>
              <a:ext uri="{FF2B5EF4-FFF2-40B4-BE49-F238E27FC236}">
                <a16:creationId xmlns:a16="http://schemas.microsoft.com/office/drawing/2014/main" id="{B669B2B6-9F20-B0AD-DF54-70704519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143" y="2520177"/>
            <a:ext cx="993403" cy="993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7E988C-FCA8-BCDE-E50A-2DD08F723337}"/>
              </a:ext>
            </a:extLst>
          </p:cNvPr>
          <p:cNvSpPr txBox="1"/>
          <p:nvPr/>
        </p:nvSpPr>
        <p:spPr>
          <a:xfrm>
            <a:off x="369651" y="1945531"/>
            <a:ext cx="1673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1985</a:t>
            </a:r>
          </a:p>
        </p:txBody>
      </p:sp>
    </p:spTree>
    <p:extLst>
      <p:ext uri="{BB962C8B-B14F-4D97-AF65-F5344CB8AC3E}">
        <p14:creationId xmlns:p14="http://schemas.microsoft.com/office/powerpoint/2010/main" val="28762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EE854D8-605E-7C79-03C4-F0ECD7E92FE8}"/>
              </a:ext>
            </a:extLst>
          </p:cNvPr>
          <p:cNvSpPr/>
          <p:nvPr/>
        </p:nvSpPr>
        <p:spPr>
          <a:xfrm>
            <a:off x="2703615" y="1150720"/>
            <a:ext cx="9255774" cy="2516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C75C86-4C6B-0338-6D91-ACCD56CD31F5}"/>
              </a:ext>
            </a:extLst>
          </p:cNvPr>
          <p:cNvSpPr/>
          <p:nvPr/>
        </p:nvSpPr>
        <p:spPr>
          <a:xfrm>
            <a:off x="2703615" y="4162925"/>
            <a:ext cx="9255774" cy="2527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37175-5F21-F277-5E78-41E536F27524}"/>
              </a:ext>
            </a:extLst>
          </p:cNvPr>
          <p:cNvSpPr txBox="1"/>
          <p:nvPr/>
        </p:nvSpPr>
        <p:spPr>
          <a:xfrm>
            <a:off x="2447925" y="144000"/>
            <a:ext cx="756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would the market look like if no active managers?</a:t>
            </a:r>
          </a:p>
        </p:txBody>
      </p:sp>
      <p:pic>
        <p:nvPicPr>
          <p:cNvPr id="2050" name="Picture 2" descr="History of Apple Inc. - Wikipedia">
            <a:extLst>
              <a:ext uri="{FF2B5EF4-FFF2-40B4-BE49-F238E27FC236}">
                <a16:creationId xmlns:a16="http://schemas.microsoft.com/office/drawing/2014/main" id="{D80AE8FA-422F-3695-3465-0A8E4E89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60" y="4355509"/>
            <a:ext cx="809625" cy="998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365 Blog | Latest Product Updates and Insights">
            <a:extLst>
              <a:ext uri="{FF2B5EF4-FFF2-40B4-BE49-F238E27FC236}">
                <a16:creationId xmlns:a16="http://schemas.microsoft.com/office/drawing/2014/main" id="{00C4DB5F-672A-CA15-B3F0-AD31B254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02" y="4327182"/>
            <a:ext cx="998003" cy="998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.co.uk - YouTube">
            <a:extLst>
              <a:ext uri="{FF2B5EF4-FFF2-40B4-BE49-F238E27FC236}">
                <a16:creationId xmlns:a16="http://schemas.microsoft.com/office/drawing/2014/main" id="{AAC38FCA-C305-D73A-2DBD-95B5D89B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96" y="4344598"/>
            <a:ext cx="1063541" cy="10635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7830157-90E2-654E-55D6-E781EC07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306" y="4362889"/>
            <a:ext cx="1068289" cy="10635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97ED77D-6779-2776-6EE8-BB4CABD4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25" y="4344598"/>
            <a:ext cx="998003" cy="998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nited Healthcare thumbnail transparent PNG - StickPNG">
            <a:extLst>
              <a:ext uri="{FF2B5EF4-FFF2-40B4-BE49-F238E27FC236}">
                <a16:creationId xmlns:a16="http://schemas.microsoft.com/office/drawing/2014/main" id="{DA77289C-4CAA-442B-A040-F2E23DCDF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60" y="5477791"/>
            <a:ext cx="1068289" cy="10682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go, nvidia icon - Free download on Iconfinder">
            <a:extLst>
              <a:ext uri="{FF2B5EF4-FFF2-40B4-BE49-F238E27FC236}">
                <a16:creationId xmlns:a16="http://schemas.microsoft.com/office/drawing/2014/main" id="{27C95BB7-C2FB-643F-5FD9-CB584EF7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25" y="5480166"/>
            <a:ext cx="1063541" cy="10635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Johnson &amp; Johnson (@JNJNews) / Twitter">
            <a:extLst>
              <a:ext uri="{FF2B5EF4-FFF2-40B4-BE49-F238E27FC236}">
                <a16:creationId xmlns:a16="http://schemas.microsoft.com/office/drawing/2014/main" id="{0858A9B1-E044-BF89-1124-D8CD70A1E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501" y="5503184"/>
            <a:ext cx="1063541" cy="10635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610BDA8B-FDAC-0D77-8A74-6838D106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20" y="5526412"/>
            <a:ext cx="1063541" cy="10635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Berkshire Hathaway - Crunchbase Company Profile &amp; Funding">
            <a:extLst>
              <a:ext uri="{FF2B5EF4-FFF2-40B4-BE49-F238E27FC236}">
                <a16:creationId xmlns:a16="http://schemas.microsoft.com/office/drawing/2014/main" id="{0502B61B-ACED-6A3A-BFB9-CD9FEE29D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94" y="5472834"/>
            <a:ext cx="2138905" cy="10694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94333654-470B-DA6C-779C-C3712B92D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60" y="1328737"/>
            <a:ext cx="2495009" cy="998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13829B6C-9763-3D96-5941-1CC4C2F41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999" y="1376866"/>
            <a:ext cx="1807183" cy="9868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General Electric - Wikipedia">
            <a:extLst>
              <a:ext uri="{FF2B5EF4-FFF2-40B4-BE49-F238E27FC236}">
                <a16:creationId xmlns:a16="http://schemas.microsoft.com/office/drawing/2014/main" id="{A8ACE16C-EAC8-9271-A790-9941CD473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13" y="1365076"/>
            <a:ext cx="970175" cy="9701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AT&amp;T logo | When I saw the new AHRC logo, it reminded me of … | Flickr">
            <a:extLst>
              <a:ext uri="{FF2B5EF4-FFF2-40B4-BE49-F238E27FC236}">
                <a16:creationId xmlns:a16="http://schemas.microsoft.com/office/drawing/2014/main" id="{050C5CF2-4562-A4B5-BA7A-498B28FF1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546" y="1365076"/>
            <a:ext cx="1090840" cy="998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0ACC15B-6025-84B9-3CB0-8854EEE4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286" y="1370799"/>
            <a:ext cx="986559" cy="9865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Shell plc - Wikipedia">
            <a:extLst>
              <a:ext uri="{FF2B5EF4-FFF2-40B4-BE49-F238E27FC236}">
                <a16:creationId xmlns:a16="http://schemas.microsoft.com/office/drawing/2014/main" id="{6313B7CE-3DD3-C7E3-3054-87271F51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98" y="2525204"/>
            <a:ext cx="1068289" cy="9903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D2979047-486A-AFF3-382E-8AFFCA8E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47" y="2525204"/>
            <a:ext cx="2562245" cy="9964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Amoco - Wikipedia">
            <a:extLst>
              <a:ext uri="{FF2B5EF4-FFF2-40B4-BE49-F238E27FC236}">
                <a16:creationId xmlns:a16="http://schemas.microsoft.com/office/drawing/2014/main" id="{065B3DF1-963B-784E-C309-C24407932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237" y="2529947"/>
            <a:ext cx="1229460" cy="9934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4891AE94-C896-DAF9-EC33-F92008522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92" y="2529947"/>
            <a:ext cx="2368853" cy="9774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>
            <a:extLst>
              <a:ext uri="{FF2B5EF4-FFF2-40B4-BE49-F238E27FC236}">
                <a16:creationId xmlns:a16="http://schemas.microsoft.com/office/drawing/2014/main" id="{B669B2B6-9F20-B0AD-DF54-70704519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143" y="2520177"/>
            <a:ext cx="993403" cy="993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7E988C-FCA8-BCDE-E50A-2DD08F723337}"/>
              </a:ext>
            </a:extLst>
          </p:cNvPr>
          <p:cNvSpPr txBox="1"/>
          <p:nvPr/>
        </p:nvSpPr>
        <p:spPr>
          <a:xfrm>
            <a:off x="369651" y="1945531"/>
            <a:ext cx="1673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EB57E6-08E1-66F2-494A-68E6B2D029FD}"/>
              </a:ext>
            </a:extLst>
          </p:cNvPr>
          <p:cNvSpPr txBox="1"/>
          <p:nvPr/>
        </p:nvSpPr>
        <p:spPr>
          <a:xfrm>
            <a:off x="366405" y="4763319"/>
            <a:ext cx="1673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FCA915-9D42-BF7A-1E47-FAD945F15E51}"/>
              </a:ext>
            </a:extLst>
          </p:cNvPr>
          <p:cNvCxnSpPr/>
          <p:nvPr/>
        </p:nvCxnSpPr>
        <p:spPr>
          <a:xfrm>
            <a:off x="0" y="3891064"/>
            <a:ext cx="12192000" cy="0"/>
          </a:xfrm>
          <a:prstGeom prst="line">
            <a:avLst/>
          </a:prstGeom>
          <a:ln w="1079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31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3DBD3-16F1-50A2-A8B7-C557C523E664}"/>
              </a:ext>
            </a:extLst>
          </p:cNvPr>
          <p:cNvSpPr txBox="1"/>
          <p:nvPr/>
        </p:nvSpPr>
        <p:spPr>
          <a:xfrm>
            <a:off x="1952625" y="144000"/>
            <a:ext cx="795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active managers improve the market Sharpe ratio?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1ABAB5D-DE4B-57C0-45F7-384475C724D8}"/>
              </a:ext>
            </a:extLst>
          </p:cNvPr>
          <p:cNvGraphicFramePr>
            <a:graphicFrameLocks/>
          </p:cNvGraphicFramePr>
          <p:nvPr/>
        </p:nvGraphicFramePr>
        <p:xfrm>
          <a:off x="1733550" y="1327563"/>
          <a:ext cx="8934452" cy="4554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2464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F7BABB-6627-EC6B-603B-CCBCADDAD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137541"/>
              </p:ext>
            </p:extLst>
          </p:nvPr>
        </p:nvGraphicFramePr>
        <p:xfrm>
          <a:off x="1733550" y="1328400"/>
          <a:ext cx="8934452" cy="4554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AB3DBD3-16F1-50A2-A8B7-C557C523E664}"/>
              </a:ext>
            </a:extLst>
          </p:cNvPr>
          <p:cNvSpPr txBox="1"/>
          <p:nvPr/>
        </p:nvSpPr>
        <p:spPr>
          <a:xfrm>
            <a:off x="1951200" y="144000"/>
            <a:ext cx="795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active managers improve the market Sharpe ratio?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617B6-6F7E-27B4-514F-810DF6F979A4}"/>
              </a:ext>
            </a:extLst>
          </p:cNvPr>
          <p:cNvSpPr txBox="1"/>
          <p:nvPr/>
        </p:nvSpPr>
        <p:spPr>
          <a:xfrm>
            <a:off x="3981457" y="2739684"/>
            <a:ext cx="513397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pPr algn="ctr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 take the “analytic oath” -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do no harm</a:t>
            </a:r>
          </a:p>
          <a:p>
            <a:pPr algn="ctr"/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for all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89325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7BD899-7C4B-8229-33B0-529215D48739}"/>
              </a:ext>
            </a:extLst>
          </p:cNvPr>
          <p:cNvSpPr txBox="1"/>
          <p:nvPr/>
        </p:nvSpPr>
        <p:spPr>
          <a:xfrm>
            <a:off x="5295900" y="2308985"/>
            <a:ext cx="138112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Freeloaders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4AE08-97E3-5658-55FE-194E106FD01B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active managers improve the market Sharpe ratio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0A195-E2A1-43F9-4810-4260ED52C825}"/>
              </a:ext>
            </a:extLst>
          </p:cNvPr>
          <p:cNvSpPr txBox="1"/>
          <p:nvPr/>
        </p:nvSpPr>
        <p:spPr>
          <a:xfrm>
            <a:off x="4505325" y="1447800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2E50AD-11DB-F888-383E-2FA7758530C4}"/>
              </a:ext>
            </a:extLst>
          </p:cNvPr>
          <p:cNvCxnSpPr/>
          <p:nvPr/>
        </p:nvCxnSpPr>
        <p:spPr>
          <a:xfrm>
            <a:off x="4986337" y="2188851"/>
            <a:ext cx="2000250" cy="6096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4FD0D1-1F64-156C-8C0B-BF42163432B4}"/>
              </a:ext>
            </a:extLst>
          </p:cNvPr>
          <p:cNvCxnSpPr>
            <a:cxnSpLocks/>
          </p:cNvCxnSpPr>
          <p:nvPr/>
        </p:nvCxnSpPr>
        <p:spPr>
          <a:xfrm flipV="1">
            <a:off x="5038724" y="2188851"/>
            <a:ext cx="1900238" cy="6096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0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409B19-C279-CB0F-F59A-89F807A7F1E0}"/>
              </a:ext>
            </a:extLst>
          </p:cNvPr>
          <p:cNvSpPr txBox="1"/>
          <p:nvPr/>
        </p:nvSpPr>
        <p:spPr>
          <a:xfrm>
            <a:off x="5305425" y="2308985"/>
            <a:ext cx="138112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Parasites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4AE08-97E3-5658-55FE-194E106FD01B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active managers improve the market Sharpe ratio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0A195-E2A1-43F9-4810-4260ED52C825}"/>
              </a:ext>
            </a:extLst>
          </p:cNvPr>
          <p:cNvSpPr txBox="1"/>
          <p:nvPr/>
        </p:nvSpPr>
        <p:spPr>
          <a:xfrm>
            <a:off x="4505325" y="1447800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</a:t>
            </a:r>
          </a:p>
        </p:txBody>
      </p:sp>
      <p:pic>
        <p:nvPicPr>
          <p:cNvPr id="7" name="Picture 6" descr="Malaria: Symptoms, treatment, and prevention">
            <a:extLst>
              <a:ext uri="{FF2B5EF4-FFF2-40B4-BE49-F238E27FC236}">
                <a16:creationId xmlns:a16="http://schemas.microsoft.com/office/drawing/2014/main" id="{931FA934-63BF-63ED-DE8E-E81BA4DB9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58" y="2809607"/>
            <a:ext cx="4367657" cy="32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389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d blood cell infected with malaria parasite. Red blood cells infected  with malaria parasite, 3d illustration showing | CanStock">
            <a:extLst>
              <a:ext uri="{FF2B5EF4-FFF2-40B4-BE49-F238E27FC236}">
                <a16:creationId xmlns:a16="http://schemas.microsoft.com/office/drawing/2014/main" id="{DAB5C40E-C4A7-A1F4-1AF6-7FEF210BB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"/>
          <a:stretch/>
        </p:blipFill>
        <p:spPr bwMode="auto">
          <a:xfrm>
            <a:off x="0" y="0"/>
            <a:ext cx="4415589" cy="32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07037-9965-3773-C962-E1DA366C5FD6}"/>
              </a:ext>
            </a:extLst>
          </p:cNvPr>
          <p:cNvSpPr txBox="1"/>
          <p:nvPr/>
        </p:nvSpPr>
        <p:spPr>
          <a:xfrm>
            <a:off x="3005855" y="54690"/>
            <a:ext cx="13507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B97B0-CD59-BD1F-3E29-5FE7D95D047B}"/>
              </a:ext>
            </a:extLst>
          </p:cNvPr>
          <p:cNvSpPr txBox="1"/>
          <p:nvPr/>
        </p:nvSpPr>
        <p:spPr>
          <a:xfrm>
            <a:off x="1218010" y="955731"/>
            <a:ext cx="152518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investing</a:t>
            </a:r>
          </a:p>
        </p:txBody>
      </p:sp>
    </p:spTree>
    <p:extLst>
      <p:ext uri="{BB962C8B-B14F-4D97-AF65-F5344CB8AC3E}">
        <p14:creationId xmlns:p14="http://schemas.microsoft.com/office/powerpoint/2010/main" val="3773516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alaria: Symptoms, treatment, and prevention">
            <a:extLst>
              <a:ext uri="{FF2B5EF4-FFF2-40B4-BE49-F238E27FC236}">
                <a16:creationId xmlns:a16="http://schemas.microsoft.com/office/drawing/2014/main" id="{2E12D9AB-D878-6832-CAA7-58F73324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76" y="2016578"/>
            <a:ext cx="4367657" cy="32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d blood cell infected with malaria parasite. Red blood cells infected  with malaria parasite, 3d illustration showing | CanStock">
            <a:extLst>
              <a:ext uri="{FF2B5EF4-FFF2-40B4-BE49-F238E27FC236}">
                <a16:creationId xmlns:a16="http://schemas.microsoft.com/office/drawing/2014/main" id="{DAB5C40E-C4A7-A1F4-1AF6-7FEF210BB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"/>
          <a:stretch/>
        </p:blipFill>
        <p:spPr bwMode="auto">
          <a:xfrm>
            <a:off x="0" y="0"/>
            <a:ext cx="4415589" cy="32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07037-9965-3773-C962-E1DA366C5FD6}"/>
              </a:ext>
            </a:extLst>
          </p:cNvPr>
          <p:cNvSpPr txBox="1"/>
          <p:nvPr/>
        </p:nvSpPr>
        <p:spPr>
          <a:xfrm>
            <a:off x="3005855" y="54690"/>
            <a:ext cx="13507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3CB04-DCA6-09CB-FCFB-6B1D6F199644}"/>
              </a:ext>
            </a:extLst>
          </p:cNvPr>
          <p:cNvSpPr txBox="1"/>
          <p:nvPr/>
        </p:nvSpPr>
        <p:spPr>
          <a:xfrm>
            <a:off x="6183552" y="2045762"/>
            <a:ext cx="16804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carrier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D22FD-BC13-FF7D-F036-F6C3C89D4F45}"/>
              </a:ext>
            </a:extLst>
          </p:cNvPr>
          <p:cNvSpPr txBox="1"/>
          <p:nvPr/>
        </p:nvSpPr>
        <p:spPr>
          <a:xfrm>
            <a:off x="4950309" y="4350574"/>
            <a:ext cx="152518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B97B0-CD59-BD1F-3E29-5FE7D95D047B}"/>
              </a:ext>
            </a:extLst>
          </p:cNvPr>
          <p:cNvSpPr txBox="1"/>
          <p:nvPr/>
        </p:nvSpPr>
        <p:spPr>
          <a:xfrm>
            <a:off x="1218010" y="955731"/>
            <a:ext cx="152518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investing</a:t>
            </a:r>
          </a:p>
        </p:txBody>
      </p:sp>
    </p:spTree>
    <p:extLst>
      <p:ext uri="{BB962C8B-B14F-4D97-AF65-F5344CB8AC3E}">
        <p14:creationId xmlns:p14="http://schemas.microsoft.com/office/powerpoint/2010/main" val="1210993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ad all the 'buzz' on the mosquito-borne virus found in Victoria: Japanese  encephalitis | Duff Street Medical Clinic">
            <a:extLst>
              <a:ext uri="{FF2B5EF4-FFF2-40B4-BE49-F238E27FC236}">
                <a16:creationId xmlns:a16="http://schemas.microsoft.com/office/drawing/2014/main" id="{805DA22F-900F-C73E-572A-AC582C7CE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9"/>
          <a:stretch/>
        </p:blipFill>
        <p:spPr bwMode="auto">
          <a:xfrm>
            <a:off x="7165767" y="3558193"/>
            <a:ext cx="5022229" cy="32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laria: Symptoms, treatment, and prevention">
            <a:extLst>
              <a:ext uri="{FF2B5EF4-FFF2-40B4-BE49-F238E27FC236}">
                <a16:creationId xmlns:a16="http://schemas.microsoft.com/office/drawing/2014/main" id="{2E12D9AB-D878-6832-CAA7-58F73324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76" y="2016578"/>
            <a:ext cx="4367657" cy="32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d blood cell infected with malaria parasite. Red blood cells infected  with malaria parasite, 3d illustration showing | CanStock">
            <a:extLst>
              <a:ext uri="{FF2B5EF4-FFF2-40B4-BE49-F238E27FC236}">
                <a16:creationId xmlns:a16="http://schemas.microsoft.com/office/drawing/2014/main" id="{DAB5C40E-C4A7-A1F4-1AF6-7FEF210BB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"/>
          <a:stretch/>
        </p:blipFill>
        <p:spPr bwMode="auto">
          <a:xfrm>
            <a:off x="0" y="0"/>
            <a:ext cx="4415589" cy="32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07037-9965-3773-C962-E1DA366C5FD6}"/>
              </a:ext>
            </a:extLst>
          </p:cNvPr>
          <p:cNvSpPr txBox="1"/>
          <p:nvPr/>
        </p:nvSpPr>
        <p:spPr>
          <a:xfrm>
            <a:off x="3005855" y="54690"/>
            <a:ext cx="13507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3CB04-DCA6-09CB-FCFB-6B1D6F199644}"/>
              </a:ext>
            </a:extLst>
          </p:cNvPr>
          <p:cNvSpPr txBox="1"/>
          <p:nvPr/>
        </p:nvSpPr>
        <p:spPr>
          <a:xfrm>
            <a:off x="6183552" y="2045762"/>
            <a:ext cx="16804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carrier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11B87-58E9-7398-6AA8-8E8F91DF4AC9}"/>
              </a:ext>
            </a:extLst>
          </p:cNvPr>
          <p:cNvSpPr txBox="1"/>
          <p:nvPr/>
        </p:nvSpPr>
        <p:spPr>
          <a:xfrm>
            <a:off x="8002073" y="3606824"/>
            <a:ext cx="13474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D22FD-BC13-FF7D-F036-F6C3C89D4F45}"/>
              </a:ext>
            </a:extLst>
          </p:cNvPr>
          <p:cNvSpPr txBox="1"/>
          <p:nvPr/>
        </p:nvSpPr>
        <p:spPr>
          <a:xfrm>
            <a:off x="4950309" y="4350574"/>
            <a:ext cx="152518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B97B0-CD59-BD1F-3E29-5FE7D95D047B}"/>
              </a:ext>
            </a:extLst>
          </p:cNvPr>
          <p:cNvSpPr txBox="1"/>
          <p:nvPr/>
        </p:nvSpPr>
        <p:spPr>
          <a:xfrm>
            <a:off x="1218010" y="955731"/>
            <a:ext cx="152518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investing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4142D-A737-1042-1EAB-C475A2E45EAB}"/>
              </a:ext>
            </a:extLst>
          </p:cNvPr>
          <p:cNvSpPr txBox="1"/>
          <p:nvPr/>
        </p:nvSpPr>
        <p:spPr>
          <a:xfrm>
            <a:off x="10485835" y="5956171"/>
            <a:ext cx="152518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managers</a:t>
            </a:r>
          </a:p>
        </p:txBody>
      </p:sp>
    </p:spTree>
    <p:extLst>
      <p:ext uri="{BB962C8B-B14F-4D97-AF65-F5344CB8AC3E}">
        <p14:creationId xmlns:p14="http://schemas.microsoft.com/office/powerpoint/2010/main" val="1302651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3DBD3-16F1-50A2-A8B7-C557C523E664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investors collaborate?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0DE41-F33D-67F9-025F-A65206325571}"/>
              </a:ext>
            </a:extLst>
          </p:cNvPr>
          <p:cNvSpPr txBox="1"/>
          <p:nvPr/>
        </p:nvSpPr>
        <p:spPr>
          <a:xfrm>
            <a:off x="1257300" y="2060913"/>
            <a:ext cx="864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less strict than the “homogeneity of expectations” of the CAPM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84396-11D5-FC33-10B5-74A85509F0D4}"/>
              </a:ext>
            </a:extLst>
          </p:cNvPr>
          <p:cNvSpPr txBox="1"/>
          <p:nvPr/>
        </p:nvSpPr>
        <p:spPr>
          <a:xfrm>
            <a:off x="2962274" y="869481"/>
            <a:ext cx="59531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pPr algn="ctr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investors build active portfolios to have the same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7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B41267-4FB6-9510-441E-8377ABCCE76F}"/>
              </a:ext>
            </a:extLst>
          </p:cNvPr>
          <p:cNvSpPr txBox="1"/>
          <p:nvPr/>
        </p:nvSpPr>
        <p:spPr>
          <a:xfrm>
            <a:off x="1199076" y="1259455"/>
            <a:ext cx="400265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managers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who dynamically change their portfolio based on security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6FF86-7F58-3454-ED40-57DFAA8AD99A}"/>
              </a:ext>
            </a:extLst>
          </p:cNvPr>
          <p:cNvSpPr txBox="1"/>
          <p:nvPr/>
        </p:nvSpPr>
        <p:spPr>
          <a:xfrm>
            <a:off x="6521570" y="1265210"/>
            <a:ext cx="3904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who buy and hold the market portfolio</a:t>
            </a:r>
          </a:p>
        </p:txBody>
      </p:sp>
      <p:sp>
        <p:nvSpPr>
          <p:cNvPr id="8" name="Text Box 1057">
            <a:extLst>
              <a:ext uri="{FF2B5EF4-FFF2-40B4-BE49-F238E27FC236}">
                <a16:creationId xmlns:a16="http://schemas.microsoft.com/office/drawing/2014/main" id="{F5D56830-C447-21AE-2807-CC902EFC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4000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There are two types of asset manager</a:t>
            </a:r>
          </a:p>
        </p:txBody>
      </p:sp>
    </p:spTree>
    <p:extLst>
      <p:ext uri="{BB962C8B-B14F-4D97-AF65-F5344CB8AC3E}">
        <p14:creationId xmlns:p14="http://schemas.microsoft.com/office/powerpoint/2010/main" val="2241975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3DBD3-16F1-50A2-A8B7-C557C523E664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investors collaborate?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0DE41-F33D-67F9-025F-A65206325571}"/>
              </a:ext>
            </a:extLst>
          </p:cNvPr>
          <p:cNvSpPr txBox="1"/>
          <p:nvPr/>
        </p:nvSpPr>
        <p:spPr>
          <a:xfrm>
            <a:off x="1257300" y="2060913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less strict than the “homogeneity of expectations” of the CAPM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84396-11D5-FC33-10B5-74A85509F0D4}"/>
              </a:ext>
            </a:extLst>
          </p:cNvPr>
          <p:cNvSpPr txBox="1"/>
          <p:nvPr/>
        </p:nvSpPr>
        <p:spPr>
          <a:xfrm>
            <a:off x="2962274" y="869481"/>
            <a:ext cx="59531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pPr algn="ctr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investors build active portfolios to have the same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3F992-B17E-7454-9B94-61139865EBA0}"/>
              </a:ext>
            </a:extLst>
          </p:cNvPr>
          <p:cNvSpPr txBox="1"/>
          <p:nvPr/>
        </p:nvSpPr>
        <p:spPr>
          <a:xfrm>
            <a:off x="2962274" y="3340965"/>
            <a:ext cx="59531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pPr algn="ctr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investors know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30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3DBD3-16F1-50A2-A8B7-C557C523E664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investors collaborate?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0DE41-F33D-67F9-025F-A65206325571}"/>
              </a:ext>
            </a:extLst>
          </p:cNvPr>
          <p:cNvSpPr txBox="1"/>
          <p:nvPr/>
        </p:nvSpPr>
        <p:spPr>
          <a:xfrm>
            <a:off x="1257300" y="2060913"/>
            <a:ext cx="864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less strict than the “homogeneity of expectations” of the CAPM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84396-11D5-FC33-10B5-74A85509F0D4}"/>
              </a:ext>
            </a:extLst>
          </p:cNvPr>
          <p:cNvSpPr txBox="1"/>
          <p:nvPr/>
        </p:nvSpPr>
        <p:spPr>
          <a:xfrm>
            <a:off x="2962274" y="869481"/>
            <a:ext cx="59531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pPr algn="ctr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investors build active portfolios to have the same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3F992-B17E-7454-9B94-61139865EBA0}"/>
              </a:ext>
            </a:extLst>
          </p:cNvPr>
          <p:cNvSpPr txBox="1"/>
          <p:nvPr/>
        </p:nvSpPr>
        <p:spPr>
          <a:xfrm>
            <a:off x="2962274" y="3340800"/>
            <a:ext cx="59531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pPr algn="ctr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investors know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993A7-BE4C-1597-C494-237C64EA7667}"/>
              </a:ext>
            </a:extLst>
          </p:cNvPr>
          <p:cNvSpPr txBox="1"/>
          <p:nvPr/>
        </p:nvSpPr>
        <p:spPr>
          <a:xfrm>
            <a:off x="3686175" y="4762498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is the same for every investor                    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83944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F5A6CD-6366-0DB0-4EF2-0C610562420B}"/>
              </a:ext>
            </a:extLst>
          </p:cNvPr>
          <p:cNvSpPr txBox="1"/>
          <p:nvPr/>
        </p:nvSpPr>
        <p:spPr>
          <a:xfrm>
            <a:off x="642024" y="768474"/>
            <a:ext cx="101556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 err="1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½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where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=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–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    =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–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ls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ls</a:t>
            </a:r>
          </a:p>
          <a:p>
            <a:endParaRPr lang="en-GB" baseline="300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=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               =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+ c 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       where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8EA825-DBC1-B822-9813-210DB8DB0280}"/>
              </a:ext>
            </a:extLst>
          </p:cNvPr>
          <p:cNvCxnSpPr>
            <a:cxnSpLocks/>
          </p:cNvCxnSpPr>
          <p:nvPr/>
        </p:nvCxnSpPr>
        <p:spPr>
          <a:xfrm flipV="1">
            <a:off x="4357988" y="1931840"/>
            <a:ext cx="1709231" cy="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F168C6-E2C4-FD62-4016-3D6116291CB7}"/>
              </a:ext>
            </a:extLst>
          </p:cNvPr>
          <p:cNvCxnSpPr>
            <a:cxnSpLocks/>
          </p:cNvCxnSpPr>
          <p:nvPr/>
        </p:nvCxnSpPr>
        <p:spPr>
          <a:xfrm>
            <a:off x="6607069" y="1931840"/>
            <a:ext cx="194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E1153F-9652-F23D-63DB-3874D99EDAFD}"/>
              </a:ext>
            </a:extLst>
          </p:cNvPr>
          <p:cNvCxnSpPr>
            <a:cxnSpLocks/>
          </p:cNvCxnSpPr>
          <p:nvPr/>
        </p:nvCxnSpPr>
        <p:spPr>
          <a:xfrm>
            <a:off x="4402166" y="2657771"/>
            <a:ext cx="10649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7F3E54-3CB4-5A85-0406-AECF938420D2}"/>
              </a:ext>
            </a:extLst>
          </p:cNvPr>
          <p:cNvCxnSpPr>
            <a:cxnSpLocks/>
          </p:cNvCxnSpPr>
          <p:nvPr/>
        </p:nvCxnSpPr>
        <p:spPr>
          <a:xfrm flipV="1">
            <a:off x="6585469" y="2657771"/>
            <a:ext cx="144000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65075A-F4CE-1F34-5B21-DD8220F5D80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investors collaborate</a:t>
            </a:r>
          </a:p>
        </p:txBody>
      </p:sp>
    </p:spTree>
    <p:extLst>
      <p:ext uri="{BB962C8B-B14F-4D97-AF65-F5344CB8AC3E}">
        <p14:creationId xmlns:p14="http://schemas.microsoft.com/office/powerpoint/2010/main" val="1143650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F5A6CD-6366-0DB0-4EF2-0C610562420B}"/>
              </a:ext>
            </a:extLst>
          </p:cNvPr>
          <p:cNvSpPr txBox="1"/>
          <p:nvPr/>
        </p:nvSpPr>
        <p:spPr>
          <a:xfrm>
            <a:off x="1438275" y="3161486"/>
            <a:ext cx="9858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= √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where          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–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     and      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5075A-F4CE-1F34-5B21-DD8220F5D80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investors collaborate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B63176-FD63-5670-272C-1069BF4B32A6}"/>
              </a:ext>
            </a:extLst>
          </p:cNvPr>
          <p:cNvSpPr/>
          <p:nvPr/>
        </p:nvSpPr>
        <p:spPr>
          <a:xfrm>
            <a:off x="1438275" y="3120547"/>
            <a:ext cx="9858375" cy="72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6FF76-1D55-9822-CEF7-918D75E6489F}"/>
              </a:ext>
            </a:extLst>
          </p:cNvPr>
          <p:cNvSpPr txBox="1"/>
          <p:nvPr/>
        </p:nvSpPr>
        <p:spPr>
          <a:xfrm>
            <a:off x="642024" y="768474"/>
            <a:ext cx="101556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 err="1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½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where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=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–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    =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–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ls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ls</a:t>
            </a:r>
          </a:p>
          <a:p>
            <a:endParaRPr lang="en-GB" baseline="300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=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               =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+ c 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       where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5E9D36-BACC-C97E-B2A1-CB1668A0B1D3}"/>
              </a:ext>
            </a:extLst>
          </p:cNvPr>
          <p:cNvCxnSpPr>
            <a:cxnSpLocks/>
          </p:cNvCxnSpPr>
          <p:nvPr/>
        </p:nvCxnSpPr>
        <p:spPr>
          <a:xfrm flipV="1">
            <a:off x="4357988" y="1931840"/>
            <a:ext cx="1709231" cy="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DBD955-6260-713C-1BF3-648E9751A278}"/>
              </a:ext>
            </a:extLst>
          </p:cNvPr>
          <p:cNvCxnSpPr>
            <a:cxnSpLocks/>
          </p:cNvCxnSpPr>
          <p:nvPr/>
        </p:nvCxnSpPr>
        <p:spPr>
          <a:xfrm>
            <a:off x="6607069" y="1931840"/>
            <a:ext cx="194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722420-E32A-EDAA-A64F-1A9BC583ADE2}"/>
              </a:ext>
            </a:extLst>
          </p:cNvPr>
          <p:cNvCxnSpPr>
            <a:cxnSpLocks/>
          </p:cNvCxnSpPr>
          <p:nvPr/>
        </p:nvCxnSpPr>
        <p:spPr>
          <a:xfrm>
            <a:off x="4402166" y="2657771"/>
            <a:ext cx="10649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2ECDCF-1BA2-6718-B7E9-2A50C027107E}"/>
              </a:ext>
            </a:extLst>
          </p:cNvPr>
          <p:cNvCxnSpPr>
            <a:cxnSpLocks/>
          </p:cNvCxnSpPr>
          <p:nvPr/>
        </p:nvCxnSpPr>
        <p:spPr>
          <a:xfrm flipV="1">
            <a:off x="6585469" y="2657771"/>
            <a:ext cx="144000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15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F5A6CD-6366-0DB0-4EF2-0C610562420B}"/>
              </a:ext>
            </a:extLst>
          </p:cNvPr>
          <p:cNvSpPr txBox="1"/>
          <p:nvPr/>
        </p:nvSpPr>
        <p:spPr>
          <a:xfrm>
            <a:off x="1438275" y="3161486"/>
            <a:ext cx="9858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= √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where          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–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     and      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5075A-F4CE-1F34-5B21-DD8220F5D80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investors collaborate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B63176-FD63-5670-272C-1069BF4B32A6}"/>
              </a:ext>
            </a:extLst>
          </p:cNvPr>
          <p:cNvSpPr/>
          <p:nvPr/>
        </p:nvSpPr>
        <p:spPr>
          <a:xfrm>
            <a:off x="1438275" y="3120547"/>
            <a:ext cx="9858375" cy="72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6FF76-1D55-9822-CEF7-918D75E6489F}"/>
              </a:ext>
            </a:extLst>
          </p:cNvPr>
          <p:cNvSpPr txBox="1"/>
          <p:nvPr/>
        </p:nvSpPr>
        <p:spPr>
          <a:xfrm>
            <a:off x="642024" y="768474"/>
            <a:ext cx="101556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 err="1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 err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½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where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=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–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    =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–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ls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ls</a:t>
            </a:r>
          </a:p>
          <a:p>
            <a:endParaRPr lang="en-GB" baseline="300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=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               =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+ c 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       where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ln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5E9D36-BACC-C97E-B2A1-CB1668A0B1D3}"/>
              </a:ext>
            </a:extLst>
          </p:cNvPr>
          <p:cNvCxnSpPr>
            <a:cxnSpLocks/>
          </p:cNvCxnSpPr>
          <p:nvPr/>
        </p:nvCxnSpPr>
        <p:spPr>
          <a:xfrm flipV="1">
            <a:off x="4357988" y="1931840"/>
            <a:ext cx="1709231" cy="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DBD955-6260-713C-1BF3-648E9751A278}"/>
              </a:ext>
            </a:extLst>
          </p:cNvPr>
          <p:cNvCxnSpPr>
            <a:cxnSpLocks/>
          </p:cNvCxnSpPr>
          <p:nvPr/>
        </p:nvCxnSpPr>
        <p:spPr>
          <a:xfrm>
            <a:off x="6607069" y="1931840"/>
            <a:ext cx="194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722420-E32A-EDAA-A64F-1A9BC583ADE2}"/>
              </a:ext>
            </a:extLst>
          </p:cNvPr>
          <p:cNvCxnSpPr>
            <a:cxnSpLocks/>
          </p:cNvCxnSpPr>
          <p:nvPr/>
        </p:nvCxnSpPr>
        <p:spPr>
          <a:xfrm>
            <a:off x="4402166" y="2657771"/>
            <a:ext cx="10649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2ECDCF-1BA2-6718-B7E9-2A50C027107E}"/>
              </a:ext>
            </a:extLst>
          </p:cNvPr>
          <p:cNvCxnSpPr>
            <a:cxnSpLocks/>
          </p:cNvCxnSpPr>
          <p:nvPr/>
        </p:nvCxnSpPr>
        <p:spPr>
          <a:xfrm flipV="1">
            <a:off x="6585469" y="2657771"/>
            <a:ext cx="144000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F4EED3-5A48-6B04-37DC-C743E961CFCB}"/>
              </a:ext>
            </a:extLst>
          </p:cNvPr>
          <p:cNvSpPr txBox="1"/>
          <p:nvPr/>
        </p:nvSpPr>
        <p:spPr>
          <a:xfrm>
            <a:off x="2132590" y="4200324"/>
            <a:ext cx="8905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critical function is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but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acts like extra ‘supercharged’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Miniscule gradient is required to move to 100% proportion of active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&gt; 0.045)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must exceed -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constant, then Treynor and Black is recovered</a:t>
            </a:r>
          </a:p>
        </p:txBody>
      </p:sp>
    </p:spTree>
    <p:extLst>
      <p:ext uri="{BB962C8B-B14F-4D97-AF65-F5344CB8AC3E}">
        <p14:creationId xmlns:p14="http://schemas.microsoft.com/office/powerpoint/2010/main" val="376514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3356D51-0F6C-4B4A-8B04-C17CC7B063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62404"/>
              </p:ext>
            </p:extLst>
          </p:nvPr>
        </p:nvGraphicFramePr>
        <p:xfrm>
          <a:off x="2324100" y="728662"/>
          <a:ext cx="7543800" cy="399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DEDFF2-8F4D-8499-114D-4E51282F3ED5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piecewise linear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C87AD-19AD-E287-FB43-98390D6CFEBD}"/>
              </a:ext>
            </a:extLst>
          </p:cNvPr>
          <p:cNvSpPr txBox="1"/>
          <p:nvPr/>
        </p:nvSpPr>
        <p:spPr>
          <a:xfrm>
            <a:off x="1761108" y="4719637"/>
            <a:ext cx="873726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if      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if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                                       p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endParaRPr lang="en-GB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073FE7E-A096-2103-EB43-B49F30351F95}"/>
              </a:ext>
            </a:extLst>
          </p:cNvPr>
          <p:cNvSpPr/>
          <p:nvPr/>
        </p:nvSpPr>
        <p:spPr>
          <a:xfrm>
            <a:off x="2859320" y="4768839"/>
            <a:ext cx="200025" cy="819150"/>
          </a:xfrm>
          <a:prstGeom prst="leftBrace">
            <a:avLst>
              <a:gd name="adj1" fmla="val 44047"/>
              <a:gd name="adj2" fmla="val 512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E8FAB-D5EE-E962-C6AF-398068AFC781}"/>
              </a:ext>
            </a:extLst>
          </p:cNvPr>
          <p:cNvCxnSpPr/>
          <p:nvPr/>
        </p:nvCxnSpPr>
        <p:spPr>
          <a:xfrm>
            <a:off x="8917220" y="5378438"/>
            <a:ext cx="1285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244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3356D51-0F6C-4B4A-8B04-C17CC7B063CD}"/>
              </a:ext>
            </a:extLst>
          </p:cNvPr>
          <p:cNvGraphicFramePr>
            <a:graphicFrameLocks/>
          </p:cNvGraphicFramePr>
          <p:nvPr/>
        </p:nvGraphicFramePr>
        <p:xfrm>
          <a:off x="2324100" y="728662"/>
          <a:ext cx="7543800" cy="399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DEDFF2-8F4D-8499-114D-4E51282F3ED5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piecewise linear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C87AD-19AD-E287-FB43-98390D6CFEBD}"/>
              </a:ext>
            </a:extLst>
          </p:cNvPr>
          <p:cNvSpPr txBox="1"/>
          <p:nvPr/>
        </p:nvSpPr>
        <p:spPr>
          <a:xfrm>
            <a:off x="1761108" y="4719637"/>
            <a:ext cx="873726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if      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 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if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                                       p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endParaRPr lang="en-GB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073FE7E-A096-2103-EB43-B49F30351F95}"/>
              </a:ext>
            </a:extLst>
          </p:cNvPr>
          <p:cNvSpPr/>
          <p:nvPr/>
        </p:nvSpPr>
        <p:spPr>
          <a:xfrm>
            <a:off x="2859320" y="4768839"/>
            <a:ext cx="200025" cy="819150"/>
          </a:xfrm>
          <a:prstGeom prst="leftBrace">
            <a:avLst>
              <a:gd name="adj1" fmla="val 44047"/>
              <a:gd name="adj2" fmla="val 512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E8FAB-D5EE-E962-C6AF-398068AFC781}"/>
              </a:ext>
            </a:extLst>
          </p:cNvPr>
          <p:cNvCxnSpPr/>
          <p:nvPr/>
        </p:nvCxnSpPr>
        <p:spPr>
          <a:xfrm>
            <a:off x="8917220" y="5378438"/>
            <a:ext cx="1285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2D0EEE-0A5D-32E6-78F0-19E0417F6A72}"/>
              </a:ext>
            </a:extLst>
          </p:cNvPr>
          <p:cNvSpPr txBox="1"/>
          <p:nvPr/>
        </p:nvSpPr>
        <p:spPr>
          <a:xfrm>
            <a:off x="647699" y="5979885"/>
            <a:ext cx="1042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with: </a:t>
            </a:r>
            <a:r>
              <a:rPr lang="en-GB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16.6%,     </a:t>
            </a:r>
            <a:r>
              <a:rPr lang="en-GB" b="1" dirty="0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5%,     </a:t>
            </a:r>
            <a:r>
              <a:rPr lang="en-GB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0.3,           and     </a:t>
            </a:r>
            <a:r>
              <a:rPr lang="en-GB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0.1,    </a:t>
            </a:r>
            <a:r>
              <a:rPr lang="en-GB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10%,   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20%</a:t>
            </a:r>
          </a:p>
        </p:txBody>
      </p:sp>
    </p:spTree>
    <p:extLst>
      <p:ext uri="{BB962C8B-B14F-4D97-AF65-F5344CB8AC3E}">
        <p14:creationId xmlns:p14="http://schemas.microsoft.com/office/powerpoint/2010/main" val="3041440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A58EB-BFA9-E808-00D3-FD0CE9DD0560}"/>
              </a:ext>
            </a:extLst>
          </p:cNvPr>
          <p:cNvSpPr txBox="1"/>
          <p:nvPr/>
        </p:nvSpPr>
        <p:spPr>
          <a:xfrm>
            <a:off x="2568102" y="91805"/>
            <a:ext cx="66926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1) </a:t>
            </a:r>
            <a:r>
              <a:rPr lang="en-GB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= 100%     …regardless of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F3A40-CFC5-5CE3-BC70-F9A2199AF1AF}"/>
              </a:ext>
            </a:extLst>
          </p:cNvPr>
          <p:cNvSpPr txBox="1"/>
          <p:nvPr/>
        </p:nvSpPr>
        <p:spPr>
          <a:xfrm rot="1615826">
            <a:off x="3103123" y="5740083"/>
            <a:ext cx="2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exposure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5F9F0-DA6D-4B42-F4CA-4AFFED5FC485}"/>
              </a:ext>
            </a:extLst>
          </p:cNvPr>
          <p:cNvSpPr txBox="1"/>
          <p:nvPr/>
        </p:nvSpPr>
        <p:spPr>
          <a:xfrm rot="1615826">
            <a:off x="5217825" y="6400517"/>
            <a:ext cx="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C5F56-7B44-A3EB-1E3B-E2A663A20571}"/>
              </a:ext>
            </a:extLst>
          </p:cNvPr>
          <p:cNvSpPr txBox="1"/>
          <p:nvPr/>
        </p:nvSpPr>
        <p:spPr>
          <a:xfrm rot="1615826">
            <a:off x="2383833" y="4926384"/>
            <a:ext cx="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1A7FA-A724-98C5-289B-DD485A672AA8}"/>
              </a:ext>
            </a:extLst>
          </p:cNvPr>
          <p:cNvSpPr txBox="1"/>
          <p:nvPr/>
        </p:nvSpPr>
        <p:spPr>
          <a:xfrm rot="20393856">
            <a:off x="6677309" y="5668745"/>
            <a:ext cx="2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active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2305F-3FBD-C84B-20FE-46FCFF13D96C}"/>
              </a:ext>
            </a:extLst>
          </p:cNvPr>
          <p:cNvSpPr txBox="1"/>
          <p:nvPr/>
        </p:nvSpPr>
        <p:spPr>
          <a:xfrm rot="20505898">
            <a:off x="5716754" y="6364154"/>
            <a:ext cx="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D339D-89B6-1CBE-61E6-6B344E57F3B7}"/>
              </a:ext>
            </a:extLst>
          </p:cNvPr>
          <p:cNvSpPr txBox="1"/>
          <p:nvPr/>
        </p:nvSpPr>
        <p:spPr>
          <a:xfrm rot="20505898">
            <a:off x="9002850" y="5144954"/>
            <a:ext cx="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96AF8-1C4D-C7E0-14FD-6A684E594667}"/>
              </a:ext>
            </a:extLst>
          </p:cNvPr>
          <p:cNvSpPr txBox="1"/>
          <p:nvPr/>
        </p:nvSpPr>
        <p:spPr>
          <a:xfrm rot="16200000">
            <a:off x="1529554" y="3191489"/>
            <a:ext cx="2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D098EE9-375B-4585-95C0-CB7B85FAF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491395"/>
              </p:ext>
            </p:extLst>
          </p:nvPr>
        </p:nvGraphicFramePr>
        <p:xfrm>
          <a:off x="1885950" y="1529474"/>
          <a:ext cx="8420100" cy="615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1767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A58EB-BFA9-E808-00D3-FD0CE9DD0560}"/>
              </a:ext>
            </a:extLst>
          </p:cNvPr>
          <p:cNvSpPr txBox="1"/>
          <p:nvPr/>
        </p:nvSpPr>
        <p:spPr>
          <a:xfrm>
            <a:off x="2568102" y="91805"/>
            <a:ext cx="66926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2) </a:t>
            </a:r>
            <a:r>
              <a:rPr lang="en-GB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p* = p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F3A40-CFC5-5CE3-BC70-F9A2199AF1AF}"/>
              </a:ext>
            </a:extLst>
          </p:cNvPr>
          <p:cNvSpPr txBox="1"/>
          <p:nvPr/>
        </p:nvSpPr>
        <p:spPr>
          <a:xfrm rot="1615826">
            <a:off x="3103123" y="5740083"/>
            <a:ext cx="2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exposure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5F9F0-DA6D-4B42-F4CA-4AFFED5FC485}"/>
              </a:ext>
            </a:extLst>
          </p:cNvPr>
          <p:cNvSpPr txBox="1"/>
          <p:nvPr/>
        </p:nvSpPr>
        <p:spPr>
          <a:xfrm rot="1615826">
            <a:off x="5217825" y="6400517"/>
            <a:ext cx="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C5F56-7B44-A3EB-1E3B-E2A663A20571}"/>
              </a:ext>
            </a:extLst>
          </p:cNvPr>
          <p:cNvSpPr txBox="1"/>
          <p:nvPr/>
        </p:nvSpPr>
        <p:spPr>
          <a:xfrm rot="1615826">
            <a:off x="2383833" y="4926384"/>
            <a:ext cx="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1A7FA-A724-98C5-289B-DD485A672AA8}"/>
              </a:ext>
            </a:extLst>
          </p:cNvPr>
          <p:cNvSpPr txBox="1"/>
          <p:nvPr/>
        </p:nvSpPr>
        <p:spPr>
          <a:xfrm rot="20393856">
            <a:off x="6677309" y="5668745"/>
            <a:ext cx="2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active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2305F-3FBD-C84B-20FE-46FCFF13D96C}"/>
              </a:ext>
            </a:extLst>
          </p:cNvPr>
          <p:cNvSpPr txBox="1"/>
          <p:nvPr/>
        </p:nvSpPr>
        <p:spPr>
          <a:xfrm rot="20505898">
            <a:off x="5716754" y="6364154"/>
            <a:ext cx="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D339D-89B6-1CBE-61E6-6B344E57F3B7}"/>
              </a:ext>
            </a:extLst>
          </p:cNvPr>
          <p:cNvSpPr txBox="1"/>
          <p:nvPr/>
        </p:nvSpPr>
        <p:spPr>
          <a:xfrm rot="20505898">
            <a:off x="9002850" y="5144954"/>
            <a:ext cx="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96AF8-1C4D-C7E0-14FD-6A684E594667}"/>
              </a:ext>
            </a:extLst>
          </p:cNvPr>
          <p:cNvSpPr txBox="1"/>
          <p:nvPr/>
        </p:nvSpPr>
        <p:spPr>
          <a:xfrm rot="16200000">
            <a:off x="1529554" y="3191489"/>
            <a:ext cx="2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784F9CF-2282-48A3-ADC9-35FE8EE7D2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076978"/>
              </p:ext>
            </p:extLst>
          </p:nvPr>
        </p:nvGraphicFramePr>
        <p:xfrm>
          <a:off x="1885950" y="1578118"/>
          <a:ext cx="8420100" cy="615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0067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A58EB-BFA9-E808-00D3-FD0CE9DD0560}"/>
              </a:ext>
            </a:extLst>
          </p:cNvPr>
          <p:cNvSpPr txBox="1"/>
          <p:nvPr/>
        </p:nvSpPr>
        <p:spPr>
          <a:xfrm>
            <a:off x="2568102" y="91805"/>
            <a:ext cx="66926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3) </a:t>
            </a:r>
            <a:r>
              <a:rPr lang="en-GB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and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1%)</a:t>
            </a:r>
          </a:p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p* = p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F3A40-CFC5-5CE3-BC70-F9A2199AF1AF}"/>
              </a:ext>
            </a:extLst>
          </p:cNvPr>
          <p:cNvSpPr txBox="1"/>
          <p:nvPr/>
        </p:nvSpPr>
        <p:spPr>
          <a:xfrm rot="1615826">
            <a:off x="3103123" y="5740083"/>
            <a:ext cx="2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exposure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5F9F0-DA6D-4B42-F4CA-4AFFED5FC485}"/>
              </a:ext>
            </a:extLst>
          </p:cNvPr>
          <p:cNvSpPr txBox="1"/>
          <p:nvPr/>
        </p:nvSpPr>
        <p:spPr>
          <a:xfrm rot="1615826">
            <a:off x="5217825" y="6400517"/>
            <a:ext cx="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C5F56-7B44-A3EB-1E3B-E2A663A20571}"/>
              </a:ext>
            </a:extLst>
          </p:cNvPr>
          <p:cNvSpPr txBox="1"/>
          <p:nvPr/>
        </p:nvSpPr>
        <p:spPr>
          <a:xfrm rot="1615826">
            <a:off x="2383833" y="4926384"/>
            <a:ext cx="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1A7FA-A724-98C5-289B-DD485A672AA8}"/>
              </a:ext>
            </a:extLst>
          </p:cNvPr>
          <p:cNvSpPr txBox="1"/>
          <p:nvPr/>
        </p:nvSpPr>
        <p:spPr>
          <a:xfrm rot="20393856">
            <a:off x="6677309" y="5668745"/>
            <a:ext cx="2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active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2305F-3FBD-C84B-20FE-46FCFF13D96C}"/>
              </a:ext>
            </a:extLst>
          </p:cNvPr>
          <p:cNvSpPr txBox="1"/>
          <p:nvPr/>
        </p:nvSpPr>
        <p:spPr>
          <a:xfrm rot="20505898">
            <a:off x="5716754" y="6364154"/>
            <a:ext cx="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D339D-89B6-1CBE-61E6-6B344E57F3B7}"/>
              </a:ext>
            </a:extLst>
          </p:cNvPr>
          <p:cNvSpPr txBox="1"/>
          <p:nvPr/>
        </p:nvSpPr>
        <p:spPr>
          <a:xfrm rot="20505898">
            <a:off x="9002850" y="5144954"/>
            <a:ext cx="8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96AF8-1C4D-C7E0-14FD-6A684E594667}"/>
              </a:ext>
            </a:extLst>
          </p:cNvPr>
          <p:cNvSpPr txBox="1"/>
          <p:nvPr/>
        </p:nvSpPr>
        <p:spPr>
          <a:xfrm rot="16200000">
            <a:off x="1529554" y="3191489"/>
            <a:ext cx="2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DFF4B0E-DF09-403C-8B22-05322EFA1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19793"/>
              </p:ext>
            </p:extLst>
          </p:nvPr>
        </p:nvGraphicFramePr>
        <p:xfrm>
          <a:off x="1885950" y="1636490"/>
          <a:ext cx="8420100" cy="615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13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AB857-FD4D-A70A-04DA-6284DA99ED9A}"/>
              </a:ext>
            </a:extLst>
          </p:cNvPr>
          <p:cNvSpPr txBox="1"/>
          <p:nvPr/>
        </p:nvSpPr>
        <p:spPr>
          <a:xfrm>
            <a:off x="2371539" y="2773397"/>
            <a:ext cx="6988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managers are the only traders in the investment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clear the market: price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aggregate investment forms a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 buy this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this portfolio must be the market (cap weighted) portfolio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41267-4FB6-9510-441E-8377ABCCE76F}"/>
              </a:ext>
            </a:extLst>
          </p:cNvPr>
          <p:cNvSpPr txBox="1"/>
          <p:nvPr/>
        </p:nvSpPr>
        <p:spPr>
          <a:xfrm>
            <a:off x="1199076" y="1259455"/>
            <a:ext cx="400265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managers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who dynamically change their portfolio based on security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6FF86-7F58-3454-ED40-57DFAA8AD99A}"/>
              </a:ext>
            </a:extLst>
          </p:cNvPr>
          <p:cNvSpPr txBox="1"/>
          <p:nvPr/>
        </p:nvSpPr>
        <p:spPr>
          <a:xfrm>
            <a:off x="6521570" y="1265210"/>
            <a:ext cx="3904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who buy and hold the market portfolio</a:t>
            </a:r>
          </a:p>
        </p:txBody>
      </p:sp>
      <p:sp>
        <p:nvSpPr>
          <p:cNvPr id="6" name="Text Box 1057">
            <a:extLst>
              <a:ext uri="{FF2B5EF4-FFF2-40B4-BE49-F238E27FC236}">
                <a16:creationId xmlns:a16="http://schemas.microsoft.com/office/drawing/2014/main" id="{22349B86-2A96-4D40-C800-081A40F22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4000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There are two types of asset manager</a:t>
            </a:r>
          </a:p>
        </p:txBody>
      </p:sp>
    </p:spTree>
    <p:extLst>
      <p:ext uri="{BB962C8B-B14F-4D97-AF65-F5344CB8AC3E}">
        <p14:creationId xmlns:p14="http://schemas.microsoft.com/office/powerpoint/2010/main" val="1019565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D65075A-F4CE-1F34-5B21-DD8220F5D80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investors do not collaborate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8E2CC-020A-2EAA-F0D6-3656ABD27CDF}"/>
              </a:ext>
            </a:extLst>
          </p:cNvPr>
          <p:cNvSpPr txBox="1"/>
          <p:nvPr/>
        </p:nvSpPr>
        <p:spPr>
          <a:xfrm>
            <a:off x="2962274" y="2467470"/>
            <a:ext cx="59531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large number of investors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unaffected by an individual investor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A52A7-7781-1148-ECAB-8214EFE4099B}"/>
              </a:ext>
            </a:extLst>
          </p:cNvPr>
          <p:cNvSpPr txBox="1"/>
          <p:nvPr/>
        </p:nvSpPr>
        <p:spPr>
          <a:xfrm>
            <a:off x="2962274" y="974256"/>
            <a:ext cx="5953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interesting case</a:t>
            </a:r>
          </a:p>
          <a:p>
            <a:pPr algn="ctr"/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 gross-of-fee alpha, and active management fee of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6D306-8CAD-936E-F43F-EF435FDE8A0B}"/>
              </a:ext>
            </a:extLst>
          </p:cNvPr>
          <p:cNvSpPr txBox="1"/>
          <p:nvPr/>
        </p:nvSpPr>
        <p:spPr>
          <a:xfrm>
            <a:off x="2821022" y="4946066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 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√1 + (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nr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s)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00EA3A-6BE0-C28A-37C6-FEA91B71067D}"/>
              </a:ext>
            </a:extLst>
          </p:cNvPr>
          <p:cNvCxnSpPr/>
          <p:nvPr/>
        </p:nvCxnSpPr>
        <p:spPr>
          <a:xfrm>
            <a:off x="5651770" y="5269231"/>
            <a:ext cx="1157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6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D65075A-F4CE-1F34-5B21-DD8220F5D80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investors do not collaborate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5855015-F74A-479A-B8D0-58A8BE577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089501"/>
              </p:ext>
            </p:extLst>
          </p:nvPr>
        </p:nvGraphicFramePr>
        <p:xfrm>
          <a:off x="1458000" y="720000"/>
          <a:ext cx="8589600" cy="599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263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D65075A-F4CE-1F34-5B21-DD8220F5D80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investors do not collaborate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52E3C56-3FC9-4202-9589-70CD5917A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211970"/>
              </p:ext>
            </p:extLst>
          </p:nvPr>
        </p:nvGraphicFramePr>
        <p:xfrm>
          <a:off x="1459147" y="719847"/>
          <a:ext cx="8589523" cy="599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77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D65075A-F4CE-1F34-5B21-DD8220F5D80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investors do not collaborate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0D57ED-1A8B-4963-A09B-7DBAF8771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357798"/>
              </p:ext>
            </p:extLst>
          </p:nvPr>
        </p:nvGraphicFramePr>
        <p:xfrm>
          <a:off x="1458000" y="719999"/>
          <a:ext cx="8589600" cy="599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8226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D65075A-F4CE-1F34-5B21-DD8220F5D80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investors do not collaborate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0D57ED-1A8B-4963-A09B-7DBAF8771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261780"/>
              </p:ext>
            </p:extLst>
          </p:nvPr>
        </p:nvGraphicFramePr>
        <p:xfrm>
          <a:off x="1458000" y="720000"/>
          <a:ext cx="8589600" cy="599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picture containing grate&#10;&#10;Description automatically generated">
            <a:extLst>
              <a:ext uri="{FF2B5EF4-FFF2-40B4-BE49-F238E27FC236}">
                <a16:creationId xmlns:a16="http://schemas.microsoft.com/office/drawing/2014/main" id="{F057E4C3-18F2-9508-BD3A-31F976364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" y="17789"/>
            <a:ext cx="12163426" cy="6870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02E9C-1A8D-9A85-3DEA-E5BE571BF76C}"/>
              </a:ext>
            </a:extLst>
          </p:cNvPr>
          <p:cNvSpPr txBox="1"/>
          <p:nvPr/>
        </p:nvSpPr>
        <p:spPr>
          <a:xfrm>
            <a:off x="5005137" y="2863516"/>
            <a:ext cx="2755231" cy="1323439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Impact" panose="020B0806030902050204" pitchFamily="34" charset="0"/>
              </a:rPr>
              <a:t>Prisoners’ dilemma</a:t>
            </a:r>
          </a:p>
        </p:txBody>
      </p:sp>
    </p:spTree>
    <p:extLst>
      <p:ext uri="{BB962C8B-B14F-4D97-AF65-F5344CB8AC3E}">
        <p14:creationId xmlns:p14="http://schemas.microsoft.com/office/powerpoint/2010/main" val="1403078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9683D-7576-667D-822B-4A91C7DB586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removing the dilemma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B60F7-461E-3550-AF70-CFF29FBCAD5E}"/>
              </a:ext>
            </a:extLst>
          </p:cNvPr>
          <p:cNvSpPr txBox="1"/>
          <p:nvPr/>
        </p:nvSpPr>
        <p:spPr>
          <a:xfrm>
            <a:off x="3581400" y="188595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Managers: Reduce the cost of active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Managers: Increase the cost of passive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91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9683D-7576-667D-822B-4A91C7DB586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removing the dilemma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B60F7-461E-3550-AF70-CFF29FBCAD5E}"/>
              </a:ext>
            </a:extLst>
          </p:cNvPr>
          <p:cNvSpPr txBox="1"/>
          <p:nvPr/>
        </p:nvSpPr>
        <p:spPr>
          <a:xfrm>
            <a:off x="3581400" y="188595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Managers: Reduce the cost of active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Managers: Increase the cost of passive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Regulator: Impose a levy on passive and give to active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removes the impact of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880058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9683D-7576-667D-822B-4A91C7DB586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removing the dilemma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B60F7-461E-3550-AF70-CFF29FBCAD5E}"/>
              </a:ext>
            </a:extLst>
          </p:cNvPr>
          <p:cNvSpPr txBox="1"/>
          <p:nvPr/>
        </p:nvSpPr>
        <p:spPr>
          <a:xfrm>
            <a:off x="3581400" y="188595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Managers: Reduce the cost of active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Managers: Increase the cost of passive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Regulator: Impose a levy on passive and give to active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removes the impact of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D3B53-9F05-B96C-0A8E-01223583D9CB}"/>
              </a:ext>
            </a:extLst>
          </p:cNvPr>
          <p:cNvSpPr txBox="1"/>
          <p:nvPr/>
        </p:nvSpPr>
        <p:spPr>
          <a:xfrm>
            <a:off x="4756826" y="4717915"/>
            <a:ext cx="657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Levy = </a:t>
            </a:r>
            <a:r>
              <a:rPr lang="en-GB" dirty="0" err="1">
                <a:latin typeface="Symbol" panose="05050102010706020507" pitchFamily="18" charset="2"/>
                <a:cs typeface="Times New Roman" panose="02020603050405020304" pitchFamily="18" charset="0"/>
              </a:rPr>
              <a:t>sf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where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GB" dirty="0" err="1"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 + </a:t>
            </a:r>
            <a:r>
              <a:rPr lang="en-GB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20E853-F32B-A121-C577-032BE4A85B5C}"/>
              </a:ext>
            </a:extLst>
          </p:cNvPr>
          <p:cNvCxnSpPr>
            <a:cxnSpLocks/>
          </p:cNvCxnSpPr>
          <p:nvPr/>
        </p:nvCxnSpPr>
        <p:spPr>
          <a:xfrm>
            <a:off x="5583677" y="5068110"/>
            <a:ext cx="13813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7256BF-D9AF-BF39-2691-D49D87C8FC1E}"/>
              </a:ext>
            </a:extLst>
          </p:cNvPr>
          <p:cNvSpPr txBox="1"/>
          <p:nvPr/>
        </p:nvSpPr>
        <p:spPr>
          <a:xfrm>
            <a:off x="4027253" y="5680955"/>
            <a:ext cx="379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 = 0.5% then levy = 11.8bps</a:t>
            </a:r>
          </a:p>
        </p:txBody>
      </p:sp>
    </p:spTree>
    <p:extLst>
      <p:ext uri="{BB962C8B-B14F-4D97-AF65-F5344CB8AC3E}">
        <p14:creationId xmlns:p14="http://schemas.microsoft.com/office/powerpoint/2010/main" val="3584937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D65075A-F4CE-1F34-5B21-DD8220F5D80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dilemma is removed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CF25E3-6D7A-44F1-983F-032AC00E0649}"/>
              </a:ext>
            </a:extLst>
          </p:cNvPr>
          <p:cNvGraphicFramePr>
            <a:graphicFrameLocks/>
          </p:cNvGraphicFramePr>
          <p:nvPr/>
        </p:nvGraphicFramePr>
        <p:xfrm>
          <a:off x="2486025" y="1004887"/>
          <a:ext cx="7219950" cy="484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6079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D65075A-F4CE-1F34-5B21-DD8220F5D80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levy forms an equilibrium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D396BA5-5520-4D34-B3A2-352D85A3C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490127"/>
              </p:ext>
            </p:extLst>
          </p:nvPr>
        </p:nvGraphicFramePr>
        <p:xfrm>
          <a:off x="551146" y="713984"/>
          <a:ext cx="10997852" cy="6000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522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AB857-FD4D-A70A-04DA-6284DA99ED9A}"/>
              </a:ext>
            </a:extLst>
          </p:cNvPr>
          <p:cNvSpPr txBox="1"/>
          <p:nvPr/>
        </p:nvSpPr>
        <p:spPr>
          <a:xfrm>
            <a:off x="2371539" y="2773397"/>
            <a:ext cx="6988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managers are the only traders in the investment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clear the market: price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aggregate investment forms a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 buy this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this portfolio must be the market (cap weighted) portfolio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41267-4FB6-9510-441E-8377ABCCE76F}"/>
              </a:ext>
            </a:extLst>
          </p:cNvPr>
          <p:cNvSpPr txBox="1"/>
          <p:nvPr/>
        </p:nvSpPr>
        <p:spPr>
          <a:xfrm>
            <a:off x="1199076" y="1259455"/>
            <a:ext cx="400265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managers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who dynamically change their portfolio based on security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6FF86-7F58-3454-ED40-57DFAA8AD99A}"/>
              </a:ext>
            </a:extLst>
          </p:cNvPr>
          <p:cNvSpPr txBox="1"/>
          <p:nvPr/>
        </p:nvSpPr>
        <p:spPr>
          <a:xfrm>
            <a:off x="6521570" y="1265210"/>
            <a:ext cx="3904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who buy and hold the market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EF67B-EAAD-1B40-0E0A-F09164B1B768}"/>
              </a:ext>
            </a:extLst>
          </p:cNvPr>
          <p:cNvSpPr txBox="1"/>
          <p:nvPr/>
        </p:nvSpPr>
        <p:spPr>
          <a:xfrm>
            <a:off x="1204829" y="5147087"/>
            <a:ext cx="400265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managers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the market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12CD1-819D-EAD9-2D97-0295679310F7}"/>
              </a:ext>
            </a:extLst>
          </p:cNvPr>
          <p:cNvSpPr txBox="1"/>
          <p:nvPr/>
        </p:nvSpPr>
        <p:spPr>
          <a:xfrm>
            <a:off x="6527323" y="5152842"/>
            <a:ext cx="390488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market portfolio</a:t>
            </a:r>
          </a:p>
        </p:txBody>
      </p:sp>
      <p:sp>
        <p:nvSpPr>
          <p:cNvPr id="9" name="Text Box 1057">
            <a:extLst>
              <a:ext uri="{FF2B5EF4-FFF2-40B4-BE49-F238E27FC236}">
                <a16:creationId xmlns:a16="http://schemas.microsoft.com/office/drawing/2014/main" id="{AADFE31F-0C63-FBAF-6406-82E97121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4000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There are two types of asset manager</a:t>
            </a:r>
          </a:p>
        </p:txBody>
      </p:sp>
    </p:spTree>
    <p:extLst>
      <p:ext uri="{BB962C8B-B14F-4D97-AF65-F5344CB8AC3E}">
        <p14:creationId xmlns:p14="http://schemas.microsoft.com/office/powerpoint/2010/main" val="5353941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our Country Needs You, Lord Kitchener Vintage Propaganda Print/Poster.  Large Size A1 (84.1cm x 59.4cm) : Amazon.co.uk: Home &amp; Kitchen">
            <a:extLst>
              <a:ext uri="{FF2B5EF4-FFF2-40B4-BE49-F238E27FC236}">
                <a16:creationId xmlns:a16="http://schemas.microsoft.com/office/drawing/2014/main" id="{2893BCB3-EA5A-0B19-11F8-2CE4D5ED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5263"/>
            <a:ext cx="4572000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Your Country Needs You, Lord Kitchener Vintage Propaganda Print/Poster.  Large Size A1 (84.1cm x 59.4cm) : Amazon.co.uk: Home &amp; Kitchen">
            <a:extLst>
              <a:ext uri="{FF2B5EF4-FFF2-40B4-BE49-F238E27FC236}">
                <a16:creationId xmlns:a16="http://schemas.microsoft.com/office/drawing/2014/main" id="{BC50BCB2-331C-93D5-FF5F-8A8FED009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8" t="61783" r="3334" b="34202"/>
          <a:stretch/>
        </p:blipFill>
        <p:spPr bwMode="auto">
          <a:xfrm>
            <a:off x="6076950" y="4855219"/>
            <a:ext cx="1152526" cy="25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14785A-5DA3-59CF-AB18-9EDC37B0F495}"/>
              </a:ext>
            </a:extLst>
          </p:cNvPr>
          <p:cNvSpPr txBox="1"/>
          <p:nvPr/>
        </p:nvSpPr>
        <p:spPr>
          <a:xfrm>
            <a:off x="6010274" y="4752975"/>
            <a:ext cx="132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Britannic Bold" panose="020B0903060703020204" pitchFamily="34" charset="0"/>
              </a:rPr>
              <a:t>MARKET</a:t>
            </a:r>
          </a:p>
        </p:txBody>
      </p:sp>
      <p:pic>
        <p:nvPicPr>
          <p:cNvPr id="6" name="Picture 2" descr="Your Country Needs You, Lord Kitchener Vintage Propaganda Print/Poster.  Large Size A1 (84.1cm x 59.4cm) : Amazon.co.uk: Home &amp; Kitchen">
            <a:extLst>
              <a:ext uri="{FF2B5EF4-FFF2-40B4-BE49-F238E27FC236}">
                <a16:creationId xmlns:a16="http://schemas.microsoft.com/office/drawing/2014/main" id="{EE6F7D39-B744-5207-235E-F4DEECA18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3314" r="83750" b="71502"/>
          <a:stretch/>
        </p:blipFill>
        <p:spPr bwMode="auto">
          <a:xfrm>
            <a:off x="4581525" y="271462"/>
            <a:ext cx="5715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Your Country Needs You, Lord Kitchener Vintage Propaganda Print/Poster.  Large Size A1 (84.1cm x 59.4cm) : Amazon.co.uk: Home &amp; Kitchen">
            <a:extLst>
              <a:ext uri="{FF2B5EF4-FFF2-40B4-BE49-F238E27FC236}">
                <a16:creationId xmlns:a16="http://schemas.microsoft.com/office/drawing/2014/main" id="{DD01C19B-104A-2799-898F-EF9CE083C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3314" r="83750" b="71502"/>
          <a:stretch/>
        </p:blipFill>
        <p:spPr bwMode="auto">
          <a:xfrm>
            <a:off x="6943726" y="279486"/>
            <a:ext cx="5715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rtarboard - Transparent Graduation Cap Png, Png Download , Transparent  Png Image - PNGitem">
            <a:extLst>
              <a:ext uri="{FF2B5EF4-FFF2-40B4-BE49-F238E27FC236}">
                <a16:creationId xmlns:a16="http://schemas.microsoft.com/office/drawing/2014/main" id="{902E659C-C0F4-3D88-DA15-3E13E5BD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0" b="89437" l="6628" r="96047">
                        <a14:foregroundMark x1="9767" y1="29108" x2="3953" y2="31690"/>
                        <a14:foregroundMark x1="3953" y1="31690" x2="9767" y2="37089"/>
                        <a14:foregroundMark x1="9767" y1="37089" x2="9767" y2="30047"/>
                        <a14:foregroundMark x1="6744" y1="30516" x2="6860" y2="31455"/>
                        <a14:foregroundMark x1="89651" y1="28873" x2="95814" y2="32160"/>
                        <a14:foregroundMark x1="95814" y1="32160" x2="90116" y2="37089"/>
                        <a14:foregroundMark x1="90116" y1="37089" x2="89186" y2="28873"/>
                        <a14:foregroundMark x1="92791" y1="30282" x2="92442" y2="30516"/>
                        <a14:foregroundMark x1="96047" y1="31925" x2="96047" y2="349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11" y="195262"/>
            <a:ext cx="4511726" cy="22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3386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9683D-7576-667D-822B-4A91C7DB586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investing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B60F7-461E-3550-AF70-CFF29FBCAD5E}"/>
              </a:ext>
            </a:extLst>
          </p:cNvPr>
          <p:cNvSpPr txBox="1"/>
          <p:nvPr/>
        </p:nvSpPr>
        <p:spPr>
          <a:xfrm>
            <a:off x="1885950" y="10287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Trend: investors taking more responsibility for their investments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ESG, SRI)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 responsibility toward the market they are using?</a:t>
            </a:r>
          </a:p>
        </p:txBody>
      </p:sp>
    </p:spTree>
    <p:extLst>
      <p:ext uri="{BB962C8B-B14F-4D97-AF65-F5344CB8AC3E}">
        <p14:creationId xmlns:p14="http://schemas.microsoft.com/office/powerpoint/2010/main" val="852232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ware the Hypocrisy of the “Spiritual but Not Religious” - Community in  Mission">
            <a:extLst>
              <a:ext uri="{FF2B5EF4-FFF2-40B4-BE49-F238E27FC236}">
                <a16:creationId xmlns:a16="http://schemas.microsoft.com/office/drawing/2014/main" id="{FF633D8D-1CB2-9788-CD3A-48CBE2FC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288" y="1733810"/>
            <a:ext cx="5124189" cy="51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9683D-7576-667D-822B-4A91C7DB586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investing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B60F7-461E-3550-AF70-CFF29FBCAD5E}"/>
              </a:ext>
            </a:extLst>
          </p:cNvPr>
          <p:cNvSpPr txBox="1"/>
          <p:nvPr/>
        </p:nvSpPr>
        <p:spPr>
          <a:xfrm>
            <a:off x="1885950" y="10287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Trend: investors taking more responsibility for their investments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ESG, SRI)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 responsibility toward the market they are using?</a:t>
            </a:r>
          </a:p>
        </p:txBody>
      </p:sp>
    </p:spTree>
    <p:extLst>
      <p:ext uri="{BB962C8B-B14F-4D97-AF65-F5344CB8AC3E}">
        <p14:creationId xmlns:p14="http://schemas.microsoft.com/office/powerpoint/2010/main" val="2977352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9683D-7576-667D-822B-4A91C7DB586F}"/>
              </a:ext>
            </a:extLst>
          </p:cNvPr>
          <p:cNvSpPr txBox="1"/>
          <p:nvPr/>
        </p:nvSpPr>
        <p:spPr>
          <a:xfrm>
            <a:off x="2447925" y="144000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B60F7-461E-3550-AF70-CFF29FBCAD5E}"/>
              </a:ext>
            </a:extLst>
          </p:cNvPr>
          <p:cNvSpPr txBox="1"/>
          <p:nvPr/>
        </p:nvSpPr>
        <p:spPr>
          <a:xfrm>
            <a:off x="1885950" y="1028700"/>
            <a:ext cx="906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investors affect market efficiency, portfolio construction must be reconsidered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 academia to identify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any kind of increase in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just a small proportion of the market is active,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persuade passive investors to act responsibly?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not, the prisoners’ dilemma will 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is needed to break the prisoners’ dilemma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Levy?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not, what?</a:t>
            </a:r>
          </a:p>
        </p:txBody>
      </p:sp>
    </p:spTree>
    <p:extLst>
      <p:ext uri="{BB962C8B-B14F-4D97-AF65-F5344CB8AC3E}">
        <p14:creationId xmlns:p14="http://schemas.microsoft.com/office/powerpoint/2010/main" val="14591590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071CEC-46F7-5750-B644-6A379AED6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39" y="168787"/>
            <a:ext cx="10301934" cy="65432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53826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D56E90-8538-394B-26B7-E47C8E32D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93"/>
          <a:stretch/>
        </p:blipFill>
        <p:spPr>
          <a:xfrm>
            <a:off x="603513" y="0"/>
            <a:ext cx="1098497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23D806-F84F-BBF8-D7BB-6EAC902C6704}"/>
              </a:ext>
            </a:extLst>
          </p:cNvPr>
          <p:cNvSpPr txBox="1"/>
          <p:nvPr/>
        </p:nvSpPr>
        <p:spPr>
          <a:xfrm>
            <a:off x="389106" y="214009"/>
            <a:ext cx="308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 ESG IR </a:t>
            </a:r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negative:</a:t>
            </a:r>
          </a:p>
        </p:txBody>
      </p:sp>
    </p:spTree>
    <p:extLst>
      <p:ext uri="{BB962C8B-B14F-4D97-AF65-F5344CB8AC3E}">
        <p14:creationId xmlns:p14="http://schemas.microsoft.com/office/powerpoint/2010/main" val="16076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AB857-FD4D-A70A-04DA-6284DA99ED9A}"/>
              </a:ext>
            </a:extLst>
          </p:cNvPr>
          <p:cNvSpPr txBox="1"/>
          <p:nvPr/>
        </p:nvSpPr>
        <p:spPr>
          <a:xfrm>
            <a:off x="2371539" y="2773397"/>
            <a:ext cx="6988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managers are the only traders in the investment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clear the market: price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aggregate investment forms a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 buy this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this portfolio must be the market (cap weighted) portfolio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41267-4FB6-9510-441E-8377ABCCE76F}"/>
              </a:ext>
            </a:extLst>
          </p:cNvPr>
          <p:cNvSpPr txBox="1"/>
          <p:nvPr/>
        </p:nvSpPr>
        <p:spPr>
          <a:xfrm>
            <a:off x="1199076" y="1259455"/>
            <a:ext cx="400265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managers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who dynamically change their portfolio based on security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6FF86-7F58-3454-ED40-57DFAA8AD99A}"/>
              </a:ext>
            </a:extLst>
          </p:cNvPr>
          <p:cNvSpPr txBox="1"/>
          <p:nvPr/>
        </p:nvSpPr>
        <p:spPr>
          <a:xfrm>
            <a:off x="6521570" y="1265210"/>
            <a:ext cx="3904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who buy and hold the market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EF67B-EAAD-1B40-0E0A-F09164B1B768}"/>
              </a:ext>
            </a:extLst>
          </p:cNvPr>
          <p:cNvSpPr txBox="1"/>
          <p:nvPr/>
        </p:nvSpPr>
        <p:spPr>
          <a:xfrm>
            <a:off x="1204829" y="5147087"/>
            <a:ext cx="400265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managers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the market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12CD1-819D-EAD9-2D97-0295679310F7}"/>
              </a:ext>
            </a:extLst>
          </p:cNvPr>
          <p:cNvSpPr txBox="1"/>
          <p:nvPr/>
        </p:nvSpPr>
        <p:spPr>
          <a:xfrm>
            <a:off x="6527323" y="5152842"/>
            <a:ext cx="390488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managers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market 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8A11E-F6CC-4ADB-85E0-9DACEFD76457}"/>
              </a:ext>
            </a:extLst>
          </p:cNvPr>
          <p:cNvSpPr txBox="1"/>
          <p:nvPr/>
        </p:nvSpPr>
        <p:spPr>
          <a:xfrm>
            <a:off x="6521570" y="6073001"/>
            <a:ext cx="390488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Freeloaders</a:t>
            </a:r>
          </a:p>
        </p:txBody>
      </p:sp>
      <p:sp>
        <p:nvSpPr>
          <p:cNvPr id="9" name="Text Box 1057">
            <a:extLst>
              <a:ext uri="{FF2B5EF4-FFF2-40B4-BE49-F238E27FC236}">
                <a16:creationId xmlns:a16="http://schemas.microsoft.com/office/drawing/2014/main" id="{81D03821-9874-3CB1-5772-C0394D59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4000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There are two types of asset manager</a:t>
            </a:r>
          </a:p>
        </p:txBody>
      </p:sp>
    </p:spTree>
    <p:extLst>
      <p:ext uri="{BB962C8B-B14F-4D97-AF65-F5344CB8AC3E}">
        <p14:creationId xmlns:p14="http://schemas.microsoft.com/office/powerpoint/2010/main" val="85011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3B9D84-90DF-E8EB-F9EA-66D2EACD51FD}"/>
              </a:ext>
            </a:extLst>
          </p:cNvPr>
          <p:cNvSpPr txBox="1"/>
          <p:nvPr/>
        </p:nvSpPr>
        <p:spPr>
          <a:xfrm>
            <a:off x="4533901" y="144000"/>
            <a:ext cx="3762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agents discover prices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7B8DBD-94D5-D436-D8CE-B7F7D08A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0718"/>
            <a:ext cx="5763126" cy="432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GUIdebook &gt; Screenshots &gt; Windows 95B">
            <a:extLst>
              <a:ext uri="{FF2B5EF4-FFF2-40B4-BE49-F238E27FC236}">
                <a16:creationId xmlns:a16="http://schemas.microsoft.com/office/drawing/2014/main" id="{AA888654-8FFD-8D7F-2CD8-5A2C1549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610" y="1440634"/>
            <a:ext cx="5863389" cy="439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C12D6C6-E3A5-C8F7-49B0-F85D095AABB7}"/>
              </a:ext>
            </a:extLst>
          </p:cNvPr>
          <p:cNvSpPr/>
          <p:nvPr/>
        </p:nvSpPr>
        <p:spPr>
          <a:xfrm>
            <a:off x="4986698" y="3202510"/>
            <a:ext cx="1468877" cy="544749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18B5D-EA84-C635-9C80-7733A4034F44}"/>
              </a:ext>
            </a:extLst>
          </p:cNvPr>
          <p:cNvSpPr txBox="1"/>
          <p:nvPr/>
        </p:nvSpPr>
        <p:spPr>
          <a:xfrm>
            <a:off x="2467151" y="802252"/>
            <a:ext cx="67803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Microsoft introduces Windows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there are 2 active managers</a:t>
            </a:r>
          </a:p>
        </p:txBody>
      </p:sp>
    </p:spTree>
    <p:extLst>
      <p:ext uri="{BB962C8B-B14F-4D97-AF65-F5344CB8AC3E}">
        <p14:creationId xmlns:p14="http://schemas.microsoft.com/office/powerpoint/2010/main" val="320677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28AD46-FAD0-47F3-9F62-5052AD6C4D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670469"/>
              </p:ext>
            </p:extLst>
          </p:nvPr>
        </p:nvGraphicFramePr>
        <p:xfrm>
          <a:off x="757237" y="152400"/>
          <a:ext cx="10677525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7FAF0D-9C10-B4F7-27FB-7D4C5E97BD93}"/>
              </a:ext>
            </a:extLst>
          </p:cNvPr>
          <p:cNvSpPr txBox="1"/>
          <p:nvPr/>
        </p:nvSpPr>
        <p:spPr>
          <a:xfrm>
            <a:off x="3579964" y="2009959"/>
            <a:ext cx="380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target of manager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79650-87C0-B35D-AC6D-E2CC2F608A37}"/>
              </a:ext>
            </a:extLst>
          </p:cNvPr>
          <p:cNvSpPr txBox="1"/>
          <p:nvPr/>
        </p:nvSpPr>
        <p:spPr>
          <a:xfrm>
            <a:off x="3594348" y="3766869"/>
            <a:ext cx="380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target of manager B</a:t>
            </a:r>
          </a:p>
        </p:txBody>
      </p:sp>
    </p:spTree>
    <p:extLst>
      <p:ext uri="{BB962C8B-B14F-4D97-AF65-F5344CB8AC3E}">
        <p14:creationId xmlns:p14="http://schemas.microsoft.com/office/powerpoint/2010/main" val="74245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15483</TotalTime>
  <Words>2977</Words>
  <Application>Microsoft Office PowerPoint</Application>
  <PresentationFormat>Widescreen</PresentationFormat>
  <Paragraphs>627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Britannic Bold</vt:lpstr>
      <vt:lpstr>Calibri</vt:lpstr>
      <vt:lpstr>Calibri Light</vt:lpstr>
      <vt:lpstr>Castellar</vt:lpstr>
      <vt:lpstr>Impact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Buckle</dc:creator>
  <cp:lastModifiedBy>David Buckle</cp:lastModifiedBy>
  <cp:revision>4</cp:revision>
  <dcterms:created xsi:type="dcterms:W3CDTF">2022-07-27T09:59:36Z</dcterms:created>
  <dcterms:modified xsi:type="dcterms:W3CDTF">2023-03-21T13:47:25Z</dcterms:modified>
</cp:coreProperties>
</file>