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84" r:id="rId3"/>
    <p:sldId id="278" r:id="rId4"/>
    <p:sldId id="279" r:id="rId5"/>
    <p:sldId id="280" r:id="rId6"/>
    <p:sldId id="258" r:id="rId7"/>
    <p:sldId id="282" r:id="rId8"/>
    <p:sldId id="281" r:id="rId9"/>
    <p:sldId id="283" r:id="rId10"/>
    <p:sldId id="285" r:id="rId11"/>
    <p:sldId id="270" r:id="rId12"/>
    <p:sldId id="286" r:id="rId13"/>
    <p:sldId id="277" r:id="rId14"/>
    <p:sldId id="287" r:id="rId15"/>
    <p:sldId id="288" r:id="rId16"/>
    <p:sldId id="289" r:id="rId17"/>
    <p:sldId id="290" r:id="rId18"/>
    <p:sldId id="291" r:id="rId19"/>
    <p:sldId id="292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/>
    <p:restoredTop sz="94694"/>
  </p:normalViewPr>
  <p:slideViewPr>
    <p:cSldViewPr>
      <p:cViewPr varScale="1">
        <p:scale>
          <a:sx n="107" d="100"/>
          <a:sy n="107" d="100"/>
        </p:scale>
        <p:origin x="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update!$A$2:$A$790</c:f>
              <c:numCache>
                <c:formatCode>m/d/yyyy</c:formatCode>
                <c:ptCount val="789"/>
                <c:pt idx="0">
                  <c:v>20821</c:v>
                </c:pt>
                <c:pt idx="1">
                  <c:v>20852</c:v>
                </c:pt>
                <c:pt idx="2">
                  <c:v>20880</c:v>
                </c:pt>
                <c:pt idx="3">
                  <c:v>20911</c:v>
                </c:pt>
                <c:pt idx="4">
                  <c:v>20941</c:v>
                </c:pt>
                <c:pt idx="5">
                  <c:v>20972</c:v>
                </c:pt>
                <c:pt idx="6">
                  <c:v>21002</c:v>
                </c:pt>
                <c:pt idx="7">
                  <c:v>21033</c:v>
                </c:pt>
                <c:pt idx="8">
                  <c:v>21064</c:v>
                </c:pt>
                <c:pt idx="9">
                  <c:v>21094</c:v>
                </c:pt>
                <c:pt idx="10">
                  <c:v>21125</c:v>
                </c:pt>
                <c:pt idx="11">
                  <c:v>21155</c:v>
                </c:pt>
                <c:pt idx="12">
                  <c:v>21186</c:v>
                </c:pt>
                <c:pt idx="13">
                  <c:v>21217</c:v>
                </c:pt>
                <c:pt idx="14">
                  <c:v>21245</c:v>
                </c:pt>
                <c:pt idx="15">
                  <c:v>21276</c:v>
                </c:pt>
                <c:pt idx="16">
                  <c:v>21306</c:v>
                </c:pt>
                <c:pt idx="17">
                  <c:v>21337</c:v>
                </c:pt>
                <c:pt idx="18">
                  <c:v>21367</c:v>
                </c:pt>
                <c:pt idx="19">
                  <c:v>21398</c:v>
                </c:pt>
                <c:pt idx="20">
                  <c:v>21429</c:v>
                </c:pt>
                <c:pt idx="21">
                  <c:v>21459</c:v>
                </c:pt>
                <c:pt idx="22">
                  <c:v>21490</c:v>
                </c:pt>
                <c:pt idx="23">
                  <c:v>21520</c:v>
                </c:pt>
                <c:pt idx="24">
                  <c:v>21551</c:v>
                </c:pt>
                <c:pt idx="25">
                  <c:v>21582</c:v>
                </c:pt>
                <c:pt idx="26">
                  <c:v>21610</c:v>
                </c:pt>
                <c:pt idx="27">
                  <c:v>21641</c:v>
                </c:pt>
                <c:pt idx="28">
                  <c:v>21671</c:v>
                </c:pt>
                <c:pt idx="29">
                  <c:v>21702</c:v>
                </c:pt>
                <c:pt idx="30">
                  <c:v>21732</c:v>
                </c:pt>
                <c:pt idx="31">
                  <c:v>21763</c:v>
                </c:pt>
                <c:pt idx="32">
                  <c:v>21794</c:v>
                </c:pt>
                <c:pt idx="33">
                  <c:v>21824</c:v>
                </c:pt>
                <c:pt idx="34">
                  <c:v>21855</c:v>
                </c:pt>
                <c:pt idx="35">
                  <c:v>21885</c:v>
                </c:pt>
                <c:pt idx="36">
                  <c:v>21916</c:v>
                </c:pt>
                <c:pt idx="37">
                  <c:v>21947</c:v>
                </c:pt>
                <c:pt idx="38">
                  <c:v>21976</c:v>
                </c:pt>
                <c:pt idx="39">
                  <c:v>22007</c:v>
                </c:pt>
                <c:pt idx="40">
                  <c:v>22037</c:v>
                </c:pt>
                <c:pt idx="41">
                  <c:v>22068</c:v>
                </c:pt>
                <c:pt idx="42">
                  <c:v>22098</c:v>
                </c:pt>
                <c:pt idx="43">
                  <c:v>22129</c:v>
                </c:pt>
                <c:pt idx="44">
                  <c:v>22160</c:v>
                </c:pt>
                <c:pt idx="45">
                  <c:v>22190</c:v>
                </c:pt>
                <c:pt idx="46">
                  <c:v>22221</c:v>
                </c:pt>
                <c:pt idx="47">
                  <c:v>22251</c:v>
                </c:pt>
                <c:pt idx="48">
                  <c:v>22282</c:v>
                </c:pt>
                <c:pt idx="49">
                  <c:v>22313</c:v>
                </c:pt>
                <c:pt idx="50">
                  <c:v>22341</c:v>
                </c:pt>
                <c:pt idx="51">
                  <c:v>22372</c:v>
                </c:pt>
                <c:pt idx="52">
                  <c:v>22402</c:v>
                </c:pt>
                <c:pt idx="53">
                  <c:v>22433</c:v>
                </c:pt>
                <c:pt idx="54">
                  <c:v>22463</c:v>
                </c:pt>
                <c:pt idx="55">
                  <c:v>22494</c:v>
                </c:pt>
                <c:pt idx="56">
                  <c:v>22525</c:v>
                </c:pt>
                <c:pt idx="57">
                  <c:v>22555</c:v>
                </c:pt>
                <c:pt idx="58">
                  <c:v>22586</c:v>
                </c:pt>
                <c:pt idx="59">
                  <c:v>22616</c:v>
                </c:pt>
                <c:pt idx="60">
                  <c:v>22647</c:v>
                </c:pt>
                <c:pt idx="61">
                  <c:v>22678</c:v>
                </c:pt>
                <c:pt idx="62">
                  <c:v>22706</c:v>
                </c:pt>
                <c:pt idx="63">
                  <c:v>22737</c:v>
                </c:pt>
                <c:pt idx="64">
                  <c:v>22767</c:v>
                </c:pt>
                <c:pt idx="65">
                  <c:v>22798</c:v>
                </c:pt>
                <c:pt idx="66">
                  <c:v>22828</c:v>
                </c:pt>
                <c:pt idx="67">
                  <c:v>22859</c:v>
                </c:pt>
                <c:pt idx="68">
                  <c:v>22890</c:v>
                </c:pt>
                <c:pt idx="69">
                  <c:v>22920</c:v>
                </c:pt>
                <c:pt idx="70">
                  <c:v>22951</c:v>
                </c:pt>
                <c:pt idx="71">
                  <c:v>22981</c:v>
                </c:pt>
                <c:pt idx="72">
                  <c:v>23012</c:v>
                </c:pt>
                <c:pt idx="73">
                  <c:v>23043</c:v>
                </c:pt>
                <c:pt idx="74">
                  <c:v>23071</c:v>
                </c:pt>
                <c:pt idx="75">
                  <c:v>23102</c:v>
                </c:pt>
                <c:pt idx="76">
                  <c:v>23132</c:v>
                </c:pt>
                <c:pt idx="77">
                  <c:v>23163</c:v>
                </c:pt>
                <c:pt idx="78">
                  <c:v>23193</c:v>
                </c:pt>
                <c:pt idx="79">
                  <c:v>23224</c:v>
                </c:pt>
                <c:pt idx="80">
                  <c:v>23255</c:v>
                </c:pt>
                <c:pt idx="81">
                  <c:v>23285</c:v>
                </c:pt>
                <c:pt idx="82">
                  <c:v>23316</c:v>
                </c:pt>
                <c:pt idx="83">
                  <c:v>23346</c:v>
                </c:pt>
                <c:pt idx="84">
                  <c:v>23377</c:v>
                </c:pt>
                <c:pt idx="85">
                  <c:v>23408</c:v>
                </c:pt>
                <c:pt idx="86">
                  <c:v>23437</c:v>
                </c:pt>
                <c:pt idx="87">
                  <c:v>23468</c:v>
                </c:pt>
                <c:pt idx="88">
                  <c:v>23498</c:v>
                </c:pt>
                <c:pt idx="89">
                  <c:v>23529</c:v>
                </c:pt>
                <c:pt idx="90">
                  <c:v>23559</c:v>
                </c:pt>
                <c:pt idx="91">
                  <c:v>23590</c:v>
                </c:pt>
                <c:pt idx="92">
                  <c:v>23621</c:v>
                </c:pt>
                <c:pt idx="93">
                  <c:v>23651</c:v>
                </c:pt>
                <c:pt idx="94">
                  <c:v>23682</c:v>
                </c:pt>
                <c:pt idx="95">
                  <c:v>23712</c:v>
                </c:pt>
                <c:pt idx="96">
                  <c:v>23743</c:v>
                </c:pt>
                <c:pt idx="97">
                  <c:v>23774</c:v>
                </c:pt>
                <c:pt idx="98">
                  <c:v>23802</c:v>
                </c:pt>
                <c:pt idx="99">
                  <c:v>23833</c:v>
                </c:pt>
                <c:pt idx="100">
                  <c:v>23863</c:v>
                </c:pt>
                <c:pt idx="101">
                  <c:v>23894</c:v>
                </c:pt>
                <c:pt idx="102">
                  <c:v>23924</c:v>
                </c:pt>
                <c:pt idx="103">
                  <c:v>23955</c:v>
                </c:pt>
                <c:pt idx="104">
                  <c:v>23986</c:v>
                </c:pt>
                <c:pt idx="105">
                  <c:v>24016</c:v>
                </c:pt>
                <c:pt idx="106">
                  <c:v>24047</c:v>
                </c:pt>
                <c:pt idx="107">
                  <c:v>24077</c:v>
                </c:pt>
                <c:pt idx="108">
                  <c:v>24108</c:v>
                </c:pt>
                <c:pt idx="109">
                  <c:v>24139</c:v>
                </c:pt>
                <c:pt idx="110">
                  <c:v>24167</c:v>
                </c:pt>
                <c:pt idx="111">
                  <c:v>24198</c:v>
                </c:pt>
                <c:pt idx="112">
                  <c:v>24228</c:v>
                </c:pt>
                <c:pt idx="113">
                  <c:v>24259</c:v>
                </c:pt>
                <c:pt idx="114">
                  <c:v>24289</c:v>
                </c:pt>
                <c:pt idx="115">
                  <c:v>24320</c:v>
                </c:pt>
                <c:pt idx="116">
                  <c:v>24351</c:v>
                </c:pt>
                <c:pt idx="117">
                  <c:v>24381</c:v>
                </c:pt>
                <c:pt idx="118">
                  <c:v>24412</c:v>
                </c:pt>
                <c:pt idx="119">
                  <c:v>24442</c:v>
                </c:pt>
                <c:pt idx="120">
                  <c:v>24473</c:v>
                </c:pt>
                <c:pt idx="121">
                  <c:v>24504</c:v>
                </c:pt>
                <c:pt idx="122">
                  <c:v>24532</c:v>
                </c:pt>
                <c:pt idx="123">
                  <c:v>24563</c:v>
                </c:pt>
                <c:pt idx="124">
                  <c:v>24593</c:v>
                </c:pt>
                <c:pt idx="125">
                  <c:v>24624</c:v>
                </c:pt>
                <c:pt idx="126">
                  <c:v>24654</c:v>
                </c:pt>
                <c:pt idx="127">
                  <c:v>24685</c:v>
                </c:pt>
                <c:pt idx="128">
                  <c:v>24716</c:v>
                </c:pt>
                <c:pt idx="129">
                  <c:v>24746</c:v>
                </c:pt>
                <c:pt idx="130">
                  <c:v>24777</c:v>
                </c:pt>
                <c:pt idx="131">
                  <c:v>24807</c:v>
                </c:pt>
                <c:pt idx="132">
                  <c:v>24838</c:v>
                </c:pt>
                <c:pt idx="133">
                  <c:v>24869</c:v>
                </c:pt>
                <c:pt idx="134">
                  <c:v>24898</c:v>
                </c:pt>
                <c:pt idx="135">
                  <c:v>24929</c:v>
                </c:pt>
                <c:pt idx="136">
                  <c:v>24959</c:v>
                </c:pt>
                <c:pt idx="137">
                  <c:v>24990</c:v>
                </c:pt>
                <c:pt idx="138">
                  <c:v>25020</c:v>
                </c:pt>
                <c:pt idx="139">
                  <c:v>25051</c:v>
                </c:pt>
                <c:pt idx="140">
                  <c:v>25082</c:v>
                </c:pt>
                <c:pt idx="141">
                  <c:v>25112</c:v>
                </c:pt>
                <c:pt idx="142">
                  <c:v>25143</c:v>
                </c:pt>
                <c:pt idx="143">
                  <c:v>25173</c:v>
                </c:pt>
                <c:pt idx="144">
                  <c:v>25204</c:v>
                </c:pt>
                <c:pt idx="145">
                  <c:v>25235</c:v>
                </c:pt>
                <c:pt idx="146">
                  <c:v>25263</c:v>
                </c:pt>
                <c:pt idx="147">
                  <c:v>25294</c:v>
                </c:pt>
                <c:pt idx="148">
                  <c:v>25324</c:v>
                </c:pt>
                <c:pt idx="149">
                  <c:v>25355</c:v>
                </c:pt>
                <c:pt idx="150">
                  <c:v>25385</c:v>
                </c:pt>
                <c:pt idx="151">
                  <c:v>25416</c:v>
                </c:pt>
                <c:pt idx="152">
                  <c:v>25447</c:v>
                </c:pt>
                <c:pt idx="153">
                  <c:v>25477</c:v>
                </c:pt>
                <c:pt idx="154">
                  <c:v>25508</c:v>
                </c:pt>
                <c:pt idx="155">
                  <c:v>25538</c:v>
                </c:pt>
                <c:pt idx="156">
                  <c:v>25569</c:v>
                </c:pt>
                <c:pt idx="157">
                  <c:v>25600</c:v>
                </c:pt>
                <c:pt idx="158">
                  <c:v>25628</c:v>
                </c:pt>
                <c:pt idx="159">
                  <c:v>25659</c:v>
                </c:pt>
                <c:pt idx="160">
                  <c:v>25689</c:v>
                </c:pt>
                <c:pt idx="161">
                  <c:v>25720</c:v>
                </c:pt>
                <c:pt idx="162">
                  <c:v>25750</c:v>
                </c:pt>
                <c:pt idx="163">
                  <c:v>25781</c:v>
                </c:pt>
                <c:pt idx="164">
                  <c:v>25812</c:v>
                </c:pt>
                <c:pt idx="165">
                  <c:v>25842</c:v>
                </c:pt>
                <c:pt idx="166">
                  <c:v>25873</c:v>
                </c:pt>
                <c:pt idx="167">
                  <c:v>25903</c:v>
                </c:pt>
                <c:pt idx="168">
                  <c:v>25934</c:v>
                </c:pt>
                <c:pt idx="169">
                  <c:v>25965</c:v>
                </c:pt>
                <c:pt idx="170">
                  <c:v>25993</c:v>
                </c:pt>
                <c:pt idx="171">
                  <c:v>26024</c:v>
                </c:pt>
                <c:pt idx="172">
                  <c:v>26054</c:v>
                </c:pt>
                <c:pt idx="173">
                  <c:v>26085</c:v>
                </c:pt>
                <c:pt idx="174">
                  <c:v>26115</c:v>
                </c:pt>
                <c:pt idx="175">
                  <c:v>26146</c:v>
                </c:pt>
                <c:pt idx="176">
                  <c:v>26177</c:v>
                </c:pt>
                <c:pt idx="177">
                  <c:v>26207</c:v>
                </c:pt>
                <c:pt idx="178">
                  <c:v>26238</c:v>
                </c:pt>
                <c:pt idx="179">
                  <c:v>26268</c:v>
                </c:pt>
                <c:pt idx="180">
                  <c:v>26299</c:v>
                </c:pt>
                <c:pt idx="181">
                  <c:v>26330</c:v>
                </c:pt>
                <c:pt idx="182">
                  <c:v>26359</c:v>
                </c:pt>
                <c:pt idx="183">
                  <c:v>26390</c:v>
                </c:pt>
                <c:pt idx="184">
                  <c:v>26420</c:v>
                </c:pt>
                <c:pt idx="185">
                  <c:v>26451</c:v>
                </c:pt>
                <c:pt idx="186">
                  <c:v>26481</c:v>
                </c:pt>
                <c:pt idx="187">
                  <c:v>26512</c:v>
                </c:pt>
                <c:pt idx="188">
                  <c:v>26543</c:v>
                </c:pt>
                <c:pt idx="189">
                  <c:v>26573</c:v>
                </c:pt>
                <c:pt idx="190">
                  <c:v>26604</c:v>
                </c:pt>
                <c:pt idx="191">
                  <c:v>26634</c:v>
                </c:pt>
                <c:pt idx="192">
                  <c:v>26665</c:v>
                </c:pt>
                <c:pt idx="193">
                  <c:v>26696</c:v>
                </c:pt>
                <c:pt idx="194">
                  <c:v>26724</c:v>
                </c:pt>
                <c:pt idx="195">
                  <c:v>26755</c:v>
                </c:pt>
                <c:pt idx="196">
                  <c:v>26785</c:v>
                </c:pt>
                <c:pt idx="197">
                  <c:v>26816</c:v>
                </c:pt>
                <c:pt idx="198">
                  <c:v>26846</c:v>
                </c:pt>
                <c:pt idx="199">
                  <c:v>26877</c:v>
                </c:pt>
                <c:pt idx="200">
                  <c:v>26908</c:v>
                </c:pt>
                <c:pt idx="201">
                  <c:v>26938</c:v>
                </c:pt>
                <c:pt idx="202">
                  <c:v>26969</c:v>
                </c:pt>
                <c:pt idx="203">
                  <c:v>26999</c:v>
                </c:pt>
                <c:pt idx="204">
                  <c:v>27030</c:v>
                </c:pt>
                <c:pt idx="205">
                  <c:v>27061</c:v>
                </c:pt>
                <c:pt idx="206">
                  <c:v>27089</c:v>
                </c:pt>
                <c:pt idx="207">
                  <c:v>27120</c:v>
                </c:pt>
                <c:pt idx="208">
                  <c:v>27150</c:v>
                </c:pt>
                <c:pt idx="209">
                  <c:v>27181</c:v>
                </c:pt>
                <c:pt idx="210">
                  <c:v>27211</c:v>
                </c:pt>
                <c:pt idx="211">
                  <c:v>27242</c:v>
                </c:pt>
                <c:pt idx="212">
                  <c:v>27273</c:v>
                </c:pt>
                <c:pt idx="213">
                  <c:v>27303</c:v>
                </c:pt>
                <c:pt idx="214">
                  <c:v>27334</c:v>
                </c:pt>
                <c:pt idx="215">
                  <c:v>27364</c:v>
                </c:pt>
                <c:pt idx="216">
                  <c:v>27395</c:v>
                </c:pt>
                <c:pt idx="217">
                  <c:v>27426</c:v>
                </c:pt>
                <c:pt idx="218">
                  <c:v>27454</c:v>
                </c:pt>
                <c:pt idx="219">
                  <c:v>27485</c:v>
                </c:pt>
                <c:pt idx="220">
                  <c:v>27515</c:v>
                </c:pt>
                <c:pt idx="221">
                  <c:v>27546</c:v>
                </c:pt>
                <c:pt idx="222">
                  <c:v>27576</c:v>
                </c:pt>
                <c:pt idx="223">
                  <c:v>27607</c:v>
                </c:pt>
                <c:pt idx="224">
                  <c:v>27638</c:v>
                </c:pt>
                <c:pt idx="225">
                  <c:v>27668</c:v>
                </c:pt>
                <c:pt idx="226">
                  <c:v>27699</c:v>
                </c:pt>
                <c:pt idx="227">
                  <c:v>27729</c:v>
                </c:pt>
                <c:pt idx="228">
                  <c:v>27760</c:v>
                </c:pt>
                <c:pt idx="229">
                  <c:v>27791</c:v>
                </c:pt>
                <c:pt idx="230">
                  <c:v>27820</c:v>
                </c:pt>
                <c:pt idx="231">
                  <c:v>27851</c:v>
                </c:pt>
                <c:pt idx="232">
                  <c:v>27881</c:v>
                </c:pt>
                <c:pt idx="233">
                  <c:v>27912</c:v>
                </c:pt>
                <c:pt idx="234">
                  <c:v>27942</c:v>
                </c:pt>
                <c:pt idx="235">
                  <c:v>27973</c:v>
                </c:pt>
                <c:pt idx="236">
                  <c:v>28004</c:v>
                </c:pt>
                <c:pt idx="237">
                  <c:v>28034</c:v>
                </c:pt>
                <c:pt idx="238">
                  <c:v>28065</c:v>
                </c:pt>
                <c:pt idx="239">
                  <c:v>28095</c:v>
                </c:pt>
                <c:pt idx="240">
                  <c:v>28126</c:v>
                </c:pt>
                <c:pt idx="241">
                  <c:v>28157</c:v>
                </c:pt>
                <c:pt idx="242">
                  <c:v>28185</c:v>
                </c:pt>
                <c:pt idx="243">
                  <c:v>28216</c:v>
                </c:pt>
                <c:pt idx="244">
                  <c:v>28246</c:v>
                </c:pt>
                <c:pt idx="245">
                  <c:v>28277</c:v>
                </c:pt>
                <c:pt idx="246">
                  <c:v>28307</c:v>
                </c:pt>
                <c:pt idx="247">
                  <c:v>28338</c:v>
                </c:pt>
                <c:pt idx="248">
                  <c:v>28369</c:v>
                </c:pt>
                <c:pt idx="249">
                  <c:v>28399</c:v>
                </c:pt>
                <c:pt idx="250">
                  <c:v>28430</c:v>
                </c:pt>
                <c:pt idx="251">
                  <c:v>28460</c:v>
                </c:pt>
                <c:pt idx="252">
                  <c:v>28491</c:v>
                </c:pt>
                <c:pt idx="253">
                  <c:v>28522</c:v>
                </c:pt>
                <c:pt idx="254">
                  <c:v>28550</c:v>
                </c:pt>
                <c:pt idx="255">
                  <c:v>28581</c:v>
                </c:pt>
                <c:pt idx="256">
                  <c:v>28611</c:v>
                </c:pt>
                <c:pt idx="257">
                  <c:v>28642</c:v>
                </c:pt>
                <c:pt idx="258">
                  <c:v>28672</c:v>
                </c:pt>
                <c:pt idx="259">
                  <c:v>28703</c:v>
                </c:pt>
                <c:pt idx="260">
                  <c:v>28734</c:v>
                </c:pt>
                <c:pt idx="261">
                  <c:v>28764</c:v>
                </c:pt>
                <c:pt idx="262">
                  <c:v>28795</c:v>
                </c:pt>
                <c:pt idx="263">
                  <c:v>28825</c:v>
                </c:pt>
                <c:pt idx="264">
                  <c:v>28856</c:v>
                </c:pt>
                <c:pt idx="265">
                  <c:v>28887</c:v>
                </c:pt>
                <c:pt idx="266">
                  <c:v>28915</c:v>
                </c:pt>
                <c:pt idx="267">
                  <c:v>28946</c:v>
                </c:pt>
                <c:pt idx="268">
                  <c:v>28976</c:v>
                </c:pt>
                <c:pt idx="269">
                  <c:v>29007</c:v>
                </c:pt>
                <c:pt idx="270">
                  <c:v>29037</c:v>
                </c:pt>
                <c:pt idx="271">
                  <c:v>29068</c:v>
                </c:pt>
                <c:pt idx="272">
                  <c:v>29099</c:v>
                </c:pt>
                <c:pt idx="273">
                  <c:v>29129</c:v>
                </c:pt>
                <c:pt idx="274">
                  <c:v>29160</c:v>
                </c:pt>
                <c:pt idx="275">
                  <c:v>29190</c:v>
                </c:pt>
                <c:pt idx="276">
                  <c:v>29221</c:v>
                </c:pt>
                <c:pt idx="277">
                  <c:v>29252</c:v>
                </c:pt>
                <c:pt idx="278">
                  <c:v>29281</c:v>
                </c:pt>
                <c:pt idx="279">
                  <c:v>29312</c:v>
                </c:pt>
                <c:pt idx="280">
                  <c:v>29342</c:v>
                </c:pt>
                <c:pt idx="281">
                  <c:v>29373</c:v>
                </c:pt>
                <c:pt idx="282">
                  <c:v>29403</c:v>
                </c:pt>
                <c:pt idx="283">
                  <c:v>29434</c:v>
                </c:pt>
                <c:pt idx="284">
                  <c:v>29465</c:v>
                </c:pt>
                <c:pt idx="285">
                  <c:v>29495</c:v>
                </c:pt>
                <c:pt idx="286">
                  <c:v>29526</c:v>
                </c:pt>
                <c:pt idx="287">
                  <c:v>29556</c:v>
                </c:pt>
                <c:pt idx="288">
                  <c:v>29587</c:v>
                </c:pt>
                <c:pt idx="289">
                  <c:v>29618</c:v>
                </c:pt>
                <c:pt idx="290">
                  <c:v>29646</c:v>
                </c:pt>
                <c:pt idx="291">
                  <c:v>29677</c:v>
                </c:pt>
                <c:pt idx="292">
                  <c:v>29707</c:v>
                </c:pt>
                <c:pt idx="293">
                  <c:v>29738</c:v>
                </c:pt>
                <c:pt idx="294">
                  <c:v>29768</c:v>
                </c:pt>
                <c:pt idx="295">
                  <c:v>29799</c:v>
                </c:pt>
                <c:pt idx="296">
                  <c:v>29830</c:v>
                </c:pt>
                <c:pt idx="297">
                  <c:v>29860</c:v>
                </c:pt>
                <c:pt idx="298">
                  <c:v>29891</c:v>
                </c:pt>
                <c:pt idx="299">
                  <c:v>29921</c:v>
                </c:pt>
                <c:pt idx="300">
                  <c:v>29952</c:v>
                </c:pt>
                <c:pt idx="301">
                  <c:v>29983</c:v>
                </c:pt>
                <c:pt idx="302">
                  <c:v>30011</c:v>
                </c:pt>
                <c:pt idx="303">
                  <c:v>30042</c:v>
                </c:pt>
                <c:pt idx="304">
                  <c:v>30072</c:v>
                </c:pt>
                <c:pt idx="305">
                  <c:v>30103</c:v>
                </c:pt>
                <c:pt idx="306">
                  <c:v>30133</c:v>
                </c:pt>
                <c:pt idx="307">
                  <c:v>30164</c:v>
                </c:pt>
                <c:pt idx="308">
                  <c:v>30195</c:v>
                </c:pt>
                <c:pt idx="309">
                  <c:v>30225</c:v>
                </c:pt>
                <c:pt idx="310">
                  <c:v>30256</c:v>
                </c:pt>
                <c:pt idx="311">
                  <c:v>30286</c:v>
                </c:pt>
                <c:pt idx="312">
                  <c:v>30317</c:v>
                </c:pt>
                <c:pt idx="313">
                  <c:v>30348</c:v>
                </c:pt>
                <c:pt idx="314">
                  <c:v>30376</c:v>
                </c:pt>
                <c:pt idx="315">
                  <c:v>30407</c:v>
                </c:pt>
                <c:pt idx="316">
                  <c:v>30437</c:v>
                </c:pt>
                <c:pt idx="317">
                  <c:v>30468</c:v>
                </c:pt>
                <c:pt idx="318">
                  <c:v>30498</c:v>
                </c:pt>
                <c:pt idx="319">
                  <c:v>30529</c:v>
                </c:pt>
                <c:pt idx="320">
                  <c:v>30560</c:v>
                </c:pt>
                <c:pt idx="321">
                  <c:v>30590</c:v>
                </c:pt>
                <c:pt idx="322">
                  <c:v>30621</c:v>
                </c:pt>
                <c:pt idx="323">
                  <c:v>30651</c:v>
                </c:pt>
                <c:pt idx="324">
                  <c:v>30682</c:v>
                </c:pt>
                <c:pt idx="325">
                  <c:v>30713</c:v>
                </c:pt>
                <c:pt idx="326">
                  <c:v>30742</c:v>
                </c:pt>
                <c:pt idx="327">
                  <c:v>30773</c:v>
                </c:pt>
                <c:pt idx="328">
                  <c:v>30803</c:v>
                </c:pt>
                <c:pt idx="329">
                  <c:v>30834</c:v>
                </c:pt>
                <c:pt idx="330">
                  <c:v>30864</c:v>
                </c:pt>
                <c:pt idx="331">
                  <c:v>30895</c:v>
                </c:pt>
                <c:pt idx="332">
                  <c:v>30926</c:v>
                </c:pt>
                <c:pt idx="333">
                  <c:v>30956</c:v>
                </c:pt>
                <c:pt idx="334">
                  <c:v>30987</c:v>
                </c:pt>
                <c:pt idx="335">
                  <c:v>31017</c:v>
                </c:pt>
                <c:pt idx="336">
                  <c:v>31048</c:v>
                </c:pt>
                <c:pt idx="337">
                  <c:v>31079</c:v>
                </c:pt>
                <c:pt idx="338">
                  <c:v>31107</c:v>
                </c:pt>
                <c:pt idx="339">
                  <c:v>31138</c:v>
                </c:pt>
                <c:pt idx="340">
                  <c:v>31168</c:v>
                </c:pt>
                <c:pt idx="341">
                  <c:v>31199</c:v>
                </c:pt>
                <c:pt idx="342">
                  <c:v>31229</c:v>
                </c:pt>
                <c:pt idx="343">
                  <c:v>31260</c:v>
                </c:pt>
                <c:pt idx="344">
                  <c:v>31291</c:v>
                </c:pt>
                <c:pt idx="345">
                  <c:v>31321</c:v>
                </c:pt>
                <c:pt idx="346">
                  <c:v>31352</c:v>
                </c:pt>
                <c:pt idx="347">
                  <c:v>31382</c:v>
                </c:pt>
                <c:pt idx="348">
                  <c:v>31413</c:v>
                </c:pt>
                <c:pt idx="349">
                  <c:v>31444</c:v>
                </c:pt>
                <c:pt idx="350">
                  <c:v>31472</c:v>
                </c:pt>
                <c:pt idx="351">
                  <c:v>31503</c:v>
                </c:pt>
                <c:pt idx="352">
                  <c:v>31533</c:v>
                </c:pt>
                <c:pt idx="353">
                  <c:v>31564</c:v>
                </c:pt>
                <c:pt idx="354">
                  <c:v>31594</c:v>
                </c:pt>
                <c:pt idx="355">
                  <c:v>31625</c:v>
                </c:pt>
                <c:pt idx="356">
                  <c:v>31656</c:v>
                </c:pt>
                <c:pt idx="357">
                  <c:v>31686</c:v>
                </c:pt>
                <c:pt idx="358">
                  <c:v>31717</c:v>
                </c:pt>
                <c:pt idx="359">
                  <c:v>31747</c:v>
                </c:pt>
                <c:pt idx="360">
                  <c:v>31778</c:v>
                </c:pt>
                <c:pt idx="361">
                  <c:v>31809</c:v>
                </c:pt>
                <c:pt idx="362">
                  <c:v>31837</c:v>
                </c:pt>
                <c:pt idx="363">
                  <c:v>31868</c:v>
                </c:pt>
                <c:pt idx="364">
                  <c:v>31898</c:v>
                </c:pt>
                <c:pt idx="365">
                  <c:v>31929</c:v>
                </c:pt>
                <c:pt idx="366">
                  <c:v>31959</c:v>
                </c:pt>
                <c:pt idx="367">
                  <c:v>31990</c:v>
                </c:pt>
                <c:pt idx="368">
                  <c:v>32021</c:v>
                </c:pt>
                <c:pt idx="369">
                  <c:v>32051</c:v>
                </c:pt>
                <c:pt idx="370">
                  <c:v>32082</c:v>
                </c:pt>
                <c:pt idx="371">
                  <c:v>32112</c:v>
                </c:pt>
                <c:pt idx="372">
                  <c:v>32143</c:v>
                </c:pt>
                <c:pt idx="373">
                  <c:v>32174</c:v>
                </c:pt>
                <c:pt idx="374">
                  <c:v>32203</c:v>
                </c:pt>
                <c:pt idx="375">
                  <c:v>32234</c:v>
                </c:pt>
                <c:pt idx="376">
                  <c:v>32264</c:v>
                </c:pt>
                <c:pt idx="377">
                  <c:v>32295</c:v>
                </c:pt>
                <c:pt idx="378">
                  <c:v>32325</c:v>
                </c:pt>
                <c:pt idx="379">
                  <c:v>32356</c:v>
                </c:pt>
                <c:pt idx="380">
                  <c:v>32387</c:v>
                </c:pt>
                <c:pt idx="381">
                  <c:v>32417</c:v>
                </c:pt>
                <c:pt idx="382">
                  <c:v>32448</c:v>
                </c:pt>
                <c:pt idx="383">
                  <c:v>32478</c:v>
                </c:pt>
                <c:pt idx="384">
                  <c:v>32509</c:v>
                </c:pt>
                <c:pt idx="385">
                  <c:v>32540</c:v>
                </c:pt>
                <c:pt idx="386">
                  <c:v>32568</c:v>
                </c:pt>
                <c:pt idx="387">
                  <c:v>32599</c:v>
                </c:pt>
                <c:pt idx="388">
                  <c:v>32629</c:v>
                </c:pt>
                <c:pt idx="389">
                  <c:v>32660</c:v>
                </c:pt>
                <c:pt idx="390">
                  <c:v>32690</c:v>
                </c:pt>
                <c:pt idx="391">
                  <c:v>32721</c:v>
                </c:pt>
                <c:pt idx="392">
                  <c:v>32752</c:v>
                </c:pt>
                <c:pt idx="393">
                  <c:v>32782</c:v>
                </c:pt>
                <c:pt idx="394">
                  <c:v>32813</c:v>
                </c:pt>
                <c:pt idx="395">
                  <c:v>32843</c:v>
                </c:pt>
                <c:pt idx="396">
                  <c:v>32874</c:v>
                </c:pt>
                <c:pt idx="397">
                  <c:v>32905</c:v>
                </c:pt>
                <c:pt idx="398">
                  <c:v>32933</c:v>
                </c:pt>
                <c:pt idx="399">
                  <c:v>32964</c:v>
                </c:pt>
                <c:pt idx="400">
                  <c:v>32994</c:v>
                </c:pt>
                <c:pt idx="401">
                  <c:v>33025</c:v>
                </c:pt>
                <c:pt idx="402">
                  <c:v>33055</c:v>
                </c:pt>
                <c:pt idx="403">
                  <c:v>33086</c:v>
                </c:pt>
                <c:pt idx="404">
                  <c:v>33117</c:v>
                </c:pt>
                <c:pt idx="405">
                  <c:v>33147</c:v>
                </c:pt>
                <c:pt idx="406">
                  <c:v>33178</c:v>
                </c:pt>
                <c:pt idx="407">
                  <c:v>33208</c:v>
                </c:pt>
                <c:pt idx="408">
                  <c:v>33239</c:v>
                </c:pt>
                <c:pt idx="409">
                  <c:v>33270</c:v>
                </c:pt>
                <c:pt idx="410">
                  <c:v>33298</c:v>
                </c:pt>
                <c:pt idx="411">
                  <c:v>33329</c:v>
                </c:pt>
                <c:pt idx="412">
                  <c:v>33359</c:v>
                </c:pt>
                <c:pt idx="413">
                  <c:v>33390</c:v>
                </c:pt>
                <c:pt idx="414">
                  <c:v>33420</c:v>
                </c:pt>
                <c:pt idx="415">
                  <c:v>33451</c:v>
                </c:pt>
                <c:pt idx="416">
                  <c:v>33482</c:v>
                </c:pt>
                <c:pt idx="417">
                  <c:v>33512</c:v>
                </c:pt>
                <c:pt idx="418">
                  <c:v>33543</c:v>
                </c:pt>
                <c:pt idx="419">
                  <c:v>33573</c:v>
                </c:pt>
                <c:pt idx="420">
                  <c:v>33604</c:v>
                </c:pt>
                <c:pt idx="421">
                  <c:v>33635</c:v>
                </c:pt>
                <c:pt idx="422">
                  <c:v>33664</c:v>
                </c:pt>
                <c:pt idx="423">
                  <c:v>33695</c:v>
                </c:pt>
                <c:pt idx="424">
                  <c:v>33725</c:v>
                </c:pt>
                <c:pt idx="425">
                  <c:v>33756</c:v>
                </c:pt>
                <c:pt idx="426">
                  <c:v>33786</c:v>
                </c:pt>
                <c:pt idx="427">
                  <c:v>33817</c:v>
                </c:pt>
                <c:pt idx="428">
                  <c:v>33848</c:v>
                </c:pt>
                <c:pt idx="429">
                  <c:v>33878</c:v>
                </c:pt>
                <c:pt idx="430">
                  <c:v>33909</c:v>
                </c:pt>
                <c:pt idx="431">
                  <c:v>33939</c:v>
                </c:pt>
                <c:pt idx="432">
                  <c:v>33970</c:v>
                </c:pt>
                <c:pt idx="433">
                  <c:v>34001</c:v>
                </c:pt>
                <c:pt idx="434">
                  <c:v>34029</c:v>
                </c:pt>
                <c:pt idx="435">
                  <c:v>34060</c:v>
                </c:pt>
                <c:pt idx="436">
                  <c:v>34090</c:v>
                </c:pt>
                <c:pt idx="437">
                  <c:v>34121</c:v>
                </c:pt>
                <c:pt idx="438">
                  <c:v>34151</c:v>
                </c:pt>
                <c:pt idx="439">
                  <c:v>34182</c:v>
                </c:pt>
                <c:pt idx="440">
                  <c:v>34213</c:v>
                </c:pt>
                <c:pt idx="441">
                  <c:v>34243</c:v>
                </c:pt>
                <c:pt idx="442">
                  <c:v>34274</c:v>
                </c:pt>
                <c:pt idx="443">
                  <c:v>34304</c:v>
                </c:pt>
                <c:pt idx="444">
                  <c:v>34335</c:v>
                </c:pt>
                <c:pt idx="445">
                  <c:v>34366</c:v>
                </c:pt>
                <c:pt idx="446">
                  <c:v>34394</c:v>
                </c:pt>
                <c:pt idx="447">
                  <c:v>34425</c:v>
                </c:pt>
                <c:pt idx="448">
                  <c:v>34455</c:v>
                </c:pt>
                <c:pt idx="449">
                  <c:v>34486</c:v>
                </c:pt>
                <c:pt idx="450">
                  <c:v>34516</c:v>
                </c:pt>
                <c:pt idx="451">
                  <c:v>34547</c:v>
                </c:pt>
                <c:pt idx="452">
                  <c:v>34578</c:v>
                </c:pt>
                <c:pt idx="453">
                  <c:v>34608</c:v>
                </c:pt>
                <c:pt idx="454">
                  <c:v>34639</c:v>
                </c:pt>
                <c:pt idx="455">
                  <c:v>34669</c:v>
                </c:pt>
                <c:pt idx="456">
                  <c:v>34700</c:v>
                </c:pt>
                <c:pt idx="457">
                  <c:v>34731</c:v>
                </c:pt>
                <c:pt idx="458">
                  <c:v>34759</c:v>
                </c:pt>
                <c:pt idx="459">
                  <c:v>34790</c:v>
                </c:pt>
                <c:pt idx="460">
                  <c:v>34820</c:v>
                </c:pt>
                <c:pt idx="461">
                  <c:v>34851</c:v>
                </c:pt>
                <c:pt idx="462">
                  <c:v>34881</c:v>
                </c:pt>
                <c:pt idx="463">
                  <c:v>34912</c:v>
                </c:pt>
                <c:pt idx="464">
                  <c:v>34943</c:v>
                </c:pt>
                <c:pt idx="465">
                  <c:v>34973</c:v>
                </c:pt>
                <c:pt idx="466">
                  <c:v>35004</c:v>
                </c:pt>
                <c:pt idx="467">
                  <c:v>35034</c:v>
                </c:pt>
                <c:pt idx="468">
                  <c:v>35065</c:v>
                </c:pt>
                <c:pt idx="469">
                  <c:v>35096</c:v>
                </c:pt>
                <c:pt idx="470">
                  <c:v>35125</c:v>
                </c:pt>
                <c:pt idx="471">
                  <c:v>35156</c:v>
                </c:pt>
                <c:pt idx="472">
                  <c:v>35186</c:v>
                </c:pt>
                <c:pt idx="473">
                  <c:v>35217</c:v>
                </c:pt>
                <c:pt idx="474">
                  <c:v>35247</c:v>
                </c:pt>
                <c:pt idx="475">
                  <c:v>35278</c:v>
                </c:pt>
                <c:pt idx="476">
                  <c:v>35309</c:v>
                </c:pt>
                <c:pt idx="477">
                  <c:v>35339</c:v>
                </c:pt>
                <c:pt idx="478">
                  <c:v>35370</c:v>
                </c:pt>
                <c:pt idx="479">
                  <c:v>35400</c:v>
                </c:pt>
                <c:pt idx="480">
                  <c:v>35431</c:v>
                </c:pt>
                <c:pt idx="481">
                  <c:v>35462</c:v>
                </c:pt>
                <c:pt idx="482">
                  <c:v>35490</c:v>
                </c:pt>
                <c:pt idx="483">
                  <c:v>35521</c:v>
                </c:pt>
                <c:pt idx="484">
                  <c:v>35551</c:v>
                </c:pt>
                <c:pt idx="485">
                  <c:v>35582</c:v>
                </c:pt>
                <c:pt idx="486">
                  <c:v>35612</c:v>
                </c:pt>
                <c:pt idx="487">
                  <c:v>35643</c:v>
                </c:pt>
                <c:pt idx="488">
                  <c:v>35674</c:v>
                </c:pt>
                <c:pt idx="489">
                  <c:v>35704</c:v>
                </c:pt>
                <c:pt idx="490">
                  <c:v>35735</c:v>
                </c:pt>
                <c:pt idx="491">
                  <c:v>35765</c:v>
                </c:pt>
                <c:pt idx="492">
                  <c:v>35796</c:v>
                </c:pt>
                <c:pt idx="493">
                  <c:v>35827</c:v>
                </c:pt>
                <c:pt idx="494">
                  <c:v>35855</c:v>
                </c:pt>
                <c:pt idx="495">
                  <c:v>35886</c:v>
                </c:pt>
                <c:pt idx="496">
                  <c:v>35916</c:v>
                </c:pt>
                <c:pt idx="497">
                  <c:v>35947</c:v>
                </c:pt>
                <c:pt idx="498">
                  <c:v>35977</c:v>
                </c:pt>
                <c:pt idx="499">
                  <c:v>36008</c:v>
                </c:pt>
                <c:pt idx="500">
                  <c:v>36039</c:v>
                </c:pt>
                <c:pt idx="501">
                  <c:v>36069</c:v>
                </c:pt>
                <c:pt idx="502">
                  <c:v>36100</c:v>
                </c:pt>
                <c:pt idx="503">
                  <c:v>36130</c:v>
                </c:pt>
                <c:pt idx="504">
                  <c:v>36161</c:v>
                </c:pt>
                <c:pt idx="505">
                  <c:v>36192</c:v>
                </c:pt>
                <c:pt idx="506">
                  <c:v>36220</c:v>
                </c:pt>
                <c:pt idx="507">
                  <c:v>36251</c:v>
                </c:pt>
                <c:pt idx="508">
                  <c:v>36281</c:v>
                </c:pt>
                <c:pt idx="509">
                  <c:v>36312</c:v>
                </c:pt>
                <c:pt idx="510">
                  <c:v>36342</c:v>
                </c:pt>
                <c:pt idx="511">
                  <c:v>36373</c:v>
                </c:pt>
                <c:pt idx="512">
                  <c:v>36404</c:v>
                </c:pt>
                <c:pt idx="513">
                  <c:v>36434</c:v>
                </c:pt>
                <c:pt idx="514">
                  <c:v>36465</c:v>
                </c:pt>
                <c:pt idx="515">
                  <c:v>36495</c:v>
                </c:pt>
                <c:pt idx="516">
                  <c:v>36526</c:v>
                </c:pt>
                <c:pt idx="517">
                  <c:v>36557</c:v>
                </c:pt>
                <c:pt idx="518">
                  <c:v>36586</c:v>
                </c:pt>
                <c:pt idx="519">
                  <c:v>36617</c:v>
                </c:pt>
                <c:pt idx="520">
                  <c:v>36647</c:v>
                </c:pt>
                <c:pt idx="521">
                  <c:v>36678</c:v>
                </c:pt>
                <c:pt idx="522">
                  <c:v>36708</c:v>
                </c:pt>
                <c:pt idx="523">
                  <c:v>36739</c:v>
                </c:pt>
                <c:pt idx="524">
                  <c:v>36770</c:v>
                </c:pt>
                <c:pt idx="525">
                  <c:v>36800</c:v>
                </c:pt>
                <c:pt idx="526">
                  <c:v>36831</c:v>
                </c:pt>
                <c:pt idx="527">
                  <c:v>36861</c:v>
                </c:pt>
                <c:pt idx="528">
                  <c:v>36892</c:v>
                </c:pt>
                <c:pt idx="529">
                  <c:v>36923</c:v>
                </c:pt>
                <c:pt idx="530">
                  <c:v>36951</c:v>
                </c:pt>
                <c:pt idx="531">
                  <c:v>36982</c:v>
                </c:pt>
                <c:pt idx="532">
                  <c:v>37012</c:v>
                </c:pt>
                <c:pt idx="533">
                  <c:v>37043</c:v>
                </c:pt>
                <c:pt idx="534">
                  <c:v>37073</c:v>
                </c:pt>
                <c:pt idx="535">
                  <c:v>37104</c:v>
                </c:pt>
                <c:pt idx="536">
                  <c:v>37135</c:v>
                </c:pt>
                <c:pt idx="537">
                  <c:v>37165</c:v>
                </c:pt>
                <c:pt idx="538">
                  <c:v>37196</c:v>
                </c:pt>
                <c:pt idx="539">
                  <c:v>37226</c:v>
                </c:pt>
                <c:pt idx="540">
                  <c:v>37257</c:v>
                </c:pt>
                <c:pt idx="541">
                  <c:v>37288</c:v>
                </c:pt>
                <c:pt idx="542">
                  <c:v>37316</c:v>
                </c:pt>
                <c:pt idx="543">
                  <c:v>37347</c:v>
                </c:pt>
                <c:pt idx="544">
                  <c:v>37377</c:v>
                </c:pt>
                <c:pt idx="545">
                  <c:v>37408</c:v>
                </c:pt>
                <c:pt idx="546">
                  <c:v>37438</c:v>
                </c:pt>
                <c:pt idx="547">
                  <c:v>37469</c:v>
                </c:pt>
                <c:pt idx="548">
                  <c:v>37500</c:v>
                </c:pt>
                <c:pt idx="549">
                  <c:v>37530</c:v>
                </c:pt>
                <c:pt idx="550">
                  <c:v>37561</c:v>
                </c:pt>
                <c:pt idx="551">
                  <c:v>37591</c:v>
                </c:pt>
                <c:pt idx="552">
                  <c:v>37622</c:v>
                </c:pt>
                <c:pt idx="553">
                  <c:v>37653</c:v>
                </c:pt>
                <c:pt idx="554">
                  <c:v>37681</c:v>
                </c:pt>
                <c:pt idx="555">
                  <c:v>37712</c:v>
                </c:pt>
                <c:pt idx="556">
                  <c:v>37742</c:v>
                </c:pt>
                <c:pt idx="557">
                  <c:v>37773</c:v>
                </c:pt>
                <c:pt idx="558">
                  <c:v>37803</c:v>
                </c:pt>
                <c:pt idx="559">
                  <c:v>37834</c:v>
                </c:pt>
                <c:pt idx="560">
                  <c:v>37865</c:v>
                </c:pt>
                <c:pt idx="561">
                  <c:v>37895</c:v>
                </c:pt>
                <c:pt idx="562">
                  <c:v>37926</c:v>
                </c:pt>
                <c:pt idx="563">
                  <c:v>37956</c:v>
                </c:pt>
                <c:pt idx="564">
                  <c:v>37987</c:v>
                </c:pt>
                <c:pt idx="565">
                  <c:v>38018</c:v>
                </c:pt>
                <c:pt idx="566">
                  <c:v>38047</c:v>
                </c:pt>
                <c:pt idx="567">
                  <c:v>38078</c:v>
                </c:pt>
                <c:pt idx="568">
                  <c:v>38108</c:v>
                </c:pt>
                <c:pt idx="569">
                  <c:v>38139</c:v>
                </c:pt>
                <c:pt idx="570">
                  <c:v>38169</c:v>
                </c:pt>
                <c:pt idx="571">
                  <c:v>38200</c:v>
                </c:pt>
                <c:pt idx="572">
                  <c:v>38231</c:v>
                </c:pt>
                <c:pt idx="573">
                  <c:v>38261</c:v>
                </c:pt>
                <c:pt idx="574">
                  <c:v>38292</c:v>
                </c:pt>
                <c:pt idx="575">
                  <c:v>38322</c:v>
                </c:pt>
                <c:pt idx="576">
                  <c:v>38353</c:v>
                </c:pt>
                <c:pt idx="577">
                  <c:v>38384</c:v>
                </c:pt>
                <c:pt idx="578">
                  <c:v>38412</c:v>
                </c:pt>
                <c:pt idx="579">
                  <c:v>38443</c:v>
                </c:pt>
                <c:pt idx="580">
                  <c:v>38473</c:v>
                </c:pt>
                <c:pt idx="581">
                  <c:v>38504</c:v>
                </c:pt>
                <c:pt idx="582">
                  <c:v>38534</c:v>
                </c:pt>
                <c:pt idx="583">
                  <c:v>38565</c:v>
                </c:pt>
                <c:pt idx="584">
                  <c:v>38596</c:v>
                </c:pt>
                <c:pt idx="585">
                  <c:v>38626</c:v>
                </c:pt>
                <c:pt idx="586">
                  <c:v>38657</c:v>
                </c:pt>
                <c:pt idx="587">
                  <c:v>38687</c:v>
                </c:pt>
                <c:pt idx="588">
                  <c:v>38718</c:v>
                </c:pt>
                <c:pt idx="589">
                  <c:v>38749</c:v>
                </c:pt>
                <c:pt idx="590">
                  <c:v>38777</c:v>
                </c:pt>
                <c:pt idx="591">
                  <c:v>38808</c:v>
                </c:pt>
                <c:pt idx="592">
                  <c:v>38838</c:v>
                </c:pt>
                <c:pt idx="593">
                  <c:v>38869</c:v>
                </c:pt>
                <c:pt idx="594">
                  <c:v>38899</c:v>
                </c:pt>
                <c:pt idx="595">
                  <c:v>38930</c:v>
                </c:pt>
                <c:pt idx="596">
                  <c:v>38961</c:v>
                </c:pt>
                <c:pt idx="597">
                  <c:v>38991</c:v>
                </c:pt>
                <c:pt idx="598">
                  <c:v>39022</c:v>
                </c:pt>
                <c:pt idx="599">
                  <c:v>39052</c:v>
                </c:pt>
                <c:pt idx="600">
                  <c:v>39083</c:v>
                </c:pt>
                <c:pt idx="601">
                  <c:v>39114</c:v>
                </c:pt>
                <c:pt idx="602">
                  <c:v>39142</c:v>
                </c:pt>
                <c:pt idx="603">
                  <c:v>39173</c:v>
                </c:pt>
                <c:pt idx="604">
                  <c:v>39203</c:v>
                </c:pt>
                <c:pt idx="605">
                  <c:v>39234</c:v>
                </c:pt>
                <c:pt idx="606">
                  <c:v>39264</c:v>
                </c:pt>
                <c:pt idx="607">
                  <c:v>39295</c:v>
                </c:pt>
                <c:pt idx="608">
                  <c:v>39326</c:v>
                </c:pt>
                <c:pt idx="609">
                  <c:v>39356</c:v>
                </c:pt>
                <c:pt idx="610">
                  <c:v>39387</c:v>
                </c:pt>
                <c:pt idx="611">
                  <c:v>39417</c:v>
                </c:pt>
                <c:pt idx="612">
                  <c:v>39448</c:v>
                </c:pt>
                <c:pt idx="613">
                  <c:v>39479</c:v>
                </c:pt>
                <c:pt idx="614">
                  <c:v>39508</c:v>
                </c:pt>
                <c:pt idx="615">
                  <c:v>39539</c:v>
                </c:pt>
                <c:pt idx="616">
                  <c:v>39569</c:v>
                </c:pt>
                <c:pt idx="617">
                  <c:v>39600</c:v>
                </c:pt>
                <c:pt idx="618">
                  <c:v>39630</c:v>
                </c:pt>
                <c:pt idx="619">
                  <c:v>39661</c:v>
                </c:pt>
                <c:pt idx="620">
                  <c:v>39692</c:v>
                </c:pt>
                <c:pt idx="621">
                  <c:v>39722</c:v>
                </c:pt>
                <c:pt idx="622">
                  <c:v>39753</c:v>
                </c:pt>
                <c:pt idx="623">
                  <c:v>39783</c:v>
                </c:pt>
                <c:pt idx="624">
                  <c:v>39814</c:v>
                </c:pt>
                <c:pt idx="625">
                  <c:v>39845</c:v>
                </c:pt>
                <c:pt idx="626">
                  <c:v>39873</c:v>
                </c:pt>
                <c:pt idx="627">
                  <c:v>39904</c:v>
                </c:pt>
                <c:pt idx="628">
                  <c:v>39934</c:v>
                </c:pt>
                <c:pt idx="629">
                  <c:v>39965</c:v>
                </c:pt>
                <c:pt idx="630">
                  <c:v>39995</c:v>
                </c:pt>
                <c:pt idx="631">
                  <c:v>40026</c:v>
                </c:pt>
                <c:pt idx="632">
                  <c:v>40057</c:v>
                </c:pt>
                <c:pt idx="633">
                  <c:v>40087</c:v>
                </c:pt>
                <c:pt idx="634">
                  <c:v>40118</c:v>
                </c:pt>
                <c:pt idx="635">
                  <c:v>40148</c:v>
                </c:pt>
                <c:pt idx="636">
                  <c:v>40179</c:v>
                </c:pt>
                <c:pt idx="637">
                  <c:v>40210</c:v>
                </c:pt>
                <c:pt idx="638">
                  <c:v>40238</c:v>
                </c:pt>
                <c:pt idx="639">
                  <c:v>40269</c:v>
                </c:pt>
                <c:pt idx="640">
                  <c:v>40299</c:v>
                </c:pt>
                <c:pt idx="641">
                  <c:v>40330</c:v>
                </c:pt>
                <c:pt idx="642">
                  <c:v>40360</c:v>
                </c:pt>
                <c:pt idx="643">
                  <c:v>40391</c:v>
                </c:pt>
                <c:pt idx="644">
                  <c:v>40422</c:v>
                </c:pt>
                <c:pt idx="645">
                  <c:v>40452</c:v>
                </c:pt>
                <c:pt idx="646">
                  <c:v>40483</c:v>
                </c:pt>
                <c:pt idx="647">
                  <c:v>40513</c:v>
                </c:pt>
                <c:pt idx="648">
                  <c:v>40544</c:v>
                </c:pt>
                <c:pt idx="649">
                  <c:v>40575</c:v>
                </c:pt>
                <c:pt idx="650">
                  <c:v>40603</c:v>
                </c:pt>
                <c:pt idx="651">
                  <c:v>40634</c:v>
                </c:pt>
                <c:pt idx="652">
                  <c:v>40664</c:v>
                </c:pt>
                <c:pt idx="653">
                  <c:v>40695</c:v>
                </c:pt>
                <c:pt idx="654">
                  <c:v>40725</c:v>
                </c:pt>
                <c:pt idx="655">
                  <c:v>40756</c:v>
                </c:pt>
                <c:pt idx="656">
                  <c:v>40787</c:v>
                </c:pt>
                <c:pt idx="657">
                  <c:v>40817</c:v>
                </c:pt>
                <c:pt idx="658">
                  <c:v>40848</c:v>
                </c:pt>
                <c:pt idx="659">
                  <c:v>40878</c:v>
                </c:pt>
                <c:pt idx="660">
                  <c:v>40909</c:v>
                </c:pt>
                <c:pt idx="661">
                  <c:v>40940</c:v>
                </c:pt>
                <c:pt idx="662">
                  <c:v>40969</c:v>
                </c:pt>
                <c:pt idx="663">
                  <c:v>41000</c:v>
                </c:pt>
                <c:pt idx="664">
                  <c:v>41030</c:v>
                </c:pt>
                <c:pt idx="665">
                  <c:v>41061</c:v>
                </c:pt>
                <c:pt idx="666">
                  <c:v>41091</c:v>
                </c:pt>
                <c:pt idx="667">
                  <c:v>41122</c:v>
                </c:pt>
                <c:pt idx="668">
                  <c:v>41153</c:v>
                </c:pt>
                <c:pt idx="669">
                  <c:v>41183</c:v>
                </c:pt>
                <c:pt idx="670">
                  <c:v>41214</c:v>
                </c:pt>
                <c:pt idx="671">
                  <c:v>41244</c:v>
                </c:pt>
                <c:pt idx="672">
                  <c:v>41275</c:v>
                </c:pt>
                <c:pt idx="673">
                  <c:v>41306</c:v>
                </c:pt>
                <c:pt idx="674">
                  <c:v>41334</c:v>
                </c:pt>
                <c:pt idx="675">
                  <c:v>41365</c:v>
                </c:pt>
                <c:pt idx="676">
                  <c:v>41395</c:v>
                </c:pt>
                <c:pt idx="677">
                  <c:v>41426</c:v>
                </c:pt>
                <c:pt idx="678">
                  <c:v>41456</c:v>
                </c:pt>
                <c:pt idx="679">
                  <c:v>41487</c:v>
                </c:pt>
                <c:pt idx="680">
                  <c:v>41518</c:v>
                </c:pt>
                <c:pt idx="681">
                  <c:v>41548</c:v>
                </c:pt>
                <c:pt idx="682">
                  <c:v>41579</c:v>
                </c:pt>
                <c:pt idx="683">
                  <c:v>41609</c:v>
                </c:pt>
                <c:pt idx="684">
                  <c:v>41640</c:v>
                </c:pt>
                <c:pt idx="685">
                  <c:v>41671</c:v>
                </c:pt>
                <c:pt idx="686">
                  <c:v>41699</c:v>
                </c:pt>
                <c:pt idx="687">
                  <c:v>41730</c:v>
                </c:pt>
                <c:pt idx="688">
                  <c:v>41760</c:v>
                </c:pt>
                <c:pt idx="689">
                  <c:v>41791</c:v>
                </c:pt>
                <c:pt idx="690">
                  <c:v>41821</c:v>
                </c:pt>
                <c:pt idx="691">
                  <c:v>41852</c:v>
                </c:pt>
                <c:pt idx="692">
                  <c:v>41883</c:v>
                </c:pt>
                <c:pt idx="693">
                  <c:v>41913</c:v>
                </c:pt>
                <c:pt idx="694">
                  <c:v>41944</c:v>
                </c:pt>
                <c:pt idx="695">
                  <c:v>41974</c:v>
                </c:pt>
                <c:pt idx="696">
                  <c:v>42005</c:v>
                </c:pt>
                <c:pt idx="697">
                  <c:v>42036</c:v>
                </c:pt>
                <c:pt idx="698">
                  <c:v>42064</c:v>
                </c:pt>
                <c:pt idx="699">
                  <c:v>42095</c:v>
                </c:pt>
                <c:pt idx="700">
                  <c:v>42125</c:v>
                </c:pt>
                <c:pt idx="701">
                  <c:v>42156</c:v>
                </c:pt>
                <c:pt idx="702">
                  <c:v>42186</c:v>
                </c:pt>
                <c:pt idx="703">
                  <c:v>42217</c:v>
                </c:pt>
                <c:pt idx="704">
                  <c:v>42248</c:v>
                </c:pt>
                <c:pt idx="705">
                  <c:v>42278</c:v>
                </c:pt>
                <c:pt idx="706">
                  <c:v>42309</c:v>
                </c:pt>
                <c:pt idx="707">
                  <c:v>42339</c:v>
                </c:pt>
                <c:pt idx="708">
                  <c:v>42370</c:v>
                </c:pt>
                <c:pt idx="709">
                  <c:v>42401</c:v>
                </c:pt>
                <c:pt idx="710">
                  <c:v>42430</c:v>
                </c:pt>
                <c:pt idx="711">
                  <c:v>42461</c:v>
                </c:pt>
                <c:pt idx="712">
                  <c:v>42491</c:v>
                </c:pt>
                <c:pt idx="713">
                  <c:v>42522</c:v>
                </c:pt>
                <c:pt idx="714">
                  <c:v>42552</c:v>
                </c:pt>
                <c:pt idx="715">
                  <c:v>42583</c:v>
                </c:pt>
                <c:pt idx="716">
                  <c:v>42614</c:v>
                </c:pt>
                <c:pt idx="717">
                  <c:v>42644</c:v>
                </c:pt>
                <c:pt idx="718">
                  <c:v>42675</c:v>
                </c:pt>
                <c:pt idx="719">
                  <c:v>42705</c:v>
                </c:pt>
                <c:pt idx="720">
                  <c:v>42736</c:v>
                </c:pt>
                <c:pt idx="721">
                  <c:v>42767</c:v>
                </c:pt>
                <c:pt idx="722">
                  <c:v>42795</c:v>
                </c:pt>
                <c:pt idx="723">
                  <c:v>42826</c:v>
                </c:pt>
                <c:pt idx="724">
                  <c:v>42856</c:v>
                </c:pt>
                <c:pt idx="725">
                  <c:v>42887</c:v>
                </c:pt>
                <c:pt idx="726">
                  <c:v>42917</c:v>
                </c:pt>
                <c:pt idx="727">
                  <c:v>42948</c:v>
                </c:pt>
                <c:pt idx="728">
                  <c:v>42979</c:v>
                </c:pt>
                <c:pt idx="729">
                  <c:v>43009</c:v>
                </c:pt>
                <c:pt idx="730">
                  <c:v>43040</c:v>
                </c:pt>
                <c:pt idx="731">
                  <c:v>43070</c:v>
                </c:pt>
                <c:pt idx="732">
                  <c:v>43101</c:v>
                </c:pt>
                <c:pt idx="733">
                  <c:v>43132</c:v>
                </c:pt>
                <c:pt idx="734">
                  <c:v>43160</c:v>
                </c:pt>
                <c:pt idx="735">
                  <c:v>43191</c:v>
                </c:pt>
                <c:pt idx="736">
                  <c:v>43221</c:v>
                </c:pt>
                <c:pt idx="737">
                  <c:v>43252</c:v>
                </c:pt>
                <c:pt idx="738">
                  <c:v>43282</c:v>
                </c:pt>
                <c:pt idx="739">
                  <c:v>43313</c:v>
                </c:pt>
                <c:pt idx="740">
                  <c:v>43344</c:v>
                </c:pt>
                <c:pt idx="741">
                  <c:v>43374</c:v>
                </c:pt>
                <c:pt idx="742">
                  <c:v>43405</c:v>
                </c:pt>
                <c:pt idx="743">
                  <c:v>43435</c:v>
                </c:pt>
                <c:pt idx="744">
                  <c:v>43466</c:v>
                </c:pt>
                <c:pt idx="745">
                  <c:v>43497</c:v>
                </c:pt>
                <c:pt idx="746">
                  <c:v>43525</c:v>
                </c:pt>
                <c:pt idx="747">
                  <c:v>43556</c:v>
                </c:pt>
                <c:pt idx="748">
                  <c:v>43586</c:v>
                </c:pt>
                <c:pt idx="749">
                  <c:v>43617</c:v>
                </c:pt>
                <c:pt idx="750">
                  <c:v>43647</c:v>
                </c:pt>
                <c:pt idx="751">
                  <c:v>43678</c:v>
                </c:pt>
                <c:pt idx="752">
                  <c:v>43709</c:v>
                </c:pt>
                <c:pt idx="753">
                  <c:v>43739</c:v>
                </c:pt>
                <c:pt idx="754">
                  <c:v>43770</c:v>
                </c:pt>
                <c:pt idx="755">
                  <c:v>43800</c:v>
                </c:pt>
                <c:pt idx="756">
                  <c:v>43831</c:v>
                </c:pt>
                <c:pt idx="757">
                  <c:v>43862</c:v>
                </c:pt>
                <c:pt idx="758">
                  <c:v>43891</c:v>
                </c:pt>
                <c:pt idx="759">
                  <c:v>43922</c:v>
                </c:pt>
                <c:pt idx="760">
                  <c:v>43952</c:v>
                </c:pt>
                <c:pt idx="761">
                  <c:v>43983</c:v>
                </c:pt>
                <c:pt idx="762">
                  <c:v>44013</c:v>
                </c:pt>
                <c:pt idx="763">
                  <c:v>44044</c:v>
                </c:pt>
                <c:pt idx="764">
                  <c:v>44075</c:v>
                </c:pt>
                <c:pt idx="765">
                  <c:v>44105</c:v>
                </c:pt>
                <c:pt idx="766">
                  <c:v>44136</c:v>
                </c:pt>
                <c:pt idx="767">
                  <c:v>44166</c:v>
                </c:pt>
                <c:pt idx="768">
                  <c:v>44197</c:v>
                </c:pt>
                <c:pt idx="769">
                  <c:v>44228</c:v>
                </c:pt>
                <c:pt idx="770">
                  <c:v>44256</c:v>
                </c:pt>
                <c:pt idx="771">
                  <c:v>44287</c:v>
                </c:pt>
                <c:pt idx="772">
                  <c:v>44317</c:v>
                </c:pt>
                <c:pt idx="773">
                  <c:v>44348</c:v>
                </c:pt>
                <c:pt idx="774">
                  <c:v>44378</c:v>
                </c:pt>
                <c:pt idx="775">
                  <c:v>44409</c:v>
                </c:pt>
                <c:pt idx="776">
                  <c:v>44440</c:v>
                </c:pt>
                <c:pt idx="777">
                  <c:v>44470</c:v>
                </c:pt>
                <c:pt idx="778">
                  <c:v>44501</c:v>
                </c:pt>
                <c:pt idx="779">
                  <c:v>44531</c:v>
                </c:pt>
                <c:pt idx="780">
                  <c:v>44562</c:v>
                </c:pt>
                <c:pt idx="781">
                  <c:v>44593</c:v>
                </c:pt>
                <c:pt idx="782">
                  <c:v>44621</c:v>
                </c:pt>
                <c:pt idx="783">
                  <c:v>44652</c:v>
                </c:pt>
                <c:pt idx="784">
                  <c:v>44682</c:v>
                </c:pt>
                <c:pt idx="785">
                  <c:v>44713</c:v>
                </c:pt>
                <c:pt idx="786">
                  <c:v>44743</c:v>
                </c:pt>
                <c:pt idx="787">
                  <c:v>44774</c:v>
                </c:pt>
                <c:pt idx="788">
                  <c:v>44805</c:v>
                </c:pt>
              </c:numCache>
            </c:numRef>
          </c:cat>
          <c:val>
            <c:numRef>
              <c:f>update!$D$2:$D$790</c:f>
              <c:numCache>
                <c:formatCode>General</c:formatCode>
                <c:ptCount val="789"/>
                <c:pt idx="0">
                  <c:v>0.74736842105263157</c:v>
                </c:pt>
                <c:pt idx="1">
                  <c:v>0.74825174825174812</c:v>
                </c:pt>
                <c:pt idx="2">
                  <c:v>0.74912891986062724</c:v>
                </c:pt>
                <c:pt idx="3">
                  <c:v>0.75</c:v>
                </c:pt>
                <c:pt idx="4">
                  <c:v>0.75</c:v>
                </c:pt>
                <c:pt idx="5">
                  <c:v>0.74740484429065757</c:v>
                </c:pt>
                <c:pt idx="6">
                  <c:v>0.74137931034482762</c:v>
                </c:pt>
                <c:pt idx="7">
                  <c:v>0.73793103448275854</c:v>
                </c:pt>
                <c:pt idx="8">
                  <c:v>0.73539518900343637</c:v>
                </c:pt>
                <c:pt idx="9">
                  <c:v>0.73287671232876705</c:v>
                </c:pt>
                <c:pt idx="10">
                  <c:v>0.7337883959044369</c:v>
                </c:pt>
                <c:pt idx="11">
                  <c:v>0.7337883959044369</c:v>
                </c:pt>
                <c:pt idx="12">
                  <c:v>0.73720136518771329</c:v>
                </c:pt>
                <c:pt idx="13">
                  <c:v>0.72448979591836737</c:v>
                </c:pt>
                <c:pt idx="14">
                  <c:v>0.72542372881355932</c:v>
                </c:pt>
                <c:pt idx="15">
                  <c:v>0.72542372881355932</c:v>
                </c:pt>
                <c:pt idx="16">
                  <c:v>0.72881355932203384</c:v>
                </c:pt>
                <c:pt idx="17">
                  <c:v>0.72635135135135132</c:v>
                </c:pt>
                <c:pt idx="18">
                  <c:v>0.72972972972972971</c:v>
                </c:pt>
                <c:pt idx="19">
                  <c:v>0.733108108108108</c:v>
                </c:pt>
                <c:pt idx="20">
                  <c:v>0.73063973063973064</c:v>
                </c:pt>
                <c:pt idx="21">
                  <c:v>0.73063973063973064</c:v>
                </c:pt>
                <c:pt idx="22">
                  <c:v>0.71812080536912748</c:v>
                </c:pt>
                <c:pt idx="23">
                  <c:v>0.71571906354515047</c:v>
                </c:pt>
                <c:pt idx="24">
                  <c:v>0.71571906354515047</c:v>
                </c:pt>
                <c:pt idx="25">
                  <c:v>0.72240802675585292</c:v>
                </c:pt>
                <c:pt idx="26">
                  <c:v>0.72333333333333327</c:v>
                </c:pt>
                <c:pt idx="27">
                  <c:v>0.72666666666666668</c:v>
                </c:pt>
                <c:pt idx="28">
                  <c:v>0.72425249169435213</c:v>
                </c:pt>
                <c:pt idx="29">
                  <c:v>0.72516556291390721</c:v>
                </c:pt>
                <c:pt idx="30">
                  <c:v>0.72185430463576161</c:v>
                </c:pt>
                <c:pt idx="31">
                  <c:v>0.72516556291390721</c:v>
                </c:pt>
                <c:pt idx="32">
                  <c:v>0.72277227722772275</c:v>
                </c:pt>
                <c:pt idx="33">
                  <c:v>0.73026315789473684</c:v>
                </c:pt>
                <c:pt idx="34">
                  <c:v>0.73026315789473684</c:v>
                </c:pt>
                <c:pt idx="35">
                  <c:v>0.73114754098360657</c:v>
                </c:pt>
                <c:pt idx="36">
                  <c:v>0.73114754098360657</c:v>
                </c:pt>
                <c:pt idx="37">
                  <c:v>0.72549019607843135</c:v>
                </c:pt>
                <c:pt idx="38">
                  <c:v>0.72875816993464049</c:v>
                </c:pt>
                <c:pt idx="39">
                  <c:v>0.73202614379084963</c:v>
                </c:pt>
                <c:pt idx="40">
                  <c:v>0.72875816993464049</c:v>
                </c:pt>
                <c:pt idx="41">
                  <c:v>0.72964169381107491</c:v>
                </c:pt>
                <c:pt idx="42">
                  <c:v>0.73529411764705876</c:v>
                </c:pt>
                <c:pt idx="43">
                  <c:v>0.73529411764705876</c:v>
                </c:pt>
                <c:pt idx="44">
                  <c:v>0.73856209150326801</c:v>
                </c:pt>
                <c:pt idx="45">
                  <c:v>0.73051948051948046</c:v>
                </c:pt>
                <c:pt idx="46">
                  <c:v>0.73701298701298701</c:v>
                </c:pt>
                <c:pt idx="47">
                  <c:v>0.73615635179153105</c:v>
                </c:pt>
                <c:pt idx="48">
                  <c:v>0.73701298701298701</c:v>
                </c:pt>
                <c:pt idx="49">
                  <c:v>0.73376623376623384</c:v>
                </c:pt>
                <c:pt idx="50">
                  <c:v>0.73139158576051788</c:v>
                </c:pt>
                <c:pt idx="51">
                  <c:v>0.71844660194174759</c:v>
                </c:pt>
                <c:pt idx="52">
                  <c:v>0.72491909385113262</c:v>
                </c:pt>
                <c:pt idx="53">
                  <c:v>0.72580645161290325</c:v>
                </c:pt>
                <c:pt idx="54">
                  <c:v>0.72580645161290325</c:v>
                </c:pt>
                <c:pt idx="55">
                  <c:v>0.72347266881028938</c:v>
                </c:pt>
                <c:pt idx="56">
                  <c:v>0.72668810289389074</c:v>
                </c:pt>
                <c:pt idx="57">
                  <c:v>0.72025723472668801</c:v>
                </c:pt>
                <c:pt idx="58">
                  <c:v>0.72115384615384615</c:v>
                </c:pt>
                <c:pt idx="59">
                  <c:v>0.71794871794871795</c:v>
                </c:pt>
                <c:pt idx="60">
                  <c:v>0.71794871794871795</c:v>
                </c:pt>
                <c:pt idx="61">
                  <c:v>0.72435897435897445</c:v>
                </c:pt>
                <c:pt idx="62">
                  <c:v>0.71565495207667729</c:v>
                </c:pt>
                <c:pt idx="63">
                  <c:v>0.72523961661341851</c:v>
                </c:pt>
                <c:pt idx="64">
                  <c:v>0.72292993630573255</c:v>
                </c:pt>
                <c:pt idx="65">
                  <c:v>0.71656050955414019</c:v>
                </c:pt>
                <c:pt idx="66">
                  <c:v>0.71019108280254784</c:v>
                </c:pt>
                <c:pt idx="67">
                  <c:v>0.71111111111111103</c:v>
                </c:pt>
                <c:pt idx="68">
                  <c:v>0.72380952380952379</c:v>
                </c:pt>
                <c:pt idx="69">
                  <c:v>0.72063492063492063</c:v>
                </c:pt>
                <c:pt idx="70">
                  <c:v>0.72063492063492063</c:v>
                </c:pt>
                <c:pt idx="71">
                  <c:v>0.72151898734177211</c:v>
                </c:pt>
                <c:pt idx="72">
                  <c:v>0.72380952380952379</c:v>
                </c:pt>
                <c:pt idx="73">
                  <c:v>0.71835443037974678</c:v>
                </c:pt>
                <c:pt idx="74">
                  <c:v>0.71608832807570977</c:v>
                </c:pt>
                <c:pt idx="75">
                  <c:v>0.71293375394321767</c:v>
                </c:pt>
                <c:pt idx="76">
                  <c:v>0.71293375394321767</c:v>
                </c:pt>
                <c:pt idx="77">
                  <c:v>0.70754716981132071</c:v>
                </c:pt>
                <c:pt idx="78">
                  <c:v>0.71383647798742134</c:v>
                </c:pt>
                <c:pt idx="79">
                  <c:v>0.70846394984326022</c:v>
                </c:pt>
                <c:pt idx="80">
                  <c:v>0.70532915360501569</c:v>
                </c:pt>
                <c:pt idx="81">
                  <c:v>0.70937499999999998</c:v>
                </c:pt>
                <c:pt idx="82">
                  <c:v>0.70625000000000004</c:v>
                </c:pt>
                <c:pt idx="83">
                  <c:v>0.70404984423676009</c:v>
                </c:pt>
                <c:pt idx="84">
                  <c:v>0.70807453416149069</c:v>
                </c:pt>
                <c:pt idx="85">
                  <c:v>0.68944099378881984</c:v>
                </c:pt>
                <c:pt idx="86">
                  <c:v>0.70186335403726707</c:v>
                </c:pt>
                <c:pt idx="87">
                  <c:v>0.69875776397515521</c:v>
                </c:pt>
                <c:pt idx="88">
                  <c:v>0.69875776397515521</c:v>
                </c:pt>
                <c:pt idx="89">
                  <c:v>0.69969040247678027</c:v>
                </c:pt>
                <c:pt idx="90">
                  <c:v>0.69659442724458209</c:v>
                </c:pt>
                <c:pt idx="91">
                  <c:v>0.69969040247678027</c:v>
                </c:pt>
                <c:pt idx="92">
                  <c:v>0.69659442724458209</c:v>
                </c:pt>
                <c:pt idx="93">
                  <c:v>0.69444444444444442</c:v>
                </c:pt>
                <c:pt idx="94">
                  <c:v>0.69230769230769229</c:v>
                </c:pt>
                <c:pt idx="95">
                  <c:v>0.69538461538461538</c:v>
                </c:pt>
                <c:pt idx="96">
                  <c:v>0.69938650306748462</c:v>
                </c:pt>
                <c:pt idx="97">
                  <c:v>0.69631901840490795</c:v>
                </c:pt>
                <c:pt idx="98">
                  <c:v>0.69325153374233128</c:v>
                </c:pt>
                <c:pt idx="99">
                  <c:v>0.70030581039755346</c:v>
                </c:pt>
                <c:pt idx="100">
                  <c:v>0.70336391437308865</c:v>
                </c:pt>
                <c:pt idx="101">
                  <c:v>0.70642201834862384</c:v>
                </c:pt>
                <c:pt idx="102">
                  <c:v>0.70336391437308865</c:v>
                </c:pt>
                <c:pt idx="103">
                  <c:v>0.70336391437308865</c:v>
                </c:pt>
                <c:pt idx="104">
                  <c:v>0.7042682926829269</c:v>
                </c:pt>
                <c:pt idx="105">
                  <c:v>0.70121951219512202</c:v>
                </c:pt>
                <c:pt idx="106">
                  <c:v>0.70212765957446821</c:v>
                </c:pt>
                <c:pt idx="107">
                  <c:v>0.70000000000000007</c:v>
                </c:pt>
                <c:pt idx="108">
                  <c:v>0.70000000000000007</c:v>
                </c:pt>
                <c:pt idx="109">
                  <c:v>0.70090634441087607</c:v>
                </c:pt>
                <c:pt idx="110">
                  <c:v>0.70090634441087607</c:v>
                </c:pt>
                <c:pt idx="111">
                  <c:v>0.69669669669669676</c:v>
                </c:pt>
                <c:pt idx="112">
                  <c:v>0.69461077844311381</c:v>
                </c:pt>
                <c:pt idx="113">
                  <c:v>0.69552238805970157</c:v>
                </c:pt>
                <c:pt idx="114">
                  <c:v>0.6964285714285714</c:v>
                </c:pt>
                <c:pt idx="115">
                  <c:v>0.6913946587537092</c:v>
                </c:pt>
                <c:pt idx="116">
                  <c:v>0.69230769230769229</c:v>
                </c:pt>
                <c:pt idx="117">
                  <c:v>0.68823529411764706</c:v>
                </c:pt>
                <c:pt idx="118">
                  <c:v>0.69117647058823528</c:v>
                </c:pt>
                <c:pt idx="119">
                  <c:v>0.689149560117302</c:v>
                </c:pt>
                <c:pt idx="120">
                  <c:v>0.6900584795321637</c:v>
                </c:pt>
                <c:pt idx="121">
                  <c:v>0.69298245614035081</c:v>
                </c:pt>
                <c:pt idx="122">
                  <c:v>0.68804664723032083</c:v>
                </c:pt>
                <c:pt idx="123">
                  <c:v>0.69476744186046513</c:v>
                </c:pt>
                <c:pt idx="124">
                  <c:v>0.69275362318840572</c:v>
                </c:pt>
                <c:pt idx="125">
                  <c:v>0.68786127167630062</c:v>
                </c:pt>
                <c:pt idx="126">
                  <c:v>0.68587896253602298</c:v>
                </c:pt>
                <c:pt idx="127">
                  <c:v>0.68481375358166185</c:v>
                </c:pt>
                <c:pt idx="128">
                  <c:v>0.68571428571428572</c:v>
                </c:pt>
                <c:pt idx="129">
                  <c:v>0.68091168091168086</c:v>
                </c:pt>
                <c:pt idx="130">
                  <c:v>0.68181818181818177</c:v>
                </c:pt>
                <c:pt idx="131">
                  <c:v>0.67514124293785305</c:v>
                </c:pt>
                <c:pt idx="132">
                  <c:v>0.676056338028169</c:v>
                </c:pt>
                <c:pt idx="133">
                  <c:v>0.67507002801120441</c:v>
                </c:pt>
                <c:pt idx="134">
                  <c:v>0.67318435754189954</c:v>
                </c:pt>
                <c:pt idx="135">
                  <c:v>0.66852367688022285</c:v>
                </c:pt>
                <c:pt idx="136">
                  <c:v>0.66944444444444451</c:v>
                </c:pt>
                <c:pt idx="137">
                  <c:v>0.66850828729281764</c:v>
                </c:pt>
                <c:pt idx="138">
                  <c:v>0.6648351648351648</c:v>
                </c:pt>
                <c:pt idx="139">
                  <c:v>0.66575342465753429</c:v>
                </c:pt>
                <c:pt idx="140">
                  <c:v>0.66212534059945505</c:v>
                </c:pt>
                <c:pt idx="141">
                  <c:v>0.65853658536585369</c:v>
                </c:pt>
                <c:pt idx="142">
                  <c:v>0.65768194070080854</c:v>
                </c:pt>
                <c:pt idx="143">
                  <c:v>0.65322580645161288</c:v>
                </c:pt>
                <c:pt idx="144">
                  <c:v>0.65415549597855227</c:v>
                </c:pt>
                <c:pt idx="145">
                  <c:v>0.64893617021276595</c:v>
                </c:pt>
                <c:pt idx="146">
                  <c:v>0.65343915343915349</c:v>
                </c:pt>
                <c:pt idx="147">
                  <c:v>0.65354330708661412</c:v>
                </c:pt>
                <c:pt idx="148">
                  <c:v>0.65091863517060367</c:v>
                </c:pt>
                <c:pt idx="149">
                  <c:v>0.65274151436031336</c:v>
                </c:pt>
                <c:pt idx="150">
                  <c:v>0.64675324675324675</c:v>
                </c:pt>
                <c:pt idx="151">
                  <c:v>0.64341085271317822</c:v>
                </c:pt>
                <c:pt idx="152">
                  <c:v>0.64267352185089976</c:v>
                </c:pt>
                <c:pt idx="153">
                  <c:v>0.63938618925831203</c:v>
                </c:pt>
                <c:pt idx="154">
                  <c:v>0.63775510204081631</c:v>
                </c:pt>
                <c:pt idx="155">
                  <c:v>0.63705583756345185</c:v>
                </c:pt>
                <c:pt idx="156">
                  <c:v>0.63383838383838387</c:v>
                </c:pt>
                <c:pt idx="157">
                  <c:v>0.63065326633165841</c:v>
                </c:pt>
                <c:pt idx="158">
                  <c:v>0.62344139650872821</c:v>
                </c:pt>
                <c:pt idx="159">
                  <c:v>0.63118811881188119</c:v>
                </c:pt>
                <c:pt idx="160">
                  <c:v>0.62716049382716044</c:v>
                </c:pt>
                <c:pt idx="161">
                  <c:v>0.62009803921568629</c:v>
                </c:pt>
                <c:pt idx="162">
                  <c:v>0.62347188264058684</c:v>
                </c:pt>
                <c:pt idx="163">
                  <c:v>0.61800486618004857</c:v>
                </c:pt>
                <c:pt idx="164">
                  <c:v>0.61985472154963683</c:v>
                </c:pt>
                <c:pt idx="165">
                  <c:v>0.62409638554216862</c:v>
                </c:pt>
                <c:pt idx="166">
                  <c:v>0.62200956937799046</c:v>
                </c:pt>
                <c:pt idx="167">
                  <c:v>0.62380952380952381</c:v>
                </c:pt>
                <c:pt idx="168">
                  <c:v>0.62470308788598572</c:v>
                </c:pt>
                <c:pt idx="169">
                  <c:v>0.62085308056872035</c:v>
                </c:pt>
                <c:pt idx="170">
                  <c:v>0.62085308056872035</c:v>
                </c:pt>
                <c:pt idx="171">
                  <c:v>0.61556603773584906</c:v>
                </c:pt>
                <c:pt idx="172">
                  <c:v>0.61502347417840375</c:v>
                </c:pt>
                <c:pt idx="173">
                  <c:v>0.61448598130841126</c:v>
                </c:pt>
                <c:pt idx="174">
                  <c:v>0.61305361305361306</c:v>
                </c:pt>
                <c:pt idx="175">
                  <c:v>0.62325581395348839</c:v>
                </c:pt>
                <c:pt idx="176">
                  <c:v>0.62558139534883717</c:v>
                </c:pt>
                <c:pt idx="177">
                  <c:v>0.62645011600928069</c:v>
                </c:pt>
                <c:pt idx="178">
                  <c:v>0.62268518518518512</c:v>
                </c:pt>
                <c:pt idx="179">
                  <c:v>0.62355658198614328</c:v>
                </c:pt>
                <c:pt idx="180">
                  <c:v>0.62068965517241381</c:v>
                </c:pt>
                <c:pt idx="181">
                  <c:v>0.61467889908256879</c:v>
                </c:pt>
                <c:pt idx="182">
                  <c:v>0.61697247706422009</c:v>
                </c:pt>
                <c:pt idx="183">
                  <c:v>0.61415525114155256</c:v>
                </c:pt>
                <c:pt idx="184">
                  <c:v>0.61503416856492032</c:v>
                </c:pt>
                <c:pt idx="185">
                  <c:v>0.61363636363636365</c:v>
                </c:pt>
                <c:pt idx="186">
                  <c:v>0.61451247165532885</c:v>
                </c:pt>
                <c:pt idx="187">
                  <c:v>0.61625282167042894</c:v>
                </c:pt>
                <c:pt idx="188">
                  <c:v>0.62302483069977432</c:v>
                </c:pt>
                <c:pt idx="189">
                  <c:v>0.62387387387387383</c:v>
                </c:pt>
                <c:pt idx="190">
                  <c:v>0.6283783783783784</c:v>
                </c:pt>
                <c:pt idx="191">
                  <c:v>0.62331838565022424</c:v>
                </c:pt>
                <c:pt idx="192">
                  <c:v>0.62556053811659185</c:v>
                </c:pt>
                <c:pt idx="193">
                  <c:v>0.6294642857142857</c:v>
                </c:pt>
                <c:pt idx="194">
                  <c:v>0.62888888888888894</c:v>
                </c:pt>
                <c:pt idx="195">
                  <c:v>0.63414634146341464</c:v>
                </c:pt>
                <c:pt idx="196">
                  <c:v>0.63576158940397354</c:v>
                </c:pt>
                <c:pt idx="197">
                  <c:v>0.64317180616740088</c:v>
                </c:pt>
                <c:pt idx="198">
                  <c:v>0.6417582417582417</c:v>
                </c:pt>
                <c:pt idx="199">
                  <c:v>0.64332603938730848</c:v>
                </c:pt>
                <c:pt idx="200">
                  <c:v>0.63913043478260867</c:v>
                </c:pt>
                <c:pt idx="201">
                  <c:v>0.65442764578833701</c:v>
                </c:pt>
                <c:pt idx="202">
                  <c:v>0.67741935483870963</c:v>
                </c:pt>
                <c:pt idx="203">
                  <c:v>0.69593147751605988</c:v>
                </c:pt>
                <c:pt idx="204">
                  <c:v>0.72707889125799574</c:v>
                </c:pt>
                <c:pt idx="205">
                  <c:v>0.74999999999999989</c:v>
                </c:pt>
                <c:pt idx="206">
                  <c:v>0.77521008403361336</c:v>
                </c:pt>
                <c:pt idx="207">
                  <c:v>0.78496868475991655</c:v>
                </c:pt>
                <c:pt idx="208">
                  <c:v>0.78969072164948451</c:v>
                </c:pt>
                <c:pt idx="209">
                  <c:v>0.78775510204081634</c:v>
                </c:pt>
                <c:pt idx="210">
                  <c:v>0.78585858585858581</c:v>
                </c:pt>
                <c:pt idx="211">
                  <c:v>0.78087649402390436</c:v>
                </c:pt>
                <c:pt idx="212">
                  <c:v>0.77514792899408269</c:v>
                </c:pt>
                <c:pt idx="213">
                  <c:v>0.765625</c:v>
                </c:pt>
                <c:pt idx="214">
                  <c:v>0.76356589147286813</c:v>
                </c:pt>
                <c:pt idx="215">
                  <c:v>0.76153846153846161</c:v>
                </c:pt>
                <c:pt idx="216">
                  <c:v>0.76481835564053546</c:v>
                </c:pt>
                <c:pt idx="217">
                  <c:v>0.76325757575757569</c:v>
                </c:pt>
                <c:pt idx="218">
                  <c:v>0.76603773584905666</c:v>
                </c:pt>
                <c:pt idx="219">
                  <c:v>0.76923076923076927</c:v>
                </c:pt>
                <c:pt idx="220">
                  <c:v>0.77196261682242984</c:v>
                </c:pt>
                <c:pt idx="221">
                  <c:v>0.77509293680297409</c:v>
                </c:pt>
                <c:pt idx="222">
                  <c:v>0.78703703703703709</c:v>
                </c:pt>
                <c:pt idx="223">
                  <c:v>0.78966789667896664</c:v>
                </c:pt>
                <c:pt idx="224">
                  <c:v>0.79266055045871564</c:v>
                </c:pt>
                <c:pt idx="225">
                  <c:v>0.79379562043795626</c:v>
                </c:pt>
                <c:pt idx="226">
                  <c:v>0.79528985507246375</c:v>
                </c:pt>
                <c:pt idx="227">
                  <c:v>0.79459459459459458</c:v>
                </c:pt>
                <c:pt idx="228">
                  <c:v>0.7960644007155635</c:v>
                </c:pt>
                <c:pt idx="229">
                  <c:v>0.790035587188612</c:v>
                </c:pt>
                <c:pt idx="230">
                  <c:v>0.78053097345132749</c:v>
                </c:pt>
                <c:pt idx="231">
                  <c:v>0.77425044091710749</c:v>
                </c:pt>
                <c:pt idx="232">
                  <c:v>0.77368421052631586</c:v>
                </c:pt>
                <c:pt idx="233">
                  <c:v>0.77622377622377614</c:v>
                </c:pt>
                <c:pt idx="234">
                  <c:v>0.77777777777777768</c:v>
                </c:pt>
                <c:pt idx="235">
                  <c:v>0.78065630397236618</c:v>
                </c:pt>
                <c:pt idx="236">
                  <c:v>0.78522336769759449</c:v>
                </c:pt>
                <c:pt idx="237">
                  <c:v>0.78803418803418801</c:v>
                </c:pt>
                <c:pt idx="238">
                  <c:v>0.79727427597955702</c:v>
                </c:pt>
                <c:pt idx="239">
                  <c:v>0.80645161290322587</c:v>
                </c:pt>
                <c:pt idx="240">
                  <c:v>0.81112984822934242</c:v>
                </c:pt>
                <c:pt idx="241">
                  <c:v>0.80569514237855944</c:v>
                </c:pt>
                <c:pt idx="242">
                  <c:v>0.80666666666666664</c:v>
                </c:pt>
                <c:pt idx="243">
                  <c:v>0.80597014925373145</c:v>
                </c:pt>
                <c:pt idx="244">
                  <c:v>0.80693069306930687</c:v>
                </c:pt>
                <c:pt idx="245">
                  <c:v>0.80163934426229511</c:v>
                </c:pt>
                <c:pt idx="246">
                  <c:v>0.80228758169934644</c:v>
                </c:pt>
                <c:pt idx="247">
                  <c:v>0.80487804878048785</c:v>
                </c:pt>
                <c:pt idx="248">
                  <c:v>0.80582524271844658</c:v>
                </c:pt>
                <c:pt idx="249">
                  <c:v>0.81451612903225812</c:v>
                </c:pt>
                <c:pt idx="250">
                  <c:v>0.8234349919743178</c:v>
                </c:pt>
                <c:pt idx="251">
                  <c:v>0.82296650717703346</c:v>
                </c:pt>
                <c:pt idx="252">
                  <c:v>0.80982567353407287</c:v>
                </c:pt>
                <c:pt idx="253">
                  <c:v>0.79810725552050477</c:v>
                </c:pt>
                <c:pt idx="254">
                  <c:v>0.79937304075235116</c:v>
                </c:pt>
                <c:pt idx="255">
                  <c:v>0.79937791601866248</c:v>
                </c:pt>
                <c:pt idx="256">
                  <c:v>0.79907264296754255</c:v>
                </c:pt>
                <c:pt idx="257">
                  <c:v>0.79601226993865026</c:v>
                </c:pt>
                <c:pt idx="258">
                  <c:v>0.79420731707317083</c:v>
                </c:pt>
                <c:pt idx="259">
                  <c:v>0.7957639939485629</c:v>
                </c:pt>
                <c:pt idx="260">
                  <c:v>0.79760119940029983</c:v>
                </c:pt>
                <c:pt idx="261">
                  <c:v>0.80505952380952384</c:v>
                </c:pt>
                <c:pt idx="262">
                  <c:v>0.81213017751479299</c:v>
                </c:pt>
                <c:pt idx="263">
                  <c:v>0.82205882352941173</c:v>
                </c:pt>
                <c:pt idx="264">
                  <c:v>0.81459854014598532</c:v>
                </c:pt>
                <c:pt idx="265">
                  <c:v>0.80780346820809246</c:v>
                </c:pt>
                <c:pt idx="266">
                  <c:v>0.82234957020057309</c:v>
                </c:pt>
                <c:pt idx="267">
                  <c:v>0.84637268847795166</c:v>
                </c:pt>
                <c:pt idx="268">
                  <c:v>0.87570621468926557</c:v>
                </c:pt>
                <c:pt idx="269">
                  <c:v>0.90743338008415153</c:v>
                </c:pt>
                <c:pt idx="270">
                  <c:v>0.93602225312934617</c:v>
                </c:pt>
                <c:pt idx="271">
                  <c:v>0.95873452544704263</c:v>
                </c:pt>
                <c:pt idx="272">
                  <c:v>0.98090040927694422</c:v>
                </c:pt>
                <c:pt idx="273">
                  <c:v>0.9932432432432432</c:v>
                </c:pt>
                <c:pt idx="274">
                  <c:v>1</c:v>
                </c:pt>
                <c:pt idx="275">
                  <c:v>1.0145310435931307</c:v>
                </c:pt>
                <c:pt idx="276">
                  <c:v>1.0312907431551499</c:v>
                </c:pt>
                <c:pt idx="277">
                  <c:v>1.0567741935483872</c:v>
                </c:pt>
                <c:pt idx="278">
                  <c:v>1.0750636132315523</c:v>
                </c:pt>
                <c:pt idx="279">
                  <c:v>1.0742138364779874</c:v>
                </c:pt>
                <c:pt idx="280">
                  <c:v>1.0786516853932586</c:v>
                </c:pt>
                <c:pt idx="281">
                  <c:v>1.0679012345679013</c:v>
                </c:pt>
                <c:pt idx="282">
                  <c:v>1.0730198019801982</c:v>
                </c:pt>
                <c:pt idx="283">
                  <c:v>1.0725707257072572</c:v>
                </c:pt>
                <c:pt idx="284">
                  <c:v>1.0657734470158344</c:v>
                </c:pt>
                <c:pt idx="285">
                  <c:v>1.0602409638554218</c:v>
                </c:pt>
                <c:pt idx="286">
                  <c:v>1.0584028605482716</c:v>
                </c:pt>
                <c:pt idx="287">
                  <c:v>1.0683156654888104</c:v>
                </c:pt>
                <c:pt idx="288">
                  <c:v>1.078454332552693</c:v>
                </c:pt>
                <c:pt idx="289">
                  <c:v>1.1082654249126891</c:v>
                </c:pt>
                <c:pt idx="290">
                  <c:v>1.1273148148148149</c:v>
                </c:pt>
                <c:pt idx="291">
                  <c:v>1.12183908045977</c:v>
                </c:pt>
                <c:pt idx="292">
                  <c:v>1.1150341685649203</c:v>
                </c:pt>
                <c:pt idx="293">
                  <c:v>1.0981941309255079</c:v>
                </c:pt>
                <c:pt idx="294">
                  <c:v>1.0835189309576838</c:v>
                </c:pt>
                <c:pt idx="295">
                  <c:v>1.0782800441014333</c:v>
                </c:pt>
                <c:pt idx="296">
                  <c:v>1.074074074074074</c:v>
                </c:pt>
                <c:pt idx="297">
                  <c:v>1.0770901194353963</c:v>
                </c:pt>
                <c:pt idx="298">
                  <c:v>1.0864864864864865</c:v>
                </c:pt>
                <c:pt idx="299">
                  <c:v>1.0913978494623655</c:v>
                </c:pt>
                <c:pt idx="300">
                  <c:v>1.0782422293676313</c:v>
                </c:pt>
                <c:pt idx="301">
                  <c:v>1.0447761194029852</c:v>
                </c:pt>
                <c:pt idx="302">
                  <c:v>1.0287539936102235</c:v>
                </c:pt>
                <c:pt idx="303">
                  <c:v>0.99472016895459348</c:v>
                </c:pt>
                <c:pt idx="304">
                  <c:v>1.0031446540880502</c:v>
                </c:pt>
                <c:pt idx="305">
                  <c:v>1.0239334027055151</c:v>
                </c:pt>
                <c:pt idx="306">
                  <c:v>1.0268872802481903</c:v>
                </c:pt>
                <c:pt idx="307">
                  <c:v>1.0278063851699279</c:v>
                </c:pt>
                <c:pt idx="308">
                  <c:v>1.0318930041152263</c:v>
                </c:pt>
                <c:pt idx="309">
                  <c:v>1.043076923076923</c:v>
                </c:pt>
                <c:pt idx="310">
                  <c:v>1.0534429599177801</c:v>
                </c:pt>
                <c:pt idx="311">
                  <c:v>1.0576131687242798</c:v>
                </c:pt>
                <c:pt idx="312">
                  <c:v>1.0204918032786885</c:v>
                </c:pt>
                <c:pt idx="313">
                  <c:v>0.99693877551020416</c:v>
                </c:pt>
                <c:pt idx="314">
                  <c:v>0.98574338085539714</c:v>
                </c:pt>
                <c:pt idx="315">
                  <c:v>1.0030425963488845</c:v>
                </c:pt>
                <c:pt idx="316">
                  <c:v>1.0151668351870575</c:v>
                </c:pt>
                <c:pt idx="317">
                  <c:v>1.0141129032258063</c:v>
                </c:pt>
                <c:pt idx="318">
                  <c:v>1.0110220440881765</c:v>
                </c:pt>
                <c:pt idx="319">
                  <c:v>1.0109890109890112</c:v>
                </c:pt>
                <c:pt idx="320">
                  <c:v>1.0049751243781095</c:v>
                </c:pt>
                <c:pt idx="321">
                  <c:v>0.99801980198019802</c:v>
                </c:pt>
                <c:pt idx="322">
                  <c:v>0.99014778325123154</c:v>
                </c:pt>
                <c:pt idx="323">
                  <c:v>0.98231827111984282</c:v>
                </c:pt>
                <c:pt idx="324">
                  <c:v>0.97756097560975608</c:v>
                </c:pt>
                <c:pt idx="325">
                  <c:v>0.98638132295719849</c:v>
                </c:pt>
                <c:pt idx="326">
                  <c:v>0.9825581395348838</c:v>
                </c:pt>
                <c:pt idx="327">
                  <c:v>0.98071359691417548</c:v>
                </c:pt>
                <c:pt idx="328">
                  <c:v>0.9759846301633045</c:v>
                </c:pt>
                <c:pt idx="329">
                  <c:v>0.96459330143540667</c:v>
                </c:pt>
                <c:pt idx="330">
                  <c:v>0.95714285714285718</c:v>
                </c:pt>
                <c:pt idx="331">
                  <c:v>0.94971537001897521</c:v>
                </c:pt>
                <c:pt idx="332">
                  <c:v>0.95085066162570886</c:v>
                </c:pt>
                <c:pt idx="333">
                  <c:v>0.95197740112994345</c:v>
                </c:pt>
                <c:pt idx="334">
                  <c:v>0.94736842105263153</c:v>
                </c:pt>
                <c:pt idx="335">
                  <c:v>0.93726591760299627</c:v>
                </c:pt>
                <c:pt idx="336">
                  <c:v>0.93650793650793651</c:v>
                </c:pt>
                <c:pt idx="337">
                  <c:v>0.93129062209842151</c:v>
                </c:pt>
                <c:pt idx="338">
                  <c:v>0.937095282146161</c:v>
                </c:pt>
                <c:pt idx="339">
                  <c:v>0.94372693726937262</c:v>
                </c:pt>
                <c:pt idx="340">
                  <c:v>0.93933823529411775</c:v>
                </c:pt>
                <c:pt idx="341">
                  <c:v>0.93675527039413387</c:v>
                </c:pt>
                <c:pt idx="342">
                  <c:v>0.93418647166361968</c:v>
                </c:pt>
                <c:pt idx="343">
                  <c:v>0.92167577413479063</c:v>
                </c:pt>
                <c:pt idx="344">
                  <c:v>0.92</c:v>
                </c:pt>
                <c:pt idx="345">
                  <c:v>0.91583710407239827</c:v>
                </c:pt>
                <c:pt idx="346">
                  <c:v>0.91629162916291629</c:v>
                </c:pt>
                <c:pt idx="347">
                  <c:v>0.91921005385996413</c:v>
                </c:pt>
                <c:pt idx="348">
                  <c:v>0.91689008042895437</c:v>
                </c:pt>
                <c:pt idx="349">
                  <c:v>0.88680926916221037</c:v>
                </c:pt>
                <c:pt idx="350">
                  <c:v>0.82311111111111102</c:v>
                </c:pt>
                <c:pt idx="351">
                  <c:v>0.77236492471213458</c:v>
                </c:pt>
                <c:pt idx="352">
                  <c:v>0.77099911582670211</c:v>
                </c:pt>
                <c:pt idx="353">
                  <c:v>0.78306878306878303</c:v>
                </c:pt>
                <c:pt idx="354">
                  <c:v>0.75219683655536029</c:v>
                </c:pt>
                <c:pt idx="355">
                  <c:v>0.73204903677758315</c:v>
                </c:pt>
                <c:pt idx="356">
                  <c:v>0.73647469458987791</c:v>
                </c:pt>
                <c:pt idx="357">
                  <c:v>0.72</c:v>
                </c:pt>
                <c:pt idx="358">
                  <c:v>0.71205550737207279</c:v>
                </c:pt>
                <c:pt idx="359">
                  <c:v>0.71366782006920415</c:v>
                </c:pt>
                <c:pt idx="360">
                  <c:v>0.73684210526315785</c:v>
                </c:pt>
                <c:pt idx="361">
                  <c:v>0.75215146299483648</c:v>
                </c:pt>
                <c:pt idx="362">
                  <c:v>0.75128644939965694</c:v>
                </c:pt>
                <c:pt idx="363">
                  <c:v>0.74680306905370841</c:v>
                </c:pt>
                <c:pt idx="364">
                  <c:v>0.74001699235344087</c:v>
                </c:pt>
                <c:pt idx="365">
                  <c:v>0.75063613231552162</c:v>
                </c:pt>
                <c:pt idx="366">
                  <c:v>0.75401521555367712</c:v>
                </c:pt>
                <c:pt idx="367">
                  <c:v>0.76242628475147434</c:v>
                </c:pt>
                <c:pt idx="368">
                  <c:v>0.7575503355704698</c:v>
                </c:pt>
                <c:pt idx="369">
                  <c:v>0.74791318864774625</c:v>
                </c:pt>
                <c:pt idx="370">
                  <c:v>0.74937552039966693</c:v>
                </c:pt>
                <c:pt idx="371">
                  <c:v>0.74335548172757471</c:v>
                </c:pt>
                <c:pt idx="372">
                  <c:v>0.73449131513647636</c:v>
                </c:pt>
                <c:pt idx="373">
                  <c:v>0.73184818481848191</c:v>
                </c:pt>
                <c:pt idx="374">
                  <c:v>0.72637633525061629</c:v>
                </c:pt>
                <c:pt idx="375">
                  <c:v>0.72608340147179062</c:v>
                </c:pt>
                <c:pt idx="376">
                  <c:v>0.72127139364303172</c:v>
                </c:pt>
                <c:pt idx="377">
                  <c:v>0.72159090909090917</c:v>
                </c:pt>
                <c:pt idx="378">
                  <c:v>0.72330097087378653</c:v>
                </c:pt>
                <c:pt idx="379">
                  <c:v>0.72661290322580641</c:v>
                </c:pt>
                <c:pt idx="380">
                  <c:v>0.72012830793905369</c:v>
                </c:pt>
                <c:pt idx="381">
                  <c:v>0.71725239616613412</c:v>
                </c:pt>
                <c:pt idx="382">
                  <c:v>0.71496815286624205</c:v>
                </c:pt>
                <c:pt idx="383">
                  <c:v>0.71111111111111103</c:v>
                </c:pt>
                <c:pt idx="384">
                  <c:v>0.71383399209486165</c:v>
                </c:pt>
                <c:pt idx="385">
                  <c:v>0.71552403467297077</c:v>
                </c:pt>
                <c:pt idx="386">
                  <c:v>0.72056514913657765</c:v>
                </c:pt>
                <c:pt idx="387">
                  <c:v>0.75586854460093889</c:v>
                </c:pt>
                <c:pt idx="388">
                  <c:v>0.75915822291504287</c:v>
                </c:pt>
                <c:pt idx="389">
                  <c:v>0.75232919254658381</c:v>
                </c:pt>
                <c:pt idx="390">
                  <c:v>0.74845201238390102</c:v>
                </c:pt>
                <c:pt idx="391">
                  <c:v>0.73281853281853282</c:v>
                </c:pt>
                <c:pt idx="392">
                  <c:v>0.72209391839876824</c:v>
                </c:pt>
                <c:pt idx="393">
                  <c:v>0.72281776416539056</c:v>
                </c:pt>
                <c:pt idx="394">
                  <c:v>0.71624713958810071</c:v>
                </c:pt>
                <c:pt idx="395">
                  <c:v>0.71580547112462012</c:v>
                </c:pt>
                <c:pt idx="396">
                  <c:v>0.74867524602573821</c:v>
                </c:pt>
                <c:pt idx="397">
                  <c:v>0.74001507159005286</c:v>
                </c:pt>
                <c:pt idx="398">
                  <c:v>0.73108614232209734</c:v>
                </c:pt>
                <c:pt idx="399">
                  <c:v>0.72761194029850751</c:v>
                </c:pt>
                <c:pt idx="400">
                  <c:v>0.71949404761904756</c:v>
                </c:pt>
                <c:pt idx="401">
                  <c:v>0.72020725388601037</c:v>
                </c:pt>
                <c:pt idx="402">
                  <c:v>0.71502209131075101</c:v>
                </c:pt>
                <c:pt idx="403">
                  <c:v>0.74377745241581261</c:v>
                </c:pt>
                <c:pt idx="404">
                  <c:v>0.77680525164113789</c:v>
                </c:pt>
                <c:pt idx="405">
                  <c:v>0.80523255813953487</c:v>
                </c:pt>
                <c:pt idx="406">
                  <c:v>0.80579710144927541</c:v>
                </c:pt>
                <c:pt idx="407">
                  <c:v>0.80086580086580095</c:v>
                </c:pt>
                <c:pt idx="408">
                  <c:v>0.77777777777777779</c:v>
                </c:pt>
                <c:pt idx="409">
                  <c:v>0.74536376604850219</c:v>
                </c:pt>
                <c:pt idx="410">
                  <c:v>0.72526690391459081</c:v>
                </c:pt>
                <c:pt idx="411">
                  <c:v>0.71823988644428671</c:v>
                </c:pt>
                <c:pt idx="412">
                  <c:v>0.72257607926397727</c:v>
                </c:pt>
                <c:pt idx="413">
                  <c:v>0.71297602256699566</c:v>
                </c:pt>
                <c:pt idx="414">
                  <c:v>0.70765987350667603</c:v>
                </c:pt>
                <c:pt idx="415">
                  <c:v>0.70748775367389771</c:v>
                </c:pt>
                <c:pt idx="416">
                  <c:v>0.70781032078103201</c:v>
                </c:pt>
                <c:pt idx="417">
                  <c:v>0.70702853166318724</c:v>
                </c:pt>
                <c:pt idx="418">
                  <c:v>0.71012482662968113</c:v>
                </c:pt>
                <c:pt idx="419">
                  <c:v>0.71250863856254321</c:v>
                </c:pt>
                <c:pt idx="420">
                  <c:v>0.69951757408683668</c:v>
                </c:pt>
                <c:pt idx="421">
                  <c:v>0.69601100412654748</c:v>
                </c:pt>
                <c:pt idx="422">
                  <c:v>0.69362577107607948</c:v>
                </c:pt>
                <c:pt idx="423">
                  <c:v>0.69309637730690365</c:v>
                </c:pt>
                <c:pt idx="424">
                  <c:v>0.69482288828337868</c:v>
                </c:pt>
                <c:pt idx="425">
                  <c:v>0.70224337185588037</c:v>
                </c:pt>
                <c:pt idx="426">
                  <c:v>0.70257452574525747</c:v>
                </c:pt>
                <c:pt idx="427">
                  <c:v>0.69979716024340766</c:v>
                </c:pt>
                <c:pt idx="428">
                  <c:v>0.69952734638757597</c:v>
                </c:pt>
                <c:pt idx="429">
                  <c:v>0.70094086021505364</c:v>
                </c:pt>
                <c:pt idx="430">
                  <c:v>0.70442359249329756</c:v>
                </c:pt>
                <c:pt idx="431">
                  <c:v>0.70387700534759357</c:v>
                </c:pt>
                <c:pt idx="432">
                  <c:v>0.69953364423717523</c:v>
                </c:pt>
                <c:pt idx="433">
                  <c:v>0.6925630810092962</c:v>
                </c:pt>
                <c:pt idx="434">
                  <c:v>0.69562334217506627</c:v>
                </c:pt>
                <c:pt idx="435">
                  <c:v>0.69286657859973577</c:v>
                </c:pt>
                <c:pt idx="436">
                  <c:v>0.68708827404479567</c:v>
                </c:pt>
                <c:pt idx="437">
                  <c:v>0.68310322156476011</c:v>
                </c:pt>
                <c:pt idx="438">
                  <c:v>0.67892317793827972</c:v>
                </c:pt>
                <c:pt idx="439">
                  <c:v>0.67670157068062831</c:v>
                </c:pt>
                <c:pt idx="440">
                  <c:v>0.67364290385873116</c:v>
                </c:pt>
                <c:pt idx="441">
                  <c:v>0.68644067796610164</c:v>
                </c:pt>
                <c:pt idx="442">
                  <c:v>0.67836257309941517</c:v>
                </c:pt>
                <c:pt idx="443">
                  <c:v>0.67206740116655861</c:v>
                </c:pt>
                <c:pt idx="444">
                  <c:v>0.66537216828478962</c:v>
                </c:pt>
                <c:pt idx="445">
                  <c:v>0.67248062015503862</c:v>
                </c:pt>
                <c:pt idx="446">
                  <c:v>0.67160334835801672</c:v>
                </c:pt>
                <c:pt idx="447">
                  <c:v>0.66688102893890677</c:v>
                </c:pt>
                <c:pt idx="448">
                  <c:v>0.65939704939063493</c:v>
                </c:pt>
                <c:pt idx="449">
                  <c:v>0.65920716112531963</c:v>
                </c:pt>
                <c:pt idx="450">
                  <c:v>0.66687938736439056</c:v>
                </c:pt>
                <c:pt idx="451">
                  <c:v>0.67918523233609174</c:v>
                </c:pt>
                <c:pt idx="452">
                  <c:v>0.67365079365079361</c:v>
                </c:pt>
                <c:pt idx="453">
                  <c:v>0.66983523447401772</c:v>
                </c:pt>
                <c:pt idx="454">
                  <c:v>0.67067003792667512</c:v>
                </c:pt>
                <c:pt idx="455">
                  <c:v>0.66898294377763734</c:v>
                </c:pt>
                <c:pt idx="456">
                  <c:v>0.66477987421383644</c:v>
                </c:pt>
                <c:pt idx="457">
                  <c:v>0.66373902132998741</c:v>
                </c:pt>
                <c:pt idx="458">
                  <c:v>0.6597873671044403</c:v>
                </c:pt>
                <c:pt idx="459">
                  <c:v>0.65835411471321692</c:v>
                </c:pt>
                <c:pt idx="460">
                  <c:v>0.65836963285625394</c:v>
                </c:pt>
                <c:pt idx="461">
                  <c:v>0.66232153941651151</c:v>
                </c:pt>
                <c:pt idx="462">
                  <c:v>0.65551425030978927</c:v>
                </c:pt>
                <c:pt idx="463">
                  <c:v>0.65265760197775025</c:v>
                </c:pt>
                <c:pt idx="464">
                  <c:v>0.6418002466091246</c:v>
                </c:pt>
                <c:pt idx="465">
                  <c:v>0.64167178856791651</c:v>
                </c:pt>
                <c:pt idx="466">
                  <c:v>0.6343558282208589</c:v>
                </c:pt>
                <c:pt idx="467">
                  <c:v>0.64009809932556716</c:v>
                </c:pt>
                <c:pt idx="468">
                  <c:v>0.65302382406841797</c:v>
                </c:pt>
                <c:pt idx="469">
                  <c:v>0.65304878048780479</c:v>
                </c:pt>
                <c:pt idx="470">
                  <c:v>0.65875912408759119</c:v>
                </c:pt>
                <c:pt idx="471">
                  <c:v>0.67557715674362095</c:v>
                </c:pt>
                <c:pt idx="472">
                  <c:v>0.67878787878787883</c:v>
                </c:pt>
                <c:pt idx="473">
                  <c:v>0.66686819830713417</c:v>
                </c:pt>
                <c:pt idx="474">
                  <c:v>0.66445383222691612</c:v>
                </c:pt>
                <c:pt idx="475">
                  <c:v>0.66084337349397593</c:v>
                </c:pt>
                <c:pt idx="476">
                  <c:v>0.6594594594594595</c:v>
                </c:pt>
                <c:pt idx="477">
                  <c:v>0.66247002398081534</c:v>
                </c:pt>
                <c:pt idx="478">
                  <c:v>0.66866028708133973</c:v>
                </c:pt>
                <c:pt idx="479">
                  <c:v>0.68040621266427714</c:v>
                </c:pt>
                <c:pt idx="480">
                  <c:v>0.68653158522050062</c:v>
                </c:pt>
                <c:pt idx="481">
                  <c:v>0.68411659726353369</c:v>
                </c:pt>
                <c:pt idx="482">
                  <c:v>0.67102137767220904</c:v>
                </c:pt>
                <c:pt idx="483">
                  <c:v>0.65719360568383656</c:v>
                </c:pt>
                <c:pt idx="484">
                  <c:v>0.64302600472813243</c:v>
                </c:pt>
                <c:pt idx="485">
                  <c:v>0.64935064935064934</c:v>
                </c:pt>
                <c:pt idx="486">
                  <c:v>0.64289923394225101</c:v>
                </c:pt>
                <c:pt idx="487">
                  <c:v>0.65312131919905769</c:v>
                </c:pt>
                <c:pt idx="488">
                  <c:v>0.66039952996474738</c:v>
                </c:pt>
                <c:pt idx="489">
                  <c:v>0.65533411488862836</c:v>
                </c:pt>
                <c:pt idx="490">
                  <c:v>0.65222482435597184</c:v>
                </c:pt>
                <c:pt idx="491">
                  <c:v>0.64135514018691586</c:v>
                </c:pt>
                <c:pt idx="492">
                  <c:v>0.62645687645687653</c:v>
                </c:pt>
                <c:pt idx="493">
                  <c:v>0.61140197789412443</c:v>
                </c:pt>
                <c:pt idx="494">
                  <c:v>0.59988385598141702</c:v>
                </c:pt>
                <c:pt idx="495">
                  <c:v>0.59362318840579709</c:v>
                </c:pt>
                <c:pt idx="496">
                  <c:v>0.59687680740312321</c:v>
                </c:pt>
                <c:pt idx="497">
                  <c:v>0.59815242494226328</c:v>
                </c:pt>
                <c:pt idx="498">
                  <c:v>0.59538904899135447</c:v>
                </c:pt>
                <c:pt idx="499">
                  <c:v>0.58678160919540223</c:v>
                </c:pt>
                <c:pt idx="500">
                  <c:v>0.58151549942594716</c:v>
                </c:pt>
                <c:pt idx="501">
                  <c:v>0.58199541284403666</c:v>
                </c:pt>
                <c:pt idx="502">
                  <c:v>0.57837528604118982</c:v>
                </c:pt>
                <c:pt idx="503">
                  <c:v>0.57069555302166475</c:v>
                </c:pt>
                <c:pt idx="504">
                  <c:v>0.56776765375854221</c:v>
                </c:pt>
                <c:pt idx="505">
                  <c:v>0.56492027334851935</c:v>
                </c:pt>
                <c:pt idx="506">
                  <c:v>0.57142857142857151</c:v>
                </c:pt>
                <c:pt idx="507">
                  <c:v>0.59841179807146905</c:v>
                </c:pt>
                <c:pt idx="508">
                  <c:v>0.59433427762039659</c:v>
                </c:pt>
                <c:pt idx="509">
                  <c:v>0.5917327293318233</c:v>
                </c:pt>
                <c:pt idx="510">
                  <c:v>0.60248447204968947</c:v>
                </c:pt>
                <c:pt idx="511">
                  <c:v>0.61759729272419628</c:v>
                </c:pt>
                <c:pt idx="512">
                  <c:v>0.62879640044994367</c:v>
                </c:pt>
                <c:pt idx="513">
                  <c:v>0.62886019090398659</c:v>
                </c:pt>
                <c:pt idx="514">
                  <c:v>0.625</c:v>
                </c:pt>
                <c:pt idx="515">
                  <c:v>0.6368214885282597</c:v>
                </c:pt>
                <c:pt idx="516">
                  <c:v>0.64138315672057999</c:v>
                </c:pt>
                <c:pt idx="517">
                  <c:v>0.66220735785953178</c:v>
                </c:pt>
                <c:pt idx="518">
                  <c:v>0.69055555555555559</c:v>
                </c:pt>
                <c:pt idx="519">
                  <c:v>0.67054908485856901</c:v>
                </c:pt>
                <c:pt idx="520">
                  <c:v>0.66408411732152739</c:v>
                </c:pt>
                <c:pt idx="521">
                  <c:v>0.70016565433462175</c:v>
                </c:pt>
                <c:pt idx="522">
                  <c:v>0.70137741046831958</c:v>
                </c:pt>
                <c:pt idx="523">
                  <c:v>0.68059373282023083</c:v>
                </c:pt>
                <c:pt idx="524">
                  <c:v>0.70872188699945138</c:v>
                </c:pt>
                <c:pt idx="525">
                  <c:v>0.70974808324205918</c:v>
                </c:pt>
                <c:pt idx="526">
                  <c:v>0.70562534134352806</c:v>
                </c:pt>
                <c:pt idx="527">
                  <c:v>0.70976541189307141</c:v>
                </c:pt>
                <c:pt idx="528">
                  <c:v>0.73409461663947795</c:v>
                </c:pt>
                <c:pt idx="529">
                  <c:v>0.72722342733188716</c:v>
                </c:pt>
                <c:pt idx="530">
                  <c:v>0.71304818624796962</c:v>
                </c:pt>
                <c:pt idx="531">
                  <c:v>0.71474878444084289</c:v>
                </c:pt>
                <c:pt idx="532">
                  <c:v>0.74689692390717755</c:v>
                </c:pt>
                <c:pt idx="533">
                  <c:v>0.73602150537634414</c:v>
                </c:pt>
                <c:pt idx="534">
                  <c:v>0.69527896995708149</c:v>
                </c:pt>
                <c:pt idx="535">
                  <c:v>0.68184252811997859</c:v>
                </c:pt>
                <c:pt idx="536">
                  <c:v>0.69962586851950836</c:v>
                </c:pt>
                <c:pt idx="537">
                  <c:v>0.65581643543223056</c:v>
                </c:pt>
                <c:pt idx="538">
                  <c:v>0.62147793726741096</c:v>
                </c:pt>
                <c:pt idx="539">
                  <c:v>0.60456475583864122</c:v>
                </c:pt>
                <c:pt idx="540">
                  <c:v>0.60519342872284054</c:v>
                </c:pt>
                <c:pt idx="541">
                  <c:v>0.60021152829190905</c:v>
                </c:pt>
                <c:pt idx="542">
                  <c:v>0.62156448202959835</c:v>
                </c:pt>
                <c:pt idx="543">
                  <c:v>0.64048497627833423</c:v>
                </c:pt>
                <c:pt idx="544">
                  <c:v>0.64157894736842114</c:v>
                </c:pt>
                <c:pt idx="545">
                  <c:v>0.63932702418506837</c:v>
                </c:pt>
                <c:pt idx="546">
                  <c:v>0.64251968503937007</c:v>
                </c:pt>
                <c:pt idx="547">
                  <c:v>0.6441653584510727</c:v>
                </c:pt>
                <c:pt idx="548">
                  <c:v>0.64662833246210139</c:v>
                </c:pt>
                <c:pt idx="549">
                  <c:v>0.66266318537859015</c:v>
                </c:pt>
                <c:pt idx="550">
                  <c:v>0.66023970818134448</c:v>
                </c:pt>
                <c:pt idx="551">
                  <c:v>0.66163456533055698</c:v>
                </c:pt>
                <c:pt idx="552">
                  <c:v>0.69386694386694381</c:v>
                </c:pt>
                <c:pt idx="553">
                  <c:v>0.73142857142857154</c:v>
                </c:pt>
                <c:pt idx="554">
                  <c:v>0.7475324675324676</c:v>
                </c:pt>
                <c:pt idx="555">
                  <c:v>0.70909090909090911</c:v>
                </c:pt>
                <c:pt idx="556">
                  <c:v>0.6708138932089166</c:v>
                </c:pt>
                <c:pt idx="557">
                  <c:v>0.67253886010362696</c:v>
                </c:pt>
                <c:pt idx="558">
                  <c:v>0.68355739400206816</c:v>
                </c:pt>
                <c:pt idx="559">
                  <c:v>0.71177685950413228</c:v>
                </c:pt>
                <c:pt idx="560">
                  <c:v>0.73773877129581833</c:v>
                </c:pt>
                <c:pt idx="561">
                  <c:v>0.71030927835051549</c:v>
                </c:pt>
                <c:pt idx="562">
                  <c:v>0.70567010309278355</c:v>
                </c:pt>
                <c:pt idx="563">
                  <c:v>0.71472708547888786</c:v>
                </c:pt>
                <c:pt idx="564">
                  <c:v>0.73946557040082228</c:v>
                </c:pt>
                <c:pt idx="565">
                  <c:v>0.74807593637762959</c:v>
                </c:pt>
                <c:pt idx="566">
                  <c:v>0.74219948849104855</c:v>
                </c:pt>
                <c:pt idx="567">
                  <c:v>0.73200612557427258</c:v>
                </c:pt>
                <c:pt idx="568">
                  <c:v>0.75229357798165142</c:v>
                </c:pt>
                <c:pt idx="569">
                  <c:v>0.77060020345879965</c:v>
                </c:pt>
                <c:pt idx="570">
                  <c:v>0.76778455284552838</c:v>
                </c:pt>
                <c:pt idx="571">
                  <c:v>0.7694261046216353</c:v>
                </c:pt>
                <c:pt idx="572">
                  <c:v>0.77417721518987348</c:v>
                </c:pt>
                <c:pt idx="573">
                  <c:v>0.80141485598787265</c:v>
                </c:pt>
                <c:pt idx="574">
                  <c:v>0.82602118003025715</c:v>
                </c:pt>
                <c:pt idx="575">
                  <c:v>0.81722054380664666</c:v>
                </c:pt>
                <c:pt idx="576">
                  <c:v>0.78994974874371848</c:v>
                </c:pt>
                <c:pt idx="577">
                  <c:v>0.8114343029087262</c:v>
                </c:pt>
                <c:pt idx="578">
                  <c:v>0.81709145427286356</c:v>
                </c:pt>
                <c:pt idx="579">
                  <c:v>0.83266733266733262</c:v>
                </c:pt>
                <c:pt idx="580">
                  <c:v>0.81446384039900255</c:v>
                </c:pt>
                <c:pt idx="581">
                  <c:v>0.81605184446660017</c:v>
                </c:pt>
                <c:pt idx="582">
                  <c:v>0.86012941762070683</c:v>
                </c:pt>
                <c:pt idx="583">
                  <c:v>0.912481352560915</c:v>
                </c:pt>
                <c:pt idx="584">
                  <c:v>1.0342771982116243</c:v>
                </c:pt>
                <c:pt idx="585">
                  <c:v>1.0193069306930693</c:v>
                </c:pt>
                <c:pt idx="586">
                  <c:v>0.94320987654320987</c:v>
                </c:pt>
                <c:pt idx="587">
                  <c:v>0.92504930966469423</c:v>
                </c:pt>
                <c:pt idx="588">
                  <c:v>0.96751968503937014</c:v>
                </c:pt>
                <c:pt idx="589">
                  <c:v>0.95333988212180742</c:v>
                </c:pt>
                <c:pt idx="590">
                  <c:v>0.9397944199706314</c:v>
                </c:pt>
                <c:pt idx="591">
                  <c:v>0.96923828125</c:v>
                </c:pt>
                <c:pt idx="592">
                  <c:v>0.97273612463485881</c:v>
                </c:pt>
                <c:pt idx="593">
                  <c:v>0.97037396794560471</c:v>
                </c:pt>
                <c:pt idx="594">
                  <c:v>1.0077556955889482</c:v>
                </c:pt>
                <c:pt idx="595">
                  <c:v>1.0246615087040618</c:v>
                </c:pt>
                <c:pt idx="596">
                  <c:v>0.95608108108108114</c:v>
                </c:pt>
                <c:pt idx="597">
                  <c:v>0.88680154142581891</c:v>
                </c:pt>
                <c:pt idx="598">
                  <c:v>0.88594802694898933</c:v>
                </c:pt>
                <c:pt idx="599">
                  <c:v>0.92599711677078322</c:v>
                </c:pt>
                <c:pt idx="600">
                  <c:v>0.91218120805369129</c:v>
                </c:pt>
                <c:pt idx="601">
                  <c:v>0.91954957324216424</c:v>
                </c:pt>
                <c:pt idx="602">
                  <c:v>0.95601142213181289</c:v>
                </c:pt>
                <c:pt idx="603">
                  <c:v>0.9692963427367256</c:v>
                </c:pt>
                <c:pt idx="604">
                  <c:v>0.99322568052633087</c:v>
                </c:pt>
                <c:pt idx="605">
                  <c:v>0.99718145176622686</c:v>
                </c:pt>
                <c:pt idx="606">
                  <c:v>0.99461980424437668</c:v>
                </c:pt>
                <c:pt idx="607">
                  <c:v>0.9777045173575093</c:v>
                </c:pt>
                <c:pt idx="608">
                  <c:v>0.99616173648335649</c:v>
                </c:pt>
                <c:pt idx="609">
                  <c:v>1.0014570179698883</c:v>
                </c:pt>
                <c:pt idx="610">
                  <c:v>1.05244992006019</c:v>
                </c:pt>
                <c:pt idx="611">
                  <c:v>1.0585500637994445</c:v>
                </c:pt>
                <c:pt idx="612">
                  <c:v>1.0608314504773801</c:v>
                </c:pt>
                <c:pt idx="613">
                  <c:v>1.0738154333711947</c:v>
                </c:pt>
                <c:pt idx="614">
                  <c:v>1.0882800111929858</c:v>
                </c:pt>
                <c:pt idx="615">
                  <c:v>1.0942300521998507</c:v>
                </c:pt>
                <c:pt idx="616">
                  <c:v>1.1348680537462315</c:v>
                </c:pt>
                <c:pt idx="617">
                  <c:v>1.2165821821152705</c:v>
                </c:pt>
                <c:pt idx="618">
                  <c:v>1.2555228856527678</c:v>
                </c:pt>
                <c:pt idx="619">
                  <c:v>1.2133756637229485</c:v>
                </c:pt>
                <c:pt idx="620">
                  <c:v>1.2003202392103842</c:v>
                </c:pt>
                <c:pt idx="621">
                  <c:v>1.0981465763787663</c:v>
                </c:pt>
                <c:pt idx="622">
                  <c:v>0.89955150336257239</c:v>
                </c:pt>
                <c:pt idx="623">
                  <c:v>0.81402788982367169</c:v>
                </c:pt>
                <c:pt idx="624">
                  <c:v>0.82201190728147744</c:v>
                </c:pt>
                <c:pt idx="625">
                  <c:v>0.84356174698795183</c:v>
                </c:pt>
                <c:pt idx="626">
                  <c:v>0.8174687174975831</c:v>
                </c:pt>
                <c:pt idx="627">
                  <c:v>0.81182957943540646</c:v>
                </c:pt>
                <c:pt idx="628">
                  <c:v>0.82150166282936821</c:v>
                </c:pt>
                <c:pt idx="629">
                  <c:v>0.89923418160575408</c:v>
                </c:pt>
                <c:pt idx="630">
                  <c:v>0.89289118547132884</c:v>
                </c:pt>
                <c:pt idx="631">
                  <c:v>0.91839031235193347</c:v>
                </c:pt>
                <c:pt idx="632">
                  <c:v>0.92204892688250273</c:v>
                </c:pt>
                <c:pt idx="633">
                  <c:v>0.92842662845066459</c:v>
                </c:pt>
                <c:pt idx="634">
                  <c:v>0.95588808425403093</c:v>
                </c:pt>
                <c:pt idx="635">
                  <c:v>0.95035335769034002</c:v>
                </c:pt>
                <c:pt idx="636">
                  <c:v>0.96452933151432463</c:v>
                </c:pt>
                <c:pt idx="637">
                  <c:v>0.94968083323139929</c:v>
                </c:pt>
                <c:pt idx="638">
                  <c:v>0.94810741769067364</c:v>
                </c:pt>
                <c:pt idx="639">
                  <c:v>0.94745541657986976</c:v>
                </c:pt>
                <c:pt idx="640">
                  <c:v>0.93514269421891549</c:v>
                </c:pt>
                <c:pt idx="641">
                  <c:v>0.92120039422407485</c:v>
                </c:pt>
                <c:pt idx="642">
                  <c:v>0.93455997614777542</c:v>
                </c:pt>
                <c:pt idx="643">
                  <c:v>0.94248992140274224</c:v>
                </c:pt>
                <c:pt idx="644">
                  <c:v>0.94642124206737588</c:v>
                </c:pt>
                <c:pt idx="645">
                  <c:v>0.97691926249830952</c:v>
                </c:pt>
                <c:pt idx="646">
                  <c:v>0.98805756496765684</c:v>
                </c:pt>
                <c:pt idx="647">
                  <c:v>1.0215297985544856</c:v>
                </c:pt>
                <c:pt idx="648">
                  <c:v>1.0289717822470972</c:v>
                </c:pt>
                <c:pt idx="649">
                  <c:v>1.0396706285028203</c:v>
                </c:pt>
                <c:pt idx="650">
                  <c:v>1.0744001002443455</c:v>
                </c:pt>
                <c:pt idx="651">
                  <c:v>1.1083910301394109</c:v>
                </c:pt>
                <c:pt idx="652">
                  <c:v>1.1185190141630421</c:v>
                </c:pt>
                <c:pt idx="653">
                  <c:v>1.0927337703663156</c:v>
                </c:pt>
                <c:pt idx="654">
                  <c:v>1.093105346819526</c:v>
                </c:pt>
                <c:pt idx="655">
                  <c:v>1.0930568223074266</c:v>
                </c:pt>
                <c:pt idx="656">
                  <c:v>1.0992048399508223</c:v>
                </c:pt>
                <c:pt idx="657">
                  <c:v>1.0889557009527342</c:v>
                </c:pt>
                <c:pt idx="658">
                  <c:v>1.0914107157810302</c:v>
                </c:pt>
                <c:pt idx="659">
                  <c:v>1.0701303841164442</c:v>
                </c:pt>
                <c:pt idx="660">
                  <c:v>1.074597260802977</c:v>
                </c:pt>
                <c:pt idx="661">
                  <c:v>1.0914951279195209</c:v>
                </c:pt>
                <c:pt idx="662">
                  <c:v>1.0930680415619884</c:v>
                </c:pt>
                <c:pt idx="663">
                  <c:v>1.090745068915052</c:v>
                </c:pt>
                <c:pt idx="664">
                  <c:v>1.0548895403622658</c:v>
                </c:pt>
                <c:pt idx="665">
                  <c:v>1.027323046907322</c:v>
                </c:pt>
                <c:pt idx="666">
                  <c:v>1.0156455189807367</c:v>
                </c:pt>
                <c:pt idx="667">
                  <c:v>1.0640829073156324</c:v>
                </c:pt>
                <c:pt idx="668">
                  <c:v>1.0968009052323993</c:v>
                </c:pt>
                <c:pt idx="669">
                  <c:v>1.1081835653438603</c:v>
                </c:pt>
                <c:pt idx="670">
                  <c:v>1.0756019539186443</c:v>
                </c:pt>
                <c:pt idx="671">
                  <c:v>1.0560276189448701</c:v>
                </c:pt>
                <c:pt idx="672">
                  <c:v>1.055100784139793</c:v>
                </c:pt>
                <c:pt idx="673">
                  <c:v>1.0994414560840009</c:v>
                </c:pt>
                <c:pt idx="674">
                  <c:v>1.0592841739907386</c:v>
                </c:pt>
                <c:pt idx="675">
                  <c:v>1.0328176539307312</c:v>
                </c:pt>
                <c:pt idx="676">
                  <c:v>1.0320692200724475</c:v>
                </c:pt>
                <c:pt idx="677">
                  <c:v>1.0401157060209987</c:v>
                </c:pt>
                <c:pt idx="678">
                  <c:v>1.0389344963229006</c:v>
                </c:pt>
                <c:pt idx="679">
                  <c:v>1.0447946538303974</c:v>
                </c:pt>
                <c:pt idx="680">
                  <c:v>1.034277801448658</c:v>
                </c:pt>
                <c:pt idx="681">
                  <c:v>1.0299377237454295</c:v>
                </c:pt>
                <c:pt idx="682">
                  <c:v>1.0312671280894292</c:v>
                </c:pt>
                <c:pt idx="683">
                  <c:v>1.0423059140902362</c:v>
                </c:pt>
                <c:pt idx="684">
                  <c:v>1.0609380363704171</c:v>
                </c:pt>
                <c:pt idx="685">
                  <c:v>1.0581747359061753</c:v>
                </c:pt>
                <c:pt idx="686">
                  <c:v>1.0563592181722135</c:v>
                </c:pt>
                <c:pt idx="687">
                  <c:v>1.0539582911520551</c:v>
                </c:pt>
                <c:pt idx="688">
                  <c:v>1.049189783142269</c:v>
                </c:pt>
                <c:pt idx="689">
                  <c:v>1.0499375622800491</c:v>
                </c:pt>
                <c:pt idx="690">
                  <c:v>1.0442872436449129</c:v>
                </c:pt>
                <c:pt idx="691">
                  <c:v>1.0305949959103207</c:v>
                </c:pt>
                <c:pt idx="692">
                  <c:v>1.0118264889901418</c:v>
                </c:pt>
                <c:pt idx="693">
                  <c:v>0.99109498267075269</c:v>
                </c:pt>
                <c:pt idx="694">
                  <c:v>0.95639318794945249</c:v>
                </c:pt>
                <c:pt idx="695">
                  <c:v>0.91214772271938027</c:v>
                </c:pt>
                <c:pt idx="696">
                  <c:v>0.83368152420030772</c:v>
                </c:pt>
                <c:pt idx="697">
                  <c:v>0.84531502423263327</c:v>
                </c:pt>
                <c:pt idx="698">
                  <c:v>0.85463230254823375</c:v>
                </c:pt>
                <c:pt idx="699">
                  <c:v>0.84350683251431557</c:v>
                </c:pt>
                <c:pt idx="700">
                  <c:v>0.86463953526861081</c:v>
                </c:pt>
                <c:pt idx="701">
                  <c:v>0.87586340802432416</c:v>
                </c:pt>
                <c:pt idx="702">
                  <c:v>0.87243831550306106</c:v>
                </c:pt>
                <c:pt idx="703">
                  <c:v>0.85899669298278125</c:v>
                </c:pt>
                <c:pt idx="704">
                  <c:v>0.81065774548323988</c:v>
                </c:pt>
                <c:pt idx="705">
                  <c:v>0.80246792031767911</c:v>
                </c:pt>
                <c:pt idx="706">
                  <c:v>0.79885850450988982</c:v>
                </c:pt>
                <c:pt idx="707">
                  <c:v>0.77753151745881166</c:v>
                </c:pt>
                <c:pt idx="708">
                  <c:v>0.75620011838909185</c:v>
                </c:pt>
                <c:pt idx="709">
                  <c:v>0.71850841106268593</c:v>
                </c:pt>
                <c:pt idx="710">
                  <c:v>0.74105069679114155</c:v>
                </c:pt>
                <c:pt idx="711">
                  <c:v>0.75729970675438352</c:v>
                </c:pt>
                <c:pt idx="712">
                  <c:v>0.76312328789295003</c:v>
                </c:pt>
                <c:pt idx="713">
                  <c:v>0.77926395734022791</c:v>
                </c:pt>
                <c:pt idx="714">
                  <c:v>0.76280822664014292</c:v>
                </c:pt>
                <c:pt idx="715">
                  <c:v>0.75988133143871539</c:v>
                </c:pt>
                <c:pt idx="716">
                  <c:v>0.77255045370154551</c:v>
                </c:pt>
                <c:pt idx="717">
                  <c:v>0.78661566496215019</c:v>
                </c:pt>
                <c:pt idx="718">
                  <c:v>0.78712206540778662</c:v>
                </c:pt>
                <c:pt idx="719">
                  <c:v>0.79830745838668382</c:v>
                </c:pt>
                <c:pt idx="720">
                  <c:v>0.81994434396547244</c:v>
                </c:pt>
                <c:pt idx="721">
                  <c:v>0.81328536482362412</c:v>
                </c:pt>
                <c:pt idx="722">
                  <c:v>0.8070645243560316</c:v>
                </c:pt>
                <c:pt idx="723">
                  <c:v>0.80785106696334397</c:v>
                </c:pt>
                <c:pt idx="724">
                  <c:v>0.78928131090164266</c:v>
                </c:pt>
                <c:pt idx="725">
                  <c:v>0.78574436138012116</c:v>
                </c:pt>
                <c:pt idx="726">
                  <c:v>0.77780026588884255</c:v>
                </c:pt>
                <c:pt idx="727">
                  <c:v>0.79771120834735776</c:v>
                </c:pt>
                <c:pt idx="728">
                  <c:v>0.84142762210654554</c:v>
                </c:pt>
                <c:pt idx="729">
                  <c:v>0.82172242689112751</c:v>
                </c:pt>
                <c:pt idx="730">
                  <c:v>0.83937576827307969</c:v>
                </c:pt>
                <c:pt idx="731">
                  <c:v>0.83970528103670627</c:v>
                </c:pt>
                <c:pt idx="732">
                  <c:v>0.85023836406975295</c:v>
                </c:pt>
                <c:pt idx="733">
                  <c:v>0.86231844362361476</c:v>
                </c:pt>
                <c:pt idx="734">
                  <c:v>0.84693981134432794</c:v>
                </c:pt>
                <c:pt idx="735">
                  <c:v>0.85060579962042526</c:v>
                </c:pt>
                <c:pt idx="736">
                  <c:v>0.85798616377148051</c:v>
                </c:pt>
                <c:pt idx="737">
                  <c:v>0.86025970192154566</c:v>
                </c:pt>
                <c:pt idx="738">
                  <c:v>0.85227731066364676</c:v>
                </c:pt>
                <c:pt idx="739">
                  <c:v>0.86205760615127036</c:v>
                </c:pt>
                <c:pt idx="740">
                  <c:v>0.86437012823736481</c:v>
                </c:pt>
                <c:pt idx="741">
                  <c:v>0.87438078433340916</c:v>
                </c:pt>
                <c:pt idx="742">
                  <c:v>0.84510608776088347</c:v>
                </c:pt>
                <c:pt idx="743">
                  <c:v>0.81802688374741273</c:v>
                </c:pt>
                <c:pt idx="744">
                  <c:v>0.78891814504057056</c:v>
                </c:pt>
                <c:pt idx="745">
                  <c:v>0.79996550204112926</c:v>
                </c:pt>
                <c:pt idx="746">
                  <c:v>0.82781522828656906</c:v>
                </c:pt>
                <c:pt idx="747">
                  <c:v>0.84654028508386836</c:v>
                </c:pt>
                <c:pt idx="748">
                  <c:v>0.8374472497436346</c:v>
                </c:pt>
                <c:pt idx="749">
                  <c:v>0.81639126052976863</c:v>
                </c:pt>
                <c:pt idx="750">
                  <c:v>0.81919306541779413</c:v>
                </c:pt>
                <c:pt idx="751">
                  <c:v>0.80704563954038666</c:v>
                </c:pt>
                <c:pt idx="752">
                  <c:v>0.80548626543909774</c:v>
                </c:pt>
                <c:pt idx="753">
                  <c:v>0.81737535799320049</c:v>
                </c:pt>
                <c:pt idx="754">
                  <c:v>0.81908453595820097</c:v>
                </c:pt>
                <c:pt idx="755">
                  <c:v>0.82706534909799723</c:v>
                </c:pt>
                <c:pt idx="756">
                  <c:v>0.81752359074837277</c:v>
                </c:pt>
                <c:pt idx="757">
                  <c:v>0.80169460429903805</c:v>
                </c:pt>
                <c:pt idx="758">
                  <c:v>0.76395570141917313</c:v>
                </c:pt>
                <c:pt idx="759">
                  <c:v>0.68814505721090713</c:v>
                </c:pt>
                <c:pt idx="760">
                  <c:v>0.67597117534995443</c:v>
                </c:pt>
                <c:pt idx="761">
                  <c:v>0.7081754908150687</c:v>
                </c:pt>
                <c:pt idx="762">
                  <c:v>0.71969561057289799</c:v>
                </c:pt>
                <c:pt idx="763">
                  <c:v>0.72315772234257181</c:v>
                </c:pt>
                <c:pt idx="764">
                  <c:v>0.73146400546902868</c:v>
                </c:pt>
                <c:pt idx="765">
                  <c:v>0.72934148188852421</c:v>
                </c:pt>
                <c:pt idx="766">
                  <c:v>0.72775150472914885</c:v>
                </c:pt>
                <c:pt idx="767">
                  <c:v>0.75430025482991592</c:v>
                </c:pt>
                <c:pt idx="768">
                  <c:v>0.77496168284502109</c:v>
                </c:pt>
                <c:pt idx="769">
                  <c:v>0.8093389816724702</c:v>
                </c:pt>
                <c:pt idx="770">
                  <c:v>0.85177650757148604</c:v>
                </c:pt>
                <c:pt idx="771">
                  <c:v>0.83448983991610304</c:v>
                </c:pt>
                <c:pt idx="772">
                  <c:v>0.83373773643073468</c:v>
                </c:pt>
                <c:pt idx="773">
                  <c:v>0.84421168529299584</c:v>
                </c:pt>
                <c:pt idx="774">
                  <c:v>0.85528024275988734</c:v>
                </c:pt>
                <c:pt idx="775">
                  <c:v>0.86986316083435378</c:v>
                </c:pt>
                <c:pt idx="776">
                  <c:v>0.87797169457568647</c:v>
                </c:pt>
                <c:pt idx="777">
                  <c:v>0.90523774870875562</c:v>
                </c:pt>
                <c:pt idx="778">
                  <c:v>0.92258606746969241</c:v>
                </c:pt>
                <c:pt idx="779">
                  <c:v>0.92549425852442324</c:v>
                </c:pt>
                <c:pt idx="780">
                  <c:v>0.92842255202823709</c:v>
                </c:pt>
                <c:pt idx="781">
                  <c:v>0.95585630023829549</c:v>
                </c:pt>
                <c:pt idx="782">
                  <c:v>1.0576778585303193</c:v>
                </c:pt>
                <c:pt idx="783">
                  <c:v>1.0233358007264466</c:v>
                </c:pt>
                <c:pt idx="784">
                  <c:v>1.0566220418832046</c:v>
                </c:pt>
                <c:pt idx="785">
                  <c:v>1.1281891871691909</c:v>
                </c:pt>
                <c:pt idx="786">
                  <c:v>1.0734230801794937</c:v>
                </c:pt>
                <c:pt idx="787">
                  <c:v>1.0137902003704329</c:v>
                </c:pt>
                <c:pt idx="788">
                  <c:v>0.98675751690885949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A-43DE-BA98-E2F665F03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040287"/>
        <c:axId val="1064058591"/>
      </c:lineChart>
      <c:dateAx>
        <c:axId val="106404028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58591"/>
        <c:crosses val="autoZero"/>
        <c:auto val="1"/>
        <c:lblOffset val="100"/>
        <c:baseTimeUnit val="months"/>
      </c:dateAx>
      <c:valAx>
        <c:axId val="1064058591"/>
        <c:scaling>
          <c:orientation val="minMax"/>
          <c:min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40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'wiod period'!$G$4</c:f>
              <c:strCache>
                <c:ptCount val="1"/>
                <c:pt idx="0">
                  <c:v>Low Energy Price (n=219)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'wiod period'!$F$5:$F$8</c:f>
              <c:strCache>
                <c:ptCount val="4"/>
                <c:pt idx="0">
                  <c:v>Full Model</c:v>
                </c:pt>
                <c:pt idx="1">
                  <c:v>Direct Emissions</c:v>
                </c:pt>
                <c:pt idx="2">
                  <c:v>Full Model - rm</c:v>
                </c:pt>
                <c:pt idx="3">
                  <c:v>Direct Emissions - rm</c:v>
                </c:pt>
              </c:strCache>
            </c:strRef>
          </c:cat>
          <c:val>
            <c:numRef>
              <c:f>'wiod period'!$G$5:$G$8</c:f>
              <c:numCache>
                <c:formatCode>General</c:formatCode>
                <c:ptCount val="4"/>
                <c:pt idx="0">
                  <c:v>1.12E-2</c:v>
                </c:pt>
                <c:pt idx="1">
                  <c:v>1.3299999999999999E-2</c:v>
                </c:pt>
                <c:pt idx="2">
                  <c:v>2.2599999999999999E-3</c:v>
                </c:pt>
                <c:pt idx="3">
                  <c:v>4.4000000000000003E-3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1C-4FCD-A2E8-341C93480024}"/>
            </c:ext>
          </c:extLst>
        </c:ser>
        <c:ser>
          <c:idx val="1"/>
          <c:order val="1"/>
          <c:tx>
            <c:strRef>
              <c:f>'wiod period'!$H$4</c:f>
              <c:strCache>
                <c:ptCount val="1"/>
                <c:pt idx="0">
                  <c:v>High Energy Price (n=110)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'wiod period'!$F$5:$F$8</c:f>
              <c:strCache>
                <c:ptCount val="4"/>
                <c:pt idx="0">
                  <c:v>Full Model</c:v>
                </c:pt>
                <c:pt idx="1">
                  <c:v>Direct Emissions</c:v>
                </c:pt>
                <c:pt idx="2">
                  <c:v>Full Model - rm</c:v>
                </c:pt>
                <c:pt idx="3">
                  <c:v>Direct Emissions - rm</c:v>
                </c:pt>
              </c:strCache>
            </c:strRef>
          </c:cat>
          <c:val>
            <c:numRef>
              <c:f>'wiod period'!$H$5:$H$8</c:f>
              <c:numCache>
                <c:formatCode>General</c:formatCode>
                <c:ptCount val="4"/>
                <c:pt idx="0">
                  <c:v>8.3000000000000001E-3</c:v>
                </c:pt>
                <c:pt idx="1">
                  <c:v>5.1000000000000004E-3</c:v>
                </c:pt>
                <c:pt idx="2">
                  <c:v>2.0999999999999999E-3</c:v>
                </c:pt>
                <c:pt idx="3">
                  <c:v>-1.8E-3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1C-4FCD-A2E8-341C93480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598816"/>
        <c:axId val="1519606304"/>
      </c:barChart>
      <c:catAx>
        <c:axId val="151959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606304"/>
        <c:crosses val="autoZero"/>
        <c:auto val="1"/>
        <c:lblAlgn val="ctr"/>
        <c:lblOffset val="100"/>
        <c:noMultiLvlLbl val="0"/>
      </c:catAx>
      <c:valAx>
        <c:axId val="151960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59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0.44068</cdr:y>
    </cdr:from>
    <cdr:to>
      <cdr:x>1</cdr:x>
      <cdr:y>0.44068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E89F23F-409E-49EA-A250-32C036BB5421}"/>
            </a:ext>
          </a:extLst>
        </cdr:cNvPr>
        <cdr:cNvCxnSpPr/>
      </cdr:nvCxnSpPr>
      <cdr:spPr>
        <a:xfrm xmlns:a="http://schemas.openxmlformats.org/drawingml/2006/main">
          <a:off x="0" y="1981200"/>
          <a:ext cx="7620000" cy="0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1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Presentation title here 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2F4A9-3F9C-47DB-876F-2B86D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Date or other detail (12pt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A3926-9482-4FE9-A710-46F1DB75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3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to add text – (14pt BLK Fort Bold). To apply bullets go to the increase / decrease list level button on the home tab.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06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34F431-04C0-4405-8C19-BE1EC6AF19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0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74624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to add text – (14pt BLK Fort Bold). To apply bullets go to the increase / decrease list level button on the home tab.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to add text – (14pt BLK Fort Bold). To apply bullets go to the increase / decrease list level button on the home tab.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61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EB3B5-5CFF-49B1-9838-8D723AD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6F176C-CA8C-47A6-8073-5710F65C49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</p:spTree>
    <p:extLst>
      <p:ext uri="{BB962C8B-B14F-4D97-AF65-F5344CB8AC3E}">
        <p14:creationId xmlns:p14="http://schemas.microsoft.com/office/powerpoint/2010/main" val="1832399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ource 2">
            <a:extLst>
              <a:ext uri="{FF2B5EF4-FFF2-40B4-BE49-F238E27FC236}">
                <a16:creationId xmlns:a16="http://schemas.microsoft.com/office/drawing/2014/main" id="{ABDBE43A-1C2A-42AB-A6CE-5E80026A9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8531352" cy="113877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BCCA4-06A8-4678-9EA4-D012DB1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430B20-EE6D-4F16-A9C6-C1E49348D1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6324" y="1547179"/>
            <a:ext cx="8531352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Chart subtitle (12pt BLK Fort)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6C3F6C-BDEA-49F0-BBD9-FDA4F5B420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</p:spTree>
    <p:extLst>
      <p:ext uri="{BB962C8B-B14F-4D97-AF65-F5344CB8AC3E}">
        <p14:creationId xmlns:p14="http://schemas.microsoft.com/office/powerpoint/2010/main" val="2677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186587"/>
            <a:ext cx="408230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to add text – (14pt BLK Fort Bold). To apply bullets go to the increase/decrease list level button on the home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85AA2-2A42-4DC6-89C0-4CCC66F3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33BD5-74EE-4973-970D-33CB935B89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F11CA1-F71A-4CB0-9C96-7A78F2B840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</p:spTree>
    <p:extLst>
      <p:ext uri="{BB962C8B-B14F-4D97-AF65-F5344CB8AC3E}">
        <p14:creationId xmlns:p14="http://schemas.microsoft.com/office/powerpoint/2010/main" val="289950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13716" tIns="0" rIns="13716" bIns="0" rtlCol="0">
            <a:noAutofit/>
          </a:bodyPr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9F9A-F6AC-4599-B569-E938DA9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37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t>Chart/table title (14pt BLK Fort Extrabold)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6E1980-401B-46C4-B105-8546F5D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197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21076-AEC5-4B30-853F-17584F9CF54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789012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Key point: Type text, Enter,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DFC0879-D543-4133-B82D-56BD66DAAFA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714750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Key point: Type text, Enter,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93ECC6-D873-405D-A8AC-52DA3F59BBA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640488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Key point: Type text, Enter,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FFFCC5-8A24-4926-8510-7A895FC4757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789012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Key point: Type text, Enter,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39DBC3-3434-42ED-8E2D-D2713F3A684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714750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Key point: Type text, Enter,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972FA5B-C33C-4AEF-87BD-6A212030A0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640488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Key point: Type text, Enter, Tab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A2585-7564-4054-AA93-44FCEBD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9994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292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Divider title</a:t>
            </a:r>
            <a:br>
              <a:rPr/>
            </a:br>
            <a:r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61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t>Subtitle here,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62919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  <p15:guide id="2" orient="horz" pos="2544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Presentation title here 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Presenter Name / Title here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C1C4F5-4935-477E-B52B-391A11B5B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5F-6FEC-47BE-8728-4F7DC5E7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16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Divider title</a:t>
            </a:r>
            <a:br>
              <a:rPr/>
            </a:br>
            <a:r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85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t>Subtitle here,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253041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  <p15:guide id="2" orient="horz" pos="2544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Divider title </a:t>
            </a:r>
            <a:br>
              <a:rPr/>
            </a:br>
            <a:r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t>Subtitle here,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81041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  <p15:guide id="2" orient="horz" pos="2544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Divider title</a:t>
            </a:r>
            <a:br>
              <a:rPr/>
            </a:br>
            <a:r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t>Subtitle here,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254761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  <p15:guide id="2" orient="horz" pos="2544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810A04-ACCF-41F6-885D-8DB648A0F3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167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9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3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622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345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4"/>
            <a:ext cx="8534400" cy="4937760"/>
          </a:xfrm>
        </p:spPr>
        <p:txBody>
          <a:bodyPr/>
          <a:lstStyle>
            <a:lvl1pPr marL="274320" indent="-274320">
              <a:buClr>
                <a:schemeClr val="tx1"/>
              </a:buClr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t>Click to add text (14pt BLK Fort Bold) – each line has automatic numbering on this Table of Contents layout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5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4"/>
            <a:ext cx="8534400" cy="4937760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 marL="274320">
              <a:defRPr sz="800"/>
            </a:lvl3pPr>
            <a:lvl4pPr marL="411480">
              <a:defRPr sz="800"/>
            </a:lvl4pPr>
            <a:lvl5pPr marL="548640">
              <a:defRPr sz="800"/>
            </a:lvl5pPr>
            <a:lvl6pPr marL="685800">
              <a:defRPr sz="800">
                <a:latin typeface="BLK Fort" panose="020B0503030202060203" pitchFamily="34" charset="0"/>
              </a:defRPr>
            </a:lvl6pPr>
            <a:lvl7pPr marL="822960">
              <a:defRPr sz="800">
                <a:latin typeface="BLK Fort" panose="020B0503030202060203" pitchFamily="34" charset="0"/>
              </a:defRPr>
            </a:lvl7pPr>
            <a:lvl8pPr marL="960120">
              <a:defRPr sz="800">
                <a:latin typeface="BLK Fort" panose="020B0503030202060203" pitchFamily="34" charset="0"/>
              </a:defRPr>
            </a:lvl8pPr>
            <a:lvl9pPr marL="1097280">
              <a:defRPr sz="800">
                <a:latin typeface="BLK Fort" panose="020B0503030202060203" pitchFamily="34" charset="0"/>
              </a:defRPr>
            </a:lvl9pPr>
          </a:lstStyle>
          <a:p>
            <a:pPr lvl="0"/>
            <a:r>
              <a:t>Click to add text – (8pt BLK Fort). To apply bullets go to the increase / decrease list level button on the home tab.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266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1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Presentation title here 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F1142-7BE3-459A-A093-CDE067E31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9D72-0510-40DB-A099-A4CE87EE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84AAFD-238B-4F3C-B7BF-EBB0FB53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A7ECC7-39E6-45B8-99D8-B7E531CE5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CDEAE3-7C5B-4110-A302-74ED60D37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234F8-AF1F-4B9E-B306-0F3E60B50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26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E11A1E-49AC-4732-9A19-C215CE4B6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3BC0CD-CC4A-49CA-BD0E-1D87F51F4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478F24-504A-4708-A306-FA813A3D5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7C277-31B2-4812-B602-456048098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6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1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Short title 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Presenter Name / Title here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A67A03-785E-4075-9ABD-B804BAFCC0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4C3D-53E0-483D-BC76-9CAA1F6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8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 - Shor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Short title 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Presenter Name / Title here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4B1596-CC83-493E-A89F-C9F875789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8D49F-6DEF-42A3-B09A-62B28633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78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 -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1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t>Short title 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12F371-5947-44B8-BC5D-E464154C6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5637-FEE4-4B63-8266-20B421AF0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5633-A458-44EB-A416-B4DA021E2213}"/>
              </a:ext>
            </a:extLst>
          </p:cNvPr>
          <p:cNvSpPr/>
          <p:nvPr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29559-2023-4210-86AE-DCC0F2684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t>Bold message</a:t>
            </a:r>
          </a:p>
          <a:p>
            <a:pPr lvl="1"/>
            <a:r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9E950B-1005-495A-AFEF-C88C49F041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9182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0A72A-B79A-4AFC-BBD3-0B9F7B7E8FEB}"/>
              </a:ext>
            </a:extLst>
          </p:cNvPr>
          <p:cNvSpPr/>
          <p:nvPr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516F7-E228-465F-B8A8-746418021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t>Bold message</a:t>
            </a:r>
          </a:p>
          <a:p>
            <a:pPr lvl="1"/>
            <a:r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E56F2CC-752B-4BED-B1E8-E82521E5D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610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FC27E27-CA07-4055-BA07-AFB5084EC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2000" cy="644652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34CB5CA-04D1-4C21-944E-E8E38C87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900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  <a:latin typeface="BLK Fort" panose="020B0503030202060203" pitchFamily="34" charset="0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45570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pPr>
              <a:defRPr/>
            </a:pPr>
            <a:fld id="{25F3E09B-AA0F-4CA2-9986-7946ADD52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46520"/>
            <a:ext cx="59436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0"/>
            <a:ext cx="8534400" cy="4937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65AC9-D0E4-4934-9F14-77769E62A02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0" y="6443471"/>
            <a:ext cx="1609347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3" r:id="rId31"/>
  </p:sldLayoutIdLst>
  <p:txStyles>
    <p:titleStyle>
      <a:lvl1pPr algn="l" defTabSz="914400" rtl="0" eaLnBrk="1" latinLnBrk="0" hangingPunct="1">
        <a:spcBef>
          <a:spcPct val="0"/>
        </a:spcBef>
        <a:buNone/>
        <a:defRPr sz="2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2pPr>
      <a:lvl3pPr marL="301752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3pPr>
      <a:lvl4pPr marL="5029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4pPr>
      <a:lvl5pPr marL="694944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>
          <p15:clr>
            <a:srgbClr val="5ACBF0"/>
          </p15:clr>
        </p15:guide>
        <p15:guide id="3" orient="horz" pos="3960">
          <p15:clr>
            <a:srgbClr val="C35EA4"/>
          </p15:clr>
        </p15:guide>
        <p15:guide id="4" pos="192">
          <p15:clr>
            <a:srgbClr val="5ACBF0"/>
          </p15:clr>
        </p15:guide>
        <p15:guide id="5" pos="556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Index.aspx?DataSetCode=IOTS_2021" TargetMode="External"/><Relationship Id="rId2" Type="http://schemas.openxmlformats.org/officeDocument/2006/relationships/hyperlink" Target="https://www.rug.nl/ggdc/valuechain/wiod/" TargetMode="Externa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www.bea.gov/industry/benchmark-input-output-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171966C-6AEB-49A7-86AB-D15E0A819A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Industry Winners and Losers in Low Carbon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91D9D9-FCAC-427C-B621-09DE25E6C7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 Basu, G Garvey, S Guo, </a:t>
            </a:r>
          </a:p>
          <a:p>
            <a:pPr eaLnBrk="1" hangingPunct="1"/>
            <a:r>
              <a:rPr lang="en-US" altLang="en-US" sz="3200" dirty="0"/>
              <a:t>R Zamani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F51E4-A6B5-413D-93DA-1BC0A03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7B2C4-7821-4A6E-B8DB-752D77D7A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AB49-0745-4D4C-9A3F-26785EED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EmissionsEmissions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0643A6-B0F7-45BA-9B74-75B79C92C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28416"/>
              </p:ext>
            </p:extLst>
          </p:nvPr>
        </p:nvGraphicFramePr>
        <p:xfrm>
          <a:off x="838200" y="1600200"/>
          <a:ext cx="7010400" cy="2362201"/>
        </p:xfrm>
        <a:graphic>
          <a:graphicData uri="http://schemas.openxmlformats.org/drawingml/2006/table">
            <a:tbl>
              <a:tblPr firstRow="1" firstCol="1" bandRow="1"/>
              <a:tblGrid>
                <a:gridCol w="1263984">
                  <a:extLst>
                    <a:ext uri="{9D8B030D-6E8A-4147-A177-3AD203B41FA5}">
                      <a16:colId xmlns:a16="http://schemas.microsoft.com/office/drawing/2014/main" val="3305753404"/>
                    </a:ext>
                  </a:extLst>
                </a:gridCol>
                <a:gridCol w="867567">
                  <a:extLst>
                    <a:ext uri="{9D8B030D-6E8A-4147-A177-3AD203B41FA5}">
                      <a16:colId xmlns:a16="http://schemas.microsoft.com/office/drawing/2014/main" val="3030835115"/>
                    </a:ext>
                  </a:extLst>
                </a:gridCol>
                <a:gridCol w="906560">
                  <a:extLst>
                    <a:ext uri="{9D8B030D-6E8A-4147-A177-3AD203B41FA5}">
                      <a16:colId xmlns:a16="http://schemas.microsoft.com/office/drawing/2014/main" val="453502443"/>
                    </a:ext>
                  </a:extLst>
                </a:gridCol>
                <a:gridCol w="761152">
                  <a:extLst>
                    <a:ext uri="{9D8B030D-6E8A-4147-A177-3AD203B41FA5}">
                      <a16:colId xmlns:a16="http://schemas.microsoft.com/office/drawing/2014/main" val="361319352"/>
                    </a:ext>
                  </a:extLst>
                </a:gridCol>
                <a:gridCol w="1224992">
                  <a:extLst>
                    <a:ext uri="{9D8B030D-6E8A-4147-A177-3AD203B41FA5}">
                      <a16:colId xmlns:a16="http://schemas.microsoft.com/office/drawing/2014/main" val="3031044069"/>
                    </a:ext>
                  </a:extLst>
                </a:gridCol>
                <a:gridCol w="820452">
                  <a:extLst>
                    <a:ext uri="{9D8B030D-6E8A-4147-A177-3AD203B41FA5}">
                      <a16:colId xmlns:a16="http://schemas.microsoft.com/office/drawing/2014/main" val="2801945637"/>
                    </a:ext>
                  </a:extLst>
                </a:gridCol>
                <a:gridCol w="1165693">
                  <a:extLst>
                    <a:ext uri="{9D8B030D-6E8A-4147-A177-3AD203B41FA5}">
                      <a16:colId xmlns:a16="http://schemas.microsoft.com/office/drawing/2014/main" val="548290234"/>
                    </a:ext>
                  </a:extLst>
                </a:gridCol>
              </a:tblGrid>
              <a:tr h="546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Autos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Uses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Emissions (Intensity)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575978"/>
                  </a:ext>
                </a:extLst>
              </a:tr>
              <a:tr h="363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(0.23)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711825"/>
                  </a:ext>
                </a:extLst>
              </a:tr>
              <a:tr h="363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(0.077)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57995"/>
                  </a:ext>
                </a:extLst>
              </a:tr>
              <a:tr h="363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Autos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(0.077)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95621"/>
                  </a:ext>
                </a:extLst>
              </a:tr>
              <a:tr h="363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 Added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BLK Fort" panose="020B050303020206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BLK Fort" panose="020B050303020206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443533"/>
                  </a:ext>
                </a:extLst>
              </a:tr>
              <a:tr h="363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Output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2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390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244231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AA49C8E-E106-4D05-B830-340C6F87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3179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8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2486EA-C137-49CD-B7C0-82B4F253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3 with complete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096D9-F214-486A-B370-9FE7482568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Upstream Scope 3 for Food= 10 units that Food sources from IT times emission intensity of IT =0.077</a:t>
            </a:r>
          </a:p>
          <a:p>
            <a:endParaRPr lang="en-US" dirty="0"/>
          </a:p>
          <a:p>
            <a:r>
              <a:rPr lang="en-US" dirty="0"/>
              <a:t>Downstream Scope 3 for Food = </a:t>
            </a:r>
          </a:p>
          <a:p>
            <a:r>
              <a:rPr lang="en-US" dirty="0"/>
              <a:t>15 units to IT times intensity of IT </a:t>
            </a:r>
          </a:p>
          <a:p>
            <a:r>
              <a:rPr lang="en-US" dirty="0"/>
              <a:t>+ 20 units to Autos times intensity of Autos = 0.26</a:t>
            </a:r>
          </a:p>
          <a:p>
            <a:endParaRPr lang="en-US" dirty="0"/>
          </a:p>
          <a:p>
            <a:r>
              <a:rPr lang="en-US" dirty="0"/>
              <a:t>Add up and you get 3.35 for Food, 1.84 for IT, 1.73 for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Counting: Total &gt; global emissions of 5.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exactly is Food “responsible” for extra emissions?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79E4FA-5AB2-4939-9CA6-3ABE2831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2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D9C6C6-1529-43CC-8262-1DCDB622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32149"/>
              </p:ext>
            </p:extLst>
          </p:nvPr>
        </p:nvGraphicFramePr>
        <p:xfrm>
          <a:off x="838200" y="1090295"/>
          <a:ext cx="5708650" cy="1390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326">
                  <a:extLst>
                    <a:ext uri="{9D8B030D-6E8A-4147-A177-3AD203B41FA5}">
                      <a16:colId xmlns:a16="http://schemas.microsoft.com/office/drawing/2014/main" val="2440114612"/>
                    </a:ext>
                  </a:extLst>
                </a:gridCol>
                <a:gridCol w="1490996">
                  <a:extLst>
                    <a:ext uri="{9D8B030D-6E8A-4147-A177-3AD203B41FA5}">
                      <a16:colId xmlns:a16="http://schemas.microsoft.com/office/drawing/2014/main" val="1464698737"/>
                    </a:ext>
                  </a:extLst>
                </a:gridCol>
                <a:gridCol w="1559791">
                  <a:extLst>
                    <a:ext uri="{9D8B030D-6E8A-4147-A177-3AD203B41FA5}">
                      <a16:colId xmlns:a16="http://schemas.microsoft.com/office/drawing/2014/main" val="3579680974"/>
                    </a:ext>
                  </a:extLst>
                </a:gridCol>
                <a:gridCol w="1251537">
                  <a:extLst>
                    <a:ext uri="{9D8B030D-6E8A-4147-A177-3AD203B41FA5}">
                      <a16:colId xmlns:a16="http://schemas.microsoft.com/office/drawing/2014/main" val="1754390111"/>
                    </a:ext>
                  </a:extLst>
                </a:gridCol>
              </a:tblGrid>
              <a:tr h="556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Upstream Scope 3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Downstream Scope 3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Scopes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340235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0.077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3.35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126597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0.46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1.84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017712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0.115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1.73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53531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5415B737-1543-430A-A34F-A493979D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70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022C-9C8C-463E-9DD2-EDD18EB9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fix final $ consumption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29889D-65AE-40CE-AAA1-5BC02DA05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25786"/>
              </p:ext>
            </p:extLst>
          </p:nvPr>
        </p:nvGraphicFramePr>
        <p:xfrm>
          <a:off x="457200" y="3200400"/>
          <a:ext cx="7467600" cy="2553519"/>
        </p:xfrm>
        <a:graphic>
          <a:graphicData uri="http://schemas.openxmlformats.org/drawingml/2006/table">
            <a:tbl>
              <a:tblPr firstRow="1" firstCol="1" bandRow="1"/>
              <a:tblGrid>
                <a:gridCol w="1059315">
                  <a:extLst>
                    <a:ext uri="{9D8B030D-6E8A-4147-A177-3AD203B41FA5}">
                      <a16:colId xmlns:a16="http://schemas.microsoft.com/office/drawing/2014/main" val="990051281"/>
                    </a:ext>
                  </a:extLst>
                </a:gridCol>
                <a:gridCol w="985392">
                  <a:extLst>
                    <a:ext uri="{9D8B030D-6E8A-4147-A177-3AD203B41FA5}">
                      <a16:colId xmlns:a16="http://schemas.microsoft.com/office/drawing/2014/main" val="2949461190"/>
                    </a:ext>
                  </a:extLst>
                </a:gridCol>
                <a:gridCol w="1416008">
                  <a:extLst>
                    <a:ext uri="{9D8B030D-6E8A-4147-A177-3AD203B41FA5}">
                      <a16:colId xmlns:a16="http://schemas.microsoft.com/office/drawing/2014/main" val="3826158730"/>
                    </a:ext>
                  </a:extLst>
                </a:gridCol>
                <a:gridCol w="1380123">
                  <a:extLst>
                    <a:ext uri="{9D8B030D-6E8A-4147-A177-3AD203B41FA5}">
                      <a16:colId xmlns:a16="http://schemas.microsoft.com/office/drawing/2014/main" val="1768203898"/>
                    </a:ext>
                  </a:extLst>
                </a:gridCol>
                <a:gridCol w="2626762">
                  <a:extLst>
                    <a:ext uri="{9D8B030D-6E8A-4147-A177-3AD203B41FA5}">
                      <a16:colId xmlns:a16="http://schemas.microsoft.com/office/drawing/2014/main" val="1629654513"/>
                    </a:ext>
                  </a:extLst>
                </a:gridCol>
              </a:tblGrid>
              <a:tr h="62125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BLK Fort" panose="020B050303020206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 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Emission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Consumption-Allocated Emissions 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(Carbon Blind) Consumption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Carbon-aware Consumption*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023806"/>
                  </a:ext>
                </a:extLst>
              </a:tr>
              <a:tr h="637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738635"/>
                  </a:ext>
                </a:extLst>
              </a:tr>
              <a:tr h="637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1.275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7071"/>
                  </a:ext>
                </a:extLst>
              </a:tr>
              <a:tr h="637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Autos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1.475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4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4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8729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09BE3D-04F4-4D58-A2D8-AA6F63CA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70481"/>
              </p:ext>
            </p:extLst>
          </p:nvPr>
        </p:nvGraphicFramePr>
        <p:xfrm>
          <a:off x="304800" y="1371599"/>
          <a:ext cx="8001000" cy="1182806"/>
        </p:xfrm>
        <a:graphic>
          <a:graphicData uri="http://schemas.openxmlformats.org/drawingml/2006/table">
            <a:tbl>
              <a:tblPr firstRow="1" firstCol="1" bandRow="1"/>
              <a:tblGrid>
                <a:gridCol w="1999787">
                  <a:extLst>
                    <a:ext uri="{9D8B030D-6E8A-4147-A177-3AD203B41FA5}">
                      <a16:colId xmlns:a16="http://schemas.microsoft.com/office/drawing/2014/main" val="1411593432"/>
                    </a:ext>
                  </a:extLst>
                </a:gridCol>
                <a:gridCol w="1999787">
                  <a:extLst>
                    <a:ext uri="{9D8B030D-6E8A-4147-A177-3AD203B41FA5}">
                      <a16:colId xmlns:a16="http://schemas.microsoft.com/office/drawing/2014/main" val="234163668"/>
                    </a:ext>
                  </a:extLst>
                </a:gridCol>
                <a:gridCol w="2000713">
                  <a:extLst>
                    <a:ext uri="{9D8B030D-6E8A-4147-A177-3AD203B41FA5}">
                      <a16:colId xmlns:a16="http://schemas.microsoft.com/office/drawing/2014/main" val="3206803221"/>
                    </a:ext>
                  </a:extLst>
                </a:gridCol>
                <a:gridCol w="2000713">
                  <a:extLst>
                    <a:ext uri="{9D8B030D-6E8A-4147-A177-3AD203B41FA5}">
                      <a16:colId xmlns:a16="http://schemas.microsoft.com/office/drawing/2014/main" val="3114038264"/>
                    </a:ext>
                  </a:extLst>
                </a:gridCol>
              </a:tblGrid>
              <a:tr h="483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Entries are per unit of </a:t>
                      </a:r>
                      <a:r>
                        <a:rPr lang="en-US" sz="1050" i="1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consumption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Food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Autos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203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Food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10272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615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Autos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BLK Fort" panose="020B050303020206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512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CAB2FB-0F85-4C1A-9C02-FAC04E88000E}"/>
              </a:ext>
            </a:extLst>
          </p:cNvPr>
          <p:cNvSpPr txBox="1"/>
          <p:nvPr/>
        </p:nvSpPr>
        <p:spPr>
          <a:xfrm>
            <a:off x="1021976" y="950438"/>
            <a:ext cx="3581400" cy="344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dirty="0"/>
              <a:t>Full Requirements per unit of consumption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D6414-E3E2-4571-B171-C5518925FA1B}"/>
              </a:ext>
            </a:extLst>
          </p:cNvPr>
          <p:cNvSpPr txBox="1"/>
          <p:nvPr/>
        </p:nvSpPr>
        <p:spPr>
          <a:xfrm>
            <a:off x="609600" y="2895600"/>
            <a:ext cx="6248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dirty="0"/>
              <a:t>Results:  emissions drop by 34%, utility falls by 9%, total output falls by 10% </a:t>
            </a:r>
          </a:p>
        </p:txBody>
      </p:sp>
    </p:spTree>
    <p:extLst>
      <p:ext uri="{BB962C8B-B14F-4D97-AF65-F5344CB8AC3E}">
        <p14:creationId xmlns:p14="http://schemas.microsoft.com/office/powerpoint/2010/main" val="18698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F80B20-2D88-468B-9F12-1214F170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using energy prices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B0DC-7F5A-4895-92FF-216C2216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D82EE-38E2-4670-A7DD-A765F34F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 For users, high energy prices </a:t>
            </a:r>
            <a:r>
              <a:rPr lang="en-US" dirty="0">
                <a:sym typeface="Symbol" panose="05050102010706020507" pitchFamily="18" charset="2"/>
              </a:rPr>
              <a:t> emissions constraint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FRED Energy/non-Energy CPI. US 1975-2022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71EDB9-CB16-4F31-8181-D0CCD6801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305642"/>
              </p:ext>
            </p:extLst>
          </p:nvPr>
        </p:nvGraphicFramePr>
        <p:xfrm>
          <a:off x="762000" y="1143000"/>
          <a:ext cx="7620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18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6277B-F2CC-4C0F-A1B0-CE73425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 (Green) Industry Average Monthly Returns, 1996-2022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0E1D1E-9CD6-4E27-97D1-024145AF9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903186"/>
              </p:ext>
            </p:extLst>
          </p:nvPr>
        </p:nvGraphicFramePr>
        <p:xfrm>
          <a:off x="990600" y="896112"/>
          <a:ext cx="7620000" cy="504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5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319A-9250-4EA2-BE2B-FD9E383E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regressions: equal weighted 10 industry returns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26E8B9-6D35-4A4E-B8E8-8BD4E94F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92744"/>
              </p:ext>
            </p:extLst>
          </p:nvPr>
        </p:nvGraphicFramePr>
        <p:xfrm>
          <a:off x="990600" y="1524000"/>
          <a:ext cx="7315201" cy="4343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835">
                  <a:extLst>
                    <a:ext uri="{9D8B030D-6E8A-4147-A177-3AD203B41FA5}">
                      <a16:colId xmlns:a16="http://schemas.microsoft.com/office/drawing/2014/main" val="4039801966"/>
                    </a:ext>
                  </a:extLst>
                </a:gridCol>
                <a:gridCol w="2438683">
                  <a:extLst>
                    <a:ext uri="{9D8B030D-6E8A-4147-A177-3AD203B41FA5}">
                      <a16:colId xmlns:a16="http://schemas.microsoft.com/office/drawing/2014/main" val="3562934639"/>
                    </a:ext>
                  </a:extLst>
                </a:gridCol>
                <a:gridCol w="2438683">
                  <a:extLst>
                    <a:ext uri="{9D8B030D-6E8A-4147-A177-3AD203B41FA5}">
                      <a16:colId xmlns:a16="http://schemas.microsoft.com/office/drawing/2014/main" val="392027982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 Model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 Emissions Only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5193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Intercept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-0.0012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(0.32)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0.0021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(0.62)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40385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Mkt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1.06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(45.3)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(43.9)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00796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Smb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0.233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(6.06)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0.238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(6.63)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0913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Hml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0.121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(3.32)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-0.023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(1.66)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1990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Rmw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0.289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(6.28)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-0.0032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(0.061)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21427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Cma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0.036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(0.0066)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0.181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(2.22)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00999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Energy Price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0.00042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(0.281)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-0.00392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(2.89)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77055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Adj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93%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94%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25840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2F50C71-BEEC-4B89-9CF9-CFE46F64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58" y="2003425"/>
            <a:ext cx="12206128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138AE5-F5CD-4592-A79E-441376ED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B67F-09A3-4AAF-B760-271531272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595CC-523F-48EA-BA0A-B34CF0EE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and improvements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DED7A9-6218-4AD1-BA33-94EA9F86ACF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1800" dirty="0"/>
              <a:t>Consumption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grouping and calibration:  Our current approach was motivated by embarrassing result with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general utility functions:  how much do our results for substitution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F24A8-0BCD-4096-B18B-3BA880F4CF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800" dirty="0"/>
              <a:t>Production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difference would best practice make in different industries?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formation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trade is all incorporated but some data is imputed from broader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Labor:  we have assumed this just flows as required but generate job/occupational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2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D851F-6281-4274-AB47-66CF8B8A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Qualitative Results of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7B96-E1C1-4884-8E84-CF0217A59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6297-DD49-48B7-A29D-3AF61615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Quick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FD61-91C7-4B36-BC6A-BCFC690A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Q=total output, A=scaled IO matrix, C=consumption, AQ = intermediate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Leontief Inverse=A+A</a:t>
            </a:r>
            <a:r>
              <a:rPr lang="en-US" sz="3200" baseline="30000" dirty="0"/>
              <a:t>2 </a:t>
            </a:r>
            <a:r>
              <a:rPr lang="en-US" sz="3200" dirty="0"/>
              <a:t>+A</a:t>
            </a:r>
            <a:r>
              <a:rPr lang="en-US" sz="3200" baseline="30000" dirty="0"/>
              <a:t>3</a:t>
            </a:r>
            <a:r>
              <a:rPr lang="en-US" sz="3200" dirty="0"/>
              <a:t>+..  But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Q=AQ+C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(IQ-AQ)=C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Q=(I-A)</a:t>
            </a:r>
            <a:r>
              <a:rPr lang="en-US" sz="3200" baseline="30000" dirty="0"/>
              <a:t>-1</a:t>
            </a:r>
            <a:r>
              <a:rPr lang="en-US" sz="3200" dirty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Total Output =Leontief Inverse* Consumption</a:t>
            </a:r>
          </a:p>
        </p:txBody>
      </p:sp>
    </p:spTree>
    <p:extLst>
      <p:ext uri="{BB962C8B-B14F-4D97-AF65-F5344CB8AC3E}">
        <p14:creationId xmlns:p14="http://schemas.microsoft.com/office/powerpoint/2010/main" val="14247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E317DE-0A50-40D5-8179-D0DE1D8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Green Investing Looks Easy!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6DEB6-F055-44C6-81A0-0C00BF76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6112"/>
            <a:ext cx="7848600" cy="5130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92CD4-2597-4611-AFE4-18FBBE455748}"/>
              </a:ext>
            </a:extLst>
          </p:cNvPr>
          <p:cNvSpPr txBox="1"/>
          <p:nvPr/>
        </p:nvSpPr>
        <p:spPr>
          <a:xfrm>
            <a:off x="1752600" y="1505126"/>
            <a:ext cx="3352800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b="1" i="1" dirty="0"/>
              <a:t>Emissions/Revenue by GICS Sector, September 2022.  </a:t>
            </a:r>
            <a:r>
              <a:rPr lang="en-US" sz="1200" b="1" i="1" dirty="0" err="1"/>
              <a:t>TruCost</a:t>
            </a:r>
            <a:r>
              <a:rPr lang="en-US" sz="1200" b="1" i="1" dirty="0"/>
              <a:t>/S&amp;P</a:t>
            </a:r>
          </a:p>
        </p:txBody>
      </p:sp>
    </p:spTree>
    <p:extLst>
      <p:ext uri="{BB962C8B-B14F-4D97-AF65-F5344CB8AC3E}">
        <p14:creationId xmlns:p14="http://schemas.microsoft.com/office/powerpoint/2010/main" val="280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4E09-F4F5-43CC-A427-84981DDB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  </a:t>
            </a:r>
            <a:br>
              <a:rPr lang="en-US" dirty="0"/>
            </a:br>
            <a:r>
              <a:rPr lang="en-US" dirty="0"/>
              <a:t>What lower-emission alternatives are </a:t>
            </a:r>
            <a:r>
              <a:rPr lang="en-US" i="1" dirty="0"/>
              <a:t>viable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3C67-D7CE-4AB9-A7BF-23A35748EE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Production: do we have the inputs required?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Consumption:  is the final mix acceptable to people?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Portfolio emissions are not the answer:</a:t>
            </a:r>
          </a:p>
          <a:p>
            <a:pPr marL="560070" lvl="2" indent="-285750"/>
            <a:r>
              <a:rPr lang="en-US" sz="1600" dirty="0"/>
              <a:t>Stock market is not the world</a:t>
            </a:r>
          </a:p>
          <a:p>
            <a:pPr marL="697230" lvl="3" indent="-285750"/>
            <a:r>
              <a:rPr lang="en-US" sz="1600" dirty="0"/>
              <a:t>Industry constraints control tracking error, not the climate</a:t>
            </a:r>
          </a:p>
          <a:p>
            <a:pPr marL="560070" lvl="2" indent="-285750"/>
            <a:r>
              <a:rPr lang="en-US" sz="1600" b="0" dirty="0"/>
              <a:t>Scope n does not capture input requirements</a:t>
            </a:r>
          </a:p>
          <a:p>
            <a:pPr marL="422910" lvl="1" indent="-285750"/>
            <a:endParaRPr lang="en-US" sz="1600" dirty="0"/>
          </a:p>
          <a:p>
            <a:pPr marL="422910" lvl="1" indent="-285750"/>
            <a:r>
              <a:rPr lang="en-US" sz="1800" dirty="0"/>
              <a:t>Our approach: Leverage </a:t>
            </a:r>
            <a:r>
              <a:rPr lang="en-US" sz="1800" b="0" dirty="0"/>
              <a:t>Environmentally Augmented IO tables </a:t>
            </a:r>
            <a:endParaRPr lang="en-US" sz="1800" dirty="0"/>
          </a:p>
          <a:p>
            <a:pPr marL="560070" lvl="2" indent="-285750"/>
            <a:r>
              <a:rPr lang="en-US" sz="1600" b="0" dirty="0"/>
              <a:t>Leontief inverse </a:t>
            </a:r>
            <a:r>
              <a:rPr lang="en-US" sz="1600" b="0" dirty="0">
                <a:sym typeface="Symbol" panose="05050102010706020507" pitchFamily="18" charset="2"/>
              </a:rPr>
              <a:t></a:t>
            </a:r>
            <a:r>
              <a:rPr lang="en-US" sz="1600" b="0" dirty="0"/>
              <a:t> </a:t>
            </a:r>
            <a:r>
              <a:rPr lang="en-US" sz="1600" dirty="0"/>
              <a:t>map from gross output to final consumption </a:t>
            </a:r>
          </a:p>
          <a:p>
            <a:pPr marL="697230" lvl="3" indent="-285750"/>
            <a:r>
              <a:rPr lang="en-US" sz="1600" dirty="0"/>
              <a:t>Ensures the mix can be produced with current technology</a:t>
            </a:r>
          </a:p>
          <a:p>
            <a:pPr marL="834390" lvl="4" indent="-285750"/>
            <a:r>
              <a:rPr lang="en-US" sz="1400" dirty="0"/>
              <a:t>Can also calibrate marginal utility of tech improvements</a:t>
            </a:r>
          </a:p>
          <a:p>
            <a:pPr marL="560070" lvl="2" indent="-285750"/>
            <a:r>
              <a:rPr lang="en-US" sz="1600" dirty="0"/>
              <a:t>Exponential utility function defined on final consumption in each country</a:t>
            </a:r>
          </a:p>
          <a:p>
            <a:pPr marL="697230" lvl="3" indent="-285750"/>
            <a:r>
              <a:rPr lang="en-US" sz="1600" dirty="0"/>
              <a:t>Current expenditure weights reveal relative importance of different goods</a:t>
            </a:r>
          </a:p>
          <a:p>
            <a:pPr marL="422910" lvl="1" indent="-285750"/>
            <a:r>
              <a:rPr lang="en-US" sz="1600" dirty="0"/>
              <a:t>Entirely positive rather than normative</a:t>
            </a:r>
          </a:p>
          <a:p>
            <a:pPr marL="560070" lvl="2" indent="-285750"/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11936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EB95-7CBB-4E69-B932-0BB6EF8A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qualitative insights from model:  </a:t>
            </a:r>
            <a:br>
              <a:rPr lang="en-US" dirty="0"/>
            </a:br>
            <a:r>
              <a:rPr lang="en-US" dirty="0"/>
              <a:t>Resilient local industries have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39C51A-C2C5-4BAF-8A61-FD09234DE51E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Low emissions in full supply chain</a:t>
                </a:r>
              </a:p>
              <a:p>
                <a:pPr marL="480060" lvl="1" indent="-342900"/>
                <a:r>
                  <a:rPr lang="en-US" sz="1400" dirty="0"/>
                  <a:t>Counter-Example:  US Defense and Health Care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Efficient production:  less total output per unit of final consumption</a:t>
                </a:r>
              </a:p>
              <a:p>
                <a:pPr marL="480060" lvl="1" indent="-342900"/>
                <a:r>
                  <a:rPr lang="en-US" sz="1400" dirty="0"/>
                  <a:t>Counter-example:  Agriculture in India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Ubiquitous final uses</a:t>
                </a:r>
              </a:p>
              <a:p>
                <a:pPr marL="480060" lvl="1" indent="-342900"/>
                <a:r>
                  <a:rPr lang="en-US" sz="1600" dirty="0"/>
                  <a:t>Examples:  Domestic Aviation, Wholesaling,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BLK Fort" panose="020B0503030202060203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BLK Fort" panose="020B0503030202060203" pitchFamily="34" charset="0"/>
                  <a:ea typeface="BLK Fort" panose="020B0503030202060203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𝑴𝒂𝒙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BLK Fort" panose="020B0503030202060203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/>
                    </m:nary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BLK Fort" panose="020B0503030202060203" pitchFamily="34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BLK Fort" panose="020B0503030202060203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BLK Fort" panose="020B0503030202060203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BLK Fort" panose="020B0503030202060203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BLK Fort" panose="020B0503030202060203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BLK Fort" panose="020B0503030202060203" pitchFamily="34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BLK Fort" panose="020B0503030202060203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BLK Fort" panose="020B0503030202060203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:endParaRPr lang="en-US" sz="1800" dirty="0">
                  <a:effectLst/>
                  <a:latin typeface="BLK Fort" panose="020B0503030202060203" pitchFamily="34" charset="0"/>
                  <a:ea typeface="BLK Fort" panose="020B0503030202060203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b="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w</a:t>
                </a:r>
                <a:r>
                  <a:rPr lang="en-US" sz="1800" b="0" baseline="-250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ij</a:t>
                </a:r>
                <a:r>
                  <a:rPr lang="en-US" sz="1800" b="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is product of country i’s GDP share and good j’s expenditure share within country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err="1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f</a:t>
                </a:r>
                <a:r>
                  <a:rPr lang="en-US" sz="1800" b="0" baseline="-25000" dirty="0" err="1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ij</a:t>
                </a:r>
                <a:r>
                  <a:rPr lang="en-US" sz="1800" b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is the full IO table-derived emissions of producing a unit of final x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Z is global emissions target</a:t>
                </a:r>
                <a:endParaRPr lang="en-US" sz="1800" b="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effectLst/>
                  <a:latin typeface="BLK Fort" panose="020B0503030202060203" pitchFamily="34" charset="0"/>
                  <a:ea typeface="BLK Fort" panose="020B0503030202060203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𝑅𝑒𝑠𝑢𝑙𝑡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: 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𝐸</m:t>
                        </m:r>
                      </m:sup>
                    </m:sSub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𝑍</m:t>
                        </m:r>
                      </m:num>
                      <m:den>
                        <m:sSub>
                          <m:sSubPr>
                            <m:ctrlPr>
                              <a:rPr lang="en-US" sz="1800" b="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, then reflect back through IO table to get implied output of each industry							</a:t>
                </a:r>
                <a:endParaRPr lang="en-US" sz="1800" b="0" dirty="0">
                  <a:effectLst/>
                  <a:latin typeface="BLK Fort" panose="020B0503030202060203" pitchFamily="34" charset="0"/>
                  <a:ea typeface="BLK Fort" panose="020B0503030202060203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effectLst/>
                    <a:latin typeface="Times New Roman" panose="02020603050405020304" pitchFamily="18" charset="0"/>
                    <a:ea typeface="BLK Fort" panose="020B0503030202060203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b="0" dirty="0">
                  <a:effectLst/>
                  <a:latin typeface="BLK Fort" panose="020B0503030202060203" pitchFamily="34" charset="0"/>
                  <a:ea typeface="BLK Fort" panose="020B0503030202060203" pitchFamily="34" charset="0"/>
                  <a:cs typeface="Times New Roman" panose="02020603050405020304" pitchFamily="18" charset="0"/>
                </a:endParaRPr>
              </a:p>
              <a:p>
                <a:pPr marL="480060" lvl="1" indent="-342900"/>
                <a:endParaRPr lang="en-US" sz="1600" dirty="0"/>
              </a:p>
              <a:p>
                <a:pPr lvl="1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39C51A-C2C5-4BAF-8A61-FD09234DE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643" t="-1481" r="-1643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F508D8-8EB6-44A7-A9CA-7BE9E349C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Workhorse data:  IO table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73DDB5-8AC3-430E-9B3D-CB2222623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 dirty="0"/>
              <a:t>Global, full economy</a:t>
            </a:r>
          </a:p>
          <a:p>
            <a:pPr lvl="2" eaLnBrk="1" hangingPunct="1"/>
            <a:r>
              <a:rPr lang="en-US" altLang="en-US" sz="2000" dirty="0">
                <a:hlinkClick r:id="rId2"/>
              </a:rPr>
              <a:t>https://www.rug.nl/ggdc/valuechain/wiod/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3"/>
              </a:rPr>
              <a:t>https://stats.oecd.org/Index.aspx?DataSetCode=IOTS_2021</a:t>
            </a:r>
            <a:endParaRPr lang="en-US" altLang="en-US" sz="2000" dirty="0"/>
          </a:p>
          <a:p>
            <a:pPr marL="164592" lvl="2" indent="0" eaLnBrk="1" hangingPunct="1">
              <a:buNone/>
            </a:pP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Can run any feature at the industry level through it (PPI, Emissions, ESENT,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pPr marL="0" lvl="1" indent="0" eaLnBrk="1" hangingPunct="1">
              <a:buNone/>
            </a:pP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Not sure how this behaves with spotty pairwise relationships we get from other sources (Revere, </a:t>
            </a:r>
            <a:r>
              <a:rPr lang="en-US" altLang="en-US" sz="2000" dirty="0" err="1"/>
              <a:t>Capiq</a:t>
            </a:r>
            <a:r>
              <a:rPr lang="en-US" altLang="en-US" sz="2000" dirty="0"/>
              <a:t>)</a:t>
            </a:r>
          </a:p>
          <a:p>
            <a:pPr lvl="2" eaLnBrk="1" hangingPunct="1"/>
            <a:r>
              <a:rPr lang="en-US" altLang="en-US" sz="1600" dirty="0"/>
              <a:t>Can get very granular with sources like </a:t>
            </a:r>
            <a:r>
              <a:rPr lang="en-US" altLang="en-US" sz="1600" dirty="0">
                <a:hlinkClick r:id="rId4"/>
              </a:rPr>
              <a:t>https://www.bea.gov/industry/benchmark-input-output-data</a:t>
            </a:r>
            <a:endParaRPr lang="en-US" altLang="en-US" sz="1600" dirty="0"/>
          </a:p>
          <a:p>
            <a:pPr lvl="2" eaLnBrk="1" hangingPunct="1"/>
            <a:r>
              <a:rPr lang="en-US" altLang="en-US" sz="1600" dirty="0"/>
              <a:t>Some intriguing hints at https://webster.bfm.com/Wiki/display/sae/Cash+Flow+Networks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36C5F6-632A-4795-9A25-0AB9512A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841248"/>
          </a:xfrm>
        </p:spPr>
        <p:txBody>
          <a:bodyPr/>
          <a:lstStyle/>
          <a:p>
            <a:r>
              <a:rPr lang="en-US" dirty="0"/>
              <a:t>Emission Intensity, US Final Consumption 2016</a:t>
            </a:r>
            <a:br>
              <a:rPr lang="en-US" dirty="0"/>
            </a:br>
            <a:r>
              <a:rPr lang="en-US" dirty="0"/>
              <a:t>Note:  you can sum these to get total emissions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38B9E-B053-48D2-87A6-B1BB4AF8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077199" cy="52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49EB-9A44-49B8-AF97-8DE4DDFF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Spenders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A301F1-33CD-41A3-B709-CEAE53B8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24094"/>
              </p:ext>
            </p:extLst>
          </p:nvPr>
        </p:nvGraphicFramePr>
        <p:xfrm>
          <a:off x="838200" y="1219197"/>
          <a:ext cx="7391400" cy="4267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00412657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4007586034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82941400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73410464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009912918"/>
                    </a:ext>
                  </a:extLst>
                </a:gridCol>
              </a:tblGrid>
              <a:tr h="18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 1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 2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 3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 4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71216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Clothing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India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Italy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Brazil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Greece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20530"/>
                  </a:ext>
                </a:extLst>
              </a:tr>
              <a:tr h="48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Communications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China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Ireland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Hungary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Korea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03503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Education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Canada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Germany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Sweden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Finland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645715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Food at Home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India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Indonesia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Brazil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Mexico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514448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Furnishings, Maintenance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Switzerland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Taiwan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Belgium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Austria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535327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Health Care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Great Britain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Germany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France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009686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Housing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Australia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Portugal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China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Spain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652285"/>
                  </a:ext>
                </a:extLst>
              </a:tr>
              <a:tr h="652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Miscellaneous (Defense, Social Security)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Germany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France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Russia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51612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Recreation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Denmark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Hungary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Czech Republic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Ireland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045193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Restaurants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Spain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Italy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Mexico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France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229975"/>
                  </a:ext>
                </a:extLst>
              </a:tr>
              <a:tr h="326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Transport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Greece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Hungary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Denmark</a:t>
                      </a:r>
                      <a:endParaRPr lang="en-US" sz="105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Norway</a:t>
                      </a:r>
                      <a:endParaRPr lang="en-US" sz="105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07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C75-B201-417E-80C6-33C1C029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Greenest FF 49  Industries in the 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700C3D-80E3-4288-ACC2-AA5A46A3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59471"/>
              </p:ext>
            </p:extLst>
          </p:nvPr>
        </p:nvGraphicFramePr>
        <p:xfrm>
          <a:off x="914400" y="1600200"/>
          <a:ext cx="6397625" cy="2321560"/>
        </p:xfrm>
        <a:graphic>
          <a:graphicData uri="http://schemas.openxmlformats.org/drawingml/2006/table">
            <a:tbl>
              <a:tblPr firstRow="1" firstCol="1" bandRow="1"/>
              <a:tblGrid>
                <a:gridCol w="2182853">
                  <a:extLst>
                    <a:ext uri="{9D8B030D-6E8A-4147-A177-3AD203B41FA5}">
                      <a16:colId xmlns:a16="http://schemas.microsoft.com/office/drawing/2014/main" val="2456911434"/>
                    </a:ext>
                  </a:extLst>
                </a:gridCol>
                <a:gridCol w="2107386">
                  <a:extLst>
                    <a:ext uri="{9D8B030D-6E8A-4147-A177-3AD203B41FA5}">
                      <a16:colId xmlns:a16="http://schemas.microsoft.com/office/drawing/2014/main" val="3135823904"/>
                    </a:ext>
                  </a:extLst>
                </a:gridCol>
                <a:gridCol w="2107386">
                  <a:extLst>
                    <a:ext uri="{9D8B030D-6E8A-4147-A177-3AD203B41FA5}">
                      <a16:colId xmlns:a16="http://schemas.microsoft.com/office/drawing/2014/main" val="294114331"/>
                    </a:ext>
                  </a:extLst>
                </a:gridCol>
              </a:tblGrid>
              <a:tr h="1160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 Both Our Model and Direct Emissions</a:t>
                      </a:r>
                      <a:endParaRPr lang="en-US" sz="16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Direct Emissions Only</a:t>
                      </a:r>
                      <a:endParaRPr lang="en-US" sz="16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Our Model Only</a:t>
                      </a:r>
                      <a:endParaRPr lang="en-US" sz="16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094230"/>
                  </a:ext>
                </a:extLst>
              </a:tr>
              <a:tr h="1160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Books, Fun, Hardw, PerSv, BusSv</a:t>
                      </a:r>
                      <a:endParaRPr lang="en-US" sz="16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Banks, Clothes, Hlth, Insur, RelEst</a:t>
                      </a:r>
                      <a:endParaRPr lang="en-US" sz="160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Aero, Meals, Retail, Rubber, </a:t>
                      </a: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BLK Fort" panose="020B0503030202060203" pitchFamily="34" charset="0"/>
                          <a:cs typeface="Times New Roman" panose="02020603050405020304" pitchFamily="18" charset="0"/>
                        </a:rPr>
                        <a:t>Whlsl</a:t>
                      </a:r>
                      <a:endParaRPr lang="en-US" sz="1600" dirty="0"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6577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21B78E9-1D95-4DDD-9375-A61822445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58" y="2197100"/>
            <a:ext cx="1054791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2772"/>
      </p:ext>
    </p:extLst>
  </p:cSld>
  <p:clrMapOvr>
    <a:masterClrMapping/>
  </p:clrMapOvr>
</p:sld>
</file>

<file path=ppt/theme/theme1.xml><?xml version="1.0" encoding="utf-8"?>
<a:theme xmlns:a="http://schemas.openxmlformats.org/drawingml/2006/main" name="4x3_BlackRock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 (Updated 2019)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400" b="1" kern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  <a:extLst>
    <a:ext uri="{05A4C25C-085E-4340-85A3-A5531E510DB2}">
      <thm15:themeFamily xmlns:thm15="http://schemas.microsoft.com/office/thememl/2012/main" name="4x3_BlackRock" id="{162CCEA2-63AA-4CA7-AAF0-17576218E1AD}" vid="{308E7920-CBC2-4D2F-88CB-676C38B8B780}"/>
    </a:ext>
  </a:extLst>
</a:theme>
</file>

<file path=ppt/theme/themeOverride1.xml><?xml version="1.0" encoding="utf-8"?>
<a:themeOverride xmlns:a="http://schemas.openxmlformats.org/drawingml/2006/main">
  <a:clrScheme name="BLK 2019">
    <a:dk1>
      <a:srgbClr val="000000"/>
    </a:dk1>
    <a:lt1>
      <a:srgbClr val="FFFFFF"/>
    </a:lt1>
    <a:dk2>
      <a:srgbClr val="000000"/>
    </a:dk2>
    <a:lt2>
      <a:srgbClr val="D6D5DD"/>
    </a:lt2>
    <a:accent1>
      <a:srgbClr val="FF4713"/>
    </a:accent1>
    <a:accent2>
      <a:srgbClr val="FFCE00"/>
    </a:accent2>
    <a:accent3>
      <a:srgbClr val="008B5C"/>
    </a:accent3>
    <a:accent4>
      <a:srgbClr val="FC9BB3"/>
    </a:accent4>
    <a:accent5>
      <a:srgbClr val="9062BC"/>
    </a:accent5>
    <a:accent6>
      <a:srgbClr val="C00B28"/>
    </a:accent6>
    <a:hlink>
      <a:srgbClr val="FF4713"/>
    </a:hlink>
    <a:folHlink>
      <a:srgbClr val="D50032"/>
    </a:folHlink>
  </a:clrScheme>
  <a:fontScheme name="BLK Fort">
    <a:majorFont>
      <a:latin typeface="BLK Fort Extrabold"/>
      <a:ea typeface=""/>
      <a:cs typeface=""/>
    </a:majorFont>
    <a:minorFont>
      <a:latin typeface="BLK For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BlackRock 2019</Template>
  <TotalTime>2793</TotalTime>
  <Words>1066</Words>
  <Application>Microsoft Office PowerPoint</Application>
  <PresentationFormat>On-screen Show (4:3)</PresentationFormat>
  <Paragraphs>309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BLK Fort</vt:lpstr>
      <vt:lpstr>BLK Fort Cond Light</vt:lpstr>
      <vt:lpstr>BLK Fort Extrabold</vt:lpstr>
      <vt:lpstr>Cambria Math</vt:lpstr>
      <vt:lpstr>Times New Roman</vt:lpstr>
      <vt:lpstr>4x3_BlackRock</vt:lpstr>
      <vt:lpstr>Industry Winners and Losers in Low Carbon </vt:lpstr>
      <vt:lpstr>Approach and Qualitative Results of Model</vt:lpstr>
      <vt:lpstr>                         Green Investing Looks Easy! </vt:lpstr>
      <vt:lpstr>Our approach:   What lower-emission alternatives are viable?</vt:lpstr>
      <vt:lpstr>Three qualitative insights from model:   Resilient local industries have</vt:lpstr>
      <vt:lpstr>Workhorse data:  IO table</vt:lpstr>
      <vt:lpstr>Emission Intensity, US Final Consumption 2016 Note:  you can sum these to get total emissions</vt:lpstr>
      <vt:lpstr>Big Spenders </vt:lpstr>
      <vt:lpstr>Ten Greenest FF 49  Industries in the US</vt:lpstr>
      <vt:lpstr>Detailed Example</vt:lpstr>
      <vt:lpstr>Add EmissionsEmissions</vt:lpstr>
      <vt:lpstr>Scope 3 with complete data</vt:lpstr>
      <vt:lpstr>Our model: fix final $ consumption </vt:lpstr>
      <vt:lpstr>Test using energy prices</vt:lpstr>
      <vt:lpstr>Idea:  For users, high energy prices  emissions constraint FRED Energy/non-Energy CPI. US 1975-2022</vt:lpstr>
      <vt:lpstr>10- (Green) Industry Average Monthly Returns, 1996-2022</vt:lpstr>
      <vt:lpstr>Time series regressions: equal weighted 10 industry returns</vt:lpstr>
      <vt:lpstr>Future Research</vt:lpstr>
      <vt:lpstr>Extensions and improvements</vt:lpstr>
      <vt:lpstr>Quick derivation</vt:lpstr>
    </vt:vector>
  </TitlesOfParts>
  <Company>BlackRock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this Fisher IO table stuff all about, anyway?</dc:title>
  <dc:creator>Garvey, Gerald</dc:creator>
  <cp:lastModifiedBy>Garvey, Gerald</cp:lastModifiedBy>
  <cp:revision>50</cp:revision>
  <dcterms:created xsi:type="dcterms:W3CDTF">2010-08-27T18:01:44Z</dcterms:created>
  <dcterms:modified xsi:type="dcterms:W3CDTF">2023-02-21T20:32:36Z</dcterms:modified>
</cp:coreProperties>
</file>