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74" r:id="rId2"/>
  </p:sldMasterIdLst>
  <p:notesMasterIdLst>
    <p:notesMasterId r:id="rId10"/>
  </p:notesMasterIdLst>
  <p:sldIdLst>
    <p:sldId id="378" r:id="rId3"/>
    <p:sldId id="380" r:id="rId4"/>
    <p:sldId id="381" r:id="rId5"/>
    <p:sldId id="382" r:id="rId6"/>
    <p:sldId id="383" r:id="rId7"/>
    <p:sldId id="384" r:id="rId8"/>
    <p:sldId id="37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AAA399"/>
    <a:srgbClr val="FFFFFF"/>
    <a:srgbClr val="006600"/>
    <a:srgbClr val="4D4D4D"/>
    <a:srgbClr val="008000"/>
    <a:srgbClr val="FF9900"/>
    <a:srgbClr val="000066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7" autoAdjust="0"/>
    <p:restoredTop sz="95254" autoAdjust="0"/>
  </p:normalViewPr>
  <p:slideViewPr>
    <p:cSldViewPr>
      <p:cViewPr varScale="1">
        <p:scale>
          <a:sx n="99" d="100"/>
          <a:sy n="99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3A926F-EA8D-4FB9-8790-52A58C18B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6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5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0958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E09E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34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54639" y="6341226"/>
            <a:ext cx="869562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fld id="{28AB13AB-0E0E-6E4E-B5A4-EE87B06AAB42}" type="datetimeFigureOut">
              <a:rPr lang="en-US" smtClean="0">
                <a:solidFill>
                  <a:prstClr val="white"/>
                </a:solidFill>
              </a:rPr>
              <a:pPr/>
              <a:t>5/23/2013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41226"/>
            <a:ext cx="1153694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FFFFFF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7895" y="6342982"/>
            <a:ext cx="427789" cy="363369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FFFFFF"/>
                </a:solidFill>
                <a:latin typeface="Lucida Grande"/>
                <a:cs typeface="Lucida Grande"/>
              </a:defRPr>
            </a:lvl1pPr>
          </a:lstStyle>
          <a:p>
            <a:fld id="{F1D3A6B4-A3CB-B549-857F-2C26773066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57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237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258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84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7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730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644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20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0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5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18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753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2254639" y="6341226"/>
            <a:ext cx="869562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8AB13AB-0E0E-6E4E-B5A4-EE87B06AAB42}" type="datetimeFigureOut">
              <a:rPr lang="en-US" smtClean="0">
                <a:solidFill>
                  <a:prstClr val="white"/>
                </a:solidFill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5/23/2013</a:t>
            </a:fld>
            <a:endParaRPr lang="en-US" dirty="0">
              <a:solidFill>
                <a:prstClr val="white"/>
              </a:solidFill>
              <a:ea typeface="+mn-ea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41226"/>
            <a:ext cx="1153694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FFFFFF"/>
                </a:solidFill>
                <a:latin typeface="Lucida Grande"/>
                <a:cs typeface="Lucida Grande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ea typeface="+mn-ea"/>
              </a:rPr>
              <a:t>Lorem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ipsum</a:t>
            </a:r>
            <a:endParaRPr lang="en-US" dirty="0">
              <a:ea typeface="+mn-ea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7895" y="6342982"/>
            <a:ext cx="427789" cy="363369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FFFFFF"/>
                </a:solidFill>
                <a:latin typeface="Lucida Grande"/>
                <a:cs typeface="Lucida Grande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F1D3A6B4-A3CB-B549-857F-2C2677306614}" type="slidenum">
              <a:rPr lang="en-US" smtClean="0"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722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E09E19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003262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3262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3262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3262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003262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003262"/>
                </a:solidFill>
              </a:rPr>
              <a:t>git@github.com:berkeley-gif</a:t>
            </a:r>
            <a:r>
              <a:rPr lang="en-US" sz="2800" b="1" dirty="0">
                <a:solidFill>
                  <a:srgbClr val="003262"/>
                </a:solidFill>
              </a:rPr>
              <a:t>/</a:t>
            </a:r>
            <a:r>
              <a:rPr lang="en-US" sz="2800" b="1" dirty="0" err="1">
                <a:solidFill>
                  <a:srgbClr val="003262"/>
                </a:solidFill>
              </a:rPr>
              <a:t>reshoot.git</a:t>
            </a:r>
            <a:endParaRPr lang="en-US" sz="2800" dirty="0">
              <a:solidFill>
                <a:srgbClr val="00326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002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e</a:t>
            </a:r>
            <a:r>
              <a:rPr lang="en-US" sz="2400" dirty="0" smtClean="0"/>
              <a:t>xample code for API access in PHP, JS, and R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2400" dirty="0"/>
              <a:t>s</a:t>
            </a:r>
            <a:r>
              <a:rPr lang="en-US" sz="2400" dirty="0" smtClean="0"/>
              <a:t>lides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upload and share code during our little </a:t>
            </a:r>
            <a:r>
              <a:rPr lang="en-US" sz="2400" dirty="0" err="1" smtClean="0"/>
              <a:t>hackathon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ssh</a:t>
            </a:r>
            <a:r>
              <a:rPr lang="en-US" sz="2400" dirty="0"/>
              <a:t>: </a:t>
            </a:r>
            <a:r>
              <a:rPr lang="en-US" sz="2400" dirty="0" err="1" smtClean="0"/>
              <a:t>git@github.com:berkeley-gif</a:t>
            </a:r>
            <a:r>
              <a:rPr lang="en-US" sz="2400" dirty="0" smtClean="0"/>
              <a:t>/</a:t>
            </a:r>
            <a:r>
              <a:rPr lang="en-US" sz="2400" dirty="0" err="1" smtClean="0"/>
              <a:t>reshoot.git</a:t>
            </a:r>
            <a:r>
              <a:rPr lang="en-US" sz="2400" smtClean="0"/>
              <a:t>)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31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3262"/>
                </a:solidFill>
              </a:rPr>
              <a:t>How to use the API?</a:t>
            </a:r>
            <a:endParaRPr lang="en-US" sz="2800" dirty="0">
              <a:solidFill>
                <a:srgbClr val="00326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00200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/>
              <a:t>Browsable</a:t>
            </a:r>
            <a:r>
              <a:rPr lang="en-US" sz="2400" dirty="0" smtClean="0"/>
              <a:t> API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Start here ecoengine.berkeley.edu/</a:t>
            </a:r>
            <a:r>
              <a:rPr lang="en-US" sz="2400" dirty="0" err="1" smtClean="0"/>
              <a:t>api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/>
              <a:t>N</a:t>
            </a:r>
            <a:r>
              <a:rPr lang="en-US" sz="2400" dirty="0" smtClean="0"/>
              <a:t>avigate through resources to find/construct the appropriate URL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Copy URL into your project code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Persistence!? </a:t>
            </a:r>
          </a:p>
        </p:txBody>
      </p:sp>
    </p:spTree>
    <p:extLst>
      <p:ext uri="{BB962C8B-B14F-4D97-AF65-F5344CB8AC3E}">
        <p14:creationId xmlns:p14="http://schemas.microsoft.com/office/powerpoint/2010/main" val="419698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3262"/>
                </a:solidFill>
              </a:rPr>
              <a:t>ecoengine.berkeley.edu/</a:t>
            </a:r>
            <a:r>
              <a:rPr lang="en-US" sz="2800" b="1" dirty="0" err="1" smtClean="0">
                <a:solidFill>
                  <a:srgbClr val="003262"/>
                </a:solidFill>
              </a:rPr>
              <a:t>api</a:t>
            </a:r>
            <a:r>
              <a:rPr lang="en-US" sz="2800" b="1" dirty="0" smtClean="0">
                <a:solidFill>
                  <a:srgbClr val="003262"/>
                </a:solidFill>
              </a:rPr>
              <a:t>/photos</a:t>
            </a:r>
            <a:endParaRPr lang="en-US" sz="2800" dirty="0">
              <a:solidFill>
                <a:srgbClr val="00326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002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Important parameters for today’s goals</a:t>
            </a:r>
          </a:p>
          <a:p>
            <a:endParaRPr lang="en-US" sz="2400" dirty="0"/>
          </a:p>
          <a:p>
            <a:r>
              <a:rPr lang="en-US" sz="2400" dirty="0" smtClean="0"/>
              <a:t>?authors = </a:t>
            </a:r>
            <a:r>
              <a:rPr lang="en-US" sz="2400" dirty="0" err="1" smtClean="0"/>
              <a:t>Wieslander</a:t>
            </a:r>
            <a:endParaRPr lang="en-US" sz="2400" dirty="0" smtClean="0"/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collection_code</a:t>
            </a:r>
            <a:r>
              <a:rPr lang="en-US" sz="2400" dirty="0" smtClean="0"/>
              <a:t>=VTM</a:t>
            </a:r>
          </a:p>
          <a:p>
            <a:r>
              <a:rPr lang="en-US" sz="2400" dirty="0" smtClean="0"/>
              <a:t>?county=Mono</a:t>
            </a:r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begin_date</a:t>
            </a:r>
            <a:r>
              <a:rPr lang="en-US" sz="2400" dirty="0" smtClean="0"/>
              <a:t>=1937-12-20</a:t>
            </a:r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end_date</a:t>
            </a:r>
            <a:r>
              <a:rPr lang="en-US" sz="2400" dirty="0" smtClean="0"/>
              <a:t>=1940-12-03</a:t>
            </a:r>
          </a:p>
          <a:p>
            <a:r>
              <a:rPr lang="en-US" sz="2400" dirty="0"/>
              <a:t>?</a:t>
            </a:r>
            <a:r>
              <a:rPr lang="en-US" sz="2400" dirty="0" err="1" smtClean="0"/>
              <a:t>bbox</a:t>
            </a:r>
            <a:r>
              <a:rPr lang="en-US" sz="2400" dirty="0" smtClean="0"/>
              <a:t>=36,-119,37,-118</a:t>
            </a:r>
          </a:p>
          <a:p>
            <a:endParaRPr lang="en-US" sz="2400" dirty="0"/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page_size</a:t>
            </a:r>
            <a:r>
              <a:rPr lang="en-US" sz="2400" dirty="0" smtClean="0"/>
              <a:t>=200</a:t>
            </a:r>
          </a:p>
          <a:p>
            <a:r>
              <a:rPr lang="en-US" sz="2400" dirty="0" smtClean="0"/>
              <a:t>?format=</a:t>
            </a:r>
            <a:r>
              <a:rPr lang="en-US" sz="2400" dirty="0" err="1" smtClean="0"/>
              <a:t>json</a:t>
            </a:r>
            <a:r>
              <a:rPr lang="en-US" sz="2400" dirty="0" smtClean="0"/>
              <a:t> 	overrides the content-type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7405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003262"/>
                </a:solidFill>
              </a:rPr>
              <a:t>GeoJSON</a:t>
            </a:r>
            <a:endParaRPr lang="en-US" sz="2800" dirty="0">
              <a:solidFill>
                <a:srgbClr val="003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3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3262"/>
                </a:solidFill>
              </a:rPr>
              <a:t>CORS</a:t>
            </a:r>
            <a:endParaRPr lang="en-US" sz="2800" dirty="0">
              <a:solidFill>
                <a:srgbClr val="003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3262"/>
                </a:solidFill>
              </a:rPr>
              <a:t>Working with </a:t>
            </a:r>
            <a:r>
              <a:rPr lang="en-US" sz="2800" b="1" dirty="0" err="1" smtClean="0">
                <a:solidFill>
                  <a:srgbClr val="003262"/>
                </a:solidFill>
              </a:rPr>
              <a:t>CartoDB</a:t>
            </a:r>
            <a:r>
              <a:rPr lang="en-US" sz="2800" b="1" dirty="0" smtClean="0">
                <a:solidFill>
                  <a:srgbClr val="003262"/>
                </a:solidFill>
              </a:rPr>
              <a:t> </a:t>
            </a:r>
            <a:br>
              <a:rPr lang="en-US" sz="2800" b="1" dirty="0" smtClean="0">
                <a:solidFill>
                  <a:srgbClr val="003262"/>
                </a:solidFill>
              </a:rPr>
            </a:br>
            <a:r>
              <a:rPr lang="en-US" sz="2800" b="1" dirty="0" smtClean="0">
                <a:solidFill>
                  <a:srgbClr val="003262"/>
                </a:solidFill>
              </a:rPr>
              <a:t>(and other JSON/</a:t>
            </a:r>
            <a:r>
              <a:rPr lang="en-US" sz="2800" b="1" dirty="0" err="1" smtClean="0">
                <a:solidFill>
                  <a:srgbClr val="003262"/>
                </a:solidFill>
              </a:rPr>
              <a:t>GeoJSON</a:t>
            </a:r>
            <a:r>
              <a:rPr lang="en-US" sz="2800" b="1" dirty="0" smtClean="0">
                <a:solidFill>
                  <a:srgbClr val="003262"/>
                </a:solidFill>
              </a:rPr>
              <a:t> consumers)</a:t>
            </a:r>
            <a:endParaRPr lang="en-US" sz="2800" dirty="0">
              <a:solidFill>
                <a:srgbClr val="003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4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003262"/>
                </a:solidFill>
              </a:rPr>
              <a:t>Advancing Research</a:t>
            </a:r>
            <a:endParaRPr lang="en-US" sz="4500" dirty="0">
              <a:solidFill>
                <a:srgbClr val="003262"/>
              </a:solidFill>
            </a:endParaRPr>
          </a:p>
        </p:txBody>
      </p:sp>
      <p:pic>
        <p:nvPicPr>
          <p:cNvPr id="3074" name="Picture 2" descr="C:\Users\kkoy\AppData\Local\Temp\Engine Research Development 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01" y="1497903"/>
            <a:ext cx="6744065" cy="40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68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ECB6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89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Contemporary Portrait</vt:lpstr>
      <vt:lpstr>Custom Design</vt:lpstr>
      <vt:lpstr>git@github.com:berkeley-gif/reshoot.git</vt:lpstr>
      <vt:lpstr>How to use the API?</vt:lpstr>
      <vt:lpstr>ecoengine.berkeley.edu/api/photos</vt:lpstr>
      <vt:lpstr>GeoJSON</vt:lpstr>
      <vt:lpstr>CORS</vt:lpstr>
      <vt:lpstr>Working with CartoDB  (and other JSON/GeoJSON consumers)</vt:lpstr>
      <vt:lpstr>Advancing Research</vt:lpstr>
    </vt:vector>
  </TitlesOfParts>
  <Company>CNR @ 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GIIF</dc:creator>
  <cp:lastModifiedBy>GIF</cp:lastModifiedBy>
  <cp:revision>196</cp:revision>
  <dcterms:created xsi:type="dcterms:W3CDTF">2007-09-07T05:09:38Z</dcterms:created>
  <dcterms:modified xsi:type="dcterms:W3CDTF">2013-05-23T21:51:11Z</dcterms:modified>
</cp:coreProperties>
</file>