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618191-7161-4181-9161-F1618101B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git@github.com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/>
              <a:t>CORS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en-US" sz="2000"/>
              <a:t>CORS </a:t>
            </a:r>
            <a:r>
              <a:rPr lang="en-US" sz="2000"/>
              <a:t>= Cross-origin resource sharing</a:t>
            </a:r>
            <a:endParaRPr/>
          </a:p>
          <a:p>
            <a:pPr algn="ctr"/>
            <a:endParaRPr/>
          </a:p>
          <a:p>
            <a:r>
              <a:rPr lang="en-US" sz="2000"/>
              <a:t>- Don't worry about cross-domain requests, you can access the API from JS (at least from modern Browsers).</a:t>
            </a:r>
            <a:endParaRPr/>
          </a:p>
          <a:p>
            <a:endParaRPr/>
          </a:p>
          <a:p>
            <a:r>
              <a:rPr lang="en-US" sz="2000"/>
              <a:t>- more modern and secure than JSONP</a:t>
            </a:r>
            <a:endParaRPr/>
          </a:p>
          <a:p>
            <a:endParaRPr/>
          </a:p>
          <a:p>
            <a:r>
              <a:rPr lang="en-US" sz="2000"/>
              <a:t>- The API controls permissions. Currently limited to GET requests.</a:t>
            </a:r>
            <a:endParaRPr/>
          </a:p>
          <a:p>
            <a:endParaRPr/>
          </a:p>
          <a:p>
            <a:r>
              <a:rPr lang="en-US" sz="2000"/>
              <a:t>- Use like any AJAX request – see example in git repo.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3200">
                <a:hlinkClick r:id="rId1"/>
              </a:rPr>
              <a:t>git@github.com</a:t>
            </a:r>
            <a:r>
              <a:rPr b="1" lang="en-US" sz="3200"/>
              <a:t>:berkeley-gif/reshoot.git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000"/>
              <a:t>Clone this repo for some example code!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Create your project within this repo!?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/>
              <a:t>Let me know if you need help to get started in Windows or Linux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