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CF7A-AEAF-433B-16BD-B3D21DAD6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81484-0042-EB48-5584-D7C50868B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D5F1-A357-033C-7788-F87C88A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F54D-9D0A-416B-2C53-48F792A7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0C0F-F9F9-A803-90DF-C2464BF6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8D93-98F6-6F3F-2E80-A5C17978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07CEE-57F4-1FC0-41E4-97DBB6D1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733B-7884-D8E2-C4E4-848CC372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3A0F-3D0B-4DF6-1815-2635F8AE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B7A7-94BC-BBF1-E638-61683CB0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5BF58-58DC-8F68-5527-377F3917E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EE01A-1C90-7B12-3CC6-BDA5C609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F6F0-E2A0-241D-014A-7CC6E697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0AB5-3B3E-E6F7-910D-4D7BF4D7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FE70-F964-EFF7-39B6-E089DFCB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7691-6035-06F4-F077-CB7165A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7C6F-EBA4-8A06-F06E-52FF6FC7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775C-BE17-B678-80F6-BA0E0AE4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1ACD-6EED-B893-0E04-FAC4EA2F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6316-DE72-5D99-B0AD-28D13140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568-3A14-D27E-3152-F14E79BA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A470-6B8E-3452-989D-6A41889D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9A84-945A-90A0-61D3-B70737D2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C6D1-40D6-46D3-9858-DF76158F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CAAC-E07F-9EE9-0DD7-7C61B181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9B0D-C659-CD89-B373-0DE7EFEC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AEB5-4DC6-1832-2753-7D3AB9BD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815C-DA27-EFCD-BAC7-18D9E370A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4062-1059-0E34-084C-42691AE1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BF5E-388D-038D-DD7D-A37F1537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3F790-9C45-3672-F227-3C54CC51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80D4-F28F-5361-B512-FF8FA49D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39B3-FF9D-F7E2-AAF1-320F9D1C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F8F14-E00D-BAF5-3FBE-EF4D48E9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A263A-C4E9-0938-5A9E-89148C513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1EC17-EAE4-89ED-1723-4A48789B0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9DECC-DD7E-893A-4889-122A2F09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C6B7C-D8A0-34C0-C1B4-26B75B1C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8CCC-7F57-354E-94FE-1C2C233A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CB61-E6DD-A1A1-0CC9-9BACD076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C22C4-F8DD-D037-676E-7D32374B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D3D24-DBD5-4947-0E0C-CFF8F0B8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7869B-3FDC-3676-C3C5-09D15163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4285B-2302-1190-9ED5-D4DF9E43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00F40-463B-D5CB-A04E-49A150CC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53C1B-009F-DAB9-938E-27A33297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90CF-EB18-257E-EEF4-29E37E8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BD66-718A-1CB2-0007-DABDBB6F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7B1CF-EBB3-E97B-E76C-71ADD4FC1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D66FD-CCBC-FE76-45DC-50D100B1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38A13-0CFF-BF47-A77F-93861BCA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83BF6-947F-D9FF-D191-52BBCA16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14C9-8CDD-6C49-3769-76CF9EFD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F804A-E1F0-F583-37EC-29C4EEC9F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43611-12E7-924A-CEA5-4BC00280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6EA32-8DC5-2340-B8AD-BF68CEB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D006-A15C-A948-167B-6AB29ED7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4757-888D-4505-B319-0E5CEAD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33864-5273-5EC7-EDB7-EC6A1C11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5CC7-A01B-BFED-95CA-A9E68188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6CF9-D01B-1752-83C8-AE26EC012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5677-63CB-47FD-8CA5-5D4B580A1CA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64B4-63B0-C4FC-52A9-0CDE9C20C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4EEB-318F-FF85-78DE-EFCEF18C3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F828-A212-4135-9B34-34B484CAB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B867-0A4B-A113-630C-E2FBD44D6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“ML” for Monitoring of Masonry Rail Bridges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2C571-EBC1-6706-B319-9E2CC06A3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Cheng</a:t>
            </a:r>
          </a:p>
          <a:p>
            <a:r>
              <a:rPr lang="en-US" dirty="0"/>
              <a:t>Advisor: Matthew DeJong</a:t>
            </a:r>
          </a:p>
        </p:txBody>
      </p:sp>
      <p:pic>
        <p:nvPicPr>
          <p:cNvPr id="5" name="Picture 4" descr="A person in a graduation gown&#10;&#10;Description automatically generated">
            <a:extLst>
              <a:ext uri="{FF2B5EF4-FFF2-40B4-BE49-F238E27FC236}">
                <a16:creationId xmlns:a16="http://schemas.microsoft.com/office/drawing/2014/main" id="{6932A6FB-1258-D096-0913-2B5F0227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5" t="8392" r="24497" b="11384"/>
          <a:stretch/>
        </p:blipFill>
        <p:spPr>
          <a:xfrm>
            <a:off x="639253" y="4414981"/>
            <a:ext cx="1769494" cy="2161311"/>
          </a:xfrm>
          <a:prstGeom prst="rect">
            <a:avLst/>
          </a:prstGeom>
        </p:spPr>
      </p:pic>
      <p:pic>
        <p:nvPicPr>
          <p:cNvPr id="6" name="Picture 5" descr="DeJong">
            <a:extLst>
              <a:ext uri="{FF2B5EF4-FFF2-40B4-BE49-F238E27FC236}">
                <a16:creationId xmlns:a16="http://schemas.microsoft.com/office/drawing/2014/main" id="{78CA73BF-4F2E-4854-8D0C-D0A9D5120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206" y="4479635"/>
            <a:ext cx="1261188" cy="189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9A07-70FD-B82C-DBCB-D785BD28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343"/>
            <a:ext cx="10515600" cy="1325563"/>
          </a:xfrm>
        </p:spPr>
        <p:txBody>
          <a:bodyPr/>
          <a:lstStyle/>
          <a:p>
            <a:r>
              <a:rPr lang="en-US" dirty="0"/>
              <a:t>Supervised Train Classification</a:t>
            </a:r>
          </a:p>
        </p:txBody>
      </p:sp>
      <p:pic>
        <p:nvPicPr>
          <p:cNvPr id="5" name="Content Placeholder 4" descr="A stone bridge over a road&#10;&#10;Description automatically generated">
            <a:extLst>
              <a:ext uri="{FF2B5EF4-FFF2-40B4-BE49-F238E27FC236}">
                <a16:creationId xmlns:a16="http://schemas.microsoft.com/office/drawing/2014/main" id="{C77AF563-9C18-B9E6-37A9-08C9FEDB4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2" y="1355707"/>
            <a:ext cx="4749389" cy="2553005"/>
          </a:xfrm>
        </p:spPr>
      </p:pic>
      <p:pic>
        <p:nvPicPr>
          <p:cNvPr id="7" name="Picture 6" descr="A diagram of a cable&#10;&#10;Description automatically generated">
            <a:extLst>
              <a:ext uri="{FF2B5EF4-FFF2-40B4-BE49-F238E27FC236}">
                <a16:creationId xmlns:a16="http://schemas.microsoft.com/office/drawing/2014/main" id="{F0004490-EDC0-C19D-185A-C6DD539B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245" y="174842"/>
            <a:ext cx="4426342" cy="3018127"/>
          </a:xfrm>
          <a:prstGeom prst="rect">
            <a:avLst/>
          </a:prstGeom>
        </p:spPr>
      </p:pic>
      <p:pic>
        <p:nvPicPr>
          <p:cNvPr id="9" name="Picture 8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7196C146-B0BE-BEBF-9297-7E3DBE0E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25" y="3209197"/>
            <a:ext cx="4036293" cy="3473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9F5F8-B9FA-8D8E-8FEE-B45AE863F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691" y="4090190"/>
            <a:ext cx="3261240" cy="24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D562-9CFE-42F1-972F-D488FE79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System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A0162-39FE-AAFC-FBA9-C33422D4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81" y="198340"/>
            <a:ext cx="3814877" cy="298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7F013-8795-5B89-C317-FDE34DF3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8" y="1419014"/>
            <a:ext cx="2747131" cy="2433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84840E-C527-DCE7-CAED-1AABDCF1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" y="4369419"/>
            <a:ext cx="2641028" cy="2110028"/>
          </a:xfrm>
          <a:prstGeom prst="rect">
            <a:avLst/>
          </a:prstGeom>
        </p:spPr>
      </p:pic>
      <p:pic>
        <p:nvPicPr>
          <p:cNvPr id="10" name="Picture 9" descr="A graph of blue dots&#10;&#10;Description automatically generated">
            <a:extLst>
              <a:ext uri="{FF2B5EF4-FFF2-40B4-BE49-F238E27FC236}">
                <a16:creationId xmlns:a16="http://schemas.microsoft.com/office/drawing/2014/main" id="{24331700-2A29-B410-1A80-A8F32D8EF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45" y="2038573"/>
            <a:ext cx="3814877" cy="2288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309E1A-D15A-D302-4032-CD55C3BBC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180" y="3183036"/>
            <a:ext cx="4531800" cy="33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“ML” for Monitoring of Masonry Rail Bridges</vt:lpstr>
      <vt:lpstr>Supervised Train Classification</vt:lpstr>
      <vt:lpstr>Data Driven System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“ML” for Monitoring of Masonry Rail Bridges</dc:title>
  <dc:creator>Jeffrey Cheng</dc:creator>
  <cp:lastModifiedBy>Jeffrey Cheng</cp:lastModifiedBy>
  <cp:revision>3</cp:revision>
  <dcterms:created xsi:type="dcterms:W3CDTF">2023-11-16T23:00:26Z</dcterms:created>
  <dcterms:modified xsi:type="dcterms:W3CDTF">2023-11-16T23:32:22Z</dcterms:modified>
</cp:coreProperties>
</file>