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733" r:id="rId2"/>
  </p:sldMasterIdLst>
  <p:notesMasterIdLst>
    <p:notesMasterId r:id="rId18"/>
  </p:notesMasterIdLst>
  <p:sldIdLst>
    <p:sldId id="284" r:id="rId3"/>
    <p:sldId id="285" r:id="rId4"/>
    <p:sldId id="287" r:id="rId5"/>
    <p:sldId id="288" r:id="rId6"/>
    <p:sldId id="289" r:id="rId7"/>
    <p:sldId id="290" r:id="rId8"/>
    <p:sldId id="292" r:id="rId9"/>
    <p:sldId id="291" r:id="rId10"/>
    <p:sldId id="286" r:id="rId11"/>
    <p:sldId id="293" r:id="rId12"/>
    <p:sldId id="294" r:id="rId13"/>
    <p:sldId id="295" r:id="rId14"/>
    <p:sldId id="296" r:id="rId15"/>
    <p:sldId id="297" r:id="rId16"/>
    <p:sldId id="282" r:id="rId17"/>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8220"/>
    <a:srgbClr val="2D637F"/>
    <a:srgbClr val="780811"/>
    <a:srgbClr val="EDF2F3"/>
    <a:srgbClr val="1C1C1C"/>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ED8201-F098-4B27-B380-A4CD842DDD68}" v="3431" dt="2023-09-01T18:00:56.012"/>
    <p1510:client id="{334E8C7D-4059-41AB-8B31-055B21B54A78}" v="24" dt="2023-09-01T19:25:20.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438" autoAdjust="0"/>
  </p:normalViewPr>
  <p:slideViewPr>
    <p:cSldViewPr snapToGrid="0">
      <p:cViewPr varScale="1">
        <p:scale>
          <a:sx n="69" d="100"/>
          <a:sy n="69" d="100"/>
        </p:scale>
        <p:origin x="120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eng Yang" userId="4945aef220eefada" providerId="LiveId" clId="{A8A9F605-2499-44B1-845A-50B7C83D5789}"/>
    <pc:docChg chg="undo redo custSel addSld delSld modSld">
      <pc:chgData name="Ya-Heng Yang" userId="4945aef220eefada" providerId="LiveId" clId="{A8A9F605-2499-44B1-845A-50B7C83D5789}" dt="2023-07-19T15:48:02.007" v="154" actId="20577"/>
      <pc:docMkLst>
        <pc:docMk/>
      </pc:docMkLst>
      <pc:sldChg chg="del">
        <pc:chgData name="Ya-Heng Yang" userId="4945aef220eefada" providerId="LiveId" clId="{A8A9F605-2499-44B1-845A-50B7C83D5789}" dt="2023-07-12T14:07:45.554" v="1" actId="47"/>
        <pc:sldMkLst>
          <pc:docMk/>
          <pc:sldMk cId="0" sldId="273"/>
        </pc:sldMkLst>
      </pc:sldChg>
      <pc:sldChg chg="del">
        <pc:chgData name="Ya-Heng Yang" userId="4945aef220eefada" providerId="LiveId" clId="{A8A9F605-2499-44B1-845A-50B7C83D5789}" dt="2023-07-12T14:49:02.641" v="2" actId="47"/>
        <pc:sldMkLst>
          <pc:docMk/>
          <pc:sldMk cId="0" sldId="274"/>
        </pc:sldMkLst>
      </pc:sldChg>
      <pc:sldChg chg="del">
        <pc:chgData name="Ya-Heng Yang" userId="4945aef220eefada" providerId="LiveId" clId="{A8A9F605-2499-44B1-845A-50B7C83D5789}" dt="2023-07-12T14:49:02.641" v="2" actId="47"/>
        <pc:sldMkLst>
          <pc:docMk/>
          <pc:sldMk cId="0" sldId="275"/>
        </pc:sldMkLst>
      </pc:sldChg>
      <pc:sldChg chg="del">
        <pc:chgData name="Ya-Heng Yang" userId="4945aef220eefada" providerId="LiveId" clId="{A8A9F605-2499-44B1-845A-50B7C83D5789}" dt="2023-07-12T14:49:02.641" v="2" actId="47"/>
        <pc:sldMkLst>
          <pc:docMk/>
          <pc:sldMk cId="0" sldId="276"/>
        </pc:sldMkLst>
      </pc:sldChg>
      <pc:sldChg chg="del">
        <pc:chgData name="Ya-Heng Yang" userId="4945aef220eefada" providerId="LiveId" clId="{A8A9F605-2499-44B1-845A-50B7C83D5789}" dt="2023-07-12T14:49:02.641" v="2" actId="47"/>
        <pc:sldMkLst>
          <pc:docMk/>
          <pc:sldMk cId="0" sldId="277"/>
        </pc:sldMkLst>
      </pc:sldChg>
      <pc:sldChg chg="del">
        <pc:chgData name="Ya-Heng Yang" userId="4945aef220eefada" providerId="LiveId" clId="{A8A9F605-2499-44B1-845A-50B7C83D5789}" dt="2023-07-12T14:49:02.641" v="2" actId="47"/>
        <pc:sldMkLst>
          <pc:docMk/>
          <pc:sldMk cId="0" sldId="281"/>
        </pc:sldMkLst>
      </pc:sldChg>
      <pc:sldChg chg="del">
        <pc:chgData name="Ya-Heng Yang" userId="4945aef220eefada" providerId="LiveId" clId="{A8A9F605-2499-44B1-845A-50B7C83D5789}" dt="2023-07-12T14:49:02.641" v="2" actId="47"/>
        <pc:sldMkLst>
          <pc:docMk/>
          <pc:sldMk cId="0" sldId="283"/>
        </pc:sldMkLst>
      </pc:sldChg>
      <pc:sldChg chg="modSp new mod">
        <pc:chgData name="Ya-Heng Yang" userId="4945aef220eefada" providerId="LiveId" clId="{A8A9F605-2499-44B1-845A-50B7C83D5789}" dt="2023-07-19T15:48:02.007" v="154" actId="20577"/>
        <pc:sldMkLst>
          <pc:docMk/>
          <pc:sldMk cId="3317197055" sldId="284"/>
        </pc:sldMkLst>
        <pc:spChg chg="mod">
          <ac:chgData name="Ya-Heng Yang" userId="4945aef220eefada" providerId="LiveId" clId="{A8A9F605-2499-44B1-845A-50B7C83D5789}" dt="2023-07-19T15:48:02.007" v="154" actId="20577"/>
          <ac:spMkLst>
            <pc:docMk/>
            <pc:sldMk cId="3317197055" sldId="284"/>
            <ac:spMk id="2" creationId="{0AC27620-E7DA-7901-81C3-1762DD4B8C58}"/>
          </ac:spMkLst>
        </pc:spChg>
      </pc:sldChg>
      <pc:sldChg chg="addSp delSp modSp new mod">
        <pc:chgData name="Ya-Heng Yang" userId="4945aef220eefada" providerId="LiveId" clId="{A8A9F605-2499-44B1-845A-50B7C83D5789}" dt="2023-07-12T14:55:33.816" v="57" actId="255"/>
        <pc:sldMkLst>
          <pc:docMk/>
          <pc:sldMk cId="904969873" sldId="285"/>
        </pc:sldMkLst>
        <pc:spChg chg="mod">
          <ac:chgData name="Ya-Heng Yang" userId="4945aef220eefada" providerId="LiveId" clId="{A8A9F605-2499-44B1-845A-50B7C83D5789}" dt="2023-07-12T14:55:33.816" v="57" actId="255"/>
          <ac:spMkLst>
            <pc:docMk/>
            <pc:sldMk cId="904969873" sldId="285"/>
            <ac:spMk id="2" creationId="{F128B63C-25EB-D2BD-625C-37793038C799}"/>
          </ac:spMkLst>
        </pc:spChg>
        <pc:spChg chg="del mod">
          <ac:chgData name="Ya-Heng Yang" userId="4945aef220eefada" providerId="LiveId" clId="{A8A9F605-2499-44B1-845A-50B7C83D5789}" dt="2023-07-12T14:50:53.191" v="5" actId="22"/>
          <ac:spMkLst>
            <pc:docMk/>
            <pc:sldMk cId="904969873" sldId="285"/>
            <ac:spMk id="3" creationId="{8E75DFFF-D153-FF66-4600-FC0402320101}"/>
          </ac:spMkLst>
        </pc:spChg>
        <pc:spChg chg="add mod">
          <ac:chgData name="Ya-Heng Yang" userId="4945aef220eefada" providerId="LiveId" clId="{A8A9F605-2499-44B1-845A-50B7C83D5789}" dt="2023-07-12T14:54:57.752" v="45"/>
          <ac:spMkLst>
            <pc:docMk/>
            <pc:sldMk cId="904969873" sldId="285"/>
            <ac:spMk id="6" creationId="{5688B7BA-73AE-67E2-1787-BBF307C9BA0C}"/>
          </ac:spMkLst>
        </pc:spChg>
        <pc:picChg chg="add del mod ord">
          <ac:chgData name="Ya-Heng Yang" userId="4945aef220eefada" providerId="LiveId" clId="{A8A9F605-2499-44B1-845A-50B7C83D5789}" dt="2023-07-12T14:51:22.734" v="8" actId="478"/>
          <ac:picMkLst>
            <pc:docMk/>
            <pc:sldMk cId="904969873" sldId="285"/>
            <ac:picMk id="5" creationId="{D8A6F141-C7D9-5851-614F-F8E476EBD638}"/>
          </ac:picMkLst>
        </pc:picChg>
      </pc:sldChg>
      <pc:sldChg chg="modSp new mod">
        <pc:chgData name="Ya-Heng Yang" userId="4945aef220eefada" providerId="LiveId" clId="{A8A9F605-2499-44B1-845A-50B7C83D5789}" dt="2023-07-12T14:58:24.064" v="80" actId="5793"/>
        <pc:sldMkLst>
          <pc:docMk/>
          <pc:sldMk cId="2107926393" sldId="286"/>
        </pc:sldMkLst>
        <pc:spChg chg="mod">
          <ac:chgData name="Ya-Heng Yang" userId="4945aef220eefada" providerId="LiveId" clId="{A8A9F605-2499-44B1-845A-50B7C83D5789}" dt="2023-07-12T14:55:57.095" v="62" actId="255"/>
          <ac:spMkLst>
            <pc:docMk/>
            <pc:sldMk cId="2107926393" sldId="286"/>
            <ac:spMk id="2" creationId="{83BE1D4F-E188-3E0E-1BA0-2D6411A723F7}"/>
          </ac:spMkLst>
        </pc:spChg>
        <pc:spChg chg="mod">
          <ac:chgData name="Ya-Heng Yang" userId="4945aef220eefada" providerId="LiveId" clId="{A8A9F605-2499-44B1-845A-50B7C83D5789}" dt="2023-07-12T14:58:24.064" v="80" actId="5793"/>
          <ac:spMkLst>
            <pc:docMk/>
            <pc:sldMk cId="2107926393" sldId="286"/>
            <ac:spMk id="3" creationId="{81F5D259-1597-0EB9-A797-93B41F2F14D1}"/>
          </ac:spMkLst>
        </pc:spChg>
      </pc:sldChg>
      <pc:sldChg chg="modSp new mod">
        <pc:chgData name="Ya-Heng Yang" userId="4945aef220eefada" providerId="LiveId" clId="{A8A9F605-2499-44B1-845A-50B7C83D5789}" dt="2023-07-19T15:47:08.844" v="134" actId="207"/>
        <pc:sldMkLst>
          <pc:docMk/>
          <pc:sldMk cId="1920642354" sldId="287"/>
        </pc:sldMkLst>
        <pc:spChg chg="mod">
          <ac:chgData name="Ya-Heng Yang" userId="4945aef220eefada" providerId="LiveId" clId="{A8A9F605-2499-44B1-845A-50B7C83D5789}" dt="2023-07-19T15:44:19.696" v="106" actId="20577"/>
          <ac:spMkLst>
            <pc:docMk/>
            <pc:sldMk cId="1920642354" sldId="287"/>
            <ac:spMk id="2" creationId="{D7A36B2F-1A77-90FE-AF2C-EE51672AB4ED}"/>
          </ac:spMkLst>
        </pc:spChg>
        <pc:spChg chg="mod">
          <ac:chgData name="Ya-Heng Yang" userId="4945aef220eefada" providerId="LiveId" clId="{A8A9F605-2499-44B1-845A-50B7C83D5789}" dt="2023-07-19T15:47:08.844" v="134" actId="207"/>
          <ac:spMkLst>
            <pc:docMk/>
            <pc:sldMk cId="1920642354" sldId="287"/>
            <ac:spMk id="3" creationId="{4104FEFE-4134-7737-3CB0-58A36A0B5A76}"/>
          </ac:spMkLst>
        </pc:spChg>
      </pc:sldChg>
    </pc:docChg>
  </pc:docChgLst>
  <pc:docChgLst>
    <pc:chgData name="Ya-Heng Yang" userId="4945aef220eefada" providerId="LiveId" clId="{20ED8201-F098-4B27-B380-A4CD842DDD68}"/>
    <pc:docChg chg="undo custSel addSld delSld modSld sldOrd">
      <pc:chgData name="Ya-Heng Yang" userId="4945aef220eefada" providerId="LiveId" clId="{20ED8201-F098-4B27-B380-A4CD842DDD68}" dt="2023-09-01T20:53:47.782" v="3506" actId="20577"/>
      <pc:docMkLst>
        <pc:docMk/>
      </pc:docMkLst>
      <pc:sldChg chg="modSp mod">
        <pc:chgData name="Ya-Heng Yang" userId="4945aef220eefada" providerId="LiveId" clId="{20ED8201-F098-4B27-B380-A4CD842DDD68}" dt="2023-09-01T07:14:26.962" v="2603" actId="20577"/>
        <pc:sldMkLst>
          <pc:docMk/>
          <pc:sldMk cId="3317197055" sldId="284"/>
        </pc:sldMkLst>
        <pc:spChg chg="mod">
          <ac:chgData name="Ya-Heng Yang" userId="4945aef220eefada" providerId="LiveId" clId="{20ED8201-F098-4B27-B380-A4CD842DDD68}" dt="2023-09-01T01:26:09.525" v="23" actId="20577"/>
          <ac:spMkLst>
            <pc:docMk/>
            <pc:sldMk cId="3317197055" sldId="284"/>
            <ac:spMk id="2" creationId="{0AC27620-E7DA-7901-81C3-1762DD4B8C58}"/>
          </ac:spMkLst>
        </pc:spChg>
        <pc:spChg chg="mod">
          <ac:chgData name="Ya-Heng Yang" userId="4945aef220eefada" providerId="LiveId" clId="{20ED8201-F098-4B27-B380-A4CD842DDD68}" dt="2023-09-01T07:14:26.962" v="2603" actId="20577"/>
          <ac:spMkLst>
            <pc:docMk/>
            <pc:sldMk cId="3317197055" sldId="284"/>
            <ac:spMk id="3" creationId="{C7FC73C9-92D4-D430-5D9F-3BC22427B286}"/>
          </ac:spMkLst>
        </pc:spChg>
      </pc:sldChg>
      <pc:sldChg chg="addSp delSp modSp new mod modClrScheme chgLayout">
        <pc:chgData name="Ya-Heng Yang" userId="4945aef220eefada" providerId="LiveId" clId="{20ED8201-F098-4B27-B380-A4CD842DDD68}" dt="2023-09-01T05:39:18.363" v="1238" actId="20577"/>
        <pc:sldMkLst>
          <pc:docMk/>
          <pc:sldMk cId="2754862989" sldId="285"/>
        </pc:sldMkLst>
        <pc:spChg chg="del">
          <ac:chgData name="Ya-Heng Yang" userId="4945aef220eefada" providerId="LiveId" clId="{20ED8201-F098-4B27-B380-A4CD842DDD68}" dt="2023-09-01T01:39:01.612" v="46" actId="700"/>
          <ac:spMkLst>
            <pc:docMk/>
            <pc:sldMk cId="2754862989" sldId="285"/>
            <ac:spMk id="2" creationId="{7840E884-466A-D2B2-B614-66ADC06BEF9C}"/>
          </ac:spMkLst>
        </pc:spChg>
        <pc:spChg chg="del">
          <ac:chgData name="Ya-Heng Yang" userId="4945aef220eefada" providerId="LiveId" clId="{20ED8201-F098-4B27-B380-A4CD842DDD68}" dt="2023-09-01T01:39:01.612" v="46" actId="700"/>
          <ac:spMkLst>
            <pc:docMk/>
            <pc:sldMk cId="2754862989" sldId="285"/>
            <ac:spMk id="3" creationId="{FAD49AA5-F7B5-0AB8-7969-710595AF98B1}"/>
          </ac:spMkLst>
        </pc:spChg>
        <pc:spChg chg="add mod">
          <ac:chgData name="Ya-Heng Yang" userId="4945aef220eefada" providerId="LiveId" clId="{20ED8201-F098-4B27-B380-A4CD842DDD68}" dt="2023-09-01T05:39:18.363" v="1238" actId="20577"/>
          <ac:spMkLst>
            <pc:docMk/>
            <pc:sldMk cId="2754862989" sldId="285"/>
            <ac:spMk id="5" creationId="{9DD68238-20DB-FF68-D959-A2B2DDCE3A24}"/>
          </ac:spMkLst>
        </pc:spChg>
        <pc:spChg chg="add mod">
          <ac:chgData name="Ya-Heng Yang" userId="4945aef220eefada" providerId="LiveId" clId="{20ED8201-F098-4B27-B380-A4CD842DDD68}" dt="2023-09-01T05:33:35.349" v="735" actId="14100"/>
          <ac:spMkLst>
            <pc:docMk/>
            <pc:sldMk cId="2754862989" sldId="285"/>
            <ac:spMk id="6" creationId="{BC055819-C4E7-DD42-EF3C-9538D6274134}"/>
          </ac:spMkLst>
        </pc:spChg>
        <pc:spChg chg="add mod">
          <ac:chgData name="Ya-Heng Yang" userId="4945aef220eefada" providerId="LiveId" clId="{20ED8201-F098-4B27-B380-A4CD842DDD68}" dt="2023-09-01T05:33:40.846" v="736" actId="1076"/>
          <ac:spMkLst>
            <pc:docMk/>
            <pc:sldMk cId="2754862989" sldId="285"/>
            <ac:spMk id="7" creationId="{FE6CD09A-7E89-BD35-9D4F-52B983BA02F0}"/>
          </ac:spMkLst>
        </pc:spChg>
        <pc:spChg chg="add mod">
          <ac:chgData name="Ya-Heng Yang" userId="4945aef220eefada" providerId="LiveId" clId="{20ED8201-F098-4B27-B380-A4CD842DDD68}" dt="2023-09-01T05:36:09.135" v="1206" actId="113"/>
          <ac:spMkLst>
            <pc:docMk/>
            <pc:sldMk cId="2754862989" sldId="285"/>
            <ac:spMk id="8" creationId="{F6924CD7-A735-8C1F-6163-6D0436C77234}"/>
          </ac:spMkLst>
        </pc:spChg>
        <pc:picChg chg="add mod">
          <ac:chgData name="Ya-Heng Yang" userId="4945aef220eefada" providerId="LiveId" clId="{20ED8201-F098-4B27-B380-A4CD842DDD68}" dt="2023-09-01T05:33:29.913" v="732" actId="1076"/>
          <ac:picMkLst>
            <pc:docMk/>
            <pc:sldMk cId="2754862989" sldId="285"/>
            <ac:picMk id="1026" creationId="{74566EC2-13CC-F581-5A9C-73B697770AF0}"/>
          </ac:picMkLst>
        </pc:picChg>
      </pc:sldChg>
      <pc:sldChg chg="addSp delSp modSp add mod ord">
        <pc:chgData name="Ya-Heng Yang" userId="4945aef220eefada" providerId="LiveId" clId="{20ED8201-F098-4B27-B380-A4CD842DDD68}" dt="2023-09-01T06:34:42.528" v="1875"/>
        <pc:sldMkLst>
          <pc:docMk/>
          <pc:sldMk cId="42129327" sldId="286"/>
        </pc:sldMkLst>
        <pc:spChg chg="add mod">
          <ac:chgData name="Ya-Heng Yang" userId="4945aef220eefada" providerId="LiveId" clId="{20ED8201-F098-4B27-B380-A4CD842DDD68}" dt="2023-09-01T05:56:43.998" v="1514" actId="1076"/>
          <ac:spMkLst>
            <pc:docMk/>
            <pc:sldMk cId="42129327" sldId="286"/>
            <ac:spMk id="2" creationId="{58059407-E09A-1516-7865-6E1118C5AF6D}"/>
          </ac:spMkLst>
        </pc:spChg>
        <pc:spChg chg="mod">
          <ac:chgData name="Ya-Heng Yang" userId="4945aef220eefada" providerId="LiveId" clId="{20ED8201-F098-4B27-B380-A4CD842DDD68}" dt="2023-09-01T05:45:35.451" v="1327" actId="123"/>
          <ac:spMkLst>
            <pc:docMk/>
            <pc:sldMk cId="42129327" sldId="286"/>
            <ac:spMk id="5" creationId="{9DD68238-20DB-FF68-D959-A2B2DDCE3A24}"/>
          </ac:spMkLst>
        </pc:spChg>
        <pc:spChg chg="mod">
          <ac:chgData name="Ya-Heng Yang" userId="4945aef220eefada" providerId="LiveId" clId="{20ED8201-F098-4B27-B380-A4CD842DDD68}" dt="2023-09-01T05:41:56.866" v="1289" actId="14100"/>
          <ac:spMkLst>
            <pc:docMk/>
            <pc:sldMk cId="42129327" sldId="286"/>
            <ac:spMk id="6" creationId="{BC055819-C4E7-DD42-EF3C-9538D6274134}"/>
          </ac:spMkLst>
        </pc:spChg>
        <pc:spChg chg="del">
          <ac:chgData name="Ya-Heng Yang" userId="4945aef220eefada" providerId="LiveId" clId="{20ED8201-F098-4B27-B380-A4CD842DDD68}" dt="2023-09-01T05:40:15.680" v="1252" actId="478"/>
          <ac:spMkLst>
            <pc:docMk/>
            <pc:sldMk cId="42129327" sldId="286"/>
            <ac:spMk id="7" creationId="{FE6CD09A-7E89-BD35-9D4F-52B983BA02F0}"/>
          </ac:spMkLst>
        </pc:spChg>
        <pc:spChg chg="del">
          <ac:chgData name="Ya-Heng Yang" userId="4945aef220eefada" providerId="LiveId" clId="{20ED8201-F098-4B27-B380-A4CD842DDD68}" dt="2023-09-01T05:40:16.772" v="1253" actId="478"/>
          <ac:spMkLst>
            <pc:docMk/>
            <pc:sldMk cId="42129327" sldId="286"/>
            <ac:spMk id="8" creationId="{F6924CD7-A735-8C1F-6163-6D0436C77234}"/>
          </ac:spMkLst>
        </pc:spChg>
        <pc:spChg chg="add mod">
          <ac:chgData name="Ya-Heng Yang" userId="4945aef220eefada" providerId="LiveId" clId="{20ED8201-F098-4B27-B380-A4CD842DDD68}" dt="2023-09-01T05:56:40.848" v="1513" actId="1076"/>
          <ac:spMkLst>
            <pc:docMk/>
            <pc:sldMk cId="42129327" sldId="286"/>
            <ac:spMk id="10" creationId="{3FB070FC-6376-BCDB-3033-DA0092A32363}"/>
          </ac:spMkLst>
        </pc:spChg>
        <pc:spChg chg="add mod">
          <ac:chgData name="Ya-Heng Yang" userId="4945aef220eefada" providerId="LiveId" clId="{20ED8201-F098-4B27-B380-A4CD842DDD68}" dt="2023-09-01T05:56:40.848" v="1513" actId="1076"/>
          <ac:spMkLst>
            <pc:docMk/>
            <pc:sldMk cId="42129327" sldId="286"/>
            <ac:spMk id="12" creationId="{D5CA9544-E571-46C4-5719-34025DB3F061}"/>
          </ac:spMkLst>
        </pc:spChg>
        <pc:picChg chg="add mod">
          <ac:chgData name="Ya-Heng Yang" userId="4945aef220eefada" providerId="LiveId" clId="{20ED8201-F098-4B27-B380-A4CD842DDD68}" dt="2023-09-01T05:56:28.448" v="1511" actId="1076"/>
          <ac:picMkLst>
            <pc:docMk/>
            <pc:sldMk cId="42129327" sldId="286"/>
            <ac:picMk id="4" creationId="{356D68FE-818B-6DE9-9131-B83DB8EBEFF0}"/>
          </ac:picMkLst>
        </pc:picChg>
        <pc:picChg chg="del">
          <ac:chgData name="Ya-Heng Yang" userId="4945aef220eefada" providerId="LiveId" clId="{20ED8201-F098-4B27-B380-A4CD842DDD68}" dt="2023-09-01T05:40:14.542" v="1251" actId="478"/>
          <ac:picMkLst>
            <pc:docMk/>
            <pc:sldMk cId="42129327" sldId="286"/>
            <ac:picMk id="1026" creationId="{74566EC2-13CC-F581-5A9C-73B697770AF0}"/>
          </ac:picMkLst>
        </pc:picChg>
        <pc:picChg chg="add mod">
          <ac:chgData name="Ya-Heng Yang" userId="4945aef220eefada" providerId="LiveId" clId="{20ED8201-F098-4B27-B380-A4CD842DDD68}" dt="2023-09-01T05:56:30.529" v="1512" actId="1076"/>
          <ac:picMkLst>
            <pc:docMk/>
            <pc:sldMk cId="42129327" sldId="286"/>
            <ac:picMk id="2050" creationId="{8B3CB3EC-22F9-3248-3B18-A5FFAC361B5E}"/>
          </ac:picMkLst>
        </pc:picChg>
      </pc:sldChg>
      <pc:sldChg chg="addSp delSp modSp new mod">
        <pc:chgData name="Ya-Heng Yang" userId="4945aef220eefada" providerId="LiveId" clId="{20ED8201-F098-4B27-B380-A4CD842DDD68}" dt="2023-09-01T06:12:21.864" v="1863" actId="1076"/>
        <pc:sldMkLst>
          <pc:docMk/>
          <pc:sldMk cId="3992443374" sldId="287"/>
        </pc:sldMkLst>
        <pc:spChg chg="add del">
          <ac:chgData name="Ya-Heng Yang" userId="4945aef220eefada" providerId="LiveId" clId="{20ED8201-F098-4B27-B380-A4CD842DDD68}" dt="2023-09-01T05:58:43.865" v="1517" actId="22"/>
          <ac:spMkLst>
            <pc:docMk/>
            <pc:sldMk cId="3992443374" sldId="287"/>
            <ac:spMk id="3" creationId="{FB5960B0-ADFB-19A0-D22B-834582D73029}"/>
          </ac:spMkLst>
        </pc:spChg>
        <pc:spChg chg="add del">
          <ac:chgData name="Ya-Heng Yang" userId="4945aef220eefada" providerId="LiveId" clId="{20ED8201-F098-4B27-B380-A4CD842DDD68}" dt="2023-09-01T05:58:49.648" v="1519" actId="22"/>
          <ac:spMkLst>
            <pc:docMk/>
            <pc:sldMk cId="3992443374" sldId="287"/>
            <ac:spMk id="5" creationId="{C65117E8-B27E-E42A-991B-2152DBE8F255}"/>
          </ac:spMkLst>
        </pc:spChg>
        <pc:spChg chg="add mod">
          <ac:chgData name="Ya-Heng Yang" userId="4945aef220eefada" providerId="LiveId" clId="{20ED8201-F098-4B27-B380-A4CD842DDD68}" dt="2023-09-01T06:10:56.385" v="1847" actId="1076"/>
          <ac:spMkLst>
            <pc:docMk/>
            <pc:sldMk cId="3992443374" sldId="287"/>
            <ac:spMk id="6" creationId="{E8BA9849-BDDA-49EB-DE7F-0F271E5CD398}"/>
          </ac:spMkLst>
        </pc:spChg>
        <pc:spChg chg="add mod">
          <ac:chgData name="Ya-Heng Yang" userId="4945aef220eefada" providerId="LiveId" clId="{20ED8201-F098-4B27-B380-A4CD842DDD68}" dt="2023-09-01T06:12:03.595" v="1861" actId="1076"/>
          <ac:spMkLst>
            <pc:docMk/>
            <pc:sldMk cId="3992443374" sldId="287"/>
            <ac:spMk id="9" creationId="{25B8C9EF-BA64-6FD8-9153-A3CE2A365A52}"/>
          </ac:spMkLst>
        </pc:spChg>
        <pc:spChg chg="add mod">
          <ac:chgData name="Ya-Heng Yang" userId="4945aef220eefada" providerId="LiveId" clId="{20ED8201-F098-4B27-B380-A4CD842DDD68}" dt="2023-09-01T06:12:21.864" v="1863" actId="1076"/>
          <ac:spMkLst>
            <pc:docMk/>
            <pc:sldMk cId="3992443374" sldId="287"/>
            <ac:spMk id="10" creationId="{7FA7BDD4-A2E2-E2D9-7B2C-32E3AD8C86E8}"/>
          </ac:spMkLst>
        </pc:spChg>
        <pc:spChg chg="add mod">
          <ac:chgData name="Ya-Heng Yang" userId="4945aef220eefada" providerId="LiveId" clId="{20ED8201-F098-4B27-B380-A4CD842DDD68}" dt="2023-09-01T06:12:21.864" v="1863" actId="1076"/>
          <ac:spMkLst>
            <pc:docMk/>
            <pc:sldMk cId="3992443374" sldId="287"/>
            <ac:spMk id="11" creationId="{0D7B6372-DDB1-29D0-EE1A-E0E58AC98E17}"/>
          </ac:spMkLst>
        </pc:spChg>
        <pc:spChg chg="add mod">
          <ac:chgData name="Ya-Heng Yang" userId="4945aef220eefada" providerId="LiveId" clId="{20ED8201-F098-4B27-B380-A4CD842DDD68}" dt="2023-09-01T06:12:03.595" v="1861" actId="1076"/>
          <ac:spMkLst>
            <pc:docMk/>
            <pc:sldMk cId="3992443374" sldId="287"/>
            <ac:spMk id="12" creationId="{EB8D8302-EBAA-C6D9-78DD-86C4E3C1BF51}"/>
          </ac:spMkLst>
        </pc:spChg>
        <pc:spChg chg="add mod">
          <ac:chgData name="Ya-Heng Yang" userId="4945aef220eefada" providerId="LiveId" clId="{20ED8201-F098-4B27-B380-A4CD842DDD68}" dt="2023-09-01T06:12:21.864" v="1863" actId="1076"/>
          <ac:spMkLst>
            <pc:docMk/>
            <pc:sldMk cId="3992443374" sldId="287"/>
            <ac:spMk id="14" creationId="{A323DBFD-384F-1497-CCDE-9F574E75BE2B}"/>
          </ac:spMkLst>
        </pc:spChg>
        <pc:spChg chg="add del">
          <ac:chgData name="Ya-Heng Yang" userId="4945aef220eefada" providerId="LiveId" clId="{20ED8201-F098-4B27-B380-A4CD842DDD68}" dt="2023-09-01T06:11:42.785" v="1850" actId="22"/>
          <ac:spMkLst>
            <pc:docMk/>
            <pc:sldMk cId="3992443374" sldId="287"/>
            <ac:spMk id="16" creationId="{9A0C172A-95C6-5BD8-08E7-3EF1892EFD71}"/>
          </ac:spMkLst>
        </pc:spChg>
        <pc:picChg chg="add mod">
          <ac:chgData name="Ya-Heng Yang" userId="4945aef220eefada" providerId="LiveId" clId="{20ED8201-F098-4B27-B380-A4CD842DDD68}" dt="2023-09-01T06:12:03.595" v="1861" actId="1076"/>
          <ac:picMkLst>
            <pc:docMk/>
            <pc:sldMk cId="3992443374" sldId="287"/>
            <ac:picMk id="8" creationId="{029D38A7-BD21-882A-ADA1-B80B80A2489D}"/>
          </ac:picMkLst>
        </pc:picChg>
      </pc:sldChg>
      <pc:sldChg chg="addSp delSp modSp add mod modNotesTx">
        <pc:chgData name="Ya-Heng Yang" userId="4945aef220eefada" providerId="LiveId" clId="{20ED8201-F098-4B27-B380-A4CD842DDD68}" dt="2023-09-01T20:53:47.782" v="3506" actId="20577"/>
        <pc:sldMkLst>
          <pc:docMk/>
          <pc:sldMk cId="1626135956" sldId="288"/>
        </pc:sldMkLst>
        <pc:spChg chg="add mod">
          <ac:chgData name="Ya-Heng Yang" userId="4945aef220eefada" providerId="LiveId" clId="{20ED8201-F098-4B27-B380-A4CD842DDD68}" dt="2023-09-01T18:00:56.012" v="3440" actId="113"/>
          <ac:spMkLst>
            <pc:docMk/>
            <pc:sldMk cId="1626135956" sldId="288"/>
            <ac:spMk id="3" creationId="{42A30571-A69A-56DA-14CA-4C1ADC87CEE3}"/>
          </ac:spMkLst>
        </pc:spChg>
        <pc:spChg chg="mod">
          <ac:chgData name="Ya-Heng Yang" userId="4945aef220eefada" providerId="LiveId" clId="{20ED8201-F098-4B27-B380-A4CD842DDD68}" dt="2023-09-01T06:12:30.886" v="1870" actId="14100"/>
          <ac:spMkLst>
            <pc:docMk/>
            <pc:sldMk cId="1626135956" sldId="288"/>
            <ac:spMk id="6" creationId="{E8BA9849-BDDA-49EB-DE7F-0F271E5CD398}"/>
          </ac:spMkLst>
        </pc:spChg>
        <pc:spChg chg="del">
          <ac:chgData name="Ya-Heng Yang" userId="4945aef220eefada" providerId="LiveId" clId="{20ED8201-F098-4B27-B380-A4CD842DDD68}" dt="2023-09-01T06:12:58.404" v="1871" actId="478"/>
          <ac:spMkLst>
            <pc:docMk/>
            <pc:sldMk cId="1626135956" sldId="288"/>
            <ac:spMk id="10" creationId="{7FA7BDD4-A2E2-E2D9-7B2C-32E3AD8C86E8}"/>
          </ac:spMkLst>
        </pc:spChg>
        <pc:spChg chg="mod">
          <ac:chgData name="Ya-Heng Yang" userId="4945aef220eefada" providerId="LiveId" clId="{20ED8201-F098-4B27-B380-A4CD842DDD68}" dt="2023-09-01T06:13:04.494" v="1873" actId="1076"/>
          <ac:spMkLst>
            <pc:docMk/>
            <pc:sldMk cId="1626135956" sldId="288"/>
            <ac:spMk id="11" creationId="{0D7B6372-DDB1-29D0-EE1A-E0E58AC98E17}"/>
          </ac:spMkLst>
        </pc:spChg>
        <pc:spChg chg="del">
          <ac:chgData name="Ya-Heng Yang" userId="4945aef220eefada" providerId="LiveId" clId="{20ED8201-F098-4B27-B380-A4CD842DDD68}" dt="2023-09-01T06:13:01.364" v="1872" actId="478"/>
          <ac:spMkLst>
            <pc:docMk/>
            <pc:sldMk cId="1626135956" sldId="288"/>
            <ac:spMk id="14" creationId="{A323DBFD-384F-1497-CCDE-9F574E75BE2B}"/>
          </ac:spMkLst>
        </pc:spChg>
      </pc:sldChg>
      <pc:sldChg chg="modSp add del mod">
        <pc:chgData name="Ya-Heng Yang" userId="4945aef220eefada" providerId="LiveId" clId="{20ED8201-F098-4B27-B380-A4CD842DDD68}" dt="2023-09-01T06:12:23.788" v="1864" actId="47"/>
        <pc:sldMkLst>
          <pc:docMk/>
          <pc:sldMk cId="1893926284" sldId="288"/>
        </pc:sldMkLst>
        <pc:spChg chg="mod">
          <ac:chgData name="Ya-Heng Yang" userId="4945aef220eefada" providerId="LiveId" clId="{20ED8201-F098-4B27-B380-A4CD842DDD68}" dt="2023-09-01T06:11:55.275" v="1860" actId="14100"/>
          <ac:spMkLst>
            <pc:docMk/>
            <pc:sldMk cId="1893926284" sldId="288"/>
            <ac:spMk id="6" creationId="{E8BA9849-BDDA-49EB-DE7F-0F271E5CD398}"/>
          </ac:spMkLst>
        </pc:spChg>
      </pc:sldChg>
      <pc:sldChg chg="addSp modSp new mod">
        <pc:chgData name="Ya-Heng Yang" userId="4945aef220eefada" providerId="LiveId" clId="{20ED8201-F098-4B27-B380-A4CD842DDD68}" dt="2023-09-01T06:43:26.867" v="2440" actId="20577"/>
        <pc:sldMkLst>
          <pc:docMk/>
          <pc:sldMk cId="1169512558" sldId="289"/>
        </pc:sldMkLst>
        <pc:spChg chg="add mod">
          <ac:chgData name="Ya-Heng Yang" userId="4945aef220eefada" providerId="LiveId" clId="{20ED8201-F098-4B27-B380-A4CD842DDD68}" dt="2023-09-01T06:38:43.707" v="1949"/>
          <ac:spMkLst>
            <pc:docMk/>
            <pc:sldMk cId="1169512558" sldId="289"/>
            <ac:spMk id="2" creationId="{8BC0EBE0-2981-4EAF-BA3C-9EC627C15BFA}"/>
          </ac:spMkLst>
        </pc:spChg>
        <pc:spChg chg="add mod">
          <ac:chgData name="Ya-Heng Yang" userId="4945aef220eefada" providerId="LiveId" clId="{20ED8201-F098-4B27-B380-A4CD842DDD68}" dt="2023-09-01T06:43:26.867" v="2440" actId="20577"/>
          <ac:spMkLst>
            <pc:docMk/>
            <pc:sldMk cId="1169512558" sldId="289"/>
            <ac:spMk id="4" creationId="{6508557E-597D-D618-9A2D-2951FDB6893E}"/>
          </ac:spMkLst>
        </pc:spChg>
      </pc:sldChg>
      <pc:sldChg chg="addSp modSp new mod">
        <pc:chgData name="Ya-Heng Yang" userId="4945aef220eefada" providerId="LiveId" clId="{20ED8201-F098-4B27-B380-A4CD842DDD68}" dt="2023-09-01T06:44:33.796" v="2469" actId="14100"/>
        <pc:sldMkLst>
          <pc:docMk/>
          <pc:sldMk cId="4165464022" sldId="290"/>
        </pc:sldMkLst>
        <pc:spChg chg="add mod">
          <ac:chgData name="Ya-Heng Yang" userId="4945aef220eefada" providerId="LiveId" clId="{20ED8201-F098-4B27-B380-A4CD842DDD68}" dt="2023-09-01T06:44:33.796" v="2469" actId="14100"/>
          <ac:spMkLst>
            <pc:docMk/>
            <pc:sldMk cId="4165464022" sldId="290"/>
            <ac:spMk id="4" creationId="{F2A965F2-D15F-6753-19A7-5352012AD28C}"/>
          </ac:spMkLst>
        </pc:spChg>
        <pc:picChg chg="add mod">
          <ac:chgData name="Ya-Heng Yang" userId="4945aef220eefada" providerId="LiveId" clId="{20ED8201-F098-4B27-B380-A4CD842DDD68}" dt="2023-09-01T06:44:22.188" v="2444" actId="1076"/>
          <ac:picMkLst>
            <pc:docMk/>
            <pc:sldMk cId="4165464022" sldId="290"/>
            <ac:picMk id="3" creationId="{2A5EF7DE-DBA0-7BE7-D315-DB9B01507FDC}"/>
          </ac:picMkLst>
        </pc:picChg>
      </pc:sldChg>
      <pc:sldChg chg="addSp delSp modSp new mod">
        <pc:chgData name="Ya-Heng Yang" userId="4945aef220eefada" providerId="LiveId" clId="{20ED8201-F098-4B27-B380-A4CD842DDD68}" dt="2023-09-01T07:14:44.443" v="2604" actId="1076"/>
        <pc:sldMkLst>
          <pc:docMk/>
          <pc:sldMk cId="1119803747" sldId="291"/>
        </pc:sldMkLst>
        <pc:spChg chg="add mod">
          <ac:chgData name="Ya-Heng Yang" userId="4945aef220eefada" providerId="LiveId" clId="{20ED8201-F098-4B27-B380-A4CD842DDD68}" dt="2023-09-01T07:14:44.443" v="2604" actId="1076"/>
          <ac:spMkLst>
            <pc:docMk/>
            <pc:sldMk cId="1119803747" sldId="291"/>
            <ac:spMk id="10" creationId="{0A8900EE-44E2-48B0-0E1A-F6B7DF6147F7}"/>
          </ac:spMkLst>
        </pc:spChg>
        <pc:picChg chg="add mod">
          <ac:chgData name="Ya-Heng Yang" userId="4945aef220eefada" providerId="LiveId" clId="{20ED8201-F098-4B27-B380-A4CD842DDD68}" dt="2023-09-01T06:47:01.818" v="2475" actId="1076"/>
          <ac:picMkLst>
            <pc:docMk/>
            <pc:sldMk cId="1119803747" sldId="291"/>
            <ac:picMk id="3" creationId="{139C0106-4F19-E3C4-8780-A60C0BF5504E}"/>
          </ac:picMkLst>
        </pc:picChg>
        <pc:inkChg chg="add del">
          <ac:chgData name="Ya-Heng Yang" userId="4945aef220eefada" providerId="LiveId" clId="{20ED8201-F098-4B27-B380-A4CD842DDD68}" dt="2023-09-01T07:12:35.829" v="2551" actId="9405"/>
          <ac:inkMkLst>
            <pc:docMk/>
            <pc:sldMk cId="1119803747" sldId="291"/>
            <ac:inkMk id="4" creationId="{DAED2E56-2AAF-4959-6960-06F5E3E160F3}"/>
          </ac:inkMkLst>
        </pc:inkChg>
        <pc:inkChg chg="add del">
          <ac:chgData name="Ya-Heng Yang" userId="4945aef220eefada" providerId="LiveId" clId="{20ED8201-F098-4B27-B380-A4CD842DDD68}" dt="2023-09-01T07:12:40.405" v="2553" actId="9405"/>
          <ac:inkMkLst>
            <pc:docMk/>
            <pc:sldMk cId="1119803747" sldId="291"/>
            <ac:inkMk id="5" creationId="{9A958326-E3DF-CD5D-44F8-4112E1FA7BBC}"/>
          </ac:inkMkLst>
        </pc:inkChg>
        <pc:inkChg chg="add">
          <ac:chgData name="Ya-Heng Yang" userId="4945aef220eefada" providerId="LiveId" clId="{20ED8201-F098-4B27-B380-A4CD842DDD68}" dt="2023-09-01T07:12:43.615" v="2554" actId="9405"/>
          <ac:inkMkLst>
            <pc:docMk/>
            <pc:sldMk cId="1119803747" sldId="291"/>
            <ac:inkMk id="6" creationId="{BC069DEC-764F-5A3B-2E74-80E297CF2836}"/>
          </ac:inkMkLst>
        </pc:inkChg>
        <pc:inkChg chg="add">
          <ac:chgData name="Ya-Heng Yang" userId="4945aef220eefada" providerId="LiveId" clId="{20ED8201-F098-4B27-B380-A4CD842DDD68}" dt="2023-09-01T07:12:57.259" v="2555" actId="9405"/>
          <ac:inkMkLst>
            <pc:docMk/>
            <pc:sldMk cId="1119803747" sldId="291"/>
            <ac:inkMk id="7" creationId="{EEA86F1D-2E42-080E-46EE-BC5E80101718}"/>
          </ac:inkMkLst>
        </pc:inkChg>
        <pc:inkChg chg="add">
          <ac:chgData name="Ya-Heng Yang" userId="4945aef220eefada" providerId="LiveId" clId="{20ED8201-F098-4B27-B380-A4CD842DDD68}" dt="2023-09-01T07:13:10.411" v="2556" actId="9405"/>
          <ac:inkMkLst>
            <pc:docMk/>
            <pc:sldMk cId="1119803747" sldId="291"/>
            <ac:inkMk id="8" creationId="{E335655D-2B61-54C0-F1CB-3EEBC54C7692}"/>
          </ac:inkMkLst>
        </pc:inkChg>
      </pc:sldChg>
      <pc:sldChg chg="addSp modSp new mod ord">
        <pc:chgData name="Ya-Heng Yang" userId="4945aef220eefada" providerId="LiveId" clId="{20ED8201-F098-4B27-B380-A4CD842DDD68}" dt="2023-09-01T07:07:48.381" v="2486" actId="1076"/>
        <pc:sldMkLst>
          <pc:docMk/>
          <pc:sldMk cId="15545811" sldId="292"/>
        </pc:sldMkLst>
        <pc:picChg chg="add mod">
          <ac:chgData name="Ya-Heng Yang" userId="4945aef220eefada" providerId="LiveId" clId="{20ED8201-F098-4B27-B380-A4CD842DDD68}" dt="2023-09-01T07:07:48.381" v="2486" actId="1076"/>
          <ac:picMkLst>
            <pc:docMk/>
            <pc:sldMk cId="15545811" sldId="292"/>
            <ac:picMk id="3" creationId="{7A1FB731-3E11-9A0E-24EE-772B780B51AC}"/>
          </ac:picMkLst>
        </pc:picChg>
        <pc:picChg chg="add mod">
          <ac:chgData name="Ya-Heng Yang" userId="4945aef220eefada" providerId="LiveId" clId="{20ED8201-F098-4B27-B380-A4CD842DDD68}" dt="2023-09-01T07:07:48.381" v="2486" actId="1076"/>
          <ac:picMkLst>
            <pc:docMk/>
            <pc:sldMk cId="15545811" sldId="292"/>
            <ac:picMk id="5" creationId="{614E342A-0FF5-C27C-9D66-46643614E672}"/>
          </ac:picMkLst>
        </pc:picChg>
      </pc:sldChg>
      <pc:sldChg chg="addSp modSp new mod">
        <pc:chgData name="Ya-Heng Yang" userId="4945aef220eefada" providerId="LiveId" clId="{20ED8201-F098-4B27-B380-A4CD842DDD68}" dt="2023-09-01T07:11:14.316" v="2527" actId="1076"/>
        <pc:sldMkLst>
          <pc:docMk/>
          <pc:sldMk cId="106872241" sldId="293"/>
        </pc:sldMkLst>
        <pc:spChg chg="add mod">
          <ac:chgData name="Ya-Heng Yang" userId="4945aef220eefada" providerId="LiveId" clId="{20ED8201-F098-4B27-B380-A4CD842DDD68}" dt="2023-09-01T07:11:14.316" v="2527" actId="1076"/>
          <ac:spMkLst>
            <pc:docMk/>
            <pc:sldMk cId="106872241" sldId="293"/>
            <ac:spMk id="7" creationId="{E92663C6-20F7-6831-104A-224AD4C74CEF}"/>
          </ac:spMkLst>
        </pc:spChg>
        <pc:picChg chg="add mod">
          <ac:chgData name="Ya-Heng Yang" userId="4945aef220eefada" providerId="LiveId" clId="{20ED8201-F098-4B27-B380-A4CD842DDD68}" dt="2023-09-01T07:10:46.980" v="2501" actId="1076"/>
          <ac:picMkLst>
            <pc:docMk/>
            <pc:sldMk cId="106872241" sldId="293"/>
            <ac:picMk id="3" creationId="{CE2D924B-EAB1-1904-9B2E-432A127913FC}"/>
          </ac:picMkLst>
        </pc:picChg>
        <pc:picChg chg="add mod">
          <ac:chgData name="Ya-Heng Yang" userId="4945aef220eefada" providerId="LiveId" clId="{20ED8201-F098-4B27-B380-A4CD842DDD68}" dt="2023-09-01T07:10:48.913" v="2507" actId="1035"/>
          <ac:picMkLst>
            <pc:docMk/>
            <pc:sldMk cId="106872241" sldId="293"/>
            <ac:picMk id="5" creationId="{F9C275B8-308B-0077-A1EB-F5C01A40FC73}"/>
          </ac:picMkLst>
        </pc:picChg>
      </pc:sldChg>
      <pc:sldChg chg="addSp delSp modSp add mod">
        <pc:chgData name="Ya-Heng Yang" userId="4945aef220eefada" providerId="LiveId" clId="{20ED8201-F098-4B27-B380-A4CD842DDD68}" dt="2023-09-01T07:12:17.902" v="2549" actId="1076"/>
        <pc:sldMkLst>
          <pc:docMk/>
          <pc:sldMk cId="1884917840" sldId="294"/>
        </pc:sldMkLst>
        <pc:spChg chg="mod">
          <ac:chgData name="Ya-Heng Yang" userId="4945aef220eefada" providerId="LiveId" clId="{20ED8201-F098-4B27-B380-A4CD842DDD68}" dt="2023-09-01T07:11:22.175" v="2537" actId="20577"/>
          <ac:spMkLst>
            <pc:docMk/>
            <pc:sldMk cId="1884917840" sldId="294"/>
            <ac:spMk id="7" creationId="{E92663C6-20F7-6831-104A-224AD4C74CEF}"/>
          </ac:spMkLst>
        </pc:spChg>
        <pc:picChg chg="del">
          <ac:chgData name="Ya-Heng Yang" userId="4945aef220eefada" providerId="LiveId" clId="{20ED8201-F098-4B27-B380-A4CD842DDD68}" dt="2023-09-01T07:11:43.811" v="2538" actId="478"/>
          <ac:picMkLst>
            <pc:docMk/>
            <pc:sldMk cId="1884917840" sldId="294"/>
            <ac:picMk id="3" creationId="{CE2D924B-EAB1-1904-9B2E-432A127913FC}"/>
          </ac:picMkLst>
        </pc:picChg>
        <pc:picChg chg="add mod">
          <ac:chgData name="Ya-Heng Yang" userId="4945aef220eefada" providerId="LiveId" clId="{20ED8201-F098-4B27-B380-A4CD842DDD68}" dt="2023-09-01T07:11:49.795" v="2543" actId="1076"/>
          <ac:picMkLst>
            <pc:docMk/>
            <pc:sldMk cId="1884917840" sldId="294"/>
            <ac:picMk id="4" creationId="{23EE0546-E61F-BE51-0858-9BAAF7FE30BF}"/>
          </ac:picMkLst>
        </pc:picChg>
        <pc:picChg chg="del">
          <ac:chgData name="Ya-Heng Yang" userId="4945aef220eefada" providerId="LiveId" clId="{20ED8201-F098-4B27-B380-A4CD842DDD68}" dt="2023-09-01T07:12:12.990" v="2544" actId="478"/>
          <ac:picMkLst>
            <pc:docMk/>
            <pc:sldMk cId="1884917840" sldId="294"/>
            <ac:picMk id="5" creationId="{F9C275B8-308B-0077-A1EB-F5C01A40FC73}"/>
          </ac:picMkLst>
        </pc:picChg>
        <pc:picChg chg="add mod">
          <ac:chgData name="Ya-Heng Yang" userId="4945aef220eefada" providerId="LiveId" clId="{20ED8201-F098-4B27-B380-A4CD842DDD68}" dt="2023-09-01T07:12:17.902" v="2549" actId="1076"/>
          <ac:picMkLst>
            <pc:docMk/>
            <pc:sldMk cId="1884917840" sldId="294"/>
            <ac:picMk id="8" creationId="{F43CD21E-E292-7B64-1D0E-6DC128D4D0BB}"/>
          </ac:picMkLst>
        </pc:picChg>
      </pc:sldChg>
      <pc:sldChg chg="addSp modSp new mod">
        <pc:chgData name="Ya-Heng Yang" userId="4945aef220eefada" providerId="LiveId" clId="{20ED8201-F098-4B27-B380-A4CD842DDD68}" dt="2023-09-01T07:17:29.438" v="2767" actId="207"/>
        <pc:sldMkLst>
          <pc:docMk/>
          <pc:sldMk cId="4239489851" sldId="295"/>
        </pc:sldMkLst>
        <pc:spChg chg="add mod">
          <ac:chgData name="Ya-Heng Yang" userId="4945aef220eefada" providerId="LiveId" clId="{20ED8201-F098-4B27-B380-A4CD842DDD68}" dt="2023-09-01T07:17:29.438" v="2767" actId="207"/>
          <ac:spMkLst>
            <pc:docMk/>
            <pc:sldMk cId="4239489851" sldId="295"/>
            <ac:spMk id="5" creationId="{AB692944-7E25-FDFF-021A-A9F5A6C69250}"/>
          </ac:spMkLst>
        </pc:spChg>
        <pc:spChg chg="add mod">
          <ac:chgData name="Ya-Heng Yang" userId="4945aef220eefada" providerId="LiveId" clId="{20ED8201-F098-4B27-B380-A4CD842DDD68}" dt="2023-09-01T07:17:27.426" v="2766" actId="207"/>
          <ac:spMkLst>
            <pc:docMk/>
            <pc:sldMk cId="4239489851" sldId="295"/>
            <ac:spMk id="6" creationId="{1229E2B4-B35C-8609-81B6-FAB9C4BF0ED6}"/>
          </ac:spMkLst>
        </pc:spChg>
        <pc:picChg chg="add mod">
          <ac:chgData name="Ya-Heng Yang" userId="4945aef220eefada" providerId="LiveId" clId="{20ED8201-F098-4B27-B380-A4CD842DDD68}" dt="2023-09-01T07:15:51.131" v="2610" actId="1076"/>
          <ac:picMkLst>
            <pc:docMk/>
            <pc:sldMk cId="4239489851" sldId="295"/>
            <ac:picMk id="3" creationId="{4D2FBA4A-9437-4622-E2DA-B8B37136E3BB}"/>
          </ac:picMkLst>
        </pc:picChg>
        <pc:picChg chg="add mod">
          <ac:chgData name="Ya-Heng Yang" userId="4945aef220eefada" providerId="LiveId" clId="{20ED8201-F098-4B27-B380-A4CD842DDD68}" dt="2023-09-01T07:15:56.755" v="2615" actId="1076"/>
          <ac:picMkLst>
            <pc:docMk/>
            <pc:sldMk cId="4239489851" sldId="295"/>
            <ac:picMk id="4" creationId="{E0AD4221-3002-CCBF-909F-D11988153553}"/>
          </ac:picMkLst>
        </pc:picChg>
      </pc:sldChg>
      <pc:sldChg chg="addSp delSp modSp new mod">
        <pc:chgData name="Ya-Heng Yang" userId="4945aef220eefada" providerId="LiveId" clId="{20ED8201-F098-4B27-B380-A4CD842DDD68}" dt="2023-09-01T07:26:08.570" v="3342" actId="1076"/>
        <pc:sldMkLst>
          <pc:docMk/>
          <pc:sldMk cId="579364504" sldId="296"/>
        </pc:sldMkLst>
        <pc:spChg chg="add mod">
          <ac:chgData name="Ya-Heng Yang" userId="4945aef220eefada" providerId="LiveId" clId="{20ED8201-F098-4B27-B380-A4CD842DDD68}" dt="2023-09-01T07:18:33.328" v="2779" actId="20577"/>
          <ac:spMkLst>
            <pc:docMk/>
            <pc:sldMk cId="579364504" sldId="296"/>
            <ac:spMk id="2" creationId="{15700A96-3B6C-CD95-11DE-81081F2ECD28}"/>
          </ac:spMkLst>
        </pc:spChg>
        <pc:spChg chg="add mod">
          <ac:chgData name="Ya-Heng Yang" userId="4945aef220eefada" providerId="LiveId" clId="{20ED8201-F098-4B27-B380-A4CD842DDD68}" dt="2023-09-01T07:24:44.202" v="3339" actId="20577"/>
          <ac:spMkLst>
            <pc:docMk/>
            <pc:sldMk cId="579364504" sldId="296"/>
            <ac:spMk id="3" creationId="{ECFE7061-0D49-B02F-32A5-7783CE84024B}"/>
          </ac:spMkLst>
        </pc:spChg>
        <pc:spChg chg="add del mod">
          <ac:chgData name="Ya-Heng Yang" userId="4945aef220eefada" providerId="LiveId" clId="{20ED8201-F098-4B27-B380-A4CD842DDD68}" dt="2023-09-01T07:18:48.388" v="2789"/>
          <ac:spMkLst>
            <pc:docMk/>
            <pc:sldMk cId="579364504" sldId="296"/>
            <ac:spMk id="4" creationId="{4EC26692-8E20-B649-FAAB-64772B5ED768}"/>
          </ac:spMkLst>
        </pc:spChg>
        <pc:picChg chg="add del">
          <ac:chgData name="Ya-Heng Yang" userId="4945aef220eefada" providerId="LiveId" clId="{20ED8201-F098-4B27-B380-A4CD842DDD68}" dt="2023-09-01T07:21:52.467" v="3165"/>
          <ac:picMkLst>
            <pc:docMk/>
            <pc:sldMk cId="579364504" sldId="296"/>
            <ac:picMk id="5" creationId="{DD06F13D-8407-33EA-1702-F557AC9C542B}"/>
          </ac:picMkLst>
        </pc:picChg>
        <pc:picChg chg="add mod">
          <ac:chgData name="Ya-Heng Yang" userId="4945aef220eefada" providerId="LiveId" clId="{20ED8201-F098-4B27-B380-A4CD842DDD68}" dt="2023-09-01T07:26:08.570" v="3342" actId="1076"/>
          <ac:picMkLst>
            <pc:docMk/>
            <pc:sldMk cId="579364504" sldId="296"/>
            <ac:picMk id="7" creationId="{49415ED3-9B31-C481-F215-929DD30A0A7A}"/>
          </ac:picMkLst>
        </pc:picChg>
      </pc:sldChg>
      <pc:sldChg chg="modSp new mod">
        <pc:chgData name="Ya-Heng Yang" userId="4945aef220eefada" providerId="LiveId" clId="{20ED8201-F098-4B27-B380-A4CD842DDD68}" dt="2023-09-01T07:30:45.969" v="3439" actId="20577"/>
        <pc:sldMkLst>
          <pc:docMk/>
          <pc:sldMk cId="3659191619" sldId="297"/>
        </pc:sldMkLst>
        <pc:spChg chg="mod">
          <ac:chgData name="Ya-Heng Yang" userId="4945aef220eefada" providerId="LiveId" clId="{20ED8201-F098-4B27-B380-A4CD842DDD68}" dt="2023-09-01T07:27:05.107" v="3356"/>
          <ac:spMkLst>
            <pc:docMk/>
            <pc:sldMk cId="3659191619" sldId="297"/>
            <ac:spMk id="2" creationId="{55546BC8-F3B7-EA57-832B-B2170947A9C7}"/>
          </ac:spMkLst>
        </pc:spChg>
        <pc:spChg chg="mod">
          <ac:chgData name="Ya-Heng Yang" userId="4945aef220eefada" providerId="LiveId" clId="{20ED8201-F098-4B27-B380-A4CD842DDD68}" dt="2023-09-01T07:30:45.969" v="3439" actId="20577"/>
          <ac:spMkLst>
            <pc:docMk/>
            <pc:sldMk cId="3659191619" sldId="297"/>
            <ac:spMk id="3" creationId="{9DC17ABE-3B43-7828-3E9B-2E3CC694A7FF}"/>
          </ac:spMkLst>
        </pc:spChg>
      </pc:sldChg>
    </pc:docChg>
  </pc:docChgLst>
  <pc:docChgLst>
    <pc:chgData name="Ya-Heng Yang" userId="4945aef220eefada" providerId="LiveId" clId="{334E8C7D-4059-41AB-8B31-055B21B54A78}"/>
    <pc:docChg chg="custSel addSld delSld modSld">
      <pc:chgData name="Ya-Heng Yang" userId="4945aef220eefada" providerId="LiveId" clId="{334E8C7D-4059-41AB-8B31-055B21B54A78}" dt="2023-09-01T19:25:20.703" v="25" actId="1076"/>
      <pc:docMkLst>
        <pc:docMk/>
      </pc:docMkLst>
      <pc:sldChg chg="del">
        <pc:chgData name="Ya-Heng Yang" userId="4945aef220eefada" providerId="LiveId" clId="{334E8C7D-4059-41AB-8B31-055B21B54A78}" dt="2023-08-31T19:16:16.135" v="0" actId="47"/>
        <pc:sldMkLst>
          <pc:docMk/>
          <pc:sldMk cId="904969873" sldId="285"/>
        </pc:sldMkLst>
      </pc:sldChg>
      <pc:sldChg chg="del">
        <pc:chgData name="Ya-Heng Yang" userId="4945aef220eefada" providerId="LiveId" clId="{334E8C7D-4059-41AB-8B31-055B21B54A78}" dt="2023-08-31T19:16:16.135" v="0" actId="47"/>
        <pc:sldMkLst>
          <pc:docMk/>
          <pc:sldMk cId="2107926393" sldId="286"/>
        </pc:sldMkLst>
      </pc:sldChg>
      <pc:sldChg chg="del">
        <pc:chgData name="Ya-Heng Yang" userId="4945aef220eefada" providerId="LiveId" clId="{334E8C7D-4059-41AB-8B31-055B21B54A78}" dt="2023-08-31T19:16:16.135" v="0" actId="47"/>
        <pc:sldMkLst>
          <pc:docMk/>
          <pc:sldMk cId="1920642354" sldId="287"/>
        </pc:sldMkLst>
      </pc:sldChg>
      <pc:sldChg chg="addSp delSp modSp mod">
        <pc:chgData name="Ya-Heng Yang" userId="4945aef220eefada" providerId="LiveId" clId="{334E8C7D-4059-41AB-8B31-055B21B54A78}" dt="2023-09-01T19:25:20.703" v="25" actId="1076"/>
        <pc:sldMkLst>
          <pc:docMk/>
          <pc:sldMk cId="4239489851" sldId="295"/>
        </pc:sldMkLst>
        <pc:picChg chg="add del mod">
          <ac:chgData name="Ya-Heng Yang" userId="4945aef220eefada" providerId="LiveId" clId="{334E8C7D-4059-41AB-8B31-055B21B54A78}" dt="2023-09-01T19:24:18.160" v="3" actId="21"/>
          <ac:picMkLst>
            <pc:docMk/>
            <pc:sldMk cId="4239489851" sldId="295"/>
            <ac:picMk id="7" creationId="{2C49EA6A-6E80-C5DC-C049-E3AAFF4BD93F}"/>
          </ac:picMkLst>
        </pc:picChg>
        <pc:picChg chg="add mod modCrop">
          <ac:chgData name="Ya-Heng Yang" userId="4945aef220eefada" providerId="LiveId" clId="{334E8C7D-4059-41AB-8B31-055B21B54A78}" dt="2023-09-01T19:25:20.703" v="25" actId="1076"/>
          <ac:picMkLst>
            <pc:docMk/>
            <pc:sldMk cId="4239489851" sldId="295"/>
            <ac:picMk id="8" creationId="{93BFB661-EED8-5831-51CE-63BC4CFF0DB4}"/>
          </ac:picMkLst>
        </pc:picChg>
        <pc:picChg chg="add mod modCrop">
          <ac:chgData name="Ya-Heng Yang" userId="4945aef220eefada" providerId="LiveId" clId="{334E8C7D-4059-41AB-8B31-055B21B54A78}" dt="2023-09-01T19:25:17.910" v="23" actId="1076"/>
          <ac:picMkLst>
            <pc:docMk/>
            <pc:sldMk cId="4239489851" sldId="295"/>
            <ac:picMk id="9" creationId="{7FBD0C8C-9AA1-ECAF-EF22-1C9F8CE2AD48}"/>
          </ac:picMkLst>
        </pc:picChg>
      </pc:sldChg>
      <pc:sldChg chg="addSp delSp modSp new del mod">
        <pc:chgData name="Ya-Heng Yang" userId="4945aef220eefada" providerId="LiveId" clId="{334E8C7D-4059-41AB-8B31-055B21B54A78}" dt="2023-09-01T19:24:42.406" v="9" actId="47"/>
        <pc:sldMkLst>
          <pc:docMk/>
          <pc:sldMk cId="3802349423" sldId="298"/>
        </pc:sldMkLst>
        <pc:picChg chg="add del mod">
          <ac:chgData name="Ya-Heng Yang" userId="4945aef220eefada" providerId="LiveId" clId="{334E8C7D-4059-41AB-8B31-055B21B54A78}" dt="2023-09-01T19:24:40.866" v="8" actId="21"/>
          <ac:picMkLst>
            <pc:docMk/>
            <pc:sldMk cId="3802349423" sldId="298"/>
            <ac:picMk id="2" creationId="{89E0990E-8F92-638F-B39E-396A4607A327}"/>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1T07:12:43.61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618 3087,'-1'1,"-1"0,1 0,-1-1,1 1,-1 0,1-1,-1 0,1 1,-1-1,1 0,-1 1,0-1,1 0,-1 0,1 0,-1-1,0 1,1 0,-1 0,-1-1,-36-14,29 11,-67-31,-131-83,198 111,0 0,0-1,1-1,0 1,0-2,1 1,0-1,1 0,0-1,1 0,0 0,0 0,1-1,-4-14,-4-19,3-1,-8-72,2 12,-3-41,-1-5,4 47,5 1,4-146,8-1075,0 1307,0-1,2 1,0 0,1 0,1 0,12-30,-2 16,1 0,30-46,-43 74,0-1,1 0,-1 1,1 0,0 0,0 0,0 0,1 1,-1-1,1 1,0 0,-1 1,2-1,-1 1,0 0,0 0,1 1,-1-1,8 0,-5 2,1 0,0 1,0 0,-1 0,1 1,-1 0,1 1,-1 0,0 0,0 1,13 7,34 22,-1 2,-2 3,-1 2,71 74,-111-102,-1 1,0 0,-1 1,0 0,-1 1,-1-1,0 2,-1-1,-1 1,6 30,-1 10,2 106,-5-50,6 521,-16-387,5-36,-4 230,-3-365,-17 91,18-148,-2 1,0-1,0-1,-2 1,0-1,-1-1,-1 1,-16 19,-14 13,-53 51,47-52,38-40,1-1,-1 0,0 0,-17 10,9-9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1T07:12:57.25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654 2305,'-110'1,"-117"-2,221 0,-1 1,1-1,0-1,0 1,0-1,0 0,0 0,0-1,0 0,1 0,-1 0,1-1,0 1,0-1,0-1,1 1,-1-1,1 1,-6-11,-3-5,2-1,0 0,-15-46,4 9,2 5,3-1,3-1,2 0,-9-95,20 143,-13-79,6 34,-3-64,20-215,1 47,-8 233,18-95,-2 20,-12 91,2 1,1 1,1-1,2 2,27-52,-27 59,8-22,-15 31,1 0,1 0,0 1,1 0,1 1,0 0,22-24,-29 36,0 0,-1 1,1-1,0 1,1 0,-1 0,0-1,0 1,0 1,1-1,-1 0,1 1,-1-1,0 1,1-1,-1 1,1 0,-1 0,1 1,3 0,-2 0,1 0,-1 1,0 0,0 0,0 0,0 1,0-1,-1 1,1 0,4 5,4 5,-1 2,0-1,0 1,11 25,4 15,-2 1,21 81,-4 50,-23-93,50 346,-22-118,-32-197,-5 0,-9 170,-3-113,2-161,-1-1,-1 0,-1 1,0-1,-2 0,0-1,-2 0,0 0,-1 0,-19 29,20-35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1T07:13:10.41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908 467,'-9'1,"0"0,1 1,-1 0,1 1,-1 0,1 0,-10 6,-30 11,3-9,0-2,-1-2,-62 2,-143-9,108-3,137 3,1 0,0 0,-1-1,1 1,0-1,-1 0,1-1,0 0,0 1,0-2,0 1,0 0,1-1,-1 0,1 0,0 0,-1-1,1 0,1 1,-1-2,1 1,-1 0,1 0,0-1,-2-6,0-1,0 0,2-1,-1 0,2 1,0-1,0 0,1 0,1 0,1-21,1 25,0-1,0 1,1 0,0 0,0 1,1-1,1 0,-1 1,1 0,1 0,-1 1,1 0,1 0,-1 0,1 0,0 1,1 0,0 1,12-7,10-6,1 2,1 1,64-21,-93 35,65-21,139-27,-186 45,0 2,1 1,-1 0,0 2,0 0,0 1,0 2,0 0,0 1,-1 1,26 11,-42-15,1 1,-1 0,0 0,0 1,-1-1,1 1,-1-1,1 1,-1 1,-1-1,1 0,0 1,-1-1,0 1,0-1,0 1,-1 0,0 0,0 0,0 0,0 0,-1 0,0 8,0 5,0 0,-2 0,0-1,-1 1,-8 26,8-35,-1 0,0 0,0 0,-1-1,0 0,0 0,-1 0,0 0,0-1,-1 0,-14 11,9-9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68ACA8-A8A9-7746-14DE-614C6258A6C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58B1857F-5317-8A4D-4AD0-3A45C71BD5D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6286549F-1EFE-4D2D-AF74-9392A0DBBB8F}" type="datetimeFigureOut">
              <a:rPr lang="en-US" altLang="en-US"/>
              <a:pPr>
                <a:defRPr/>
              </a:pPr>
              <a:t>9/1/2023</a:t>
            </a:fld>
            <a:endParaRPr lang="en-US" altLang="en-US"/>
          </a:p>
        </p:txBody>
      </p:sp>
      <p:sp>
        <p:nvSpPr>
          <p:cNvPr id="4" name="Slide Image Placeholder 3">
            <a:extLst>
              <a:ext uri="{FF2B5EF4-FFF2-40B4-BE49-F238E27FC236}">
                <a16:creationId xmlns:a16="http://schemas.microsoft.com/office/drawing/2014/main" id="{EB5BA1E9-1D5E-9016-4C95-A7E171B15A2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658D0DD-5BCB-0DD5-9DD0-479B196FB44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B2680B7-D037-BDBF-0F71-B9C644DA50F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0EC1051A-EFE9-4C65-AFEA-33EC2712BE8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9E081F6-08B4-486B-B06E-EA13DABB23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 for eigenvalue problem</a:t>
            </a:r>
          </a:p>
        </p:txBody>
      </p:sp>
      <p:sp>
        <p:nvSpPr>
          <p:cNvPr id="4" name="Slide Number Placeholder 3"/>
          <p:cNvSpPr>
            <a:spLocks noGrp="1"/>
          </p:cNvSpPr>
          <p:nvPr>
            <p:ph type="sldNum" sz="quarter" idx="5"/>
          </p:nvPr>
        </p:nvSpPr>
        <p:spPr/>
        <p:txBody>
          <a:bodyPr/>
          <a:lstStyle/>
          <a:p>
            <a:pPr>
              <a:defRPr/>
            </a:pPr>
            <a:fld id="{69E081F6-08B4-486B-B06E-EA13DABB2379}" type="slidenum">
              <a:rPr lang="en-US" altLang="en-US" smtClean="0"/>
              <a:pPr>
                <a:defRPr/>
              </a:pPr>
              <a:t>4</a:t>
            </a:fld>
            <a:endParaRPr lang="en-US" altLang="en-US"/>
          </a:p>
        </p:txBody>
      </p:sp>
    </p:spTree>
    <p:extLst>
      <p:ext uri="{BB962C8B-B14F-4D97-AF65-F5344CB8AC3E}">
        <p14:creationId xmlns:p14="http://schemas.microsoft.com/office/powerpoint/2010/main" val="2196305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1BC57F-973E-3EC0-1D7F-1F8FB1DF4CB1}"/>
              </a:ext>
            </a:extLst>
          </p:cNvPr>
          <p:cNvSpPr/>
          <p:nvPr userDrawn="1"/>
        </p:nvSpPr>
        <p:spPr bwMode="ltGray">
          <a:xfrm>
            <a:off x="0" y="0"/>
            <a:ext cx="3429000" cy="5143500"/>
          </a:xfrm>
          <a:prstGeom prst="rect">
            <a:avLst/>
          </a:prstGeom>
          <a:solidFill>
            <a:srgbClr val="EDF2F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5" name="Rectangle 4">
            <a:extLst>
              <a:ext uri="{FF2B5EF4-FFF2-40B4-BE49-F238E27FC236}">
                <a16:creationId xmlns:a16="http://schemas.microsoft.com/office/drawing/2014/main" id="{D506B9BF-4E74-6A30-2895-B9F5D0A5F924}"/>
              </a:ext>
            </a:extLst>
          </p:cNvPr>
          <p:cNvSpPr/>
          <p:nvPr userDrawn="1"/>
        </p:nvSpPr>
        <p:spPr bwMode="ltGray">
          <a:xfrm>
            <a:off x="3233738" y="0"/>
            <a:ext cx="5910262" cy="51435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6" name="Picture 9">
            <a:extLst>
              <a:ext uri="{FF2B5EF4-FFF2-40B4-BE49-F238E27FC236}">
                <a16:creationId xmlns:a16="http://schemas.microsoft.com/office/drawing/2014/main" id="{217D5E84-1A6F-1B85-A3BF-33844030464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075" y="1855788"/>
            <a:ext cx="2633663"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429000" y="1855527"/>
            <a:ext cx="5461000" cy="1098762"/>
          </a:xfrm>
        </p:spPr>
        <p:txBody>
          <a:bodyPr anchor="ctr"/>
          <a:lstStyle>
            <a:lvl1pPr algn="l">
              <a:lnSpc>
                <a:spcPct val="90000"/>
              </a:lnSpc>
              <a:defRPr sz="3600" b="0" i="0">
                <a:ln>
                  <a:noFill/>
                </a:ln>
                <a:solidFill>
                  <a:schemeClr val="bg1"/>
                </a:solidFill>
                <a:effectLst/>
                <a:latin typeface="Helvetica Light"/>
                <a:cs typeface="Helvetica Light"/>
              </a:defRPr>
            </a:lvl1pPr>
          </a:lstStyle>
          <a:p>
            <a:r>
              <a:rPr lang="en-US"/>
              <a:t>Click to edit Master title style</a:t>
            </a:r>
          </a:p>
        </p:txBody>
      </p:sp>
      <p:sp>
        <p:nvSpPr>
          <p:cNvPr id="3" name="Subtitle 2"/>
          <p:cNvSpPr>
            <a:spLocks noGrp="1"/>
          </p:cNvSpPr>
          <p:nvPr>
            <p:ph type="subTitle" idx="1"/>
          </p:nvPr>
        </p:nvSpPr>
        <p:spPr bwMode="gray">
          <a:xfrm>
            <a:off x="3429000" y="3046245"/>
            <a:ext cx="5105400" cy="430887"/>
          </a:xfrm>
        </p:spPr>
        <p:txBody>
          <a:bodyPr>
            <a:spAutoFit/>
          </a:bodyPr>
          <a:lstStyle>
            <a:lvl1pPr marL="0" indent="0" algn="l">
              <a:lnSpc>
                <a:spcPct val="90000"/>
              </a:lnSpc>
              <a:spcBef>
                <a:spcPts val="0"/>
              </a:spcBef>
              <a:buNone/>
              <a:defRPr sz="2400" b="0" i="0">
                <a:solidFill>
                  <a:srgbClr val="FFFFFF"/>
                </a:solidFill>
                <a:effectLst/>
                <a:latin typeface="Helvetica Light"/>
                <a:cs typeface="Helvetica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9" name="Text Placeholder 8"/>
          <p:cNvSpPr>
            <a:spLocks noGrp="1"/>
          </p:cNvSpPr>
          <p:nvPr>
            <p:ph type="body" sz="quarter" idx="10"/>
          </p:nvPr>
        </p:nvSpPr>
        <p:spPr>
          <a:xfrm>
            <a:off x="3429000" y="3897313"/>
            <a:ext cx="4124325" cy="384175"/>
          </a:xfrm>
        </p:spPr>
        <p:txBody>
          <a:bodyPr/>
          <a:lstStyle>
            <a:lvl1pPr marL="0" indent="0">
              <a:buFontTx/>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8129929"/>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p>
        </p:txBody>
      </p:sp>
      <p:sp>
        <p:nvSpPr>
          <p:cNvPr id="3" name="Content Placeholder 2"/>
          <p:cNvSpPr>
            <a:spLocks noGrp="1"/>
          </p:cNvSpPr>
          <p:nvPr>
            <p:ph sz="half" idx="1"/>
          </p:nvPr>
        </p:nvSpPr>
        <p:spPr>
          <a:xfrm>
            <a:off x="457200" y="1200151"/>
            <a:ext cx="4038600" cy="3164032"/>
          </a:xfrm>
        </p:spPr>
        <p:txBody>
          <a:bodyPr>
            <a:normAutofit/>
          </a:bodyPr>
          <a:lstStyle>
            <a:lvl1pPr>
              <a:defRPr sz="2400" b="0" i="0">
                <a:latin typeface="Helvetica Light"/>
                <a:cs typeface="Helvetica Light"/>
              </a:defRPr>
            </a:lvl1pPr>
            <a:lvl2pPr>
              <a:defRPr sz="2000" b="0" i="0">
                <a:latin typeface="Helvetica Light"/>
                <a:cs typeface="Helvetica Light"/>
              </a:defRPr>
            </a:lvl2pPr>
            <a:lvl3pPr>
              <a:defRPr sz="1800" b="0" i="0">
                <a:latin typeface="Helvetica Light"/>
                <a:cs typeface="Helvetica Light"/>
              </a:defRPr>
            </a:lvl3pPr>
            <a:lvl4pPr>
              <a:defRPr sz="1600" b="0" i="0">
                <a:latin typeface="Helvetica Light"/>
                <a:cs typeface="Helvetica Light"/>
              </a:defRPr>
            </a:lvl4pPr>
            <a:lvl5pPr>
              <a:defRPr sz="1600" b="0" i="0">
                <a:latin typeface="Helvetica Light"/>
                <a:cs typeface="Helvetica Ligh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164032"/>
          </a:xfrm>
        </p:spPr>
        <p:txBody>
          <a:bodyPr>
            <a:normAutofit/>
          </a:bodyPr>
          <a:lstStyle>
            <a:lvl1pPr>
              <a:defRPr sz="2400" b="0" i="0">
                <a:latin typeface="Helvetica Light"/>
                <a:cs typeface="Helvetica Light"/>
              </a:defRPr>
            </a:lvl1pPr>
            <a:lvl2pPr>
              <a:defRPr sz="2000" b="0" i="0">
                <a:latin typeface="Helvetica Light"/>
                <a:cs typeface="Helvetica Light"/>
              </a:defRPr>
            </a:lvl2pPr>
            <a:lvl3pPr>
              <a:defRPr sz="1800" b="0" i="0">
                <a:latin typeface="Helvetica Light"/>
                <a:cs typeface="Helvetica Light"/>
              </a:defRPr>
            </a:lvl3pPr>
            <a:lvl4pPr>
              <a:defRPr sz="1600" b="0" i="0">
                <a:latin typeface="Helvetica Light"/>
                <a:cs typeface="Helvetica Light"/>
              </a:defRPr>
            </a:lvl4pPr>
            <a:lvl5pPr>
              <a:defRPr sz="1600" b="0" i="0">
                <a:latin typeface="Helvetica Light"/>
                <a:cs typeface="Helvetica Ligh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979783F-700B-23FE-4213-38F5481E03D5}"/>
              </a:ext>
            </a:extLst>
          </p:cNvPr>
          <p:cNvSpPr>
            <a:spLocks noGrp="1"/>
          </p:cNvSpPr>
          <p:nvPr>
            <p:ph type="ftr" sz="quarter"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FEFDEE1-9E9A-D66A-BB58-0C7DAAA068A3}"/>
              </a:ext>
            </a:extLst>
          </p:cNvPr>
          <p:cNvSpPr>
            <a:spLocks noGrp="1"/>
          </p:cNvSpPr>
          <p:nvPr>
            <p:ph type="sldNum" sz="quarter" idx="11"/>
          </p:nvPr>
        </p:nvSpPr>
        <p:spPr/>
        <p:txBody>
          <a:bodyPr/>
          <a:lstStyle>
            <a:lvl1pPr>
              <a:defRPr/>
            </a:lvl1pPr>
          </a:lstStyle>
          <a:p>
            <a:pPr>
              <a:defRPr/>
            </a:pPr>
            <a:fld id="{96D8961D-5B36-4CAA-9AD5-FC79A2060F77}" type="slidenum">
              <a:rPr lang="en-US" altLang="en-US"/>
              <a:pPr>
                <a:defRPr/>
              </a:pPr>
              <a:t>‹#›</a:t>
            </a:fld>
            <a:endParaRPr lang="en-US" altLang="en-US"/>
          </a:p>
        </p:txBody>
      </p:sp>
    </p:spTree>
    <p:extLst>
      <p:ext uri="{BB962C8B-B14F-4D97-AF65-F5344CB8AC3E}">
        <p14:creationId xmlns:p14="http://schemas.microsoft.com/office/powerpoint/2010/main" val="366586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p>
        </p:txBody>
      </p:sp>
      <p:sp>
        <p:nvSpPr>
          <p:cNvPr id="3" name="Footer Placeholder 4">
            <a:extLst>
              <a:ext uri="{FF2B5EF4-FFF2-40B4-BE49-F238E27FC236}">
                <a16:creationId xmlns:a16="http://schemas.microsoft.com/office/drawing/2014/main" id="{CCFDF8A7-4358-83FF-CFFD-7F9FA8143387}"/>
              </a:ext>
            </a:extLst>
          </p:cNvPr>
          <p:cNvSpPr>
            <a:spLocks noGrp="1"/>
          </p:cNvSpPr>
          <p:nvPr>
            <p:ph type="ftr" sz="quarter" idx="10"/>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6F21597-D8CE-868C-B75F-F4A2EFB1025D}"/>
              </a:ext>
            </a:extLst>
          </p:cNvPr>
          <p:cNvSpPr>
            <a:spLocks noGrp="1"/>
          </p:cNvSpPr>
          <p:nvPr>
            <p:ph type="sldNum" sz="quarter" idx="11"/>
          </p:nvPr>
        </p:nvSpPr>
        <p:spPr/>
        <p:txBody>
          <a:bodyPr/>
          <a:lstStyle>
            <a:lvl1pPr>
              <a:defRPr/>
            </a:lvl1pPr>
          </a:lstStyle>
          <a:p>
            <a:pPr>
              <a:defRPr/>
            </a:pPr>
            <a:fld id="{6ECDE7CA-5FA3-4EB9-8F12-A91C661F7FC5}" type="slidenum">
              <a:rPr lang="en-US" altLang="en-US"/>
              <a:pPr>
                <a:defRPr/>
              </a:pPr>
              <a:t>‹#›</a:t>
            </a:fld>
            <a:endParaRPr lang="en-US" altLang="en-US"/>
          </a:p>
        </p:txBody>
      </p:sp>
    </p:spTree>
    <p:extLst>
      <p:ext uri="{BB962C8B-B14F-4D97-AF65-F5344CB8AC3E}">
        <p14:creationId xmlns:p14="http://schemas.microsoft.com/office/powerpoint/2010/main" val="2500875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DAE3DAD0-24C5-D1C2-EC29-64544678A429}"/>
              </a:ext>
            </a:extLst>
          </p:cNvPr>
          <p:cNvSpPr>
            <a:spLocks noGrp="1"/>
          </p:cNvSpPr>
          <p:nvPr>
            <p:ph type="ftr" sz="quarter" idx="10"/>
          </p:nvPr>
        </p:nvSpPr>
        <p:spPr/>
        <p:txBody>
          <a:bodyPr/>
          <a:lstStyle>
            <a:lvl1pPr>
              <a:defRPr/>
            </a:lvl1pPr>
          </a:lstStyle>
          <a:p>
            <a:pPr>
              <a:defRPr/>
            </a:pPr>
            <a:endParaRPr lang="en-US"/>
          </a:p>
        </p:txBody>
      </p:sp>
      <p:sp>
        <p:nvSpPr>
          <p:cNvPr id="3" name="Slide Number Placeholder 5">
            <a:extLst>
              <a:ext uri="{FF2B5EF4-FFF2-40B4-BE49-F238E27FC236}">
                <a16:creationId xmlns:a16="http://schemas.microsoft.com/office/drawing/2014/main" id="{60275285-7407-2AA0-1B55-DD0AB41CB90F}"/>
              </a:ext>
            </a:extLst>
          </p:cNvPr>
          <p:cNvSpPr>
            <a:spLocks noGrp="1"/>
          </p:cNvSpPr>
          <p:nvPr>
            <p:ph type="sldNum" sz="quarter" idx="11"/>
          </p:nvPr>
        </p:nvSpPr>
        <p:spPr/>
        <p:txBody>
          <a:bodyPr/>
          <a:lstStyle>
            <a:lvl1pPr>
              <a:defRPr/>
            </a:lvl1pPr>
          </a:lstStyle>
          <a:p>
            <a:pPr>
              <a:defRPr/>
            </a:pPr>
            <a:fld id="{990E42E5-42AC-4CC7-90D7-39810AEB7633}" type="slidenum">
              <a:rPr lang="en-US" altLang="en-US"/>
              <a:pPr>
                <a:defRPr/>
              </a:pPr>
              <a:t>‹#›</a:t>
            </a:fld>
            <a:endParaRPr lang="en-US" altLang="en-US"/>
          </a:p>
        </p:txBody>
      </p:sp>
    </p:spTree>
    <p:extLst>
      <p:ext uri="{BB962C8B-B14F-4D97-AF65-F5344CB8AC3E}">
        <p14:creationId xmlns:p14="http://schemas.microsoft.com/office/powerpoint/2010/main" val="703783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Picture 12">
            <a:extLst>
              <a:ext uri="{FF2B5EF4-FFF2-40B4-BE49-F238E27FC236}">
                <a16:creationId xmlns:a16="http://schemas.microsoft.com/office/drawing/2014/main" id="{E0C700B3-0CBD-AE69-D966-94C2D3F1A4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9613" y="1897063"/>
            <a:ext cx="110013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picture containing text, font, typography, graphics&#10;&#10;Description automatically generated">
            <a:extLst>
              <a:ext uri="{FF2B5EF4-FFF2-40B4-BE49-F238E27FC236}">
                <a16:creationId xmlns:a16="http://schemas.microsoft.com/office/drawing/2014/main" id="{9D23448F-D06E-5F6F-DA25-2787687E1D9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79750" y="1770063"/>
            <a:ext cx="4059238"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402588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304799" y="1105434"/>
            <a:ext cx="8537879" cy="3386859"/>
          </a:xfrm>
        </p:spPr>
        <p:txBody>
          <a:bodyPr/>
          <a:lstStyle>
            <a:lvl1pPr>
              <a:defRPr b="0" i="0">
                <a:latin typeface="Helvetica Light"/>
                <a:cs typeface="Helvetica Light"/>
              </a:defRPr>
            </a:lvl1pPr>
            <a:lvl2pPr>
              <a:lnSpc>
                <a:spcPct val="100000"/>
              </a:lnSpc>
              <a:defRPr b="0" i="0">
                <a:latin typeface="Helvetica Light"/>
                <a:cs typeface="Helvetica Light"/>
              </a:defRPr>
            </a:lvl2pPr>
            <a:lvl3pPr>
              <a:lnSpc>
                <a:spcPct val="100000"/>
              </a:lnSpc>
              <a:defRPr sz="1800" b="0" i="0">
                <a:latin typeface="Helvetica Light"/>
                <a:cs typeface="Helvetica Light"/>
              </a:defRPr>
            </a:lvl3pPr>
            <a:lvl4pPr marL="1082675" indent="-223838">
              <a:lnSpc>
                <a:spcPct val="100000"/>
              </a:lnSpc>
              <a:buFont typeface="Wingdings" charset="2"/>
              <a:buChar char="§"/>
              <a:defRPr sz="1600" b="0" i="0">
                <a:latin typeface="Helvetica Light"/>
                <a:cs typeface="Helvetica Light"/>
              </a:defRPr>
            </a:lvl4pPr>
            <a:lvl5pPr marL="1370013" indent="-223838">
              <a:lnSpc>
                <a:spcPct val="100000"/>
              </a:lnSpc>
              <a:buFont typeface="Arial"/>
              <a:buChar char="•"/>
              <a:defRPr sz="1600" b="0" i="0">
                <a:latin typeface="Helvetica Light"/>
                <a:cs typeface="Helvetica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6">
            <a:extLst>
              <a:ext uri="{FF2B5EF4-FFF2-40B4-BE49-F238E27FC236}">
                <a16:creationId xmlns:a16="http://schemas.microsoft.com/office/drawing/2014/main" id="{6431CC77-DB1F-8B8A-7276-2BEBC1B44A13}"/>
              </a:ext>
            </a:extLst>
          </p:cNvPr>
          <p:cNvSpPr>
            <a:spLocks noGrp="1"/>
          </p:cNvSpPr>
          <p:nvPr>
            <p:ph type="ftr" sz="quarter" idx="13"/>
          </p:nvPr>
        </p:nvSpPr>
        <p:spPr/>
        <p:txBody>
          <a:bodyPr/>
          <a:lstStyle>
            <a:lvl1pPr>
              <a:defRPr/>
            </a:lvl1pPr>
          </a:lstStyle>
          <a:p>
            <a:pPr>
              <a:defRPr/>
            </a:pPr>
            <a:endParaRPr lang="en-US"/>
          </a:p>
        </p:txBody>
      </p:sp>
      <p:sp>
        <p:nvSpPr>
          <p:cNvPr id="4" name="Slide Number Placeholder 16">
            <a:extLst>
              <a:ext uri="{FF2B5EF4-FFF2-40B4-BE49-F238E27FC236}">
                <a16:creationId xmlns:a16="http://schemas.microsoft.com/office/drawing/2014/main" id="{8E5FE2EF-1792-438F-41B7-490229A4F414}"/>
              </a:ext>
            </a:extLst>
          </p:cNvPr>
          <p:cNvSpPr>
            <a:spLocks noGrp="1"/>
          </p:cNvSpPr>
          <p:nvPr>
            <p:ph type="sldNum" sz="quarter" idx="14"/>
          </p:nvPr>
        </p:nvSpPr>
        <p:spPr/>
        <p:txBody>
          <a:bodyPr/>
          <a:lstStyle>
            <a:lvl1pPr>
              <a:defRPr/>
            </a:lvl1pPr>
          </a:lstStyle>
          <a:p>
            <a:pPr>
              <a:defRPr/>
            </a:pPr>
            <a:fld id="{55450975-A00E-4073-8FB8-B630972A64E4}" type="slidenum">
              <a:rPr lang="en-US" altLang="en-US"/>
              <a:pPr>
                <a:defRPr/>
              </a:pPr>
              <a:t>‹#›</a:t>
            </a:fld>
            <a:endParaRPr lang="en-US" altLang="en-US"/>
          </a:p>
        </p:txBody>
      </p:sp>
    </p:spTree>
    <p:extLst>
      <p:ext uri="{BB962C8B-B14F-4D97-AF65-F5344CB8AC3E}">
        <p14:creationId xmlns:p14="http://schemas.microsoft.com/office/powerpoint/2010/main" val="178968093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5"/>
          <p:cNvSpPr>
            <a:spLocks noGrp="1"/>
          </p:cNvSpPr>
          <p:nvPr>
            <p:ph sz="quarter" idx="12"/>
          </p:nvPr>
        </p:nvSpPr>
        <p:spPr>
          <a:xfrm>
            <a:off x="304800" y="1105434"/>
            <a:ext cx="4152803" cy="3386859"/>
          </a:xfrm>
        </p:spPr>
        <p:txBody>
          <a:bodyPr/>
          <a:lstStyle>
            <a:lvl1pPr>
              <a:defRPr b="0" i="0">
                <a:latin typeface="Helvetica Light"/>
                <a:cs typeface="Helvetica Light"/>
              </a:defRPr>
            </a:lvl1pPr>
            <a:lvl2pPr>
              <a:lnSpc>
                <a:spcPct val="100000"/>
              </a:lnSpc>
              <a:defRPr b="0" i="0">
                <a:latin typeface="Helvetica Light"/>
                <a:cs typeface="Helvetica Light"/>
              </a:defRPr>
            </a:lvl2pPr>
            <a:lvl3pPr>
              <a:lnSpc>
                <a:spcPct val="100000"/>
              </a:lnSpc>
              <a:defRPr sz="1800" b="0" i="0">
                <a:latin typeface="Helvetica Light"/>
                <a:cs typeface="Helvetica Light"/>
              </a:defRPr>
            </a:lvl3pPr>
            <a:lvl4pPr marL="1082675" indent="-223838">
              <a:lnSpc>
                <a:spcPct val="100000"/>
              </a:lnSpc>
              <a:buFont typeface="Wingdings" charset="2"/>
              <a:buChar char="§"/>
              <a:defRPr sz="1600" b="0" i="0">
                <a:latin typeface="Helvetica Light"/>
                <a:cs typeface="Helvetica Light"/>
              </a:defRPr>
            </a:lvl4pPr>
            <a:lvl5pPr marL="1370013" indent="-223838">
              <a:lnSpc>
                <a:spcPct val="100000"/>
              </a:lnSpc>
              <a:buFont typeface="Arial"/>
              <a:buChar char="•"/>
              <a:defRPr sz="1600" b="0" i="0">
                <a:latin typeface="Helvetica Light"/>
                <a:cs typeface="Helvetica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3"/>
          </p:nvPr>
        </p:nvSpPr>
        <p:spPr>
          <a:xfrm>
            <a:off x="4641649" y="1103159"/>
            <a:ext cx="4152803" cy="3386859"/>
          </a:xfrm>
        </p:spPr>
        <p:txBody>
          <a:bodyPr/>
          <a:lstStyle>
            <a:lvl1pPr>
              <a:defRPr b="0" i="0">
                <a:latin typeface="Helvetica Light"/>
                <a:cs typeface="Helvetica Light"/>
              </a:defRPr>
            </a:lvl1pPr>
            <a:lvl2pPr>
              <a:lnSpc>
                <a:spcPct val="100000"/>
              </a:lnSpc>
              <a:defRPr b="0" i="0">
                <a:latin typeface="Helvetica Light"/>
                <a:cs typeface="Helvetica Light"/>
              </a:defRPr>
            </a:lvl2pPr>
            <a:lvl3pPr>
              <a:lnSpc>
                <a:spcPct val="100000"/>
              </a:lnSpc>
              <a:defRPr sz="1800" b="0" i="0">
                <a:latin typeface="Helvetica Light"/>
                <a:cs typeface="Helvetica Light"/>
              </a:defRPr>
            </a:lvl3pPr>
            <a:lvl4pPr marL="1082675" indent="-223838">
              <a:lnSpc>
                <a:spcPct val="100000"/>
              </a:lnSpc>
              <a:buFont typeface="Wingdings" charset="2"/>
              <a:buChar char="§"/>
              <a:defRPr sz="1600" b="0" i="0">
                <a:latin typeface="Helvetica Light"/>
                <a:cs typeface="Helvetica Light"/>
              </a:defRPr>
            </a:lvl4pPr>
            <a:lvl5pPr marL="1370013" indent="-223838">
              <a:lnSpc>
                <a:spcPct val="100000"/>
              </a:lnSpc>
              <a:buFont typeface="Arial"/>
              <a:buChar char="•"/>
              <a:defRPr sz="1600" b="0" i="0">
                <a:latin typeface="Helvetica Light"/>
                <a:cs typeface="Helvetica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6">
            <a:extLst>
              <a:ext uri="{FF2B5EF4-FFF2-40B4-BE49-F238E27FC236}">
                <a16:creationId xmlns:a16="http://schemas.microsoft.com/office/drawing/2014/main" id="{6A217303-FD22-E736-8465-840697B017F0}"/>
              </a:ext>
            </a:extLst>
          </p:cNvPr>
          <p:cNvSpPr>
            <a:spLocks noGrp="1"/>
          </p:cNvSpPr>
          <p:nvPr>
            <p:ph type="ftr" sz="quarter" idx="14"/>
          </p:nvPr>
        </p:nvSpPr>
        <p:spPr/>
        <p:txBody>
          <a:bodyPr/>
          <a:lstStyle>
            <a:lvl1pPr>
              <a:defRPr/>
            </a:lvl1pPr>
          </a:lstStyle>
          <a:p>
            <a:pPr>
              <a:defRPr/>
            </a:pPr>
            <a:endParaRPr lang="en-US"/>
          </a:p>
        </p:txBody>
      </p:sp>
      <p:sp>
        <p:nvSpPr>
          <p:cNvPr id="4" name="Slide Number Placeholder 16">
            <a:extLst>
              <a:ext uri="{FF2B5EF4-FFF2-40B4-BE49-F238E27FC236}">
                <a16:creationId xmlns:a16="http://schemas.microsoft.com/office/drawing/2014/main" id="{C3332619-55DC-7BE8-E516-CF9E5872FE11}"/>
              </a:ext>
            </a:extLst>
          </p:cNvPr>
          <p:cNvSpPr>
            <a:spLocks noGrp="1"/>
          </p:cNvSpPr>
          <p:nvPr>
            <p:ph type="sldNum" sz="quarter" idx="15"/>
          </p:nvPr>
        </p:nvSpPr>
        <p:spPr/>
        <p:txBody>
          <a:bodyPr/>
          <a:lstStyle>
            <a:lvl1pPr>
              <a:defRPr/>
            </a:lvl1pPr>
          </a:lstStyle>
          <a:p>
            <a:pPr>
              <a:defRPr/>
            </a:pPr>
            <a:fld id="{F2A697E5-C47C-49DE-A756-659A215027C0}" type="slidenum">
              <a:rPr lang="en-US" altLang="en-US"/>
              <a:pPr>
                <a:defRPr/>
              </a:pPr>
              <a:t>‹#›</a:t>
            </a:fld>
            <a:endParaRPr lang="en-US" altLang="en-US"/>
          </a:p>
        </p:txBody>
      </p:sp>
    </p:spTree>
    <p:extLst>
      <p:ext uri="{BB962C8B-B14F-4D97-AF65-F5344CB8AC3E}">
        <p14:creationId xmlns:p14="http://schemas.microsoft.com/office/powerpoint/2010/main" val="1813720363"/>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6">
            <a:extLst>
              <a:ext uri="{FF2B5EF4-FFF2-40B4-BE49-F238E27FC236}">
                <a16:creationId xmlns:a16="http://schemas.microsoft.com/office/drawing/2014/main" id="{E7469D68-01B2-0DDE-BECA-C7A013C1577A}"/>
              </a:ext>
            </a:extLst>
          </p:cNvPr>
          <p:cNvSpPr>
            <a:spLocks noGrp="1"/>
          </p:cNvSpPr>
          <p:nvPr>
            <p:ph type="ftr" sz="quarter" idx="10"/>
          </p:nvPr>
        </p:nvSpPr>
        <p:spPr/>
        <p:txBody>
          <a:bodyPr/>
          <a:lstStyle>
            <a:lvl1pPr>
              <a:defRPr/>
            </a:lvl1pPr>
          </a:lstStyle>
          <a:p>
            <a:pPr>
              <a:defRPr/>
            </a:pPr>
            <a:endParaRPr lang="en-US"/>
          </a:p>
        </p:txBody>
      </p:sp>
      <p:sp>
        <p:nvSpPr>
          <p:cNvPr id="4" name="Slide Number Placeholder 16">
            <a:extLst>
              <a:ext uri="{FF2B5EF4-FFF2-40B4-BE49-F238E27FC236}">
                <a16:creationId xmlns:a16="http://schemas.microsoft.com/office/drawing/2014/main" id="{619609C6-1280-BDAA-B3CF-B8B78AF84B3B}"/>
              </a:ext>
            </a:extLst>
          </p:cNvPr>
          <p:cNvSpPr>
            <a:spLocks noGrp="1"/>
          </p:cNvSpPr>
          <p:nvPr>
            <p:ph type="sldNum" sz="quarter" idx="11"/>
          </p:nvPr>
        </p:nvSpPr>
        <p:spPr/>
        <p:txBody>
          <a:bodyPr/>
          <a:lstStyle>
            <a:lvl1pPr>
              <a:defRPr/>
            </a:lvl1pPr>
          </a:lstStyle>
          <a:p>
            <a:pPr>
              <a:defRPr/>
            </a:pPr>
            <a:fld id="{D9400C39-60C7-4EAF-984C-BCB6C83E3BBD}" type="slidenum">
              <a:rPr lang="en-US" altLang="en-US"/>
              <a:pPr>
                <a:defRPr/>
              </a:pPr>
              <a:t>‹#›</a:t>
            </a:fld>
            <a:endParaRPr lang="en-US" altLang="en-US"/>
          </a:p>
        </p:txBody>
      </p:sp>
    </p:spTree>
    <p:extLst>
      <p:ext uri="{BB962C8B-B14F-4D97-AF65-F5344CB8AC3E}">
        <p14:creationId xmlns:p14="http://schemas.microsoft.com/office/powerpoint/2010/main" val="3120095373"/>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6">
            <a:extLst>
              <a:ext uri="{FF2B5EF4-FFF2-40B4-BE49-F238E27FC236}">
                <a16:creationId xmlns:a16="http://schemas.microsoft.com/office/drawing/2014/main" id="{9128267D-0237-531E-0DE1-51FEECA7E402}"/>
              </a:ext>
            </a:extLst>
          </p:cNvPr>
          <p:cNvSpPr>
            <a:spLocks noGrp="1"/>
          </p:cNvSpPr>
          <p:nvPr>
            <p:ph type="ftr" sz="quarter" idx="10"/>
          </p:nvPr>
        </p:nvSpPr>
        <p:spPr/>
        <p:txBody>
          <a:bodyPr/>
          <a:lstStyle>
            <a:lvl1pPr>
              <a:defRPr/>
            </a:lvl1pPr>
          </a:lstStyle>
          <a:p>
            <a:pPr>
              <a:defRPr/>
            </a:pPr>
            <a:endParaRPr lang="en-US"/>
          </a:p>
        </p:txBody>
      </p:sp>
      <p:sp>
        <p:nvSpPr>
          <p:cNvPr id="3" name="Slide Number Placeholder 16">
            <a:extLst>
              <a:ext uri="{FF2B5EF4-FFF2-40B4-BE49-F238E27FC236}">
                <a16:creationId xmlns:a16="http://schemas.microsoft.com/office/drawing/2014/main" id="{7F034F9D-8426-985F-8A24-0D0B8E694ABE}"/>
              </a:ext>
            </a:extLst>
          </p:cNvPr>
          <p:cNvSpPr>
            <a:spLocks noGrp="1"/>
          </p:cNvSpPr>
          <p:nvPr>
            <p:ph type="sldNum" sz="quarter" idx="11"/>
          </p:nvPr>
        </p:nvSpPr>
        <p:spPr/>
        <p:txBody>
          <a:bodyPr/>
          <a:lstStyle>
            <a:lvl1pPr>
              <a:defRPr/>
            </a:lvl1pPr>
          </a:lstStyle>
          <a:p>
            <a:pPr>
              <a:defRPr/>
            </a:pPr>
            <a:fld id="{3162BF38-E5D3-4E36-89DA-88B9BB6B9C15}" type="slidenum">
              <a:rPr lang="en-US" altLang="en-US"/>
              <a:pPr>
                <a:defRPr/>
              </a:pPr>
              <a:t>‹#›</a:t>
            </a:fld>
            <a:endParaRPr lang="en-US" altLang="en-US"/>
          </a:p>
        </p:txBody>
      </p:sp>
    </p:spTree>
    <p:extLst>
      <p:ext uri="{BB962C8B-B14F-4D97-AF65-F5344CB8AC3E}">
        <p14:creationId xmlns:p14="http://schemas.microsoft.com/office/powerpoint/2010/main" val="197389007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Caption">
    <p:spTree>
      <p:nvGrpSpPr>
        <p:cNvPr id="1" name=""/>
        <p:cNvGrpSpPr/>
        <p:nvPr/>
      </p:nvGrpSpPr>
      <p:grpSpPr>
        <a:xfrm>
          <a:off x="0" y="0"/>
          <a:ext cx="0" cy="0"/>
          <a:chOff x="0" y="0"/>
          <a:chExt cx="0" cy="0"/>
        </a:xfrm>
      </p:grpSpPr>
      <p:sp>
        <p:nvSpPr>
          <p:cNvPr id="5" name="Picture Placeholder 7"/>
          <p:cNvSpPr>
            <a:spLocks noGrp="1"/>
          </p:cNvSpPr>
          <p:nvPr>
            <p:ph type="pic" sz="quarter" idx="12"/>
          </p:nvPr>
        </p:nvSpPr>
        <p:spPr>
          <a:xfrm>
            <a:off x="67198" y="1"/>
            <a:ext cx="9076802" cy="3910538"/>
          </a:xfrm>
        </p:spPr>
        <p:txBody>
          <a:bodyPr rtlCol="0">
            <a:normAutofit/>
          </a:bodyPr>
          <a:lstStyle>
            <a:lvl1pPr marL="0" indent="0" algn="ctr">
              <a:buNone/>
              <a:defRPr/>
            </a:lvl1pPr>
          </a:lstStyle>
          <a:p>
            <a:pPr lvl="0"/>
            <a:r>
              <a:rPr lang="en-US" noProof="0"/>
              <a:t>Drag picture to placeholder or click icon to add</a:t>
            </a:r>
          </a:p>
        </p:txBody>
      </p:sp>
      <p:sp>
        <p:nvSpPr>
          <p:cNvPr id="6" name="Text Placeholder 9"/>
          <p:cNvSpPr>
            <a:spLocks noGrp="1"/>
          </p:cNvSpPr>
          <p:nvPr>
            <p:ph type="body" sz="quarter" idx="13"/>
          </p:nvPr>
        </p:nvSpPr>
        <p:spPr>
          <a:xfrm>
            <a:off x="69573" y="3686472"/>
            <a:ext cx="9076802" cy="726153"/>
          </a:xfrm>
          <a:solidFill>
            <a:srgbClr val="002060"/>
          </a:solidFill>
          <a:ln>
            <a:noFill/>
          </a:ln>
          <a:sp3d/>
        </p:spPr>
        <p:txBody>
          <a:bodyPr lIns="182880" rIns="182880" anchor="ctr">
            <a:normAutofit/>
          </a:bodyPr>
          <a:lstStyle>
            <a:lvl1pPr marL="0" indent="0">
              <a:buNone/>
              <a:defRPr sz="1800" baseline="0">
                <a:solidFill>
                  <a:schemeClr val="bg1"/>
                </a:solidFill>
              </a:defRPr>
            </a:lvl1pPr>
            <a:lvl2pPr marL="338137" indent="0">
              <a:buNone/>
              <a:defRPr>
                <a:solidFill>
                  <a:schemeClr val="bg1"/>
                </a:solidFill>
              </a:defRPr>
            </a:lvl2pPr>
            <a:lvl3pPr marL="571500" indent="0">
              <a:buNone/>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Footer Placeholder 6">
            <a:extLst>
              <a:ext uri="{FF2B5EF4-FFF2-40B4-BE49-F238E27FC236}">
                <a16:creationId xmlns:a16="http://schemas.microsoft.com/office/drawing/2014/main" id="{6E77B9B3-3F0E-38E2-52E3-53127D1B84B2}"/>
              </a:ext>
            </a:extLst>
          </p:cNvPr>
          <p:cNvSpPr>
            <a:spLocks noGrp="1"/>
          </p:cNvSpPr>
          <p:nvPr>
            <p:ph type="ftr" sz="quarter" idx="14"/>
          </p:nvPr>
        </p:nvSpPr>
        <p:spPr/>
        <p:txBody>
          <a:bodyPr/>
          <a:lstStyle>
            <a:lvl1pPr>
              <a:defRPr/>
            </a:lvl1pPr>
          </a:lstStyle>
          <a:p>
            <a:pPr>
              <a:defRPr/>
            </a:pPr>
            <a:endParaRPr lang="en-US"/>
          </a:p>
        </p:txBody>
      </p:sp>
      <p:sp>
        <p:nvSpPr>
          <p:cNvPr id="3" name="Slide Number Placeholder 16">
            <a:extLst>
              <a:ext uri="{FF2B5EF4-FFF2-40B4-BE49-F238E27FC236}">
                <a16:creationId xmlns:a16="http://schemas.microsoft.com/office/drawing/2014/main" id="{3AC73992-4FC8-9AC8-34CD-A8F355D09589}"/>
              </a:ext>
            </a:extLst>
          </p:cNvPr>
          <p:cNvSpPr>
            <a:spLocks noGrp="1"/>
          </p:cNvSpPr>
          <p:nvPr>
            <p:ph type="sldNum" sz="quarter" idx="15"/>
          </p:nvPr>
        </p:nvSpPr>
        <p:spPr/>
        <p:txBody>
          <a:bodyPr/>
          <a:lstStyle>
            <a:lvl1pPr>
              <a:defRPr/>
            </a:lvl1pPr>
          </a:lstStyle>
          <a:p>
            <a:pPr>
              <a:defRPr/>
            </a:pPr>
            <a:fld id="{66C2BDF3-F6A1-46B7-802A-E4D546A4167E}" type="slidenum">
              <a:rPr lang="en-US" altLang="en-US"/>
              <a:pPr>
                <a:defRPr/>
              </a:pPr>
              <a:t>‹#›</a:t>
            </a:fld>
            <a:endParaRPr lang="en-US" altLang="en-US"/>
          </a:p>
        </p:txBody>
      </p:sp>
    </p:spTree>
    <p:extLst>
      <p:ext uri="{BB962C8B-B14F-4D97-AF65-F5344CB8AC3E}">
        <p14:creationId xmlns:p14="http://schemas.microsoft.com/office/powerpoint/2010/main" val="194493298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Picture 12">
            <a:extLst>
              <a:ext uri="{FF2B5EF4-FFF2-40B4-BE49-F238E27FC236}">
                <a16:creationId xmlns:a16="http://schemas.microsoft.com/office/drawing/2014/main" id="{29D9FD19-4980-B3A6-DCEB-B6B2062B965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9613" y="1897063"/>
            <a:ext cx="110013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picture containing text, font, typography, graphics&#10;&#10;Description automatically generated">
            <a:extLst>
              <a:ext uri="{FF2B5EF4-FFF2-40B4-BE49-F238E27FC236}">
                <a16:creationId xmlns:a16="http://schemas.microsoft.com/office/drawing/2014/main" id="{95918106-387B-EE07-EDF6-E4FB93B7BFD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79750" y="1770063"/>
            <a:ext cx="4059238"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472232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lvl1pPr>
              <a:defRPr i="0"/>
            </a:lvl1pPr>
          </a:lstStyle>
          <a:p>
            <a:r>
              <a:rPr lang="en-US"/>
              <a:t>Click to edit Master title style</a:t>
            </a:r>
          </a:p>
        </p:txBody>
      </p:sp>
      <p:sp>
        <p:nvSpPr>
          <p:cNvPr id="3" name="Subtitle 2"/>
          <p:cNvSpPr>
            <a:spLocks noGrp="1"/>
          </p:cNvSpPr>
          <p:nvPr>
            <p:ph type="subTitle" idx="1"/>
          </p:nvPr>
        </p:nvSpPr>
        <p:spPr>
          <a:xfrm>
            <a:off x="685800" y="2700338"/>
            <a:ext cx="640080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Footer Placeholder 4">
            <a:extLst>
              <a:ext uri="{FF2B5EF4-FFF2-40B4-BE49-F238E27FC236}">
                <a16:creationId xmlns:a16="http://schemas.microsoft.com/office/drawing/2014/main" id="{632FD8B0-2CA0-B5DC-6E4A-ED970E42B5E6}"/>
              </a:ext>
            </a:extLst>
          </p:cNvPr>
          <p:cNvSpPr>
            <a:spLocks noGrp="1"/>
          </p:cNvSpPr>
          <p:nvPr>
            <p:ph type="ftr" sz="quarter" idx="10"/>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88D3F54-5462-A9E8-2EDF-43A8BA8A84BA}"/>
              </a:ext>
            </a:extLst>
          </p:cNvPr>
          <p:cNvSpPr>
            <a:spLocks noGrp="1"/>
          </p:cNvSpPr>
          <p:nvPr>
            <p:ph type="sldNum" sz="quarter" idx="11"/>
          </p:nvPr>
        </p:nvSpPr>
        <p:spPr/>
        <p:txBody>
          <a:bodyPr/>
          <a:lstStyle>
            <a:lvl1pPr>
              <a:defRPr/>
            </a:lvl1pPr>
          </a:lstStyle>
          <a:p>
            <a:pPr>
              <a:defRPr/>
            </a:pPr>
            <a:fld id="{A8797702-551B-48D0-8666-32142A4D3260}" type="slidenum">
              <a:rPr lang="en-US" altLang="en-US"/>
              <a:pPr>
                <a:defRPr/>
              </a:pPr>
              <a:t>‹#›</a:t>
            </a:fld>
            <a:endParaRPr lang="en-US" altLang="en-US"/>
          </a:p>
        </p:txBody>
      </p:sp>
    </p:spTree>
    <p:extLst>
      <p:ext uri="{BB962C8B-B14F-4D97-AF65-F5344CB8AC3E}">
        <p14:creationId xmlns:p14="http://schemas.microsoft.com/office/powerpoint/2010/main" val="38296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p>
        </p:txBody>
      </p:sp>
      <p:sp>
        <p:nvSpPr>
          <p:cNvPr id="3" name="Content Placeholder 2"/>
          <p:cNvSpPr>
            <a:spLocks noGrp="1"/>
          </p:cNvSpPr>
          <p:nvPr>
            <p:ph idx="1"/>
          </p:nvPr>
        </p:nvSpPr>
        <p:spPr/>
        <p:txBody>
          <a:bodyPr/>
          <a:lstStyle>
            <a:lvl1pPr marL="342900" indent="-342900">
              <a:buFont typeface="Wingdings" charset="2"/>
              <a:buChar char="§"/>
              <a:defRPr sz="2400" b="0" i="0">
                <a:latin typeface="Helvetica Light"/>
                <a:cs typeface="Helvetica Light"/>
              </a:defRPr>
            </a:lvl1pPr>
            <a:lvl2pPr>
              <a:defRPr sz="2000" b="0" i="0">
                <a:latin typeface="Helvetica Light"/>
                <a:cs typeface="Helvetica Light"/>
              </a:defRPr>
            </a:lvl2pPr>
            <a:lvl3pPr marL="1143000" indent="-228600">
              <a:buFont typeface="Wingdings" charset="2"/>
              <a:buChar char="§"/>
              <a:defRPr sz="2000" b="0" i="0">
                <a:latin typeface="Helvetica Light"/>
                <a:cs typeface="Helvetica Light"/>
              </a:defRPr>
            </a:lvl3pPr>
            <a:lvl4pPr>
              <a:defRPr sz="1800" b="0" i="0">
                <a:latin typeface="Helvetica Light"/>
                <a:cs typeface="Helvetica Light"/>
              </a:defRPr>
            </a:lvl4pPr>
            <a:lvl5pPr marL="2057400" indent="-228600">
              <a:buFont typeface="Courier New"/>
              <a:buChar char="o"/>
              <a:defRPr sz="1800" b="0" i="0">
                <a:latin typeface="Helvetica Light"/>
                <a:cs typeface="Helvetica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1D0AF330-D4B8-EB66-065A-CB97207C5C59}"/>
              </a:ext>
            </a:extLst>
          </p:cNvPr>
          <p:cNvSpPr>
            <a:spLocks noGrp="1"/>
          </p:cNvSpPr>
          <p:nvPr>
            <p:ph type="ftr" sz="quarter" idx="10"/>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775A9F7-CFC0-BFEA-F7F6-4F4EFA42F371}"/>
              </a:ext>
            </a:extLst>
          </p:cNvPr>
          <p:cNvSpPr>
            <a:spLocks noGrp="1"/>
          </p:cNvSpPr>
          <p:nvPr>
            <p:ph type="sldNum" sz="quarter" idx="11"/>
          </p:nvPr>
        </p:nvSpPr>
        <p:spPr/>
        <p:txBody>
          <a:bodyPr/>
          <a:lstStyle>
            <a:lvl1pPr>
              <a:defRPr/>
            </a:lvl1pPr>
          </a:lstStyle>
          <a:p>
            <a:pPr>
              <a:defRPr/>
            </a:pPr>
            <a:fld id="{E94ADB26-F352-4B25-AAAD-5C8039CD2B8F}" type="slidenum">
              <a:rPr lang="en-US" altLang="en-US"/>
              <a:pPr>
                <a:defRPr/>
              </a:pPr>
              <a:t>‹#›</a:t>
            </a:fld>
            <a:endParaRPr lang="en-US" altLang="en-US"/>
          </a:p>
        </p:txBody>
      </p:sp>
    </p:spTree>
    <p:extLst>
      <p:ext uri="{BB962C8B-B14F-4D97-AF65-F5344CB8AC3E}">
        <p14:creationId xmlns:p14="http://schemas.microsoft.com/office/powerpoint/2010/main" val="132178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2E4A7D6-96A7-B97C-6696-E71367135664}"/>
              </a:ext>
            </a:extLst>
          </p:cNvPr>
          <p:cNvSpPr>
            <a:spLocks noGrp="1"/>
          </p:cNvSpPr>
          <p:nvPr>
            <p:ph type="title"/>
          </p:nvPr>
        </p:nvSpPr>
        <p:spPr bwMode="auto">
          <a:xfrm>
            <a:off x="304800" y="288925"/>
            <a:ext cx="6400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99D45FA-A79A-9844-5950-4F10A28FDB70}"/>
              </a:ext>
            </a:extLst>
          </p:cNvPr>
          <p:cNvSpPr>
            <a:spLocks noGrp="1"/>
          </p:cNvSpPr>
          <p:nvPr>
            <p:ph type="body" idx="1"/>
          </p:nvPr>
        </p:nvSpPr>
        <p:spPr bwMode="auto">
          <a:xfrm>
            <a:off x="304800" y="1130300"/>
            <a:ext cx="85344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1" name="Rectangle 10">
            <a:extLst>
              <a:ext uri="{FF2B5EF4-FFF2-40B4-BE49-F238E27FC236}">
                <a16:creationId xmlns:a16="http://schemas.microsoft.com/office/drawing/2014/main" id="{2AAAF8B4-6296-F03C-F6D4-1640B1C3F663}"/>
              </a:ext>
            </a:extLst>
          </p:cNvPr>
          <p:cNvSpPr/>
          <p:nvPr userDrawn="1"/>
        </p:nvSpPr>
        <p:spPr bwMode="ltGray">
          <a:xfrm>
            <a:off x="0" y="0"/>
            <a:ext cx="74613" cy="51435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1029" name="Picture 12">
            <a:extLst>
              <a:ext uri="{FF2B5EF4-FFF2-40B4-BE49-F238E27FC236}">
                <a16:creationId xmlns:a16="http://schemas.microsoft.com/office/drawing/2014/main" id="{681C24C1-9A99-32B0-35C5-21C501726839}"/>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685088" y="4633913"/>
            <a:ext cx="10541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a:extLst>
              <a:ext uri="{FF2B5EF4-FFF2-40B4-BE49-F238E27FC236}">
                <a16:creationId xmlns:a16="http://schemas.microsoft.com/office/drawing/2014/main" id="{D169C015-9226-F2A4-2E6E-E4DF5210DEE8}"/>
              </a:ext>
            </a:extLst>
          </p:cNvPr>
          <p:cNvSpPr>
            <a:spLocks noGrp="1"/>
          </p:cNvSpPr>
          <p:nvPr>
            <p:ph type="ftr" sz="quarter" idx="3"/>
          </p:nvPr>
        </p:nvSpPr>
        <p:spPr>
          <a:xfrm>
            <a:off x="3124200" y="471011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b="0" i="0">
                <a:solidFill>
                  <a:schemeClr val="tx1">
                    <a:tint val="75000"/>
                  </a:schemeClr>
                </a:solidFill>
                <a:latin typeface="Helvetica Light"/>
                <a:ea typeface="+mn-ea"/>
                <a:cs typeface="Helvetica Light"/>
              </a:defRPr>
            </a:lvl1pPr>
          </a:lstStyle>
          <a:p>
            <a:pPr>
              <a:defRPr/>
            </a:pPr>
            <a:endParaRPr lang="en-US"/>
          </a:p>
        </p:txBody>
      </p:sp>
      <p:sp>
        <p:nvSpPr>
          <p:cNvPr id="17" name="Slide Number Placeholder 16">
            <a:extLst>
              <a:ext uri="{FF2B5EF4-FFF2-40B4-BE49-F238E27FC236}">
                <a16:creationId xmlns:a16="http://schemas.microsoft.com/office/drawing/2014/main" id="{8EDE774E-1E54-18EA-4DB9-A7DAE2942FCA}"/>
              </a:ext>
            </a:extLst>
          </p:cNvPr>
          <p:cNvSpPr>
            <a:spLocks noGrp="1"/>
          </p:cNvSpPr>
          <p:nvPr>
            <p:ph type="sldNum" sz="quarter" idx="4"/>
          </p:nvPr>
        </p:nvSpPr>
        <p:spPr>
          <a:xfrm>
            <a:off x="304800" y="4732338"/>
            <a:ext cx="703263"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Helvetica Light" charset="0"/>
              </a:defRPr>
            </a:lvl1pPr>
          </a:lstStyle>
          <a:p>
            <a:pPr>
              <a:defRPr/>
            </a:pPr>
            <a:fld id="{EBBA81D4-DF6D-4934-9A27-F7F6F493029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804" r:id="rId7"/>
  </p:sldLayoutIdLst>
  <p:transition>
    <p:wipe dir="r"/>
  </p:transition>
  <p:txStyles>
    <p:titleStyle>
      <a:lvl1pPr algn="l" defTabSz="457200" rtl="0" eaLnBrk="0" fontAlgn="base" hangingPunct="0">
        <a:lnSpc>
          <a:spcPct val="90000"/>
        </a:lnSpc>
        <a:spcBef>
          <a:spcPct val="0"/>
        </a:spcBef>
        <a:spcAft>
          <a:spcPct val="0"/>
        </a:spcAft>
        <a:defRPr sz="3200" kern="1200">
          <a:solidFill>
            <a:srgbClr val="C28220"/>
          </a:solidFill>
          <a:latin typeface="Helvetica Light"/>
          <a:ea typeface="MS PGothic" panose="020B0600070205080204" pitchFamily="34" charset="-128"/>
          <a:cs typeface="Helvetica Light"/>
        </a:defRPr>
      </a:lvl1pPr>
      <a:lvl2pPr algn="l" defTabSz="457200" rtl="0" eaLnBrk="0" fontAlgn="base" hangingPunct="0">
        <a:lnSpc>
          <a:spcPct val="90000"/>
        </a:lnSpc>
        <a:spcBef>
          <a:spcPct val="0"/>
        </a:spcBef>
        <a:spcAft>
          <a:spcPct val="0"/>
        </a:spcAft>
        <a:defRPr sz="3200">
          <a:solidFill>
            <a:srgbClr val="C28220"/>
          </a:solidFill>
          <a:latin typeface="Helvetica Light" charset="0"/>
          <a:ea typeface="MS PGothic" panose="020B0600070205080204" pitchFamily="34" charset="-128"/>
          <a:cs typeface="Helvetica Light" charset="0"/>
        </a:defRPr>
      </a:lvl2pPr>
      <a:lvl3pPr algn="l" defTabSz="457200" rtl="0" eaLnBrk="0" fontAlgn="base" hangingPunct="0">
        <a:lnSpc>
          <a:spcPct val="90000"/>
        </a:lnSpc>
        <a:spcBef>
          <a:spcPct val="0"/>
        </a:spcBef>
        <a:spcAft>
          <a:spcPct val="0"/>
        </a:spcAft>
        <a:defRPr sz="3200">
          <a:solidFill>
            <a:srgbClr val="C28220"/>
          </a:solidFill>
          <a:latin typeface="Helvetica Light" charset="0"/>
          <a:ea typeface="MS PGothic" panose="020B0600070205080204" pitchFamily="34" charset="-128"/>
          <a:cs typeface="Helvetica Light" charset="0"/>
        </a:defRPr>
      </a:lvl3pPr>
      <a:lvl4pPr algn="l" defTabSz="457200" rtl="0" eaLnBrk="0" fontAlgn="base" hangingPunct="0">
        <a:lnSpc>
          <a:spcPct val="90000"/>
        </a:lnSpc>
        <a:spcBef>
          <a:spcPct val="0"/>
        </a:spcBef>
        <a:spcAft>
          <a:spcPct val="0"/>
        </a:spcAft>
        <a:defRPr sz="3200">
          <a:solidFill>
            <a:srgbClr val="C28220"/>
          </a:solidFill>
          <a:latin typeface="Helvetica Light" charset="0"/>
          <a:ea typeface="MS PGothic" panose="020B0600070205080204" pitchFamily="34" charset="-128"/>
          <a:cs typeface="Helvetica Light" charset="0"/>
        </a:defRPr>
      </a:lvl4pPr>
      <a:lvl5pPr algn="l" defTabSz="457200" rtl="0" eaLnBrk="0" fontAlgn="base" hangingPunct="0">
        <a:lnSpc>
          <a:spcPct val="90000"/>
        </a:lnSpc>
        <a:spcBef>
          <a:spcPct val="0"/>
        </a:spcBef>
        <a:spcAft>
          <a:spcPct val="0"/>
        </a:spcAft>
        <a:defRPr sz="3200">
          <a:solidFill>
            <a:srgbClr val="C28220"/>
          </a:solidFill>
          <a:latin typeface="Helvetica Light" charset="0"/>
          <a:ea typeface="MS PGothic" panose="020B0600070205080204" pitchFamily="34" charset="-128"/>
          <a:cs typeface="Helvetica Light" charset="0"/>
        </a:defRPr>
      </a:lvl5pPr>
      <a:lvl6pPr marL="457200" algn="l" defTabSz="457200" rtl="0" fontAlgn="base">
        <a:lnSpc>
          <a:spcPct val="90000"/>
        </a:lnSpc>
        <a:spcBef>
          <a:spcPct val="0"/>
        </a:spcBef>
        <a:spcAft>
          <a:spcPct val="0"/>
        </a:spcAft>
        <a:defRPr sz="3200">
          <a:solidFill>
            <a:schemeClr val="accent1"/>
          </a:solidFill>
          <a:latin typeface="Helvetica Light" charset="0"/>
          <a:ea typeface="ＭＳ Ｐゴシック" charset="0"/>
        </a:defRPr>
      </a:lvl6pPr>
      <a:lvl7pPr marL="914400" algn="l" defTabSz="457200" rtl="0" fontAlgn="base">
        <a:lnSpc>
          <a:spcPct val="90000"/>
        </a:lnSpc>
        <a:spcBef>
          <a:spcPct val="0"/>
        </a:spcBef>
        <a:spcAft>
          <a:spcPct val="0"/>
        </a:spcAft>
        <a:defRPr sz="3200">
          <a:solidFill>
            <a:schemeClr val="accent1"/>
          </a:solidFill>
          <a:latin typeface="Helvetica Light" charset="0"/>
          <a:ea typeface="ＭＳ Ｐゴシック" charset="0"/>
        </a:defRPr>
      </a:lvl7pPr>
      <a:lvl8pPr marL="1371600" algn="l" defTabSz="457200" rtl="0" fontAlgn="base">
        <a:lnSpc>
          <a:spcPct val="90000"/>
        </a:lnSpc>
        <a:spcBef>
          <a:spcPct val="0"/>
        </a:spcBef>
        <a:spcAft>
          <a:spcPct val="0"/>
        </a:spcAft>
        <a:defRPr sz="3200">
          <a:solidFill>
            <a:schemeClr val="accent1"/>
          </a:solidFill>
          <a:latin typeface="Helvetica Light" charset="0"/>
          <a:ea typeface="ＭＳ Ｐゴシック" charset="0"/>
        </a:defRPr>
      </a:lvl8pPr>
      <a:lvl9pPr marL="1828800" algn="l" defTabSz="457200" rtl="0" fontAlgn="base">
        <a:lnSpc>
          <a:spcPct val="90000"/>
        </a:lnSpc>
        <a:spcBef>
          <a:spcPct val="0"/>
        </a:spcBef>
        <a:spcAft>
          <a:spcPct val="0"/>
        </a:spcAft>
        <a:defRPr sz="3200">
          <a:solidFill>
            <a:schemeClr val="accent1"/>
          </a:solidFill>
          <a:latin typeface="Helvetica Light" charset="0"/>
          <a:ea typeface="ＭＳ Ｐゴシック" charset="0"/>
        </a:defRPr>
      </a:lvl9pPr>
    </p:titleStyle>
    <p:bodyStyle>
      <a:lvl1pPr marL="342900" indent="-342900" algn="l" defTabSz="457200" rtl="0" eaLnBrk="0" fontAlgn="base" hangingPunct="0">
        <a:lnSpc>
          <a:spcPct val="90000"/>
        </a:lnSpc>
        <a:spcBef>
          <a:spcPts val="400"/>
        </a:spcBef>
        <a:spcAft>
          <a:spcPts val="400"/>
        </a:spcAft>
        <a:buSzPct val="110000"/>
        <a:buFont typeface="Wingdings" panose="05000000000000000000" pitchFamily="2" charset="2"/>
        <a:buChar char="§"/>
        <a:defRPr sz="2000" kern="1200">
          <a:solidFill>
            <a:srgbClr val="262626"/>
          </a:solidFill>
          <a:latin typeface="Helvetica Light"/>
          <a:ea typeface="MS PGothic" panose="020B0600070205080204" pitchFamily="34" charset="-128"/>
          <a:cs typeface="Helvetica Light"/>
        </a:defRPr>
      </a:lvl1pPr>
      <a:lvl2pPr marL="571500" indent="-233363" algn="l" defTabSz="457200" rtl="0" eaLnBrk="0" fontAlgn="base" hangingPunct="0">
        <a:lnSpc>
          <a:spcPct val="90000"/>
        </a:lnSpc>
        <a:spcBef>
          <a:spcPct val="0"/>
        </a:spcBef>
        <a:spcAft>
          <a:spcPts val="400"/>
        </a:spcAft>
        <a:buFont typeface="Arial" panose="020B0604020202020204" pitchFamily="34" charset="0"/>
        <a:buChar char="–"/>
        <a:defRPr kern="1200">
          <a:solidFill>
            <a:srgbClr val="262626"/>
          </a:solidFill>
          <a:latin typeface="Helvetica Light"/>
          <a:ea typeface="MS PGothic" panose="020B0600070205080204" pitchFamily="34" charset="-128"/>
          <a:cs typeface="Helvetica Light"/>
        </a:defRPr>
      </a:lvl2pPr>
      <a:lvl3pPr marL="800100" indent="-228600" algn="l" defTabSz="454025" rtl="0" eaLnBrk="0" fontAlgn="base" hangingPunct="0">
        <a:lnSpc>
          <a:spcPct val="90000"/>
        </a:lnSpc>
        <a:spcBef>
          <a:spcPct val="0"/>
        </a:spcBef>
        <a:spcAft>
          <a:spcPts val="400"/>
        </a:spcAft>
        <a:buSzPct val="80000"/>
        <a:buFont typeface="Wingdings" panose="05000000000000000000" pitchFamily="2" charset="2"/>
        <a:buChar char="§"/>
        <a:defRPr kern="1200">
          <a:solidFill>
            <a:srgbClr val="262626"/>
          </a:solidFill>
          <a:latin typeface="Helvetica Light"/>
          <a:ea typeface="MS PGothic" panose="020B0600070205080204" pitchFamily="34" charset="-128"/>
          <a:cs typeface="Helvetica Light"/>
        </a:defRPr>
      </a:lvl3pPr>
      <a:lvl4pPr marL="1600200" indent="-228600" algn="l" defTabSz="457200" rtl="0" eaLnBrk="0" fontAlgn="base" hangingPunct="0">
        <a:spcBef>
          <a:spcPct val="20000"/>
        </a:spcBef>
        <a:spcAft>
          <a:spcPct val="0"/>
        </a:spcAft>
        <a:buFont typeface="Courier New" panose="02070309020205020404" pitchFamily="49" charset="0"/>
        <a:buChar char="o"/>
        <a:defRPr sz="20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20000"/>
        </a:spcBef>
        <a:spcAft>
          <a:spcPct val="0"/>
        </a:spcAft>
        <a:buFont typeface="Arial" panose="020B0604020202020204" pitchFamily="34" charset="0"/>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D522D2-CC43-3E57-45EA-EA49DF20E916}"/>
              </a:ext>
            </a:extLst>
          </p:cNvPr>
          <p:cNvSpPr/>
          <p:nvPr userDrawn="1"/>
        </p:nvSpPr>
        <p:spPr>
          <a:xfrm>
            <a:off x="-6350" y="4594225"/>
            <a:ext cx="9150350" cy="587375"/>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a:lstStyle/>
          <a:p>
            <a:pPr eaLnBrk="1" hangingPunct="1">
              <a:defRPr/>
            </a:pPr>
            <a:endParaRPr lang="en-US"/>
          </a:p>
        </p:txBody>
      </p:sp>
      <p:sp>
        <p:nvSpPr>
          <p:cNvPr id="2051" name="Title Placeholder 1">
            <a:extLst>
              <a:ext uri="{FF2B5EF4-FFF2-40B4-BE49-F238E27FC236}">
                <a16:creationId xmlns:a16="http://schemas.microsoft.com/office/drawing/2014/main" id="{7362AAAD-8A1B-45D9-D300-05539374C5E2}"/>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Text Placeholder 2">
            <a:extLst>
              <a:ext uri="{FF2B5EF4-FFF2-40B4-BE49-F238E27FC236}">
                <a16:creationId xmlns:a16="http://schemas.microsoft.com/office/drawing/2014/main" id="{E05604A8-431B-B6F4-39F4-5C0658A8DA67}"/>
              </a:ext>
            </a:extLst>
          </p:cNvPr>
          <p:cNvSpPr>
            <a:spLocks noGrp="1"/>
          </p:cNvSpPr>
          <p:nvPr>
            <p:ph type="body" idx="1"/>
          </p:nvPr>
        </p:nvSpPr>
        <p:spPr bwMode="auto">
          <a:xfrm>
            <a:off x="457200" y="1200150"/>
            <a:ext cx="82296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E67100E7-1307-CEF5-925F-0DFB4646371B}"/>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hangingPunct="1">
              <a:defRPr sz="1200">
                <a:solidFill>
                  <a:schemeClr val="bg1"/>
                </a:solidFill>
                <a:latin typeface="Calibri"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84475C03-B007-63C3-E2BC-8D651900A3FC}"/>
              </a:ext>
            </a:extLst>
          </p:cNvPr>
          <p:cNvSpPr>
            <a:spLocks noGrp="1"/>
          </p:cNvSpPr>
          <p:nvPr>
            <p:ph type="sldNum" sz="quarter" idx="4"/>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chemeClr val="bg1"/>
                </a:solidFill>
              </a:defRPr>
            </a:lvl1pPr>
          </a:lstStyle>
          <a:p>
            <a:pPr>
              <a:defRPr/>
            </a:pPr>
            <a:fld id="{AA9A4618-A2C8-485F-A47C-A6423751771B}" type="slidenum">
              <a:rPr lang="en-US" altLang="en-US"/>
              <a:pPr>
                <a:defRPr/>
              </a:pPr>
              <a:t>‹#›</a:t>
            </a:fld>
            <a:endParaRPr lang="en-US" altLang="en-US"/>
          </a:p>
        </p:txBody>
      </p:sp>
      <p:pic>
        <p:nvPicPr>
          <p:cNvPr id="2055" name="Picture 7">
            <a:extLst>
              <a:ext uri="{FF2B5EF4-FFF2-40B4-BE49-F238E27FC236}">
                <a16:creationId xmlns:a16="http://schemas.microsoft.com/office/drawing/2014/main" id="{C873CD87-BEC7-09DA-D89A-E2BC7FF5C88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40638" y="4713288"/>
            <a:ext cx="104616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5" r:id="rId6"/>
  </p:sldLayoutIdLst>
  <p:txStyles>
    <p:titleStyle>
      <a:lvl1pPr algn="l" defTabSz="457200" rtl="0" eaLnBrk="0" fontAlgn="base" hangingPunct="0">
        <a:spcBef>
          <a:spcPct val="0"/>
        </a:spcBef>
        <a:spcAft>
          <a:spcPct val="0"/>
        </a:spcAft>
        <a:defRPr lang="en-US" sz="3200" b="1" i="1" kern="1200" dirty="0">
          <a:solidFill>
            <a:srgbClr val="C28220"/>
          </a:solidFill>
          <a:latin typeface="Helvetica Light"/>
          <a:ea typeface="MS PGothic" panose="020B0600070205080204" pitchFamily="34" charset="-128"/>
          <a:cs typeface="Helvetica Light"/>
        </a:defRPr>
      </a:lvl1pPr>
      <a:lvl2pPr algn="l" defTabSz="457200" rtl="0" eaLnBrk="0" fontAlgn="base" hangingPunct="0">
        <a:spcBef>
          <a:spcPct val="0"/>
        </a:spcBef>
        <a:spcAft>
          <a:spcPct val="0"/>
        </a:spcAft>
        <a:defRPr sz="3200" b="1" i="1">
          <a:solidFill>
            <a:srgbClr val="C28220"/>
          </a:solidFill>
          <a:latin typeface="Helvetica Light" charset="0"/>
          <a:ea typeface="MS PGothic" panose="020B0600070205080204" pitchFamily="34" charset="-128"/>
          <a:cs typeface="Helvetica Light" charset="0"/>
        </a:defRPr>
      </a:lvl2pPr>
      <a:lvl3pPr algn="l" defTabSz="457200" rtl="0" eaLnBrk="0" fontAlgn="base" hangingPunct="0">
        <a:spcBef>
          <a:spcPct val="0"/>
        </a:spcBef>
        <a:spcAft>
          <a:spcPct val="0"/>
        </a:spcAft>
        <a:defRPr sz="3200" b="1" i="1">
          <a:solidFill>
            <a:srgbClr val="C28220"/>
          </a:solidFill>
          <a:latin typeface="Helvetica Light" charset="0"/>
          <a:ea typeface="MS PGothic" panose="020B0600070205080204" pitchFamily="34" charset="-128"/>
          <a:cs typeface="Helvetica Light" charset="0"/>
        </a:defRPr>
      </a:lvl3pPr>
      <a:lvl4pPr algn="l" defTabSz="457200" rtl="0" eaLnBrk="0" fontAlgn="base" hangingPunct="0">
        <a:spcBef>
          <a:spcPct val="0"/>
        </a:spcBef>
        <a:spcAft>
          <a:spcPct val="0"/>
        </a:spcAft>
        <a:defRPr sz="3200" b="1" i="1">
          <a:solidFill>
            <a:srgbClr val="C28220"/>
          </a:solidFill>
          <a:latin typeface="Helvetica Light" charset="0"/>
          <a:ea typeface="MS PGothic" panose="020B0600070205080204" pitchFamily="34" charset="-128"/>
          <a:cs typeface="Helvetica Light" charset="0"/>
        </a:defRPr>
      </a:lvl4pPr>
      <a:lvl5pPr algn="l" defTabSz="457200" rtl="0" eaLnBrk="0" fontAlgn="base" hangingPunct="0">
        <a:spcBef>
          <a:spcPct val="0"/>
        </a:spcBef>
        <a:spcAft>
          <a:spcPct val="0"/>
        </a:spcAft>
        <a:defRPr sz="3200" b="1" i="1">
          <a:solidFill>
            <a:srgbClr val="C28220"/>
          </a:solidFill>
          <a:latin typeface="Helvetica Light" charset="0"/>
          <a:ea typeface="MS PGothic" panose="020B0600070205080204" pitchFamily="34" charset="-128"/>
          <a:cs typeface="Helvetica Light" charset="0"/>
        </a:defRPr>
      </a:lvl5pPr>
      <a:lvl6pPr marL="457200" algn="l" defTabSz="457200" rtl="0" fontAlgn="base">
        <a:spcBef>
          <a:spcPct val="0"/>
        </a:spcBef>
        <a:spcAft>
          <a:spcPct val="0"/>
        </a:spcAft>
        <a:defRPr sz="3200" b="1" i="1">
          <a:solidFill>
            <a:schemeClr val="accent2"/>
          </a:solidFill>
          <a:latin typeface="Helvetica Light" charset="0"/>
          <a:ea typeface="ＭＳ Ｐゴシック" charset="0"/>
        </a:defRPr>
      </a:lvl6pPr>
      <a:lvl7pPr marL="914400" algn="l" defTabSz="457200" rtl="0" fontAlgn="base">
        <a:spcBef>
          <a:spcPct val="0"/>
        </a:spcBef>
        <a:spcAft>
          <a:spcPct val="0"/>
        </a:spcAft>
        <a:defRPr sz="3200" b="1" i="1">
          <a:solidFill>
            <a:schemeClr val="accent2"/>
          </a:solidFill>
          <a:latin typeface="Helvetica Light" charset="0"/>
          <a:ea typeface="ＭＳ Ｐゴシック" charset="0"/>
        </a:defRPr>
      </a:lvl7pPr>
      <a:lvl8pPr marL="1371600" algn="l" defTabSz="457200" rtl="0" fontAlgn="base">
        <a:spcBef>
          <a:spcPct val="0"/>
        </a:spcBef>
        <a:spcAft>
          <a:spcPct val="0"/>
        </a:spcAft>
        <a:defRPr sz="3200" b="1" i="1">
          <a:solidFill>
            <a:schemeClr val="accent2"/>
          </a:solidFill>
          <a:latin typeface="Helvetica Light" charset="0"/>
          <a:ea typeface="ＭＳ Ｐゴシック" charset="0"/>
        </a:defRPr>
      </a:lvl8pPr>
      <a:lvl9pPr marL="1828800" algn="l" defTabSz="457200" rtl="0" fontAlgn="base">
        <a:spcBef>
          <a:spcPct val="0"/>
        </a:spcBef>
        <a:spcAft>
          <a:spcPct val="0"/>
        </a:spcAft>
        <a:defRPr sz="3200" b="1" i="1">
          <a:solidFill>
            <a:schemeClr val="accent2"/>
          </a:solidFill>
          <a:latin typeface="Helvetica Light"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Light"/>
          <a:ea typeface="MS PGothic" panose="020B0600070205080204" pitchFamily="34" charset="-128"/>
          <a:cs typeface="Helvetica Light"/>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Light"/>
          <a:ea typeface="MS PGothic" panose="020B0600070205080204" pitchFamily="34" charset="-128"/>
          <a:cs typeface="Helvetica Light"/>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Helvetica Light"/>
          <a:ea typeface="MS PGothic" panose="020B0600070205080204" pitchFamily="34" charset="-128"/>
          <a:cs typeface="Helvetica Light"/>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Helvetica Light"/>
          <a:ea typeface="MS PGothic" panose="020B0600070205080204" pitchFamily="34" charset="-128"/>
          <a:cs typeface="Helvetica Light"/>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Helvetica Light"/>
          <a:ea typeface="MS PGothic" panose="020B0600070205080204" pitchFamily="34" charset="-128"/>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customXml" Target="../ink/ink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hyperlink" Target="https://www.mathworks.com/help/matlab/math/solve-stiff-odes.html" TargetMode="External"/><Relationship Id="rId4" Type="http://schemas.openxmlformats.org/officeDocument/2006/relationships/hyperlink" Target="https://www.mathworks.com/company/newsletters/articles/stiff-differential-equatio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7620-E7DA-7901-81C3-1762DD4B8C58}"/>
              </a:ext>
            </a:extLst>
          </p:cNvPr>
          <p:cNvSpPr>
            <a:spLocks noGrp="1"/>
          </p:cNvSpPr>
          <p:nvPr>
            <p:ph type="ctrTitle"/>
          </p:nvPr>
        </p:nvSpPr>
        <p:spPr/>
        <p:txBody>
          <a:bodyPr/>
          <a:lstStyle/>
          <a:p>
            <a:r>
              <a:rPr lang="en-US"/>
              <a:t>Journal Club Meeting</a:t>
            </a:r>
          </a:p>
        </p:txBody>
      </p:sp>
      <p:sp>
        <p:nvSpPr>
          <p:cNvPr id="3" name="Subtitle 2">
            <a:extLst>
              <a:ext uri="{FF2B5EF4-FFF2-40B4-BE49-F238E27FC236}">
                <a16:creationId xmlns:a16="http://schemas.microsoft.com/office/drawing/2014/main" id="{C7FC73C9-92D4-D430-5D9F-3BC22427B286}"/>
              </a:ext>
            </a:extLst>
          </p:cNvPr>
          <p:cNvSpPr>
            <a:spLocks noGrp="1"/>
          </p:cNvSpPr>
          <p:nvPr>
            <p:ph type="subTitle" idx="1"/>
          </p:nvPr>
        </p:nvSpPr>
        <p:spPr/>
        <p:txBody>
          <a:bodyPr/>
          <a:lstStyle/>
          <a:p>
            <a:r>
              <a:rPr lang="en-US"/>
              <a:t>“Conserving energy and momentum in nonlinear dynamics: A simple implicit time integration scheme” </a:t>
            </a:r>
            <a:r>
              <a:rPr lang="en-US" sz="1600"/>
              <a:t>by Klaus-Jürgen Bathe (2007)</a:t>
            </a:r>
            <a:endParaRPr lang="en-US"/>
          </a:p>
        </p:txBody>
      </p:sp>
    </p:spTree>
    <p:extLst>
      <p:ext uri="{BB962C8B-B14F-4D97-AF65-F5344CB8AC3E}">
        <p14:creationId xmlns:p14="http://schemas.microsoft.com/office/powerpoint/2010/main" val="331719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2D924B-EAB1-1904-9B2E-432A127913FC}"/>
              </a:ext>
            </a:extLst>
          </p:cNvPr>
          <p:cNvPicPr>
            <a:picLocks noChangeAspect="1"/>
          </p:cNvPicPr>
          <p:nvPr/>
        </p:nvPicPr>
        <p:blipFill>
          <a:blip r:embed="rId2"/>
          <a:stretch>
            <a:fillRect/>
          </a:stretch>
        </p:blipFill>
        <p:spPr>
          <a:xfrm>
            <a:off x="483193" y="1171094"/>
            <a:ext cx="3995998" cy="1936809"/>
          </a:xfrm>
          <a:prstGeom prst="rect">
            <a:avLst/>
          </a:prstGeom>
        </p:spPr>
      </p:pic>
      <p:pic>
        <p:nvPicPr>
          <p:cNvPr id="5" name="Picture 4">
            <a:extLst>
              <a:ext uri="{FF2B5EF4-FFF2-40B4-BE49-F238E27FC236}">
                <a16:creationId xmlns:a16="http://schemas.microsoft.com/office/drawing/2014/main" id="{F9C275B8-308B-0077-A1EB-F5C01A40FC73}"/>
              </a:ext>
            </a:extLst>
          </p:cNvPr>
          <p:cNvPicPr>
            <a:picLocks noChangeAspect="1"/>
          </p:cNvPicPr>
          <p:nvPr/>
        </p:nvPicPr>
        <p:blipFill>
          <a:blip r:embed="rId3"/>
          <a:stretch>
            <a:fillRect/>
          </a:stretch>
        </p:blipFill>
        <p:spPr>
          <a:xfrm>
            <a:off x="4572000" y="1129532"/>
            <a:ext cx="3801442" cy="2801312"/>
          </a:xfrm>
          <a:prstGeom prst="rect">
            <a:avLst/>
          </a:prstGeom>
        </p:spPr>
      </p:pic>
      <p:sp>
        <p:nvSpPr>
          <p:cNvPr id="7" name="TextBox 6">
            <a:extLst>
              <a:ext uri="{FF2B5EF4-FFF2-40B4-BE49-F238E27FC236}">
                <a16:creationId xmlns:a16="http://schemas.microsoft.com/office/drawing/2014/main" id="{E92663C6-20F7-6831-104A-224AD4C74CEF}"/>
              </a:ext>
            </a:extLst>
          </p:cNvPr>
          <p:cNvSpPr txBox="1"/>
          <p:nvPr/>
        </p:nvSpPr>
        <p:spPr>
          <a:xfrm>
            <a:off x="429491" y="373026"/>
            <a:ext cx="7841672" cy="369332"/>
          </a:xfrm>
          <a:prstGeom prst="rect">
            <a:avLst/>
          </a:prstGeom>
          <a:noFill/>
        </p:spPr>
        <p:txBody>
          <a:bodyPr wrap="square">
            <a:spAutoFit/>
          </a:bodyPr>
          <a:lstStyle/>
          <a:p>
            <a:pPr algn="just"/>
            <a:r>
              <a:rPr lang="en-US" sz="1800">
                <a:latin typeface="Helvetica Light"/>
                <a:ea typeface="Calibri" panose="020F0502020204030204" pitchFamily="34" charset="0"/>
                <a:cs typeface="Calibri" panose="020F0502020204030204" pitchFamily="34" charset="0"/>
              </a:rPr>
              <a:t>trapezoidal rule + backward differentiation formula (TRBDF2): 1</a:t>
            </a:r>
            <a:r>
              <a:rPr lang="en-US" sz="1800" baseline="30000">
                <a:latin typeface="Helvetica Light"/>
                <a:ea typeface="Calibri" panose="020F0502020204030204" pitchFamily="34" charset="0"/>
                <a:cs typeface="Calibri" panose="020F0502020204030204" pitchFamily="34" charset="0"/>
              </a:rPr>
              <a:t>st</a:t>
            </a:r>
            <a:r>
              <a:rPr lang="en-US" sz="1800">
                <a:latin typeface="Helvetica Light"/>
                <a:ea typeface="Calibri" panose="020F0502020204030204" pitchFamily="34" charset="0"/>
                <a:cs typeface="Calibri" panose="020F0502020204030204" pitchFamily="34" charset="0"/>
              </a:rPr>
              <a:t> sub-step</a:t>
            </a:r>
          </a:p>
        </p:txBody>
      </p:sp>
    </p:spTree>
    <p:extLst>
      <p:ext uri="{BB962C8B-B14F-4D97-AF65-F5344CB8AC3E}">
        <p14:creationId xmlns:p14="http://schemas.microsoft.com/office/powerpoint/2010/main" val="10687224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92663C6-20F7-6831-104A-224AD4C74CEF}"/>
              </a:ext>
            </a:extLst>
          </p:cNvPr>
          <p:cNvSpPr txBox="1"/>
          <p:nvPr/>
        </p:nvSpPr>
        <p:spPr>
          <a:xfrm>
            <a:off x="429491" y="373026"/>
            <a:ext cx="7841672" cy="369332"/>
          </a:xfrm>
          <a:prstGeom prst="rect">
            <a:avLst/>
          </a:prstGeom>
          <a:noFill/>
        </p:spPr>
        <p:txBody>
          <a:bodyPr wrap="square">
            <a:spAutoFit/>
          </a:bodyPr>
          <a:lstStyle/>
          <a:p>
            <a:pPr algn="just"/>
            <a:r>
              <a:rPr lang="en-US" sz="1800">
                <a:latin typeface="Helvetica Light"/>
                <a:ea typeface="Calibri" panose="020F0502020204030204" pitchFamily="34" charset="0"/>
                <a:cs typeface="Calibri" panose="020F0502020204030204" pitchFamily="34" charset="0"/>
              </a:rPr>
              <a:t>trapezoidal rule + backward differentiation formula (TRBDF2): 2</a:t>
            </a:r>
            <a:r>
              <a:rPr lang="en-US" sz="1800" baseline="30000">
                <a:latin typeface="Helvetica Light"/>
                <a:ea typeface="Calibri" panose="020F0502020204030204" pitchFamily="34" charset="0"/>
                <a:cs typeface="Calibri" panose="020F0502020204030204" pitchFamily="34" charset="0"/>
              </a:rPr>
              <a:t>nd</a:t>
            </a:r>
            <a:r>
              <a:rPr lang="en-US" sz="1800">
                <a:latin typeface="Helvetica Light"/>
                <a:ea typeface="Calibri" panose="020F0502020204030204" pitchFamily="34" charset="0"/>
                <a:cs typeface="Calibri" panose="020F0502020204030204" pitchFamily="34" charset="0"/>
              </a:rPr>
              <a:t> sub-step</a:t>
            </a:r>
          </a:p>
        </p:txBody>
      </p:sp>
      <p:pic>
        <p:nvPicPr>
          <p:cNvPr id="4" name="Picture 3">
            <a:extLst>
              <a:ext uri="{FF2B5EF4-FFF2-40B4-BE49-F238E27FC236}">
                <a16:creationId xmlns:a16="http://schemas.microsoft.com/office/drawing/2014/main" id="{23EE0546-E61F-BE51-0858-9BAAF7FE30BF}"/>
              </a:ext>
            </a:extLst>
          </p:cNvPr>
          <p:cNvPicPr>
            <a:picLocks noChangeAspect="1"/>
          </p:cNvPicPr>
          <p:nvPr/>
        </p:nvPicPr>
        <p:blipFill>
          <a:blip r:embed="rId2"/>
          <a:stretch>
            <a:fillRect/>
          </a:stretch>
        </p:blipFill>
        <p:spPr>
          <a:xfrm>
            <a:off x="531890" y="1129532"/>
            <a:ext cx="3715781" cy="2394718"/>
          </a:xfrm>
          <a:prstGeom prst="rect">
            <a:avLst/>
          </a:prstGeom>
        </p:spPr>
      </p:pic>
      <p:pic>
        <p:nvPicPr>
          <p:cNvPr id="8" name="Picture 7">
            <a:extLst>
              <a:ext uri="{FF2B5EF4-FFF2-40B4-BE49-F238E27FC236}">
                <a16:creationId xmlns:a16="http://schemas.microsoft.com/office/drawing/2014/main" id="{F43CD21E-E292-7B64-1D0E-6DC128D4D0BB}"/>
              </a:ext>
            </a:extLst>
          </p:cNvPr>
          <p:cNvPicPr>
            <a:picLocks noChangeAspect="1"/>
          </p:cNvPicPr>
          <p:nvPr/>
        </p:nvPicPr>
        <p:blipFill>
          <a:blip r:embed="rId3"/>
          <a:stretch>
            <a:fillRect/>
          </a:stretch>
        </p:blipFill>
        <p:spPr>
          <a:xfrm>
            <a:off x="4247671" y="1129532"/>
            <a:ext cx="4157936" cy="2940217"/>
          </a:xfrm>
          <a:prstGeom prst="rect">
            <a:avLst/>
          </a:prstGeom>
        </p:spPr>
      </p:pic>
    </p:spTree>
    <p:extLst>
      <p:ext uri="{BB962C8B-B14F-4D97-AF65-F5344CB8AC3E}">
        <p14:creationId xmlns:p14="http://schemas.microsoft.com/office/powerpoint/2010/main" val="1884917840"/>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2FBA4A-9437-4622-E2DA-B8B37136E3BB}"/>
              </a:ext>
            </a:extLst>
          </p:cNvPr>
          <p:cNvPicPr>
            <a:picLocks noChangeAspect="1"/>
          </p:cNvPicPr>
          <p:nvPr/>
        </p:nvPicPr>
        <p:blipFill>
          <a:blip r:embed="rId2"/>
          <a:stretch>
            <a:fillRect/>
          </a:stretch>
        </p:blipFill>
        <p:spPr>
          <a:xfrm>
            <a:off x="346510" y="180044"/>
            <a:ext cx="5256958" cy="4783412"/>
          </a:xfrm>
          <a:prstGeom prst="rect">
            <a:avLst/>
          </a:prstGeom>
        </p:spPr>
      </p:pic>
      <p:pic>
        <p:nvPicPr>
          <p:cNvPr id="4" name="Picture 3">
            <a:extLst>
              <a:ext uri="{FF2B5EF4-FFF2-40B4-BE49-F238E27FC236}">
                <a16:creationId xmlns:a16="http://schemas.microsoft.com/office/drawing/2014/main" id="{E0AD4221-3002-CCBF-909F-D11988153553}"/>
              </a:ext>
            </a:extLst>
          </p:cNvPr>
          <p:cNvPicPr>
            <a:picLocks noChangeAspect="1"/>
          </p:cNvPicPr>
          <p:nvPr/>
        </p:nvPicPr>
        <p:blipFill>
          <a:blip r:embed="rId3"/>
          <a:stretch>
            <a:fillRect/>
          </a:stretch>
        </p:blipFill>
        <p:spPr>
          <a:xfrm>
            <a:off x="5603468" y="262560"/>
            <a:ext cx="3188079" cy="1677077"/>
          </a:xfrm>
          <a:prstGeom prst="rect">
            <a:avLst/>
          </a:prstGeom>
        </p:spPr>
      </p:pic>
      <p:sp>
        <p:nvSpPr>
          <p:cNvPr id="5" name="TextBox 4">
            <a:extLst>
              <a:ext uri="{FF2B5EF4-FFF2-40B4-BE49-F238E27FC236}">
                <a16:creationId xmlns:a16="http://schemas.microsoft.com/office/drawing/2014/main" id="{AB692944-7E25-FDFF-021A-A9F5A6C69250}"/>
              </a:ext>
            </a:extLst>
          </p:cNvPr>
          <p:cNvSpPr txBox="1"/>
          <p:nvPr/>
        </p:nvSpPr>
        <p:spPr>
          <a:xfrm>
            <a:off x="5603468" y="2340917"/>
            <a:ext cx="3751117" cy="461665"/>
          </a:xfrm>
          <a:prstGeom prst="rect">
            <a:avLst/>
          </a:prstGeom>
          <a:noFill/>
        </p:spPr>
        <p:txBody>
          <a:bodyPr wrap="square">
            <a:spAutoFit/>
          </a:bodyPr>
          <a:lstStyle/>
          <a:p>
            <a:r>
              <a:rPr lang="en-US" sz="1200" b="1">
                <a:solidFill>
                  <a:srgbClr val="FF0000"/>
                </a:solidFill>
                <a:latin typeface="Helvetica Light"/>
                <a:ea typeface="Calibri" panose="020F0502020204030204" pitchFamily="34" charset="0"/>
                <a:cs typeface="Calibri" panose="020F0502020204030204" pitchFamily="34" charset="0"/>
              </a:rPr>
              <a:t>Stability </a:t>
            </a:r>
          </a:p>
          <a:p>
            <a:r>
              <a:rPr lang="en-US" sz="1200">
                <a:latin typeface="Helvetica Light"/>
                <a:ea typeface="Calibri" panose="020F0502020204030204" pitchFamily="34" charset="0"/>
                <a:cs typeface="Calibri" panose="020F0502020204030204" pitchFamily="34" charset="0"/>
              </a:rPr>
              <a:t>Conserving energy and linear/ angular momentum </a:t>
            </a:r>
          </a:p>
        </p:txBody>
      </p:sp>
      <p:sp>
        <p:nvSpPr>
          <p:cNvPr id="6" name="TextBox 5">
            <a:extLst>
              <a:ext uri="{FF2B5EF4-FFF2-40B4-BE49-F238E27FC236}">
                <a16:creationId xmlns:a16="http://schemas.microsoft.com/office/drawing/2014/main" id="{1229E2B4-B35C-8609-81B6-FAB9C4BF0ED6}"/>
              </a:ext>
            </a:extLst>
          </p:cNvPr>
          <p:cNvSpPr txBox="1"/>
          <p:nvPr/>
        </p:nvSpPr>
        <p:spPr>
          <a:xfrm>
            <a:off x="5603468" y="2954982"/>
            <a:ext cx="3188079" cy="461665"/>
          </a:xfrm>
          <a:prstGeom prst="rect">
            <a:avLst/>
          </a:prstGeom>
          <a:noFill/>
        </p:spPr>
        <p:txBody>
          <a:bodyPr wrap="square">
            <a:spAutoFit/>
          </a:bodyPr>
          <a:lstStyle/>
          <a:p>
            <a:r>
              <a:rPr lang="en-US" sz="1200" b="1">
                <a:solidFill>
                  <a:srgbClr val="FF0000"/>
                </a:solidFill>
                <a:latin typeface="Helvetica Light"/>
                <a:ea typeface="Calibri" panose="020F0502020204030204" pitchFamily="34" charset="0"/>
                <a:cs typeface="Calibri" panose="020F0502020204030204" pitchFamily="34" charset="0"/>
              </a:rPr>
              <a:t>Numerical damping  </a:t>
            </a:r>
          </a:p>
          <a:p>
            <a:r>
              <a:rPr lang="en-US" sz="1200">
                <a:latin typeface="Helvetica Light"/>
                <a:ea typeface="Calibri" panose="020F0502020204030204" pitchFamily="34" charset="0"/>
                <a:cs typeface="Calibri" panose="020F0502020204030204" pitchFamily="34" charset="0"/>
              </a:rPr>
              <a:t>Slight damping from backward Euler</a:t>
            </a:r>
          </a:p>
        </p:txBody>
      </p:sp>
      <p:pic>
        <p:nvPicPr>
          <p:cNvPr id="8" name="Picture 7">
            <a:extLst>
              <a:ext uri="{FF2B5EF4-FFF2-40B4-BE49-F238E27FC236}">
                <a16:creationId xmlns:a16="http://schemas.microsoft.com/office/drawing/2014/main" id="{93BFB661-EED8-5831-51CE-63BC4CFF0DB4}"/>
              </a:ext>
            </a:extLst>
          </p:cNvPr>
          <p:cNvPicPr>
            <a:picLocks noChangeAspect="1"/>
          </p:cNvPicPr>
          <p:nvPr/>
        </p:nvPicPr>
        <p:blipFill rotWithShape="1">
          <a:blip r:embed="rId4"/>
          <a:srcRect t="54856"/>
          <a:stretch/>
        </p:blipFill>
        <p:spPr>
          <a:xfrm>
            <a:off x="5588201" y="3518359"/>
            <a:ext cx="1824052" cy="1049245"/>
          </a:xfrm>
          <a:prstGeom prst="rect">
            <a:avLst/>
          </a:prstGeom>
        </p:spPr>
      </p:pic>
      <p:pic>
        <p:nvPicPr>
          <p:cNvPr id="9" name="Picture 8">
            <a:extLst>
              <a:ext uri="{FF2B5EF4-FFF2-40B4-BE49-F238E27FC236}">
                <a16:creationId xmlns:a16="http://schemas.microsoft.com/office/drawing/2014/main" id="{7FBD0C8C-9AA1-ECAF-EF22-1C9F8CE2AD48}"/>
              </a:ext>
            </a:extLst>
          </p:cNvPr>
          <p:cNvPicPr>
            <a:picLocks noChangeAspect="1"/>
          </p:cNvPicPr>
          <p:nvPr/>
        </p:nvPicPr>
        <p:blipFill rotWithShape="1">
          <a:blip r:embed="rId4"/>
          <a:srcRect b="45144"/>
          <a:stretch/>
        </p:blipFill>
        <p:spPr>
          <a:xfrm>
            <a:off x="7412253" y="3502614"/>
            <a:ext cx="1546194" cy="1080737"/>
          </a:xfrm>
          <a:prstGeom prst="rect">
            <a:avLst/>
          </a:prstGeom>
        </p:spPr>
      </p:pic>
    </p:spTree>
    <p:extLst>
      <p:ext uri="{BB962C8B-B14F-4D97-AF65-F5344CB8AC3E}">
        <p14:creationId xmlns:p14="http://schemas.microsoft.com/office/powerpoint/2010/main" val="4239489851"/>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700A96-3B6C-CD95-11DE-81081F2ECD28}"/>
              </a:ext>
            </a:extLst>
          </p:cNvPr>
          <p:cNvSpPr txBox="1"/>
          <p:nvPr/>
        </p:nvSpPr>
        <p:spPr>
          <a:xfrm>
            <a:off x="364020" y="323869"/>
            <a:ext cx="3743853" cy="400110"/>
          </a:xfrm>
          <a:prstGeom prst="rect">
            <a:avLst/>
          </a:prstGeom>
          <a:noFill/>
        </p:spPr>
        <p:txBody>
          <a:bodyPr wrap="square">
            <a:spAutoFit/>
          </a:bodyPr>
          <a:lstStyle/>
          <a:p>
            <a:r>
              <a:rPr lang="en-US" sz="2000">
                <a:latin typeface="Helvetica Light"/>
                <a:ea typeface="Calibri" panose="020F0502020204030204" pitchFamily="34" charset="0"/>
                <a:cs typeface="Calibri" panose="020F0502020204030204" pitchFamily="34" charset="0"/>
              </a:rPr>
              <a:t>Discussion</a:t>
            </a:r>
          </a:p>
        </p:txBody>
      </p:sp>
      <p:sp>
        <p:nvSpPr>
          <p:cNvPr id="3" name="TextBox 2">
            <a:extLst>
              <a:ext uri="{FF2B5EF4-FFF2-40B4-BE49-F238E27FC236}">
                <a16:creationId xmlns:a16="http://schemas.microsoft.com/office/drawing/2014/main" id="{ECFE7061-0D49-B02F-32A5-7783CE84024B}"/>
              </a:ext>
            </a:extLst>
          </p:cNvPr>
          <p:cNvSpPr txBox="1"/>
          <p:nvPr/>
        </p:nvSpPr>
        <p:spPr>
          <a:xfrm>
            <a:off x="364020" y="981961"/>
            <a:ext cx="7824016" cy="830997"/>
          </a:xfrm>
          <a:prstGeom prst="rect">
            <a:avLst/>
          </a:prstGeom>
          <a:noFill/>
        </p:spPr>
        <p:txBody>
          <a:bodyPr wrap="square">
            <a:spAutoFit/>
          </a:bodyPr>
          <a:lstStyle/>
          <a:p>
            <a:pPr marL="171450" indent="-171450" algn="just">
              <a:buFont typeface="Wingdings" panose="05000000000000000000" pitchFamily="2" charset="2"/>
              <a:buChar char="q"/>
            </a:pPr>
            <a:r>
              <a:rPr lang="en-US" sz="1200">
                <a:latin typeface="Helvetica Light"/>
                <a:ea typeface="Calibri" panose="020F0502020204030204" pitchFamily="34" charset="0"/>
                <a:cs typeface="Calibri" panose="020F0502020204030204" pitchFamily="34" charset="0"/>
              </a:rPr>
              <a:t>The so-called large deformation “nonlinear dynamic” problems in the previous studies usually refer to geometrically nonlinear problem, but what about the case with material nonlinearity/ contact or impact problem?</a:t>
            </a:r>
          </a:p>
          <a:p>
            <a:pPr marL="171450" indent="-171450" algn="just">
              <a:buFont typeface="Wingdings" panose="05000000000000000000" pitchFamily="2" charset="2"/>
              <a:buChar char="q"/>
            </a:pPr>
            <a:r>
              <a:rPr lang="en-US" sz="1200">
                <a:latin typeface="Helvetica Light"/>
                <a:ea typeface="Calibri" panose="020F0502020204030204" pitchFamily="34" charset="0"/>
                <a:cs typeface="Calibri" panose="020F0502020204030204" pitchFamily="34" charset="0"/>
              </a:rPr>
              <a:t>In OpenSees, only the Generalized-alpha method and TRBDF2 can be found. I wonder why TRBDF2 doesn't receive more attention, at least in my experience? What about other schemes?</a:t>
            </a:r>
          </a:p>
        </p:txBody>
      </p:sp>
      <p:pic>
        <p:nvPicPr>
          <p:cNvPr id="7" name="Picture 6">
            <a:extLst>
              <a:ext uri="{FF2B5EF4-FFF2-40B4-BE49-F238E27FC236}">
                <a16:creationId xmlns:a16="http://schemas.microsoft.com/office/drawing/2014/main" id="{49415ED3-9B31-C481-F215-929DD30A0A7A}"/>
              </a:ext>
            </a:extLst>
          </p:cNvPr>
          <p:cNvPicPr>
            <a:picLocks noChangeAspect="1"/>
          </p:cNvPicPr>
          <p:nvPr/>
        </p:nvPicPr>
        <p:blipFill>
          <a:blip r:embed="rId2"/>
          <a:stretch>
            <a:fillRect/>
          </a:stretch>
        </p:blipFill>
        <p:spPr>
          <a:xfrm>
            <a:off x="581890" y="2070940"/>
            <a:ext cx="6643255" cy="2014294"/>
          </a:xfrm>
          <a:prstGeom prst="rect">
            <a:avLst/>
          </a:prstGeom>
        </p:spPr>
      </p:pic>
    </p:spTree>
    <p:extLst>
      <p:ext uri="{BB962C8B-B14F-4D97-AF65-F5344CB8AC3E}">
        <p14:creationId xmlns:p14="http://schemas.microsoft.com/office/powerpoint/2010/main" val="579364504"/>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6BC8-F3B7-EA57-832B-B2170947A9C7}"/>
              </a:ext>
            </a:extLst>
          </p:cNvPr>
          <p:cNvSpPr>
            <a:spLocks noGrp="1"/>
          </p:cNvSpPr>
          <p:nvPr>
            <p:ph type="title"/>
          </p:nvPr>
        </p:nvSpPr>
        <p:spPr/>
        <p:txBody>
          <a:bodyPr/>
          <a:lstStyle/>
          <a:p>
            <a:r>
              <a:rPr lang="en-US"/>
              <a:t>References </a:t>
            </a:r>
          </a:p>
        </p:txBody>
      </p:sp>
      <p:sp>
        <p:nvSpPr>
          <p:cNvPr id="3" name="Content Placeholder 2">
            <a:extLst>
              <a:ext uri="{FF2B5EF4-FFF2-40B4-BE49-F238E27FC236}">
                <a16:creationId xmlns:a16="http://schemas.microsoft.com/office/drawing/2014/main" id="{9DC17ABE-3B43-7828-3E9B-2E3CC694A7FF}"/>
              </a:ext>
            </a:extLst>
          </p:cNvPr>
          <p:cNvSpPr>
            <a:spLocks noGrp="1"/>
          </p:cNvSpPr>
          <p:nvPr>
            <p:ph sz="quarter" idx="12"/>
          </p:nvPr>
        </p:nvSpPr>
        <p:spPr/>
        <p:txBody>
          <a:bodyPr/>
          <a:lstStyle/>
          <a:p>
            <a:r>
              <a:rPr lang="en-US" sz="1400" b="0" i="0">
                <a:solidFill>
                  <a:srgbClr val="222222"/>
                </a:solidFill>
                <a:effectLst/>
              </a:rPr>
              <a:t>Simo, J. C., &amp; Tarnow, N. (1992). The discrete energy-momentum method. Conserving algorithms for nonlinear </a:t>
            </a:r>
            <a:r>
              <a:rPr lang="en-US" sz="1400" b="0" i="0" err="1">
                <a:solidFill>
                  <a:srgbClr val="222222"/>
                </a:solidFill>
                <a:effectLst/>
              </a:rPr>
              <a:t>elastodynamics</a:t>
            </a:r>
            <a:r>
              <a:rPr lang="en-US" sz="1400" b="0" i="0">
                <a:solidFill>
                  <a:srgbClr val="222222"/>
                </a:solidFill>
                <a:effectLst/>
              </a:rPr>
              <a:t>. </a:t>
            </a:r>
            <a:r>
              <a:rPr lang="en-US" sz="1400" b="0" i="1" err="1">
                <a:solidFill>
                  <a:srgbClr val="222222"/>
                </a:solidFill>
                <a:effectLst/>
              </a:rPr>
              <a:t>Zeitschrift</a:t>
            </a:r>
            <a:r>
              <a:rPr lang="en-US" sz="1400" b="0" i="1">
                <a:solidFill>
                  <a:srgbClr val="222222"/>
                </a:solidFill>
                <a:effectLst/>
              </a:rPr>
              <a:t> für </a:t>
            </a:r>
            <a:r>
              <a:rPr lang="en-US" sz="1400" b="0" i="1" err="1">
                <a:solidFill>
                  <a:srgbClr val="222222"/>
                </a:solidFill>
                <a:effectLst/>
              </a:rPr>
              <a:t>angewandte</a:t>
            </a:r>
            <a:r>
              <a:rPr lang="en-US" sz="1400" b="0" i="1">
                <a:solidFill>
                  <a:srgbClr val="222222"/>
                </a:solidFill>
                <a:effectLst/>
              </a:rPr>
              <a:t> </a:t>
            </a:r>
            <a:r>
              <a:rPr lang="en-US" sz="1400" b="0" i="1" err="1">
                <a:solidFill>
                  <a:srgbClr val="222222"/>
                </a:solidFill>
                <a:effectLst/>
              </a:rPr>
              <a:t>Mathematik</a:t>
            </a:r>
            <a:r>
              <a:rPr lang="en-US" sz="1400" b="0" i="1">
                <a:solidFill>
                  <a:srgbClr val="222222"/>
                </a:solidFill>
                <a:effectLst/>
              </a:rPr>
              <a:t> und </a:t>
            </a:r>
            <a:r>
              <a:rPr lang="en-US" sz="1400" b="0" i="1" err="1">
                <a:solidFill>
                  <a:srgbClr val="222222"/>
                </a:solidFill>
                <a:effectLst/>
              </a:rPr>
              <a:t>Physik</a:t>
            </a:r>
            <a:r>
              <a:rPr lang="en-US" sz="1400" b="0" i="1">
                <a:solidFill>
                  <a:srgbClr val="222222"/>
                </a:solidFill>
                <a:effectLst/>
              </a:rPr>
              <a:t> ZAMP</a:t>
            </a:r>
            <a:r>
              <a:rPr lang="en-US" sz="1400" b="0" i="0">
                <a:solidFill>
                  <a:srgbClr val="222222"/>
                </a:solidFill>
                <a:effectLst/>
              </a:rPr>
              <a:t>, </a:t>
            </a:r>
            <a:r>
              <a:rPr lang="en-US" sz="1400" b="0" i="1">
                <a:solidFill>
                  <a:srgbClr val="222222"/>
                </a:solidFill>
                <a:effectLst/>
              </a:rPr>
              <a:t>43</a:t>
            </a:r>
            <a:r>
              <a:rPr lang="en-US" sz="1400" b="0" i="0">
                <a:solidFill>
                  <a:srgbClr val="222222"/>
                </a:solidFill>
                <a:effectLst/>
              </a:rPr>
              <a:t>, 757-792. (cited by 743, google scholar)</a:t>
            </a:r>
            <a:endParaRPr lang="en-US" sz="1400" i="0">
              <a:solidFill>
                <a:srgbClr val="222222"/>
              </a:solidFill>
              <a:effectLst/>
            </a:endParaRPr>
          </a:p>
          <a:p>
            <a:r>
              <a:rPr lang="en-US" sz="1400" i="0">
                <a:solidFill>
                  <a:srgbClr val="222222"/>
                </a:solidFill>
                <a:effectLst/>
              </a:rPr>
              <a:t>Kuhl, D., &amp; Crisfield, M. (1999). Energy‐conserving and decaying algorithms in non‐linear structural dynamics. </a:t>
            </a:r>
            <a:r>
              <a:rPr lang="en-US" sz="1400" i="1">
                <a:solidFill>
                  <a:srgbClr val="222222"/>
                </a:solidFill>
                <a:effectLst/>
              </a:rPr>
              <a:t>International journal for numerical methods in engineering</a:t>
            </a:r>
            <a:r>
              <a:rPr lang="en-US" sz="1400" i="0">
                <a:solidFill>
                  <a:srgbClr val="222222"/>
                </a:solidFill>
                <a:effectLst/>
              </a:rPr>
              <a:t>, </a:t>
            </a:r>
            <a:r>
              <a:rPr lang="en-US" sz="1400" i="1">
                <a:solidFill>
                  <a:srgbClr val="222222"/>
                </a:solidFill>
                <a:effectLst/>
              </a:rPr>
              <a:t>45</a:t>
            </a:r>
            <a:r>
              <a:rPr lang="en-US" sz="1400" i="0">
                <a:solidFill>
                  <a:srgbClr val="222222"/>
                </a:solidFill>
                <a:effectLst/>
              </a:rPr>
              <a:t>(5), 569-599. </a:t>
            </a:r>
            <a:r>
              <a:rPr lang="en-US" sz="1400" b="0" i="0">
                <a:solidFill>
                  <a:srgbClr val="222222"/>
                </a:solidFill>
                <a:effectLst/>
              </a:rPr>
              <a:t>(cited by 454, google scholar)</a:t>
            </a:r>
            <a:endParaRPr lang="en-US" sz="1400" i="0">
              <a:solidFill>
                <a:srgbClr val="222222"/>
              </a:solidFill>
              <a:effectLst/>
            </a:endParaRPr>
          </a:p>
          <a:p>
            <a:r>
              <a:rPr lang="en-US" sz="1400" b="0" i="0">
                <a:solidFill>
                  <a:srgbClr val="222222"/>
                </a:solidFill>
                <a:effectLst/>
              </a:rPr>
              <a:t>Bathe, K. J., &amp; Baig, M. M. I. (2005). On a composite implicit time integration procedure for nonlinear dynamics. </a:t>
            </a:r>
            <a:r>
              <a:rPr lang="en-US" sz="1400" b="0" i="1">
                <a:solidFill>
                  <a:srgbClr val="222222"/>
                </a:solidFill>
                <a:effectLst/>
              </a:rPr>
              <a:t>Computers &amp; Structures</a:t>
            </a:r>
            <a:r>
              <a:rPr lang="en-US" sz="1400" b="0" i="0">
                <a:solidFill>
                  <a:srgbClr val="222222"/>
                </a:solidFill>
                <a:effectLst/>
              </a:rPr>
              <a:t>, </a:t>
            </a:r>
            <a:r>
              <a:rPr lang="en-US" sz="1400" b="0" i="1">
                <a:solidFill>
                  <a:srgbClr val="222222"/>
                </a:solidFill>
                <a:effectLst/>
              </a:rPr>
              <a:t>83</a:t>
            </a:r>
            <a:r>
              <a:rPr lang="en-US" sz="1400" b="0" i="0">
                <a:solidFill>
                  <a:srgbClr val="222222"/>
                </a:solidFill>
                <a:effectLst/>
              </a:rPr>
              <a:t>(31-32), 2513-2524. (cited by 417, google scholar)</a:t>
            </a:r>
          </a:p>
          <a:p>
            <a:r>
              <a:rPr lang="en-US" sz="1400" b="0" i="0">
                <a:solidFill>
                  <a:srgbClr val="222222"/>
                </a:solidFill>
                <a:effectLst/>
              </a:rPr>
              <a:t>Bathe, K. J. (2007). Conserving energy and momentum in nonlinear dynamics: a simple implicit time integration scheme. </a:t>
            </a:r>
            <a:r>
              <a:rPr lang="en-US" sz="1400" b="0" i="1">
                <a:solidFill>
                  <a:srgbClr val="222222"/>
                </a:solidFill>
                <a:effectLst/>
              </a:rPr>
              <a:t>Computers &amp; structures</a:t>
            </a:r>
            <a:r>
              <a:rPr lang="en-US" sz="1400" b="0" i="0">
                <a:solidFill>
                  <a:srgbClr val="222222"/>
                </a:solidFill>
                <a:effectLst/>
              </a:rPr>
              <a:t>, </a:t>
            </a:r>
            <a:r>
              <a:rPr lang="en-US" sz="1400" b="0" i="1">
                <a:solidFill>
                  <a:srgbClr val="222222"/>
                </a:solidFill>
                <a:effectLst/>
              </a:rPr>
              <a:t>85</a:t>
            </a:r>
            <a:r>
              <a:rPr lang="en-US" sz="1400" b="0" i="0">
                <a:solidFill>
                  <a:srgbClr val="222222"/>
                </a:solidFill>
                <a:effectLst/>
              </a:rPr>
              <a:t>(7-8), 437-445. (cited by 457 , google scholar)</a:t>
            </a:r>
          </a:p>
          <a:p>
            <a:r>
              <a:rPr lang="en-US" sz="1400" b="0" i="0" err="1">
                <a:solidFill>
                  <a:srgbClr val="222222"/>
                </a:solidFill>
                <a:effectLst/>
              </a:rPr>
              <a:t>LeVeque</a:t>
            </a:r>
            <a:r>
              <a:rPr lang="en-US" sz="1400" b="0" i="0">
                <a:solidFill>
                  <a:srgbClr val="222222"/>
                </a:solidFill>
                <a:effectLst/>
              </a:rPr>
              <a:t>, R. J. (2007). </a:t>
            </a:r>
            <a:r>
              <a:rPr lang="en-US" sz="1400" b="0" i="1">
                <a:solidFill>
                  <a:srgbClr val="222222"/>
                </a:solidFill>
                <a:effectLst/>
              </a:rPr>
              <a:t>Finite difference methods for ordinary and partial differential equations: steady-state and time-dependent problems</a:t>
            </a:r>
            <a:r>
              <a:rPr lang="en-US" sz="1400" b="0" i="0">
                <a:solidFill>
                  <a:srgbClr val="222222"/>
                </a:solidFill>
                <a:effectLst/>
              </a:rPr>
              <a:t>. Society for Industrial and Applied Mathematics.</a:t>
            </a:r>
          </a:p>
          <a:p>
            <a:endParaRPr lang="en-US" sz="1600"/>
          </a:p>
        </p:txBody>
      </p:sp>
    </p:spTree>
    <p:extLst>
      <p:ext uri="{BB962C8B-B14F-4D97-AF65-F5344CB8AC3E}">
        <p14:creationId xmlns:p14="http://schemas.microsoft.com/office/powerpoint/2010/main" val="3659191619"/>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D68238-20DB-FF68-D959-A2B2DDCE3A24}"/>
                  </a:ext>
                </a:extLst>
              </p:cNvPr>
              <p:cNvSpPr txBox="1"/>
              <p:nvPr/>
            </p:nvSpPr>
            <p:spPr>
              <a:xfrm>
                <a:off x="505690" y="428399"/>
                <a:ext cx="7820891" cy="1349087"/>
              </a:xfrm>
              <a:prstGeom prst="rect">
                <a:avLst/>
              </a:prstGeom>
              <a:noFill/>
            </p:spPr>
            <p:txBody>
              <a:bodyPr wrap="square">
                <a:spAutoFit/>
              </a:bodyPr>
              <a:lstStyle/>
              <a:p>
                <a:r>
                  <a:rPr lang="en-US">
                    <a:latin typeface="Helvetica Light"/>
                    <a:ea typeface="Calibri" panose="020F0502020204030204" pitchFamily="34" charset="0"/>
                    <a:cs typeface="Calibri" panose="020F0502020204030204" pitchFamily="34" charset="0"/>
                  </a:rPr>
                  <a:t>Fundamental Theorem of Finite Difference Methods</a:t>
                </a:r>
              </a:p>
              <a:p>
                <a:endParaRPr lang="en-US">
                  <a:latin typeface="Helvetica Light"/>
                  <a:ea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limLow>
                        <m:limLowPr>
                          <m:ctrlPr>
                            <a:rPr lang="en-US" b="0" i="1" smtClean="0">
                              <a:latin typeface="Cambria Math" panose="02040503050406030204" pitchFamily="18" charset="0"/>
                              <a:ea typeface="Calibri" panose="020F0502020204030204" pitchFamily="34" charset="0"/>
                              <a:cs typeface="Calibri" panose="020F0502020204030204" pitchFamily="34" charset="0"/>
                            </a:rPr>
                          </m:ctrlPr>
                        </m:limLowPr>
                        <m:e>
                          <m:groupChr>
                            <m:groupChrPr>
                              <m:chr m:val="⏟"/>
                              <m:ctrlPr>
                                <a:rPr lang="en-US" b="0" i="1" smtClean="0">
                                  <a:latin typeface="Cambria Math" panose="02040503050406030204" pitchFamily="18" charset="0"/>
                                  <a:ea typeface="Calibri" panose="020F0502020204030204" pitchFamily="34" charset="0"/>
                                  <a:cs typeface="Calibri" panose="020F0502020204030204" pitchFamily="34" charset="0"/>
                                </a:rPr>
                              </m:ctrlPr>
                            </m:groupChrPr>
                            <m:e>
                              <m:r>
                                <m:rPr>
                                  <m:sty m:val="p"/>
                                </m:rPr>
                                <a:rPr lang="en-US" i="0">
                                  <a:latin typeface="Cambria Math" panose="02040503050406030204" pitchFamily="18" charset="0"/>
                                  <a:ea typeface="Calibri" panose="020F0502020204030204" pitchFamily="34" charset="0"/>
                                  <a:cs typeface="Calibri" panose="020F0502020204030204" pitchFamily="34" charset="0"/>
                                </a:rPr>
                                <m:t>consistency</m:t>
                              </m:r>
                            </m:e>
                          </m:groupChr>
                        </m:e>
                        <m:lim>
                          <m:eqArr>
                            <m:eqArrPr>
                              <m:ctrlPr>
                                <a:rPr lang="en-US" b="0" i="1" smtClean="0">
                                  <a:latin typeface="Cambria Math" panose="02040503050406030204" pitchFamily="18" charset="0"/>
                                  <a:ea typeface="Calibri" panose="020F0502020204030204" pitchFamily="34" charset="0"/>
                                  <a:cs typeface="Calibri" panose="020F0502020204030204" pitchFamily="34" charset="0"/>
                                </a:rPr>
                              </m:ctrlPr>
                            </m:eqArrPr>
                            <m:e>
                              <m:r>
                                <m:rPr>
                                  <m:sty m:val="p"/>
                                </m:rPr>
                                <a:rPr lang="en-US" b="0" i="0" smtClean="0">
                                  <a:latin typeface="Cambria Math" panose="02040503050406030204" pitchFamily="18" charset="0"/>
                                  <a:ea typeface="Calibri" panose="020F0502020204030204" pitchFamily="34" charset="0"/>
                                  <a:cs typeface="Calibri" panose="020F0502020204030204" pitchFamily="34" charset="0"/>
                                </a:rPr>
                                <m:t>local</m:t>
                              </m:r>
                              <m:r>
                                <a:rPr lang="en-US" b="0" i="0" smtClean="0">
                                  <a:latin typeface="Cambria Math" panose="02040503050406030204" pitchFamily="18" charset="0"/>
                                  <a:ea typeface="Calibri" panose="020F0502020204030204" pitchFamily="34" charset="0"/>
                                  <a:cs typeface="Calibri" panose="020F0502020204030204" pitchFamily="34" charset="0"/>
                                </a:rPr>
                                <m:t> </m:t>
                              </m:r>
                              <m:r>
                                <m:rPr>
                                  <m:sty m:val="p"/>
                                </m:rPr>
                                <a:rPr lang="en-US" b="0" i="0" smtClean="0">
                                  <a:latin typeface="Cambria Math" panose="02040503050406030204" pitchFamily="18" charset="0"/>
                                  <a:ea typeface="Calibri" panose="020F0502020204030204" pitchFamily="34" charset="0"/>
                                  <a:cs typeface="Calibri" panose="020F0502020204030204" pitchFamily="34" charset="0"/>
                                </a:rPr>
                                <m:t>truncation</m:t>
                              </m:r>
                              <m:r>
                                <a:rPr lang="en-US" b="0" i="0" smtClean="0">
                                  <a:latin typeface="Cambria Math" panose="02040503050406030204" pitchFamily="18" charset="0"/>
                                  <a:ea typeface="Calibri" panose="020F0502020204030204" pitchFamily="34" charset="0"/>
                                  <a:cs typeface="Calibri" panose="020F0502020204030204" pitchFamily="34" charset="0"/>
                                </a:rPr>
                                <m:t> </m:t>
                              </m:r>
                            </m:e>
                            <m:e>
                              <m:r>
                                <m:rPr>
                                  <m:sty m:val="p"/>
                                </m:rPr>
                                <a:rPr lang="en-US" b="0" i="0" smtClean="0">
                                  <a:latin typeface="Cambria Math" panose="02040503050406030204" pitchFamily="18" charset="0"/>
                                  <a:ea typeface="Calibri" panose="020F0502020204030204" pitchFamily="34" charset="0"/>
                                  <a:cs typeface="Calibri" panose="020F0502020204030204" pitchFamily="34" charset="0"/>
                                </a:rPr>
                                <m:t>error</m:t>
                              </m:r>
                              <m:r>
                                <a:rPr lang="en-US" b="0" i="0" smtClean="0">
                                  <a:latin typeface="Cambria Math" panose="02040503050406030204" pitchFamily="18" charset="0"/>
                                  <a:ea typeface="Calibri" panose="020F0502020204030204" pitchFamily="34" charset="0"/>
                                  <a:cs typeface="Calibri" panose="020F0502020204030204" pitchFamily="34" charset="0"/>
                                </a:rPr>
                                <m:t> (</m:t>
                              </m:r>
                              <m:r>
                                <m:rPr>
                                  <m:sty m:val="p"/>
                                </m:rPr>
                                <a:rPr lang="en-US" b="0" i="0" smtClean="0">
                                  <a:latin typeface="Cambria Math" panose="02040503050406030204" pitchFamily="18" charset="0"/>
                                  <a:ea typeface="Calibri" panose="020F0502020204030204" pitchFamily="34" charset="0"/>
                                  <a:cs typeface="Calibri" panose="020F0502020204030204" pitchFamily="34" charset="0"/>
                                </a:rPr>
                                <m:t>LTE</m:t>
                              </m:r>
                              <m:r>
                                <a:rPr lang="en-US" b="0" i="0" smtClean="0">
                                  <a:latin typeface="Cambria Math" panose="02040503050406030204" pitchFamily="18" charset="0"/>
                                  <a:ea typeface="Calibri" panose="020F0502020204030204" pitchFamily="34" charset="0"/>
                                  <a:cs typeface="Calibri" panose="020F0502020204030204" pitchFamily="34" charset="0"/>
                                </a:rPr>
                                <m:t>)</m:t>
                              </m:r>
                            </m:e>
                          </m:eqArr>
                        </m:lim>
                      </m:limLow>
                      <m:r>
                        <a:rPr lang="en-US" b="0" i="0" smtClean="0">
                          <a:latin typeface="Cambria Math" panose="02040503050406030204" pitchFamily="18" charset="0"/>
                          <a:ea typeface="Calibri" panose="020F0502020204030204" pitchFamily="34" charset="0"/>
                          <a:cs typeface="Calibri" panose="020F0502020204030204" pitchFamily="34" charset="0"/>
                        </a:rPr>
                        <m:t>+</m:t>
                      </m:r>
                      <m:r>
                        <m:rPr>
                          <m:sty m:val="p"/>
                        </m:rPr>
                        <a:rPr lang="en-US" b="0" i="0" smtClean="0">
                          <a:latin typeface="Cambria Math" panose="02040503050406030204" pitchFamily="18" charset="0"/>
                          <a:ea typeface="Calibri" panose="020F0502020204030204" pitchFamily="34" charset="0"/>
                          <a:cs typeface="Calibri" panose="020F0502020204030204" pitchFamily="34" charset="0"/>
                        </a:rPr>
                        <m:t>stability</m:t>
                      </m:r>
                      <m:r>
                        <a:rPr lang="en-US" b="0" i="0" smtClean="0">
                          <a:latin typeface="Cambria Math" panose="02040503050406030204" pitchFamily="18" charset="0"/>
                          <a:ea typeface="Cambria Math" panose="02040503050406030204" pitchFamily="18" charset="0"/>
                          <a:cs typeface="Calibri" panose="020F0502020204030204" pitchFamily="34" charset="0"/>
                        </a:rPr>
                        <m:t>⟹</m:t>
                      </m:r>
                      <m:limLow>
                        <m:limLowPr>
                          <m:ctrlPr>
                            <a:rPr lang="en-US" b="0" i="1" smtClean="0">
                              <a:latin typeface="Cambria Math" panose="02040503050406030204" pitchFamily="18" charset="0"/>
                              <a:ea typeface="Cambria Math" panose="02040503050406030204" pitchFamily="18" charset="0"/>
                              <a:cs typeface="Calibri" panose="020F0502020204030204" pitchFamily="34" charset="0"/>
                            </a:rPr>
                          </m:ctrlPr>
                        </m:limLowPr>
                        <m:e>
                          <m:groupChr>
                            <m:groupChrPr>
                              <m:chr m:val="⏟"/>
                              <m:ctrlPr>
                                <a:rPr lang="en-US" b="0" i="1" smtClean="0">
                                  <a:latin typeface="Cambria Math" panose="02040503050406030204" pitchFamily="18" charset="0"/>
                                  <a:ea typeface="Cambria Math" panose="02040503050406030204" pitchFamily="18" charset="0"/>
                                  <a:cs typeface="Calibri" panose="020F0502020204030204" pitchFamily="34" charset="0"/>
                                </a:rPr>
                              </m:ctrlPr>
                            </m:groupChrPr>
                            <m:e>
                              <m:r>
                                <m:rPr>
                                  <m:sty m:val="p"/>
                                </m:rPr>
                                <a:rPr lang="en-US" i="0">
                                  <a:latin typeface="Cambria Math" panose="02040503050406030204" pitchFamily="18" charset="0"/>
                                  <a:ea typeface="Cambria Math" panose="02040503050406030204" pitchFamily="18" charset="0"/>
                                  <a:cs typeface="Calibri" panose="020F0502020204030204" pitchFamily="34" charset="0"/>
                                </a:rPr>
                                <m:t>convergence</m:t>
                              </m:r>
                            </m:e>
                          </m:groupChr>
                        </m:e>
                        <m:lim>
                          <m:r>
                            <m:rPr>
                              <m:sty m:val="p"/>
                            </m:rPr>
                            <a:rPr lang="en-US" b="0" i="0" smtClean="0">
                              <a:latin typeface="Cambria Math" panose="02040503050406030204" pitchFamily="18" charset="0"/>
                              <a:ea typeface="Cambria Math" panose="02040503050406030204" pitchFamily="18" charset="0"/>
                              <a:cs typeface="Calibri" panose="020F0502020204030204" pitchFamily="34" charset="0"/>
                            </a:rPr>
                            <m:t>global</m:t>
                          </m:r>
                          <m:r>
                            <a:rPr lang="en-US" b="0" i="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b="0" i="0" smtClean="0">
                              <a:latin typeface="Cambria Math" panose="02040503050406030204" pitchFamily="18" charset="0"/>
                              <a:ea typeface="Cambria Math" panose="02040503050406030204" pitchFamily="18" charset="0"/>
                              <a:cs typeface="Calibri" panose="020F0502020204030204" pitchFamily="34" charset="0"/>
                            </a:rPr>
                            <m:t>error</m:t>
                          </m:r>
                        </m:lim>
                      </m:limLow>
                    </m:oMath>
                  </m:oMathPara>
                </a14:m>
                <a:endParaRPr lang="en-US">
                  <a:latin typeface="Helvetica Light"/>
                  <a:ea typeface="Calibri" panose="020F0502020204030204" pitchFamily="34" charset="0"/>
                  <a:cs typeface="Calibri" panose="020F0502020204030204" pitchFamily="34" charset="0"/>
                </a:endParaRPr>
              </a:p>
            </p:txBody>
          </p:sp>
        </mc:Choice>
        <mc:Fallback xmlns="">
          <p:sp>
            <p:nvSpPr>
              <p:cNvPr id="5" name="TextBox 4">
                <a:extLst>
                  <a:ext uri="{FF2B5EF4-FFF2-40B4-BE49-F238E27FC236}">
                    <a16:creationId xmlns:a16="http://schemas.microsoft.com/office/drawing/2014/main" id="{9DD68238-20DB-FF68-D959-A2B2DDCE3A24}"/>
                  </a:ext>
                </a:extLst>
              </p:cNvPr>
              <p:cNvSpPr txBox="1">
                <a:spLocks noRot="1" noChangeAspect="1" noMove="1" noResize="1" noEditPoints="1" noAdjustHandles="1" noChangeArrowheads="1" noChangeShapeType="1" noTextEdit="1"/>
              </p:cNvSpPr>
              <p:nvPr/>
            </p:nvSpPr>
            <p:spPr>
              <a:xfrm>
                <a:off x="505690" y="428399"/>
                <a:ext cx="7820891" cy="1349087"/>
              </a:xfrm>
              <a:prstGeom prst="rect">
                <a:avLst/>
              </a:prstGeom>
              <a:blipFill>
                <a:blip r:embed="rId2"/>
                <a:stretch>
                  <a:fillRect l="-701" t="-2252" b="-1351"/>
                </a:stretch>
              </a:blipFill>
            </p:spPr>
            <p:txBody>
              <a:bodyPr/>
              <a:lstStyle/>
              <a:p>
                <a:r>
                  <a:rPr lang="en-US">
                    <a:noFill/>
                  </a:rPr>
                  <a:t> </a:t>
                </a:r>
              </a:p>
            </p:txBody>
          </p:sp>
        </mc:Fallback>
      </mc:AlternateContent>
      <p:sp>
        <p:nvSpPr>
          <p:cNvPr id="6" name="Rectangle: Rounded Corners 5">
            <a:extLst>
              <a:ext uri="{FF2B5EF4-FFF2-40B4-BE49-F238E27FC236}">
                <a16:creationId xmlns:a16="http://schemas.microsoft.com/office/drawing/2014/main" id="{BC055819-C4E7-DD42-EF3C-9538D6274134}"/>
              </a:ext>
            </a:extLst>
          </p:cNvPr>
          <p:cNvSpPr/>
          <p:nvPr/>
        </p:nvSpPr>
        <p:spPr>
          <a:xfrm>
            <a:off x="381000" y="304799"/>
            <a:ext cx="8014855" cy="1627910"/>
          </a:xfrm>
          <a:prstGeom prst="round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E6CD09A-7E89-BD35-9D4F-52B983BA02F0}"/>
              </a:ext>
            </a:extLst>
          </p:cNvPr>
          <p:cNvSpPr txBox="1"/>
          <p:nvPr/>
        </p:nvSpPr>
        <p:spPr>
          <a:xfrm>
            <a:off x="3138055" y="2119745"/>
            <a:ext cx="4994563" cy="1200329"/>
          </a:xfrm>
          <a:prstGeom prst="rect">
            <a:avLst/>
          </a:prstGeom>
          <a:noFill/>
        </p:spPr>
        <p:txBody>
          <a:bodyPr wrap="square">
            <a:spAutoFit/>
          </a:bodyPr>
          <a:lstStyle/>
          <a:p>
            <a:pPr algn="just"/>
            <a:r>
              <a:rPr lang="en-US" sz="1200">
                <a:latin typeface="Helvetica Light"/>
                <a:ea typeface="Calibri" panose="020F0502020204030204" pitchFamily="34" charset="0"/>
                <a:cs typeface="Calibri" panose="020F0502020204030204" pitchFamily="34" charset="0"/>
              </a:rPr>
              <a:t>“The </a:t>
            </a:r>
            <a:r>
              <a:rPr lang="en-US" sz="1200" b="1">
                <a:latin typeface="Helvetica Light"/>
                <a:ea typeface="Calibri" panose="020F0502020204030204" pitchFamily="34" charset="0"/>
                <a:cs typeface="Calibri" panose="020F0502020204030204" pitchFamily="34" charset="0"/>
              </a:rPr>
              <a:t>global error </a:t>
            </a:r>
            <a:r>
              <a:rPr lang="en-US" sz="1200">
                <a:latin typeface="Helvetica Light"/>
                <a:ea typeface="Calibri" panose="020F0502020204030204" pitchFamily="34" charset="0"/>
                <a:cs typeface="Calibri" panose="020F0502020204030204" pitchFamily="34" charset="0"/>
              </a:rPr>
              <a:t>simply refers to the error that we are attempting to bound. The </a:t>
            </a:r>
            <a:r>
              <a:rPr lang="en-US" sz="1200" b="1">
                <a:latin typeface="Helvetica Light"/>
                <a:ea typeface="Calibri" panose="020F0502020204030204" pitchFamily="34" charset="0"/>
                <a:cs typeface="Calibri" panose="020F0502020204030204" pitchFamily="34" charset="0"/>
              </a:rPr>
              <a:t>LTE</a:t>
            </a:r>
            <a:r>
              <a:rPr lang="en-US" sz="1200">
                <a:latin typeface="Helvetica Light"/>
                <a:ea typeface="Calibri" panose="020F0502020204030204" pitchFamily="34" charset="0"/>
                <a:cs typeface="Calibri" panose="020F0502020204030204" pitchFamily="34" charset="0"/>
              </a:rPr>
              <a:t> refers to the error in our finite difference approximation of derivatives and hence is something that can be easily estimated using Taylor series expansions. </a:t>
            </a:r>
            <a:r>
              <a:rPr lang="en-US" sz="1200" b="1">
                <a:latin typeface="Helvetica Light"/>
                <a:ea typeface="Calibri" panose="020F0502020204030204" pitchFamily="34" charset="0"/>
                <a:cs typeface="Calibri" panose="020F0502020204030204" pitchFamily="34" charset="0"/>
              </a:rPr>
              <a:t>Stability</a:t>
            </a:r>
            <a:r>
              <a:rPr lang="en-US" sz="1200">
                <a:latin typeface="Helvetica Light"/>
                <a:ea typeface="Calibri" panose="020F0502020204030204" pitchFamily="34" charset="0"/>
                <a:cs typeface="Calibri" panose="020F0502020204030204" pitchFamily="34" charset="0"/>
              </a:rPr>
              <a:t> is the </a:t>
            </a:r>
            <a:r>
              <a:rPr lang="en-US" sz="1200" b="1">
                <a:latin typeface="Helvetica Light"/>
                <a:ea typeface="Calibri" panose="020F0502020204030204" pitchFamily="34" charset="0"/>
                <a:cs typeface="Calibri" panose="020F0502020204030204" pitchFamily="34" charset="0"/>
              </a:rPr>
              <a:t>magic ingredient </a:t>
            </a:r>
            <a:r>
              <a:rPr lang="en-US" sz="1200">
                <a:latin typeface="Helvetica Light"/>
                <a:ea typeface="Calibri" panose="020F0502020204030204" pitchFamily="34" charset="0"/>
                <a:cs typeface="Calibri" panose="020F0502020204030204" pitchFamily="34" charset="0"/>
              </a:rPr>
              <a:t>that allows us to go from these easily computed bounds on the local error to the estimates we really want for the global error.”</a:t>
            </a:r>
          </a:p>
        </p:txBody>
      </p:sp>
      <p:pic>
        <p:nvPicPr>
          <p:cNvPr id="1026" name="Picture 2">
            <a:extLst>
              <a:ext uri="{FF2B5EF4-FFF2-40B4-BE49-F238E27FC236}">
                <a16:creationId xmlns:a16="http://schemas.microsoft.com/office/drawing/2014/main" id="{74566EC2-13CC-F581-5A9C-73B697770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055" y="2119745"/>
            <a:ext cx="1953751" cy="27682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6924CD7-A735-8C1F-6163-6D0436C77234}"/>
              </a:ext>
            </a:extLst>
          </p:cNvPr>
          <p:cNvSpPr txBox="1"/>
          <p:nvPr/>
        </p:nvSpPr>
        <p:spPr>
          <a:xfrm>
            <a:off x="3138055" y="3330822"/>
            <a:ext cx="4994563" cy="1200329"/>
          </a:xfrm>
          <a:prstGeom prst="rect">
            <a:avLst/>
          </a:prstGeom>
          <a:noFill/>
        </p:spPr>
        <p:txBody>
          <a:bodyPr wrap="square">
            <a:spAutoFit/>
          </a:bodyPr>
          <a:lstStyle/>
          <a:p>
            <a:pPr algn="just"/>
            <a:r>
              <a:rPr lang="en-US" sz="1200">
                <a:latin typeface="Helvetica Light"/>
                <a:ea typeface="Calibri" panose="020F0502020204030204" pitchFamily="34" charset="0"/>
                <a:cs typeface="Calibri" panose="020F0502020204030204" pitchFamily="34" charset="0"/>
              </a:rPr>
              <a:t>“The </a:t>
            </a:r>
            <a:r>
              <a:rPr lang="en-US" sz="1200" b="1">
                <a:latin typeface="Helvetica Light"/>
                <a:ea typeface="Calibri" panose="020F0502020204030204" pitchFamily="34" charset="0"/>
                <a:cs typeface="Calibri" panose="020F0502020204030204" pitchFamily="34" charset="0"/>
              </a:rPr>
              <a:t>challenge</a:t>
            </a:r>
            <a:r>
              <a:rPr lang="en-US" sz="1200">
                <a:latin typeface="Helvetica Light"/>
                <a:ea typeface="Calibri" panose="020F0502020204030204" pitchFamily="34" charset="0"/>
                <a:cs typeface="Calibri" panose="020F0502020204030204" pitchFamily="34" charset="0"/>
              </a:rPr>
              <a:t> in analyzing finite difference methods for new classes of problems often is to </a:t>
            </a:r>
            <a:r>
              <a:rPr lang="en-US" sz="1200" b="1">
                <a:latin typeface="Helvetica Light"/>
                <a:ea typeface="Calibri" panose="020F0502020204030204" pitchFamily="34" charset="0"/>
                <a:cs typeface="Calibri" panose="020F0502020204030204" pitchFamily="34" charset="0"/>
              </a:rPr>
              <a:t>find an appropriate definition of “stability” </a:t>
            </a:r>
            <a:r>
              <a:rPr lang="en-US" sz="1200">
                <a:latin typeface="Helvetica Light"/>
                <a:ea typeface="Calibri" panose="020F0502020204030204" pitchFamily="34" charset="0"/>
                <a:cs typeface="Calibri" panose="020F0502020204030204" pitchFamily="34" charset="0"/>
              </a:rPr>
              <a:t>that allows one to prove convergence using the fundamental theorem. For nonlinear PDEs this frequently must be turned to each particular class of problems and relies on existing mathematical theory and techniques of analysis for this class of problems.”</a:t>
            </a:r>
          </a:p>
        </p:txBody>
      </p:sp>
    </p:spTree>
    <p:extLst>
      <p:ext uri="{BB962C8B-B14F-4D97-AF65-F5344CB8AC3E}">
        <p14:creationId xmlns:p14="http://schemas.microsoft.com/office/powerpoint/2010/main" val="2754862989"/>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BA9849-BDDA-49EB-DE7F-0F271E5CD398}"/>
              </a:ext>
            </a:extLst>
          </p:cNvPr>
          <p:cNvSpPr txBox="1"/>
          <p:nvPr/>
        </p:nvSpPr>
        <p:spPr>
          <a:xfrm>
            <a:off x="364020" y="323869"/>
            <a:ext cx="3127283" cy="400110"/>
          </a:xfrm>
          <a:prstGeom prst="rect">
            <a:avLst/>
          </a:prstGeom>
          <a:noFill/>
        </p:spPr>
        <p:txBody>
          <a:bodyPr wrap="square">
            <a:spAutoFit/>
          </a:bodyPr>
          <a:lstStyle/>
          <a:p>
            <a:r>
              <a:rPr lang="en-US" sz="2000">
                <a:latin typeface="Helvetica Light"/>
                <a:ea typeface="Calibri" panose="020F0502020204030204" pitchFamily="34" charset="0"/>
                <a:cs typeface="Calibri" panose="020F0502020204030204" pitchFamily="34" charset="0"/>
              </a:rPr>
              <a:t>Linear Dynamic Problems</a:t>
            </a:r>
          </a:p>
        </p:txBody>
      </p:sp>
      <p:pic>
        <p:nvPicPr>
          <p:cNvPr id="8" name="Picture 7">
            <a:extLst>
              <a:ext uri="{FF2B5EF4-FFF2-40B4-BE49-F238E27FC236}">
                <a16:creationId xmlns:a16="http://schemas.microsoft.com/office/drawing/2014/main" id="{029D38A7-BD21-882A-ADA1-B80B80A2489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23475" y="145473"/>
            <a:ext cx="5029963" cy="4533900"/>
          </a:xfrm>
          <a:prstGeom prst="rect">
            <a:avLst/>
          </a:prstGeom>
        </p:spPr>
      </p:pic>
      <p:sp>
        <p:nvSpPr>
          <p:cNvPr id="9" name="TextBox 8">
            <a:extLst>
              <a:ext uri="{FF2B5EF4-FFF2-40B4-BE49-F238E27FC236}">
                <a16:creationId xmlns:a16="http://schemas.microsoft.com/office/drawing/2014/main" id="{25B8C9EF-BA64-6FD8-9153-A3CE2A365A52}"/>
              </a:ext>
            </a:extLst>
          </p:cNvPr>
          <p:cNvSpPr txBox="1"/>
          <p:nvPr/>
        </p:nvSpPr>
        <p:spPr>
          <a:xfrm>
            <a:off x="4312227" y="4679373"/>
            <a:ext cx="2081645" cy="307777"/>
          </a:xfrm>
          <a:prstGeom prst="rect">
            <a:avLst/>
          </a:prstGeom>
          <a:noFill/>
        </p:spPr>
        <p:txBody>
          <a:bodyPr wrap="square">
            <a:spAutoFit/>
          </a:bodyPr>
          <a:lstStyle/>
          <a:p>
            <a:pPr algn="just"/>
            <a:r>
              <a:rPr lang="en-US" sz="1400">
                <a:latin typeface="Helvetica Light"/>
                <a:ea typeface="Calibri" panose="020F0502020204030204" pitchFamily="34" charset="0"/>
                <a:cs typeface="Calibri" panose="020F0502020204030204" pitchFamily="34" charset="0"/>
              </a:rPr>
              <a:t>(Chopra, 2020)</a:t>
            </a:r>
          </a:p>
        </p:txBody>
      </p:sp>
      <p:sp>
        <p:nvSpPr>
          <p:cNvPr id="10" name="TextBox 9">
            <a:extLst>
              <a:ext uri="{FF2B5EF4-FFF2-40B4-BE49-F238E27FC236}">
                <a16:creationId xmlns:a16="http://schemas.microsoft.com/office/drawing/2014/main" id="{7FA7BDD4-A2E2-E2D9-7B2C-32E3AD8C86E8}"/>
              </a:ext>
            </a:extLst>
          </p:cNvPr>
          <p:cNvSpPr txBox="1"/>
          <p:nvPr/>
        </p:nvSpPr>
        <p:spPr>
          <a:xfrm>
            <a:off x="376820" y="2540377"/>
            <a:ext cx="3016827" cy="1169551"/>
          </a:xfrm>
          <a:prstGeom prst="rect">
            <a:avLst/>
          </a:prstGeom>
          <a:noFill/>
        </p:spPr>
        <p:txBody>
          <a:bodyPr wrap="square">
            <a:spAutoFit/>
          </a:bodyPr>
          <a:lstStyle/>
          <a:p>
            <a:r>
              <a:rPr lang="en-US" sz="1400">
                <a:latin typeface="Helvetica Light"/>
                <a:ea typeface="Calibri" panose="020F0502020204030204" pitchFamily="34" charset="0"/>
                <a:cs typeface="Calibri" panose="020F0502020204030204" pitchFamily="34" charset="0"/>
              </a:rPr>
              <a:t>Newmark’s method with constant average acceleration is </a:t>
            </a:r>
            <a:r>
              <a:rPr lang="en-US" sz="1400" i="1">
                <a:latin typeface="Helvetica Light"/>
                <a:ea typeface="Calibri" panose="020F0502020204030204" pitchFamily="34" charset="0"/>
                <a:cs typeface="Calibri" panose="020F0502020204030204" pitchFamily="34" charset="0"/>
              </a:rPr>
              <a:t>unconditionally stable procedures, </a:t>
            </a:r>
            <a:r>
              <a:rPr lang="en-US" sz="1400">
                <a:latin typeface="Helvetica Light"/>
                <a:ea typeface="Calibri" panose="020F0502020204030204" pitchFamily="34" charset="0"/>
                <a:cs typeface="Calibri" panose="020F0502020204030204" pitchFamily="34" charset="0"/>
              </a:rPr>
              <a:t>which leads to bounded solutions</a:t>
            </a:r>
          </a:p>
          <a:p>
            <a:r>
              <a:rPr lang="en-US" sz="1400">
                <a:latin typeface="Helvetica Light"/>
                <a:ea typeface="Calibri" panose="020F0502020204030204" pitchFamily="34" charset="0"/>
                <a:cs typeface="Calibri" panose="020F0502020204030204" pitchFamily="34" charset="0"/>
              </a:rPr>
              <a:t>regardless of the time-step length.</a:t>
            </a:r>
          </a:p>
        </p:txBody>
      </p:sp>
      <p:sp>
        <p:nvSpPr>
          <p:cNvPr id="11" name="TextBox 10">
            <a:extLst>
              <a:ext uri="{FF2B5EF4-FFF2-40B4-BE49-F238E27FC236}">
                <a16:creationId xmlns:a16="http://schemas.microsoft.com/office/drawing/2014/main" id="{0D7B6372-DDB1-29D0-EE1A-E0E58AC98E17}"/>
              </a:ext>
            </a:extLst>
          </p:cNvPr>
          <p:cNvSpPr txBox="1"/>
          <p:nvPr/>
        </p:nvSpPr>
        <p:spPr>
          <a:xfrm>
            <a:off x="376820" y="2224344"/>
            <a:ext cx="1091045" cy="369332"/>
          </a:xfrm>
          <a:prstGeom prst="rect">
            <a:avLst/>
          </a:prstGeom>
          <a:noFill/>
        </p:spPr>
        <p:txBody>
          <a:bodyPr wrap="square">
            <a:spAutoFit/>
          </a:bodyPr>
          <a:lstStyle/>
          <a:p>
            <a:pPr algn="just"/>
            <a:r>
              <a:rPr lang="en-US">
                <a:solidFill>
                  <a:srgbClr val="FF0000"/>
                </a:solidFill>
                <a:latin typeface="Helvetica Light"/>
                <a:ea typeface="Calibri" panose="020F0502020204030204" pitchFamily="34" charset="0"/>
                <a:cs typeface="Calibri" panose="020F0502020204030204" pitchFamily="34" charset="0"/>
              </a:rPr>
              <a:t>Stability</a:t>
            </a:r>
          </a:p>
        </p:txBody>
      </p:sp>
      <p:sp>
        <p:nvSpPr>
          <p:cNvPr id="12" name="TextBox 11">
            <a:extLst>
              <a:ext uri="{FF2B5EF4-FFF2-40B4-BE49-F238E27FC236}">
                <a16:creationId xmlns:a16="http://schemas.microsoft.com/office/drawing/2014/main" id="{EB8D8302-EBAA-C6D9-78DD-86C4E3C1BF51}"/>
              </a:ext>
            </a:extLst>
          </p:cNvPr>
          <p:cNvSpPr txBox="1"/>
          <p:nvPr/>
        </p:nvSpPr>
        <p:spPr>
          <a:xfrm>
            <a:off x="4355523" y="365906"/>
            <a:ext cx="1291936" cy="369332"/>
          </a:xfrm>
          <a:prstGeom prst="rect">
            <a:avLst/>
          </a:prstGeom>
          <a:noFill/>
        </p:spPr>
        <p:txBody>
          <a:bodyPr wrap="square">
            <a:spAutoFit/>
          </a:bodyPr>
          <a:lstStyle/>
          <a:p>
            <a:pPr algn="just"/>
            <a:r>
              <a:rPr lang="en-US">
                <a:solidFill>
                  <a:srgbClr val="FF0000"/>
                </a:solidFill>
                <a:latin typeface="Helvetica Light"/>
                <a:ea typeface="Calibri" panose="020F0502020204030204" pitchFamily="34" charset="0"/>
                <a:cs typeface="Calibri" panose="020F0502020204030204" pitchFamily="34" charset="0"/>
              </a:rPr>
              <a:t>Accuracy</a:t>
            </a:r>
          </a:p>
        </p:txBody>
      </p:sp>
      <p:sp>
        <p:nvSpPr>
          <p:cNvPr id="14" name="TextBox 13">
            <a:extLst>
              <a:ext uri="{FF2B5EF4-FFF2-40B4-BE49-F238E27FC236}">
                <a16:creationId xmlns:a16="http://schemas.microsoft.com/office/drawing/2014/main" id="{A323DBFD-384F-1497-CCDE-9F574E75BE2B}"/>
              </a:ext>
            </a:extLst>
          </p:cNvPr>
          <p:cNvSpPr txBox="1"/>
          <p:nvPr/>
        </p:nvSpPr>
        <p:spPr>
          <a:xfrm>
            <a:off x="364020" y="1202798"/>
            <a:ext cx="3042426" cy="954107"/>
          </a:xfrm>
          <a:prstGeom prst="rect">
            <a:avLst/>
          </a:prstGeom>
          <a:noFill/>
        </p:spPr>
        <p:txBody>
          <a:bodyPr wrap="square">
            <a:spAutoFit/>
          </a:bodyPr>
          <a:lstStyle/>
          <a:p>
            <a:r>
              <a:rPr lang="en-US" sz="1400" b="1">
                <a:latin typeface="Helvetica Light"/>
                <a:ea typeface="Calibri" panose="020F0502020204030204" pitchFamily="34" charset="0"/>
                <a:cs typeface="Calibri" panose="020F0502020204030204" pitchFamily="34" charset="0"/>
              </a:rPr>
              <a:t>Newmark’s method</a:t>
            </a:r>
            <a:r>
              <a:rPr lang="en-US" sz="1400">
                <a:latin typeface="Helvetica Light"/>
                <a:ea typeface="Calibri" panose="020F0502020204030204" pitchFamily="34" charset="0"/>
                <a:cs typeface="Calibri" panose="020F0502020204030204" pitchFamily="34" charset="0"/>
              </a:rPr>
              <a:t>: a single-step, </a:t>
            </a:r>
            <a:r>
              <a:rPr lang="en-US" sz="1400" i="1">
                <a:latin typeface="Helvetica Light"/>
                <a:ea typeface="Calibri" panose="020F0502020204030204" pitchFamily="34" charset="0"/>
                <a:cs typeface="Calibri" panose="020F0502020204030204" pitchFamily="34" charset="0"/>
              </a:rPr>
              <a:t>second-order</a:t>
            </a:r>
            <a:r>
              <a:rPr lang="en-US" sz="1400">
                <a:latin typeface="Helvetica Light"/>
                <a:ea typeface="Calibri" panose="020F0502020204030204" pitchFamily="34" charset="0"/>
                <a:cs typeface="Calibri" panose="020F0502020204030204" pitchFamily="34" charset="0"/>
              </a:rPr>
              <a:t> accuracy scheme (a special trapezoidal rule method).</a:t>
            </a:r>
          </a:p>
          <a:p>
            <a:r>
              <a:rPr lang="en-US" sz="1400">
                <a:latin typeface="Helvetica Light"/>
                <a:ea typeface="Calibri" panose="020F0502020204030204" pitchFamily="34" charset="0"/>
                <a:cs typeface="Calibri" panose="020F0502020204030204" pitchFamily="34" charset="0"/>
              </a:rPr>
              <a:t>  </a:t>
            </a:r>
            <a:endParaRPr lang="en-US" sz="1400"/>
          </a:p>
        </p:txBody>
      </p:sp>
    </p:spTree>
    <p:extLst>
      <p:ext uri="{BB962C8B-B14F-4D97-AF65-F5344CB8AC3E}">
        <p14:creationId xmlns:p14="http://schemas.microsoft.com/office/powerpoint/2010/main" val="3992443374"/>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BA9849-BDDA-49EB-DE7F-0F271E5CD398}"/>
              </a:ext>
            </a:extLst>
          </p:cNvPr>
          <p:cNvSpPr txBox="1"/>
          <p:nvPr/>
        </p:nvSpPr>
        <p:spPr>
          <a:xfrm>
            <a:off x="364020" y="323869"/>
            <a:ext cx="3743853" cy="400110"/>
          </a:xfrm>
          <a:prstGeom prst="rect">
            <a:avLst/>
          </a:prstGeom>
          <a:noFill/>
        </p:spPr>
        <p:txBody>
          <a:bodyPr wrap="square">
            <a:spAutoFit/>
          </a:bodyPr>
          <a:lstStyle/>
          <a:p>
            <a:r>
              <a:rPr lang="en-US" sz="2000">
                <a:latin typeface="Helvetica Light"/>
                <a:ea typeface="Calibri" panose="020F0502020204030204" pitchFamily="34" charset="0"/>
                <a:cs typeface="Calibri" panose="020F0502020204030204" pitchFamily="34" charset="0"/>
              </a:rPr>
              <a:t>Non-Linear Dynamic Problems</a:t>
            </a:r>
          </a:p>
        </p:txBody>
      </p:sp>
      <p:pic>
        <p:nvPicPr>
          <p:cNvPr id="8" name="Picture 7">
            <a:extLst>
              <a:ext uri="{FF2B5EF4-FFF2-40B4-BE49-F238E27FC236}">
                <a16:creationId xmlns:a16="http://schemas.microsoft.com/office/drawing/2014/main" id="{029D38A7-BD21-882A-ADA1-B80B80A2489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823475" y="145473"/>
            <a:ext cx="5029963" cy="4533900"/>
          </a:xfrm>
          <a:prstGeom prst="rect">
            <a:avLst/>
          </a:prstGeom>
        </p:spPr>
      </p:pic>
      <p:sp>
        <p:nvSpPr>
          <p:cNvPr id="9" name="TextBox 8">
            <a:extLst>
              <a:ext uri="{FF2B5EF4-FFF2-40B4-BE49-F238E27FC236}">
                <a16:creationId xmlns:a16="http://schemas.microsoft.com/office/drawing/2014/main" id="{25B8C9EF-BA64-6FD8-9153-A3CE2A365A52}"/>
              </a:ext>
            </a:extLst>
          </p:cNvPr>
          <p:cNvSpPr txBox="1"/>
          <p:nvPr/>
        </p:nvSpPr>
        <p:spPr>
          <a:xfrm>
            <a:off x="4312227" y="4679373"/>
            <a:ext cx="2081645" cy="307777"/>
          </a:xfrm>
          <a:prstGeom prst="rect">
            <a:avLst/>
          </a:prstGeom>
          <a:noFill/>
        </p:spPr>
        <p:txBody>
          <a:bodyPr wrap="square">
            <a:spAutoFit/>
          </a:bodyPr>
          <a:lstStyle/>
          <a:p>
            <a:pPr algn="just"/>
            <a:r>
              <a:rPr lang="en-US" sz="1400">
                <a:latin typeface="Helvetica Light"/>
                <a:ea typeface="Calibri" panose="020F0502020204030204" pitchFamily="34" charset="0"/>
                <a:cs typeface="Calibri" panose="020F0502020204030204" pitchFamily="34" charset="0"/>
              </a:rPr>
              <a:t>(Chopra, 2020)</a:t>
            </a:r>
          </a:p>
        </p:txBody>
      </p:sp>
      <p:sp>
        <p:nvSpPr>
          <p:cNvPr id="11" name="TextBox 10">
            <a:extLst>
              <a:ext uri="{FF2B5EF4-FFF2-40B4-BE49-F238E27FC236}">
                <a16:creationId xmlns:a16="http://schemas.microsoft.com/office/drawing/2014/main" id="{0D7B6372-DDB1-29D0-EE1A-E0E58AC98E17}"/>
              </a:ext>
            </a:extLst>
          </p:cNvPr>
          <p:cNvSpPr txBox="1"/>
          <p:nvPr/>
        </p:nvSpPr>
        <p:spPr>
          <a:xfrm>
            <a:off x="364020" y="1081344"/>
            <a:ext cx="1091045" cy="369332"/>
          </a:xfrm>
          <a:prstGeom prst="rect">
            <a:avLst/>
          </a:prstGeom>
          <a:noFill/>
        </p:spPr>
        <p:txBody>
          <a:bodyPr wrap="square">
            <a:spAutoFit/>
          </a:bodyPr>
          <a:lstStyle/>
          <a:p>
            <a:pPr algn="just"/>
            <a:r>
              <a:rPr lang="en-US">
                <a:solidFill>
                  <a:srgbClr val="FF0000"/>
                </a:solidFill>
                <a:latin typeface="Helvetica Light"/>
                <a:ea typeface="Calibri" panose="020F0502020204030204" pitchFamily="34" charset="0"/>
                <a:cs typeface="Calibri" panose="020F0502020204030204" pitchFamily="34" charset="0"/>
              </a:rPr>
              <a:t>Stability</a:t>
            </a:r>
          </a:p>
        </p:txBody>
      </p:sp>
      <p:sp>
        <p:nvSpPr>
          <p:cNvPr id="12" name="TextBox 11">
            <a:extLst>
              <a:ext uri="{FF2B5EF4-FFF2-40B4-BE49-F238E27FC236}">
                <a16:creationId xmlns:a16="http://schemas.microsoft.com/office/drawing/2014/main" id="{EB8D8302-EBAA-C6D9-78DD-86C4E3C1BF51}"/>
              </a:ext>
            </a:extLst>
          </p:cNvPr>
          <p:cNvSpPr txBox="1"/>
          <p:nvPr/>
        </p:nvSpPr>
        <p:spPr>
          <a:xfrm>
            <a:off x="4355523" y="365906"/>
            <a:ext cx="1291936" cy="369332"/>
          </a:xfrm>
          <a:prstGeom prst="rect">
            <a:avLst/>
          </a:prstGeom>
          <a:noFill/>
        </p:spPr>
        <p:txBody>
          <a:bodyPr wrap="square">
            <a:spAutoFit/>
          </a:bodyPr>
          <a:lstStyle/>
          <a:p>
            <a:pPr algn="just"/>
            <a:r>
              <a:rPr lang="en-US">
                <a:solidFill>
                  <a:srgbClr val="FF0000"/>
                </a:solidFill>
                <a:latin typeface="Helvetica Light"/>
                <a:ea typeface="Calibri" panose="020F0502020204030204" pitchFamily="34" charset="0"/>
                <a:cs typeface="Calibri" panose="020F0502020204030204" pitchFamily="34" charset="0"/>
              </a:rPr>
              <a:t>Accuracy</a:t>
            </a:r>
          </a:p>
        </p:txBody>
      </p:sp>
      <p:sp>
        <p:nvSpPr>
          <p:cNvPr id="3" name="TextBox 2">
            <a:extLst>
              <a:ext uri="{FF2B5EF4-FFF2-40B4-BE49-F238E27FC236}">
                <a16:creationId xmlns:a16="http://schemas.microsoft.com/office/drawing/2014/main" id="{42A30571-A69A-56DA-14CA-4C1ADC87CEE3}"/>
              </a:ext>
            </a:extLst>
          </p:cNvPr>
          <p:cNvSpPr txBox="1"/>
          <p:nvPr/>
        </p:nvSpPr>
        <p:spPr>
          <a:xfrm>
            <a:off x="364020" y="1450676"/>
            <a:ext cx="3459455" cy="3308598"/>
          </a:xfrm>
          <a:prstGeom prst="rect">
            <a:avLst/>
          </a:prstGeom>
          <a:noFill/>
        </p:spPr>
        <p:txBody>
          <a:bodyPr wrap="square">
            <a:spAutoFit/>
          </a:bodyPr>
          <a:lstStyle/>
          <a:p>
            <a:pPr algn="l"/>
            <a:r>
              <a:rPr lang="en-US" sz="1100" b="0" i="0" u="none" strike="noStrike" baseline="0" dirty="0">
                <a:latin typeface="Helvetica Light"/>
              </a:rPr>
              <a:t>“In publications of time integration methods for linear dynamical systems, </a:t>
            </a:r>
            <a:r>
              <a:rPr lang="en-US" sz="1100" b="1" i="0" u="none" strike="noStrike" baseline="0" dirty="0">
                <a:latin typeface="Helvetica Light"/>
              </a:rPr>
              <a:t>the main topic is the order of accuracy, because the criterion for unconditionally stability is easy to satisfy for most of the algorithms</a:t>
            </a:r>
            <a:r>
              <a:rPr lang="en-US" sz="1100" b="0" i="0" u="none" strike="noStrike" baseline="0" dirty="0">
                <a:latin typeface="Helvetica Light"/>
              </a:rPr>
              <a:t>. </a:t>
            </a:r>
          </a:p>
          <a:p>
            <a:pPr algn="l"/>
            <a:endParaRPr lang="en-US" sz="1100" dirty="0">
              <a:latin typeface="Helvetica Light"/>
            </a:endParaRPr>
          </a:p>
          <a:p>
            <a:pPr algn="l"/>
            <a:r>
              <a:rPr lang="en-US" sz="1100" b="0" i="0" u="none" strike="noStrike" baseline="0" dirty="0">
                <a:latin typeface="Helvetica Light"/>
              </a:rPr>
              <a:t>On the other hand, in the case of a non-linear dynamical system, the main interest in numerical dynamics is focused on the numerical stability of the algorithms. The reason for this change of interest is the problem of numerical stability in non-linear dynamics: </a:t>
            </a:r>
            <a:r>
              <a:rPr lang="en-US" sz="1100" b="1" i="0" u="none" strike="noStrike" baseline="0" dirty="0">
                <a:latin typeface="Helvetica Light"/>
              </a:rPr>
              <a:t>Algorithms which are unconditional stable for linear dynamics often lose this stability in the non-linear case</a:t>
            </a:r>
            <a:r>
              <a:rPr lang="en-US" sz="1100" b="0" i="0" u="none" strike="noStrike" baseline="0" dirty="0">
                <a:latin typeface="Helvetica Light"/>
              </a:rPr>
              <a:t>. </a:t>
            </a:r>
          </a:p>
          <a:p>
            <a:pPr algn="l"/>
            <a:endParaRPr lang="en-US" sz="1100" dirty="0">
              <a:latin typeface="Helvetica Light"/>
            </a:endParaRPr>
          </a:p>
          <a:p>
            <a:pPr algn="l"/>
            <a:r>
              <a:rPr lang="en-US" sz="1100" b="0" i="0" u="none" strike="noStrike" baseline="0" dirty="0">
                <a:latin typeface="Helvetica Light"/>
              </a:rPr>
              <a:t>Instead, spectral stability is required, which is only a necessary condition for stable time integration schemes in non-linear dynamics. </a:t>
            </a:r>
            <a:r>
              <a:rPr lang="en-US" sz="1100" b="1" i="0" u="none" strike="noStrike" baseline="0" dirty="0">
                <a:latin typeface="Helvetica Light"/>
              </a:rPr>
              <a:t>A sufficient condition in the non-linear regime is the </a:t>
            </a:r>
            <a:r>
              <a:rPr lang="en-US" sz="1100" b="1" i="0" u="none" strike="noStrike" baseline="0" dirty="0">
                <a:solidFill>
                  <a:srgbClr val="FF0000"/>
                </a:solidFill>
                <a:latin typeface="Helvetica Light"/>
              </a:rPr>
              <a:t>conservation or decay of the total energy </a:t>
            </a:r>
            <a:r>
              <a:rPr lang="en-US" sz="1100" b="1" i="0" u="none" strike="noStrike" baseline="0" dirty="0">
                <a:latin typeface="Helvetica Light"/>
              </a:rPr>
              <a:t>within a time step</a:t>
            </a:r>
            <a:r>
              <a:rPr lang="en-US" sz="1100" b="0" i="0" u="none" strike="noStrike" baseline="0" dirty="0">
                <a:latin typeface="Helvetica Light"/>
              </a:rPr>
              <a:t>.” (Kuhl and Crisfield, 1999)</a:t>
            </a:r>
            <a:endParaRPr lang="en-US" sz="1100" dirty="0">
              <a:latin typeface="Helvetica Light"/>
            </a:endParaRPr>
          </a:p>
        </p:txBody>
      </p:sp>
    </p:spTree>
    <p:extLst>
      <p:ext uri="{BB962C8B-B14F-4D97-AF65-F5344CB8AC3E}">
        <p14:creationId xmlns:p14="http://schemas.microsoft.com/office/powerpoint/2010/main" val="1626135956"/>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0EBE0-2981-4EAF-BA3C-9EC627C15BFA}"/>
              </a:ext>
            </a:extLst>
          </p:cNvPr>
          <p:cNvSpPr txBox="1"/>
          <p:nvPr/>
        </p:nvSpPr>
        <p:spPr>
          <a:xfrm>
            <a:off x="364020" y="323869"/>
            <a:ext cx="3743853" cy="400110"/>
          </a:xfrm>
          <a:prstGeom prst="rect">
            <a:avLst/>
          </a:prstGeom>
          <a:noFill/>
        </p:spPr>
        <p:txBody>
          <a:bodyPr wrap="square">
            <a:spAutoFit/>
          </a:bodyPr>
          <a:lstStyle/>
          <a:p>
            <a:r>
              <a:rPr lang="en-US" sz="2000">
                <a:latin typeface="Helvetica Light"/>
                <a:ea typeface="Calibri" panose="020F0502020204030204" pitchFamily="34" charset="0"/>
                <a:cs typeface="Calibri" panose="020F0502020204030204" pitchFamily="34" charset="0"/>
              </a:rPr>
              <a:t>Non-Linear Dynamic Problems</a:t>
            </a:r>
          </a:p>
        </p:txBody>
      </p:sp>
      <p:sp>
        <p:nvSpPr>
          <p:cNvPr id="4" name="TextBox 3">
            <a:extLst>
              <a:ext uri="{FF2B5EF4-FFF2-40B4-BE49-F238E27FC236}">
                <a16:creationId xmlns:a16="http://schemas.microsoft.com/office/drawing/2014/main" id="{6508557E-597D-D618-9A2D-2951FDB6893E}"/>
              </a:ext>
            </a:extLst>
          </p:cNvPr>
          <p:cNvSpPr txBox="1"/>
          <p:nvPr/>
        </p:nvSpPr>
        <p:spPr>
          <a:xfrm>
            <a:off x="364020" y="1140589"/>
            <a:ext cx="7927926" cy="2862322"/>
          </a:xfrm>
          <a:prstGeom prst="rect">
            <a:avLst/>
          </a:prstGeom>
          <a:noFill/>
        </p:spPr>
        <p:txBody>
          <a:bodyPr wrap="square">
            <a:spAutoFit/>
          </a:bodyPr>
          <a:lstStyle/>
          <a:p>
            <a:r>
              <a:rPr lang="en-US" sz="1800" b="0" i="0" u="none" strike="noStrike" baseline="0">
                <a:latin typeface="Helvetica Light"/>
              </a:rPr>
              <a:t>Once the stability is no long guarantee (i.e., size of time step matter),  numerical damping or amplitude decay mentioned in Chopra’s book would play an important role in both stability and accuracy of the numerical integration method. </a:t>
            </a:r>
          </a:p>
          <a:p>
            <a:endParaRPr lang="en-US">
              <a:latin typeface="Helvetica Light"/>
            </a:endParaRPr>
          </a:p>
          <a:p>
            <a:endParaRPr lang="en-US">
              <a:latin typeface="Helvetica Light"/>
            </a:endParaRPr>
          </a:p>
          <a:p>
            <a:r>
              <a:rPr lang="en-US">
                <a:latin typeface="Helvetica Light"/>
              </a:rPr>
              <a:t>In other words, we somehow need </a:t>
            </a:r>
            <a:r>
              <a:rPr lang="en-US" b="1">
                <a:latin typeface="Helvetica Light"/>
              </a:rPr>
              <a:t>Numerical Damping </a:t>
            </a:r>
            <a:r>
              <a:rPr lang="en-US">
                <a:latin typeface="Helvetica Light"/>
              </a:rPr>
              <a:t>to</a:t>
            </a:r>
            <a:r>
              <a:rPr lang="en-US" b="1">
                <a:latin typeface="Helvetica Light"/>
              </a:rPr>
              <a:t> </a:t>
            </a:r>
            <a:r>
              <a:rPr lang="en-US">
                <a:latin typeface="Helvetica Light"/>
              </a:rPr>
              <a:t>stabilizes the numerical integration scheme </a:t>
            </a:r>
            <a:r>
              <a:rPr lang="en-US" b="1">
                <a:latin typeface="Helvetica Light"/>
              </a:rPr>
              <a:t>by damping out the unwanted high frequency modes</a:t>
            </a:r>
            <a:r>
              <a:rPr lang="en-US">
                <a:latin typeface="Helvetica Light"/>
              </a:rPr>
              <a:t>, which contains frequency that is much smaller than the time step that we can practically use.</a:t>
            </a:r>
            <a:endParaRPr lang="en-US"/>
          </a:p>
        </p:txBody>
      </p:sp>
    </p:spTree>
    <p:extLst>
      <p:ext uri="{BB962C8B-B14F-4D97-AF65-F5344CB8AC3E}">
        <p14:creationId xmlns:p14="http://schemas.microsoft.com/office/powerpoint/2010/main" val="1169512558"/>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5EF7DE-DBA0-7BE7-D315-DB9B01507FDC}"/>
              </a:ext>
            </a:extLst>
          </p:cNvPr>
          <p:cNvPicPr>
            <a:picLocks noChangeAspect="1"/>
          </p:cNvPicPr>
          <p:nvPr/>
        </p:nvPicPr>
        <p:blipFill>
          <a:blip r:embed="rId2"/>
          <a:stretch>
            <a:fillRect/>
          </a:stretch>
        </p:blipFill>
        <p:spPr>
          <a:xfrm>
            <a:off x="450273" y="779313"/>
            <a:ext cx="7160994" cy="4149565"/>
          </a:xfrm>
          <a:prstGeom prst="rect">
            <a:avLst/>
          </a:prstGeom>
        </p:spPr>
      </p:pic>
      <p:sp>
        <p:nvSpPr>
          <p:cNvPr id="4" name="TextBox 3">
            <a:extLst>
              <a:ext uri="{FF2B5EF4-FFF2-40B4-BE49-F238E27FC236}">
                <a16:creationId xmlns:a16="http://schemas.microsoft.com/office/drawing/2014/main" id="{F2A965F2-D15F-6753-19A7-5352012AD28C}"/>
              </a:ext>
            </a:extLst>
          </p:cNvPr>
          <p:cNvSpPr txBox="1"/>
          <p:nvPr/>
        </p:nvSpPr>
        <p:spPr>
          <a:xfrm>
            <a:off x="364020" y="323869"/>
            <a:ext cx="7020453" cy="400110"/>
          </a:xfrm>
          <a:prstGeom prst="rect">
            <a:avLst/>
          </a:prstGeom>
          <a:noFill/>
        </p:spPr>
        <p:txBody>
          <a:bodyPr wrap="square">
            <a:spAutoFit/>
          </a:bodyPr>
          <a:lstStyle/>
          <a:p>
            <a:r>
              <a:rPr lang="en-US" sz="2000">
                <a:latin typeface="Helvetica Light"/>
                <a:ea typeface="Calibri" panose="020F0502020204030204" pitchFamily="34" charset="0"/>
                <a:cs typeface="Calibri" panose="020F0502020204030204" pitchFamily="34" charset="0"/>
              </a:rPr>
              <a:t>Numerical stability of Non-Linear Dynamic Problems</a:t>
            </a:r>
          </a:p>
        </p:txBody>
      </p:sp>
    </p:spTree>
    <p:extLst>
      <p:ext uri="{BB962C8B-B14F-4D97-AF65-F5344CB8AC3E}">
        <p14:creationId xmlns:p14="http://schemas.microsoft.com/office/powerpoint/2010/main" val="4165464022"/>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1FB731-3E11-9A0E-24EE-772B780B51AC}"/>
              </a:ext>
            </a:extLst>
          </p:cNvPr>
          <p:cNvPicPr>
            <a:picLocks noChangeAspect="1"/>
          </p:cNvPicPr>
          <p:nvPr/>
        </p:nvPicPr>
        <p:blipFill>
          <a:blip r:embed="rId2"/>
          <a:stretch>
            <a:fillRect/>
          </a:stretch>
        </p:blipFill>
        <p:spPr>
          <a:xfrm>
            <a:off x="2121575" y="463449"/>
            <a:ext cx="4728804" cy="2487569"/>
          </a:xfrm>
          <a:prstGeom prst="rect">
            <a:avLst/>
          </a:prstGeom>
        </p:spPr>
      </p:pic>
      <p:pic>
        <p:nvPicPr>
          <p:cNvPr id="5" name="Picture 4">
            <a:extLst>
              <a:ext uri="{FF2B5EF4-FFF2-40B4-BE49-F238E27FC236}">
                <a16:creationId xmlns:a16="http://schemas.microsoft.com/office/drawing/2014/main" id="{614E342A-0FF5-C27C-9D66-46643614E672}"/>
              </a:ext>
            </a:extLst>
          </p:cNvPr>
          <p:cNvPicPr>
            <a:picLocks noChangeAspect="1"/>
          </p:cNvPicPr>
          <p:nvPr/>
        </p:nvPicPr>
        <p:blipFill>
          <a:blip r:embed="rId3"/>
          <a:stretch>
            <a:fillRect/>
          </a:stretch>
        </p:blipFill>
        <p:spPr>
          <a:xfrm>
            <a:off x="1899473" y="3131127"/>
            <a:ext cx="4950906" cy="1424233"/>
          </a:xfrm>
          <a:prstGeom prst="rect">
            <a:avLst/>
          </a:prstGeom>
        </p:spPr>
      </p:pic>
    </p:spTree>
    <p:extLst>
      <p:ext uri="{BB962C8B-B14F-4D97-AF65-F5344CB8AC3E}">
        <p14:creationId xmlns:p14="http://schemas.microsoft.com/office/powerpoint/2010/main" val="15545811"/>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9C0106-4F19-E3C4-8780-A60C0BF5504E}"/>
              </a:ext>
            </a:extLst>
          </p:cNvPr>
          <p:cNvPicPr>
            <a:picLocks noChangeAspect="1"/>
          </p:cNvPicPr>
          <p:nvPr/>
        </p:nvPicPr>
        <p:blipFill>
          <a:blip r:embed="rId2"/>
          <a:stretch>
            <a:fillRect/>
          </a:stretch>
        </p:blipFill>
        <p:spPr>
          <a:xfrm>
            <a:off x="477981" y="407732"/>
            <a:ext cx="7308418" cy="432803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C069DEC-764F-5A3B-2E74-80E297CF2836}"/>
                  </a:ext>
                </a:extLst>
              </p14:cNvPr>
              <p14:cNvContentPartPr/>
              <p14:nvPr/>
            </p14:nvContentPartPr>
            <p14:xfrm>
              <a:off x="3947869" y="2851255"/>
              <a:ext cx="285480" cy="1114200"/>
            </p14:xfrm>
          </p:contentPart>
        </mc:Choice>
        <mc:Fallback xmlns="">
          <p:pic>
            <p:nvPicPr>
              <p:cNvPr id="6" name="Ink 5">
                <a:extLst>
                  <a:ext uri="{FF2B5EF4-FFF2-40B4-BE49-F238E27FC236}">
                    <a16:creationId xmlns:a16="http://schemas.microsoft.com/office/drawing/2014/main" id="{BC069DEC-764F-5A3B-2E74-80E297CF2836}"/>
                  </a:ext>
                </a:extLst>
              </p:cNvPr>
              <p:cNvPicPr/>
              <p:nvPr/>
            </p:nvPicPr>
            <p:blipFill>
              <a:blip r:embed="rId4"/>
              <a:stretch>
                <a:fillRect/>
              </a:stretch>
            </p:blipFill>
            <p:spPr>
              <a:xfrm>
                <a:off x="3911869" y="2779255"/>
                <a:ext cx="357120" cy="1257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EA86F1D-2E42-080E-46EE-BC5E80101718}"/>
                  </a:ext>
                </a:extLst>
              </p14:cNvPr>
              <p14:cNvContentPartPr/>
              <p14:nvPr/>
            </p14:nvContentPartPr>
            <p14:xfrm>
              <a:off x="7314949" y="3056095"/>
              <a:ext cx="257760" cy="866160"/>
            </p14:xfrm>
          </p:contentPart>
        </mc:Choice>
        <mc:Fallback xmlns="">
          <p:pic>
            <p:nvPicPr>
              <p:cNvPr id="7" name="Ink 6">
                <a:extLst>
                  <a:ext uri="{FF2B5EF4-FFF2-40B4-BE49-F238E27FC236}">
                    <a16:creationId xmlns:a16="http://schemas.microsoft.com/office/drawing/2014/main" id="{EEA86F1D-2E42-080E-46EE-BC5E80101718}"/>
                  </a:ext>
                </a:extLst>
              </p:cNvPr>
              <p:cNvPicPr/>
              <p:nvPr/>
            </p:nvPicPr>
            <p:blipFill>
              <a:blip r:embed="rId6"/>
              <a:stretch>
                <a:fillRect/>
              </a:stretch>
            </p:blipFill>
            <p:spPr>
              <a:xfrm>
                <a:off x="7278899" y="2984095"/>
                <a:ext cx="329500" cy="1009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E335655D-2B61-54C0-F1CB-3EEBC54C7692}"/>
                  </a:ext>
                </a:extLst>
              </p14:cNvPr>
              <p14:cNvContentPartPr/>
              <p14:nvPr/>
            </p14:nvContentPartPr>
            <p14:xfrm>
              <a:off x="5575069" y="2976895"/>
              <a:ext cx="330840" cy="197280"/>
            </p14:xfrm>
          </p:contentPart>
        </mc:Choice>
        <mc:Fallback xmlns="">
          <p:pic>
            <p:nvPicPr>
              <p:cNvPr id="8" name="Ink 7">
                <a:extLst>
                  <a:ext uri="{FF2B5EF4-FFF2-40B4-BE49-F238E27FC236}">
                    <a16:creationId xmlns:a16="http://schemas.microsoft.com/office/drawing/2014/main" id="{E335655D-2B61-54C0-F1CB-3EEBC54C7692}"/>
                  </a:ext>
                </a:extLst>
              </p:cNvPr>
              <p:cNvPicPr/>
              <p:nvPr/>
            </p:nvPicPr>
            <p:blipFill>
              <a:blip r:embed="rId8"/>
              <a:stretch>
                <a:fillRect/>
              </a:stretch>
            </p:blipFill>
            <p:spPr>
              <a:xfrm>
                <a:off x="5539030" y="2904895"/>
                <a:ext cx="402558" cy="340920"/>
              </a:xfrm>
              <a:prstGeom prst="rect">
                <a:avLst/>
              </a:prstGeom>
            </p:spPr>
          </p:pic>
        </mc:Fallback>
      </mc:AlternateContent>
      <p:sp>
        <p:nvSpPr>
          <p:cNvPr id="10" name="TextBox 9">
            <a:extLst>
              <a:ext uri="{FF2B5EF4-FFF2-40B4-BE49-F238E27FC236}">
                <a16:creationId xmlns:a16="http://schemas.microsoft.com/office/drawing/2014/main" id="{0A8900EE-44E2-48B0-0E1A-F6B7DF6147F7}"/>
              </a:ext>
            </a:extLst>
          </p:cNvPr>
          <p:cNvSpPr txBox="1"/>
          <p:nvPr/>
        </p:nvSpPr>
        <p:spPr>
          <a:xfrm>
            <a:off x="4333081" y="79733"/>
            <a:ext cx="4572000" cy="1384995"/>
          </a:xfrm>
          <a:prstGeom prst="rect">
            <a:avLst/>
          </a:prstGeom>
          <a:noFill/>
        </p:spPr>
        <p:txBody>
          <a:bodyPr wrap="square">
            <a:spAutoFit/>
          </a:bodyPr>
          <a:lstStyle/>
          <a:p>
            <a:pPr algn="l"/>
            <a:r>
              <a:rPr lang="en-US" sz="1200" b="0" i="0" u="none" strike="noStrike" baseline="0">
                <a:latin typeface="Helvetica Light"/>
              </a:rPr>
              <a:t>“High frequency modes which are inaccurately resolved</a:t>
            </a:r>
          </a:p>
          <a:p>
            <a:pPr algn="l"/>
            <a:r>
              <a:rPr lang="en-US" sz="1200" b="0" i="0" u="none" strike="noStrike" baseline="0">
                <a:latin typeface="Helvetica Light"/>
              </a:rPr>
              <a:t>with the time step used may then deteriorate the overall solution accuracy. Also, these methods may result in non-symmetric tangent stiffness matrices and the solution of a scalar variable either at the integration points or over each element in an averaged sense. Hence, these integration schemes are computationally costly.” (Bathe, 2005)</a:t>
            </a:r>
            <a:endParaRPr lang="en-US" sz="1200">
              <a:latin typeface="Helvetica Light"/>
            </a:endParaRPr>
          </a:p>
        </p:txBody>
      </p:sp>
    </p:spTree>
    <p:extLst>
      <p:ext uri="{BB962C8B-B14F-4D97-AF65-F5344CB8AC3E}">
        <p14:creationId xmlns:p14="http://schemas.microsoft.com/office/powerpoint/2010/main" val="111980374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D68238-20DB-FF68-D959-A2B2DDCE3A24}"/>
              </a:ext>
            </a:extLst>
          </p:cNvPr>
          <p:cNvSpPr txBox="1"/>
          <p:nvPr/>
        </p:nvSpPr>
        <p:spPr>
          <a:xfrm>
            <a:off x="505690" y="428399"/>
            <a:ext cx="7820891" cy="2031325"/>
          </a:xfrm>
          <a:prstGeom prst="rect">
            <a:avLst/>
          </a:prstGeom>
          <a:noFill/>
        </p:spPr>
        <p:txBody>
          <a:bodyPr wrap="square">
            <a:spAutoFit/>
          </a:bodyPr>
          <a:lstStyle/>
          <a:p>
            <a:r>
              <a:rPr lang="en-US">
                <a:latin typeface="Helvetica Light"/>
                <a:ea typeface="Calibri" panose="020F0502020204030204" pitchFamily="34" charset="0"/>
                <a:cs typeface="Calibri" panose="020F0502020204030204" pitchFamily="34" charset="0"/>
              </a:rPr>
              <a:t>Stiff Differential Equation</a:t>
            </a:r>
          </a:p>
          <a:p>
            <a:endParaRPr lang="en-US">
              <a:latin typeface="Helvetica Light"/>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a:latin typeface="Helvetica Light"/>
                <a:ea typeface="Calibri" panose="020F0502020204030204" pitchFamily="34" charset="0"/>
                <a:cs typeface="Calibri" panose="020F0502020204030204" pitchFamily="34" charset="0"/>
              </a:rPr>
              <a:t>Equations where certain implicit methods perform better, usually tremendously better, than explicit ones (Curtiss and </a:t>
            </a:r>
            <a:r>
              <a:rPr lang="en-US" err="1">
                <a:latin typeface="Helvetica Light"/>
                <a:ea typeface="Calibri" panose="020F0502020204030204" pitchFamily="34" charset="0"/>
                <a:cs typeface="Calibri" panose="020F0502020204030204" pitchFamily="34" charset="0"/>
              </a:rPr>
              <a:t>Hirschfelder</a:t>
            </a:r>
            <a:r>
              <a:rPr lang="en-US">
                <a:latin typeface="Helvetica Light"/>
                <a:ea typeface="Calibri" panose="020F0502020204030204" pitchFamily="34" charset="0"/>
                <a:cs typeface="Calibri" panose="020F0502020204030204" pitchFamily="34" charset="0"/>
              </a:rPr>
              <a:t>, 1952).</a:t>
            </a:r>
          </a:p>
          <a:p>
            <a:pPr marL="285750" indent="-285750">
              <a:buFont typeface="Wingdings" panose="05000000000000000000" pitchFamily="2" charset="2"/>
              <a:buChar char="q"/>
            </a:pPr>
            <a:r>
              <a:rPr lang="en-US">
                <a:latin typeface="Helvetica Light"/>
                <a:ea typeface="Calibri" panose="020F0502020204030204" pitchFamily="34" charset="0"/>
                <a:cs typeface="Calibri" panose="020F0502020204030204" pitchFamily="34" charset="0"/>
              </a:rPr>
              <a:t>If the solution being sought is varying slowly, but there are nearby solutions that vary rapidly, so the numerical method must take small steps to obtain satisfactory results (Leveque, 2007).</a:t>
            </a:r>
          </a:p>
        </p:txBody>
      </p:sp>
      <p:sp>
        <p:nvSpPr>
          <p:cNvPr id="6" name="Rectangle: Rounded Corners 5">
            <a:extLst>
              <a:ext uri="{FF2B5EF4-FFF2-40B4-BE49-F238E27FC236}">
                <a16:creationId xmlns:a16="http://schemas.microsoft.com/office/drawing/2014/main" id="{BC055819-C4E7-DD42-EF3C-9538D6274134}"/>
              </a:ext>
            </a:extLst>
          </p:cNvPr>
          <p:cNvSpPr/>
          <p:nvPr/>
        </p:nvSpPr>
        <p:spPr>
          <a:xfrm>
            <a:off x="381000" y="304797"/>
            <a:ext cx="8014855" cy="2369129"/>
          </a:xfrm>
          <a:prstGeom prst="round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8059407-E09A-1516-7865-6E1118C5AF6D}"/>
              </a:ext>
            </a:extLst>
          </p:cNvPr>
          <p:cNvSpPr txBox="1"/>
          <p:nvPr/>
        </p:nvSpPr>
        <p:spPr>
          <a:xfrm>
            <a:off x="516082" y="2935451"/>
            <a:ext cx="4412672" cy="646331"/>
          </a:xfrm>
          <a:prstGeom prst="rect">
            <a:avLst/>
          </a:prstGeom>
          <a:noFill/>
        </p:spPr>
        <p:txBody>
          <a:bodyPr wrap="square">
            <a:spAutoFit/>
          </a:bodyPr>
          <a:lstStyle/>
          <a:p>
            <a:pPr algn="just"/>
            <a:r>
              <a:rPr lang="en-US" sz="1200" b="1">
                <a:latin typeface="Helvetica Light"/>
                <a:ea typeface="Calibri" panose="020F0502020204030204" pitchFamily="34" charset="0"/>
                <a:cs typeface="Calibri" panose="020F0502020204030204" pitchFamily="34" charset="0"/>
              </a:rPr>
              <a:t>trapezoidal rule + backward differentiation formula (TRBDF2)</a:t>
            </a:r>
            <a:r>
              <a:rPr lang="en-US" sz="1200">
                <a:latin typeface="Helvetica Light"/>
                <a:ea typeface="Calibri" panose="020F0502020204030204" pitchFamily="34" charset="0"/>
                <a:cs typeface="Calibri" panose="020F0502020204030204" pitchFamily="34" charset="0"/>
              </a:rPr>
              <a:t>:</a:t>
            </a:r>
          </a:p>
          <a:p>
            <a:pPr algn="just"/>
            <a:r>
              <a:rPr lang="en-US" sz="1200">
                <a:latin typeface="Helvetica Light"/>
                <a:ea typeface="Calibri" panose="020F0502020204030204" pitchFamily="34" charset="0"/>
                <a:cs typeface="Calibri" panose="020F0502020204030204" pitchFamily="34" charset="0"/>
              </a:rPr>
              <a:t>A composite, single step, second-order accurate integration scheme with two sub-steps. </a:t>
            </a:r>
          </a:p>
        </p:txBody>
      </p:sp>
      <p:pic>
        <p:nvPicPr>
          <p:cNvPr id="4" name="Picture 3">
            <a:extLst>
              <a:ext uri="{FF2B5EF4-FFF2-40B4-BE49-F238E27FC236}">
                <a16:creationId xmlns:a16="http://schemas.microsoft.com/office/drawing/2014/main" id="{356D68FE-818B-6DE9-9131-B83DB8EBEFF0}"/>
              </a:ext>
            </a:extLst>
          </p:cNvPr>
          <p:cNvPicPr>
            <a:picLocks noChangeAspect="1"/>
          </p:cNvPicPr>
          <p:nvPr/>
        </p:nvPicPr>
        <p:blipFill>
          <a:blip r:embed="rId2"/>
          <a:stretch>
            <a:fillRect/>
          </a:stretch>
        </p:blipFill>
        <p:spPr>
          <a:xfrm>
            <a:off x="5008418" y="3161265"/>
            <a:ext cx="3451203" cy="1502104"/>
          </a:xfrm>
          <a:prstGeom prst="rect">
            <a:avLst/>
          </a:prstGeom>
        </p:spPr>
      </p:pic>
      <p:pic>
        <p:nvPicPr>
          <p:cNvPr id="2050" name="Picture 2" descr="MatLab and Azure: A Match Made in Performance Heaven">
            <a:extLst>
              <a:ext uri="{FF2B5EF4-FFF2-40B4-BE49-F238E27FC236}">
                <a16:creationId xmlns:a16="http://schemas.microsoft.com/office/drawing/2014/main" id="{8B3CB3EC-22F9-3248-3B18-A5FFAC361B5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00701" y="2846018"/>
            <a:ext cx="1125880" cy="63049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FB070FC-6376-BCDB-3033-DA0092A32363}"/>
              </a:ext>
            </a:extLst>
          </p:cNvPr>
          <p:cNvSpPr txBox="1"/>
          <p:nvPr/>
        </p:nvSpPr>
        <p:spPr>
          <a:xfrm>
            <a:off x="516082" y="3644144"/>
            <a:ext cx="4572000" cy="261610"/>
          </a:xfrm>
          <a:prstGeom prst="rect">
            <a:avLst/>
          </a:prstGeom>
          <a:noFill/>
        </p:spPr>
        <p:txBody>
          <a:bodyPr wrap="square">
            <a:spAutoFit/>
          </a:bodyPr>
          <a:lstStyle/>
          <a:p>
            <a:r>
              <a:rPr lang="en-US" sz="1100">
                <a:latin typeface="Helvetica Light"/>
                <a:hlinkClick r:id="rId4"/>
              </a:rPr>
              <a:t>Stiff Differential Equations - MATLAB &amp; Simulink (mathworks.com)</a:t>
            </a:r>
            <a:endParaRPr lang="en-US" sz="1100">
              <a:latin typeface="Helvetica Light"/>
            </a:endParaRPr>
          </a:p>
        </p:txBody>
      </p:sp>
      <p:sp>
        <p:nvSpPr>
          <p:cNvPr id="12" name="TextBox 11">
            <a:extLst>
              <a:ext uri="{FF2B5EF4-FFF2-40B4-BE49-F238E27FC236}">
                <a16:creationId xmlns:a16="http://schemas.microsoft.com/office/drawing/2014/main" id="{D5CA9544-E571-46C4-5719-34025DB3F061}"/>
              </a:ext>
            </a:extLst>
          </p:cNvPr>
          <p:cNvSpPr txBox="1"/>
          <p:nvPr/>
        </p:nvSpPr>
        <p:spPr>
          <a:xfrm>
            <a:off x="516082" y="3905669"/>
            <a:ext cx="4572000" cy="261610"/>
          </a:xfrm>
          <a:prstGeom prst="rect">
            <a:avLst/>
          </a:prstGeom>
          <a:noFill/>
        </p:spPr>
        <p:txBody>
          <a:bodyPr wrap="square">
            <a:spAutoFit/>
          </a:bodyPr>
          <a:lstStyle/>
          <a:p>
            <a:r>
              <a:rPr lang="en-US" sz="1100">
                <a:latin typeface="Helvetica Light"/>
                <a:hlinkClick r:id="rId5"/>
              </a:rPr>
              <a:t>https://www.mathworks.com/help/matlab/math/solve-stiff-odes.html</a:t>
            </a:r>
            <a:r>
              <a:rPr lang="en-US" sz="1100">
                <a:latin typeface="Helvetica Light"/>
              </a:rPr>
              <a:t> </a:t>
            </a:r>
          </a:p>
        </p:txBody>
      </p:sp>
    </p:spTree>
    <p:extLst>
      <p:ext uri="{BB962C8B-B14F-4D97-AF65-F5344CB8AC3E}">
        <p14:creationId xmlns:p14="http://schemas.microsoft.com/office/powerpoint/2010/main" val="42129327"/>
      </p:ext>
    </p:extLst>
  </p:cSld>
  <p:clrMapOvr>
    <a:masterClrMapping/>
  </p:clrMapOvr>
  <p:transition>
    <p:wipe dir="r"/>
  </p:transition>
</p:sld>
</file>

<file path=ppt/theme/theme1.xml><?xml version="1.0" encoding="utf-8"?>
<a:theme xmlns:a="http://schemas.openxmlformats.org/drawingml/2006/main" name="Stanford Medicine">
  <a:themeElements>
    <a:clrScheme name="Stanford Medicine">
      <a:dk1>
        <a:sysClr val="windowText" lastClr="000000"/>
      </a:dk1>
      <a:lt1>
        <a:sysClr val="window" lastClr="FFFFFF"/>
      </a:lt1>
      <a:dk2>
        <a:srgbClr val="696253"/>
      </a:dk2>
      <a:lt2>
        <a:srgbClr val="B9AE98"/>
      </a:lt2>
      <a:accent1>
        <a:srgbClr val="C1C1C1"/>
      </a:accent1>
      <a:accent2>
        <a:srgbClr val="780811"/>
      </a:accent2>
      <a:accent3>
        <a:srgbClr val="0B3248"/>
      </a:accent3>
      <a:accent4>
        <a:srgbClr val="0D697F"/>
      </a:accent4>
      <a:accent5>
        <a:srgbClr val="6E8920"/>
      </a:accent5>
      <a:accent6>
        <a:srgbClr val="435119"/>
      </a:accent6>
      <a:hlink>
        <a:srgbClr val="1188AD"/>
      </a:hlink>
      <a:folHlink>
        <a:srgbClr val="1188A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cap="flat" cmpd="sng" algn="ctr">
          <a:solidFill>
            <a:schemeClr val="bg2"/>
          </a:solidFill>
          <a:prstDash val="solid"/>
          <a:round/>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90000"/>
          </a:lnSpc>
          <a:defRPr dirty="0" smtClean="0">
            <a:solidFill>
              <a:srgbClr val="696253"/>
            </a:solidFill>
          </a:defRPr>
        </a:defPPr>
      </a:lstStyle>
    </a:txDef>
  </a:objectDefaults>
  <a:extraClrSchemeLst/>
</a:theme>
</file>

<file path=ppt/theme/theme2.xml><?xml version="1.0" encoding="utf-8"?>
<a:theme xmlns:a="http://schemas.openxmlformats.org/drawingml/2006/main" name="Red Bar">
  <a:themeElements>
    <a:clrScheme name="Stanford Medicine">
      <a:dk1>
        <a:sysClr val="windowText" lastClr="000000"/>
      </a:dk1>
      <a:lt1>
        <a:sysClr val="window" lastClr="FFFFFF"/>
      </a:lt1>
      <a:dk2>
        <a:srgbClr val="696253"/>
      </a:dk2>
      <a:lt2>
        <a:srgbClr val="B9AE98"/>
      </a:lt2>
      <a:accent1>
        <a:srgbClr val="C1C1C1"/>
      </a:accent1>
      <a:accent2>
        <a:srgbClr val="780811"/>
      </a:accent2>
      <a:accent3>
        <a:srgbClr val="0B3248"/>
      </a:accent3>
      <a:accent4>
        <a:srgbClr val="0D697F"/>
      </a:accent4>
      <a:accent5>
        <a:srgbClr val="6E8920"/>
      </a:accent5>
      <a:accent6>
        <a:srgbClr val="435119"/>
      </a:accent6>
      <a:hlink>
        <a:srgbClr val="1188AD"/>
      </a:hlink>
      <a:folHlink>
        <a:srgbClr val="1188A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973</Words>
  <Application>Microsoft Office PowerPoint</Application>
  <PresentationFormat>On-screen Show (16:9)</PresentationFormat>
  <Paragraphs>57</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Helvetica Light</vt:lpstr>
      <vt:lpstr>Arial</vt:lpstr>
      <vt:lpstr>Calibri</vt:lpstr>
      <vt:lpstr>Cambria Math</vt:lpstr>
      <vt:lpstr>Courier New</vt:lpstr>
      <vt:lpstr>Wingdings</vt:lpstr>
      <vt:lpstr>Stanford Medicine</vt:lpstr>
      <vt:lpstr>Red Bar</vt:lpstr>
      <vt:lpstr>Journal Club Meeting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 Dean  Office</dc:creator>
  <cp:lastModifiedBy>Ya-Heng Yang</cp:lastModifiedBy>
  <cp:revision>1</cp:revision>
  <dcterms:created xsi:type="dcterms:W3CDTF">2015-04-29T17:53:16Z</dcterms:created>
  <dcterms:modified xsi:type="dcterms:W3CDTF">2023-09-01T20:54:08Z</dcterms:modified>
</cp:coreProperties>
</file>