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Relationship Id="rId4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0"/>
            <a:ext cx="899797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3350" y="1213200"/>
            <a:ext cx="5990049" cy="39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