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DF92C17-4940-C349-32EA-B44119925EAE}" name="Emin YAZAR" initials="" userId="S::180412058@ogr.ikcu.edu.tr::166d4ba5-9b4a-49c0-83ad-1ba4ee0d1c2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3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7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0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0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3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3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2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6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Model-Based Project: Door Mechanism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İsmail Uğur Demiral, Mehmet Berke Parlat, Emin Yazar, Hasan Ünlü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project successfully designed and analyzed a state-space controller for a door mechanism system, achieving stability, minimized overshoot, and zero steady-state error.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designs a state-space controller for a door mechanism system powered by a DC motor. MATLAB and Simulink are used for validation.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Components:</a:t>
            </a:r>
          </a:p>
          <a:p>
            <a:r>
              <a:t>• DC Motor: Drives the door via rotational motion.</a:t>
            </a:r>
          </a:p>
          <a:p>
            <a:r>
              <a:t>• Gear Mechanism: Translates motor torque to door movement.</a:t>
            </a:r>
          </a:p>
          <a:p>
            <a:r>
              <a:t>Motivation: Enhances convenience and security.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38" y="1014985"/>
            <a:ext cx="7543800" cy="749809"/>
          </a:xfrm>
        </p:spPr>
        <p:txBody>
          <a:bodyPr/>
          <a:lstStyle/>
          <a:p>
            <a:r>
              <a:rPr lang="tr-TR" dirty="0"/>
              <a:t>Mathematical </a:t>
            </a:r>
            <a:r>
              <a:rPr lang="tr-TR" dirty="0" err="1"/>
              <a:t>Modelling</a:t>
            </a:r>
            <a:endParaRPr dirty="0"/>
          </a:p>
        </p:txBody>
      </p:sp>
      <p:pic>
        <p:nvPicPr>
          <p:cNvPr id="5" name="İçerik Yer Tutucusu 4" descr="metin, el yazısı, mürekkep, yazı tipi içeren bir resim&#10;&#10;Açıklama otomatik olarak oluşturuldu">
            <a:extLst>
              <a:ext uri="{FF2B5EF4-FFF2-40B4-BE49-F238E27FC236}">
                <a16:creationId xmlns:a16="http://schemas.microsoft.com/office/drawing/2014/main" id="{47EA9B25-66C3-30C4-AE8F-3D829CC31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62" y="1764794"/>
            <a:ext cx="3826961" cy="4179380"/>
          </a:xfrm>
        </p:spPr>
      </p:pic>
      <p:pic>
        <p:nvPicPr>
          <p:cNvPr id="7" name="Resim 6" descr="metin, yazı tipi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A7448CB5-5FED-8BEC-DE73-11B608C02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2010933"/>
            <a:ext cx="5265848" cy="16149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Veriables</a:t>
            </a:r>
            <a:endParaRPr dirty="0"/>
          </a:p>
        </p:txBody>
      </p:sp>
      <p:pic>
        <p:nvPicPr>
          <p:cNvPr id="5" name="Resim 4" descr="metin, el yazısı, yazı tipi, diyagram içeren bir resim&#10;&#10;Açıklama otomatik olarak oluşturuldu">
            <a:extLst>
              <a:ext uri="{FF2B5EF4-FFF2-40B4-BE49-F238E27FC236}">
                <a16:creationId xmlns:a16="http://schemas.microsoft.com/office/drawing/2014/main" id="{9E5B8F62-99F6-A731-9118-5204237E3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176251"/>
            <a:ext cx="3804384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Simulink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Simulink block diagram was created to simulate the system's behavior.</a:t>
            </a:r>
          </a:p>
        </p:txBody>
      </p:sp>
      <p:pic>
        <p:nvPicPr>
          <p:cNvPr id="5" name="Resim 4" descr="diyagram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7BA23F1E-B18E-674F-FB0D-E86499720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3" y="2650331"/>
            <a:ext cx="6657975" cy="1557338"/>
          </a:xfrm>
          <a:prstGeom prst="rect">
            <a:avLst/>
          </a:prstGeom>
        </p:spPr>
      </p:pic>
      <p:pic>
        <p:nvPicPr>
          <p:cNvPr id="7" name="Resim 6" descr="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9F283A9F-1232-E47F-14D5-0F9AC432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933" y="2650331"/>
            <a:ext cx="2195513" cy="1396524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A8CF192B-D809-0291-35BC-CFFFA9809E53}"/>
              </a:ext>
            </a:extLst>
          </p:cNvPr>
          <p:cNvSpPr txBox="1"/>
          <p:nvPr/>
        </p:nvSpPr>
        <p:spPr>
          <a:xfrm>
            <a:off x="6698933" y="4207669"/>
            <a:ext cx="214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Output of Closed Loop System</a:t>
            </a:r>
            <a:endParaRPr lang="tr-TR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diyagram, çizgi, teknik çizim içeren bir resim&#10;&#10;Açıklama otomatik olarak oluşturuldu">
            <a:extLst>
              <a:ext uri="{FF2B5EF4-FFF2-40B4-BE49-F238E27FC236}">
                <a16:creationId xmlns:a16="http://schemas.microsoft.com/office/drawing/2014/main" id="{2D9BB198-03C9-EA8F-ACA5-8260EFFD5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987" y="466725"/>
            <a:ext cx="6296025" cy="1219200"/>
          </a:xfrm>
        </p:spPr>
      </p:pic>
      <p:pic>
        <p:nvPicPr>
          <p:cNvPr id="7" name="Resim 6" descr="çizgi, öykü gelişim çizgisi; kumpas; grafiğini çıkarma, diyagram, paralel içeren bir resim&#10;&#10;Açıklama otomatik olarak oluşturuldu">
            <a:extLst>
              <a:ext uri="{FF2B5EF4-FFF2-40B4-BE49-F238E27FC236}">
                <a16:creationId xmlns:a16="http://schemas.microsoft.com/office/drawing/2014/main" id="{CEE4C011-4D01-2677-3A2D-392193667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218" y="1905000"/>
            <a:ext cx="5135562" cy="31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0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2F4A24-7B9D-EA0E-CB00-C41AD785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Integral</a:t>
            </a:r>
            <a:r>
              <a:rPr lang="tr-TR" dirty="0"/>
              <a:t> Action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D51066C-5C9A-2AF5-C285-045B8997A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914" y="1957899"/>
            <a:ext cx="3705742" cy="3162741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E77110E-E408-5040-A13D-C0F526FE5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756" y="1957899"/>
            <a:ext cx="4915330" cy="321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6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D10CF30-6902-A4BE-6B9D-5131A912B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987" y="1050735"/>
            <a:ext cx="5397003" cy="4022725"/>
          </a:xfrm>
        </p:spPr>
      </p:pic>
    </p:spTree>
    <p:extLst>
      <p:ext uri="{BB962C8B-B14F-4D97-AF65-F5344CB8AC3E}">
        <p14:creationId xmlns:p14="http://schemas.microsoft.com/office/powerpoint/2010/main" val="1580507026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132</Words>
  <Application>Microsoft Office PowerPoint</Application>
  <PresentationFormat>Ekran Gösterisi (4:3)</PresentationFormat>
  <Paragraphs>17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Geçmişe bakış</vt:lpstr>
      <vt:lpstr>Model-Based Project: Door Mechanism System</vt:lpstr>
      <vt:lpstr>Introduction</vt:lpstr>
      <vt:lpstr>System Description</vt:lpstr>
      <vt:lpstr>Mathematical Modelling</vt:lpstr>
      <vt:lpstr>State Veriables</vt:lpstr>
      <vt:lpstr>Simulink Model</vt:lpstr>
      <vt:lpstr>PowerPoint Sunusu</vt:lpstr>
      <vt:lpstr>Integral Action</vt:lpstr>
      <vt:lpstr>PowerPoint Sunusu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Emin YAZAR</cp:lastModifiedBy>
  <cp:revision>3</cp:revision>
  <dcterms:created xsi:type="dcterms:W3CDTF">2013-01-27T09:14:16Z</dcterms:created>
  <dcterms:modified xsi:type="dcterms:W3CDTF">2025-01-13T22:07:31Z</dcterms:modified>
  <cp:category/>
</cp:coreProperties>
</file>