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notesMasterIdLst>
    <p:notesMasterId r:id="rId15"/>
  </p:notesMasterIdLst>
  <p:sldIdLst>
    <p:sldId id="256" r:id="rId9"/>
    <p:sldId id="257" r:id="rId10"/>
    <p:sldId id="258" r:id="rId11"/>
    <p:sldId id="259" r:id="rId12"/>
    <p:sldId id="260" r:id="rId13"/>
    <p:sldId id="261"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39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391"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392"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393"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394"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1F9A5744-0106-4350-9C03-656DF2EB752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noRot="1" noChangeAspect="1"/>
          </p:cNvSpPr>
          <p:nvPr>
            <p:ph type="sldImg"/>
          </p:nvPr>
        </p:nvSpPr>
        <p:spPr>
          <a:xfrm>
            <a:off x="687388" y="1143000"/>
            <a:ext cx="5478462" cy="3081338"/>
          </a:xfrm>
          <a:prstGeom prst="rect">
            <a:avLst/>
          </a:prstGeom>
          <a:ln w="0">
            <a:noFill/>
          </a:ln>
        </p:spPr>
      </p:sp>
      <p:sp>
        <p:nvSpPr>
          <p:cNvPr id="419" name="PlaceHolder 2"/>
          <p:cNvSpPr>
            <a:spLocks noGrp="1"/>
          </p:cNvSpPr>
          <p:nvPr>
            <p:ph type="body"/>
          </p:nvPr>
        </p:nvSpPr>
        <p:spPr>
          <a:xfrm>
            <a:off x="685800" y="4400640"/>
            <a:ext cx="5481360" cy="3595320"/>
          </a:xfrm>
          <a:prstGeom prst="rect">
            <a:avLst/>
          </a:prstGeom>
          <a:noFill/>
          <a:ln w="0">
            <a:noFill/>
          </a:ln>
        </p:spPr>
        <p:txBody>
          <a:bodyPr lIns="0" tIns="0" rIns="0" bIns="0" anchor="t">
            <a:noAutofit/>
          </a:bodyPr>
          <a:lstStyle/>
          <a:p>
            <a:endParaRPr lang="en-US" sz="2000" b="0" strike="noStrike" spc="-1">
              <a:latin typeface="Arial"/>
            </a:endParaRPr>
          </a:p>
        </p:txBody>
      </p:sp>
      <p:sp>
        <p:nvSpPr>
          <p:cNvPr id="420" name="CustomShape 3"/>
          <p:cNvSpPr/>
          <p:nvPr/>
        </p:nvSpPr>
        <p:spPr>
          <a:xfrm>
            <a:off x="0" y="0"/>
            <a:ext cx="68529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tr-TR" sz="900" b="1" strike="noStrike" spc="-1">
                <a:solidFill>
                  <a:srgbClr val="BFBFBF"/>
                </a:solidFill>
                <a:latin typeface="Arial"/>
                <a:ea typeface="+mn-ea"/>
              </a:rPr>
              <a:t>HAVELSAN ÖZEL</a:t>
            </a:r>
            <a:endParaRPr lang="en-US" sz="900" b="0" strike="noStrike" spc="-1">
              <a:latin typeface="Arial"/>
            </a:endParaRPr>
          </a:p>
          <a:p>
            <a:pPr algn="r">
              <a:lnSpc>
                <a:spcPct val="100000"/>
              </a:lnSpc>
              <a:buNone/>
            </a:pPr>
            <a:r>
              <a:rPr lang="tr-TR" sz="1200" b="0" strike="noStrike" spc="-1">
                <a:solidFill>
                  <a:srgbClr val="000000"/>
                </a:solidFill>
                <a:latin typeface="Times New Roman"/>
                <a:ea typeface="+mn-ea"/>
              </a:rPr>
              <a:t> </a:t>
            </a:r>
            <a:endParaRPr lang="en-US" sz="1200" b="0" strike="noStrike" spc="-1">
              <a:latin typeface="Arial"/>
            </a:endParaRPr>
          </a:p>
        </p:txBody>
      </p:sp>
      <p:sp>
        <p:nvSpPr>
          <p:cNvPr id="421" name="CustomShape 4"/>
          <p:cNvSpPr/>
          <p:nvPr/>
        </p:nvSpPr>
        <p:spPr>
          <a:xfrm>
            <a:off x="0" y="8685360"/>
            <a:ext cx="68529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buNone/>
            </a:pPr>
            <a:r>
              <a:rPr lang="tr-TR" sz="900" b="1" strike="noStrike" spc="-1">
                <a:solidFill>
                  <a:srgbClr val="BFBFBF"/>
                </a:solidFill>
                <a:latin typeface="Arial"/>
                <a:ea typeface="+mn-ea"/>
              </a:rPr>
              <a:t>HAVELSAN ÖZEL</a:t>
            </a:r>
            <a:endParaRPr lang="en-US" sz="900" b="0" strike="noStrike" spc="-1">
              <a:latin typeface="Arial"/>
            </a:endParaRPr>
          </a:p>
          <a:p>
            <a:pPr algn="r">
              <a:lnSpc>
                <a:spcPct val="100000"/>
              </a:lnSpc>
              <a:buNone/>
            </a:pPr>
            <a:r>
              <a:rPr lang="tr-TR" sz="1200" b="0" strike="noStrike" spc="-1">
                <a:solidFill>
                  <a:srgbClr val="000000"/>
                </a:solidFill>
                <a:latin typeface="Times New Roman"/>
                <a:ea typeface="+mn-ea"/>
              </a:rPr>
              <a:t> </a:t>
            </a:r>
            <a:endParaRPr lang="en-US" sz="1200" b="0" strike="noStrike" spc="-1">
              <a:latin typeface="Arial"/>
            </a:endParaRPr>
          </a:p>
        </p:txBody>
      </p:sp>
      <p:sp>
        <p:nvSpPr>
          <p:cNvPr id="422" name="CustomShape 5"/>
          <p:cNvSpPr/>
          <p:nvPr/>
        </p:nvSpPr>
        <p:spPr>
          <a:xfrm>
            <a:off x="3884760" y="8685360"/>
            <a:ext cx="29667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buNone/>
            </a:pPr>
            <a:fld id="{D1A80B7A-5842-47D2-B863-2D20AE7A2FC5}" type="slidenum">
              <a:rPr lang="tr-TR" sz="1200" b="0" strike="noStrike" spc="-1">
                <a:solidFill>
                  <a:srgbClr val="000000"/>
                </a:solidFill>
                <a:latin typeface="+mn-lt"/>
                <a:ea typeface="+mn-ea"/>
              </a:rPr>
              <a:t>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noRot="1" noChangeAspect="1"/>
          </p:cNvSpPr>
          <p:nvPr>
            <p:ph type="sldImg"/>
          </p:nvPr>
        </p:nvSpPr>
        <p:spPr>
          <a:xfrm>
            <a:off x="687388" y="1143000"/>
            <a:ext cx="5478462" cy="3081338"/>
          </a:xfrm>
          <a:prstGeom prst="rect">
            <a:avLst/>
          </a:prstGeom>
          <a:ln w="0">
            <a:noFill/>
          </a:ln>
        </p:spPr>
      </p:sp>
      <p:sp>
        <p:nvSpPr>
          <p:cNvPr id="424" name="PlaceHolder 2"/>
          <p:cNvSpPr>
            <a:spLocks noGrp="1"/>
          </p:cNvSpPr>
          <p:nvPr>
            <p:ph type="body"/>
          </p:nvPr>
        </p:nvSpPr>
        <p:spPr>
          <a:xfrm>
            <a:off x="685800" y="4400640"/>
            <a:ext cx="5481360" cy="3595320"/>
          </a:xfrm>
          <a:prstGeom prst="rect">
            <a:avLst/>
          </a:prstGeom>
          <a:noFill/>
          <a:ln w="0">
            <a:noFill/>
          </a:ln>
        </p:spPr>
        <p:txBody>
          <a:bodyPr lIns="0" tIns="0" rIns="0" bIns="0" anchor="t">
            <a:noAutofit/>
          </a:bodyPr>
          <a:lstStyle/>
          <a:p>
            <a:endParaRPr lang="en-US" sz="2000" b="0" strike="noStrike" spc="-1">
              <a:latin typeface="Arial"/>
            </a:endParaRPr>
          </a:p>
        </p:txBody>
      </p:sp>
      <p:sp>
        <p:nvSpPr>
          <p:cNvPr id="425" name="CustomShape 3"/>
          <p:cNvSpPr/>
          <p:nvPr/>
        </p:nvSpPr>
        <p:spPr>
          <a:xfrm>
            <a:off x="0" y="0"/>
            <a:ext cx="68529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900" b="1" strike="noStrike" spc="-1">
                <a:solidFill>
                  <a:srgbClr val="BFBFBF"/>
                </a:solidFill>
                <a:latin typeface="Arial"/>
                <a:ea typeface="+mn-ea"/>
              </a:rPr>
              <a:t>HAVELSAN ÖZEL</a:t>
            </a:r>
            <a:endParaRPr lang="en-US" sz="900" b="0" strike="noStrike" spc="-1">
              <a:latin typeface="Arial"/>
            </a:endParaRPr>
          </a:p>
          <a:p>
            <a:pPr algn="r">
              <a:lnSpc>
                <a:spcPct val="100000"/>
              </a:lnSpc>
              <a:buNone/>
            </a:pPr>
            <a:r>
              <a:rPr lang="en-US" sz="1200" b="0" strike="noStrike" spc="-1">
                <a:solidFill>
                  <a:srgbClr val="000000"/>
                </a:solidFill>
                <a:latin typeface="Times New Roman"/>
                <a:ea typeface="+mn-ea"/>
              </a:rPr>
              <a:t> </a:t>
            </a:r>
            <a:endParaRPr lang="en-US" sz="1200" b="0" strike="noStrike" spc="-1">
              <a:latin typeface="Arial"/>
            </a:endParaRPr>
          </a:p>
        </p:txBody>
      </p:sp>
      <p:sp>
        <p:nvSpPr>
          <p:cNvPr id="426" name="CustomShape 4"/>
          <p:cNvSpPr/>
          <p:nvPr/>
        </p:nvSpPr>
        <p:spPr>
          <a:xfrm>
            <a:off x="0" y="8685360"/>
            <a:ext cx="68529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buNone/>
            </a:pPr>
            <a:r>
              <a:rPr lang="en-US" sz="900" b="1" strike="noStrike" spc="-1">
                <a:solidFill>
                  <a:srgbClr val="BFBFBF"/>
                </a:solidFill>
                <a:latin typeface="Arial"/>
                <a:ea typeface="+mn-ea"/>
              </a:rPr>
              <a:t>HAVELSAN ÖZEL</a:t>
            </a:r>
            <a:endParaRPr lang="en-US" sz="900" b="0" strike="noStrike" spc="-1">
              <a:latin typeface="Arial"/>
            </a:endParaRPr>
          </a:p>
          <a:p>
            <a:pPr algn="r">
              <a:lnSpc>
                <a:spcPct val="100000"/>
              </a:lnSpc>
              <a:buNone/>
            </a:pPr>
            <a:r>
              <a:rPr lang="en-US" sz="1200" b="0" strike="noStrike" spc="-1">
                <a:solidFill>
                  <a:srgbClr val="000000"/>
                </a:solidFill>
                <a:latin typeface="Times New Roman"/>
                <a:ea typeface="+mn-ea"/>
              </a:rPr>
              <a:t> </a:t>
            </a:r>
            <a:endParaRPr lang="en-US" sz="1200" b="0" strike="noStrike" spc="-1">
              <a:latin typeface="Arial"/>
            </a:endParaRPr>
          </a:p>
        </p:txBody>
      </p:sp>
      <p:sp>
        <p:nvSpPr>
          <p:cNvPr id="427" name="CustomShape 5"/>
          <p:cNvSpPr/>
          <p:nvPr/>
        </p:nvSpPr>
        <p:spPr>
          <a:xfrm>
            <a:off x="3884760" y="8685360"/>
            <a:ext cx="29667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buNone/>
            </a:pPr>
            <a:fld id="{851C7A2E-9841-48D6-8423-C147134E44A1}" type="slidenum">
              <a:rPr lang="tr-TR" sz="1200" b="0" strike="noStrike" spc="-1">
                <a:solidFill>
                  <a:srgbClr val="000000"/>
                </a:solidFill>
                <a:latin typeface="+mn-lt"/>
                <a:ea typeface="+mn-ea"/>
              </a:rPr>
              <a:t>2</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noRot="1" noChangeAspect="1"/>
          </p:cNvSpPr>
          <p:nvPr>
            <p:ph type="sldImg"/>
          </p:nvPr>
        </p:nvSpPr>
        <p:spPr>
          <a:xfrm>
            <a:off x="687388" y="1143000"/>
            <a:ext cx="5480050" cy="3082925"/>
          </a:xfrm>
          <a:prstGeom prst="rect">
            <a:avLst/>
          </a:prstGeom>
          <a:ln w="0">
            <a:noFill/>
          </a:ln>
        </p:spPr>
      </p:sp>
      <p:sp>
        <p:nvSpPr>
          <p:cNvPr id="429" name="PlaceHolder 2"/>
          <p:cNvSpPr>
            <a:spLocks noGrp="1"/>
          </p:cNvSpPr>
          <p:nvPr>
            <p:ph type="body"/>
          </p:nvPr>
        </p:nvSpPr>
        <p:spPr>
          <a:xfrm>
            <a:off x="685800" y="4400640"/>
            <a:ext cx="5481360" cy="3595320"/>
          </a:xfrm>
          <a:prstGeom prst="rect">
            <a:avLst/>
          </a:prstGeom>
          <a:noFill/>
          <a:ln w="0">
            <a:noFill/>
          </a:ln>
        </p:spPr>
        <p:txBody>
          <a:bodyPr lIns="0" tIns="0" rIns="0" bIns="0" anchor="t">
            <a:noAutofit/>
          </a:bodyPr>
          <a:lstStyle/>
          <a:p>
            <a:endParaRPr lang="en-US" sz="2000" b="0" strike="noStrike" spc="-1">
              <a:latin typeface="Arial"/>
            </a:endParaRPr>
          </a:p>
        </p:txBody>
      </p:sp>
      <p:sp>
        <p:nvSpPr>
          <p:cNvPr id="430" name="CustomShape 3"/>
          <p:cNvSpPr/>
          <p:nvPr/>
        </p:nvSpPr>
        <p:spPr>
          <a:xfrm>
            <a:off x="0" y="0"/>
            <a:ext cx="68529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900" b="1" strike="noStrike" spc="-1">
                <a:solidFill>
                  <a:srgbClr val="BFBFBF"/>
                </a:solidFill>
                <a:latin typeface="Arial"/>
                <a:ea typeface="+mn-ea"/>
              </a:rPr>
              <a:t>HAVELSAN ÖZEL</a:t>
            </a:r>
            <a:endParaRPr lang="en-US" sz="900" b="0" strike="noStrike" spc="-1">
              <a:latin typeface="Arial"/>
            </a:endParaRPr>
          </a:p>
          <a:p>
            <a:pPr algn="r">
              <a:lnSpc>
                <a:spcPct val="100000"/>
              </a:lnSpc>
              <a:buNone/>
            </a:pPr>
            <a:r>
              <a:rPr lang="en-US" sz="1200" b="0" strike="noStrike" spc="-1">
                <a:solidFill>
                  <a:srgbClr val="000000"/>
                </a:solidFill>
                <a:latin typeface="Times New Roman"/>
                <a:ea typeface="+mn-ea"/>
              </a:rPr>
              <a:t> </a:t>
            </a:r>
            <a:endParaRPr lang="en-US" sz="1200" b="0" strike="noStrike" spc="-1">
              <a:latin typeface="Arial"/>
            </a:endParaRPr>
          </a:p>
        </p:txBody>
      </p:sp>
      <p:sp>
        <p:nvSpPr>
          <p:cNvPr id="431" name="CustomShape 4"/>
          <p:cNvSpPr/>
          <p:nvPr/>
        </p:nvSpPr>
        <p:spPr>
          <a:xfrm>
            <a:off x="0" y="8685360"/>
            <a:ext cx="68529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buNone/>
            </a:pPr>
            <a:r>
              <a:rPr lang="en-US" sz="900" b="1" strike="noStrike" spc="-1">
                <a:solidFill>
                  <a:srgbClr val="BFBFBF"/>
                </a:solidFill>
                <a:latin typeface="Arial"/>
                <a:ea typeface="+mn-ea"/>
              </a:rPr>
              <a:t>HAVELSAN ÖZEL</a:t>
            </a:r>
            <a:endParaRPr lang="en-US" sz="900" b="0" strike="noStrike" spc="-1">
              <a:latin typeface="Arial"/>
            </a:endParaRPr>
          </a:p>
          <a:p>
            <a:pPr algn="r">
              <a:lnSpc>
                <a:spcPct val="100000"/>
              </a:lnSpc>
              <a:buNone/>
            </a:pPr>
            <a:r>
              <a:rPr lang="en-US" sz="1200" b="0" strike="noStrike" spc="-1">
                <a:solidFill>
                  <a:srgbClr val="000000"/>
                </a:solidFill>
                <a:latin typeface="Times New Roman"/>
                <a:ea typeface="+mn-ea"/>
              </a:rPr>
              <a:t> </a:t>
            </a:r>
            <a:endParaRPr lang="en-US" sz="1200" b="0" strike="noStrike" spc="-1">
              <a:latin typeface="Arial"/>
            </a:endParaRPr>
          </a:p>
        </p:txBody>
      </p:sp>
      <p:sp>
        <p:nvSpPr>
          <p:cNvPr id="432" name="CustomShape 5"/>
          <p:cNvSpPr/>
          <p:nvPr/>
        </p:nvSpPr>
        <p:spPr>
          <a:xfrm>
            <a:off x="3884760" y="8685360"/>
            <a:ext cx="2966760" cy="4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buNone/>
            </a:pPr>
            <a:fld id="{58A1530E-7062-4003-9917-F0FC8322B8DF}" type="slidenum">
              <a:rPr lang="tr-TR" sz="1200" b="0" strike="noStrike" spc="-1">
                <a:solidFill>
                  <a:srgbClr val="000000"/>
                </a:solidFill>
                <a:latin typeface="+mn-lt"/>
                <a:ea typeface="+mn-ea"/>
              </a:rPr>
              <a:t>6</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3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9.png"/><Relationship Id="rId2" Type="http://schemas.openxmlformats.org/officeDocument/2006/relationships/slideLayout" Target="../slideLayouts/slideLayout26.xml"/><Relationship Id="rId16" Type="http://schemas.openxmlformats.org/officeDocument/2006/relationships/image" Target="../media/image8.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7.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9.png"/><Relationship Id="rId2" Type="http://schemas.openxmlformats.org/officeDocument/2006/relationships/slideLayout" Target="../slideLayouts/slideLayout38.xml"/><Relationship Id="rId16" Type="http://schemas.openxmlformats.org/officeDocument/2006/relationships/image" Target="../media/image8.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7.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image" Target="../media/image9.png"/><Relationship Id="rId2" Type="http://schemas.openxmlformats.org/officeDocument/2006/relationships/slideLayout" Target="../slideLayouts/slideLayout50.xml"/><Relationship Id="rId16" Type="http://schemas.openxmlformats.org/officeDocument/2006/relationships/image" Target="../media/image8.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5.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image" Target="../media/image9.png"/><Relationship Id="rId2" Type="http://schemas.openxmlformats.org/officeDocument/2006/relationships/slideLayout" Target="../slideLayouts/slideLayout74.xml"/><Relationship Id="rId16" Type="http://schemas.openxmlformats.org/officeDocument/2006/relationships/image" Target="../media/image8.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6.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9.png"/><Relationship Id="rId2" Type="http://schemas.openxmlformats.org/officeDocument/2006/relationships/slideLayout" Target="../slideLayouts/slideLayout86.xml"/><Relationship Id="rId16" Type="http://schemas.openxmlformats.org/officeDocument/2006/relationships/image" Target="../media/image8.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7.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CustomShape 1"/>
          <p:cNvSpPr/>
          <p:nvPr/>
        </p:nvSpPr>
        <p:spPr>
          <a:xfrm>
            <a:off x="11323080" y="6585840"/>
            <a:ext cx="92664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D8D6A559-7736-4B22-B1DB-A4930B5A6D42}" type="slidenum">
              <a:rPr lang="en-GB" sz="900" b="0" strike="noStrike" spc="-1">
                <a:solidFill>
                  <a:srgbClr val="AFABAB"/>
                </a:solidFill>
                <a:latin typeface="Arial"/>
                <a:ea typeface="Tahoma"/>
              </a:rPr>
              <a:t>‹#›</a:t>
            </a:fld>
            <a:r>
              <a:rPr lang="tr-TR" sz="900" b="0" strike="noStrike" spc="-1">
                <a:solidFill>
                  <a:srgbClr val="AFABAB"/>
                </a:solidFill>
                <a:latin typeface="Arial"/>
                <a:ea typeface="Tahoma"/>
              </a:rPr>
              <a:t> / </a:t>
            </a:r>
            <a:r>
              <a:rPr lang="en-US" sz="900" b="0" strike="noStrike" spc="-1">
                <a:solidFill>
                  <a:srgbClr val="AFABAB"/>
                </a:solidFill>
                <a:latin typeface="Arial"/>
                <a:ea typeface="Tahoma"/>
              </a:rPr>
              <a:t>32</a:t>
            </a:r>
            <a:endParaRPr lang="en-US" sz="900" b="0" strike="noStrike" spc="-1">
              <a:latin typeface="Arial"/>
            </a:endParaRPr>
          </a:p>
        </p:txBody>
      </p:sp>
      <p:pic>
        <p:nvPicPr>
          <p:cNvPr id="14" name="Resim 5"/>
          <p:cNvPicPr/>
          <p:nvPr/>
        </p:nvPicPr>
        <p:blipFill>
          <a:blip r:embed="rId14"/>
          <a:stretch/>
        </p:blipFill>
        <p:spPr>
          <a:xfrm>
            <a:off x="507960" y="0"/>
            <a:ext cx="11688480" cy="5666760"/>
          </a:xfrm>
          <a:prstGeom prst="rect">
            <a:avLst/>
          </a:prstGeom>
          <a:ln w="0">
            <a:noFill/>
          </a:ln>
        </p:spPr>
      </p:pic>
      <p:sp>
        <p:nvSpPr>
          <p:cNvPr id="2" name="CustomShape 2"/>
          <p:cNvSpPr/>
          <p:nvPr/>
        </p:nvSpPr>
        <p:spPr>
          <a:xfrm>
            <a:off x="10461960" y="6320160"/>
            <a:ext cx="1725120" cy="5328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 name="CustomShape 3"/>
          <p:cNvSpPr/>
          <p:nvPr/>
        </p:nvSpPr>
        <p:spPr>
          <a:xfrm>
            <a:off x="0" y="5892840"/>
            <a:ext cx="12187080" cy="960120"/>
          </a:xfrm>
          <a:prstGeom prst="rect">
            <a:avLst/>
          </a:prstGeom>
          <a:noFill/>
          <a:ln w="25560">
            <a:noFill/>
          </a:ln>
        </p:spPr>
        <p:style>
          <a:lnRef idx="0">
            <a:scrgbClr r="0" g="0" b="0"/>
          </a:lnRef>
          <a:fillRef idx="0">
            <a:scrgbClr r="0" g="0" b="0"/>
          </a:fillRef>
          <a:effectRef idx="0">
            <a:scrgbClr r="0" g="0" b="0"/>
          </a:effectRef>
          <a:fontRef idx="minor"/>
        </p:style>
      </p:sp>
      <p:pic>
        <p:nvPicPr>
          <p:cNvPr id="4" name="Picture 18"/>
          <p:cNvPicPr/>
          <p:nvPr/>
        </p:nvPicPr>
        <p:blipFill>
          <a:blip r:embed="rId15"/>
          <a:srcRect r="81880"/>
          <a:stretch/>
        </p:blipFill>
        <p:spPr>
          <a:xfrm>
            <a:off x="74880" y="6337440"/>
            <a:ext cx="454320" cy="515520"/>
          </a:xfrm>
          <a:prstGeom prst="rect">
            <a:avLst/>
          </a:prstGeom>
          <a:ln w="0">
            <a:noFill/>
          </a:ln>
        </p:spPr>
      </p:pic>
      <p:sp>
        <p:nvSpPr>
          <p:cNvPr id="5" name="CustomShape 4"/>
          <p:cNvSpPr/>
          <p:nvPr/>
        </p:nvSpPr>
        <p:spPr>
          <a:xfrm>
            <a:off x="475200" y="6401520"/>
            <a:ext cx="2125080" cy="33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tr-TR" sz="800" b="0" i="1" strike="noStrike" spc="-1">
                <a:solidFill>
                  <a:srgbClr val="000000"/>
                </a:solidFill>
                <a:latin typeface="Arial"/>
                <a:ea typeface="Tahoma"/>
              </a:rPr>
              <a:t>HAVELSAN, </a:t>
            </a:r>
            <a:r>
              <a:rPr lang="en-US" sz="800" b="0" i="1" strike="noStrike" spc="-1">
                <a:solidFill>
                  <a:srgbClr val="000000"/>
                </a:solidFill>
                <a:latin typeface="Arial"/>
                <a:ea typeface="Tahoma"/>
              </a:rPr>
              <a:t>is an establishment of Turkish Armed Forces Foundation. </a:t>
            </a:r>
            <a:endParaRPr lang="en-US" sz="800" b="0" strike="noStrike" spc="-1">
              <a:latin typeface="Arial"/>
            </a:endParaRPr>
          </a:p>
        </p:txBody>
      </p:sp>
      <p:sp>
        <p:nvSpPr>
          <p:cNvPr id="6" name="CustomShape 5"/>
          <p:cNvSpPr/>
          <p:nvPr/>
        </p:nvSpPr>
        <p:spPr>
          <a:xfrm rot="21448800">
            <a:off x="4741200" y="23040"/>
            <a:ext cx="2419560" cy="5642280"/>
          </a:xfrm>
          <a:prstGeom prst="parallelogram">
            <a:avLst>
              <a:gd name="adj" fmla="val 91709"/>
            </a:avLst>
          </a:prstGeom>
          <a:blipFill rotWithShape="0">
            <a:blip r:embed="rId16"/>
            <a:srcRect/>
            <a:stretch/>
          </a:blipFill>
          <a:ln w="12600">
            <a:noFill/>
          </a:ln>
        </p:spPr>
        <p:style>
          <a:lnRef idx="0">
            <a:scrgbClr r="0" g="0" b="0"/>
          </a:lnRef>
          <a:fillRef idx="0">
            <a:scrgbClr r="0" g="0" b="0"/>
          </a:fillRef>
          <a:effectRef idx="0">
            <a:scrgbClr r="0" g="0" b="0"/>
          </a:effectRef>
          <a:fontRef idx="minor"/>
        </p:style>
      </p:sp>
      <p:sp>
        <p:nvSpPr>
          <p:cNvPr id="7" name="CustomShape 6"/>
          <p:cNvSpPr/>
          <p:nvPr/>
        </p:nvSpPr>
        <p:spPr>
          <a:xfrm rot="21448800">
            <a:off x="2716200" y="23400"/>
            <a:ext cx="2394360" cy="5646240"/>
          </a:xfrm>
          <a:prstGeom prst="parallelogram">
            <a:avLst>
              <a:gd name="adj" fmla="val 91709"/>
            </a:avLst>
          </a:prstGeom>
          <a:blipFill rotWithShape="0">
            <a:blip r:embed="rId16"/>
            <a:srcRect/>
            <a:stretch/>
          </a:blipFill>
          <a:ln w="12600">
            <a:noFill/>
          </a:ln>
        </p:spPr>
        <p:style>
          <a:lnRef idx="0">
            <a:scrgbClr r="0" g="0" b="0"/>
          </a:lnRef>
          <a:fillRef idx="0">
            <a:scrgbClr r="0" g="0" b="0"/>
          </a:fillRef>
          <a:effectRef idx="0">
            <a:scrgbClr r="0" g="0" b="0"/>
          </a:effectRef>
          <a:fontRef idx="minor"/>
        </p:style>
      </p:sp>
      <p:sp>
        <p:nvSpPr>
          <p:cNvPr id="8" name="CustomShape 7"/>
          <p:cNvSpPr/>
          <p:nvPr/>
        </p:nvSpPr>
        <p:spPr>
          <a:xfrm rot="21448800">
            <a:off x="6927480" y="9720"/>
            <a:ext cx="2419560" cy="5642280"/>
          </a:xfrm>
          <a:prstGeom prst="parallelogram">
            <a:avLst>
              <a:gd name="adj" fmla="val 91709"/>
            </a:avLst>
          </a:prstGeom>
          <a:blipFill rotWithShape="0">
            <a:blip r:embed="rId16"/>
            <a:srcRect/>
            <a:stretch/>
          </a:blipFill>
          <a:ln w="12600">
            <a:noFill/>
          </a:ln>
        </p:spPr>
        <p:style>
          <a:lnRef idx="0">
            <a:scrgbClr r="0" g="0" b="0"/>
          </a:lnRef>
          <a:fillRef idx="0">
            <a:scrgbClr r="0" g="0" b="0"/>
          </a:fillRef>
          <a:effectRef idx="0">
            <a:scrgbClr r="0" g="0" b="0"/>
          </a:effectRef>
          <a:fontRef idx="minor"/>
        </p:style>
      </p:sp>
      <p:sp>
        <p:nvSpPr>
          <p:cNvPr id="9" name="CustomShape 8"/>
          <p:cNvSpPr/>
          <p:nvPr/>
        </p:nvSpPr>
        <p:spPr>
          <a:xfrm rot="21448800">
            <a:off x="9089280" y="-12240"/>
            <a:ext cx="2419560" cy="5642280"/>
          </a:xfrm>
          <a:prstGeom prst="parallelogram">
            <a:avLst>
              <a:gd name="adj" fmla="val 91709"/>
            </a:avLst>
          </a:prstGeom>
          <a:blipFill rotWithShape="0">
            <a:blip r:embed="rId16"/>
            <a:srcRect/>
            <a:stretch/>
          </a:blipFill>
          <a:ln w="12600">
            <a:noFill/>
          </a:ln>
        </p:spPr>
        <p:style>
          <a:lnRef idx="0">
            <a:scrgbClr r="0" g="0" b="0"/>
          </a:lnRef>
          <a:fillRef idx="0">
            <a:scrgbClr r="0" g="0" b="0"/>
          </a:fillRef>
          <a:effectRef idx="0">
            <a:scrgbClr r="0" g="0" b="0"/>
          </a:effectRef>
          <a:fontRef idx="minor"/>
        </p:style>
      </p:sp>
      <p:sp>
        <p:nvSpPr>
          <p:cNvPr id="10" name="CustomShape 9"/>
          <p:cNvSpPr/>
          <p:nvPr/>
        </p:nvSpPr>
        <p:spPr>
          <a:xfrm>
            <a:off x="0" y="6669720"/>
            <a:ext cx="12196440" cy="19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GB" sz="700" b="0" strike="noStrike" spc="-1">
                <a:solidFill>
                  <a:srgbClr val="000000"/>
                </a:solidFill>
                <a:latin typeface="Arial"/>
                <a:ea typeface="DejaVu Sans"/>
              </a:rPr>
              <a:t>Bu belgenin içeriği HAVELSAN'ın fikri mülkiyetindedir. HAVELSAN'ın izni olmadan bu belgenin tamamını veya bir kısmını bir başkasına kopyalamak ve vermek yasaktır.</a:t>
            </a:r>
            <a:endParaRPr lang="en-US" sz="700" b="0" strike="noStrike" spc="-1">
              <a:latin typeface="Arial"/>
            </a:endParaRPr>
          </a:p>
        </p:txBody>
      </p:sp>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9" name="CustomShape 1"/>
          <p:cNvSpPr/>
          <p:nvPr/>
        </p:nvSpPr>
        <p:spPr>
          <a:xfrm>
            <a:off x="11327760" y="6585840"/>
            <a:ext cx="9172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F6F9D0E9-E152-491F-A0B2-8052FAAD30AD}" type="slidenum">
              <a:rPr lang="en-GB" sz="900" b="0" strike="noStrike" spc="-1">
                <a:solidFill>
                  <a:srgbClr val="AFABAB"/>
                </a:solidFill>
                <a:latin typeface="Arial"/>
                <a:ea typeface="Tahoma"/>
              </a:rPr>
              <a:t>‹#›</a:t>
            </a:fld>
            <a:r>
              <a:rPr lang="tr-TR" sz="900" b="0" strike="noStrike" spc="-1">
                <a:solidFill>
                  <a:srgbClr val="AFABAB"/>
                </a:solidFill>
                <a:latin typeface="Arial"/>
                <a:ea typeface="Tahoma"/>
              </a:rPr>
              <a:t> / </a:t>
            </a:r>
            <a:r>
              <a:rPr lang="en-US" sz="900" b="0" strike="noStrike" spc="-1">
                <a:solidFill>
                  <a:srgbClr val="AFABAB"/>
                </a:solidFill>
                <a:latin typeface="Arial"/>
                <a:ea typeface="Tahoma"/>
              </a:rPr>
              <a:t>11</a:t>
            </a:r>
            <a:endParaRPr lang="en-US" sz="900" b="0" strike="noStrike" spc="-1">
              <a:latin typeface="Arial"/>
            </a:endParaRPr>
          </a:p>
        </p:txBody>
      </p:sp>
      <p:pic>
        <p:nvPicPr>
          <p:cNvPr id="50" name="Picture 7"/>
          <p:cNvPicPr/>
          <p:nvPr/>
        </p:nvPicPr>
        <p:blipFill>
          <a:blip r:embed="rId15"/>
          <a:stretch/>
        </p:blipFill>
        <p:spPr>
          <a:xfrm>
            <a:off x="233640" y="567720"/>
            <a:ext cx="3820320" cy="1254960"/>
          </a:xfrm>
          <a:prstGeom prst="rect">
            <a:avLst/>
          </a:prstGeom>
          <a:ln w="0">
            <a:noFill/>
          </a:ln>
        </p:spPr>
      </p:pic>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5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11327760" y="6585840"/>
            <a:ext cx="9172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8F21115D-A263-4C73-A15B-864C4399A671}" type="slidenum">
              <a:rPr lang="en-GB" sz="900" b="0" strike="noStrike" spc="-1">
                <a:solidFill>
                  <a:srgbClr val="AFABAB"/>
                </a:solidFill>
                <a:latin typeface="Arial"/>
                <a:ea typeface="Tahoma"/>
              </a:rPr>
              <a:t>‹#›</a:t>
            </a:fld>
            <a:r>
              <a:rPr lang="tr-TR" sz="900" b="0" strike="noStrike" spc="-1">
                <a:solidFill>
                  <a:srgbClr val="AFABAB"/>
                </a:solidFill>
                <a:latin typeface="Arial"/>
                <a:ea typeface="Tahoma"/>
              </a:rPr>
              <a:t> / </a:t>
            </a:r>
            <a:r>
              <a:rPr lang="en-US" sz="900" b="0" strike="noStrike" spc="-1">
                <a:solidFill>
                  <a:srgbClr val="AFABAB"/>
                </a:solidFill>
                <a:latin typeface="Arial"/>
                <a:ea typeface="Tahoma"/>
              </a:rPr>
              <a:t>11</a:t>
            </a:r>
            <a:endParaRPr lang="en-US" sz="900" b="0" strike="noStrike" spc="-1">
              <a:latin typeface="Arial"/>
            </a:endParaRPr>
          </a:p>
        </p:txBody>
      </p:sp>
      <p:pic>
        <p:nvPicPr>
          <p:cNvPr id="90" name="Picture 17"/>
          <p:cNvPicPr/>
          <p:nvPr/>
        </p:nvPicPr>
        <p:blipFill>
          <a:blip r:embed="rId14"/>
          <a:stretch/>
        </p:blipFill>
        <p:spPr>
          <a:xfrm>
            <a:off x="-18000" y="-720"/>
            <a:ext cx="3341880" cy="6853680"/>
          </a:xfrm>
          <a:prstGeom prst="rect">
            <a:avLst/>
          </a:prstGeom>
          <a:ln w="0">
            <a:noFill/>
          </a:ln>
        </p:spPr>
      </p:pic>
      <p:sp>
        <p:nvSpPr>
          <p:cNvPr id="91" name="CustomShape 2"/>
          <p:cNvSpPr/>
          <p:nvPr/>
        </p:nvSpPr>
        <p:spPr>
          <a:xfrm>
            <a:off x="-18360" y="0"/>
            <a:ext cx="3591720" cy="57744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nvGrpSpPr>
          <p:cNvPr id="92" name="Group 3"/>
          <p:cNvGrpSpPr/>
          <p:nvPr/>
        </p:nvGrpSpPr>
        <p:grpSpPr>
          <a:xfrm>
            <a:off x="0" y="199440"/>
            <a:ext cx="12175920" cy="341640"/>
            <a:chOff x="0" y="199440"/>
            <a:chExt cx="12175920" cy="341640"/>
          </a:xfrm>
        </p:grpSpPr>
        <p:pic>
          <p:nvPicPr>
            <p:cNvPr id="93" name="Picture 20"/>
            <p:cNvPicPr/>
            <p:nvPr/>
          </p:nvPicPr>
          <p:blipFill>
            <a:blip r:embed="rId15"/>
            <a:stretch/>
          </p:blipFill>
          <p:spPr>
            <a:xfrm>
              <a:off x="11281320" y="199440"/>
              <a:ext cx="894600" cy="341640"/>
            </a:xfrm>
            <a:prstGeom prst="rect">
              <a:avLst/>
            </a:prstGeom>
            <a:ln w="0">
              <a:noFill/>
            </a:ln>
          </p:spPr>
        </p:pic>
        <p:pic>
          <p:nvPicPr>
            <p:cNvPr id="94" name="Picture 21"/>
            <p:cNvPicPr/>
            <p:nvPr/>
          </p:nvPicPr>
          <p:blipFill>
            <a:blip r:embed="rId16"/>
            <a:srcRect l="13722" r="58059"/>
            <a:stretch/>
          </p:blipFill>
          <p:spPr>
            <a:xfrm>
              <a:off x="0" y="199440"/>
              <a:ext cx="11642400" cy="341640"/>
            </a:xfrm>
            <a:prstGeom prst="rect">
              <a:avLst/>
            </a:prstGeom>
            <a:ln w="0">
              <a:noFill/>
            </a:ln>
          </p:spPr>
        </p:pic>
      </p:grpSp>
      <p:pic>
        <p:nvPicPr>
          <p:cNvPr id="95" name="Picture 19"/>
          <p:cNvPicPr/>
          <p:nvPr/>
        </p:nvPicPr>
        <p:blipFill>
          <a:blip r:embed="rId17"/>
          <a:stretch/>
        </p:blipFill>
        <p:spPr>
          <a:xfrm>
            <a:off x="-18000" y="6361200"/>
            <a:ext cx="1524960" cy="498960"/>
          </a:xfrm>
          <a:prstGeom prst="rect">
            <a:avLst/>
          </a:prstGeom>
          <a:ln w="0">
            <a:noFill/>
          </a:ln>
        </p:spPr>
      </p:pic>
      <p:grpSp>
        <p:nvGrpSpPr>
          <p:cNvPr id="96" name="Group 4"/>
          <p:cNvGrpSpPr/>
          <p:nvPr/>
        </p:nvGrpSpPr>
        <p:grpSpPr>
          <a:xfrm>
            <a:off x="62280" y="829800"/>
            <a:ext cx="397800" cy="312480"/>
            <a:chOff x="62280" y="829800"/>
            <a:chExt cx="397800" cy="312480"/>
          </a:xfrm>
        </p:grpSpPr>
        <p:sp>
          <p:nvSpPr>
            <p:cNvPr id="97" name="CustomShape 5"/>
            <p:cNvSpPr/>
            <p:nvPr/>
          </p:nvSpPr>
          <p:spPr>
            <a:xfrm>
              <a:off x="622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98" name="CustomShape 6"/>
            <p:cNvSpPr/>
            <p:nvPr/>
          </p:nvSpPr>
          <p:spPr>
            <a:xfrm>
              <a:off x="1335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99" name="CustomShape 7"/>
            <p:cNvSpPr/>
            <p:nvPr/>
          </p:nvSpPr>
          <p:spPr>
            <a:xfrm>
              <a:off x="2026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00" name="CustomShape 8"/>
            <p:cNvSpPr/>
            <p:nvPr/>
          </p:nvSpPr>
          <p:spPr>
            <a:xfrm>
              <a:off x="26244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01" name="CustomShape 9"/>
            <p:cNvSpPr/>
            <p:nvPr/>
          </p:nvSpPr>
          <p:spPr>
            <a:xfrm>
              <a:off x="3243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02" name="CustomShape 10"/>
            <p:cNvSpPr/>
            <p:nvPr/>
          </p:nvSpPr>
          <p:spPr>
            <a:xfrm rot="5400000">
              <a:off x="262080" y="944280"/>
              <a:ext cx="312480" cy="83160"/>
            </a:xfrm>
            <a:prstGeom prst="triangle">
              <a:avLst>
                <a:gd name="adj" fmla="val 50000"/>
              </a:avLst>
            </a:prstGeom>
            <a:solidFill>
              <a:srgbClr val="FFFFFF"/>
            </a:solidFill>
            <a:ln w="25560">
              <a:noFill/>
            </a:ln>
          </p:spPr>
          <p:style>
            <a:lnRef idx="0">
              <a:scrgbClr r="0" g="0" b="0"/>
            </a:lnRef>
            <a:fillRef idx="0">
              <a:scrgbClr r="0" g="0" b="0"/>
            </a:fillRef>
            <a:effectRef idx="0">
              <a:scrgbClr r="0" g="0" b="0"/>
            </a:effectRef>
            <a:fontRef idx="minor"/>
          </p:style>
        </p:sp>
      </p:grpSp>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0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CustomShape 1"/>
          <p:cNvSpPr/>
          <p:nvPr/>
        </p:nvSpPr>
        <p:spPr>
          <a:xfrm>
            <a:off x="11327760" y="6585840"/>
            <a:ext cx="9172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1553D08D-84A1-4882-89CC-BAFAD99505EC}" type="slidenum">
              <a:rPr lang="en-GB" sz="900" b="0" strike="noStrike" spc="-1">
                <a:solidFill>
                  <a:srgbClr val="AFABAB"/>
                </a:solidFill>
                <a:latin typeface="Arial"/>
                <a:ea typeface="Tahoma"/>
              </a:rPr>
              <a:t>‹#›</a:t>
            </a:fld>
            <a:r>
              <a:rPr lang="tr-TR" sz="900" b="0" strike="noStrike" spc="-1">
                <a:solidFill>
                  <a:srgbClr val="AFABAB"/>
                </a:solidFill>
                <a:latin typeface="Arial"/>
                <a:ea typeface="Tahoma"/>
              </a:rPr>
              <a:t> / </a:t>
            </a:r>
            <a:r>
              <a:rPr lang="en-US" sz="900" b="0" strike="noStrike" spc="-1">
                <a:solidFill>
                  <a:srgbClr val="AFABAB"/>
                </a:solidFill>
                <a:latin typeface="Arial"/>
                <a:ea typeface="Tahoma"/>
              </a:rPr>
              <a:t>11</a:t>
            </a:r>
            <a:endParaRPr lang="en-US" sz="900" b="0" strike="noStrike" spc="-1">
              <a:latin typeface="Arial"/>
            </a:endParaRPr>
          </a:p>
        </p:txBody>
      </p:sp>
      <p:pic>
        <p:nvPicPr>
          <p:cNvPr id="142" name="Picture 17"/>
          <p:cNvPicPr/>
          <p:nvPr/>
        </p:nvPicPr>
        <p:blipFill>
          <a:blip r:embed="rId14"/>
          <a:stretch/>
        </p:blipFill>
        <p:spPr>
          <a:xfrm>
            <a:off x="-18000" y="-720"/>
            <a:ext cx="3341880" cy="6853680"/>
          </a:xfrm>
          <a:prstGeom prst="rect">
            <a:avLst/>
          </a:prstGeom>
          <a:ln w="0">
            <a:noFill/>
          </a:ln>
        </p:spPr>
      </p:pic>
      <p:sp>
        <p:nvSpPr>
          <p:cNvPr id="143" name="CustomShape 2"/>
          <p:cNvSpPr/>
          <p:nvPr/>
        </p:nvSpPr>
        <p:spPr>
          <a:xfrm>
            <a:off x="-18360" y="0"/>
            <a:ext cx="3591720" cy="57744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nvGrpSpPr>
          <p:cNvPr id="144" name="Group 3"/>
          <p:cNvGrpSpPr/>
          <p:nvPr/>
        </p:nvGrpSpPr>
        <p:grpSpPr>
          <a:xfrm>
            <a:off x="0" y="199440"/>
            <a:ext cx="12175920" cy="341640"/>
            <a:chOff x="0" y="199440"/>
            <a:chExt cx="12175920" cy="341640"/>
          </a:xfrm>
        </p:grpSpPr>
        <p:pic>
          <p:nvPicPr>
            <p:cNvPr id="145" name="Picture 20"/>
            <p:cNvPicPr/>
            <p:nvPr/>
          </p:nvPicPr>
          <p:blipFill>
            <a:blip r:embed="rId15"/>
            <a:stretch/>
          </p:blipFill>
          <p:spPr>
            <a:xfrm>
              <a:off x="11281320" y="199440"/>
              <a:ext cx="894600" cy="341640"/>
            </a:xfrm>
            <a:prstGeom prst="rect">
              <a:avLst/>
            </a:prstGeom>
            <a:ln w="0">
              <a:noFill/>
            </a:ln>
          </p:spPr>
        </p:pic>
        <p:pic>
          <p:nvPicPr>
            <p:cNvPr id="146" name="Picture 21"/>
            <p:cNvPicPr/>
            <p:nvPr/>
          </p:nvPicPr>
          <p:blipFill>
            <a:blip r:embed="rId16"/>
            <a:srcRect l="13722" r="58059"/>
            <a:stretch/>
          </p:blipFill>
          <p:spPr>
            <a:xfrm>
              <a:off x="0" y="199440"/>
              <a:ext cx="11642400" cy="341640"/>
            </a:xfrm>
            <a:prstGeom prst="rect">
              <a:avLst/>
            </a:prstGeom>
            <a:ln w="0">
              <a:noFill/>
            </a:ln>
          </p:spPr>
        </p:pic>
      </p:grpSp>
      <p:pic>
        <p:nvPicPr>
          <p:cNvPr id="147" name="Picture 19"/>
          <p:cNvPicPr/>
          <p:nvPr/>
        </p:nvPicPr>
        <p:blipFill>
          <a:blip r:embed="rId17"/>
          <a:stretch/>
        </p:blipFill>
        <p:spPr>
          <a:xfrm>
            <a:off x="-18000" y="6361200"/>
            <a:ext cx="1524960" cy="498960"/>
          </a:xfrm>
          <a:prstGeom prst="rect">
            <a:avLst/>
          </a:prstGeom>
          <a:ln w="0">
            <a:noFill/>
          </a:ln>
        </p:spPr>
      </p:pic>
      <p:grpSp>
        <p:nvGrpSpPr>
          <p:cNvPr id="148" name="Group 4"/>
          <p:cNvGrpSpPr/>
          <p:nvPr/>
        </p:nvGrpSpPr>
        <p:grpSpPr>
          <a:xfrm>
            <a:off x="62280" y="829800"/>
            <a:ext cx="397800" cy="312480"/>
            <a:chOff x="62280" y="829800"/>
            <a:chExt cx="397800" cy="312480"/>
          </a:xfrm>
        </p:grpSpPr>
        <p:sp>
          <p:nvSpPr>
            <p:cNvPr id="149" name="CustomShape 5"/>
            <p:cNvSpPr/>
            <p:nvPr/>
          </p:nvSpPr>
          <p:spPr>
            <a:xfrm>
              <a:off x="622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50" name="CustomShape 6"/>
            <p:cNvSpPr/>
            <p:nvPr/>
          </p:nvSpPr>
          <p:spPr>
            <a:xfrm>
              <a:off x="1335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51" name="CustomShape 7"/>
            <p:cNvSpPr/>
            <p:nvPr/>
          </p:nvSpPr>
          <p:spPr>
            <a:xfrm>
              <a:off x="2026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52" name="CustomShape 8"/>
            <p:cNvSpPr/>
            <p:nvPr/>
          </p:nvSpPr>
          <p:spPr>
            <a:xfrm>
              <a:off x="26244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53" name="CustomShape 9"/>
            <p:cNvSpPr/>
            <p:nvPr/>
          </p:nvSpPr>
          <p:spPr>
            <a:xfrm>
              <a:off x="3243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54" name="CustomShape 10"/>
            <p:cNvSpPr/>
            <p:nvPr/>
          </p:nvSpPr>
          <p:spPr>
            <a:xfrm rot="5400000">
              <a:off x="262080" y="944280"/>
              <a:ext cx="312480" cy="83160"/>
            </a:xfrm>
            <a:prstGeom prst="triangle">
              <a:avLst>
                <a:gd name="adj" fmla="val 50000"/>
              </a:avLst>
            </a:prstGeom>
            <a:solidFill>
              <a:srgbClr val="FFFFFF"/>
            </a:solidFill>
            <a:ln w="25560">
              <a:noFill/>
            </a:ln>
          </p:spPr>
          <p:style>
            <a:lnRef idx="0">
              <a:scrgbClr r="0" g="0" b="0"/>
            </a:lnRef>
            <a:fillRef idx="0">
              <a:scrgbClr r="0" g="0" b="0"/>
            </a:fillRef>
            <a:effectRef idx="0">
              <a:scrgbClr r="0" g="0" b="0"/>
            </a:effectRef>
            <a:fontRef idx="minor"/>
          </p:style>
        </p:sp>
      </p:grpSp>
      <p:sp>
        <p:nvSpPr>
          <p:cNvPr id="1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5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 name="CustomShape 1"/>
          <p:cNvSpPr/>
          <p:nvPr/>
        </p:nvSpPr>
        <p:spPr>
          <a:xfrm>
            <a:off x="11327760" y="6585840"/>
            <a:ext cx="9172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E25AE6C0-380F-4547-A889-8A8AE71E68E4}" type="slidenum">
              <a:rPr lang="en-GB" sz="900" b="0" strike="noStrike" spc="-1">
                <a:solidFill>
                  <a:srgbClr val="AFABAB"/>
                </a:solidFill>
                <a:latin typeface="Arial"/>
                <a:ea typeface="Tahoma"/>
              </a:rPr>
              <a:t>‹#›</a:t>
            </a:fld>
            <a:r>
              <a:rPr lang="tr-TR" sz="900" b="0" strike="noStrike" spc="-1">
                <a:solidFill>
                  <a:srgbClr val="AFABAB"/>
                </a:solidFill>
                <a:latin typeface="Arial"/>
                <a:ea typeface="Tahoma"/>
              </a:rPr>
              <a:t> / </a:t>
            </a:r>
            <a:r>
              <a:rPr lang="en-US" sz="900" b="0" strike="noStrike" spc="-1">
                <a:solidFill>
                  <a:srgbClr val="AFABAB"/>
                </a:solidFill>
                <a:latin typeface="Arial"/>
                <a:ea typeface="Tahoma"/>
              </a:rPr>
              <a:t>11</a:t>
            </a:r>
            <a:endParaRPr lang="en-US" sz="900" b="0" strike="noStrike" spc="-1">
              <a:latin typeface="Arial"/>
            </a:endParaRPr>
          </a:p>
        </p:txBody>
      </p:sp>
      <p:pic>
        <p:nvPicPr>
          <p:cNvPr id="194" name="Picture 17"/>
          <p:cNvPicPr/>
          <p:nvPr/>
        </p:nvPicPr>
        <p:blipFill>
          <a:blip r:embed="rId14"/>
          <a:stretch/>
        </p:blipFill>
        <p:spPr>
          <a:xfrm>
            <a:off x="-18000" y="-720"/>
            <a:ext cx="3341880" cy="6853680"/>
          </a:xfrm>
          <a:prstGeom prst="rect">
            <a:avLst/>
          </a:prstGeom>
          <a:ln w="0">
            <a:noFill/>
          </a:ln>
        </p:spPr>
      </p:pic>
      <p:sp>
        <p:nvSpPr>
          <p:cNvPr id="195" name="CustomShape 2"/>
          <p:cNvSpPr/>
          <p:nvPr/>
        </p:nvSpPr>
        <p:spPr>
          <a:xfrm>
            <a:off x="-18360" y="0"/>
            <a:ext cx="3591720" cy="57744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nvGrpSpPr>
          <p:cNvPr id="196" name="Group 3"/>
          <p:cNvGrpSpPr/>
          <p:nvPr/>
        </p:nvGrpSpPr>
        <p:grpSpPr>
          <a:xfrm>
            <a:off x="0" y="199440"/>
            <a:ext cx="12175920" cy="341640"/>
            <a:chOff x="0" y="199440"/>
            <a:chExt cx="12175920" cy="341640"/>
          </a:xfrm>
        </p:grpSpPr>
        <p:pic>
          <p:nvPicPr>
            <p:cNvPr id="197" name="Picture 20"/>
            <p:cNvPicPr/>
            <p:nvPr/>
          </p:nvPicPr>
          <p:blipFill>
            <a:blip r:embed="rId15"/>
            <a:stretch/>
          </p:blipFill>
          <p:spPr>
            <a:xfrm>
              <a:off x="11281320" y="199440"/>
              <a:ext cx="894600" cy="341640"/>
            </a:xfrm>
            <a:prstGeom prst="rect">
              <a:avLst/>
            </a:prstGeom>
            <a:ln w="0">
              <a:noFill/>
            </a:ln>
          </p:spPr>
        </p:pic>
        <p:pic>
          <p:nvPicPr>
            <p:cNvPr id="198" name="Picture 21"/>
            <p:cNvPicPr/>
            <p:nvPr/>
          </p:nvPicPr>
          <p:blipFill>
            <a:blip r:embed="rId16"/>
            <a:srcRect l="13722" r="58059"/>
            <a:stretch/>
          </p:blipFill>
          <p:spPr>
            <a:xfrm>
              <a:off x="0" y="199440"/>
              <a:ext cx="11642400" cy="341640"/>
            </a:xfrm>
            <a:prstGeom prst="rect">
              <a:avLst/>
            </a:prstGeom>
            <a:ln w="0">
              <a:noFill/>
            </a:ln>
          </p:spPr>
        </p:pic>
      </p:grpSp>
      <p:pic>
        <p:nvPicPr>
          <p:cNvPr id="199" name="Picture 19"/>
          <p:cNvPicPr/>
          <p:nvPr/>
        </p:nvPicPr>
        <p:blipFill>
          <a:blip r:embed="rId17"/>
          <a:stretch/>
        </p:blipFill>
        <p:spPr>
          <a:xfrm>
            <a:off x="-18000" y="6361200"/>
            <a:ext cx="1524960" cy="498960"/>
          </a:xfrm>
          <a:prstGeom prst="rect">
            <a:avLst/>
          </a:prstGeom>
          <a:ln w="0">
            <a:noFill/>
          </a:ln>
        </p:spPr>
      </p:pic>
      <p:grpSp>
        <p:nvGrpSpPr>
          <p:cNvPr id="200" name="Group 4"/>
          <p:cNvGrpSpPr/>
          <p:nvPr/>
        </p:nvGrpSpPr>
        <p:grpSpPr>
          <a:xfrm>
            <a:off x="62280" y="829800"/>
            <a:ext cx="397800" cy="312480"/>
            <a:chOff x="62280" y="829800"/>
            <a:chExt cx="397800" cy="312480"/>
          </a:xfrm>
        </p:grpSpPr>
        <p:sp>
          <p:nvSpPr>
            <p:cNvPr id="201" name="CustomShape 5"/>
            <p:cNvSpPr/>
            <p:nvPr/>
          </p:nvSpPr>
          <p:spPr>
            <a:xfrm>
              <a:off x="622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02" name="CustomShape 6"/>
            <p:cNvSpPr/>
            <p:nvPr/>
          </p:nvSpPr>
          <p:spPr>
            <a:xfrm>
              <a:off x="1335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03" name="CustomShape 7"/>
            <p:cNvSpPr/>
            <p:nvPr/>
          </p:nvSpPr>
          <p:spPr>
            <a:xfrm>
              <a:off x="2026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04" name="CustomShape 8"/>
            <p:cNvSpPr/>
            <p:nvPr/>
          </p:nvSpPr>
          <p:spPr>
            <a:xfrm>
              <a:off x="26244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05" name="CustomShape 9"/>
            <p:cNvSpPr/>
            <p:nvPr/>
          </p:nvSpPr>
          <p:spPr>
            <a:xfrm>
              <a:off x="3243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06" name="CustomShape 10"/>
            <p:cNvSpPr/>
            <p:nvPr/>
          </p:nvSpPr>
          <p:spPr>
            <a:xfrm rot="5400000">
              <a:off x="262080" y="944280"/>
              <a:ext cx="312480" cy="83160"/>
            </a:xfrm>
            <a:prstGeom prst="triangle">
              <a:avLst>
                <a:gd name="adj" fmla="val 50000"/>
              </a:avLst>
            </a:prstGeom>
            <a:solidFill>
              <a:srgbClr val="FFFFFF"/>
            </a:solidFill>
            <a:ln w="25560">
              <a:noFill/>
            </a:ln>
          </p:spPr>
          <p:style>
            <a:lnRef idx="0">
              <a:scrgbClr r="0" g="0" b="0"/>
            </a:lnRef>
            <a:fillRef idx="0">
              <a:scrgbClr r="0" g="0" b="0"/>
            </a:fillRef>
            <a:effectRef idx="0">
              <a:scrgbClr r="0" g="0" b="0"/>
            </a:effectRef>
            <a:fontRef idx="minor"/>
          </p:style>
        </p:sp>
      </p:grpSp>
      <p:sp>
        <p:nvSpPr>
          <p:cNvPr id="2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20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45" name="CustomShape 1"/>
          <p:cNvSpPr/>
          <p:nvPr/>
        </p:nvSpPr>
        <p:spPr>
          <a:xfrm>
            <a:off x="11327760" y="6585840"/>
            <a:ext cx="9172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713F1B4A-F046-46DE-84CE-BC8B2C04A291}" type="slidenum">
              <a:rPr lang="en-GB" sz="900" b="0" strike="noStrike" spc="-1">
                <a:solidFill>
                  <a:srgbClr val="AFABAB"/>
                </a:solidFill>
                <a:latin typeface="Arial"/>
                <a:ea typeface="Tahoma"/>
              </a:rPr>
              <a:t>‹#›</a:t>
            </a:fld>
            <a:r>
              <a:rPr lang="tr-TR" sz="900" b="0" strike="noStrike" spc="-1">
                <a:solidFill>
                  <a:srgbClr val="AFABAB"/>
                </a:solidFill>
                <a:latin typeface="Arial"/>
                <a:ea typeface="Tahoma"/>
              </a:rPr>
              <a:t> / </a:t>
            </a:r>
            <a:r>
              <a:rPr lang="en-US" sz="900" b="0" strike="noStrike" spc="-1">
                <a:solidFill>
                  <a:srgbClr val="AFABAB"/>
                </a:solidFill>
                <a:latin typeface="Arial"/>
                <a:ea typeface="Tahoma"/>
              </a:rPr>
              <a:t>11</a:t>
            </a:r>
            <a:endParaRPr lang="en-US" sz="900" b="0" strike="noStrike" spc="-1">
              <a:latin typeface="Arial"/>
            </a:endParaRPr>
          </a:p>
        </p:txBody>
      </p:sp>
      <p:pic>
        <p:nvPicPr>
          <p:cNvPr id="246" name="Picture 7"/>
          <p:cNvPicPr/>
          <p:nvPr/>
        </p:nvPicPr>
        <p:blipFill>
          <a:blip r:embed="rId15"/>
          <a:stretch/>
        </p:blipFill>
        <p:spPr>
          <a:xfrm>
            <a:off x="233640" y="567720"/>
            <a:ext cx="3820320" cy="1254960"/>
          </a:xfrm>
          <a:prstGeom prst="rect">
            <a:avLst/>
          </a:prstGeom>
          <a:ln w="0">
            <a:noFill/>
          </a:ln>
        </p:spPr>
      </p:pic>
      <p:sp>
        <p:nvSpPr>
          <p:cNvPr id="2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24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 name="CustomShape 1"/>
          <p:cNvSpPr/>
          <p:nvPr/>
        </p:nvSpPr>
        <p:spPr>
          <a:xfrm>
            <a:off x="11327760" y="6585840"/>
            <a:ext cx="9172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2A319267-7D43-4247-B905-D6048B7F705A}" type="slidenum">
              <a:rPr lang="en-GB" sz="900" b="0" strike="noStrike" spc="-1">
                <a:solidFill>
                  <a:srgbClr val="AFABAB"/>
                </a:solidFill>
                <a:latin typeface="Arial"/>
                <a:ea typeface="Tahoma"/>
              </a:rPr>
              <a:t>‹#›</a:t>
            </a:fld>
            <a:r>
              <a:rPr lang="tr-TR" sz="900" b="0" strike="noStrike" spc="-1">
                <a:solidFill>
                  <a:srgbClr val="AFABAB"/>
                </a:solidFill>
                <a:latin typeface="Arial"/>
                <a:ea typeface="Tahoma"/>
              </a:rPr>
              <a:t> / </a:t>
            </a:r>
            <a:r>
              <a:rPr lang="en-US" sz="900" b="0" strike="noStrike" spc="-1">
                <a:solidFill>
                  <a:srgbClr val="AFABAB"/>
                </a:solidFill>
                <a:latin typeface="Arial"/>
                <a:ea typeface="Tahoma"/>
              </a:rPr>
              <a:t>11</a:t>
            </a:r>
            <a:endParaRPr lang="en-US" sz="900" b="0" strike="noStrike" spc="-1">
              <a:latin typeface="Arial"/>
            </a:endParaRPr>
          </a:p>
        </p:txBody>
      </p:sp>
      <p:pic>
        <p:nvPicPr>
          <p:cNvPr id="286" name="Picture 17"/>
          <p:cNvPicPr/>
          <p:nvPr/>
        </p:nvPicPr>
        <p:blipFill>
          <a:blip r:embed="rId14"/>
          <a:stretch/>
        </p:blipFill>
        <p:spPr>
          <a:xfrm>
            <a:off x="-18000" y="-720"/>
            <a:ext cx="3341880" cy="6853680"/>
          </a:xfrm>
          <a:prstGeom prst="rect">
            <a:avLst/>
          </a:prstGeom>
          <a:ln w="0">
            <a:noFill/>
          </a:ln>
        </p:spPr>
      </p:pic>
      <p:sp>
        <p:nvSpPr>
          <p:cNvPr id="287" name="CustomShape 2"/>
          <p:cNvSpPr/>
          <p:nvPr/>
        </p:nvSpPr>
        <p:spPr>
          <a:xfrm>
            <a:off x="-18360" y="0"/>
            <a:ext cx="3591720" cy="57744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nvGrpSpPr>
          <p:cNvPr id="288" name="Group 3"/>
          <p:cNvGrpSpPr/>
          <p:nvPr/>
        </p:nvGrpSpPr>
        <p:grpSpPr>
          <a:xfrm>
            <a:off x="0" y="199440"/>
            <a:ext cx="12175920" cy="341640"/>
            <a:chOff x="0" y="199440"/>
            <a:chExt cx="12175920" cy="341640"/>
          </a:xfrm>
        </p:grpSpPr>
        <p:pic>
          <p:nvPicPr>
            <p:cNvPr id="289" name="Picture 20"/>
            <p:cNvPicPr/>
            <p:nvPr/>
          </p:nvPicPr>
          <p:blipFill>
            <a:blip r:embed="rId15"/>
            <a:stretch/>
          </p:blipFill>
          <p:spPr>
            <a:xfrm>
              <a:off x="11281320" y="199440"/>
              <a:ext cx="894600" cy="341640"/>
            </a:xfrm>
            <a:prstGeom prst="rect">
              <a:avLst/>
            </a:prstGeom>
            <a:ln w="0">
              <a:noFill/>
            </a:ln>
          </p:spPr>
        </p:pic>
        <p:pic>
          <p:nvPicPr>
            <p:cNvPr id="290" name="Picture 21"/>
            <p:cNvPicPr/>
            <p:nvPr/>
          </p:nvPicPr>
          <p:blipFill>
            <a:blip r:embed="rId16"/>
            <a:srcRect l="13722" r="58059"/>
            <a:stretch/>
          </p:blipFill>
          <p:spPr>
            <a:xfrm>
              <a:off x="0" y="199440"/>
              <a:ext cx="11642400" cy="341640"/>
            </a:xfrm>
            <a:prstGeom prst="rect">
              <a:avLst/>
            </a:prstGeom>
            <a:ln w="0">
              <a:noFill/>
            </a:ln>
          </p:spPr>
        </p:pic>
      </p:grpSp>
      <p:pic>
        <p:nvPicPr>
          <p:cNvPr id="291" name="Picture 19"/>
          <p:cNvPicPr/>
          <p:nvPr/>
        </p:nvPicPr>
        <p:blipFill>
          <a:blip r:embed="rId17"/>
          <a:stretch/>
        </p:blipFill>
        <p:spPr>
          <a:xfrm>
            <a:off x="-18000" y="6361200"/>
            <a:ext cx="1524960" cy="498960"/>
          </a:xfrm>
          <a:prstGeom prst="rect">
            <a:avLst/>
          </a:prstGeom>
          <a:ln w="0">
            <a:noFill/>
          </a:ln>
        </p:spPr>
      </p:pic>
      <p:grpSp>
        <p:nvGrpSpPr>
          <p:cNvPr id="292" name="Group 4"/>
          <p:cNvGrpSpPr/>
          <p:nvPr/>
        </p:nvGrpSpPr>
        <p:grpSpPr>
          <a:xfrm>
            <a:off x="62280" y="829800"/>
            <a:ext cx="397800" cy="312480"/>
            <a:chOff x="62280" y="829800"/>
            <a:chExt cx="397800" cy="312480"/>
          </a:xfrm>
        </p:grpSpPr>
        <p:sp>
          <p:nvSpPr>
            <p:cNvPr id="293" name="CustomShape 5"/>
            <p:cNvSpPr/>
            <p:nvPr/>
          </p:nvSpPr>
          <p:spPr>
            <a:xfrm>
              <a:off x="622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94" name="CustomShape 6"/>
            <p:cNvSpPr/>
            <p:nvPr/>
          </p:nvSpPr>
          <p:spPr>
            <a:xfrm>
              <a:off x="1335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95" name="CustomShape 7"/>
            <p:cNvSpPr/>
            <p:nvPr/>
          </p:nvSpPr>
          <p:spPr>
            <a:xfrm>
              <a:off x="2026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96" name="CustomShape 8"/>
            <p:cNvSpPr/>
            <p:nvPr/>
          </p:nvSpPr>
          <p:spPr>
            <a:xfrm>
              <a:off x="26244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97" name="CustomShape 9"/>
            <p:cNvSpPr/>
            <p:nvPr/>
          </p:nvSpPr>
          <p:spPr>
            <a:xfrm>
              <a:off x="3243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98" name="CustomShape 10"/>
            <p:cNvSpPr/>
            <p:nvPr/>
          </p:nvSpPr>
          <p:spPr>
            <a:xfrm rot="5400000">
              <a:off x="262080" y="944280"/>
              <a:ext cx="312480" cy="83160"/>
            </a:xfrm>
            <a:prstGeom prst="triangle">
              <a:avLst>
                <a:gd name="adj" fmla="val 50000"/>
              </a:avLst>
            </a:prstGeom>
            <a:solidFill>
              <a:srgbClr val="FFFFFF"/>
            </a:solidFill>
            <a:ln w="25560">
              <a:noFill/>
            </a:ln>
          </p:spPr>
          <p:style>
            <a:lnRef idx="0">
              <a:scrgbClr r="0" g="0" b="0"/>
            </a:lnRef>
            <a:fillRef idx="0">
              <a:scrgbClr r="0" g="0" b="0"/>
            </a:fillRef>
            <a:effectRef idx="0">
              <a:scrgbClr r="0" g="0" b="0"/>
            </a:effectRef>
            <a:fontRef idx="minor"/>
          </p:style>
        </p:sp>
      </p:grpSp>
      <p:sp>
        <p:nvSpPr>
          <p:cNvPr id="2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0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 name="CustomShape 1"/>
          <p:cNvSpPr/>
          <p:nvPr/>
        </p:nvSpPr>
        <p:spPr>
          <a:xfrm>
            <a:off x="11327760" y="6585840"/>
            <a:ext cx="9172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0D04FBBC-11AD-4132-96AD-C84021D673D8}" type="slidenum">
              <a:rPr lang="en-GB" sz="900" b="0" strike="noStrike" spc="-1">
                <a:solidFill>
                  <a:srgbClr val="AFABAB"/>
                </a:solidFill>
                <a:latin typeface="Arial"/>
                <a:ea typeface="Tahoma"/>
              </a:rPr>
              <a:t>‹#›</a:t>
            </a:fld>
            <a:r>
              <a:rPr lang="tr-TR" sz="900" b="0" strike="noStrike" spc="-1">
                <a:solidFill>
                  <a:srgbClr val="AFABAB"/>
                </a:solidFill>
                <a:latin typeface="Arial"/>
                <a:ea typeface="Tahoma"/>
              </a:rPr>
              <a:t> / </a:t>
            </a:r>
            <a:r>
              <a:rPr lang="en-US" sz="900" b="0" strike="noStrike" spc="-1">
                <a:solidFill>
                  <a:srgbClr val="AFABAB"/>
                </a:solidFill>
                <a:latin typeface="Arial"/>
                <a:ea typeface="Tahoma"/>
              </a:rPr>
              <a:t>11</a:t>
            </a:r>
            <a:endParaRPr lang="en-US" sz="900" b="0" strike="noStrike" spc="-1">
              <a:latin typeface="Arial"/>
            </a:endParaRPr>
          </a:p>
        </p:txBody>
      </p:sp>
      <p:pic>
        <p:nvPicPr>
          <p:cNvPr id="338" name="Picture 17"/>
          <p:cNvPicPr/>
          <p:nvPr/>
        </p:nvPicPr>
        <p:blipFill>
          <a:blip r:embed="rId14"/>
          <a:stretch/>
        </p:blipFill>
        <p:spPr>
          <a:xfrm>
            <a:off x="-18000" y="-720"/>
            <a:ext cx="3341880" cy="6853680"/>
          </a:xfrm>
          <a:prstGeom prst="rect">
            <a:avLst/>
          </a:prstGeom>
          <a:ln w="0">
            <a:noFill/>
          </a:ln>
        </p:spPr>
      </p:pic>
      <p:sp>
        <p:nvSpPr>
          <p:cNvPr id="339" name="CustomShape 2"/>
          <p:cNvSpPr/>
          <p:nvPr/>
        </p:nvSpPr>
        <p:spPr>
          <a:xfrm>
            <a:off x="-18360" y="0"/>
            <a:ext cx="3591720" cy="57744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nvGrpSpPr>
          <p:cNvPr id="340" name="Group 3"/>
          <p:cNvGrpSpPr/>
          <p:nvPr/>
        </p:nvGrpSpPr>
        <p:grpSpPr>
          <a:xfrm>
            <a:off x="0" y="199440"/>
            <a:ext cx="12175920" cy="341640"/>
            <a:chOff x="0" y="199440"/>
            <a:chExt cx="12175920" cy="341640"/>
          </a:xfrm>
        </p:grpSpPr>
        <p:pic>
          <p:nvPicPr>
            <p:cNvPr id="341" name="Picture 20"/>
            <p:cNvPicPr/>
            <p:nvPr/>
          </p:nvPicPr>
          <p:blipFill>
            <a:blip r:embed="rId15"/>
            <a:stretch/>
          </p:blipFill>
          <p:spPr>
            <a:xfrm>
              <a:off x="11281320" y="199440"/>
              <a:ext cx="894600" cy="341640"/>
            </a:xfrm>
            <a:prstGeom prst="rect">
              <a:avLst/>
            </a:prstGeom>
            <a:ln w="0">
              <a:noFill/>
            </a:ln>
          </p:spPr>
        </p:pic>
        <p:pic>
          <p:nvPicPr>
            <p:cNvPr id="342" name="Picture 21"/>
            <p:cNvPicPr/>
            <p:nvPr/>
          </p:nvPicPr>
          <p:blipFill>
            <a:blip r:embed="rId16"/>
            <a:srcRect l="13722" r="58059"/>
            <a:stretch/>
          </p:blipFill>
          <p:spPr>
            <a:xfrm>
              <a:off x="0" y="199440"/>
              <a:ext cx="11642400" cy="341640"/>
            </a:xfrm>
            <a:prstGeom prst="rect">
              <a:avLst/>
            </a:prstGeom>
            <a:ln w="0">
              <a:noFill/>
            </a:ln>
          </p:spPr>
        </p:pic>
      </p:grpSp>
      <p:pic>
        <p:nvPicPr>
          <p:cNvPr id="343" name="Picture 19"/>
          <p:cNvPicPr/>
          <p:nvPr/>
        </p:nvPicPr>
        <p:blipFill>
          <a:blip r:embed="rId17"/>
          <a:stretch/>
        </p:blipFill>
        <p:spPr>
          <a:xfrm>
            <a:off x="-18000" y="6361200"/>
            <a:ext cx="1524960" cy="498960"/>
          </a:xfrm>
          <a:prstGeom prst="rect">
            <a:avLst/>
          </a:prstGeom>
          <a:ln w="0">
            <a:noFill/>
          </a:ln>
        </p:spPr>
      </p:pic>
      <p:grpSp>
        <p:nvGrpSpPr>
          <p:cNvPr id="344" name="Group 4"/>
          <p:cNvGrpSpPr/>
          <p:nvPr/>
        </p:nvGrpSpPr>
        <p:grpSpPr>
          <a:xfrm>
            <a:off x="62280" y="829800"/>
            <a:ext cx="397800" cy="312480"/>
            <a:chOff x="62280" y="829800"/>
            <a:chExt cx="397800" cy="312480"/>
          </a:xfrm>
        </p:grpSpPr>
        <p:sp>
          <p:nvSpPr>
            <p:cNvPr id="345" name="CustomShape 5"/>
            <p:cNvSpPr/>
            <p:nvPr/>
          </p:nvSpPr>
          <p:spPr>
            <a:xfrm>
              <a:off x="622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46" name="CustomShape 6"/>
            <p:cNvSpPr/>
            <p:nvPr/>
          </p:nvSpPr>
          <p:spPr>
            <a:xfrm>
              <a:off x="1335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47" name="CustomShape 7"/>
            <p:cNvSpPr/>
            <p:nvPr/>
          </p:nvSpPr>
          <p:spPr>
            <a:xfrm>
              <a:off x="20268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48" name="CustomShape 8"/>
            <p:cNvSpPr/>
            <p:nvPr/>
          </p:nvSpPr>
          <p:spPr>
            <a:xfrm>
              <a:off x="26244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49" name="CustomShape 9"/>
            <p:cNvSpPr/>
            <p:nvPr/>
          </p:nvSpPr>
          <p:spPr>
            <a:xfrm>
              <a:off x="324360" y="871560"/>
              <a:ext cx="36720" cy="2314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50" name="CustomShape 10"/>
            <p:cNvSpPr/>
            <p:nvPr/>
          </p:nvSpPr>
          <p:spPr>
            <a:xfrm rot="5400000">
              <a:off x="262080" y="944280"/>
              <a:ext cx="312480" cy="83160"/>
            </a:xfrm>
            <a:prstGeom prst="triangle">
              <a:avLst>
                <a:gd name="adj" fmla="val 50000"/>
              </a:avLst>
            </a:prstGeom>
            <a:solidFill>
              <a:srgbClr val="FFFFFF"/>
            </a:solidFill>
            <a:ln w="25560">
              <a:noFill/>
            </a:ln>
          </p:spPr>
          <p:style>
            <a:lnRef idx="0">
              <a:scrgbClr r="0" g="0" b="0"/>
            </a:lnRef>
            <a:fillRef idx="0">
              <a:scrgbClr r="0" g="0" b="0"/>
            </a:fillRef>
            <a:effectRef idx="0">
              <a:scrgbClr r="0" g="0" b="0"/>
            </a:effectRef>
            <a:fontRef idx="minor"/>
          </p:style>
        </p:sp>
      </p:grpSp>
      <p:sp>
        <p:nvSpPr>
          <p:cNvPr id="3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5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507959" y="1460880"/>
            <a:ext cx="3833222" cy="151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2000" indent="-320040">
              <a:lnSpc>
                <a:spcPct val="100000"/>
              </a:lnSpc>
              <a:spcBef>
                <a:spcPts val="1417"/>
              </a:spcBef>
              <a:buClr>
                <a:srgbClr val="000000"/>
              </a:buClr>
              <a:buSzPct val="45000"/>
              <a:buFont typeface="Wingdings" charset="2"/>
              <a:buChar char=""/>
            </a:pPr>
            <a:r>
              <a:rPr lang="tr-TR" sz="2800" b="0" strike="noStrike" spc="-1" dirty="0">
                <a:solidFill>
                  <a:srgbClr val="000000"/>
                </a:solidFill>
                <a:latin typeface="Calibri"/>
                <a:ea typeface="DejaVu Sans"/>
              </a:rPr>
              <a:t>Yol Optimizasyonu</a:t>
            </a:r>
            <a:endParaRPr lang="en-US" sz="2800" b="0" strike="noStrike" spc="-1" dirty="0">
              <a:latin typeface="Arial"/>
            </a:endParaRPr>
          </a:p>
          <a:p>
            <a:pPr marL="432000" lvl="1" indent="-216000">
              <a:lnSpc>
                <a:spcPct val="100000"/>
              </a:lnSpc>
              <a:spcBef>
                <a:spcPts val="1417"/>
              </a:spcBef>
              <a:buClr>
                <a:srgbClr val="000000"/>
              </a:buClr>
              <a:buSzPct val="45000"/>
              <a:buFont typeface="Wingdings" charset="2"/>
              <a:buChar char=""/>
            </a:pPr>
            <a:r>
              <a:rPr lang="tr-TR" sz="2200" b="0" strike="noStrike" spc="-1" dirty="0" err="1">
                <a:solidFill>
                  <a:srgbClr val="000000"/>
                </a:solidFill>
                <a:latin typeface="Calibri"/>
                <a:ea typeface="DejaVu Sans"/>
              </a:rPr>
              <a:t>Pandas</a:t>
            </a:r>
            <a:r>
              <a:rPr lang="tr-TR" sz="2200" b="0" strike="noStrike" spc="-1" dirty="0">
                <a:solidFill>
                  <a:srgbClr val="000000"/>
                </a:solidFill>
                <a:latin typeface="Calibri"/>
                <a:ea typeface="DejaVu Sans"/>
              </a:rPr>
              <a:t> Kütüphanesine ek olarak Fonksiyonel Tasarım</a:t>
            </a:r>
            <a:endParaRPr lang="en-US" sz="2200" b="0" strike="noStrike" spc="-1" dirty="0">
              <a:latin typeface="Arial"/>
            </a:endParaRPr>
          </a:p>
        </p:txBody>
      </p:sp>
      <p:sp>
        <p:nvSpPr>
          <p:cNvPr id="396" name="CustomShape 2"/>
          <p:cNvSpPr/>
          <p:nvPr/>
        </p:nvSpPr>
        <p:spPr>
          <a:xfrm>
            <a:off x="838080" y="5819760"/>
            <a:ext cx="10510560" cy="42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tr-TR" sz="1800" b="0" strike="noStrike" spc="-1" dirty="0">
                <a:solidFill>
                  <a:srgbClr val="000000"/>
                </a:solidFill>
                <a:latin typeface="Calibri"/>
                <a:ea typeface="DejaVu Sans"/>
              </a:rPr>
              <a:t>Yarışmacı İsimleri – Berke Güneş – Selim Savaş</a:t>
            </a:r>
            <a:endParaRPr lang="en-US" sz="1800" b="0" strike="noStrike" spc="-1" dirty="0">
              <a:latin typeface="Arial"/>
            </a:endParaRPr>
          </a:p>
        </p:txBody>
      </p:sp>
      <p:sp>
        <p:nvSpPr>
          <p:cNvPr id="397" name="CustomShape 3"/>
          <p:cNvSpPr/>
          <p:nvPr/>
        </p:nvSpPr>
        <p:spPr>
          <a:xfrm>
            <a:off x="3577680" y="6327000"/>
            <a:ext cx="5031720" cy="308880"/>
          </a:xfrm>
          <a:prstGeom prst="rect">
            <a:avLst/>
          </a:prstGeom>
          <a:noFill/>
          <a:ln w="0">
            <a:noFill/>
          </a:ln>
        </p:spPr>
        <p:style>
          <a:lnRef idx="0">
            <a:scrgbClr r="0" g="0" b="0"/>
          </a:lnRef>
          <a:fillRef idx="0">
            <a:scrgbClr r="0" g="0" b="0"/>
          </a:fillRef>
          <a:effectRef idx="0">
            <a:scrgbClr r="0" g="0" b="0"/>
          </a:effectRef>
          <a:fontRef idx="minor"/>
        </p:style>
      </p:sp>
      <p:sp>
        <p:nvSpPr>
          <p:cNvPr id="398" name="CustomShape 4"/>
          <p:cNvSpPr/>
          <p:nvPr/>
        </p:nvSpPr>
        <p:spPr>
          <a:xfrm>
            <a:off x="11046960" y="6442560"/>
            <a:ext cx="87624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900" b="1" strike="noStrike" spc="-1">
                <a:solidFill>
                  <a:srgbClr val="BFBFBF"/>
                </a:solidFill>
                <a:latin typeface="Arial"/>
                <a:ea typeface="DejaVu Sans"/>
              </a:rPr>
              <a:t>TASNİF DIŞI</a:t>
            </a:r>
            <a:r>
              <a:rPr lang="en-US" sz="1200" b="0" strike="noStrike" spc="-1">
                <a:solidFill>
                  <a:srgbClr val="000000"/>
                </a:solidFill>
                <a:latin typeface="Times New Roman"/>
                <a:ea typeface="DejaVu Sans"/>
              </a:rPr>
              <a:t> </a:t>
            </a:r>
            <a:endParaRPr lang="en-US" sz="1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541440" y="2039400"/>
            <a:ext cx="5918040" cy="92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tr-TR" sz="2800" b="1" strike="noStrike" spc="-1" dirty="0">
                <a:solidFill>
                  <a:srgbClr val="FFFFFF"/>
                </a:solidFill>
                <a:latin typeface="Arial"/>
                <a:ea typeface="DejaVu Sans"/>
              </a:rPr>
              <a:t>Yol Optimizasyonu</a:t>
            </a:r>
            <a:endParaRPr lang="en-US" sz="2800" b="0" strike="noStrike" spc="-1" dirty="0">
              <a:latin typeface="Arial"/>
            </a:endParaRPr>
          </a:p>
          <a:p>
            <a:pPr>
              <a:lnSpc>
                <a:spcPct val="90000"/>
              </a:lnSpc>
              <a:buNone/>
            </a:pPr>
            <a:endParaRPr lang="en-US" sz="2800" b="0" strike="noStrike" spc="-1" dirty="0">
              <a:latin typeface="Arial"/>
            </a:endParaRPr>
          </a:p>
          <a:p>
            <a:pPr>
              <a:lnSpc>
                <a:spcPct val="90000"/>
              </a:lnSpc>
              <a:buNone/>
            </a:pPr>
            <a:r>
              <a:rPr lang="tr-TR" sz="2100" b="1" strike="noStrike" spc="-1" dirty="0" err="1">
                <a:solidFill>
                  <a:srgbClr val="FFFFFF"/>
                </a:solidFill>
                <a:latin typeface="Arial"/>
                <a:ea typeface="DejaVu Sans"/>
              </a:rPr>
              <a:t>Pandas</a:t>
            </a:r>
            <a:r>
              <a:rPr lang="tr-TR" sz="2100" b="1" strike="noStrike" spc="-1" dirty="0">
                <a:solidFill>
                  <a:srgbClr val="FFFFFF"/>
                </a:solidFill>
                <a:latin typeface="Arial"/>
                <a:ea typeface="DejaVu Sans"/>
              </a:rPr>
              <a:t> Kütüphanesine ek olarak Fonksiyonel Tasarım</a:t>
            </a:r>
            <a:endParaRPr lang="en-US" sz="2100" b="0" strike="noStrike" spc="-1" dirty="0">
              <a:latin typeface="Arial"/>
            </a:endParaRPr>
          </a:p>
        </p:txBody>
      </p:sp>
      <p:sp>
        <p:nvSpPr>
          <p:cNvPr id="400" name="CustomShape 2"/>
          <p:cNvSpPr/>
          <p:nvPr/>
        </p:nvSpPr>
        <p:spPr>
          <a:xfrm>
            <a:off x="10915560" y="6442560"/>
            <a:ext cx="1136520" cy="409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900" b="1" strike="noStrike" spc="-1">
                <a:solidFill>
                  <a:srgbClr val="BFBFBF"/>
                </a:solidFill>
                <a:latin typeface="Arial"/>
                <a:ea typeface="DejaVu Sans"/>
              </a:rPr>
              <a:t>HAVELSAN ÖZEL</a:t>
            </a:r>
            <a:endParaRPr lang="en-US" sz="900" b="0" strike="noStrike" spc="-1">
              <a:latin typeface="Arial"/>
            </a:endParaRPr>
          </a:p>
          <a:p>
            <a:pPr algn="r">
              <a:lnSpc>
                <a:spcPct val="100000"/>
              </a:lnSpc>
              <a:buNone/>
            </a:pPr>
            <a:r>
              <a:rPr lang="en-US" sz="1200" b="0" strike="noStrike" spc="-1">
                <a:solidFill>
                  <a:srgbClr val="000000"/>
                </a:solidFill>
                <a:latin typeface="Times New Roman"/>
                <a:ea typeface="DejaVu Sans"/>
              </a:rPr>
              <a:t> </a:t>
            </a:r>
            <a:endParaRPr lang="en-US" sz="1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_0"/>
          <p:cNvSpPr/>
          <p:nvPr/>
        </p:nvSpPr>
        <p:spPr>
          <a:xfrm>
            <a:off x="532440" y="830880"/>
            <a:ext cx="2012400" cy="111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buNone/>
              <a:tabLst>
                <a:tab pos="0" algn="l"/>
              </a:tabLst>
            </a:pPr>
            <a:r>
              <a:rPr lang="tr-TR" sz="1800" b="0" i="1" strike="noStrike" spc="-1" dirty="0">
                <a:solidFill>
                  <a:srgbClr val="DEEBF7"/>
                </a:solidFill>
                <a:latin typeface="Arial"/>
                <a:ea typeface="DejaVu Sans"/>
              </a:rPr>
              <a:t>Sefer Planlaması</a:t>
            </a:r>
            <a:endParaRPr lang="en-US" sz="1800" b="0" strike="noStrike" spc="-1" dirty="0">
              <a:latin typeface="Arial"/>
            </a:endParaRPr>
          </a:p>
          <a:p>
            <a:pPr>
              <a:lnSpc>
                <a:spcPct val="90000"/>
              </a:lnSpc>
              <a:spcBef>
                <a:spcPts val="1001"/>
              </a:spcBef>
              <a:buNone/>
              <a:tabLst>
                <a:tab pos="0" algn="l"/>
              </a:tabLst>
            </a:pPr>
            <a:endParaRPr lang="en-US" sz="1400" b="0" strike="noStrike" spc="-1" dirty="0">
              <a:latin typeface="Arial"/>
            </a:endParaRPr>
          </a:p>
        </p:txBody>
      </p:sp>
      <p:sp>
        <p:nvSpPr>
          <p:cNvPr id="402" name="CustomShape 2_0"/>
          <p:cNvSpPr/>
          <p:nvPr/>
        </p:nvSpPr>
        <p:spPr>
          <a:xfrm>
            <a:off x="0" y="80640"/>
            <a:ext cx="12187440" cy="49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buNone/>
              <a:tabLst>
                <a:tab pos="0" algn="l"/>
              </a:tabLst>
            </a:pPr>
            <a:r>
              <a:rPr lang="tr-TR" sz="2000" b="0" strike="noStrike" spc="-1" dirty="0">
                <a:solidFill>
                  <a:srgbClr val="123D6E"/>
                </a:solidFill>
                <a:latin typeface="Arial"/>
                <a:ea typeface="DejaVu Sans"/>
              </a:rPr>
              <a:t>Yol Optimizasyonu - Çözüm</a:t>
            </a:r>
            <a:endParaRPr lang="en-US" sz="2000" b="0" strike="noStrike" spc="-1" dirty="0">
              <a:latin typeface="Arial"/>
            </a:endParaRPr>
          </a:p>
        </p:txBody>
      </p:sp>
      <p:sp>
        <p:nvSpPr>
          <p:cNvPr id="403" name="CustomShape 4_0"/>
          <p:cNvSpPr/>
          <p:nvPr/>
        </p:nvSpPr>
        <p:spPr>
          <a:xfrm>
            <a:off x="3237120" y="898200"/>
            <a:ext cx="8646480" cy="242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4560" algn="just">
              <a:lnSpc>
                <a:spcPct val="115000"/>
              </a:lnSpc>
              <a:spcBef>
                <a:spcPts val="1001"/>
              </a:spcBef>
              <a:buSzPct val="102890"/>
              <a:buBlip>
                <a:blip r:embed="rId2"/>
              </a:buBlip>
            </a:pPr>
            <a:r>
              <a:rPr lang="tr-TR" sz="1500" b="1" strike="noStrike" spc="-1" dirty="0">
                <a:solidFill>
                  <a:srgbClr val="000000"/>
                </a:solidFill>
                <a:latin typeface="Arial"/>
                <a:ea typeface="DejaVu Sans"/>
              </a:rPr>
              <a:t>Sefer Planlaması</a:t>
            </a:r>
          </a:p>
          <a:p>
            <a:pPr marL="432000" lvl="1" indent="-214560" algn="just">
              <a:lnSpc>
                <a:spcPct val="115000"/>
              </a:lnSpc>
              <a:spcBef>
                <a:spcPts val="1001"/>
              </a:spcBef>
              <a:buSzPct val="100000"/>
              <a:buBlip>
                <a:blip r:embed="rId3"/>
              </a:buBlip>
            </a:pPr>
            <a:r>
              <a:rPr lang="tr-TR" sz="1500" b="0" strike="noStrike" spc="-1" dirty="0">
                <a:solidFill>
                  <a:srgbClr val="000000"/>
                </a:solidFill>
                <a:latin typeface="Arial"/>
                <a:ea typeface="DejaVu Sans"/>
              </a:rPr>
              <a:t>Problemde bize sunulmuş olan rotalar ve tren istikameti çerçevesinde, minimum tren ile maksimum kazanç elde edilmesi istenmiştir. Bu sebeple rotası belli olan trenlere gidiş ve dönüş olmak üzere ek seferler açılmıştır. Fakat bu uygulama yük treni kapsamında değildir. Çünkü yük treni rotasını tamamladıktan sonra başlangıç noktasına geri dönmektedir. </a:t>
            </a:r>
          </a:p>
          <a:p>
            <a:pPr marL="432000" lvl="1" indent="-214560" algn="just">
              <a:lnSpc>
                <a:spcPct val="115000"/>
              </a:lnSpc>
              <a:spcBef>
                <a:spcPts val="1001"/>
              </a:spcBef>
              <a:buSzPct val="100000"/>
              <a:buBlip>
                <a:blip r:embed="rId3"/>
              </a:buBlip>
            </a:pPr>
            <a:r>
              <a:rPr lang="tr-TR" sz="1500" spc="-1" dirty="0">
                <a:solidFill>
                  <a:srgbClr val="000000"/>
                </a:solidFill>
                <a:latin typeface="Arial"/>
              </a:rPr>
              <a:t>Sefer planlamasını ve rota organizasyonunu tasarlarken </a:t>
            </a:r>
            <a:r>
              <a:rPr lang="tr-TR" sz="1500" spc="-1" dirty="0" err="1">
                <a:solidFill>
                  <a:srgbClr val="000000"/>
                </a:solidFill>
                <a:latin typeface="Arial"/>
              </a:rPr>
              <a:t>Pandas</a:t>
            </a:r>
            <a:r>
              <a:rPr lang="tr-TR" sz="1500" spc="-1" dirty="0">
                <a:solidFill>
                  <a:srgbClr val="000000"/>
                </a:solidFill>
                <a:latin typeface="Arial"/>
              </a:rPr>
              <a:t> kütüphanesinin bize </a:t>
            </a:r>
            <a:r>
              <a:rPr lang="tr-TR" sz="1500" spc="-1">
                <a:solidFill>
                  <a:srgbClr val="000000"/>
                </a:solidFill>
                <a:latin typeface="Arial"/>
              </a:rPr>
              <a:t>sağladığı tablolama </a:t>
            </a:r>
            <a:r>
              <a:rPr lang="tr-TR" sz="1500" spc="-1" dirty="0">
                <a:solidFill>
                  <a:srgbClr val="000000"/>
                </a:solidFill>
                <a:latin typeface="Arial"/>
              </a:rPr>
              <a:t>işlevselliğinin yanı sıra fonksiyonel anlamda matematiksel algoritmalar kullandık ve bizden istenen sefer bilgisini ve istasyon bilgilerini hazırlamış olduk. </a:t>
            </a:r>
            <a:endParaRPr lang="en-US" sz="1500" b="0" strike="noStrike" spc="-1" dirty="0">
              <a:latin typeface="Arial"/>
            </a:endParaRPr>
          </a:p>
        </p:txBody>
      </p:sp>
      <p:sp>
        <p:nvSpPr>
          <p:cNvPr id="404" name="CustomShape 4_1"/>
          <p:cNvSpPr/>
          <p:nvPr/>
        </p:nvSpPr>
        <p:spPr>
          <a:xfrm>
            <a:off x="11046960" y="6442560"/>
            <a:ext cx="87624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900" b="1" strike="noStrike" spc="-1">
                <a:solidFill>
                  <a:srgbClr val="BFBFBF"/>
                </a:solidFill>
                <a:latin typeface="Arial"/>
                <a:ea typeface="DejaVu Sans"/>
              </a:rPr>
              <a:t>TASNİF DIŞI</a:t>
            </a:r>
            <a:r>
              <a:rPr lang="en-US" sz="1200" b="0" strike="noStrike" spc="-1">
                <a:solidFill>
                  <a:srgbClr val="000000"/>
                </a:solidFill>
                <a:latin typeface="Times New Roman"/>
                <a:ea typeface="DejaVu Sans"/>
              </a:rPr>
              <a:t> </a:t>
            </a:r>
            <a:endParaRPr lang="en-US" sz="1200" b="0" strike="noStrike" spc="-1">
              <a:latin typeface="Arial"/>
            </a:endParaRPr>
          </a:p>
        </p:txBody>
      </p:sp>
      <p:pic>
        <p:nvPicPr>
          <p:cNvPr id="5" name="Resim 4">
            <a:extLst>
              <a:ext uri="{FF2B5EF4-FFF2-40B4-BE49-F238E27FC236}">
                <a16:creationId xmlns:a16="http://schemas.microsoft.com/office/drawing/2014/main" id="{6A25B433-2899-3713-23B9-D560324B583E}"/>
              </a:ext>
            </a:extLst>
          </p:cNvPr>
          <p:cNvPicPr>
            <a:picLocks noChangeAspect="1"/>
          </p:cNvPicPr>
          <p:nvPr/>
        </p:nvPicPr>
        <p:blipFill>
          <a:blip r:embed="rId4"/>
          <a:stretch>
            <a:fillRect/>
          </a:stretch>
        </p:blipFill>
        <p:spPr>
          <a:xfrm>
            <a:off x="4400001" y="3301583"/>
            <a:ext cx="5877745" cy="32770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_ 1"/>
          <p:cNvSpPr/>
          <p:nvPr/>
        </p:nvSpPr>
        <p:spPr>
          <a:xfrm>
            <a:off x="532440" y="830880"/>
            <a:ext cx="2012400" cy="111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buNone/>
              <a:tabLst>
                <a:tab pos="0" algn="l"/>
              </a:tabLst>
            </a:pPr>
            <a:r>
              <a:rPr lang="tr-TR" sz="1800" b="0" i="1" strike="noStrike" spc="-1" dirty="0">
                <a:solidFill>
                  <a:srgbClr val="DEEBF7"/>
                </a:solidFill>
                <a:latin typeface="Arial"/>
                <a:ea typeface="DejaVu Sans"/>
              </a:rPr>
              <a:t>Süreç İçindeki Optimizasyonlar</a:t>
            </a:r>
            <a:endParaRPr lang="en-US" sz="1800" b="0" strike="noStrike" spc="-1" dirty="0">
              <a:latin typeface="Arial"/>
            </a:endParaRPr>
          </a:p>
          <a:p>
            <a:pPr>
              <a:lnSpc>
                <a:spcPct val="90000"/>
              </a:lnSpc>
              <a:spcBef>
                <a:spcPts val="1001"/>
              </a:spcBef>
              <a:buNone/>
              <a:tabLst>
                <a:tab pos="0" algn="l"/>
              </a:tabLst>
            </a:pPr>
            <a:endParaRPr lang="en-US" sz="1400" b="0" strike="noStrike" spc="-1" dirty="0">
              <a:latin typeface="Arial"/>
            </a:endParaRPr>
          </a:p>
        </p:txBody>
      </p:sp>
      <p:sp>
        <p:nvSpPr>
          <p:cNvPr id="406" name="CustomShape 2_ 2"/>
          <p:cNvSpPr/>
          <p:nvPr/>
        </p:nvSpPr>
        <p:spPr>
          <a:xfrm>
            <a:off x="0" y="80640"/>
            <a:ext cx="12187440" cy="49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buNone/>
              <a:tabLst>
                <a:tab pos="0" algn="l"/>
              </a:tabLst>
            </a:pPr>
            <a:r>
              <a:rPr lang="tr-TR" sz="2000" b="0" strike="noStrike" spc="-1" dirty="0">
                <a:solidFill>
                  <a:srgbClr val="123D6E"/>
                </a:solidFill>
                <a:latin typeface="Arial"/>
                <a:ea typeface="DejaVu Sans"/>
              </a:rPr>
              <a:t>Yol Optimizasyonu - Çözüm</a:t>
            </a:r>
            <a:endParaRPr lang="en-US" sz="2000" b="0" strike="noStrike" spc="-1" dirty="0">
              <a:latin typeface="Arial"/>
            </a:endParaRPr>
          </a:p>
        </p:txBody>
      </p:sp>
      <p:sp>
        <p:nvSpPr>
          <p:cNvPr id="407" name="CustomShape 4_ 3"/>
          <p:cNvSpPr/>
          <p:nvPr/>
        </p:nvSpPr>
        <p:spPr>
          <a:xfrm>
            <a:off x="3237120" y="898200"/>
            <a:ext cx="8646480" cy="242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4560" algn="just">
              <a:lnSpc>
                <a:spcPct val="115000"/>
              </a:lnSpc>
              <a:spcBef>
                <a:spcPts val="1001"/>
              </a:spcBef>
              <a:buSzPct val="102890"/>
              <a:buBlip>
                <a:blip r:embed="rId2"/>
              </a:buBlip>
            </a:pPr>
            <a:r>
              <a:rPr lang="tr-TR" sz="1500" b="1" strike="noStrike" spc="-1" dirty="0">
                <a:solidFill>
                  <a:srgbClr val="000000"/>
                </a:solidFill>
                <a:latin typeface="Arial"/>
              </a:rPr>
              <a:t>Süreç İçindeki Optimizasyonlar</a:t>
            </a:r>
            <a:endParaRPr lang="tr-TR" sz="1500" spc="-1" dirty="0">
              <a:solidFill>
                <a:srgbClr val="000000"/>
              </a:solidFill>
              <a:latin typeface="Arial"/>
            </a:endParaRPr>
          </a:p>
          <a:p>
            <a:pPr marL="673200" lvl="1" indent="-214560" algn="just">
              <a:lnSpc>
                <a:spcPct val="115000"/>
              </a:lnSpc>
              <a:spcBef>
                <a:spcPts val="1001"/>
              </a:spcBef>
              <a:buSzPct val="102890"/>
              <a:buBlip>
                <a:blip r:embed="rId2"/>
              </a:buBlip>
            </a:pPr>
            <a:r>
              <a:rPr lang="tr-TR" sz="1500" b="0" strike="noStrike" spc="-1" dirty="0">
                <a:solidFill>
                  <a:srgbClr val="000000"/>
                </a:solidFill>
                <a:latin typeface="Arial"/>
              </a:rPr>
              <a:t>Problem iç</a:t>
            </a:r>
            <a:r>
              <a:rPr lang="tr-TR" sz="1500" spc="-1" dirty="0">
                <a:solidFill>
                  <a:srgbClr val="000000"/>
                </a:solidFill>
                <a:latin typeface="Arial"/>
              </a:rPr>
              <a:t>erisinde bizlere sunulan her trenin kendine özgü, genel bakım km’si aşılmadan hemen önce devreye girmesi gereken «genel bakım süresi» göz önüne alınarak süreç optimize edildi. </a:t>
            </a:r>
          </a:p>
          <a:p>
            <a:pPr marL="673200" lvl="1" indent="-214560" algn="just">
              <a:lnSpc>
                <a:spcPct val="115000"/>
              </a:lnSpc>
              <a:spcBef>
                <a:spcPts val="1001"/>
              </a:spcBef>
              <a:buSzPct val="102890"/>
              <a:buBlip>
                <a:blip r:embed="rId2"/>
              </a:buBlip>
            </a:pPr>
            <a:r>
              <a:rPr lang="tr-TR" sz="1500" b="0" strike="noStrike" spc="-1" dirty="0">
                <a:solidFill>
                  <a:srgbClr val="000000"/>
                </a:solidFill>
                <a:latin typeface="Arial"/>
              </a:rPr>
              <a:t>Trenlerin istasyonlarda, minimum bekleme süreleri de farklı zamanlara sahiptir. Bu durumda sefer planlanmasında optimizasyonu etkileyen birden çok faktör vardır.</a:t>
            </a:r>
            <a:endParaRPr lang="en-US" sz="1500" b="0" strike="noStrike" spc="-1" dirty="0">
              <a:latin typeface="Arial"/>
            </a:endParaRPr>
          </a:p>
        </p:txBody>
      </p:sp>
      <p:sp>
        <p:nvSpPr>
          <p:cNvPr id="408" name="CustomShape 4_ 4"/>
          <p:cNvSpPr/>
          <p:nvPr/>
        </p:nvSpPr>
        <p:spPr>
          <a:xfrm>
            <a:off x="11046960" y="6442560"/>
            <a:ext cx="87624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900" b="1" strike="noStrike" spc="-1">
                <a:solidFill>
                  <a:srgbClr val="BFBFBF"/>
                </a:solidFill>
                <a:latin typeface="Arial"/>
                <a:ea typeface="DejaVu Sans"/>
              </a:rPr>
              <a:t>TASNİF DIŞI</a:t>
            </a:r>
            <a:r>
              <a:rPr lang="en-US" sz="1200" b="0" strike="noStrike" spc="-1">
                <a:solidFill>
                  <a:srgbClr val="000000"/>
                </a:solidFill>
                <a:latin typeface="Times New Roman"/>
                <a:ea typeface="DejaVu Sans"/>
              </a:rPr>
              <a:t> </a:t>
            </a:r>
            <a:endParaRPr lang="en-US" sz="1200" b="0" strike="noStrike" spc="-1">
              <a:latin typeface="Arial"/>
            </a:endParaRPr>
          </a:p>
        </p:txBody>
      </p:sp>
      <p:pic>
        <p:nvPicPr>
          <p:cNvPr id="3" name="Resim 2">
            <a:extLst>
              <a:ext uri="{FF2B5EF4-FFF2-40B4-BE49-F238E27FC236}">
                <a16:creationId xmlns:a16="http://schemas.microsoft.com/office/drawing/2014/main" id="{0048EE4D-85CF-345B-7058-3B98BED161DB}"/>
              </a:ext>
            </a:extLst>
          </p:cNvPr>
          <p:cNvPicPr>
            <a:picLocks noChangeAspect="1"/>
          </p:cNvPicPr>
          <p:nvPr/>
        </p:nvPicPr>
        <p:blipFill>
          <a:blip r:embed="rId3"/>
          <a:stretch>
            <a:fillRect/>
          </a:stretch>
        </p:blipFill>
        <p:spPr>
          <a:xfrm>
            <a:off x="2544840" y="2993557"/>
            <a:ext cx="4163039" cy="3505717"/>
          </a:xfrm>
          <a:prstGeom prst="rect">
            <a:avLst/>
          </a:prstGeom>
        </p:spPr>
      </p:pic>
      <p:pic>
        <p:nvPicPr>
          <p:cNvPr id="5" name="Resim 4">
            <a:extLst>
              <a:ext uri="{FF2B5EF4-FFF2-40B4-BE49-F238E27FC236}">
                <a16:creationId xmlns:a16="http://schemas.microsoft.com/office/drawing/2014/main" id="{194D51B5-7173-8056-C70A-C1AAF9D0E590}"/>
              </a:ext>
            </a:extLst>
          </p:cNvPr>
          <p:cNvPicPr>
            <a:picLocks noChangeAspect="1"/>
          </p:cNvPicPr>
          <p:nvPr/>
        </p:nvPicPr>
        <p:blipFill>
          <a:blip r:embed="rId4"/>
          <a:stretch>
            <a:fillRect/>
          </a:stretch>
        </p:blipFill>
        <p:spPr>
          <a:xfrm>
            <a:off x="7769983" y="2993557"/>
            <a:ext cx="3522414" cy="35962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_ 2"/>
          <p:cNvSpPr/>
          <p:nvPr/>
        </p:nvSpPr>
        <p:spPr>
          <a:xfrm>
            <a:off x="532440" y="830880"/>
            <a:ext cx="2012400" cy="111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buNone/>
              <a:tabLst>
                <a:tab pos="0" algn="l"/>
              </a:tabLst>
            </a:pPr>
            <a:r>
              <a:rPr lang="tr-TR" sz="1800" b="0" i="1" strike="noStrike" spc="-1" dirty="0">
                <a:solidFill>
                  <a:srgbClr val="DEEBF7"/>
                </a:solidFill>
                <a:latin typeface="Arial"/>
                <a:ea typeface="DejaVu Sans"/>
              </a:rPr>
              <a:t>İstasyon Kapasitesi</a:t>
            </a:r>
            <a:endParaRPr lang="en-US" sz="1800" b="0" strike="noStrike" spc="-1" dirty="0">
              <a:latin typeface="Arial"/>
            </a:endParaRPr>
          </a:p>
          <a:p>
            <a:pPr>
              <a:lnSpc>
                <a:spcPct val="90000"/>
              </a:lnSpc>
              <a:spcBef>
                <a:spcPts val="1001"/>
              </a:spcBef>
              <a:buNone/>
              <a:tabLst>
                <a:tab pos="0" algn="l"/>
              </a:tabLst>
            </a:pPr>
            <a:endParaRPr lang="en-US" sz="1400" b="0" strike="noStrike" spc="-1" dirty="0">
              <a:latin typeface="Arial"/>
            </a:endParaRPr>
          </a:p>
        </p:txBody>
      </p:sp>
      <p:sp>
        <p:nvSpPr>
          <p:cNvPr id="411" name="CustomShape 2_ 3"/>
          <p:cNvSpPr/>
          <p:nvPr/>
        </p:nvSpPr>
        <p:spPr>
          <a:xfrm>
            <a:off x="0" y="80640"/>
            <a:ext cx="12187440" cy="49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buNone/>
              <a:tabLst>
                <a:tab pos="0" algn="l"/>
              </a:tabLst>
            </a:pPr>
            <a:r>
              <a:rPr lang="tr-TR" sz="2000" b="0" strike="noStrike" spc="-1" dirty="0">
                <a:solidFill>
                  <a:srgbClr val="123D6E"/>
                </a:solidFill>
                <a:latin typeface="Arial"/>
                <a:ea typeface="DejaVu Sans"/>
              </a:rPr>
              <a:t>Yol Optimizasyonu - Çözüm</a:t>
            </a:r>
            <a:endParaRPr lang="en-US" sz="2000" b="0" strike="noStrike" spc="-1" dirty="0">
              <a:latin typeface="Arial"/>
            </a:endParaRPr>
          </a:p>
        </p:txBody>
      </p:sp>
      <p:sp>
        <p:nvSpPr>
          <p:cNvPr id="412" name="CustomShape 4_ 5"/>
          <p:cNvSpPr/>
          <p:nvPr/>
        </p:nvSpPr>
        <p:spPr>
          <a:xfrm>
            <a:off x="3237120" y="898200"/>
            <a:ext cx="8646480" cy="242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4560" algn="just">
              <a:lnSpc>
                <a:spcPct val="115000"/>
              </a:lnSpc>
              <a:spcBef>
                <a:spcPts val="1001"/>
              </a:spcBef>
              <a:buSzPct val="102890"/>
              <a:buBlip>
                <a:blip r:embed="rId2"/>
              </a:buBlip>
            </a:pPr>
            <a:r>
              <a:rPr lang="tr-TR" sz="1500" b="1" strike="noStrike" spc="-1" dirty="0">
                <a:solidFill>
                  <a:srgbClr val="000000"/>
                </a:solidFill>
                <a:latin typeface="Arial"/>
                <a:ea typeface="DejaVu Sans"/>
              </a:rPr>
              <a:t>İstasyon Kapasitesi</a:t>
            </a:r>
            <a:endParaRPr lang="tr-TR" sz="1500" spc="-1" dirty="0">
              <a:solidFill>
                <a:srgbClr val="000000"/>
              </a:solidFill>
              <a:latin typeface="Arial"/>
              <a:ea typeface="DejaVu Sans"/>
            </a:endParaRPr>
          </a:p>
          <a:p>
            <a:pPr marL="673200" lvl="1" indent="-214560" algn="just">
              <a:lnSpc>
                <a:spcPct val="115000"/>
              </a:lnSpc>
              <a:spcBef>
                <a:spcPts val="1001"/>
              </a:spcBef>
              <a:buSzPct val="102890"/>
              <a:buBlip>
                <a:blip r:embed="rId2"/>
              </a:buBlip>
            </a:pPr>
            <a:r>
              <a:rPr lang="tr-TR" sz="1500" spc="-1" dirty="0">
                <a:solidFill>
                  <a:srgbClr val="000000"/>
                </a:solidFill>
                <a:latin typeface="Arial"/>
              </a:rPr>
              <a:t>Yol Optimizasyon Probleminde en önemli detay istasyon kapasitesinin varlığıydı. İstasyonların belirli koşullar doğrultusunda kapasiteye sahip olması, algoritma yapısını derinden etkiledi.</a:t>
            </a:r>
          </a:p>
          <a:p>
            <a:pPr marL="673200" lvl="1" indent="-214560" algn="just">
              <a:lnSpc>
                <a:spcPct val="115000"/>
              </a:lnSpc>
              <a:spcBef>
                <a:spcPts val="1001"/>
              </a:spcBef>
              <a:buSzPct val="102890"/>
              <a:buBlip>
                <a:blip r:embed="rId2"/>
              </a:buBlip>
            </a:pPr>
            <a:r>
              <a:rPr lang="tr-TR" sz="1500" b="0" strike="noStrike" spc="-1" dirty="0">
                <a:solidFill>
                  <a:srgbClr val="000000"/>
                </a:solidFill>
                <a:latin typeface="Arial"/>
              </a:rPr>
              <a:t>Aşağıdaki görselde Hızlı Tren ve </a:t>
            </a:r>
            <a:r>
              <a:rPr lang="tr-TR" sz="1500" b="0" strike="noStrike" spc="-1" dirty="0" err="1">
                <a:solidFill>
                  <a:srgbClr val="000000"/>
                </a:solidFill>
                <a:latin typeface="Arial"/>
              </a:rPr>
              <a:t>Yuk</a:t>
            </a:r>
            <a:r>
              <a:rPr lang="tr-TR" sz="1500" b="0" strike="noStrike" spc="-1" dirty="0">
                <a:solidFill>
                  <a:srgbClr val="000000"/>
                </a:solidFill>
                <a:latin typeface="Arial"/>
              </a:rPr>
              <a:t> Treni arasındak</a:t>
            </a:r>
            <a:r>
              <a:rPr lang="tr-TR" sz="1500" spc="-1" dirty="0">
                <a:solidFill>
                  <a:srgbClr val="000000"/>
                </a:solidFill>
                <a:latin typeface="Arial"/>
              </a:rPr>
              <a:t>i F (kesişim) istasyonundaki zaman dağılımı görüntülenmektedir.</a:t>
            </a:r>
            <a:endParaRPr lang="en-US" sz="1500" b="0" strike="noStrike" spc="-1" dirty="0">
              <a:latin typeface="Arial"/>
            </a:endParaRPr>
          </a:p>
        </p:txBody>
      </p:sp>
      <p:sp>
        <p:nvSpPr>
          <p:cNvPr id="413" name="CustomShape 4_ 6"/>
          <p:cNvSpPr/>
          <p:nvPr/>
        </p:nvSpPr>
        <p:spPr>
          <a:xfrm>
            <a:off x="11046960" y="6442560"/>
            <a:ext cx="87624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900" b="1" strike="noStrike" spc="-1">
                <a:solidFill>
                  <a:srgbClr val="BFBFBF"/>
                </a:solidFill>
                <a:latin typeface="Arial"/>
                <a:ea typeface="DejaVu Sans"/>
              </a:rPr>
              <a:t>TASNİF DIŞI</a:t>
            </a:r>
            <a:r>
              <a:rPr lang="en-US" sz="1200" b="0" strike="noStrike" spc="-1">
                <a:solidFill>
                  <a:srgbClr val="000000"/>
                </a:solidFill>
                <a:latin typeface="Times New Roman"/>
                <a:ea typeface="DejaVu Sans"/>
              </a:rPr>
              <a:t> </a:t>
            </a:r>
            <a:endParaRPr lang="en-US" sz="1200" b="0" strike="noStrike" spc="-1">
              <a:latin typeface="Arial"/>
            </a:endParaRPr>
          </a:p>
        </p:txBody>
      </p:sp>
      <p:pic>
        <p:nvPicPr>
          <p:cNvPr id="3" name="Resim 2">
            <a:extLst>
              <a:ext uri="{FF2B5EF4-FFF2-40B4-BE49-F238E27FC236}">
                <a16:creationId xmlns:a16="http://schemas.microsoft.com/office/drawing/2014/main" id="{3B589C48-1B9D-8DB0-BD87-C6E690E25E99}"/>
              </a:ext>
            </a:extLst>
          </p:cNvPr>
          <p:cNvPicPr>
            <a:picLocks noChangeAspect="1"/>
          </p:cNvPicPr>
          <p:nvPr/>
        </p:nvPicPr>
        <p:blipFill>
          <a:blip r:embed="rId3"/>
          <a:stretch>
            <a:fillRect/>
          </a:stretch>
        </p:blipFill>
        <p:spPr>
          <a:xfrm>
            <a:off x="7560360" y="2602726"/>
            <a:ext cx="2690238" cy="41119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1346040" y="3667320"/>
            <a:ext cx="5918040" cy="92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2800" b="1" strike="noStrike" spc="-1">
                <a:solidFill>
                  <a:srgbClr val="FFFFFF"/>
                </a:solidFill>
                <a:latin typeface="Arial"/>
                <a:ea typeface="DejaVu Sans"/>
              </a:rPr>
              <a:t>Teşekkürler</a:t>
            </a:r>
            <a:endParaRPr lang="en-US" sz="2800" b="0" strike="noStrike" spc="-1">
              <a:latin typeface="Arial"/>
            </a:endParaRPr>
          </a:p>
        </p:txBody>
      </p:sp>
      <p:sp>
        <p:nvSpPr>
          <p:cNvPr id="415" name="CustomShape 2"/>
          <p:cNvSpPr/>
          <p:nvPr/>
        </p:nvSpPr>
        <p:spPr>
          <a:xfrm>
            <a:off x="1346040" y="2194920"/>
            <a:ext cx="5918040" cy="92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2800" b="1" strike="noStrike" spc="-1">
                <a:solidFill>
                  <a:srgbClr val="FFFFFF"/>
                </a:solidFill>
                <a:latin typeface="Arial"/>
                <a:ea typeface="DejaVu Sans"/>
              </a:rPr>
              <a:t>Soru ve Cevaplar</a:t>
            </a:r>
            <a:endParaRPr lang="en-US" sz="2800" b="0" strike="noStrike" spc="-1">
              <a:latin typeface="Arial"/>
            </a:endParaRPr>
          </a:p>
        </p:txBody>
      </p:sp>
      <p:sp>
        <p:nvSpPr>
          <p:cNvPr id="416" name="CustomShape 3"/>
          <p:cNvSpPr/>
          <p:nvPr/>
        </p:nvSpPr>
        <p:spPr>
          <a:xfrm>
            <a:off x="1446480" y="4462920"/>
            <a:ext cx="4493160" cy="97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7500" lnSpcReduction="20000"/>
          </a:bodyPr>
          <a:lstStyle/>
          <a:p>
            <a:pPr>
              <a:lnSpc>
                <a:spcPct val="90000"/>
              </a:lnSpc>
              <a:spcBef>
                <a:spcPts val="1001"/>
              </a:spcBef>
              <a:buNone/>
              <a:tabLst>
                <a:tab pos="0" algn="l"/>
              </a:tabLst>
            </a:pPr>
            <a:endParaRPr lang="en-US" sz="2800" b="0" strike="noStrike" spc="-1">
              <a:latin typeface="Arial"/>
            </a:endParaRPr>
          </a:p>
          <a:p>
            <a:pPr>
              <a:lnSpc>
                <a:spcPct val="90000"/>
              </a:lnSpc>
              <a:spcBef>
                <a:spcPts val="1001"/>
              </a:spcBef>
              <a:buNone/>
              <a:tabLst>
                <a:tab pos="0" algn="l"/>
              </a:tabLst>
            </a:pPr>
            <a:r>
              <a:rPr lang="en-US" sz="2800" b="0" i="1" strike="noStrike" spc="-1">
                <a:solidFill>
                  <a:srgbClr val="FFFFFF"/>
                </a:solidFill>
                <a:latin typeface="Arial"/>
                <a:ea typeface="DejaVu Sans"/>
              </a:rPr>
              <a:t>Açık Kaynak Yazılım Geliştirme </a:t>
            </a:r>
            <a:br>
              <a:rPr sz="1800"/>
            </a:br>
            <a:r>
              <a:rPr lang="en-US" sz="2800" b="0" i="1" strike="noStrike" spc="-1">
                <a:solidFill>
                  <a:srgbClr val="FFFFFF"/>
                </a:solidFill>
                <a:latin typeface="Arial"/>
                <a:ea typeface="DejaVu Sans"/>
              </a:rPr>
              <a:t>Takım Lideri</a:t>
            </a:r>
            <a:endParaRPr lang="en-US" sz="2800" b="0" strike="noStrike" spc="-1">
              <a:latin typeface="Arial"/>
            </a:endParaRPr>
          </a:p>
        </p:txBody>
      </p:sp>
      <p:sp>
        <p:nvSpPr>
          <p:cNvPr id="417" name="CustomShape 4"/>
          <p:cNvSpPr/>
          <p:nvPr/>
        </p:nvSpPr>
        <p:spPr>
          <a:xfrm>
            <a:off x="10915560" y="6442560"/>
            <a:ext cx="1136520" cy="409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900" b="1" strike="noStrike" spc="-1">
                <a:solidFill>
                  <a:srgbClr val="BFBFBF"/>
                </a:solidFill>
                <a:latin typeface="Arial"/>
                <a:ea typeface="DejaVu Sans"/>
              </a:rPr>
              <a:t>HAVELSAN ÖZEL</a:t>
            </a:r>
            <a:endParaRPr lang="en-US" sz="900" b="0" strike="noStrike" spc="-1">
              <a:latin typeface="Arial"/>
            </a:endParaRPr>
          </a:p>
          <a:p>
            <a:pPr algn="r">
              <a:lnSpc>
                <a:spcPct val="100000"/>
              </a:lnSpc>
              <a:buNone/>
            </a:pPr>
            <a:r>
              <a:rPr lang="en-US" sz="1200" b="0" strike="noStrike" spc="-1">
                <a:solidFill>
                  <a:srgbClr val="000000"/>
                </a:solidFill>
                <a:latin typeface="Times New Roman"/>
                <a:ea typeface="DejaVu Sans"/>
              </a:rPr>
              <a:t> </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415"/>
                                        </p:tgtEl>
                                        <p:attrNameLst>
                                          <p:attrName>style.visibility</p:attrName>
                                        </p:attrNameLst>
                                      </p:cBhvr>
                                      <p:to>
                                        <p:strVal val="visible"/>
                                      </p:to>
                                    </p:set>
                                    <p:anim calcmode="lin" valueType="num">
                                      <p:cBhvr additive="repl">
                                        <p:cTn id="7" dur="500" fill="hold"/>
                                        <p:tgtEl>
                                          <p:spTgt spid="415"/>
                                        </p:tgtEl>
                                        <p:attrNameLst>
                                          <p:attrName>ppt_w</p:attrName>
                                        </p:attrNameLst>
                                      </p:cBhvr>
                                      <p:tavLst>
                                        <p:tav tm="0">
                                          <p:val>
                                            <p:strVal val="2/3*#ppt_w"/>
                                          </p:val>
                                        </p:tav>
                                        <p:tav tm="100000">
                                          <p:val>
                                            <p:strVal val="#ppt_w"/>
                                          </p:val>
                                        </p:tav>
                                      </p:tavLst>
                                    </p:anim>
                                    <p:anim calcmode="lin" valueType="num">
                                      <p:cBhvr additive="repl">
                                        <p:cTn id="8" dur="500" fill="hold"/>
                                        <p:tgtEl>
                                          <p:spTgt spid="415"/>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1" presetClass="entr" fill="hold" nodeType="afterEffect">
                                  <p:stCondLst>
                                    <p:cond delay="0"/>
                                  </p:stCondLst>
                                  <p:childTnLst>
                                    <p:set>
                                      <p:cBhvr>
                                        <p:cTn id="11"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9186</TotalTime>
  <Words>271</Words>
  <Application>Microsoft Office PowerPoint</Application>
  <PresentationFormat>Geniş ekran</PresentationFormat>
  <Paragraphs>48</Paragraphs>
  <Slides>6</Slides>
  <Notes>3</Notes>
  <HiddenSlides>0</HiddenSlides>
  <MMClips>0</MMClips>
  <ScaleCrop>false</ScaleCrop>
  <HeadingPairs>
    <vt:vector size="6" baseType="variant">
      <vt:variant>
        <vt:lpstr>Kullanılan Yazı Tipleri</vt:lpstr>
      </vt:variant>
      <vt:variant>
        <vt:i4>5</vt:i4>
      </vt:variant>
      <vt:variant>
        <vt:lpstr>Tema</vt:lpstr>
      </vt:variant>
      <vt:variant>
        <vt:i4>8</vt:i4>
      </vt:variant>
      <vt:variant>
        <vt:lpstr>Slayt Başlıkları</vt:lpstr>
      </vt:variant>
      <vt:variant>
        <vt:i4>6</vt:i4>
      </vt:variant>
    </vt:vector>
  </HeadingPairs>
  <TitlesOfParts>
    <vt:vector size="19" baseType="lpstr">
      <vt:lpstr>Arial</vt:lpstr>
      <vt:lpstr>Calibri</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Liman MYS - Sunum</dc:title>
  <dc:subject/>
  <dc:creator>Musa SEMERCİ</dc:creator>
  <dc:description/>
  <cp:lastModifiedBy>Selim Savaş</cp:lastModifiedBy>
  <cp:revision>270</cp:revision>
  <dcterms:created xsi:type="dcterms:W3CDTF">2020-12-11T08:18:39Z</dcterms:created>
  <dcterms:modified xsi:type="dcterms:W3CDTF">2022-05-18T10:41:30Z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0x010100BFF3C28326A4604D97BD36E231A305A2</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3</vt:r8>
  </property>
  <property fmtid="{D5CDD505-2E9C-101B-9397-08002B2CF9AE}" pid="8" name="PresentationFormat">
    <vt:lpwstr>Geniş ekran</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y fmtid="{D5CDD505-2E9C-101B-9397-08002B2CF9AE}" pid="12"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13" name="bjDocumentLabelXML-0">
    <vt:lpwstr>ames.com/2008/01/sie/internal/label"&gt;&lt;element uid="id_classification_generalbusiness" value="" /&gt;&lt;element uid="28101b78-9dca-49f0-9bb7-5ad98141e387" value="" /&gt;&lt;/sisl&gt;</vt:lpwstr>
  </property>
  <property fmtid="{D5CDD505-2E9C-101B-9397-08002B2CF9AE}" pid="14" name="bjDocumentSecurityLabel">
    <vt:lpwstr>HAVELSAN ÖZEL</vt:lpwstr>
  </property>
  <property fmtid="{D5CDD505-2E9C-101B-9397-08002B2CF9AE}" pid="15" name="bjSaver">
    <vt:lpwstr>ZDNtN9c/qWNnkIzd9OE8XO8QdTsyh/T5</vt:lpwstr>
  </property>
  <property fmtid="{D5CDD505-2E9C-101B-9397-08002B2CF9AE}" pid="16" name="docIndexRef">
    <vt:lpwstr>e43bdb9d-8e7e-418f-b371-8201d7e3a178</vt:lpwstr>
  </property>
</Properties>
</file>