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E4AE70C-65D8-4661-9109-3D6729FDFE1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In the beginning, we also struggled with learning Android because it was not an easy platform.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tIns="91440" bIns="91440"/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F10663C-80E4-4402-9E5E-3232C47D37AD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teamgray7/OnTime" TargetMode="External"/><Relationship Id="rId2" Type="http://schemas.openxmlformats.org/officeDocument/2006/relationships/hyperlink" Target="https://github.com/teamgray7/PushButton" TargetMode="External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Sax5OHVphtM" TargetMode="External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Mobile Computing - Team Gray</a:t>
            </a:r>
            <a:br/>
            <a:br/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“On Time”</a:t>
            </a:r>
            <a:br/>
            <a:br/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Friendly pill reminder application</a:t>
            </a:r>
            <a:br/>
            <a:br/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	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	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	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	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	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	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	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	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	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	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	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	</a:t>
            </a: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	</a:t>
            </a:r>
            <a:r>
              <a:rPr b="1" lang="en-US" sz="1800" spc="-1" strike="noStrike">
                <a:solidFill>
                  <a:srgbClr val="1a1a1a"/>
                </a:solidFill>
                <a:latin typeface="Raleway"/>
                <a:ea typeface="Raleway"/>
              </a:rPr>
              <a:t>7.5.2019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We have over 200 commits!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F569DDB-5E43-4EB3-B34E-40490E2BFDB5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78" name="Google Shape;151;p22" descr=""/>
          <p:cNvPicPr/>
          <p:nvPr/>
        </p:nvPicPr>
        <p:blipFill>
          <a:blip r:embed="rId1"/>
          <a:stretch/>
        </p:blipFill>
        <p:spPr>
          <a:xfrm>
            <a:off x="2232360" y="2079000"/>
            <a:ext cx="4682520" cy="219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What could we improve?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Some drawbacks of our application,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The overall UI is not very efficient and appealing.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Time intervals to remind the pills are not enough. We could extend them.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3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6E5F3B5-2972-466C-8362-847E079CDC09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729360" y="1307520"/>
            <a:ext cx="7688520" cy="3117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</a:pPr>
            <a:r>
              <a:rPr b="0" lang="en-US" sz="4000" spc="-1" strike="noStrike" u="sng">
                <a:solidFill>
                  <a:srgbClr val="595959"/>
                </a:solidFill>
                <a:uFillTx/>
                <a:latin typeface="Lato"/>
                <a:ea typeface="Lato"/>
              </a:rPr>
              <a:t>Thank you!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</a:pPr>
            <a:r>
              <a:rPr b="0" lang="en-US" sz="2000" spc="-1" strike="noStrike">
                <a:solidFill>
                  <a:srgbClr val="595959"/>
                </a:solidFill>
                <a:latin typeface="Lato"/>
                <a:ea typeface="Lato"/>
              </a:rPr>
              <a:t>Berke Esmer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</a:pPr>
            <a:r>
              <a:rPr b="0" lang="en-US" sz="2000" spc="-1" strike="noStrike">
                <a:solidFill>
                  <a:srgbClr val="595959"/>
                </a:solidFill>
                <a:latin typeface="Lato"/>
                <a:ea typeface="Lato"/>
              </a:rPr>
              <a:t>Juha Paaso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</a:pPr>
            <a:r>
              <a:rPr b="0" lang="en-US" sz="2000" spc="-1" strike="noStrike">
                <a:solidFill>
                  <a:srgbClr val="595959"/>
                </a:solidFill>
                <a:latin typeface="Lato"/>
                <a:ea typeface="Lato"/>
              </a:rPr>
              <a:t>Lauri Taneli Mikkonen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</a:pPr>
            <a:r>
              <a:rPr b="0" lang="en-US" sz="2000" spc="-1" strike="noStrike">
                <a:solidFill>
                  <a:srgbClr val="595959"/>
                </a:solidFill>
                <a:latin typeface="Lato"/>
                <a:ea typeface="Lato"/>
              </a:rPr>
              <a:t>Dhiaa Eddine Zidane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4FA5408-725B-480B-A698-FF7EFDF6FD23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Github Link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You can reach our repository by following the below link: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en-US" sz="16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"/>
              </a:rPr>
              <a:t>https://github.com/teamgray7/OnTime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Also, we have a bluetooth server implementation in the following below link: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1" lang="en-US" sz="16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2"/>
              </a:rPr>
              <a:t>https://github.com/teamgray7/PushButton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D49F467-E429-4FF8-BB52-4B00DAF5EED3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Project Description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OnTime is a friendly pill reminder application designed for elderly people.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Its main goal is to remind users to take their pills with a ‘not annoying’ alarm service.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Also, it provides statistics such as how many pills are taken on time or not during the month. This kind of information could be useful for a caretaker to track the status of elderly people.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01F90AB-588E-48F7-8965-3422A9169CF0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Video Demonstration Link</a:t>
            </a:r>
            <a:br/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You can reach our video of application by following the below link: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 u="sng">
                <a:solidFill>
                  <a:srgbClr val="1c3678"/>
                </a:solidFill>
                <a:uFillTx/>
                <a:latin typeface="Lato"/>
                <a:ea typeface="Lato"/>
                <a:hlinkClick r:id="rId1"/>
              </a:rPr>
              <a:t>https://www.youtube.com/watch?v=Sax5OHVphtM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 (1.59 min)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Shape 3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5B97B92-EF9D-48CA-859F-26FC7A671EC4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The Motivation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This application was actually a suggestion made by a relative of a team member.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We talked about a few another options in the first week but we couldn’t find a better option.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So, we decided to make a wish real. </a:t>
            </a:r>
            <a:r>
              <a:rPr b="0" lang="en-US" sz="3700" spc="-1" strike="noStrike">
                <a:solidFill>
                  <a:srgbClr val="333333"/>
                </a:solidFill>
                <a:latin typeface="Arial"/>
                <a:ea typeface="Arial"/>
              </a:rPr>
              <a:t>😊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Shape 3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A50411C-3A15-4507-944E-B56F766D0A8D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Design Process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729360" y="2079000"/>
            <a:ext cx="338004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In our implementation, we tried to follow the following designs,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Model - View - Controller architectural pattern (MVC)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Material Design rules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Shape 3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54EC8012-D21E-4FD2-87A5-E5520E06E3DE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65" name="Google Shape;122;p18" descr=""/>
          <p:cNvPicPr/>
          <p:nvPr/>
        </p:nvPicPr>
        <p:blipFill>
          <a:blip r:embed="rId1"/>
          <a:stretch/>
        </p:blipFill>
        <p:spPr>
          <a:xfrm>
            <a:off x="4290120" y="1798200"/>
            <a:ext cx="4516920" cy="254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Technical Details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729360" y="2079000"/>
            <a:ext cx="7688520" cy="2522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Our application is a feature-rich one that contains,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-"/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4 activities and 12 fragments.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595959"/>
              </a:buClr>
              <a:buFont typeface="Lato"/>
              <a:buChar char="-"/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1 background service that is working for the whole time.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595959"/>
              </a:buClr>
              <a:buFont typeface="Lato"/>
              <a:buChar char="-"/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1 list adapter and 3 helper classes for the functions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595959"/>
              </a:buClr>
              <a:buFont typeface="Lato"/>
              <a:buChar char="-"/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5 database tables and their interfaces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595959"/>
              </a:buClr>
              <a:buFont typeface="Lato"/>
              <a:buChar char="-"/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a bluetooth connection client to communicate with other devices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We are proud to present a </a:t>
            </a:r>
            <a:r>
              <a:rPr b="1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fully-working </a:t>
            </a: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application!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Shape 3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CAD01AF-531F-446A-A412-25B2040F64A8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Problems We Encountered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During the implementation, we had some troubles on,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The alarm background service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The bluetooth connection between the server and client.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Database implementation and its interfaces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These features required us to learn and figure it how to use them. They were not basic operations.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Shape 3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D40F043-C07E-4D14-A9C5-6301C85A6197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What did we good?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As the GRAY team, we believe we did a good job,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We met as a team at least once every week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Our communication was clear and good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Everybody contributed to the project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The application works perfectly!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Shape 3"/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03498A0-DE2A-47A9-9918-8DBC64169655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75" name="Google Shape;144;p21" descr=""/>
          <p:cNvPicPr/>
          <p:nvPr/>
        </p:nvPicPr>
        <p:blipFill>
          <a:blip r:embed="rId1"/>
          <a:stretch/>
        </p:blipFill>
        <p:spPr>
          <a:xfrm>
            <a:off x="5297400" y="1854000"/>
            <a:ext cx="3379320" cy="253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2019-05-07T11:39:21Z</dcterms:modified>
  <cp:revision>1</cp:revision>
  <dc:subject/>
  <dc:title/>
</cp:coreProperties>
</file>