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0B2440-0D35-46FE-BEF1-1352F71EC21C}" v="28" dt="2021-01-11T19:01:47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lin.cetiner21@gmail.com" userId="fd8ecbace43a1cde" providerId="LiveId" clId="{F90B2440-0D35-46FE-BEF1-1352F71EC21C}"/>
    <pc:docChg chg="undo custSel mod addSld delSld modSld">
      <pc:chgData name="selin.cetiner21@gmail.com" userId="fd8ecbace43a1cde" providerId="LiveId" clId="{F90B2440-0D35-46FE-BEF1-1352F71EC21C}" dt="2021-01-11T19:03:57.975" v="213" actId="47"/>
      <pc:docMkLst>
        <pc:docMk/>
      </pc:docMkLst>
      <pc:sldChg chg="addSp delSp modSp new mod setBg setClrOvrMap">
        <pc:chgData name="selin.cetiner21@gmail.com" userId="fd8ecbace43a1cde" providerId="LiveId" clId="{F90B2440-0D35-46FE-BEF1-1352F71EC21C}" dt="2021-01-11T19:01:27.253" v="212" actId="26606"/>
        <pc:sldMkLst>
          <pc:docMk/>
          <pc:sldMk cId="1456515040" sldId="256"/>
        </pc:sldMkLst>
        <pc:spChg chg="mod">
          <ac:chgData name="selin.cetiner21@gmail.com" userId="fd8ecbace43a1cde" providerId="LiveId" clId="{F90B2440-0D35-46FE-BEF1-1352F71EC21C}" dt="2021-01-11T19:01:27.253" v="212" actId="26606"/>
          <ac:spMkLst>
            <pc:docMk/>
            <pc:sldMk cId="1456515040" sldId="256"/>
            <ac:spMk id="2" creationId="{895CEC12-6453-4307-A12E-F1747D7A45BF}"/>
          </ac:spMkLst>
        </pc:spChg>
        <pc:spChg chg="mod">
          <ac:chgData name="selin.cetiner21@gmail.com" userId="fd8ecbace43a1cde" providerId="LiveId" clId="{F90B2440-0D35-46FE-BEF1-1352F71EC21C}" dt="2021-01-11T19:01:27.253" v="212" actId="26606"/>
          <ac:spMkLst>
            <pc:docMk/>
            <pc:sldMk cId="1456515040" sldId="256"/>
            <ac:spMk id="3" creationId="{388CC175-8F6E-4607-8677-95415C9A761C}"/>
          </ac:spMkLst>
        </pc:spChg>
        <pc:spChg chg="add del">
          <ac:chgData name="selin.cetiner21@gmail.com" userId="fd8ecbace43a1cde" providerId="LiveId" clId="{F90B2440-0D35-46FE-BEF1-1352F71EC21C}" dt="2021-01-11T19:01:27.030" v="211" actId="26606"/>
          <ac:spMkLst>
            <pc:docMk/>
            <pc:sldMk cId="1456515040" sldId="256"/>
            <ac:spMk id="9" creationId="{B709ADC9-6EAF-4268-9415-1ED5ECFA2218}"/>
          </ac:spMkLst>
        </pc:spChg>
        <pc:spChg chg="add">
          <ac:chgData name="selin.cetiner21@gmail.com" userId="fd8ecbace43a1cde" providerId="LiveId" clId="{F90B2440-0D35-46FE-BEF1-1352F71EC21C}" dt="2021-01-11T19:01:27.253" v="212" actId="26606"/>
          <ac:spMkLst>
            <pc:docMk/>
            <pc:sldMk cId="1456515040" sldId="256"/>
            <ac:spMk id="11" creationId="{B709ADC9-6EAF-4268-9415-1ED5ECFA2218}"/>
          </ac:spMkLst>
        </pc:spChg>
        <pc:picChg chg="add del">
          <ac:chgData name="selin.cetiner21@gmail.com" userId="fd8ecbace43a1cde" providerId="LiveId" clId="{F90B2440-0D35-46FE-BEF1-1352F71EC21C}" dt="2021-01-11T19:01:27.030" v="211" actId="26606"/>
          <ac:picMkLst>
            <pc:docMk/>
            <pc:sldMk cId="1456515040" sldId="256"/>
            <ac:picMk id="5" creationId="{02B12DED-025E-42B1-9BC9-5FEE8DF96A4D}"/>
          </ac:picMkLst>
        </pc:picChg>
        <pc:picChg chg="add">
          <ac:chgData name="selin.cetiner21@gmail.com" userId="fd8ecbace43a1cde" providerId="LiveId" clId="{F90B2440-0D35-46FE-BEF1-1352F71EC21C}" dt="2021-01-11T19:01:27.253" v="212" actId="26606"/>
          <ac:picMkLst>
            <pc:docMk/>
            <pc:sldMk cId="1456515040" sldId="256"/>
            <ac:picMk id="12" creationId="{C84634D1-DB9A-461C-AB78-FC74C1008E80}"/>
          </ac:picMkLst>
        </pc:picChg>
      </pc:sldChg>
      <pc:sldChg chg="addSp delSp modSp new mod">
        <pc:chgData name="selin.cetiner21@gmail.com" userId="fd8ecbace43a1cde" providerId="LiveId" clId="{F90B2440-0D35-46FE-BEF1-1352F71EC21C}" dt="2021-01-11T18:37:23.591" v="12" actId="1076"/>
        <pc:sldMkLst>
          <pc:docMk/>
          <pc:sldMk cId="831505857" sldId="257"/>
        </pc:sldMkLst>
        <pc:spChg chg="mod">
          <ac:chgData name="selin.cetiner21@gmail.com" userId="fd8ecbace43a1cde" providerId="LiveId" clId="{F90B2440-0D35-46FE-BEF1-1352F71EC21C}" dt="2021-01-11T18:36:33.858" v="6"/>
          <ac:spMkLst>
            <pc:docMk/>
            <pc:sldMk cId="831505857" sldId="257"/>
            <ac:spMk id="2" creationId="{035EFB63-903C-4C4A-8417-42632C5E005F}"/>
          </ac:spMkLst>
        </pc:spChg>
        <pc:spChg chg="del mod">
          <ac:chgData name="selin.cetiner21@gmail.com" userId="fd8ecbace43a1cde" providerId="LiveId" clId="{F90B2440-0D35-46FE-BEF1-1352F71EC21C}" dt="2021-01-11T18:36:54.760" v="7" actId="931"/>
          <ac:spMkLst>
            <pc:docMk/>
            <pc:sldMk cId="831505857" sldId="257"/>
            <ac:spMk id="3" creationId="{472B00CB-36A8-4F85-B2E6-BD53F922C955}"/>
          </ac:spMkLst>
        </pc:spChg>
        <pc:picChg chg="add mod modCrop">
          <ac:chgData name="selin.cetiner21@gmail.com" userId="fd8ecbace43a1cde" providerId="LiveId" clId="{F90B2440-0D35-46FE-BEF1-1352F71EC21C}" dt="2021-01-11T18:37:23.591" v="12" actId="1076"/>
          <ac:picMkLst>
            <pc:docMk/>
            <pc:sldMk cId="831505857" sldId="257"/>
            <ac:picMk id="5" creationId="{7BD3E7B1-AA64-463F-A878-16328EA98CE8}"/>
          </ac:picMkLst>
        </pc:picChg>
      </pc:sldChg>
      <pc:sldChg chg="addSp delSp modSp new mod">
        <pc:chgData name="selin.cetiner21@gmail.com" userId="fd8ecbace43a1cde" providerId="LiveId" clId="{F90B2440-0D35-46FE-BEF1-1352F71EC21C}" dt="2021-01-11T18:44:26.349" v="38" actId="1076"/>
        <pc:sldMkLst>
          <pc:docMk/>
          <pc:sldMk cId="3264282325" sldId="258"/>
        </pc:sldMkLst>
        <pc:spChg chg="mod">
          <ac:chgData name="selin.cetiner21@gmail.com" userId="fd8ecbace43a1cde" providerId="LiveId" clId="{F90B2440-0D35-46FE-BEF1-1352F71EC21C}" dt="2021-01-11T18:36:33.858" v="6"/>
          <ac:spMkLst>
            <pc:docMk/>
            <pc:sldMk cId="3264282325" sldId="258"/>
            <ac:spMk id="2" creationId="{FC442904-0F46-4038-AD0D-FDC995B0B938}"/>
          </ac:spMkLst>
        </pc:spChg>
        <pc:spChg chg="del mod">
          <ac:chgData name="selin.cetiner21@gmail.com" userId="fd8ecbace43a1cde" providerId="LiveId" clId="{F90B2440-0D35-46FE-BEF1-1352F71EC21C}" dt="2021-01-11T18:43:06.284" v="13" actId="931"/>
          <ac:spMkLst>
            <pc:docMk/>
            <pc:sldMk cId="3264282325" sldId="258"/>
            <ac:spMk id="3" creationId="{2963895D-D917-49A0-B484-8202F0CFA8A0}"/>
          </ac:spMkLst>
        </pc:spChg>
        <pc:spChg chg="add del mod">
          <ac:chgData name="selin.cetiner21@gmail.com" userId="fd8ecbace43a1cde" providerId="LiveId" clId="{F90B2440-0D35-46FE-BEF1-1352F71EC21C}" dt="2021-01-11T18:43:41.253" v="32" actId="931"/>
          <ac:spMkLst>
            <pc:docMk/>
            <pc:sldMk cId="3264282325" sldId="258"/>
            <ac:spMk id="19" creationId="{C51EFA3D-720B-4AEF-AE54-9F15D65B4937}"/>
          </ac:spMkLst>
        </pc:spChg>
        <pc:picChg chg="add del mod">
          <ac:chgData name="selin.cetiner21@gmail.com" userId="fd8ecbace43a1cde" providerId="LiveId" clId="{F90B2440-0D35-46FE-BEF1-1352F71EC21C}" dt="2021-01-11T18:43:28.502" v="31" actId="478"/>
          <ac:picMkLst>
            <pc:docMk/>
            <pc:sldMk cId="3264282325" sldId="258"/>
            <ac:picMk id="5" creationId="{69889753-3227-44F9-A84B-321974658CD3}"/>
          </ac:picMkLst>
        </pc:picChg>
        <pc:picChg chg="add del mod">
          <ac:chgData name="selin.cetiner21@gmail.com" userId="fd8ecbace43a1cde" providerId="LiveId" clId="{F90B2440-0D35-46FE-BEF1-1352F71EC21C}" dt="2021-01-11T18:43:27.531" v="30" actId="478"/>
          <ac:picMkLst>
            <pc:docMk/>
            <pc:sldMk cId="3264282325" sldId="258"/>
            <ac:picMk id="7" creationId="{E30CBA94-E255-4A1E-A5E6-122551D7DDE6}"/>
          </ac:picMkLst>
        </pc:picChg>
        <pc:picChg chg="add del mod">
          <ac:chgData name="selin.cetiner21@gmail.com" userId="fd8ecbace43a1cde" providerId="LiveId" clId="{F90B2440-0D35-46FE-BEF1-1352F71EC21C}" dt="2021-01-11T18:43:25.933" v="29" actId="478"/>
          <ac:picMkLst>
            <pc:docMk/>
            <pc:sldMk cId="3264282325" sldId="258"/>
            <ac:picMk id="9" creationId="{CD589024-B35C-40C3-BF14-ABCAB5515D78}"/>
          </ac:picMkLst>
        </pc:picChg>
        <pc:picChg chg="add del mod">
          <ac:chgData name="selin.cetiner21@gmail.com" userId="fd8ecbace43a1cde" providerId="LiveId" clId="{F90B2440-0D35-46FE-BEF1-1352F71EC21C}" dt="2021-01-11T18:43:25.319" v="28" actId="478"/>
          <ac:picMkLst>
            <pc:docMk/>
            <pc:sldMk cId="3264282325" sldId="258"/>
            <ac:picMk id="11" creationId="{3D651493-244E-40F8-9248-05FB2A6EA8A8}"/>
          </ac:picMkLst>
        </pc:picChg>
        <pc:picChg chg="add del mod">
          <ac:chgData name="selin.cetiner21@gmail.com" userId="fd8ecbace43a1cde" providerId="LiveId" clId="{F90B2440-0D35-46FE-BEF1-1352F71EC21C}" dt="2021-01-11T18:43:24.535" v="27" actId="478"/>
          <ac:picMkLst>
            <pc:docMk/>
            <pc:sldMk cId="3264282325" sldId="258"/>
            <ac:picMk id="13" creationId="{4B0107BE-BEBC-411E-86F1-9E16683D2426}"/>
          </ac:picMkLst>
        </pc:picChg>
        <pc:picChg chg="add del mod">
          <ac:chgData name="selin.cetiner21@gmail.com" userId="fd8ecbace43a1cde" providerId="LiveId" clId="{F90B2440-0D35-46FE-BEF1-1352F71EC21C}" dt="2021-01-11T18:43:24.003" v="26" actId="478"/>
          <ac:picMkLst>
            <pc:docMk/>
            <pc:sldMk cId="3264282325" sldId="258"/>
            <ac:picMk id="15" creationId="{737AF44F-67BF-4EF5-9597-04FA360CC335}"/>
          </ac:picMkLst>
        </pc:picChg>
        <pc:picChg chg="add del mod">
          <ac:chgData name="selin.cetiner21@gmail.com" userId="fd8ecbace43a1cde" providerId="LiveId" clId="{F90B2440-0D35-46FE-BEF1-1352F71EC21C}" dt="2021-01-11T18:43:23.388" v="25" actId="478"/>
          <ac:picMkLst>
            <pc:docMk/>
            <pc:sldMk cId="3264282325" sldId="258"/>
            <ac:picMk id="17" creationId="{D14E3428-542F-4A47-8288-195D6CC0E0C9}"/>
          </ac:picMkLst>
        </pc:picChg>
        <pc:picChg chg="add mod">
          <ac:chgData name="selin.cetiner21@gmail.com" userId="fd8ecbace43a1cde" providerId="LiveId" clId="{F90B2440-0D35-46FE-BEF1-1352F71EC21C}" dt="2021-01-11T18:43:49.580" v="34" actId="1076"/>
          <ac:picMkLst>
            <pc:docMk/>
            <pc:sldMk cId="3264282325" sldId="258"/>
            <ac:picMk id="21" creationId="{1A6E7B08-67C3-4A3B-8CC5-6ECD82175FC0}"/>
          </ac:picMkLst>
        </pc:picChg>
        <pc:picChg chg="add mod">
          <ac:chgData name="selin.cetiner21@gmail.com" userId="fd8ecbace43a1cde" providerId="LiveId" clId="{F90B2440-0D35-46FE-BEF1-1352F71EC21C}" dt="2021-01-11T18:44:26.349" v="38" actId="1076"/>
          <ac:picMkLst>
            <pc:docMk/>
            <pc:sldMk cId="3264282325" sldId="258"/>
            <ac:picMk id="23" creationId="{B929001F-D974-468F-8D4B-0E6F1B925BA5}"/>
          </ac:picMkLst>
        </pc:picChg>
      </pc:sldChg>
      <pc:sldChg chg="addSp delSp modSp new mod">
        <pc:chgData name="selin.cetiner21@gmail.com" userId="fd8ecbace43a1cde" providerId="LiveId" clId="{F90B2440-0D35-46FE-BEF1-1352F71EC21C}" dt="2021-01-11T18:45:36.377" v="61" actId="1076"/>
        <pc:sldMkLst>
          <pc:docMk/>
          <pc:sldMk cId="3395137318" sldId="259"/>
        </pc:sldMkLst>
        <pc:spChg chg="mod">
          <ac:chgData name="selin.cetiner21@gmail.com" userId="fd8ecbace43a1cde" providerId="LiveId" clId="{F90B2440-0D35-46FE-BEF1-1352F71EC21C}" dt="2021-01-11T18:36:33.858" v="6"/>
          <ac:spMkLst>
            <pc:docMk/>
            <pc:sldMk cId="3395137318" sldId="259"/>
            <ac:spMk id="2" creationId="{42D3BB84-6AC6-45F9-97C9-CD8DED925CCC}"/>
          </ac:spMkLst>
        </pc:spChg>
        <pc:spChg chg="del mod">
          <ac:chgData name="selin.cetiner21@gmail.com" userId="fd8ecbace43a1cde" providerId="LiveId" clId="{F90B2440-0D35-46FE-BEF1-1352F71EC21C}" dt="2021-01-11T18:44:40.586" v="39" actId="931"/>
          <ac:spMkLst>
            <pc:docMk/>
            <pc:sldMk cId="3395137318" sldId="259"/>
            <ac:spMk id="3" creationId="{78559BF4-2574-458C-8BA0-09EE88C54CF2}"/>
          </ac:spMkLst>
        </pc:spChg>
        <pc:spChg chg="add del mod">
          <ac:chgData name="selin.cetiner21@gmail.com" userId="fd8ecbace43a1cde" providerId="LiveId" clId="{F90B2440-0D35-46FE-BEF1-1352F71EC21C}" dt="2021-01-11T18:45:00.723" v="51" actId="931"/>
          <ac:spMkLst>
            <pc:docMk/>
            <pc:sldMk cId="3395137318" sldId="259"/>
            <ac:spMk id="9" creationId="{3C77A986-9150-4C3B-907B-A1B71D33B422}"/>
          </ac:spMkLst>
        </pc:spChg>
        <pc:picChg chg="add del mod">
          <ac:chgData name="selin.cetiner21@gmail.com" userId="fd8ecbace43a1cde" providerId="LiveId" clId="{F90B2440-0D35-46FE-BEF1-1352F71EC21C}" dt="2021-01-11T18:44:53.891" v="50" actId="478"/>
          <ac:picMkLst>
            <pc:docMk/>
            <pc:sldMk cId="3395137318" sldId="259"/>
            <ac:picMk id="5" creationId="{92F69D42-1D5E-4600-A961-82B4374E7231}"/>
          </ac:picMkLst>
        </pc:picChg>
        <pc:picChg chg="add del mod">
          <ac:chgData name="selin.cetiner21@gmail.com" userId="fd8ecbace43a1cde" providerId="LiveId" clId="{F90B2440-0D35-46FE-BEF1-1352F71EC21C}" dt="2021-01-11T18:44:53.891" v="50" actId="478"/>
          <ac:picMkLst>
            <pc:docMk/>
            <pc:sldMk cId="3395137318" sldId="259"/>
            <ac:picMk id="7" creationId="{FCC9151E-A55B-40C7-B8E8-254AE2DE1F09}"/>
          </ac:picMkLst>
        </pc:picChg>
        <pc:picChg chg="add mod">
          <ac:chgData name="selin.cetiner21@gmail.com" userId="fd8ecbace43a1cde" providerId="LiveId" clId="{F90B2440-0D35-46FE-BEF1-1352F71EC21C}" dt="2021-01-11T18:45:26.349" v="59" actId="1076"/>
          <ac:picMkLst>
            <pc:docMk/>
            <pc:sldMk cId="3395137318" sldId="259"/>
            <ac:picMk id="11" creationId="{2D1664D2-BEFD-42B4-83E9-5C7C2F9209A7}"/>
          </ac:picMkLst>
        </pc:picChg>
        <pc:picChg chg="add mod">
          <ac:chgData name="selin.cetiner21@gmail.com" userId="fd8ecbace43a1cde" providerId="LiveId" clId="{F90B2440-0D35-46FE-BEF1-1352F71EC21C}" dt="2021-01-11T18:45:36.377" v="61" actId="1076"/>
          <ac:picMkLst>
            <pc:docMk/>
            <pc:sldMk cId="3395137318" sldId="259"/>
            <ac:picMk id="13" creationId="{7EF508EB-A422-4C46-8C3B-519F1AFFBDF9}"/>
          </ac:picMkLst>
        </pc:picChg>
      </pc:sldChg>
      <pc:sldChg chg="addSp delSp modSp new mod">
        <pc:chgData name="selin.cetiner21@gmail.com" userId="fd8ecbace43a1cde" providerId="LiveId" clId="{F90B2440-0D35-46FE-BEF1-1352F71EC21C}" dt="2021-01-11T18:46:34.445" v="75" actId="1076"/>
        <pc:sldMkLst>
          <pc:docMk/>
          <pc:sldMk cId="535403180" sldId="260"/>
        </pc:sldMkLst>
        <pc:spChg chg="del">
          <ac:chgData name="selin.cetiner21@gmail.com" userId="fd8ecbace43a1cde" providerId="LiveId" clId="{F90B2440-0D35-46FE-BEF1-1352F71EC21C}" dt="2021-01-11T18:45:52.098" v="63" actId="931"/>
          <ac:spMkLst>
            <pc:docMk/>
            <pc:sldMk cId="535403180" sldId="260"/>
            <ac:spMk id="3" creationId="{70216D2A-45D4-4A1E-B136-AC6F1346C214}"/>
          </ac:spMkLst>
        </pc:spChg>
        <pc:picChg chg="add mod">
          <ac:chgData name="selin.cetiner21@gmail.com" userId="fd8ecbace43a1cde" providerId="LiveId" clId="{F90B2440-0D35-46FE-BEF1-1352F71EC21C}" dt="2021-01-11T18:46:10.677" v="71" actId="1076"/>
          <ac:picMkLst>
            <pc:docMk/>
            <pc:sldMk cId="535403180" sldId="260"/>
            <ac:picMk id="5" creationId="{6122D78D-0066-445C-BCD2-C8DA98298F4E}"/>
          </ac:picMkLst>
        </pc:picChg>
        <pc:picChg chg="add del mod">
          <ac:chgData name="selin.cetiner21@gmail.com" userId="fd8ecbace43a1cde" providerId="LiveId" clId="{F90B2440-0D35-46FE-BEF1-1352F71EC21C}" dt="2021-01-11T18:45:59.738" v="68" actId="478"/>
          <ac:picMkLst>
            <pc:docMk/>
            <pc:sldMk cId="535403180" sldId="260"/>
            <ac:picMk id="7" creationId="{0E92D1B6-8EA6-4C30-9C09-44D3C0988B7D}"/>
          </ac:picMkLst>
        </pc:picChg>
        <pc:picChg chg="add mod">
          <ac:chgData name="selin.cetiner21@gmail.com" userId="fd8ecbace43a1cde" providerId="LiveId" clId="{F90B2440-0D35-46FE-BEF1-1352F71EC21C}" dt="2021-01-11T18:46:34.445" v="75" actId="1076"/>
          <ac:picMkLst>
            <pc:docMk/>
            <pc:sldMk cId="535403180" sldId="260"/>
            <ac:picMk id="9" creationId="{29D73C59-72D8-4CB9-A9E6-7740F5D092E3}"/>
          </ac:picMkLst>
        </pc:picChg>
      </pc:sldChg>
      <pc:sldChg chg="addSp delSp modSp new mod">
        <pc:chgData name="selin.cetiner21@gmail.com" userId="fd8ecbace43a1cde" providerId="LiveId" clId="{F90B2440-0D35-46FE-BEF1-1352F71EC21C}" dt="2021-01-11T18:48:01.944" v="93" actId="1076"/>
        <pc:sldMkLst>
          <pc:docMk/>
          <pc:sldMk cId="1920285256" sldId="261"/>
        </pc:sldMkLst>
        <pc:spChg chg="del">
          <ac:chgData name="selin.cetiner21@gmail.com" userId="fd8ecbace43a1cde" providerId="LiveId" clId="{F90B2440-0D35-46FE-BEF1-1352F71EC21C}" dt="2021-01-11T18:46:50.566" v="77" actId="931"/>
          <ac:spMkLst>
            <pc:docMk/>
            <pc:sldMk cId="1920285256" sldId="261"/>
            <ac:spMk id="3" creationId="{B057F9D5-EF71-4709-8EA3-72264033BB9F}"/>
          </ac:spMkLst>
        </pc:spChg>
        <pc:picChg chg="add mod">
          <ac:chgData name="selin.cetiner21@gmail.com" userId="fd8ecbace43a1cde" providerId="LiveId" clId="{F90B2440-0D35-46FE-BEF1-1352F71EC21C}" dt="2021-01-11T18:47:43.767" v="90" actId="1076"/>
          <ac:picMkLst>
            <pc:docMk/>
            <pc:sldMk cId="1920285256" sldId="261"/>
            <ac:picMk id="5" creationId="{6BD7F78B-2C92-4533-A4AE-3B38BCBEEAC5}"/>
          </ac:picMkLst>
        </pc:picChg>
        <pc:picChg chg="add mod">
          <ac:chgData name="selin.cetiner21@gmail.com" userId="fd8ecbace43a1cde" providerId="LiveId" clId="{F90B2440-0D35-46FE-BEF1-1352F71EC21C}" dt="2021-01-11T18:47:47.179" v="91" actId="1076"/>
          <ac:picMkLst>
            <pc:docMk/>
            <pc:sldMk cId="1920285256" sldId="261"/>
            <ac:picMk id="7" creationId="{4A31950B-39EB-4AAA-9A2C-3F3572ED586D}"/>
          </ac:picMkLst>
        </pc:picChg>
        <pc:picChg chg="add mod">
          <ac:chgData name="selin.cetiner21@gmail.com" userId="fd8ecbace43a1cde" providerId="LiveId" clId="{F90B2440-0D35-46FE-BEF1-1352F71EC21C}" dt="2021-01-11T18:48:01.944" v="93" actId="1076"/>
          <ac:picMkLst>
            <pc:docMk/>
            <pc:sldMk cId="1920285256" sldId="261"/>
            <ac:picMk id="9" creationId="{07E0BB35-487F-46A9-9E0A-AA6B2FAE8DEC}"/>
          </ac:picMkLst>
        </pc:picChg>
      </pc:sldChg>
      <pc:sldChg chg="addSp delSp modSp new mod">
        <pc:chgData name="selin.cetiner21@gmail.com" userId="fd8ecbace43a1cde" providerId="LiveId" clId="{F90B2440-0D35-46FE-BEF1-1352F71EC21C}" dt="2021-01-11T18:49:27.325" v="98" actId="1076"/>
        <pc:sldMkLst>
          <pc:docMk/>
          <pc:sldMk cId="2003502393" sldId="262"/>
        </pc:sldMkLst>
        <pc:spChg chg="del">
          <ac:chgData name="selin.cetiner21@gmail.com" userId="fd8ecbace43a1cde" providerId="LiveId" clId="{F90B2440-0D35-46FE-BEF1-1352F71EC21C}" dt="2021-01-11T18:49:10.868" v="94" actId="931"/>
          <ac:spMkLst>
            <pc:docMk/>
            <pc:sldMk cId="2003502393" sldId="262"/>
            <ac:spMk id="3" creationId="{7C4C5F7E-44CB-4EF5-8298-70A98326E6AB}"/>
          </ac:spMkLst>
        </pc:spChg>
        <pc:picChg chg="add mod">
          <ac:chgData name="selin.cetiner21@gmail.com" userId="fd8ecbace43a1cde" providerId="LiveId" clId="{F90B2440-0D35-46FE-BEF1-1352F71EC21C}" dt="2021-01-11T18:49:27.325" v="98" actId="1076"/>
          <ac:picMkLst>
            <pc:docMk/>
            <pc:sldMk cId="2003502393" sldId="262"/>
            <ac:picMk id="5" creationId="{CD675FC7-B99E-4154-A902-A5312B386563}"/>
          </ac:picMkLst>
        </pc:picChg>
      </pc:sldChg>
      <pc:sldChg chg="addSp delSp modSp new mod">
        <pc:chgData name="selin.cetiner21@gmail.com" userId="fd8ecbace43a1cde" providerId="LiveId" clId="{F90B2440-0D35-46FE-BEF1-1352F71EC21C}" dt="2021-01-11T18:52:25.136" v="113" actId="1076"/>
        <pc:sldMkLst>
          <pc:docMk/>
          <pc:sldMk cId="655511815" sldId="263"/>
        </pc:sldMkLst>
        <pc:spChg chg="del">
          <ac:chgData name="selin.cetiner21@gmail.com" userId="fd8ecbace43a1cde" providerId="LiveId" clId="{F90B2440-0D35-46FE-BEF1-1352F71EC21C}" dt="2021-01-11T18:51:05.172" v="100" actId="931"/>
          <ac:spMkLst>
            <pc:docMk/>
            <pc:sldMk cId="655511815" sldId="263"/>
            <ac:spMk id="3" creationId="{A28E14B8-AF64-4105-94F6-2EEE501CD4D3}"/>
          </ac:spMkLst>
        </pc:spChg>
        <pc:picChg chg="add mod">
          <ac:chgData name="selin.cetiner21@gmail.com" userId="fd8ecbace43a1cde" providerId="LiveId" clId="{F90B2440-0D35-46FE-BEF1-1352F71EC21C}" dt="2021-01-11T18:52:20.819" v="111" actId="1076"/>
          <ac:picMkLst>
            <pc:docMk/>
            <pc:sldMk cId="655511815" sldId="263"/>
            <ac:picMk id="5" creationId="{BF1E97BB-A34E-4285-A8DF-7C2976EA8EF8}"/>
          </ac:picMkLst>
        </pc:picChg>
        <pc:picChg chg="add mod">
          <ac:chgData name="selin.cetiner21@gmail.com" userId="fd8ecbace43a1cde" providerId="LiveId" clId="{F90B2440-0D35-46FE-BEF1-1352F71EC21C}" dt="2021-01-11T18:52:25.136" v="113" actId="1076"/>
          <ac:picMkLst>
            <pc:docMk/>
            <pc:sldMk cId="655511815" sldId="263"/>
            <ac:picMk id="7" creationId="{0E5AAA0B-DD17-4D32-9D07-DB0EBC039702}"/>
          </ac:picMkLst>
        </pc:picChg>
      </pc:sldChg>
      <pc:sldChg chg="addSp delSp modSp new mod">
        <pc:chgData name="selin.cetiner21@gmail.com" userId="fd8ecbace43a1cde" providerId="LiveId" clId="{F90B2440-0D35-46FE-BEF1-1352F71EC21C}" dt="2021-01-11T18:53:58.915" v="123" actId="1076"/>
        <pc:sldMkLst>
          <pc:docMk/>
          <pc:sldMk cId="1361225331" sldId="264"/>
        </pc:sldMkLst>
        <pc:spChg chg="del">
          <ac:chgData name="selin.cetiner21@gmail.com" userId="fd8ecbace43a1cde" providerId="LiveId" clId="{F90B2440-0D35-46FE-BEF1-1352F71EC21C}" dt="2021-01-11T18:52:59.835" v="115" actId="931"/>
          <ac:spMkLst>
            <pc:docMk/>
            <pc:sldMk cId="1361225331" sldId="264"/>
            <ac:spMk id="3" creationId="{D75DDFF4-C66D-4775-9F3A-96F3F0E31882}"/>
          </ac:spMkLst>
        </pc:spChg>
        <pc:picChg chg="add mod">
          <ac:chgData name="selin.cetiner21@gmail.com" userId="fd8ecbace43a1cde" providerId="LiveId" clId="{F90B2440-0D35-46FE-BEF1-1352F71EC21C}" dt="2021-01-11T18:53:58.915" v="123" actId="1076"/>
          <ac:picMkLst>
            <pc:docMk/>
            <pc:sldMk cId="1361225331" sldId="264"/>
            <ac:picMk id="5" creationId="{C1EB02DE-F49E-4A39-8117-827A5E6AEB9D}"/>
          </ac:picMkLst>
        </pc:picChg>
        <pc:picChg chg="add del mod">
          <ac:chgData name="selin.cetiner21@gmail.com" userId="fd8ecbace43a1cde" providerId="LiveId" clId="{F90B2440-0D35-46FE-BEF1-1352F71EC21C}" dt="2021-01-11T18:53:53.675" v="122" actId="478"/>
          <ac:picMkLst>
            <pc:docMk/>
            <pc:sldMk cId="1361225331" sldId="264"/>
            <ac:picMk id="7" creationId="{0A403077-6662-4A90-8315-D9A820E8246C}"/>
          </ac:picMkLst>
        </pc:picChg>
      </pc:sldChg>
      <pc:sldChg chg="addSp delSp modSp new mod">
        <pc:chgData name="selin.cetiner21@gmail.com" userId="fd8ecbace43a1cde" providerId="LiveId" clId="{F90B2440-0D35-46FE-BEF1-1352F71EC21C}" dt="2021-01-11T18:54:22.030" v="130" actId="1076"/>
        <pc:sldMkLst>
          <pc:docMk/>
          <pc:sldMk cId="78907459" sldId="265"/>
        </pc:sldMkLst>
        <pc:spChg chg="del">
          <ac:chgData name="selin.cetiner21@gmail.com" userId="fd8ecbace43a1cde" providerId="LiveId" clId="{F90B2440-0D35-46FE-BEF1-1352F71EC21C}" dt="2021-01-11T18:54:07.824" v="125" actId="931"/>
          <ac:spMkLst>
            <pc:docMk/>
            <pc:sldMk cId="78907459" sldId="265"/>
            <ac:spMk id="3" creationId="{1DCAD892-B52B-4239-9A78-B9D7989620CE}"/>
          </ac:spMkLst>
        </pc:spChg>
        <pc:picChg chg="add mod">
          <ac:chgData name="selin.cetiner21@gmail.com" userId="fd8ecbace43a1cde" providerId="LiveId" clId="{F90B2440-0D35-46FE-BEF1-1352F71EC21C}" dt="2021-01-11T18:54:22.030" v="130" actId="1076"/>
          <ac:picMkLst>
            <pc:docMk/>
            <pc:sldMk cId="78907459" sldId="265"/>
            <ac:picMk id="5" creationId="{572C23B6-90AC-4EFC-92F5-A2FC9939A751}"/>
          </ac:picMkLst>
        </pc:picChg>
      </pc:sldChg>
      <pc:sldChg chg="addSp delSp modSp new mod">
        <pc:chgData name="selin.cetiner21@gmail.com" userId="fd8ecbace43a1cde" providerId="LiveId" clId="{F90B2440-0D35-46FE-BEF1-1352F71EC21C}" dt="2021-01-11T18:55:25.056" v="137" actId="1076"/>
        <pc:sldMkLst>
          <pc:docMk/>
          <pc:sldMk cId="941401942" sldId="266"/>
        </pc:sldMkLst>
        <pc:spChg chg="del">
          <ac:chgData name="selin.cetiner21@gmail.com" userId="fd8ecbace43a1cde" providerId="LiveId" clId="{F90B2440-0D35-46FE-BEF1-1352F71EC21C}" dt="2021-01-11T18:55:08.527" v="132" actId="931"/>
          <ac:spMkLst>
            <pc:docMk/>
            <pc:sldMk cId="941401942" sldId="266"/>
            <ac:spMk id="3" creationId="{0F55A96F-4BE4-4CCE-8679-34E3435B8243}"/>
          </ac:spMkLst>
        </pc:spChg>
        <pc:picChg chg="add mod">
          <ac:chgData name="selin.cetiner21@gmail.com" userId="fd8ecbace43a1cde" providerId="LiveId" clId="{F90B2440-0D35-46FE-BEF1-1352F71EC21C}" dt="2021-01-11T18:55:25.056" v="137" actId="1076"/>
          <ac:picMkLst>
            <pc:docMk/>
            <pc:sldMk cId="941401942" sldId="266"/>
            <ac:picMk id="5" creationId="{1F78CCF9-16F6-4FD9-A420-825DE7432DAB}"/>
          </ac:picMkLst>
        </pc:picChg>
      </pc:sldChg>
      <pc:sldChg chg="addSp delSp modSp new mod">
        <pc:chgData name="selin.cetiner21@gmail.com" userId="fd8ecbace43a1cde" providerId="LiveId" clId="{F90B2440-0D35-46FE-BEF1-1352F71EC21C}" dt="2021-01-11T18:56:16.005" v="142" actId="1076"/>
        <pc:sldMkLst>
          <pc:docMk/>
          <pc:sldMk cId="1867680601" sldId="267"/>
        </pc:sldMkLst>
        <pc:spChg chg="del">
          <ac:chgData name="selin.cetiner21@gmail.com" userId="fd8ecbace43a1cde" providerId="LiveId" clId="{F90B2440-0D35-46FE-BEF1-1352F71EC21C}" dt="2021-01-11T18:56:07.245" v="139" actId="931"/>
          <ac:spMkLst>
            <pc:docMk/>
            <pc:sldMk cId="1867680601" sldId="267"/>
            <ac:spMk id="3" creationId="{A8E759E1-FB98-4E07-BA6B-74A2FDE581D1}"/>
          </ac:spMkLst>
        </pc:spChg>
        <pc:picChg chg="add mod">
          <ac:chgData name="selin.cetiner21@gmail.com" userId="fd8ecbace43a1cde" providerId="LiveId" clId="{F90B2440-0D35-46FE-BEF1-1352F71EC21C}" dt="2021-01-11T18:56:16.005" v="142" actId="1076"/>
          <ac:picMkLst>
            <pc:docMk/>
            <pc:sldMk cId="1867680601" sldId="267"/>
            <ac:picMk id="5" creationId="{95E996CC-F0B6-4428-BF29-37C0D79B8C4A}"/>
          </ac:picMkLst>
        </pc:picChg>
      </pc:sldChg>
      <pc:sldChg chg="addSp delSp modSp new mod">
        <pc:chgData name="selin.cetiner21@gmail.com" userId="fd8ecbace43a1cde" providerId="LiveId" clId="{F90B2440-0D35-46FE-BEF1-1352F71EC21C}" dt="2021-01-11T18:57:03.736" v="149" actId="1076"/>
        <pc:sldMkLst>
          <pc:docMk/>
          <pc:sldMk cId="884854444" sldId="268"/>
        </pc:sldMkLst>
        <pc:spChg chg="del">
          <ac:chgData name="selin.cetiner21@gmail.com" userId="fd8ecbace43a1cde" providerId="LiveId" clId="{F90B2440-0D35-46FE-BEF1-1352F71EC21C}" dt="2021-01-11T18:56:54.420" v="144" actId="931"/>
          <ac:spMkLst>
            <pc:docMk/>
            <pc:sldMk cId="884854444" sldId="268"/>
            <ac:spMk id="3" creationId="{940DB4B1-3C68-4404-A4B0-58277B01C62F}"/>
          </ac:spMkLst>
        </pc:spChg>
        <pc:picChg chg="add mod">
          <ac:chgData name="selin.cetiner21@gmail.com" userId="fd8ecbace43a1cde" providerId="LiveId" clId="{F90B2440-0D35-46FE-BEF1-1352F71EC21C}" dt="2021-01-11T18:57:03.736" v="149" actId="1076"/>
          <ac:picMkLst>
            <pc:docMk/>
            <pc:sldMk cId="884854444" sldId="268"/>
            <ac:picMk id="5" creationId="{0C34602F-E4F4-44B4-962A-6FB6E172997B}"/>
          </ac:picMkLst>
        </pc:picChg>
      </pc:sldChg>
      <pc:sldChg chg="addSp delSp modSp new mod">
        <pc:chgData name="selin.cetiner21@gmail.com" userId="fd8ecbace43a1cde" providerId="LiveId" clId="{F90B2440-0D35-46FE-BEF1-1352F71EC21C}" dt="2021-01-11T18:57:40.749" v="156" actId="1076"/>
        <pc:sldMkLst>
          <pc:docMk/>
          <pc:sldMk cId="2500452327" sldId="269"/>
        </pc:sldMkLst>
        <pc:spChg chg="del">
          <ac:chgData name="selin.cetiner21@gmail.com" userId="fd8ecbace43a1cde" providerId="LiveId" clId="{F90B2440-0D35-46FE-BEF1-1352F71EC21C}" dt="2021-01-11T18:57:33.585" v="151" actId="931"/>
          <ac:spMkLst>
            <pc:docMk/>
            <pc:sldMk cId="2500452327" sldId="269"/>
            <ac:spMk id="3" creationId="{7F69D15A-E681-4192-9469-2EEF326E651E}"/>
          </ac:spMkLst>
        </pc:spChg>
        <pc:picChg chg="add mod">
          <ac:chgData name="selin.cetiner21@gmail.com" userId="fd8ecbace43a1cde" providerId="LiveId" clId="{F90B2440-0D35-46FE-BEF1-1352F71EC21C}" dt="2021-01-11T18:57:40.749" v="156" actId="1076"/>
          <ac:picMkLst>
            <pc:docMk/>
            <pc:sldMk cId="2500452327" sldId="269"/>
            <ac:picMk id="5" creationId="{6A457A82-F04D-4D9D-A02C-82AAA3E3B9B4}"/>
          </ac:picMkLst>
        </pc:picChg>
      </pc:sldChg>
      <pc:sldChg chg="new del">
        <pc:chgData name="selin.cetiner21@gmail.com" userId="fd8ecbace43a1cde" providerId="LiveId" clId="{F90B2440-0D35-46FE-BEF1-1352F71EC21C}" dt="2021-01-11T19:03:57.975" v="213" actId="47"/>
        <pc:sldMkLst>
          <pc:docMk/>
          <pc:sldMk cId="3495133662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961904F-2612-41C2-BF50-D3ABE54BB05A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387B090-3A43-4CB6-AAEA-0EE022E1F4C8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34872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904F-2612-41C2-BF50-D3ABE54BB05A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B090-3A43-4CB6-AAEA-0EE022E1F4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431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904F-2612-41C2-BF50-D3ABE54BB05A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B090-3A43-4CB6-AAEA-0EE022E1F4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007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904F-2612-41C2-BF50-D3ABE54BB05A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B090-3A43-4CB6-AAEA-0EE022E1F4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213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61904F-2612-41C2-BF50-D3ABE54BB05A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7B090-3A43-4CB6-AAEA-0EE022E1F4C8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29505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904F-2612-41C2-BF50-D3ABE54BB05A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B090-3A43-4CB6-AAEA-0EE022E1F4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625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904F-2612-41C2-BF50-D3ABE54BB05A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B090-3A43-4CB6-AAEA-0EE022E1F4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300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904F-2612-41C2-BF50-D3ABE54BB05A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B090-3A43-4CB6-AAEA-0EE022E1F4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595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904F-2612-41C2-BF50-D3ABE54BB05A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B090-3A43-4CB6-AAEA-0EE022E1F4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259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61904F-2612-41C2-BF50-D3ABE54BB05A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7B090-3A43-4CB6-AAEA-0EE022E1F4C8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33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61904F-2612-41C2-BF50-D3ABE54BB05A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7B090-3A43-4CB6-AAEA-0EE022E1F4C8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341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961904F-2612-41C2-BF50-D3ABE54BB05A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387B090-3A43-4CB6-AAEA-0EE022E1F4C8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982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C84634D1-DB9A-461C-AB78-FC74C1008E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895CEC12-6453-4307-A12E-F1747D7A4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tr-TR" dirty="0"/>
              <a:t>College system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88CC175-8F6E-4607-8677-95415C9A7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tr-TR" dirty="0"/>
              <a:t>Berkın Akbıyık</a:t>
            </a:r>
          </a:p>
          <a:p>
            <a:pPr>
              <a:spcAft>
                <a:spcPts val="600"/>
              </a:spcAft>
            </a:pPr>
            <a:r>
              <a:rPr lang="tr-TR" dirty="0"/>
              <a:t>Selin Çetiner</a:t>
            </a:r>
          </a:p>
        </p:txBody>
      </p:sp>
    </p:spTree>
    <p:extLst>
      <p:ext uri="{BB962C8B-B14F-4D97-AF65-F5344CB8AC3E}">
        <p14:creationId xmlns:p14="http://schemas.microsoft.com/office/powerpoint/2010/main" val="1456515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1DB05A-7F63-4262-85C6-4B00AAD8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72C23B6-90AC-4EFC-92F5-A2FC9939A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02" y="283265"/>
            <a:ext cx="10712124" cy="6291469"/>
          </a:xfrm>
        </p:spPr>
      </p:pic>
    </p:spTree>
    <p:extLst>
      <p:ext uri="{BB962C8B-B14F-4D97-AF65-F5344CB8AC3E}">
        <p14:creationId xmlns:p14="http://schemas.microsoft.com/office/powerpoint/2010/main" val="78907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8CAB60-A5BB-491F-AFA8-0A47365E1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 descr="metin, ekran görüntüsü, bilgisayar, dizüstü içeren bir resim&#10;&#10;Açıklama otomatik olarak oluşturuldu">
            <a:extLst>
              <a:ext uri="{FF2B5EF4-FFF2-40B4-BE49-F238E27FC236}">
                <a16:creationId xmlns:a16="http://schemas.microsoft.com/office/drawing/2014/main" id="{1F78CCF9-16F6-4FD9-A420-825DE7432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62878"/>
            <a:ext cx="10401780" cy="4532244"/>
          </a:xfrm>
        </p:spPr>
      </p:pic>
    </p:spTree>
    <p:extLst>
      <p:ext uri="{BB962C8B-B14F-4D97-AF65-F5344CB8AC3E}">
        <p14:creationId xmlns:p14="http://schemas.microsoft.com/office/powerpoint/2010/main" val="941401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9B617D-DAE4-4153-AC18-91733FAD9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5E996CC-F0B6-4428-BF29-37C0D79B8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10531887" cy="5049078"/>
          </a:xfrm>
        </p:spPr>
      </p:pic>
    </p:spTree>
    <p:extLst>
      <p:ext uri="{BB962C8B-B14F-4D97-AF65-F5344CB8AC3E}">
        <p14:creationId xmlns:p14="http://schemas.microsoft.com/office/powerpoint/2010/main" val="186768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73EAA7-701E-4197-B311-9CE8E316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 descr="metin, ekran görüntüsü, bilgisayar, dizüstü içeren bir resim&#10;&#10;Açıklama otomatik olarak oluşturuldu">
            <a:extLst>
              <a:ext uri="{FF2B5EF4-FFF2-40B4-BE49-F238E27FC236}">
                <a16:creationId xmlns:a16="http://schemas.microsoft.com/office/drawing/2014/main" id="{0C34602F-E4F4-44B4-962A-6FB6E1729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98" y="685800"/>
            <a:ext cx="10725845" cy="5297556"/>
          </a:xfrm>
        </p:spPr>
      </p:pic>
    </p:spTree>
    <p:extLst>
      <p:ext uri="{BB962C8B-B14F-4D97-AF65-F5344CB8AC3E}">
        <p14:creationId xmlns:p14="http://schemas.microsoft.com/office/powerpoint/2010/main" val="884854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E8F98B-80F7-48EF-94AE-534CF23BE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 descr="metin, ekran görüntüsü, bilgisayar, dizüstü içeren bir resim&#10;&#10;Açıklama otomatik olarak oluşturuldu">
            <a:extLst>
              <a:ext uri="{FF2B5EF4-FFF2-40B4-BE49-F238E27FC236}">
                <a16:creationId xmlns:a16="http://schemas.microsoft.com/office/drawing/2014/main" id="{6A457A82-F04D-4D9D-A02C-82AAA3E3B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26" y="685800"/>
            <a:ext cx="10984677" cy="5373757"/>
          </a:xfrm>
        </p:spPr>
      </p:pic>
    </p:spTree>
    <p:extLst>
      <p:ext uri="{BB962C8B-B14F-4D97-AF65-F5344CB8AC3E}">
        <p14:creationId xmlns:p14="http://schemas.microsoft.com/office/powerpoint/2010/main" val="250045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5EFB63-903C-4C4A-8417-42632C5E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BD3E7B1-AA64-463F-A878-16328EA98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9" b="6564"/>
          <a:stretch/>
        </p:blipFill>
        <p:spPr>
          <a:xfrm>
            <a:off x="1219200" y="27597"/>
            <a:ext cx="10262924" cy="6830403"/>
          </a:xfrm>
        </p:spPr>
      </p:pic>
    </p:spTree>
    <p:extLst>
      <p:ext uri="{BB962C8B-B14F-4D97-AF65-F5344CB8AC3E}">
        <p14:creationId xmlns:p14="http://schemas.microsoft.com/office/powerpoint/2010/main" val="83150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442904-0F46-4038-AD0D-FDC995B0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1" name="İçerik Yer Tutucusu 20">
            <a:extLst>
              <a:ext uri="{FF2B5EF4-FFF2-40B4-BE49-F238E27FC236}">
                <a16:creationId xmlns:a16="http://schemas.microsoft.com/office/drawing/2014/main" id="{1A6E7B08-67C3-4A3B-8CC5-6ECD82175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26" y="280342"/>
            <a:ext cx="10800678" cy="3158598"/>
          </a:xfr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B929001F-D974-468F-8D4B-0E6F1B925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10" y="3844398"/>
            <a:ext cx="10836793" cy="188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8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D3BB84-6AC6-45F9-97C9-CD8DED92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1" name="İçerik Yer Tutucusu 10" descr="tablo içeren bir resim&#10;&#10;Açıklama otomatik olarak oluşturuldu">
            <a:extLst>
              <a:ext uri="{FF2B5EF4-FFF2-40B4-BE49-F238E27FC236}">
                <a16:creationId xmlns:a16="http://schemas.microsoft.com/office/drawing/2014/main" id="{2D1664D2-BEFD-42B4-83E9-5C7C2F920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989" y="0"/>
            <a:ext cx="9981517" cy="4114800"/>
          </a:xfr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7EF508EB-A422-4C46-8C3B-519F1AFFB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173" y="4271046"/>
            <a:ext cx="8521148" cy="240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3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478BF4-D6CC-458F-9BCC-4E64DBE1F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 descr="tablo içeren bir resim&#10;&#10;Açıklama otomatik olarak oluşturuldu">
            <a:extLst>
              <a:ext uri="{FF2B5EF4-FFF2-40B4-BE49-F238E27FC236}">
                <a16:creationId xmlns:a16="http://schemas.microsoft.com/office/drawing/2014/main" id="{6122D78D-0066-445C-BCD2-C8DA98298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09350"/>
            <a:ext cx="6608550" cy="6439299"/>
          </a:xfr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29D73C59-72D8-4CB9-A9E6-7740F5D09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0" y="2473917"/>
            <a:ext cx="5301424" cy="243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03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8B19E9-0862-45B4-9825-E3CED51C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 descr="tablo içeren bir resim&#10;&#10;Açıklama otomatik olarak oluşturuldu">
            <a:extLst>
              <a:ext uri="{FF2B5EF4-FFF2-40B4-BE49-F238E27FC236}">
                <a16:creationId xmlns:a16="http://schemas.microsoft.com/office/drawing/2014/main" id="{6BD7F78B-2C92-4533-A4AE-3B38BCBEE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8" y="121691"/>
            <a:ext cx="6694479" cy="5728498"/>
          </a:xfrm>
        </p:spPr>
      </p:pic>
      <p:pic>
        <p:nvPicPr>
          <p:cNvPr id="7" name="Resim 6" descr="tablo içeren bir resim&#10;&#10;Açıklama otomatik olarak oluşturuldu">
            <a:extLst>
              <a:ext uri="{FF2B5EF4-FFF2-40B4-BE49-F238E27FC236}">
                <a16:creationId xmlns:a16="http://schemas.microsoft.com/office/drawing/2014/main" id="{4A31950B-39EB-4AAA-9A2C-3F3572ED5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874" y="121691"/>
            <a:ext cx="5044029" cy="392256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07E0BB35-487F-46A9-9E0A-AA6B2FAE8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42" y="5987127"/>
            <a:ext cx="11088061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8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1BBBEF-C87D-462C-9C00-43639EEC8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D675FC7-B99E-4154-A902-A5312B386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67" y="0"/>
            <a:ext cx="11422115" cy="5208104"/>
          </a:xfrm>
        </p:spPr>
      </p:pic>
    </p:spTree>
    <p:extLst>
      <p:ext uri="{BB962C8B-B14F-4D97-AF65-F5344CB8AC3E}">
        <p14:creationId xmlns:p14="http://schemas.microsoft.com/office/powerpoint/2010/main" val="200350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68FD2D-FFF5-4136-B770-55696727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F1E97BB-A34E-4285-A8DF-7C2976EA8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63" y="73252"/>
            <a:ext cx="6722033" cy="2856425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E5AAA0B-DD17-4D32-9D07-DB0EBC039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955" y="3071736"/>
            <a:ext cx="8642845" cy="371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1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9D33A2-FFDB-434C-86FA-2AE11065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1EB02DE-F49E-4A39-8117-827A5E6AE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47" y="1428750"/>
            <a:ext cx="11195954" cy="3856384"/>
          </a:xfrm>
        </p:spPr>
      </p:pic>
    </p:spTree>
    <p:extLst>
      <p:ext uri="{BB962C8B-B14F-4D97-AF65-F5344CB8AC3E}">
        <p14:creationId xmlns:p14="http://schemas.microsoft.com/office/powerpoint/2010/main" val="1361225331"/>
      </p:ext>
    </p:extLst>
  </p:cSld>
  <p:clrMapOvr>
    <a:masterClrMapping/>
  </p:clrMapOvr>
</p:sld>
</file>

<file path=ppt/theme/theme1.xml><?xml version="1.0" encoding="utf-8"?>
<a:theme xmlns:a="http://schemas.openxmlformats.org/drawingml/2006/main" name="Kırpma">
  <a:themeElements>
    <a:clrScheme name="Kırpma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Kırpma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ırpma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Geniş ekran</PresentationFormat>
  <Paragraphs>3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6" baseType="lpstr">
      <vt:lpstr>Franklin Gothic Book</vt:lpstr>
      <vt:lpstr>Kırpma</vt:lpstr>
      <vt:lpstr>College system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system</dc:title>
  <dc:creator>210399s@gmail.com</dc:creator>
  <cp:lastModifiedBy>210399s@gmail.com</cp:lastModifiedBy>
  <cp:revision>1</cp:revision>
  <dcterms:created xsi:type="dcterms:W3CDTF">2021-01-11T19:01:26Z</dcterms:created>
  <dcterms:modified xsi:type="dcterms:W3CDTF">2021-01-11T19:04:03Z</dcterms:modified>
</cp:coreProperties>
</file>