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EDA8C-4282-4842-A835-4E8F0BCD5E33}" v="6" dt="2021-01-11T19:23:25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in.cetiner21@gmail.com" userId="fd8ecbace43a1cde" providerId="LiveId" clId="{B92EDA8C-4282-4842-A835-4E8F0BCD5E33}"/>
    <pc:docChg chg="custSel mod addSld modSld">
      <pc:chgData name="selin.cetiner21@gmail.com" userId="fd8ecbace43a1cde" providerId="LiveId" clId="{B92EDA8C-4282-4842-A835-4E8F0BCD5E33}" dt="2021-01-11T19:23:32.231" v="43" actId="1076"/>
      <pc:docMkLst>
        <pc:docMk/>
      </pc:docMkLst>
      <pc:sldChg chg="addSp modSp new mod setBg">
        <pc:chgData name="selin.cetiner21@gmail.com" userId="fd8ecbace43a1cde" providerId="LiveId" clId="{B92EDA8C-4282-4842-A835-4E8F0BCD5E33}" dt="2021-01-11T19:20:28.220" v="12" actId="20577"/>
        <pc:sldMkLst>
          <pc:docMk/>
          <pc:sldMk cId="3766881975" sldId="256"/>
        </pc:sldMkLst>
        <pc:spChg chg="mod">
          <ac:chgData name="selin.cetiner21@gmail.com" userId="fd8ecbace43a1cde" providerId="LiveId" clId="{B92EDA8C-4282-4842-A835-4E8F0BCD5E33}" dt="2021-01-11T19:20:28.220" v="12" actId="20577"/>
          <ac:spMkLst>
            <pc:docMk/>
            <pc:sldMk cId="3766881975" sldId="256"/>
            <ac:spMk id="2" creationId="{B8C53E31-32B3-4776-8B3F-9210550FD920}"/>
          </ac:spMkLst>
        </pc:spChg>
        <pc:spChg chg="mod">
          <ac:chgData name="selin.cetiner21@gmail.com" userId="fd8ecbace43a1cde" providerId="LiveId" clId="{B92EDA8C-4282-4842-A835-4E8F0BCD5E33}" dt="2021-01-11T19:20:15.243" v="5" actId="26606"/>
          <ac:spMkLst>
            <pc:docMk/>
            <pc:sldMk cId="3766881975" sldId="256"/>
            <ac:spMk id="3" creationId="{39D10DE0-E353-4399-96F2-C5A5845DE09C}"/>
          </ac:spMkLst>
        </pc:spChg>
        <pc:spChg chg="add">
          <ac:chgData name="selin.cetiner21@gmail.com" userId="fd8ecbace43a1cde" providerId="LiveId" clId="{B92EDA8C-4282-4842-A835-4E8F0BCD5E33}" dt="2021-01-11T19:20:15.243" v="5" actId="26606"/>
          <ac:spMkLst>
            <pc:docMk/>
            <pc:sldMk cId="3766881975" sldId="256"/>
            <ac:spMk id="8" creationId="{2124007E-BA57-41B2-8C6B-5E99927F2247}"/>
          </ac:spMkLst>
        </pc:spChg>
        <pc:spChg chg="add">
          <ac:chgData name="selin.cetiner21@gmail.com" userId="fd8ecbace43a1cde" providerId="LiveId" clId="{B92EDA8C-4282-4842-A835-4E8F0BCD5E33}" dt="2021-01-11T19:20:15.243" v="5" actId="26606"/>
          <ac:spMkLst>
            <pc:docMk/>
            <pc:sldMk cId="3766881975" sldId="256"/>
            <ac:spMk id="10" creationId="{DE118816-C01D-462E-B0B0-777C21EF604F}"/>
          </ac:spMkLst>
        </pc:spChg>
        <pc:spChg chg="add">
          <ac:chgData name="selin.cetiner21@gmail.com" userId="fd8ecbace43a1cde" providerId="LiveId" clId="{B92EDA8C-4282-4842-A835-4E8F0BCD5E33}" dt="2021-01-11T19:20:15.243" v="5" actId="26606"/>
          <ac:spMkLst>
            <pc:docMk/>
            <pc:sldMk cId="3766881975" sldId="256"/>
            <ac:spMk id="12" creationId="{255D0BF7-94F4-4437-A2B2-87BAFF86D541}"/>
          </ac:spMkLst>
        </pc:spChg>
      </pc:sldChg>
      <pc:sldChg chg="addSp delSp modSp new mod">
        <pc:chgData name="selin.cetiner21@gmail.com" userId="fd8ecbace43a1cde" providerId="LiveId" clId="{B92EDA8C-4282-4842-A835-4E8F0BCD5E33}" dt="2021-01-11T19:22:24.308" v="18" actId="1076"/>
        <pc:sldMkLst>
          <pc:docMk/>
          <pc:sldMk cId="2139426542" sldId="257"/>
        </pc:sldMkLst>
        <pc:spChg chg="mod">
          <ac:chgData name="selin.cetiner21@gmail.com" userId="fd8ecbace43a1cde" providerId="LiveId" clId="{B92EDA8C-4282-4842-A835-4E8F0BCD5E33}" dt="2021-01-11T19:20:07.736" v="4"/>
          <ac:spMkLst>
            <pc:docMk/>
            <pc:sldMk cId="2139426542" sldId="257"/>
            <ac:spMk id="2" creationId="{34C378A6-CC24-42FE-B904-D2B85878012B}"/>
          </ac:spMkLst>
        </pc:spChg>
        <pc:spChg chg="del mod">
          <ac:chgData name="selin.cetiner21@gmail.com" userId="fd8ecbace43a1cde" providerId="LiveId" clId="{B92EDA8C-4282-4842-A835-4E8F0BCD5E33}" dt="2021-01-11T19:22:14.797" v="13" actId="931"/>
          <ac:spMkLst>
            <pc:docMk/>
            <pc:sldMk cId="2139426542" sldId="257"/>
            <ac:spMk id="3" creationId="{76F4E9CB-B482-4AA1-929A-408B63DBD7D6}"/>
          </ac:spMkLst>
        </pc:spChg>
        <pc:picChg chg="add mod">
          <ac:chgData name="selin.cetiner21@gmail.com" userId="fd8ecbace43a1cde" providerId="LiveId" clId="{B92EDA8C-4282-4842-A835-4E8F0BCD5E33}" dt="2021-01-11T19:22:24.308" v="18" actId="1076"/>
          <ac:picMkLst>
            <pc:docMk/>
            <pc:sldMk cId="2139426542" sldId="257"/>
            <ac:picMk id="5" creationId="{53FFC5FF-F442-4E62-9DB1-80DDACB82EEF}"/>
          </ac:picMkLst>
        </pc:picChg>
      </pc:sldChg>
      <pc:sldChg chg="addSp delSp modSp new mod">
        <pc:chgData name="selin.cetiner21@gmail.com" userId="fd8ecbace43a1cde" providerId="LiveId" clId="{B92EDA8C-4282-4842-A835-4E8F0BCD5E33}" dt="2021-01-11T19:22:41.571" v="24" actId="1076"/>
        <pc:sldMkLst>
          <pc:docMk/>
          <pc:sldMk cId="760951622" sldId="258"/>
        </pc:sldMkLst>
        <pc:spChg chg="mod">
          <ac:chgData name="selin.cetiner21@gmail.com" userId="fd8ecbace43a1cde" providerId="LiveId" clId="{B92EDA8C-4282-4842-A835-4E8F0BCD5E33}" dt="2021-01-11T19:20:07.736" v="4"/>
          <ac:spMkLst>
            <pc:docMk/>
            <pc:sldMk cId="760951622" sldId="258"/>
            <ac:spMk id="2" creationId="{7C742949-B130-430C-B16D-E3FF962F7B01}"/>
          </ac:spMkLst>
        </pc:spChg>
        <pc:spChg chg="del mod">
          <ac:chgData name="selin.cetiner21@gmail.com" userId="fd8ecbace43a1cde" providerId="LiveId" clId="{B92EDA8C-4282-4842-A835-4E8F0BCD5E33}" dt="2021-01-11T19:22:34.047" v="19" actId="931"/>
          <ac:spMkLst>
            <pc:docMk/>
            <pc:sldMk cId="760951622" sldId="258"/>
            <ac:spMk id="3" creationId="{FA6C0556-A951-4115-89CA-C276111951D4}"/>
          </ac:spMkLst>
        </pc:spChg>
        <pc:picChg chg="add mod">
          <ac:chgData name="selin.cetiner21@gmail.com" userId="fd8ecbace43a1cde" providerId="LiveId" clId="{B92EDA8C-4282-4842-A835-4E8F0BCD5E33}" dt="2021-01-11T19:22:41.571" v="24" actId="1076"/>
          <ac:picMkLst>
            <pc:docMk/>
            <pc:sldMk cId="760951622" sldId="258"/>
            <ac:picMk id="5" creationId="{C69C2B1C-0768-41F2-8497-AD2EC101A05E}"/>
          </ac:picMkLst>
        </pc:picChg>
      </pc:sldChg>
      <pc:sldChg chg="addSp delSp modSp new mod">
        <pc:chgData name="selin.cetiner21@gmail.com" userId="fd8ecbace43a1cde" providerId="LiveId" clId="{B92EDA8C-4282-4842-A835-4E8F0BCD5E33}" dt="2021-01-11T19:22:58.121" v="30" actId="1076"/>
        <pc:sldMkLst>
          <pc:docMk/>
          <pc:sldMk cId="548112790" sldId="259"/>
        </pc:sldMkLst>
        <pc:spChg chg="mod">
          <ac:chgData name="selin.cetiner21@gmail.com" userId="fd8ecbace43a1cde" providerId="LiveId" clId="{B92EDA8C-4282-4842-A835-4E8F0BCD5E33}" dt="2021-01-11T19:20:07.736" v="4"/>
          <ac:spMkLst>
            <pc:docMk/>
            <pc:sldMk cId="548112790" sldId="259"/>
            <ac:spMk id="2" creationId="{518239B5-1949-44B2-A9FE-A354E27F293F}"/>
          </ac:spMkLst>
        </pc:spChg>
        <pc:spChg chg="del mod">
          <ac:chgData name="selin.cetiner21@gmail.com" userId="fd8ecbace43a1cde" providerId="LiveId" clId="{B92EDA8C-4282-4842-A835-4E8F0BCD5E33}" dt="2021-01-11T19:22:50.182" v="25" actId="931"/>
          <ac:spMkLst>
            <pc:docMk/>
            <pc:sldMk cId="548112790" sldId="259"/>
            <ac:spMk id="3" creationId="{F40AD4CD-4D57-4820-9233-24EAB8A8CE7E}"/>
          </ac:spMkLst>
        </pc:spChg>
        <pc:picChg chg="add mod">
          <ac:chgData name="selin.cetiner21@gmail.com" userId="fd8ecbace43a1cde" providerId="LiveId" clId="{B92EDA8C-4282-4842-A835-4E8F0BCD5E33}" dt="2021-01-11T19:22:58.121" v="30" actId="1076"/>
          <ac:picMkLst>
            <pc:docMk/>
            <pc:sldMk cId="548112790" sldId="259"/>
            <ac:picMk id="5" creationId="{2B8C7520-5879-4814-B600-36A391BC4594}"/>
          </ac:picMkLst>
        </pc:picChg>
      </pc:sldChg>
      <pc:sldChg chg="addSp delSp modSp new mod">
        <pc:chgData name="selin.cetiner21@gmail.com" userId="fd8ecbace43a1cde" providerId="LiveId" clId="{B92EDA8C-4282-4842-A835-4E8F0BCD5E33}" dt="2021-01-11T19:23:15.361" v="36" actId="14100"/>
        <pc:sldMkLst>
          <pc:docMk/>
          <pc:sldMk cId="3900111463" sldId="260"/>
        </pc:sldMkLst>
        <pc:spChg chg="del">
          <ac:chgData name="selin.cetiner21@gmail.com" userId="fd8ecbace43a1cde" providerId="LiveId" clId="{B92EDA8C-4282-4842-A835-4E8F0BCD5E33}" dt="2021-01-11T19:23:10.246" v="32" actId="931"/>
          <ac:spMkLst>
            <pc:docMk/>
            <pc:sldMk cId="3900111463" sldId="260"/>
            <ac:spMk id="3" creationId="{FA4BA488-48C6-4342-AFB0-245057607E69}"/>
          </ac:spMkLst>
        </pc:spChg>
        <pc:picChg chg="add mod">
          <ac:chgData name="selin.cetiner21@gmail.com" userId="fd8ecbace43a1cde" providerId="LiveId" clId="{B92EDA8C-4282-4842-A835-4E8F0BCD5E33}" dt="2021-01-11T19:23:15.361" v="36" actId="14100"/>
          <ac:picMkLst>
            <pc:docMk/>
            <pc:sldMk cId="3900111463" sldId="260"/>
            <ac:picMk id="5" creationId="{53B62DC3-5B84-4E47-A44C-FA6BB746C7AC}"/>
          </ac:picMkLst>
        </pc:picChg>
      </pc:sldChg>
      <pc:sldChg chg="addSp delSp modSp new mod">
        <pc:chgData name="selin.cetiner21@gmail.com" userId="fd8ecbace43a1cde" providerId="LiveId" clId="{B92EDA8C-4282-4842-A835-4E8F0BCD5E33}" dt="2021-01-11T19:23:32.231" v="43" actId="1076"/>
        <pc:sldMkLst>
          <pc:docMk/>
          <pc:sldMk cId="1420234905" sldId="261"/>
        </pc:sldMkLst>
        <pc:spChg chg="del">
          <ac:chgData name="selin.cetiner21@gmail.com" userId="fd8ecbace43a1cde" providerId="LiveId" clId="{B92EDA8C-4282-4842-A835-4E8F0BCD5E33}" dt="2021-01-11T19:23:25.943" v="38" actId="931"/>
          <ac:spMkLst>
            <pc:docMk/>
            <pc:sldMk cId="1420234905" sldId="261"/>
            <ac:spMk id="3" creationId="{CDD4A6D0-6E92-4A05-B2B3-2F9710F5BE27}"/>
          </ac:spMkLst>
        </pc:spChg>
        <pc:picChg chg="add mod">
          <ac:chgData name="selin.cetiner21@gmail.com" userId="fd8ecbace43a1cde" providerId="LiveId" clId="{B92EDA8C-4282-4842-A835-4E8F0BCD5E33}" dt="2021-01-11T19:23:32.231" v="43" actId="1076"/>
          <ac:picMkLst>
            <pc:docMk/>
            <pc:sldMk cId="1420234905" sldId="261"/>
            <ac:picMk id="5" creationId="{88D5AE11-CDDF-47B8-B3E4-EFD9D4ABF8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70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048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140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591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394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9185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103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7708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23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03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203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284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32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151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452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498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75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8DDA894-42A7-4B13-BFD8-DDC4548314A7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4E3F9A-E0FE-46DE-91D3-66D2659054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24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8C53E31-32B3-4776-8B3F-9210550FD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157" y="1099456"/>
            <a:ext cx="6243636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tr-TR" dirty="0">
                <a:solidFill>
                  <a:schemeClr val="tx1"/>
                </a:solidFill>
              </a:rPr>
              <a:t>CODES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9D10DE0-E353-4399-96F2-C5A5845DE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305" y="1112685"/>
            <a:ext cx="2733646" cy="4632630"/>
          </a:xfrm>
          <a:effectLst/>
        </p:spPr>
        <p:txBody>
          <a:bodyPr anchor="ctr">
            <a:normAutofit/>
          </a:bodyPr>
          <a:lstStyle/>
          <a:p>
            <a:pPr algn="l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688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C378A6-CC24-42FE-B904-D2B85878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3FFC5FF-F442-4E62-9DB1-80DDACB82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8" y="609600"/>
            <a:ext cx="11510375" cy="5291847"/>
          </a:xfrm>
        </p:spPr>
      </p:pic>
    </p:spTree>
    <p:extLst>
      <p:ext uri="{BB962C8B-B14F-4D97-AF65-F5344CB8AC3E}">
        <p14:creationId xmlns:p14="http://schemas.microsoft.com/office/powerpoint/2010/main" val="213942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742949-B130-430C-B16D-E3FF962F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69C2B1C-0768-41F2-8497-AD2EC101A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15" y="262647"/>
            <a:ext cx="10380742" cy="5985753"/>
          </a:xfrm>
        </p:spPr>
      </p:pic>
    </p:spTree>
    <p:extLst>
      <p:ext uri="{BB962C8B-B14F-4D97-AF65-F5344CB8AC3E}">
        <p14:creationId xmlns:p14="http://schemas.microsoft.com/office/powerpoint/2010/main" val="76095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8239B5-1949-44B2-A9FE-A354E2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B8C7520-5879-4814-B600-36A391BC4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78" y="323158"/>
            <a:ext cx="9533542" cy="6211684"/>
          </a:xfrm>
        </p:spPr>
      </p:pic>
    </p:spTree>
    <p:extLst>
      <p:ext uri="{BB962C8B-B14F-4D97-AF65-F5344CB8AC3E}">
        <p14:creationId xmlns:p14="http://schemas.microsoft.com/office/powerpoint/2010/main" val="54811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601334-B9AB-4A84-97EA-219361DE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8D5AE11-CDDF-47B8-B3E4-EFD9D4ABF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959796"/>
            <a:ext cx="10518541" cy="4711430"/>
          </a:xfrm>
        </p:spPr>
      </p:pic>
    </p:spTree>
    <p:extLst>
      <p:ext uri="{BB962C8B-B14F-4D97-AF65-F5344CB8AC3E}">
        <p14:creationId xmlns:p14="http://schemas.microsoft.com/office/powerpoint/2010/main" val="142023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0846CF-290E-4CB0-B91A-DAEB5016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3B62DC3-5B84-4E47-A44C-FA6BB746C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35" y="533770"/>
            <a:ext cx="10987989" cy="5594656"/>
          </a:xfrm>
        </p:spPr>
      </p:pic>
    </p:spTree>
    <p:extLst>
      <p:ext uri="{BB962C8B-B14F-4D97-AF65-F5344CB8AC3E}">
        <p14:creationId xmlns:p14="http://schemas.microsoft.com/office/powerpoint/2010/main" val="3900111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Geniş ekran</PresentationFormat>
  <Paragraphs>1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Kurşun Rengi</vt:lpstr>
      <vt:lpstr>CODES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</dc:title>
  <dc:creator>210399s@gmail.com</dc:creator>
  <cp:lastModifiedBy>210399s@gmail.com</cp:lastModifiedBy>
  <cp:revision>1</cp:revision>
  <dcterms:created xsi:type="dcterms:W3CDTF">2021-01-11T19:20:14Z</dcterms:created>
  <dcterms:modified xsi:type="dcterms:W3CDTF">2021-01-11T19:23:36Z</dcterms:modified>
</cp:coreProperties>
</file>