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CF31-D267-471D-BF8D-AC1A65511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0F45-802A-4A51-A468-B467A5AC5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8A7F-F0B5-44DA-8328-C965A380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F300-DAA6-4313-9D6D-5A63726C95B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014D-4B1F-4405-8F45-82F172F8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6DD9-9965-4CCB-8849-E13E15B5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88BB-10BB-4BE1-9410-056F85A6FA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6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69FB-4428-4E3F-9CD0-7BD7610E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4D347-0592-4F79-B90A-639B329F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5973-EA7E-423E-8F0B-B4F85E5E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F300-DAA6-4313-9D6D-5A63726C95B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9DDA-86EF-44BF-A682-970DCAA4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010B-89D9-45E5-B548-F91670ED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88BB-10BB-4BE1-9410-056F85A6FA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10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A754B-40FA-42D1-990E-DADADA0F5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E6317-BB77-409B-922E-500935509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68871-DAA3-4988-A830-69A863EB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F300-DAA6-4313-9D6D-5A63726C95B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6D97-7811-4429-818B-1481BCF5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57BE-BB80-47A2-AA4D-C0E7B133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88BB-10BB-4BE1-9410-056F85A6FA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23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1E46-CFF2-4C53-AE77-1CC52523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7EC6-3BA3-4A1D-9563-55246067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A3D1-ABA1-4D89-8A57-88D44572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F300-DAA6-4313-9D6D-5A63726C95B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D4B15-5F7E-4934-9632-655A0921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C6BC-450B-4916-8031-2F716EE2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88BB-10BB-4BE1-9410-056F85A6FA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45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E394-9FF5-4914-A32D-3B8F5A5B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6C33C-81FD-4347-9140-18D51346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E17FC-1A29-4348-9AD7-AD3C05A2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F300-DAA6-4313-9D6D-5A63726C95B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D67A-F01E-4F97-AA83-5757A76D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355B-BD20-4F6C-8A31-39BEADCE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88BB-10BB-4BE1-9410-056F85A6FA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56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4476-5B58-49A7-85FC-581C714A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63DEA-38C6-4CBA-A526-506B22348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0BB52-E730-4ECC-B975-6C86662FA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495F3-AF12-4B05-9370-E67168E4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F300-DAA6-4313-9D6D-5A63726C95B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DE37-0608-48F5-8DEC-AD375F73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2D91C-8F5E-4B94-BCF2-3E1BD604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88BB-10BB-4BE1-9410-056F85A6FA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5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BFD0-9356-49FB-AE59-40538FEB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DA6E2-16F4-4ED7-9743-F668C75D7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DD261-6B6A-4D8A-B38C-302BD5CA1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1BC7D-A6A8-4EB5-8B79-0301A09AD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0966E-C91D-4BFE-9360-5CC938FD3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8FDA0-132C-4FE1-82B6-985DC039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F300-DAA6-4313-9D6D-5A63726C95B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BFD0E-E97E-450E-8EB7-5CF15BB6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C3665-81AF-4A5B-AE62-5522E4E5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88BB-10BB-4BE1-9410-056F85A6FA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91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3D7F-302D-4E55-8301-63F88091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5AF31-9F01-4173-8BC8-5F7234CA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F300-DAA6-4313-9D6D-5A63726C95B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D9FFF-048A-4683-8907-A64BF1F3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0F2C8-92D8-4DF0-B4BC-20AB09E8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88BB-10BB-4BE1-9410-056F85A6FA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8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D96A9-3396-4CA6-9D58-9E09EA28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F300-DAA6-4313-9D6D-5A63726C95B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2469E-BE57-4F99-BA79-4DE8E28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E3BA7-EC65-462B-959E-7BF4261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88BB-10BB-4BE1-9410-056F85A6FA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13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EB1D-3FBD-4D98-8D8A-12F0A9CE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9E89-2AF5-4604-BF3F-4C8AB48D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6AF9D-C91D-4346-AC08-66FD55FF2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26801-1B36-47BE-BBFD-CD6729E2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F300-DAA6-4313-9D6D-5A63726C95B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995BA-3D51-4A50-8920-31B7914E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E4014-A396-4523-B66A-85B96C60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88BB-10BB-4BE1-9410-056F85A6FA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36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AC89-96FD-48B7-A6E8-8EE6838C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5EDB1-410C-4609-86DD-8B9179811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ABE8-0342-48E5-953D-3EC7C6C08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9B6F0-FD00-4F8C-9CF7-25D84354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F300-DAA6-4313-9D6D-5A63726C95B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9C762-CBA8-4268-833C-6608A3CC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B2259-098E-4098-9056-F468769B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88BB-10BB-4BE1-9410-056F85A6FA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22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DA848-05B2-40CD-A2E6-DDE9626D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A07B-E7E8-45AC-8C41-BB6A91C41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CCD47-8C3B-4B69-AAF5-F322349F0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F300-DAA6-4313-9D6D-5A63726C95B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6629-AEB7-4473-91FB-1E424BED7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93E8-47FF-4A60-B796-5536D33F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88BB-10BB-4BE1-9410-056F85A6FA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12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8CB9-E90A-43D5-8BE1-205E0452A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Workshop Technique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5F633-8C2D-46AC-A466-7F2FC71B5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66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D02D-D8DB-44A8-888D-F3764A51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65125"/>
            <a:ext cx="10995734" cy="1325563"/>
          </a:xfrm>
        </p:spPr>
        <p:txBody>
          <a:bodyPr/>
          <a:lstStyle/>
          <a:p>
            <a:r>
              <a:rPr lang="fr-FR" dirty="0"/>
              <a:t>Proposition de plan de migration DC2 </a:t>
            </a:r>
            <a:r>
              <a:rPr lang="fr-FR" dirty="0">
                <a:sym typeface="Wingdings" panose="05000000000000000000" pitchFamily="2" charset="2"/>
              </a:rPr>
              <a:t> DC4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A3BF-644A-4FC7-A556-7FB392AF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15" y="1869381"/>
            <a:ext cx="10332500" cy="4371621"/>
          </a:xfrm>
        </p:spPr>
        <p:txBody>
          <a:bodyPr>
            <a:normAutofit/>
          </a:bodyPr>
          <a:lstStyle/>
          <a:p>
            <a:r>
              <a:rPr lang="fr-FR" dirty="0"/>
              <a:t>A la fin de la désactivation du routage logique sur DC2, commencer le move de DC4.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006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6071-5367-4A7B-9DFD-51FA8A40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A031-4012-402F-B739-92380367A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363987"/>
            <a:ext cx="10515600" cy="4566296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Support utiliser pour ce WS </a:t>
            </a:r>
          </a:p>
          <a:p>
            <a:pPr lvl="1"/>
            <a:r>
              <a:rPr lang="fr-FR" dirty="0"/>
              <a:t>Fichiers de configuration</a:t>
            </a:r>
          </a:p>
          <a:p>
            <a:pPr lvl="1"/>
            <a:r>
              <a:rPr lang="fr-FR" dirty="0"/>
              <a:t>Output de plusieurs commandes</a:t>
            </a:r>
          </a:p>
          <a:p>
            <a:pPr lvl="1"/>
            <a:r>
              <a:rPr lang="fr-FR" dirty="0"/>
              <a:t>Discussion avec les intervenants SCC</a:t>
            </a:r>
          </a:p>
          <a:p>
            <a:pPr lvl="1"/>
            <a:r>
              <a:rPr lang="fr-FR" dirty="0"/>
              <a:t>Documentation fournie par Klesia.</a:t>
            </a:r>
          </a:p>
          <a:p>
            <a:r>
              <a:rPr lang="fr-FR" dirty="0"/>
              <a:t>Déménagement des sites NC vers le DC</a:t>
            </a:r>
          </a:p>
          <a:p>
            <a:pPr lvl="1"/>
            <a:r>
              <a:rPr lang="fr-FR" dirty="0"/>
              <a:t>Pas de déménagement des cœurs de réseaux NC</a:t>
            </a:r>
          </a:p>
          <a:p>
            <a:pPr lvl="1"/>
            <a:r>
              <a:rPr lang="fr-FR" dirty="0"/>
              <a:t>Pas de déménagement des F5</a:t>
            </a:r>
          </a:p>
          <a:p>
            <a:pPr lvl="1"/>
            <a:r>
              <a:rPr lang="fr-FR" dirty="0"/>
              <a:t>Question ouverte pour les FW</a:t>
            </a:r>
          </a:p>
          <a:p>
            <a:r>
              <a:rPr lang="fr-FR" dirty="0"/>
              <a:t>Segmentation basé sur FW / VRF </a:t>
            </a:r>
          </a:p>
          <a:p>
            <a:pPr lvl="1"/>
            <a:r>
              <a:rPr lang="fr-FR" dirty="0"/>
              <a:t>Plusieurs VRF transite entre les NC / DC et d’autres sont local a chaque site.</a:t>
            </a:r>
          </a:p>
          <a:p>
            <a:pPr lvl="1"/>
            <a:r>
              <a:rPr lang="fr-FR" dirty="0"/>
              <a:t>Routage </a:t>
            </a:r>
            <a:r>
              <a:rPr lang="fr-FR" dirty="0" err="1"/>
              <a:t>static</a:t>
            </a:r>
            <a:r>
              <a:rPr lang="fr-FR" dirty="0"/>
              <a:t> vers les FW et dynamique entre les cœurs. </a:t>
            </a:r>
          </a:p>
          <a:p>
            <a:pPr lvl="1"/>
            <a:r>
              <a:rPr lang="fr-FR" dirty="0"/>
              <a:t>Quelques VRF reste cloisonnée a chaque zone DC ou NC, et d’autres assurent la fonction de transit.</a:t>
            </a:r>
          </a:p>
          <a:p>
            <a:pPr lvl="1"/>
            <a:r>
              <a:rPr lang="fr-FR" dirty="0"/>
              <a:t>HSRP à 4 membre sur les NC &amp; DC </a:t>
            </a:r>
          </a:p>
          <a:p>
            <a:pPr lvl="1"/>
            <a:r>
              <a:rPr lang="fr-FR" dirty="0"/>
              <a:t>Extension L2 VPC et L3 basé sur SVI pour les interco </a:t>
            </a:r>
            <a:r>
              <a:rPr lang="fr-FR" dirty="0" err="1"/>
              <a:t>inter-site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6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6071-5367-4A7B-9DFD-51FA8A40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8" y="131860"/>
            <a:ext cx="4041710" cy="1325563"/>
          </a:xfrm>
        </p:spPr>
        <p:txBody>
          <a:bodyPr/>
          <a:lstStyle/>
          <a:p>
            <a:r>
              <a:rPr lang="fr-FR" dirty="0"/>
              <a:t>Etude du réseaux L2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15B4A-3BE9-4F47-82DA-74D64E67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175" y="141805"/>
            <a:ext cx="8028878" cy="65470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EE5803-8D56-4705-AB3B-7D3BE4AE1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8" y="1457423"/>
            <a:ext cx="3164633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VLAN L2 VPC NC</a:t>
            </a:r>
          </a:p>
          <a:p>
            <a:pPr lvl="1"/>
            <a:r>
              <a:rPr lang="fr-FR" dirty="0"/>
              <a:t>VLAN pour les besoins HSRP, Serveurs, FW, F5 …</a:t>
            </a:r>
          </a:p>
          <a:p>
            <a:pPr lvl="1"/>
            <a:r>
              <a:rPr lang="fr-FR" dirty="0"/>
              <a:t>Quelques VLANs ne sont pas déclarés des deux cotés des liens.</a:t>
            </a:r>
          </a:p>
          <a:p>
            <a:r>
              <a:rPr lang="fr-FR" dirty="0"/>
              <a:t>VLAN L3, pour les besoin d’</a:t>
            </a:r>
            <a:r>
              <a:rPr lang="fr-FR" dirty="0" err="1"/>
              <a:t>adjacense</a:t>
            </a:r>
            <a:r>
              <a:rPr lang="fr-FR" dirty="0"/>
              <a:t> OSPF </a:t>
            </a:r>
          </a:p>
          <a:p>
            <a:r>
              <a:rPr lang="fr-FR" dirty="0"/>
              <a:t>STP en mode PVST</a:t>
            </a:r>
          </a:p>
          <a:p>
            <a:pPr lvl="1"/>
            <a:r>
              <a:rPr lang="fr-FR" dirty="0"/>
              <a:t>Quelques vlan en </a:t>
            </a:r>
            <a:r>
              <a:rPr lang="fr-FR" dirty="0" err="1"/>
              <a:t>Bloqued</a:t>
            </a:r>
            <a:r>
              <a:rPr lang="fr-FR" dirty="0"/>
              <a:t> ports (sur les L3 </a:t>
            </a:r>
            <a:r>
              <a:rPr lang="fr-FR" dirty="0" err="1"/>
              <a:t>link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03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D02D-D8DB-44A8-888D-F3764A51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65125"/>
            <a:ext cx="3112363" cy="1325563"/>
          </a:xfrm>
        </p:spPr>
        <p:txBody>
          <a:bodyPr/>
          <a:lstStyle/>
          <a:p>
            <a:r>
              <a:rPr lang="fr-FR" dirty="0"/>
              <a:t>Etude du réseaux L3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A3BF-644A-4FC7-A556-7FB392AF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53575" cy="3119237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Routage basé sur OSPF et </a:t>
            </a:r>
            <a:r>
              <a:rPr lang="fr-FR" dirty="0" err="1"/>
              <a:t>Static</a:t>
            </a:r>
            <a:r>
              <a:rPr lang="fr-FR" dirty="0"/>
              <a:t>.</a:t>
            </a:r>
          </a:p>
          <a:p>
            <a:r>
              <a:rPr lang="fr-FR" dirty="0"/>
              <a:t>Des VRF qui font la jonction entre le les NC &amp; DC </a:t>
            </a:r>
          </a:p>
          <a:p>
            <a:r>
              <a:rPr lang="fr-FR" dirty="0"/>
              <a:t>VRF local aux NC ou au DC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83623-D60F-4498-A80A-2923D2AC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9" y="365125"/>
            <a:ext cx="8689087" cy="60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4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D02D-D8DB-44A8-888D-F3764A51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65125"/>
            <a:ext cx="3112363" cy="1325563"/>
          </a:xfrm>
        </p:spPr>
        <p:txBody>
          <a:bodyPr/>
          <a:lstStyle/>
          <a:p>
            <a:r>
              <a:rPr lang="fr-FR" dirty="0"/>
              <a:t>Etude du réseaux L3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A3BF-644A-4FC7-A556-7FB392AF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53575" cy="3119237"/>
          </a:xfrm>
        </p:spPr>
        <p:txBody>
          <a:bodyPr>
            <a:normAutofit/>
          </a:bodyPr>
          <a:lstStyle/>
          <a:p>
            <a:r>
              <a:rPr lang="fr-FR" dirty="0" err="1"/>
              <a:t>Examples</a:t>
            </a:r>
            <a:r>
              <a:rPr lang="fr-FR" dirty="0"/>
              <a:t> d’adjacences OSPF par VRF pour les NC/DC et pure NC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8BE1E7-0C2D-4ECF-979B-31A1519F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511" y="130364"/>
            <a:ext cx="4193489" cy="2659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EF9D7-1759-4408-B76C-618C187E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326" y="91012"/>
            <a:ext cx="4394529" cy="2819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6088EF-B7AF-44A3-BE7B-8245E88C8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152" y="3134399"/>
            <a:ext cx="4000205" cy="2565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20E101-FABC-4202-AD8C-474A79354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982" y="2936321"/>
            <a:ext cx="4394529" cy="296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89FBAF-2176-4C18-BCB0-C89DACA8A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025" y="4353471"/>
            <a:ext cx="3433957" cy="21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3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D02D-D8DB-44A8-888D-F3764A51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65125"/>
            <a:ext cx="3112363" cy="1325563"/>
          </a:xfrm>
        </p:spPr>
        <p:txBody>
          <a:bodyPr/>
          <a:lstStyle/>
          <a:p>
            <a:r>
              <a:rPr lang="fr-FR" dirty="0"/>
              <a:t>Etude du réseaux L3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A3BF-644A-4FC7-A556-7FB392AF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266461" cy="311923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Plusieurs adjacences sont mono routeurs et non sur les deux routeurs</a:t>
            </a:r>
          </a:p>
          <a:p>
            <a:r>
              <a:rPr lang="fr-FR" dirty="0"/>
              <a:t> L’interconnexion entres VRF se fait à l’aide de routage statiques vers les FW pour la majorités des cas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A7131-9CFB-46EE-B2FA-0CA28E31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198" y="186747"/>
            <a:ext cx="4845802" cy="3277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5DABE8-6AB4-4703-BA65-D31831107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100" y="3578391"/>
            <a:ext cx="4092158" cy="31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3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D02D-D8DB-44A8-888D-F3764A51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65125"/>
            <a:ext cx="3112363" cy="1325563"/>
          </a:xfrm>
        </p:spPr>
        <p:txBody>
          <a:bodyPr/>
          <a:lstStyle/>
          <a:p>
            <a:r>
              <a:rPr lang="fr-FR" dirty="0"/>
              <a:t>Etude du réseaux L3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A3BF-644A-4FC7-A556-7FB392AF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15" y="1869381"/>
            <a:ext cx="1896123" cy="3119237"/>
          </a:xfrm>
        </p:spPr>
        <p:txBody>
          <a:bodyPr>
            <a:normAutofit fontScale="47500" lnSpcReduction="20000"/>
          </a:bodyPr>
          <a:lstStyle/>
          <a:p>
            <a:r>
              <a:rPr lang="fr-FR" dirty="0"/>
              <a:t>Les FW jouent un rôle centrale dans le routage inter-VRF et </a:t>
            </a:r>
            <a:r>
              <a:rPr lang="fr-FR" dirty="0" err="1"/>
              <a:t>inter-site</a:t>
            </a:r>
            <a:r>
              <a:rPr lang="fr-FR" dirty="0"/>
              <a:t>, ils permettent un cloisonnement entres les bulles.</a:t>
            </a:r>
          </a:p>
          <a:p>
            <a:r>
              <a:rPr lang="fr-FR" dirty="0"/>
              <a:t>Beaucoup de routes </a:t>
            </a:r>
            <a:r>
              <a:rPr lang="fr-FR" dirty="0" err="1"/>
              <a:t>static</a:t>
            </a:r>
            <a:r>
              <a:rPr lang="fr-FR" dirty="0"/>
              <a:t> doivent être gérés en parallèles sur les CORE et sur les FW pour assurer le bon fonctionnement du réseau.</a:t>
            </a:r>
          </a:p>
          <a:p>
            <a:r>
              <a:rPr lang="fr-FR" dirty="0"/>
              <a:t>Une VRF peut avoir plusieurs points de sortie.</a:t>
            </a:r>
          </a:p>
          <a:p>
            <a:r>
              <a:rPr lang="fr-FR" dirty="0"/>
              <a:t>Une vue sur le routage du côté NC</a:t>
            </a:r>
          </a:p>
          <a:p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14F7D-F49F-4FDB-8179-CF88C8B9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85" y="284084"/>
            <a:ext cx="8963795" cy="573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3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D02D-D8DB-44A8-888D-F3764A51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65125"/>
            <a:ext cx="10995734" cy="1325563"/>
          </a:xfrm>
        </p:spPr>
        <p:txBody>
          <a:bodyPr/>
          <a:lstStyle/>
          <a:p>
            <a:r>
              <a:rPr lang="fr-FR" dirty="0"/>
              <a:t>Proposition de plan de migration DC2 </a:t>
            </a:r>
            <a:r>
              <a:rPr lang="fr-FR" dirty="0">
                <a:sym typeface="Wingdings" panose="05000000000000000000" pitchFamily="2" charset="2"/>
              </a:rPr>
              <a:t> DC4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A3BF-644A-4FC7-A556-7FB392AF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15" y="1869381"/>
            <a:ext cx="10332500" cy="4371621"/>
          </a:xfrm>
        </p:spPr>
        <p:txBody>
          <a:bodyPr>
            <a:normAutofit/>
          </a:bodyPr>
          <a:lstStyle/>
          <a:p>
            <a:r>
              <a:rPr lang="fr-FR" dirty="0"/>
              <a:t>Afin de sécuriser au maximum le déménagement, voici quelques étapes clés</a:t>
            </a:r>
          </a:p>
          <a:p>
            <a:pPr lvl="1"/>
            <a:r>
              <a:rPr lang="fr-FR" dirty="0"/>
              <a:t>Propagation des VLAN L2 de DC2 </a:t>
            </a:r>
            <a:r>
              <a:rPr lang="fr-FR" dirty="0">
                <a:sym typeface="Wingdings" panose="05000000000000000000" pitchFamily="2" charset="2"/>
              </a:rPr>
              <a:t> DC4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Propagation des VLAN L3 DC1&lt;&gt;DC2 vers DC4 (DC1&lt;&gt;DC2&lt;&gt;DC4)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Bascule des Groupe HSRP NC sur DC1 comme active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Désactivation du routage sur DC2 (</a:t>
            </a:r>
            <a:r>
              <a:rPr lang="fr-FR" dirty="0" err="1">
                <a:sym typeface="Wingdings" panose="05000000000000000000" pitchFamily="2" charset="2"/>
              </a:rPr>
              <a:t>shut</a:t>
            </a:r>
            <a:r>
              <a:rPr lang="fr-FR" dirty="0">
                <a:sym typeface="Wingdings" panose="05000000000000000000" pitchFamily="2" charset="2"/>
              </a:rPr>
              <a:t> des interfaces VLAN) bulle / bulle et activer l’équivalent sur DC4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Report de toutes les routes statiques et adjacences OSPF sur DC4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Report des groupes HSRP de DC2 vers DC4</a:t>
            </a:r>
          </a:p>
          <a:p>
            <a:pPr lvl="1"/>
            <a:r>
              <a:rPr lang="fr-FR" dirty="0"/>
              <a:t>A la fin de cette partie, les CORE DC2 seront considéré comme une extension L2 vers DC4</a:t>
            </a:r>
          </a:p>
        </p:txBody>
      </p:sp>
    </p:spTree>
    <p:extLst>
      <p:ext uri="{BB962C8B-B14F-4D97-AF65-F5344CB8AC3E}">
        <p14:creationId xmlns:p14="http://schemas.microsoft.com/office/powerpoint/2010/main" val="358040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D02D-D8DB-44A8-888D-F3764A51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65125"/>
            <a:ext cx="10995734" cy="1325563"/>
          </a:xfrm>
        </p:spPr>
        <p:txBody>
          <a:bodyPr/>
          <a:lstStyle/>
          <a:p>
            <a:r>
              <a:rPr lang="fr-FR" dirty="0"/>
              <a:t>Proposition de plan de migration DC2 </a:t>
            </a:r>
            <a:r>
              <a:rPr lang="fr-FR" dirty="0">
                <a:sym typeface="Wingdings" panose="05000000000000000000" pitchFamily="2" charset="2"/>
              </a:rPr>
              <a:t> DC4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A3BF-644A-4FC7-A556-7FB392AF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15" y="1869381"/>
            <a:ext cx="10332500" cy="4371621"/>
          </a:xfrm>
        </p:spPr>
        <p:txBody>
          <a:bodyPr>
            <a:normAutofit/>
          </a:bodyPr>
          <a:lstStyle/>
          <a:p>
            <a:r>
              <a:rPr lang="fr-FR" dirty="0"/>
              <a:t>Précautions à prendre pour </a:t>
            </a:r>
          </a:p>
          <a:p>
            <a:pPr lvl="1"/>
            <a:r>
              <a:rPr lang="fr-FR" dirty="0"/>
              <a:t>Vérifier la cohérence de routage entre les différentes bulles du réseau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Vérifier la cohérence </a:t>
            </a:r>
            <a:r>
              <a:rPr lang="fr-FR" dirty="0" err="1">
                <a:sym typeface="Wingdings" panose="05000000000000000000" pitchFamily="2" charset="2"/>
              </a:rPr>
              <a:t>Spanning-Tree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Identifier les trafic en </a:t>
            </a:r>
            <a:r>
              <a:rPr lang="fr-FR" dirty="0" err="1">
                <a:sym typeface="Wingdings" panose="05000000000000000000" pitchFamily="2" charset="2"/>
              </a:rPr>
              <a:t>trombonning</a:t>
            </a:r>
            <a:r>
              <a:rPr lang="fr-FR" dirty="0">
                <a:sym typeface="Wingdings" panose="05000000000000000000" pitchFamily="2" charset="2"/>
              </a:rPr>
              <a:t> (DC4  DC2  DC1 - DC4)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Vérifier le routage OSPF </a:t>
            </a:r>
          </a:p>
        </p:txBody>
      </p:sp>
    </p:spTree>
    <p:extLst>
      <p:ext uri="{BB962C8B-B14F-4D97-AF65-F5344CB8AC3E}">
        <p14:creationId xmlns:p14="http://schemas.microsoft.com/office/powerpoint/2010/main" val="121505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509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Workshop Technique </vt:lpstr>
      <vt:lpstr>Compréhension du besoin</vt:lpstr>
      <vt:lpstr>Etude du réseaux L2</vt:lpstr>
      <vt:lpstr>Etude du réseaux L3</vt:lpstr>
      <vt:lpstr>Etude du réseaux L3</vt:lpstr>
      <vt:lpstr>Etude du réseaux L3</vt:lpstr>
      <vt:lpstr>Etude du réseaux L3</vt:lpstr>
      <vt:lpstr>Proposition de plan de migration DC2  DC4</vt:lpstr>
      <vt:lpstr>Proposition de plan de migration DC2  DC4</vt:lpstr>
      <vt:lpstr>Proposition de plan de migration DC2  DC4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Technique </dc:title>
  <dc:creator>Bouhaddad, Lotfi (ESI)</dc:creator>
  <cp:lastModifiedBy>Bouhaddad, Lotfi (ESI)</cp:lastModifiedBy>
  <cp:revision>10</cp:revision>
  <dcterms:created xsi:type="dcterms:W3CDTF">2021-04-28T18:13:43Z</dcterms:created>
  <dcterms:modified xsi:type="dcterms:W3CDTF">2021-04-29T08:27:24Z</dcterms:modified>
</cp:coreProperties>
</file>