
<file path=[Content_Types].xml><?xml version="1.0" encoding="utf-8"?>
<Types xmlns="http://schemas.openxmlformats.org/package/2006/content-types">
  <Default Extension="jpeg" ContentType="image/jpe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3" d="2"/>
        <a:sy n="3" d="2"/>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tr-TR"/>
              <a:t>Asıl başlık stilini düzenlemek için tıklayın</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6/4/2024</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tr-TR"/>
              <a:t>Asıl başlık stilini düzenlemek için tıklayın</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6/4/2024</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6/4/2024</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0951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tr-TR"/>
              <a:t>Asıl başlık stilini düzenlemek için tıklayın</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6/4/2024</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6/4/2024</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tr-TR"/>
              <a:t>Asıl başlık stilini düzenlemek için tıklayın</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6/4/2024</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6/4/2024</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tr-TR"/>
              <a:t>Asıl başlık stilini düzenlemek için tıklayın</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6/4/2024</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6/4/2024</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6/4/2024</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6/4/2024</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6/4/2024</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web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web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web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web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04792F-005E-DA47-8018-B36C5911592E}"/>
              </a:ext>
            </a:extLst>
          </p:cNvPr>
          <p:cNvSpPr>
            <a:spLocks noGrp="1"/>
          </p:cNvSpPr>
          <p:nvPr>
            <p:ph type="ctrTitle"/>
          </p:nvPr>
        </p:nvSpPr>
        <p:spPr>
          <a:xfrm>
            <a:off x="1524000" y="129673"/>
            <a:ext cx="9144000" cy="1304645"/>
          </a:xfrm>
        </p:spPr>
        <p:txBody>
          <a:bodyPr/>
          <a:lstStyle/>
          <a:p>
            <a:r>
              <a:rPr lang="tr-TR" dirty="0"/>
              <a:t>TIME TRAVELLER</a:t>
            </a:r>
          </a:p>
        </p:txBody>
      </p:sp>
      <p:sp>
        <p:nvSpPr>
          <p:cNvPr id="5" name="Metin kutusu 4">
            <a:extLst>
              <a:ext uri="{FF2B5EF4-FFF2-40B4-BE49-F238E27FC236}">
                <a16:creationId xmlns:a16="http://schemas.microsoft.com/office/drawing/2014/main" id="{0E9E54CF-F419-5B6B-A414-44ADBF489746}"/>
              </a:ext>
            </a:extLst>
          </p:cNvPr>
          <p:cNvSpPr txBox="1"/>
          <p:nvPr/>
        </p:nvSpPr>
        <p:spPr>
          <a:xfrm>
            <a:off x="111273" y="5486400"/>
            <a:ext cx="4272468" cy="923330"/>
          </a:xfrm>
          <a:prstGeom prst="rect">
            <a:avLst/>
          </a:prstGeom>
          <a:noFill/>
        </p:spPr>
        <p:txBody>
          <a:bodyPr wrap="square" rtlCol="0">
            <a:spAutoFit/>
          </a:bodyPr>
          <a:lstStyle/>
          <a:p>
            <a:r>
              <a:rPr lang="tr-TR" b="1" dirty="0"/>
              <a:t>SEMİH BERKİN GÖNÜLTAŞ    2206001008 </a:t>
            </a:r>
          </a:p>
          <a:p>
            <a:endParaRPr lang="tr-TR" b="1" dirty="0"/>
          </a:p>
          <a:p>
            <a:r>
              <a:rPr lang="tr-TR" b="1" dirty="0"/>
              <a:t>BURKAY KÜTÜK TÜRKMEN   2206001009</a:t>
            </a:r>
          </a:p>
        </p:txBody>
      </p:sp>
      <p:pic>
        <p:nvPicPr>
          <p:cNvPr id="7" name="Resim 6">
            <a:extLst>
              <a:ext uri="{FF2B5EF4-FFF2-40B4-BE49-F238E27FC236}">
                <a16:creationId xmlns:a16="http://schemas.microsoft.com/office/drawing/2014/main" id="{C286A549-D222-CF92-DA7B-51F47C096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2554" y="1694294"/>
            <a:ext cx="4727589" cy="4715436"/>
          </a:xfrm>
          <a:prstGeom prst="rect">
            <a:avLst/>
          </a:prstGeom>
        </p:spPr>
      </p:pic>
      <p:sp>
        <p:nvSpPr>
          <p:cNvPr id="9" name="Dikdörtgen 8">
            <a:extLst>
              <a:ext uri="{FF2B5EF4-FFF2-40B4-BE49-F238E27FC236}">
                <a16:creationId xmlns:a16="http://schemas.microsoft.com/office/drawing/2014/main" id="{A0A5F5AE-EF0B-9F56-76F4-9B84C65A9D81}"/>
              </a:ext>
            </a:extLst>
          </p:cNvPr>
          <p:cNvSpPr/>
          <p:nvPr/>
        </p:nvSpPr>
        <p:spPr>
          <a:xfrm>
            <a:off x="8096348" y="1164196"/>
            <a:ext cx="2451708" cy="400110"/>
          </a:xfrm>
          <a:prstGeom prst="rect">
            <a:avLst/>
          </a:prstGeom>
          <a:noFill/>
        </p:spPr>
        <p:txBody>
          <a:bodyPr wrap="square" lIns="91440" tIns="45720" rIns="91440" bIns="45720">
            <a:spAutoFit/>
          </a:bodyPr>
          <a:lstStyle/>
          <a:p>
            <a:pPr algn="ctr"/>
            <a:r>
              <a:rPr lang="tr-TR" sz="2000" b="1" dirty="0" err="1">
                <a:ln w="6600">
                  <a:solidFill>
                    <a:schemeClr val="accent2"/>
                  </a:solidFill>
                  <a:prstDash val="solid"/>
                </a:ln>
                <a:solidFill>
                  <a:srgbClr val="FFFFFF"/>
                </a:solidFill>
                <a:effectLst>
                  <a:outerShdw dist="38100" dir="2700000" algn="tl" rotWithShape="0">
                    <a:schemeClr val="accent2"/>
                  </a:outerShdw>
                </a:effectLst>
              </a:rPr>
              <a:t>by</a:t>
            </a:r>
            <a:r>
              <a:rPr lang="tr-TR" sz="2000" b="1" dirty="0">
                <a:ln w="6600">
                  <a:solidFill>
                    <a:schemeClr val="accent2"/>
                  </a:solidFill>
                  <a:prstDash val="solid"/>
                </a:ln>
                <a:solidFill>
                  <a:srgbClr val="FFFFFF"/>
                </a:solidFill>
                <a:effectLst>
                  <a:outerShdw dist="38100" dir="2700000" algn="tl" rotWithShape="0">
                    <a:schemeClr val="accent2"/>
                  </a:outerShdw>
                </a:effectLst>
              </a:rPr>
              <a:t> FORDGANG</a:t>
            </a:r>
          </a:p>
        </p:txBody>
      </p:sp>
    </p:spTree>
    <p:extLst>
      <p:ext uri="{BB962C8B-B14F-4D97-AF65-F5344CB8AC3E}">
        <p14:creationId xmlns:p14="http://schemas.microsoft.com/office/powerpoint/2010/main" val="9672202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E6DA98-5408-2253-EF6B-C289BFB50D26}"/>
              </a:ext>
            </a:extLst>
          </p:cNvPr>
          <p:cNvSpPr>
            <a:spLocks noGrp="1"/>
          </p:cNvSpPr>
          <p:nvPr>
            <p:ph type="title"/>
          </p:nvPr>
        </p:nvSpPr>
        <p:spPr>
          <a:xfrm>
            <a:off x="838199" y="176866"/>
            <a:ext cx="10515600" cy="1325563"/>
          </a:xfrm>
        </p:spPr>
        <p:txBody>
          <a:bodyPr/>
          <a:lstStyle/>
          <a:p>
            <a:r>
              <a:rPr lang="tr-TR" dirty="0"/>
              <a:t>Oyun İçi Görseller</a:t>
            </a:r>
          </a:p>
        </p:txBody>
      </p:sp>
      <p:pic>
        <p:nvPicPr>
          <p:cNvPr id="5" name="İçerik Yer Tutucusu 4">
            <a:extLst>
              <a:ext uri="{FF2B5EF4-FFF2-40B4-BE49-F238E27FC236}">
                <a16:creationId xmlns:a16="http://schemas.microsoft.com/office/drawing/2014/main" id="{D45F69CD-8294-D63B-ADE6-5492085315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4167" y="1253331"/>
            <a:ext cx="7863665" cy="4351338"/>
          </a:xfrm>
        </p:spPr>
      </p:pic>
      <p:sp>
        <p:nvSpPr>
          <p:cNvPr id="6" name="Metin kutusu 5">
            <a:extLst>
              <a:ext uri="{FF2B5EF4-FFF2-40B4-BE49-F238E27FC236}">
                <a16:creationId xmlns:a16="http://schemas.microsoft.com/office/drawing/2014/main" id="{1ED58EBA-8D01-93F7-1865-446C4BF334C4}"/>
              </a:ext>
            </a:extLst>
          </p:cNvPr>
          <p:cNvSpPr txBox="1"/>
          <p:nvPr/>
        </p:nvSpPr>
        <p:spPr>
          <a:xfrm>
            <a:off x="4009530" y="5934636"/>
            <a:ext cx="4172937" cy="369332"/>
          </a:xfrm>
          <a:prstGeom prst="rect">
            <a:avLst/>
          </a:prstGeom>
          <a:noFill/>
        </p:spPr>
        <p:txBody>
          <a:bodyPr wrap="none" rtlCol="0">
            <a:spAutoFit/>
          </a:bodyPr>
          <a:lstStyle/>
          <a:p>
            <a:r>
              <a:rPr lang="tr-TR" dirty="0"/>
              <a:t>Karakterin düşmanlar ile çarpışacağı alan</a:t>
            </a:r>
          </a:p>
        </p:txBody>
      </p:sp>
    </p:spTree>
    <p:extLst>
      <p:ext uri="{BB962C8B-B14F-4D97-AF65-F5344CB8AC3E}">
        <p14:creationId xmlns:p14="http://schemas.microsoft.com/office/powerpoint/2010/main" val="359044699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F7412ECE-1EE8-4E2F-11C3-D73299BA70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9870" y="829095"/>
            <a:ext cx="9332259" cy="5199810"/>
          </a:xfrm>
        </p:spPr>
      </p:pic>
      <p:sp>
        <p:nvSpPr>
          <p:cNvPr id="7" name="Metin kutusu 6">
            <a:extLst>
              <a:ext uri="{FF2B5EF4-FFF2-40B4-BE49-F238E27FC236}">
                <a16:creationId xmlns:a16="http://schemas.microsoft.com/office/drawing/2014/main" id="{0D94BA78-7CAB-3C65-AF25-EEE0114C0EFB}"/>
              </a:ext>
            </a:extLst>
          </p:cNvPr>
          <p:cNvSpPr txBox="1"/>
          <p:nvPr/>
        </p:nvSpPr>
        <p:spPr>
          <a:xfrm>
            <a:off x="4567375" y="6176682"/>
            <a:ext cx="3057247" cy="369332"/>
          </a:xfrm>
          <a:prstGeom prst="rect">
            <a:avLst/>
          </a:prstGeom>
          <a:noFill/>
        </p:spPr>
        <p:txBody>
          <a:bodyPr wrap="none" rtlCol="0">
            <a:spAutoFit/>
          </a:bodyPr>
          <a:lstStyle/>
          <a:p>
            <a:r>
              <a:rPr lang="tr-TR" dirty="0"/>
              <a:t>Karakterin geçeceği ilk parkur</a:t>
            </a:r>
          </a:p>
        </p:txBody>
      </p:sp>
    </p:spTree>
    <p:extLst>
      <p:ext uri="{BB962C8B-B14F-4D97-AF65-F5344CB8AC3E}">
        <p14:creationId xmlns:p14="http://schemas.microsoft.com/office/powerpoint/2010/main" val="251207941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4E07F8EF-35D0-8ABE-767E-7BDA16797A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5011" y="977012"/>
            <a:ext cx="8641977" cy="4903975"/>
          </a:xfrm>
        </p:spPr>
      </p:pic>
      <p:sp>
        <p:nvSpPr>
          <p:cNvPr id="6" name="Metin kutusu 5">
            <a:extLst>
              <a:ext uri="{FF2B5EF4-FFF2-40B4-BE49-F238E27FC236}">
                <a16:creationId xmlns:a16="http://schemas.microsoft.com/office/drawing/2014/main" id="{0C202BB2-F3B7-480C-67D8-A250018A02C8}"/>
              </a:ext>
            </a:extLst>
          </p:cNvPr>
          <p:cNvSpPr txBox="1"/>
          <p:nvPr/>
        </p:nvSpPr>
        <p:spPr>
          <a:xfrm>
            <a:off x="5570053" y="6122893"/>
            <a:ext cx="1051891" cy="369332"/>
          </a:xfrm>
          <a:prstGeom prst="rect">
            <a:avLst/>
          </a:prstGeom>
          <a:noFill/>
        </p:spPr>
        <p:txBody>
          <a:bodyPr wrap="none" rtlCol="0">
            <a:spAutoFit/>
          </a:bodyPr>
          <a:lstStyle/>
          <a:p>
            <a:r>
              <a:rPr lang="tr-TR" dirty="0"/>
              <a:t>2. Parkur</a:t>
            </a:r>
          </a:p>
        </p:txBody>
      </p:sp>
    </p:spTree>
    <p:extLst>
      <p:ext uri="{BB962C8B-B14F-4D97-AF65-F5344CB8AC3E}">
        <p14:creationId xmlns:p14="http://schemas.microsoft.com/office/powerpoint/2010/main" val="182171627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4F5B2419-A79C-FCD5-DCAF-9DEF179CEE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7549" y="725488"/>
            <a:ext cx="9756901" cy="5451475"/>
          </a:xfrm>
        </p:spPr>
      </p:pic>
      <p:sp>
        <p:nvSpPr>
          <p:cNvPr id="6" name="Metin kutusu 5">
            <a:extLst>
              <a:ext uri="{FF2B5EF4-FFF2-40B4-BE49-F238E27FC236}">
                <a16:creationId xmlns:a16="http://schemas.microsoft.com/office/drawing/2014/main" id="{6C7376DD-DBB0-A5EE-CF07-CDAE9143B5C6}"/>
              </a:ext>
            </a:extLst>
          </p:cNvPr>
          <p:cNvSpPr txBox="1"/>
          <p:nvPr/>
        </p:nvSpPr>
        <p:spPr>
          <a:xfrm>
            <a:off x="3663282" y="6266610"/>
            <a:ext cx="4865434" cy="369332"/>
          </a:xfrm>
          <a:prstGeom prst="rect">
            <a:avLst/>
          </a:prstGeom>
          <a:noFill/>
        </p:spPr>
        <p:txBody>
          <a:bodyPr wrap="none" rtlCol="0">
            <a:spAutoFit/>
          </a:bodyPr>
          <a:lstStyle/>
          <a:p>
            <a:r>
              <a:rPr lang="tr-TR" dirty="0"/>
              <a:t>Karaktere saldırmaya programlanmış düşmanlar</a:t>
            </a:r>
          </a:p>
        </p:txBody>
      </p:sp>
    </p:spTree>
    <p:extLst>
      <p:ext uri="{BB962C8B-B14F-4D97-AF65-F5344CB8AC3E}">
        <p14:creationId xmlns:p14="http://schemas.microsoft.com/office/powerpoint/2010/main" val="8447793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B58089E1-1E71-0581-857E-A91B340299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7465" y="636587"/>
            <a:ext cx="9037070" cy="5584825"/>
          </a:xfrm>
        </p:spPr>
      </p:pic>
      <p:sp>
        <p:nvSpPr>
          <p:cNvPr id="6" name="Metin kutusu 5">
            <a:extLst>
              <a:ext uri="{FF2B5EF4-FFF2-40B4-BE49-F238E27FC236}">
                <a16:creationId xmlns:a16="http://schemas.microsoft.com/office/drawing/2014/main" id="{DDCFDCFE-6F1E-77C0-9D5E-3ED7FB663D5F}"/>
              </a:ext>
            </a:extLst>
          </p:cNvPr>
          <p:cNvSpPr txBox="1"/>
          <p:nvPr/>
        </p:nvSpPr>
        <p:spPr>
          <a:xfrm>
            <a:off x="1" y="1775012"/>
            <a:ext cx="1641904" cy="2308324"/>
          </a:xfrm>
          <a:prstGeom prst="rect">
            <a:avLst/>
          </a:prstGeom>
          <a:noFill/>
        </p:spPr>
        <p:txBody>
          <a:bodyPr wrap="square" rtlCol="0">
            <a:spAutoFit/>
          </a:bodyPr>
          <a:lstStyle/>
          <a:p>
            <a:r>
              <a:rPr lang="tr-TR" dirty="0"/>
              <a:t>Karakterin </a:t>
            </a:r>
          </a:p>
          <a:p>
            <a:r>
              <a:rPr lang="tr-TR" dirty="0"/>
              <a:t>Yaşadığı</a:t>
            </a:r>
          </a:p>
          <a:p>
            <a:r>
              <a:rPr lang="tr-TR" dirty="0"/>
              <a:t>Alan</a:t>
            </a:r>
          </a:p>
          <a:p>
            <a:endParaRPr lang="tr-TR" dirty="0"/>
          </a:p>
          <a:p>
            <a:r>
              <a:rPr lang="tr-TR" dirty="0"/>
              <a:t>(Oyun içerisinde kullanılmıyor)</a:t>
            </a:r>
          </a:p>
          <a:p>
            <a:endParaRPr lang="tr-TR" dirty="0"/>
          </a:p>
        </p:txBody>
      </p:sp>
    </p:spTree>
    <p:extLst>
      <p:ext uri="{BB962C8B-B14F-4D97-AF65-F5344CB8AC3E}">
        <p14:creationId xmlns:p14="http://schemas.microsoft.com/office/powerpoint/2010/main" val="407876305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FDB0BE89-553C-CA38-1C3B-1F827B6B5B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7402" y="650081"/>
            <a:ext cx="10317196" cy="5557838"/>
          </a:xfrm>
        </p:spPr>
      </p:pic>
      <p:sp>
        <p:nvSpPr>
          <p:cNvPr id="6" name="Metin kutusu 5">
            <a:extLst>
              <a:ext uri="{FF2B5EF4-FFF2-40B4-BE49-F238E27FC236}">
                <a16:creationId xmlns:a16="http://schemas.microsoft.com/office/drawing/2014/main" id="{C6334A04-77EE-4716-1C23-AA49DE9395D7}"/>
              </a:ext>
            </a:extLst>
          </p:cNvPr>
          <p:cNvSpPr txBox="1"/>
          <p:nvPr/>
        </p:nvSpPr>
        <p:spPr>
          <a:xfrm>
            <a:off x="3543859" y="6302189"/>
            <a:ext cx="5104282" cy="369332"/>
          </a:xfrm>
          <a:prstGeom prst="rect">
            <a:avLst/>
          </a:prstGeom>
          <a:noFill/>
        </p:spPr>
        <p:txBody>
          <a:bodyPr wrap="none" rtlCol="0">
            <a:spAutoFit/>
          </a:bodyPr>
          <a:lstStyle/>
          <a:p>
            <a:r>
              <a:rPr lang="tr-TR" dirty="0"/>
              <a:t>Karakterimizin oyunu bitirdiğinde uyanacağı yatağı</a:t>
            </a:r>
          </a:p>
        </p:txBody>
      </p:sp>
    </p:spTree>
    <p:extLst>
      <p:ext uri="{BB962C8B-B14F-4D97-AF65-F5344CB8AC3E}">
        <p14:creationId xmlns:p14="http://schemas.microsoft.com/office/powerpoint/2010/main" val="234822877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5E3707-FD45-64BC-2D8C-6232C0ED3CB4}"/>
              </a:ext>
            </a:extLst>
          </p:cNvPr>
          <p:cNvSpPr>
            <a:spLocks noGrp="1"/>
          </p:cNvSpPr>
          <p:nvPr>
            <p:ph type="title"/>
          </p:nvPr>
        </p:nvSpPr>
        <p:spPr>
          <a:xfrm>
            <a:off x="838200" y="105148"/>
            <a:ext cx="10515600" cy="1325563"/>
          </a:xfrm>
        </p:spPr>
        <p:txBody>
          <a:bodyPr/>
          <a:lstStyle/>
          <a:p>
            <a:r>
              <a:rPr lang="tr-TR" dirty="0" err="1"/>
              <a:t>Scriptler</a:t>
            </a:r>
            <a:endParaRPr lang="tr-TR" dirty="0"/>
          </a:p>
        </p:txBody>
      </p:sp>
      <p:sp>
        <p:nvSpPr>
          <p:cNvPr id="3" name="İçerik Yer Tutucusu 2">
            <a:extLst>
              <a:ext uri="{FF2B5EF4-FFF2-40B4-BE49-F238E27FC236}">
                <a16:creationId xmlns:a16="http://schemas.microsoft.com/office/drawing/2014/main" id="{87A9EFEA-AD29-3BF7-DB2D-E461A4759566}"/>
              </a:ext>
            </a:extLst>
          </p:cNvPr>
          <p:cNvSpPr>
            <a:spLocks noGrp="1"/>
          </p:cNvSpPr>
          <p:nvPr>
            <p:ph idx="1"/>
          </p:nvPr>
        </p:nvSpPr>
        <p:spPr>
          <a:xfrm>
            <a:off x="838200" y="1228165"/>
            <a:ext cx="10515600" cy="4948798"/>
          </a:xfrm>
        </p:spPr>
        <p:txBody>
          <a:bodyPr/>
          <a:lstStyle/>
          <a:p>
            <a:r>
              <a:rPr lang="tr-TR" dirty="0"/>
              <a:t>Bu projede 18 adet </a:t>
            </a:r>
            <a:r>
              <a:rPr lang="tr-TR" dirty="0" err="1"/>
              <a:t>script</a:t>
            </a:r>
            <a:r>
              <a:rPr lang="tr-TR" dirty="0"/>
              <a:t> kullanılmıştır ve bunlardan bazıları eklenmiştir</a:t>
            </a:r>
          </a:p>
          <a:p>
            <a:endParaRPr lang="tr-TR" dirty="0"/>
          </a:p>
        </p:txBody>
      </p:sp>
      <p:pic>
        <p:nvPicPr>
          <p:cNvPr id="5" name="Resim 4">
            <a:extLst>
              <a:ext uri="{FF2B5EF4-FFF2-40B4-BE49-F238E27FC236}">
                <a16:creationId xmlns:a16="http://schemas.microsoft.com/office/drawing/2014/main" id="{0116A5DE-17A5-0639-C27A-EE84EBA63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8639" y="1677123"/>
            <a:ext cx="6715334" cy="4938830"/>
          </a:xfrm>
          <a:prstGeom prst="rect">
            <a:avLst/>
          </a:prstGeom>
        </p:spPr>
      </p:pic>
    </p:spTree>
    <p:extLst>
      <p:ext uri="{BB962C8B-B14F-4D97-AF65-F5344CB8AC3E}">
        <p14:creationId xmlns:p14="http://schemas.microsoft.com/office/powerpoint/2010/main" val="55918659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63DF56AE-4242-B07F-B44A-50C2E254F9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3315" y="623093"/>
            <a:ext cx="8885370" cy="5611813"/>
          </a:xfrm>
        </p:spPr>
      </p:pic>
    </p:spTree>
    <p:extLst>
      <p:ext uri="{BB962C8B-B14F-4D97-AF65-F5344CB8AC3E}">
        <p14:creationId xmlns:p14="http://schemas.microsoft.com/office/powerpoint/2010/main" val="355300233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EC565F0D-3B41-4EB7-78DA-5E0CEAE482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2170" y="726001"/>
            <a:ext cx="7347660" cy="5405998"/>
          </a:xfrm>
        </p:spPr>
      </p:pic>
    </p:spTree>
    <p:extLst>
      <p:ext uri="{BB962C8B-B14F-4D97-AF65-F5344CB8AC3E}">
        <p14:creationId xmlns:p14="http://schemas.microsoft.com/office/powerpoint/2010/main" val="370074521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D29DC395-E131-B348-65B7-BBFD586203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96455"/>
            <a:ext cx="10515600" cy="4065089"/>
          </a:xfrm>
        </p:spPr>
      </p:pic>
    </p:spTree>
    <p:extLst>
      <p:ext uri="{BB962C8B-B14F-4D97-AF65-F5344CB8AC3E}">
        <p14:creationId xmlns:p14="http://schemas.microsoft.com/office/powerpoint/2010/main" val="62279205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318152-83F3-D191-8CD7-47FCB4EDF1D1}"/>
              </a:ext>
            </a:extLst>
          </p:cNvPr>
          <p:cNvSpPr>
            <a:spLocks noGrp="1"/>
          </p:cNvSpPr>
          <p:nvPr>
            <p:ph type="title"/>
          </p:nvPr>
        </p:nvSpPr>
        <p:spPr/>
        <p:txBody>
          <a:bodyPr/>
          <a:lstStyle/>
          <a:p>
            <a:r>
              <a:rPr lang="tr-TR" dirty="0"/>
              <a:t>Oyunumuz Hakkında</a:t>
            </a:r>
          </a:p>
        </p:txBody>
      </p:sp>
      <p:sp>
        <p:nvSpPr>
          <p:cNvPr id="3" name="İçerik Yer Tutucusu 2">
            <a:extLst>
              <a:ext uri="{FF2B5EF4-FFF2-40B4-BE49-F238E27FC236}">
                <a16:creationId xmlns:a16="http://schemas.microsoft.com/office/drawing/2014/main" id="{F8D70711-F246-0184-D111-377B99744DBF}"/>
              </a:ext>
            </a:extLst>
          </p:cNvPr>
          <p:cNvSpPr>
            <a:spLocks noGrp="1"/>
          </p:cNvSpPr>
          <p:nvPr>
            <p:ph idx="1"/>
          </p:nvPr>
        </p:nvSpPr>
        <p:spPr/>
        <p:txBody>
          <a:bodyPr/>
          <a:lstStyle/>
          <a:p>
            <a:r>
              <a:rPr lang="tr-TR" dirty="0"/>
              <a:t>Oyunumuz macera temalı bir oyundur.</a:t>
            </a:r>
          </a:p>
          <a:p>
            <a:r>
              <a:rPr lang="tr-TR" dirty="0"/>
              <a:t>Karakterimiz kendini farklı bir evrene ait bir mekanda bulur ve bu mekandan çıkmak ve kendi evrenine geri dönmek için çeşitli zorluklarla mücadele eder.</a:t>
            </a:r>
          </a:p>
          <a:p>
            <a:r>
              <a:rPr lang="tr-TR" dirty="0"/>
              <a:t>Gözlerinizi açtığınızda elinizde bir silah ile hiç tanımadığınız bir yerde olduğunuzu düşünün… </a:t>
            </a:r>
          </a:p>
        </p:txBody>
      </p:sp>
    </p:spTree>
    <p:extLst>
      <p:ext uri="{BB962C8B-B14F-4D97-AF65-F5344CB8AC3E}">
        <p14:creationId xmlns:p14="http://schemas.microsoft.com/office/powerpoint/2010/main" val="36538070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861DB2-12D5-5AAA-0E46-0A7671F9E3BF}"/>
              </a:ext>
            </a:extLst>
          </p:cNvPr>
          <p:cNvSpPr>
            <a:spLocks noGrp="1"/>
          </p:cNvSpPr>
          <p:nvPr>
            <p:ph type="title"/>
          </p:nvPr>
        </p:nvSpPr>
        <p:spPr>
          <a:xfrm>
            <a:off x="838200" y="2766218"/>
            <a:ext cx="10515600" cy="1325563"/>
          </a:xfrm>
        </p:spPr>
        <p:txBody>
          <a:bodyPr/>
          <a:lstStyle/>
          <a:p>
            <a:r>
              <a:rPr lang="tr-TR" dirty="0"/>
              <a:t>Değerli vaktinizi ayırdığınız için teşekkürler!</a:t>
            </a:r>
          </a:p>
        </p:txBody>
      </p:sp>
    </p:spTree>
    <p:extLst>
      <p:ext uri="{BB962C8B-B14F-4D97-AF65-F5344CB8AC3E}">
        <p14:creationId xmlns:p14="http://schemas.microsoft.com/office/powerpoint/2010/main" val="44231634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9301D6-4D56-E736-5083-16ACB2C6DE07}"/>
              </a:ext>
            </a:extLst>
          </p:cNvPr>
          <p:cNvSpPr>
            <a:spLocks noGrp="1"/>
          </p:cNvSpPr>
          <p:nvPr>
            <p:ph type="title"/>
          </p:nvPr>
        </p:nvSpPr>
        <p:spPr/>
        <p:txBody>
          <a:bodyPr/>
          <a:lstStyle/>
          <a:p>
            <a:r>
              <a:rPr lang="tr-TR" dirty="0"/>
              <a:t>Oyunumuzun Hikayesi</a:t>
            </a:r>
          </a:p>
        </p:txBody>
      </p:sp>
      <p:sp>
        <p:nvSpPr>
          <p:cNvPr id="3" name="İçerik Yer Tutucusu 2">
            <a:extLst>
              <a:ext uri="{FF2B5EF4-FFF2-40B4-BE49-F238E27FC236}">
                <a16:creationId xmlns:a16="http://schemas.microsoft.com/office/drawing/2014/main" id="{034F7D9B-CC09-C47E-40A8-7C04E8C67CEA}"/>
              </a:ext>
            </a:extLst>
          </p:cNvPr>
          <p:cNvSpPr>
            <a:spLocks noGrp="1"/>
          </p:cNvSpPr>
          <p:nvPr>
            <p:ph idx="1"/>
          </p:nvPr>
        </p:nvSpPr>
        <p:spPr/>
        <p:txBody>
          <a:bodyPr/>
          <a:lstStyle/>
          <a:p>
            <a:r>
              <a:rPr lang="tr-TR" dirty="0"/>
              <a:t>Karakterimiz 27 yaşında, saat tamircisi ve yaşadığı hayattan keyif alan bir birey. Bir gün dükkanında her şeyden habersiz gizemli bir müşterinin bıraktığı gizemli bir saati tamir ederken farkında olmadan evrenler arası bir deliğin açılmasına sebep olmuştur. O günün gecesi uykuya daldıktan sonra farkında olmadan açtığı bu delik karakterimizi yutmuş ve onu bambaşka bir evrende uyanmaya zorlamıştır. Karakterimiz gözlerini açtığında kendisini kasvetli bir labirentin içerisinde görünce etrafı incelemeye başlamış ve karşısına neyin çıkacağını bilmemesinden ötürü korunma içgüdüsüyle yerdeki silaha sarılmıştır.</a:t>
            </a:r>
          </a:p>
        </p:txBody>
      </p:sp>
    </p:spTree>
    <p:extLst>
      <p:ext uri="{BB962C8B-B14F-4D97-AF65-F5344CB8AC3E}">
        <p14:creationId xmlns:p14="http://schemas.microsoft.com/office/powerpoint/2010/main" val="4500775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4560122-31B2-4481-9365-5212490C5695}"/>
              </a:ext>
            </a:extLst>
          </p:cNvPr>
          <p:cNvSpPr>
            <a:spLocks noGrp="1"/>
          </p:cNvSpPr>
          <p:nvPr>
            <p:ph idx="1"/>
          </p:nvPr>
        </p:nvSpPr>
        <p:spPr>
          <a:xfrm>
            <a:off x="838200" y="537882"/>
            <a:ext cx="10515600" cy="5639081"/>
          </a:xfrm>
        </p:spPr>
        <p:txBody>
          <a:bodyPr/>
          <a:lstStyle/>
          <a:p>
            <a:r>
              <a:rPr lang="tr-TR" dirty="0"/>
              <a:t>Merakla ve heyecanla ilk adımlarını atan karakterimiz keşfe koyulmuştur. Kendisini bekleyen şeylerin hiç de hoş olmadığını daha ilk kapıdan çıktığında karşısında bulunan demir parmaklıkların ardında kendisine erişmeye çalışan canavarları görünce anlamıştır.  O canavarların arasında dikkatini çeken bir unsur gören karakterimiz bunun eve dönüş bileti olabileceğini anlamış ve oraya erişmek için keşiflerine devam etmiştir. Canavarlardan ziyade zindanda bulunan aşılması zor parkurlar olduğunu gören karakter ölümün nefesini artık daha net hissediyordur. Artık iki seçenek var, ölmek ya da öldürmek.</a:t>
            </a:r>
          </a:p>
        </p:txBody>
      </p:sp>
    </p:spTree>
    <p:extLst>
      <p:ext uri="{BB962C8B-B14F-4D97-AF65-F5344CB8AC3E}">
        <p14:creationId xmlns:p14="http://schemas.microsoft.com/office/powerpoint/2010/main" val="28916928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7B9E1F-7ADB-1998-BBF2-D9E74B7E8639}"/>
              </a:ext>
            </a:extLst>
          </p:cNvPr>
          <p:cNvSpPr>
            <a:spLocks noGrp="1"/>
          </p:cNvSpPr>
          <p:nvPr>
            <p:ph type="title"/>
          </p:nvPr>
        </p:nvSpPr>
        <p:spPr/>
        <p:txBody>
          <a:bodyPr/>
          <a:lstStyle/>
          <a:p>
            <a:r>
              <a:rPr lang="tr-TR" dirty="0"/>
              <a:t>Geliştirme Aşaması</a:t>
            </a:r>
          </a:p>
        </p:txBody>
      </p:sp>
      <p:sp>
        <p:nvSpPr>
          <p:cNvPr id="3" name="İçerik Yer Tutucusu 2">
            <a:extLst>
              <a:ext uri="{FF2B5EF4-FFF2-40B4-BE49-F238E27FC236}">
                <a16:creationId xmlns:a16="http://schemas.microsoft.com/office/drawing/2014/main" id="{696963C3-E21D-515B-3B98-2C7008E0DFF3}"/>
              </a:ext>
            </a:extLst>
          </p:cNvPr>
          <p:cNvSpPr>
            <a:spLocks noGrp="1"/>
          </p:cNvSpPr>
          <p:nvPr>
            <p:ph idx="1"/>
          </p:nvPr>
        </p:nvSpPr>
        <p:spPr/>
        <p:txBody>
          <a:bodyPr/>
          <a:lstStyle/>
          <a:p>
            <a:r>
              <a:rPr lang="tr-TR" dirty="0"/>
              <a:t>Öncelikle oyunun yapılış amacına uygun bileşenler toplandı.</a:t>
            </a:r>
          </a:p>
          <a:p>
            <a:r>
              <a:rPr lang="tr-TR" dirty="0"/>
              <a:t>Yapımcılar oyunun gidişatında yer alan unsurları hiyerarşik biçimde belirleyerek sırasıyla geliştirmeye başladı.</a:t>
            </a:r>
          </a:p>
          <a:p>
            <a:r>
              <a:rPr lang="tr-TR" dirty="0"/>
              <a:t>Gerekli programlar ve gerekli eklentiler kuruldu.</a:t>
            </a:r>
          </a:p>
          <a:p>
            <a:r>
              <a:rPr lang="tr-TR" dirty="0" err="1"/>
              <a:t>Asset</a:t>
            </a:r>
            <a:r>
              <a:rPr lang="tr-TR" dirty="0"/>
              <a:t> dosyaları toparlandı ve işlendi.</a:t>
            </a:r>
          </a:p>
          <a:p>
            <a:r>
              <a:rPr lang="tr-TR" dirty="0"/>
              <a:t>Harita hazırlandı ve sahneler ile sıraları belirlendi.</a:t>
            </a:r>
          </a:p>
          <a:p>
            <a:r>
              <a:rPr lang="tr-TR" dirty="0"/>
              <a:t>Menü tasarımları yapıldı ve butonlar eklenerek </a:t>
            </a:r>
            <a:r>
              <a:rPr lang="tr-TR" dirty="0" err="1"/>
              <a:t>interaktifleştirildi</a:t>
            </a:r>
            <a:r>
              <a:rPr lang="tr-TR" dirty="0"/>
              <a:t>.</a:t>
            </a:r>
          </a:p>
          <a:p>
            <a:r>
              <a:rPr lang="tr-TR" dirty="0"/>
              <a:t>Karakterin bakış açısına uygun kamera düzeni kuruldu ve karaktere hareket kabiliyeti kazandırıldı.</a:t>
            </a:r>
          </a:p>
          <a:p>
            <a:endParaRPr lang="tr-TR" dirty="0"/>
          </a:p>
        </p:txBody>
      </p:sp>
    </p:spTree>
    <p:extLst>
      <p:ext uri="{BB962C8B-B14F-4D97-AF65-F5344CB8AC3E}">
        <p14:creationId xmlns:p14="http://schemas.microsoft.com/office/powerpoint/2010/main" val="32918637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9F55CD2-0E03-F047-48A3-520E123F559F}"/>
              </a:ext>
            </a:extLst>
          </p:cNvPr>
          <p:cNvSpPr>
            <a:spLocks noGrp="1"/>
          </p:cNvSpPr>
          <p:nvPr>
            <p:ph idx="1"/>
          </p:nvPr>
        </p:nvSpPr>
        <p:spPr>
          <a:xfrm>
            <a:off x="838200" y="403412"/>
            <a:ext cx="10515600" cy="5773551"/>
          </a:xfrm>
        </p:spPr>
        <p:txBody>
          <a:bodyPr>
            <a:normAutofit lnSpcReduction="10000"/>
          </a:bodyPr>
          <a:lstStyle/>
          <a:p>
            <a:r>
              <a:rPr lang="tr-TR" dirty="0"/>
              <a:t>Bölüm dizaynları yapıldı. Çeşitli parkurlar hazırlanarak oynanış kısmında rekabetçi bir hava oluşturuldu.</a:t>
            </a:r>
          </a:p>
          <a:p>
            <a:endParaRPr lang="tr-TR" dirty="0"/>
          </a:p>
          <a:p>
            <a:r>
              <a:rPr lang="tr-TR" dirty="0"/>
              <a:t>Düşmanların içerisinde bulunduğu alan hazırlandı ve düşmanlar içerisine konumlandırıldı.</a:t>
            </a:r>
          </a:p>
          <a:p>
            <a:pPr marL="0" indent="0">
              <a:buNone/>
            </a:pPr>
            <a:endParaRPr lang="tr-TR" dirty="0"/>
          </a:p>
          <a:p>
            <a:r>
              <a:rPr lang="tr-TR" dirty="0"/>
              <a:t>Düşmanlar belirlendi ve animasyonları eklenerek hareket kabiliyeti kazandırıldı.</a:t>
            </a:r>
          </a:p>
          <a:p>
            <a:endParaRPr lang="tr-TR" dirty="0"/>
          </a:p>
          <a:p>
            <a:r>
              <a:rPr lang="tr-TR" dirty="0"/>
              <a:t>Düşmanların karaktere saldırması ve onu takip etmesi gibi komutlar girilerek oynanış zorlaştırıldı.</a:t>
            </a:r>
          </a:p>
          <a:p>
            <a:endParaRPr lang="tr-TR" dirty="0"/>
          </a:p>
          <a:p>
            <a:r>
              <a:rPr lang="tr-TR" dirty="0"/>
              <a:t>Düşmanlar haritaya uygun fizik kanunlarınca hazırlandı.</a:t>
            </a:r>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19516092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EE2E24B-A006-4318-4014-676319518DF3}"/>
              </a:ext>
            </a:extLst>
          </p:cNvPr>
          <p:cNvSpPr>
            <a:spLocks noGrp="1"/>
          </p:cNvSpPr>
          <p:nvPr>
            <p:ph idx="1"/>
          </p:nvPr>
        </p:nvSpPr>
        <p:spPr>
          <a:xfrm>
            <a:off x="838200" y="394447"/>
            <a:ext cx="10515600" cy="5782516"/>
          </a:xfrm>
        </p:spPr>
        <p:txBody>
          <a:bodyPr/>
          <a:lstStyle/>
          <a:p>
            <a:r>
              <a:rPr lang="tr-TR" dirty="0"/>
              <a:t>Karakterimizin kendini savunabilmek için edindiği silaha özellikleri eklendi. </a:t>
            </a:r>
          </a:p>
          <a:p>
            <a:endParaRPr lang="tr-TR" dirty="0"/>
          </a:p>
          <a:p>
            <a:r>
              <a:rPr lang="tr-TR" dirty="0"/>
              <a:t>Partiküler sistem kullanılarak silaha ateşleme özelliği eklendi.</a:t>
            </a:r>
          </a:p>
          <a:p>
            <a:endParaRPr lang="tr-TR" dirty="0"/>
          </a:p>
          <a:p>
            <a:r>
              <a:rPr lang="tr-TR" dirty="0"/>
              <a:t>Nişangah ayarı yapıldı ve ekranın uygun bölgesine konumlandırılarak atış isabeti konusunda zorluk yaşanmasının önüne geçildi.</a:t>
            </a:r>
          </a:p>
          <a:p>
            <a:endParaRPr lang="tr-TR" dirty="0"/>
          </a:p>
          <a:p>
            <a:r>
              <a:rPr lang="tr-TR" dirty="0"/>
              <a:t>Silahtan çıkan merminin düşmana isabet etmesi durumunda düşman sağlığından götüreceği miktar belirlendi ve bir hasar verme mekanizması oluşturuldu.</a:t>
            </a:r>
          </a:p>
          <a:p>
            <a:endParaRPr lang="tr-TR" dirty="0"/>
          </a:p>
          <a:p>
            <a:endParaRPr lang="tr-TR" dirty="0"/>
          </a:p>
        </p:txBody>
      </p:sp>
    </p:spTree>
    <p:extLst>
      <p:ext uri="{BB962C8B-B14F-4D97-AF65-F5344CB8AC3E}">
        <p14:creationId xmlns:p14="http://schemas.microsoft.com/office/powerpoint/2010/main" val="24571578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371ED95-99A4-B14E-EEA7-FADBE6603ADD}"/>
              </a:ext>
            </a:extLst>
          </p:cNvPr>
          <p:cNvSpPr>
            <a:spLocks noGrp="1"/>
          </p:cNvSpPr>
          <p:nvPr>
            <p:ph idx="1"/>
          </p:nvPr>
        </p:nvSpPr>
        <p:spPr>
          <a:xfrm>
            <a:off x="838200" y="430306"/>
            <a:ext cx="10515600" cy="5746657"/>
          </a:xfrm>
        </p:spPr>
        <p:txBody>
          <a:bodyPr>
            <a:normAutofit lnSpcReduction="10000"/>
          </a:bodyPr>
          <a:lstStyle/>
          <a:p>
            <a:r>
              <a:rPr lang="tr-TR" dirty="0"/>
              <a:t>Karakterimizin kullandığı silah zamanda yapılan ileri yolculuğa dayanarak </a:t>
            </a:r>
            <a:r>
              <a:rPr lang="tr-TR" dirty="0" err="1"/>
              <a:t>mermisiz</a:t>
            </a:r>
            <a:r>
              <a:rPr lang="tr-TR" dirty="0"/>
              <a:t> ve lazerli bir silahtır. Bu sebeple </a:t>
            </a:r>
            <a:r>
              <a:rPr lang="tr-TR" dirty="0" err="1"/>
              <a:t>Reload</a:t>
            </a:r>
            <a:r>
              <a:rPr lang="tr-TR" dirty="0"/>
              <a:t>, </a:t>
            </a:r>
            <a:r>
              <a:rPr lang="tr-TR" dirty="0" err="1"/>
              <a:t>Ammo</a:t>
            </a:r>
            <a:r>
              <a:rPr lang="tr-TR" dirty="0"/>
              <a:t> Panel tarzı özellikler eklenmemiştir.</a:t>
            </a:r>
          </a:p>
          <a:p>
            <a:endParaRPr lang="tr-TR" dirty="0"/>
          </a:p>
          <a:p>
            <a:r>
              <a:rPr lang="tr-TR" dirty="0"/>
              <a:t>Haritanın çeşitli bölgelerinde bulunan objeler uygun bir şekilde konumlandırılarak oyuncunun geçmesi üzere tasarlanmış parkurlar oluşturuldu.</a:t>
            </a:r>
          </a:p>
          <a:p>
            <a:endParaRPr lang="tr-TR" dirty="0"/>
          </a:p>
          <a:p>
            <a:r>
              <a:rPr lang="tr-TR" dirty="0"/>
              <a:t>Bu parkurlarda başarısız olunması durumunda karakterimizi başlangıç pozisyonuna tekrardan ışınlayan </a:t>
            </a:r>
            <a:r>
              <a:rPr lang="tr-TR" dirty="0" err="1"/>
              <a:t>script</a:t>
            </a:r>
            <a:r>
              <a:rPr lang="tr-TR" dirty="0"/>
              <a:t> yazıldı.</a:t>
            </a:r>
          </a:p>
          <a:p>
            <a:endParaRPr lang="tr-TR" dirty="0"/>
          </a:p>
          <a:p>
            <a:r>
              <a:rPr lang="tr-TR" dirty="0"/>
              <a:t>Parkurların zorluk seviyesi ayarlandı ve kullanıcıya ufak ipuçları verildi.</a:t>
            </a:r>
          </a:p>
          <a:p>
            <a:endParaRPr lang="tr-TR" dirty="0"/>
          </a:p>
        </p:txBody>
      </p:sp>
    </p:spTree>
    <p:extLst>
      <p:ext uri="{BB962C8B-B14F-4D97-AF65-F5344CB8AC3E}">
        <p14:creationId xmlns:p14="http://schemas.microsoft.com/office/powerpoint/2010/main" val="1061501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D877A81-DE73-3814-D041-696C20DFBEF4}"/>
              </a:ext>
            </a:extLst>
          </p:cNvPr>
          <p:cNvSpPr>
            <a:spLocks noGrp="1"/>
          </p:cNvSpPr>
          <p:nvPr>
            <p:ph idx="1"/>
          </p:nvPr>
        </p:nvSpPr>
        <p:spPr>
          <a:xfrm>
            <a:off x="838200" y="600635"/>
            <a:ext cx="10515600" cy="5585293"/>
          </a:xfrm>
        </p:spPr>
        <p:txBody>
          <a:bodyPr/>
          <a:lstStyle/>
          <a:p>
            <a:r>
              <a:rPr lang="tr-TR" dirty="0"/>
              <a:t>Karakterimiz  parkuru aştıktan sonra ulaştığı alanda konumlanmış düşmanlar ile çarpışacak ve düşmana eklenmiş saldırma komutu sayesinde düşmanlardan hasar alacaktır. Bu sebeple oyuncunun kendisini alabileceği hasarlardan koruması ve ölmeden evvel tüm alanı düşmanlardan temizlemesi gerekmektedir.</a:t>
            </a:r>
          </a:p>
          <a:p>
            <a:endParaRPr lang="tr-TR" dirty="0"/>
          </a:p>
          <a:p>
            <a:r>
              <a:rPr lang="tr-TR" dirty="0"/>
              <a:t>Düşmanlar temizlendikten sonra ise alanın ortasında bulunan parıltılı sandığın yanına gidecek ve onu doğru konumdan tetikleyerek kendi zamanına geri dönecektir.</a:t>
            </a:r>
          </a:p>
          <a:p>
            <a:endParaRPr lang="tr-TR" dirty="0"/>
          </a:p>
          <a:p>
            <a:r>
              <a:rPr lang="tr-TR" dirty="0"/>
              <a:t>Karakterimiz sandık ile etkileşime geçtikten sonra uyanacak ve kendisini her zamanki huzurlu yatağında bulacaktır.</a:t>
            </a:r>
          </a:p>
        </p:txBody>
      </p:sp>
    </p:spTree>
    <p:extLst>
      <p:ext uri="{BB962C8B-B14F-4D97-AF65-F5344CB8AC3E}">
        <p14:creationId xmlns:p14="http://schemas.microsoft.com/office/powerpoint/2010/main" val="206085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emplate>TM03457485[[fn=Ağ Gözü]]</Template>
  <TotalTime>70</TotalTime>
  <Words>580</Words>
  <Application>Microsoft Office PowerPoint</Application>
  <PresentationFormat>Geniş ekran</PresentationFormat>
  <Paragraphs>64</Paragraphs>
  <Slides>20</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20</vt:i4>
      </vt:variant>
    </vt:vector>
  </HeadingPairs>
  <TitlesOfParts>
    <vt:vector size="23" baseType="lpstr">
      <vt:lpstr>Arial</vt:lpstr>
      <vt:lpstr>Source Sans Pro</vt:lpstr>
      <vt:lpstr>FunkyShapesDarkVTI</vt:lpstr>
      <vt:lpstr>TIME TRAVELLER</vt:lpstr>
      <vt:lpstr>Oyunumuz Hakkında</vt:lpstr>
      <vt:lpstr>Oyunumuzun Hikayesi</vt:lpstr>
      <vt:lpstr>PowerPoint Sunusu</vt:lpstr>
      <vt:lpstr>Geliştirme Aşaması</vt:lpstr>
      <vt:lpstr>PowerPoint Sunusu</vt:lpstr>
      <vt:lpstr>PowerPoint Sunusu</vt:lpstr>
      <vt:lpstr>PowerPoint Sunusu</vt:lpstr>
      <vt:lpstr>PowerPoint Sunusu</vt:lpstr>
      <vt:lpstr>Oyun İçi Görseller</vt:lpstr>
      <vt:lpstr>PowerPoint Sunusu</vt:lpstr>
      <vt:lpstr>PowerPoint Sunusu</vt:lpstr>
      <vt:lpstr>PowerPoint Sunusu</vt:lpstr>
      <vt:lpstr>PowerPoint Sunusu</vt:lpstr>
      <vt:lpstr>PowerPoint Sunusu</vt:lpstr>
      <vt:lpstr>Scriptler</vt:lpstr>
      <vt:lpstr>PowerPoint Sunusu</vt:lpstr>
      <vt:lpstr>PowerPoint Sunusu</vt:lpstr>
      <vt:lpstr>PowerPoint Sunusu</vt:lpstr>
      <vt:lpstr>Değerli vaktinizi ayırdığınız için 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Burkay Türkmen</dc:creator>
  <cp:lastModifiedBy>Burkay Türkmen</cp:lastModifiedBy>
  <cp:revision>1</cp:revision>
  <dcterms:created xsi:type="dcterms:W3CDTF">2024-06-04T05:42:12Z</dcterms:created>
  <dcterms:modified xsi:type="dcterms:W3CDTF">2024-06-04T06:52:32Z</dcterms:modified>
</cp:coreProperties>
</file>