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95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F8230-BFA9-4E2A-9BB4-7E50D5713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B99D15-42C5-4763-B732-2CDA61CDF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3C684-07DA-4A09-95C3-D24A91CE3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91D1-80FF-4EAC-9E0E-F96E3DA4C773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7DF6A-CC1F-4F91-96FC-0E548A56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6C874-0E5D-4A67-9FDF-F76FA701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A3DC-684D-4817-A120-41D9D0842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46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1D651-58F0-4355-964D-F10F402F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752E3F-C471-430C-A55F-715D3FC19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FAC2E-9A73-416A-9F59-CFC8931F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91D1-80FF-4EAC-9E0E-F96E3DA4C773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33C54-C73A-4C6A-AE39-B8CF2CE0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FB382-8DE5-4175-BB04-F3BD0A6C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A3DC-684D-4817-A120-41D9D0842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19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C1CF2D-1E17-4C9F-88FA-7A2446A1E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0F6EB6-C0C2-499B-9413-9E7EF0C42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596B5-7E51-48A6-8FDC-0E6DB1A3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91D1-80FF-4EAC-9E0E-F96E3DA4C773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6DC72-8C43-4668-86B5-29479433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933D7-E03B-4C03-86D4-8F000E87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A3DC-684D-4817-A120-41D9D0842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23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6DE46-E599-4D66-B7E3-9133F21F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6E93E-8B30-49CA-A37C-914D3AEDD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AF3900-2E8F-435B-95F1-EEC08418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91D1-80FF-4EAC-9E0E-F96E3DA4C773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AE2C3-1AC3-4407-839E-298EF6BA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37278-FF38-49F2-8CE8-5B98491C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A3DC-684D-4817-A120-41D9D0842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6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3B0AC-7A35-417F-98FB-19C36E58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BEF71C-24A8-4E0D-B830-CBF4A085A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74DBD-0D3A-4E69-BEC6-D599DCB1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91D1-80FF-4EAC-9E0E-F96E3DA4C773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E9325-F074-45D9-90F3-EB176768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368828-1064-4B67-9955-78BFECDF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A3DC-684D-4817-A120-41D9D0842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94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83040-68B6-46CD-9CF6-A9C52840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AB48F-291C-4B4B-A3A9-B0F7C5A9B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ABA17B-0A60-4ADB-8D1C-1CC268435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5285CF-3DF6-4388-91EF-C3E11746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91D1-80FF-4EAC-9E0E-F96E3DA4C773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A1E89-50A2-49E4-B55D-592DABEE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652676-E6BD-4FF6-82E6-5A23E06D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A3DC-684D-4817-A120-41D9D0842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16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E64DB-1B65-4B5F-A328-2F7AF90C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BCC5E7-63C6-4237-969C-4253C4480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530FDE-F43D-4ADB-BC9A-36304540E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E7C334-6F36-4A2F-A699-98EBF17D1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657CE6-E424-4576-A84E-346310549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D03727-A296-4392-8FB9-A8C52EC1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91D1-80FF-4EAC-9E0E-F96E3DA4C773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A778CC-FD21-451A-9DB7-35BA6941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76467E-C051-4A78-B4A7-452F6FF4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A3DC-684D-4817-A120-41D9D0842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65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6331A-76FB-4BE8-8CB5-842FFFC6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2C348A-3995-41BF-8CB9-9349ADE1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91D1-80FF-4EAC-9E0E-F96E3DA4C773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FF0AF2-8719-4436-8E89-7CD9B2CF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C9AE2F-0886-40D7-8EDC-1612D942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A3DC-684D-4817-A120-41D9D0842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94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571538-F501-4C86-8F74-940D54F4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91D1-80FF-4EAC-9E0E-F96E3DA4C773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6F4715-44C8-4275-9D0F-CD32BE93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A2D945-F10A-4B58-8319-2E45FE04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A3DC-684D-4817-A120-41D9D0842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3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62A98-B877-4A17-864B-82AFE3E8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57A36-6589-460B-83C4-2980D094C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B01A4D-550E-44E1-8FC5-22354D12E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7142A1-39C9-4915-A2EA-90692AEB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91D1-80FF-4EAC-9E0E-F96E3DA4C773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244CFE-3146-4840-A5F9-1BD63AC1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9C7E0D-1018-4CE4-919C-D43D2044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A3DC-684D-4817-A120-41D9D0842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7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7B4D6-CCC7-482A-8752-55983965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EF7502-6ED6-4A58-A390-042225053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A7C3D8-005E-4F06-B143-2E127AD00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059F6D-35B2-4AC4-A29F-86CB6549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91D1-80FF-4EAC-9E0E-F96E3DA4C773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626AD4-4768-4DD5-BDA4-E47FF192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2A7793-712A-4399-A973-B88722CB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A3DC-684D-4817-A120-41D9D0842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17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EAF97C-63AA-4EB9-A0E9-1B97E708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C2CB9C-8488-4A3F-BC7A-69DCF1273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097FE-71C8-4621-A449-4809ECBD0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B91D1-80FF-4EAC-9E0E-F96E3DA4C773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D5A0E0-964D-4CFD-9EED-76AB086A3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DE5B7-0FCF-4CA2-82F7-FDAE87582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6A3DC-684D-4817-A120-41D9D0842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79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15455-88F8-44FF-B37F-6072C2B04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Lab1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758D85-40B2-474C-983A-6972D6ECB9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2020/Mar/8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23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D9A50-36AF-4F90-9AD2-9067DBBF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FSM+D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C097CBD-1198-4975-80E4-BE8E395A1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82" y="1495425"/>
            <a:ext cx="7495035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A857D7-414A-425F-8876-6D798AB5F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562" y="1984375"/>
            <a:ext cx="4791075" cy="2076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BEABA2-E5A0-4200-8DC7-8418BFAE0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562" y="4557712"/>
            <a:ext cx="65722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5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37217-7C2E-4398-A188-0075B237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FSMD using 1FSM process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BCA65D9-D800-427A-8E97-29A1B0C8F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0431" y="1579645"/>
            <a:ext cx="4524375" cy="21431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88B6F1F-FC3F-4683-92C7-BCB9CD7B26F6}"/>
              </a:ext>
            </a:extLst>
          </p:cNvPr>
          <p:cNvSpPr/>
          <p:nvPr/>
        </p:nvSpPr>
        <p:spPr>
          <a:xfrm>
            <a:off x="838200" y="1485655"/>
            <a:ext cx="9353769" cy="23637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library ieee;</a:t>
            </a:r>
          </a:p>
          <a:p>
            <a:r>
              <a:rPr lang="zh-CN" altLang="en-US" dirty="0"/>
              <a:t>use ieee.std_logic_1164.all;</a:t>
            </a:r>
          </a:p>
          <a:p>
            <a:r>
              <a:rPr lang="zh-CN" altLang="en-US" dirty="0"/>
              <a:t>use ieee.numeric_std.all;</a:t>
            </a:r>
          </a:p>
          <a:p>
            <a:endParaRPr lang="zh-CN" altLang="en-US" dirty="0"/>
          </a:p>
          <a:p>
            <a:r>
              <a:rPr lang="zh-CN" altLang="en-US" dirty="0"/>
              <a:t>entity fib_toplevel2_1fsm is</a:t>
            </a:r>
          </a:p>
          <a:p>
            <a:r>
              <a:rPr lang="zh-CN" altLang="en-US" dirty="0"/>
              <a:t>  port (</a:t>
            </a:r>
          </a:p>
          <a:p>
            <a:r>
              <a:rPr lang="zh-CN" altLang="en-US" dirty="0"/>
              <a:t>    go   :   in std_logic;</a:t>
            </a:r>
          </a:p>
          <a:p>
            <a:r>
              <a:rPr lang="zh-CN" altLang="en-US" dirty="0"/>
              <a:t>    n    :   in std_logic_vector(7 downto 0);</a:t>
            </a:r>
          </a:p>
          <a:p>
            <a:r>
              <a:rPr lang="zh-CN" altLang="en-US" dirty="0"/>
              <a:t>    clk, rst   : in std_logic;</a:t>
            </a:r>
          </a:p>
          <a:p>
            <a:r>
              <a:rPr lang="zh-CN" altLang="en-US" dirty="0"/>
              <a:t>    done :   out std_logic;</a:t>
            </a:r>
          </a:p>
          <a:p>
            <a:r>
              <a:rPr lang="zh-CN" altLang="en-US" dirty="0"/>
              <a:t>    result : out std_logic_vector(7 downto 0));</a:t>
            </a:r>
          </a:p>
          <a:p>
            <a:r>
              <a:rPr lang="zh-CN" altLang="en-US" dirty="0"/>
              <a:t>end fib_toplevel2_1fsm;</a:t>
            </a:r>
          </a:p>
          <a:p>
            <a:endParaRPr lang="zh-CN" altLang="en-US" dirty="0"/>
          </a:p>
          <a:p>
            <a:r>
              <a:rPr lang="zh-CN" altLang="en-US" dirty="0"/>
              <a:t>architecture STR of fib_toplevel2_1fsm is</a:t>
            </a:r>
          </a:p>
          <a:p>
            <a:r>
              <a:rPr lang="zh-CN" altLang="en-US" dirty="0"/>
              <a:t>  type STATE_TYPE is (STATE_0, STATE_INIT_DATA, STATE_NEW_DATA, STATE_SUM_DATA, STATE_DONE);</a:t>
            </a:r>
          </a:p>
          <a:p>
            <a:r>
              <a:rPr lang="zh-CN" altLang="en-US" dirty="0"/>
              <a:t>  signal state, nextstate : STATE_TYPE;</a:t>
            </a:r>
          </a:p>
          <a:p>
            <a:r>
              <a:rPr lang="zh-CN" altLang="en-US" dirty="0"/>
              <a:t>  signal s_done : std_logic;</a:t>
            </a:r>
          </a:p>
          <a:p>
            <a:endParaRPr lang="zh-CN" altLang="en-US" dirty="0"/>
          </a:p>
          <a:p>
            <a:r>
              <a:rPr lang="zh-CN" altLang="en-US" dirty="0"/>
              <a:t>begin</a:t>
            </a:r>
          </a:p>
          <a:p>
            <a:r>
              <a:rPr lang="zh-CN" altLang="en-US" dirty="0"/>
              <a:t>  </a:t>
            </a:r>
          </a:p>
          <a:p>
            <a:r>
              <a:rPr lang="zh-CN" altLang="en-US" dirty="0"/>
              <a:t>  done &lt;= '1' when s_done = '1' else '0';</a:t>
            </a:r>
          </a:p>
          <a:p>
            <a:r>
              <a:rPr lang="zh-CN" altLang="en-US" dirty="0"/>
              <a:t>  </a:t>
            </a:r>
          </a:p>
          <a:p>
            <a:r>
              <a:rPr lang="zh-CN" altLang="en-US" dirty="0"/>
              <a:t>  process(clk, rst,n)</a:t>
            </a:r>
          </a:p>
          <a:p>
            <a:r>
              <a:rPr lang="zh-CN" altLang="en-US" dirty="0"/>
              <a:t>    variable a,b,c : integer range 0 to 255 :=0;</a:t>
            </a:r>
          </a:p>
          <a:p>
            <a:r>
              <a:rPr lang="zh-CN" altLang="en-US" dirty="0"/>
              <a:t>    variable index, v_n : integer range 0 to 255 :=0; </a:t>
            </a:r>
          </a:p>
          <a:p>
            <a:r>
              <a:rPr lang="zh-CN" altLang="en-US" dirty="0"/>
              <a:t>  begin</a:t>
            </a:r>
          </a:p>
          <a:p>
            <a:r>
              <a:rPr lang="zh-CN" altLang="en-US" dirty="0"/>
              <a:t>    v_n := to_integer(unsigned(n));</a:t>
            </a:r>
          </a:p>
          <a:p>
            <a:r>
              <a:rPr lang="zh-CN" altLang="en-US" dirty="0"/>
              <a:t>    if (rst = '1') then</a:t>
            </a:r>
          </a:p>
          <a:p>
            <a:r>
              <a:rPr lang="zh-CN" altLang="en-US" dirty="0"/>
              <a:t>      state &lt;= STATE_0;</a:t>
            </a:r>
          </a:p>
          <a:p>
            <a:r>
              <a:rPr lang="zh-CN" altLang="en-US" dirty="0"/>
              <a:t>    elsif (clk'event and clk='1') then</a:t>
            </a:r>
          </a:p>
          <a:p>
            <a:r>
              <a:rPr lang="zh-CN" altLang="en-US" dirty="0"/>
              <a:t>      case state is</a:t>
            </a:r>
          </a:p>
          <a:p>
            <a:r>
              <a:rPr lang="zh-CN" altLang="en-US" dirty="0"/>
              <a:t>        when STATE_0 =&gt;</a:t>
            </a:r>
          </a:p>
          <a:p>
            <a:r>
              <a:rPr lang="zh-CN" altLang="en-US" dirty="0"/>
              <a:t>          if (go = '1') then</a:t>
            </a:r>
          </a:p>
          <a:p>
            <a:r>
              <a:rPr lang="zh-CN" altLang="en-US" dirty="0"/>
              <a:t>            state &lt;= STATE_INIT_DATA;</a:t>
            </a:r>
          </a:p>
          <a:p>
            <a:r>
              <a:rPr lang="zh-CN" altLang="en-US" dirty="0"/>
              <a:t>          else</a:t>
            </a:r>
          </a:p>
          <a:p>
            <a:r>
              <a:rPr lang="zh-CN" altLang="en-US" dirty="0"/>
              <a:t>            state  &lt;= STATE_0;</a:t>
            </a:r>
          </a:p>
          <a:p>
            <a:r>
              <a:rPr lang="zh-CN" altLang="en-US" dirty="0"/>
              <a:t>          end if;</a:t>
            </a:r>
          </a:p>
          <a:p>
            <a:r>
              <a:rPr lang="zh-CN" altLang="en-US" dirty="0"/>
              <a:t>        when STATE_INIT_DATA =&gt;</a:t>
            </a:r>
          </a:p>
          <a:p>
            <a:r>
              <a:rPr lang="zh-CN" altLang="en-US" dirty="0"/>
              <a:t>          s_done &lt;= '0';</a:t>
            </a:r>
          </a:p>
          <a:p>
            <a:r>
              <a:rPr lang="zh-CN" altLang="en-US" dirty="0"/>
              <a:t>          a:= 1;</a:t>
            </a:r>
          </a:p>
          <a:p>
            <a:r>
              <a:rPr lang="zh-CN" altLang="en-US" dirty="0"/>
              <a:t>          b:= 1;</a:t>
            </a:r>
          </a:p>
          <a:p>
            <a:r>
              <a:rPr lang="zh-CN" altLang="en-US" dirty="0"/>
              <a:t>          index:= 1;</a:t>
            </a:r>
          </a:p>
          <a:p>
            <a:r>
              <a:rPr lang="zh-CN" altLang="en-US" dirty="0"/>
              <a:t>          c:= 0;</a:t>
            </a:r>
          </a:p>
          <a:p>
            <a:r>
              <a:rPr lang="zh-CN" altLang="en-US" dirty="0"/>
              <a:t>          if (go = '1') then</a:t>
            </a:r>
          </a:p>
          <a:p>
            <a:r>
              <a:rPr lang="zh-CN" altLang="en-US" dirty="0"/>
              <a:t>            state &lt;= STATE_SUM_DATA;</a:t>
            </a:r>
          </a:p>
          <a:p>
            <a:r>
              <a:rPr lang="zh-CN" altLang="en-US" dirty="0"/>
              <a:t>          else</a:t>
            </a:r>
          </a:p>
          <a:p>
            <a:r>
              <a:rPr lang="zh-CN" altLang="en-US" dirty="0"/>
              <a:t>            state  &lt;= STATE_0;</a:t>
            </a:r>
          </a:p>
          <a:p>
            <a:r>
              <a:rPr lang="zh-CN" altLang="en-US" dirty="0"/>
              <a:t>          end if;</a:t>
            </a:r>
          </a:p>
          <a:p>
            <a:r>
              <a:rPr lang="zh-CN" altLang="en-US" dirty="0"/>
              <a:t>        when STATE_SUM_DATA =&gt;</a:t>
            </a:r>
          </a:p>
          <a:p>
            <a:r>
              <a:rPr lang="zh-CN" altLang="en-US" dirty="0"/>
              <a:t>          s_done &lt;= '0';</a:t>
            </a:r>
          </a:p>
          <a:p>
            <a:r>
              <a:rPr lang="zh-CN" altLang="en-US" dirty="0"/>
              <a:t>          c     := a+b;</a:t>
            </a:r>
          </a:p>
          <a:p>
            <a:r>
              <a:rPr lang="zh-CN" altLang="en-US" dirty="0"/>
              <a:t>          index := index + 1;</a:t>
            </a:r>
          </a:p>
          <a:p>
            <a:r>
              <a:rPr lang="zh-CN" altLang="en-US" dirty="0"/>
              <a:t>          if (go = '1') then</a:t>
            </a:r>
          </a:p>
          <a:p>
            <a:r>
              <a:rPr lang="zh-CN" altLang="en-US" dirty="0"/>
              <a:t>            state &lt;= STATE_NEW_DATA;</a:t>
            </a:r>
          </a:p>
          <a:p>
            <a:r>
              <a:rPr lang="zh-CN" altLang="en-US" dirty="0"/>
              <a:t>          else</a:t>
            </a:r>
          </a:p>
          <a:p>
            <a:r>
              <a:rPr lang="zh-CN" altLang="en-US" dirty="0"/>
              <a:t>            state  &lt;= STATE_0;</a:t>
            </a:r>
          </a:p>
          <a:p>
            <a:r>
              <a:rPr lang="zh-CN" altLang="en-US" dirty="0"/>
              <a:t>          end if;</a:t>
            </a:r>
          </a:p>
          <a:p>
            <a:r>
              <a:rPr lang="zh-CN" altLang="en-US" dirty="0"/>
              <a:t>        when STATE_NEW_DATA =&gt;</a:t>
            </a:r>
          </a:p>
          <a:p>
            <a:r>
              <a:rPr lang="zh-CN" altLang="en-US" dirty="0"/>
              <a:t>          s_done &lt;= '0';</a:t>
            </a:r>
          </a:p>
          <a:p>
            <a:r>
              <a:rPr lang="zh-CN" altLang="en-US" dirty="0"/>
              <a:t>          if (go = '1' and index &lt;= v_n) then</a:t>
            </a:r>
          </a:p>
          <a:p>
            <a:r>
              <a:rPr lang="zh-CN" altLang="en-US" dirty="0"/>
              <a:t>            state &lt;= STATE_SUM_DATA;</a:t>
            </a:r>
          </a:p>
          <a:p>
            <a:r>
              <a:rPr lang="zh-CN" altLang="en-US" dirty="0"/>
              <a:t>            a:= b;</a:t>
            </a:r>
          </a:p>
          <a:p>
            <a:r>
              <a:rPr lang="zh-CN" altLang="en-US" dirty="0"/>
              <a:t>            b:= c;</a:t>
            </a:r>
          </a:p>
          <a:p>
            <a:r>
              <a:rPr lang="zh-CN" altLang="en-US" dirty="0"/>
              <a:t>          elsif (go = '1' and index &gt; v_n) then</a:t>
            </a:r>
          </a:p>
          <a:p>
            <a:r>
              <a:rPr lang="zh-CN" altLang="en-US" dirty="0"/>
              <a:t>            state &lt;= STATE_DONE;</a:t>
            </a:r>
          </a:p>
          <a:p>
            <a:r>
              <a:rPr lang="zh-CN" altLang="en-US" dirty="0"/>
              <a:t>          else</a:t>
            </a:r>
          </a:p>
          <a:p>
            <a:r>
              <a:rPr lang="zh-CN" altLang="en-US" dirty="0"/>
              <a:t>            state &lt;= STATE_0;</a:t>
            </a:r>
          </a:p>
          <a:p>
            <a:r>
              <a:rPr lang="zh-CN" altLang="en-US" dirty="0"/>
              <a:t>          end if;</a:t>
            </a:r>
          </a:p>
          <a:p>
            <a:r>
              <a:rPr lang="zh-CN" altLang="en-US" dirty="0"/>
              <a:t>        when STATE_DONE =&gt;</a:t>
            </a:r>
          </a:p>
          <a:p>
            <a:r>
              <a:rPr lang="zh-CN" altLang="en-US" dirty="0"/>
              <a:t>          s_done &lt;= '1';</a:t>
            </a:r>
          </a:p>
          <a:p>
            <a:r>
              <a:rPr lang="zh-CN" altLang="en-US" dirty="0"/>
              <a:t>          result &lt;= std_logic_vector(to_unsigned(c,8));</a:t>
            </a:r>
          </a:p>
          <a:p>
            <a:r>
              <a:rPr lang="zh-CN" altLang="en-US" dirty="0"/>
              <a:t>          state &lt;= STATE_0;</a:t>
            </a:r>
          </a:p>
          <a:p>
            <a:r>
              <a:rPr lang="zh-CN" altLang="en-US" dirty="0"/>
              <a:t>        when others =&gt; </a:t>
            </a:r>
          </a:p>
          <a:p>
            <a:r>
              <a:rPr lang="zh-CN" altLang="en-US" dirty="0"/>
              <a:t>          null;</a:t>
            </a:r>
          </a:p>
          <a:p>
            <a:r>
              <a:rPr lang="zh-CN" altLang="en-US" dirty="0"/>
              <a:t>      end case;</a:t>
            </a:r>
          </a:p>
          <a:p>
            <a:endParaRPr lang="zh-CN" altLang="en-US" dirty="0"/>
          </a:p>
          <a:p>
            <a:r>
              <a:rPr lang="zh-CN" altLang="en-US" dirty="0"/>
              <a:t>    end if;</a:t>
            </a:r>
          </a:p>
          <a:p>
            <a:r>
              <a:rPr lang="zh-CN" altLang="en-US" dirty="0"/>
              <a:t>  end process;</a:t>
            </a:r>
          </a:p>
          <a:p>
            <a:r>
              <a:rPr lang="zh-CN" altLang="en-US" dirty="0"/>
              <a:t>  </a:t>
            </a:r>
          </a:p>
          <a:p>
            <a:endParaRPr lang="zh-CN" altLang="en-US" dirty="0"/>
          </a:p>
          <a:p>
            <a:r>
              <a:rPr lang="zh-CN" altLang="en-US" dirty="0"/>
              <a:t>end STR;</a:t>
            </a:r>
          </a:p>
          <a:p>
            <a:endParaRPr lang="zh-CN" altLang="en-US" dirty="0"/>
          </a:p>
          <a:p>
            <a:r>
              <a:rPr lang="zh-CN" altLang="en-US" dirty="0"/>
              <a:t>  </a:t>
            </a:r>
          </a:p>
          <a:p>
            <a:r>
              <a:rPr lang="zh-CN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4830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1A814-7EE0-4524-8E63-5F0D36A7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D4516-CCA0-45A1-AD81-06279C85E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FSM+D seems to well design and less LUT than FSMD</a:t>
            </a:r>
          </a:p>
          <a:p>
            <a:r>
              <a:rPr lang="en-US" altLang="zh-CN" dirty="0"/>
              <a:t>1process FSM is easy to write</a:t>
            </a:r>
          </a:p>
          <a:p>
            <a:r>
              <a:rPr lang="en-US" altLang="zh-CN" dirty="0"/>
              <a:t>2process FSM is difficult to write due to </a:t>
            </a:r>
            <a:r>
              <a:rPr lang="en-US" altLang="zh-CN" dirty="0" err="1"/>
              <a:t>sync+async</a:t>
            </a:r>
            <a:r>
              <a:rPr lang="en-US" altLang="zh-CN" dirty="0"/>
              <a:t> combination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856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651</Words>
  <Application>Microsoft Office PowerPoint</Application>
  <PresentationFormat>宽屏</PresentationFormat>
  <Paragraphs>92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Lab1</vt:lpstr>
      <vt:lpstr>FSM+D</vt:lpstr>
      <vt:lpstr>FSMD using 1FSM process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</dc:title>
  <dc:creator>kaiji</dc:creator>
  <cp:lastModifiedBy>kaiji</cp:lastModifiedBy>
  <cp:revision>11</cp:revision>
  <dcterms:created xsi:type="dcterms:W3CDTF">2020-03-08T09:45:31Z</dcterms:created>
  <dcterms:modified xsi:type="dcterms:W3CDTF">2020-03-09T14:13:22Z</dcterms:modified>
</cp:coreProperties>
</file>