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2" scaleToFitPaper="1" frameSlides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8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theme" Target="theme/theme1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89CDB-958D-364D-B034-E4704E489FD3}" type="datetimeFigureOut">
              <a:rPr lang="en-US" smtClean="0"/>
              <a:t>8/25/09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DD025-1FA5-DA4C-ABF4-26C80F0921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0D65-F7A6-4A11-9A93-E6B6CA1E1672}" type="datetimeFigureOut">
              <a:rPr lang="en-US" smtClean="0"/>
              <a:pPr/>
              <a:t>8/25/09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B1B6-72A8-4B2E-A9E6-3D6AEF111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0D65-F7A6-4A11-9A93-E6B6CA1E1672}" type="datetimeFigureOut">
              <a:rPr lang="en-US" smtClean="0"/>
              <a:pPr/>
              <a:t>8/25/09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B1B6-72A8-4B2E-A9E6-3D6AEF111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0D65-F7A6-4A11-9A93-E6B6CA1E1672}" type="datetimeFigureOut">
              <a:rPr lang="en-US" smtClean="0"/>
              <a:pPr/>
              <a:t>8/25/09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B1B6-72A8-4B2E-A9E6-3D6AEF111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0D65-F7A6-4A11-9A93-E6B6CA1E1672}" type="datetimeFigureOut">
              <a:rPr lang="en-US" smtClean="0"/>
              <a:pPr/>
              <a:t>8/25/09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B1B6-72A8-4B2E-A9E6-3D6AEF111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0D65-F7A6-4A11-9A93-E6B6CA1E1672}" type="datetimeFigureOut">
              <a:rPr lang="en-US" smtClean="0"/>
              <a:pPr/>
              <a:t>8/25/09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B1B6-72A8-4B2E-A9E6-3D6AEF111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0D65-F7A6-4A11-9A93-E6B6CA1E1672}" type="datetimeFigureOut">
              <a:rPr lang="en-US" smtClean="0"/>
              <a:pPr/>
              <a:t>8/25/09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B1B6-72A8-4B2E-A9E6-3D6AEF111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0D65-F7A6-4A11-9A93-E6B6CA1E1672}" type="datetimeFigureOut">
              <a:rPr lang="en-US" smtClean="0"/>
              <a:pPr/>
              <a:t>8/25/09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B1B6-72A8-4B2E-A9E6-3D6AEF111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0D65-F7A6-4A11-9A93-E6B6CA1E1672}" type="datetimeFigureOut">
              <a:rPr lang="en-US" smtClean="0"/>
              <a:pPr/>
              <a:t>8/25/09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B1B6-72A8-4B2E-A9E6-3D6AEF111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0D65-F7A6-4A11-9A93-E6B6CA1E1672}" type="datetimeFigureOut">
              <a:rPr lang="en-US" smtClean="0"/>
              <a:pPr/>
              <a:t>8/25/09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B1B6-72A8-4B2E-A9E6-3D6AEF111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0D65-F7A6-4A11-9A93-E6B6CA1E1672}" type="datetimeFigureOut">
              <a:rPr lang="en-US" smtClean="0"/>
              <a:pPr/>
              <a:t>8/25/09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B1B6-72A8-4B2E-A9E6-3D6AEF111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0D65-F7A6-4A11-9A93-E6B6CA1E1672}" type="datetimeFigureOut">
              <a:rPr lang="en-US" smtClean="0"/>
              <a:pPr/>
              <a:t>8/25/09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B1B6-72A8-4B2E-A9E6-3D6AEF111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50D65-F7A6-4A11-9A93-E6B6CA1E1672}" type="datetimeFigureOut">
              <a:rPr lang="en-US" smtClean="0"/>
              <a:pPr/>
              <a:t>8/25/09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B1B6-72A8-4B2E-A9E6-3D6AEF111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3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3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3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3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416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One-- lay three boards down like this: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05100" y="2514600"/>
            <a:ext cx="3733800" cy="3048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4686300" y="4229100"/>
            <a:ext cx="3733800" cy="3048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723900" y="4229100"/>
            <a:ext cx="3733800" cy="3048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95600" y="1752600"/>
            <a:ext cx="26418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butt them up, don’t overlap them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rot="10800000" flipV="1">
            <a:off x="2743200" y="1906489"/>
            <a:ext cx="152400" cy="5319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613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Two– screw triangular gusset plates to the boards like this: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438400" y="2514600"/>
            <a:ext cx="4267200" cy="3733800"/>
            <a:chOff x="2438400" y="2514600"/>
            <a:chExt cx="4267200" cy="3733800"/>
          </a:xfrm>
        </p:grpSpPr>
        <p:sp>
          <p:nvSpPr>
            <p:cNvPr id="6" name="Rectangle 5"/>
            <p:cNvSpPr/>
            <p:nvPr/>
          </p:nvSpPr>
          <p:spPr>
            <a:xfrm>
              <a:off x="2705100" y="2514600"/>
              <a:ext cx="3733800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4686300" y="4229100"/>
              <a:ext cx="3733800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723900" y="4229100"/>
              <a:ext cx="3733800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 rot="5400000">
              <a:off x="2438400" y="2514600"/>
              <a:ext cx="1143000" cy="1143000"/>
            </a:xfrm>
            <a:prstGeom prst="rtTriangle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Triangle 12"/>
            <p:cNvSpPr/>
            <p:nvPr/>
          </p:nvSpPr>
          <p:spPr>
            <a:xfrm rot="10800000">
              <a:off x="5562600" y="2514600"/>
              <a:ext cx="1143000" cy="1143000"/>
            </a:xfrm>
            <a:prstGeom prst="rtTriangle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332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Three– repeat this process:</a:t>
            </a:r>
            <a:endParaRPr lang="en-US" dirty="0"/>
          </a:p>
        </p:txBody>
      </p:sp>
      <p:grpSp>
        <p:nvGrpSpPr>
          <p:cNvPr id="23" name="Group 13"/>
          <p:cNvGrpSpPr/>
          <p:nvPr/>
        </p:nvGrpSpPr>
        <p:grpSpPr>
          <a:xfrm>
            <a:off x="4038600" y="1614646"/>
            <a:ext cx="4267200" cy="3733800"/>
            <a:chOff x="2438400" y="2514600"/>
            <a:chExt cx="4267200" cy="3733800"/>
          </a:xfrm>
        </p:grpSpPr>
        <p:sp>
          <p:nvSpPr>
            <p:cNvPr id="24" name="Rectangle 23"/>
            <p:cNvSpPr/>
            <p:nvPr/>
          </p:nvSpPr>
          <p:spPr>
            <a:xfrm>
              <a:off x="2705100" y="2514600"/>
              <a:ext cx="3733800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4686300" y="4229100"/>
              <a:ext cx="3733800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723900" y="4229100"/>
              <a:ext cx="3733800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Triangle 26"/>
            <p:cNvSpPr/>
            <p:nvPr/>
          </p:nvSpPr>
          <p:spPr>
            <a:xfrm rot="5400000">
              <a:off x="2438400" y="2514600"/>
              <a:ext cx="1143000" cy="1143000"/>
            </a:xfrm>
            <a:prstGeom prst="rtTriangle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Triangle 27"/>
            <p:cNvSpPr/>
            <p:nvPr/>
          </p:nvSpPr>
          <p:spPr>
            <a:xfrm rot="10800000">
              <a:off x="5562600" y="2514600"/>
              <a:ext cx="1143000" cy="1143000"/>
            </a:xfrm>
            <a:prstGeom prst="rtTriangle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18"/>
          <p:cNvGrpSpPr/>
          <p:nvPr/>
        </p:nvGrpSpPr>
        <p:grpSpPr>
          <a:xfrm>
            <a:off x="914400" y="2300446"/>
            <a:ext cx="4267200" cy="3733800"/>
            <a:chOff x="2438400" y="2514600"/>
            <a:chExt cx="4267200" cy="3733800"/>
          </a:xfrm>
        </p:grpSpPr>
        <p:sp>
          <p:nvSpPr>
            <p:cNvPr id="30" name="Rectangle 29"/>
            <p:cNvSpPr/>
            <p:nvPr/>
          </p:nvSpPr>
          <p:spPr>
            <a:xfrm>
              <a:off x="2705100" y="2514600"/>
              <a:ext cx="3733800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4686300" y="4229100"/>
              <a:ext cx="3733800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rot="5400000">
              <a:off x="723900" y="4229100"/>
              <a:ext cx="3733800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Triangle 32"/>
            <p:cNvSpPr/>
            <p:nvPr/>
          </p:nvSpPr>
          <p:spPr>
            <a:xfrm rot="5400000">
              <a:off x="2438400" y="2514600"/>
              <a:ext cx="1143000" cy="1143000"/>
            </a:xfrm>
            <a:prstGeom prst="rtTriangle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Triangle 33"/>
            <p:cNvSpPr/>
            <p:nvPr/>
          </p:nvSpPr>
          <p:spPr>
            <a:xfrm rot="10800000">
              <a:off x="5562600" y="2514600"/>
              <a:ext cx="1143000" cy="1143000"/>
            </a:xfrm>
            <a:prstGeom prst="rtTriangle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778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Four– stand them up and connect at the top with boards using gusset plates: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533400" y="1614646"/>
            <a:ext cx="8427163" cy="4419600"/>
            <a:chOff x="831597" y="1614646"/>
            <a:chExt cx="8427163" cy="4419600"/>
          </a:xfrm>
        </p:grpSpPr>
        <p:sp>
          <p:nvSpPr>
            <p:cNvPr id="22" name="Isosceles Triangle 21"/>
            <p:cNvSpPr/>
            <p:nvPr/>
          </p:nvSpPr>
          <p:spPr>
            <a:xfrm rot="10069706">
              <a:off x="2920253" y="1652923"/>
              <a:ext cx="2071308" cy="1177506"/>
            </a:xfrm>
            <a:prstGeom prst="triangl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 rot="9989193">
              <a:off x="831597" y="1990600"/>
              <a:ext cx="3256790" cy="329336"/>
            </a:xfrm>
            <a:prstGeom prst="parallelogram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3"/>
            <p:cNvGrpSpPr/>
            <p:nvPr/>
          </p:nvGrpSpPr>
          <p:grpSpPr>
            <a:xfrm>
              <a:off x="4038600" y="1614646"/>
              <a:ext cx="4267200" cy="3733800"/>
              <a:chOff x="2438400" y="2514600"/>
              <a:chExt cx="4267200" cy="3733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705100" y="2514600"/>
                <a:ext cx="3733800" cy="304800"/>
              </a:xfrm>
              <a:prstGeom prst="rect">
                <a:avLst/>
              </a:prstGeom>
              <a:blipFill>
                <a:blip r:embed="rId3" cstate="print"/>
                <a:tile tx="0" ty="0" sx="100000" sy="100000" flip="none" algn="tl"/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5400000">
                <a:off x="4686300" y="4229100"/>
                <a:ext cx="3733800" cy="304800"/>
              </a:xfrm>
              <a:prstGeom prst="rect">
                <a:avLst/>
              </a:prstGeom>
              <a:blipFill>
                <a:blip r:embed="rId3" cstate="print"/>
                <a:tile tx="0" ty="0" sx="100000" sy="100000" flip="none" algn="tl"/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 rot="5400000">
                <a:off x="723900" y="4229100"/>
                <a:ext cx="3733800" cy="304800"/>
              </a:xfrm>
              <a:prstGeom prst="rect">
                <a:avLst/>
              </a:prstGeom>
              <a:blipFill>
                <a:blip r:embed="rId3" cstate="print"/>
                <a:tile tx="0" ty="0" sx="100000" sy="100000" flip="none" algn="tl"/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Triangle 14"/>
              <p:cNvSpPr/>
              <p:nvPr/>
            </p:nvSpPr>
            <p:spPr>
              <a:xfrm rot="5400000">
                <a:off x="2438400" y="2514600"/>
                <a:ext cx="1143000" cy="1143000"/>
              </a:xfrm>
              <a:prstGeom prst="rtTriangle">
                <a:avLst/>
              </a:prstGeom>
              <a:blipFill>
                <a:blip r:embed="rId2" cstate="print"/>
                <a:tile tx="0" ty="0" sx="100000" sy="100000" flip="none" algn="tl"/>
              </a:blip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ight Triangle 15"/>
              <p:cNvSpPr/>
              <p:nvPr/>
            </p:nvSpPr>
            <p:spPr>
              <a:xfrm rot="10800000">
                <a:off x="5562600" y="2514600"/>
                <a:ext cx="1143000" cy="1143000"/>
              </a:xfrm>
              <a:prstGeom prst="rtTriangle">
                <a:avLst/>
              </a:prstGeom>
              <a:blipFill>
                <a:blip r:embed="rId2" cstate="print"/>
                <a:tile tx="0" ty="0" sx="100000" sy="100000" flip="none" algn="tl"/>
              </a:blip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18"/>
            <p:cNvGrpSpPr/>
            <p:nvPr/>
          </p:nvGrpSpPr>
          <p:grpSpPr>
            <a:xfrm>
              <a:off x="914400" y="2300446"/>
              <a:ext cx="4267200" cy="3733800"/>
              <a:chOff x="2438400" y="2514600"/>
              <a:chExt cx="4267200" cy="37338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705100" y="2514600"/>
                <a:ext cx="3733800" cy="304800"/>
              </a:xfrm>
              <a:prstGeom prst="rect">
                <a:avLst/>
              </a:prstGeom>
              <a:blipFill>
                <a:blip r:embed="rId3" cstate="print"/>
                <a:tile tx="0" ty="0" sx="100000" sy="100000" flip="none" algn="tl"/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5400000">
                <a:off x="4686300" y="4229100"/>
                <a:ext cx="3733800" cy="304800"/>
              </a:xfrm>
              <a:prstGeom prst="rect">
                <a:avLst/>
              </a:prstGeom>
              <a:blipFill>
                <a:blip r:embed="rId3" cstate="print"/>
                <a:tile tx="0" ty="0" sx="100000" sy="100000" flip="none" algn="tl"/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723900" y="4229100"/>
                <a:ext cx="3733800" cy="304800"/>
              </a:xfrm>
              <a:prstGeom prst="rect">
                <a:avLst/>
              </a:prstGeom>
              <a:blipFill>
                <a:blip r:embed="rId3" cstate="print"/>
                <a:tile tx="0" ty="0" sx="100000" sy="100000" flip="none" algn="tl"/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ight Triangle 9"/>
              <p:cNvSpPr/>
              <p:nvPr/>
            </p:nvSpPr>
            <p:spPr>
              <a:xfrm rot="5400000">
                <a:off x="2438400" y="2514600"/>
                <a:ext cx="1143000" cy="1143000"/>
              </a:xfrm>
              <a:prstGeom prst="rtTriangle">
                <a:avLst/>
              </a:prstGeom>
              <a:blipFill>
                <a:blip r:embed="rId2" cstate="print"/>
                <a:tile tx="0" ty="0" sx="100000" sy="100000" flip="none" algn="tl"/>
              </a:blip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ight Triangle 12"/>
              <p:cNvSpPr/>
              <p:nvPr/>
            </p:nvSpPr>
            <p:spPr>
              <a:xfrm rot="10800000">
                <a:off x="5562600" y="2514600"/>
                <a:ext cx="1143000" cy="1143000"/>
              </a:xfrm>
              <a:prstGeom prst="rtTriangle">
                <a:avLst/>
              </a:prstGeom>
              <a:blipFill>
                <a:blip r:embed="rId2" cstate="print"/>
                <a:tile tx="0" ty="0" sx="100000" sy="100000" flip="none" algn="tl"/>
              </a:blip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Parallelogram 19"/>
            <p:cNvSpPr/>
            <p:nvPr/>
          </p:nvSpPr>
          <p:spPr>
            <a:xfrm rot="9989193">
              <a:off x="5098797" y="1976155"/>
              <a:ext cx="3256790" cy="329336"/>
            </a:xfrm>
            <a:prstGeom prst="parallelogram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rot="18592103">
              <a:off x="4626583" y="2208909"/>
              <a:ext cx="1653808" cy="690135"/>
            </a:xfrm>
            <a:prstGeom prst="triangl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 rot="10069706">
              <a:off x="7187452" y="1665371"/>
              <a:ext cx="2071308" cy="1177506"/>
            </a:xfrm>
            <a:prstGeom prst="triangl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86400" y="3167390"/>
              <a:ext cx="240796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note the different orientations</a:t>
              </a:r>
            </a:p>
            <a:p>
              <a:pPr algn="ctr"/>
              <a:r>
                <a:rPr lang="en-US" sz="1400" dirty="0" smtClean="0"/>
                <a:t>of these gusset plates</a:t>
              </a:r>
              <a:endParaRPr lang="en-US" sz="1400" dirty="0"/>
            </a:p>
          </p:txBody>
        </p:sp>
        <p:cxnSp>
          <p:nvCxnSpPr>
            <p:cNvPr id="25" name="Straight Arrow Connector 24"/>
            <p:cNvCxnSpPr>
              <a:stCxn id="23" idx="0"/>
            </p:cNvCxnSpPr>
            <p:nvPr/>
          </p:nvCxnSpPr>
          <p:spPr>
            <a:xfrm rot="16200000" flipV="1">
              <a:off x="6066797" y="2543803"/>
              <a:ext cx="347990" cy="8991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3" idx="0"/>
            </p:cNvCxnSpPr>
            <p:nvPr/>
          </p:nvCxnSpPr>
          <p:spPr>
            <a:xfrm rot="5400000" flipH="1" flipV="1">
              <a:off x="6790697" y="2338087"/>
              <a:ext cx="728990" cy="9296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778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Four– stand them up and connect at the top with boards using gusset plates:</a:t>
            </a:r>
            <a:endParaRPr lang="en-US" dirty="0"/>
          </a:p>
        </p:txBody>
      </p:sp>
      <p:grpSp>
        <p:nvGrpSpPr>
          <p:cNvPr id="3" name="Group 28"/>
          <p:cNvGrpSpPr/>
          <p:nvPr/>
        </p:nvGrpSpPr>
        <p:grpSpPr>
          <a:xfrm>
            <a:off x="533400" y="1614646"/>
            <a:ext cx="8427163" cy="4419600"/>
            <a:chOff x="831597" y="1614646"/>
            <a:chExt cx="8427163" cy="4419600"/>
          </a:xfrm>
        </p:grpSpPr>
        <p:sp>
          <p:nvSpPr>
            <p:cNvPr id="22" name="Isosceles Triangle 21"/>
            <p:cNvSpPr/>
            <p:nvPr/>
          </p:nvSpPr>
          <p:spPr>
            <a:xfrm rot="10069706">
              <a:off x="2920253" y="1652923"/>
              <a:ext cx="2071308" cy="1177506"/>
            </a:xfrm>
            <a:prstGeom prst="triangl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 rot="9989193">
              <a:off x="831597" y="1990600"/>
              <a:ext cx="3256790" cy="329336"/>
            </a:xfrm>
            <a:prstGeom prst="parallelogram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13"/>
            <p:cNvGrpSpPr/>
            <p:nvPr/>
          </p:nvGrpSpPr>
          <p:grpSpPr>
            <a:xfrm>
              <a:off x="4038600" y="1614646"/>
              <a:ext cx="4267200" cy="3733800"/>
              <a:chOff x="2438400" y="2514600"/>
              <a:chExt cx="4267200" cy="3733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705100" y="2514600"/>
                <a:ext cx="3733800" cy="304800"/>
              </a:xfrm>
              <a:prstGeom prst="rect">
                <a:avLst/>
              </a:prstGeom>
              <a:blipFill>
                <a:blip r:embed="rId3" cstate="print"/>
                <a:tile tx="0" ty="0" sx="100000" sy="100000" flip="none" algn="tl"/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5400000">
                <a:off x="4686300" y="4229100"/>
                <a:ext cx="3733800" cy="304800"/>
              </a:xfrm>
              <a:prstGeom prst="rect">
                <a:avLst/>
              </a:prstGeom>
              <a:blipFill>
                <a:blip r:embed="rId3" cstate="print"/>
                <a:tile tx="0" ty="0" sx="100000" sy="100000" flip="none" algn="tl"/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 rot="5400000">
                <a:off x="723900" y="4229100"/>
                <a:ext cx="3733800" cy="304800"/>
              </a:xfrm>
              <a:prstGeom prst="rect">
                <a:avLst/>
              </a:prstGeom>
              <a:blipFill>
                <a:blip r:embed="rId3" cstate="print"/>
                <a:tile tx="0" ty="0" sx="100000" sy="100000" flip="none" algn="tl"/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Triangle 14"/>
              <p:cNvSpPr/>
              <p:nvPr/>
            </p:nvSpPr>
            <p:spPr>
              <a:xfrm rot="5400000">
                <a:off x="2438400" y="2514600"/>
                <a:ext cx="1143000" cy="1143000"/>
              </a:xfrm>
              <a:prstGeom prst="rtTriangle">
                <a:avLst/>
              </a:prstGeom>
              <a:blipFill>
                <a:blip r:embed="rId2" cstate="print"/>
                <a:tile tx="0" ty="0" sx="100000" sy="100000" flip="none" algn="tl"/>
              </a:blip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ight Triangle 15"/>
              <p:cNvSpPr/>
              <p:nvPr/>
            </p:nvSpPr>
            <p:spPr>
              <a:xfrm rot="10800000">
                <a:off x="5562600" y="2514600"/>
                <a:ext cx="1143000" cy="1143000"/>
              </a:xfrm>
              <a:prstGeom prst="rtTriangle">
                <a:avLst/>
              </a:prstGeom>
              <a:blipFill>
                <a:blip r:embed="rId2" cstate="print"/>
                <a:tile tx="0" ty="0" sx="100000" sy="100000" flip="none" algn="tl"/>
              </a:blip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18"/>
            <p:cNvGrpSpPr/>
            <p:nvPr/>
          </p:nvGrpSpPr>
          <p:grpSpPr>
            <a:xfrm>
              <a:off x="914400" y="2300446"/>
              <a:ext cx="4267200" cy="3733800"/>
              <a:chOff x="2438400" y="2514600"/>
              <a:chExt cx="4267200" cy="37338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705100" y="2514600"/>
                <a:ext cx="3733800" cy="304800"/>
              </a:xfrm>
              <a:prstGeom prst="rect">
                <a:avLst/>
              </a:prstGeom>
              <a:blipFill>
                <a:blip r:embed="rId3" cstate="print"/>
                <a:tile tx="0" ty="0" sx="100000" sy="100000" flip="none" algn="tl"/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5400000">
                <a:off x="4686300" y="4229100"/>
                <a:ext cx="3733800" cy="304800"/>
              </a:xfrm>
              <a:prstGeom prst="rect">
                <a:avLst/>
              </a:prstGeom>
              <a:blipFill>
                <a:blip r:embed="rId3" cstate="print"/>
                <a:tile tx="0" ty="0" sx="100000" sy="100000" flip="none" algn="tl"/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723900" y="4229100"/>
                <a:ext cx="3733800" cy="304800"/>
              </a:xfrm>
              <a:prstGeom prst="rect">
                <a:avLst/>
              </a:prstGeom>
              <a:blipFill>
                <a:blip r:embed="rId3" cstate="print"/>
                <a:tile tx="0" ty="0" sx="100000" sy="100000" flip="none" algn="tl"/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ight Triangle 9"/>
              <p:cNvSpPr/>
              <p:nvPr/>
            </p:nvSpPr>
            <p:spPr>
              <a:xfrm rot="5400000">
                <a:off x="2438400" y="2514600"/>
                <a:ext cx="1143000" cy="1143000"/>
              </a:xfrm>
              <a:prstGeom prst="rtTriangle">
                <a:avLst/>
              </a:prstGeom>
              <a:blipFill>
                <a:blip r:embed="rId2" cstate="print"/>
                <a:tile tx="0" ty="0" sx="100000" sy="100000" flip="none" algn="tl"/>
              </a:blip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ight Triangle 12"/>
              <p:cNvSpPr/>
              <p:nvPr/>
            </p:nvSpPr>
            <p:spPr>
              <a:xfrm rot="10800000">
                <a:off x="5562600" y="2514600"/>
                <a:ext cx="1143000" cy="1143000"/>
              </a:xfrm>
              <a:prstGeom prst="rtTriangle">
                <a:avLst/>
              </a:prstGeom>
              <a:blipFill>
                <a:blip r:embed="rId2" cstate="print"/>
                <a:tile tx="0" ty="0" sx="100000" sy="100000" flip="none" algn="tl"/>
              </a:blip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Parallelogram 19"/>
            <p:cNvSpPr/>
            <p:nvPr/>
          </p:nvSpPr>
          <p:spPr>
            <a:xfrm rot="9989193">
              <a:off x="5098797" y="1976155"/>
              <a:ext cx="3256790" cy="329336"/>
            </a:xfrm>
            <a:prstGeom prst="parallelogram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rot="18592103">
              <a:off x="4626583" y="2208909"/>
              <a:ext cx="1653808" cy="690135"/>
            </a:xfrm>
            <a:prstGeom prst="triangl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 rot="10069706">
              <a:off x="7187452" y="1665371"/>
              <a:ext cx="2071308" cy="1177506"/>
            </a:xfrm>
            <a:prstGeom prst="triangl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05617" y="3167390"/>
              <a:ext cx="2569550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Did I make 2 different sizes of</a:t>
              </a:r>
            </a:p>
            <a:p>
              <a:pPr algn="ctr"/>
              <a:r>
                <a:rPr lang="en-US" sz="1400" dirty="0" smtClean="0"/>
                <a:t>gusset plate? I can’t remember…</a:t>
              </a:r>
            </a:p>
            <a:p>
              <a:pPr algn="ctr"/>
              <a:r>
                <a:rPr lang="en-US" sz="1400" dirty="0" smtClean="0"/>
                <a:t>if so, the big ones go here…</a:t>
              </a:r>
            </a:p>
          </p:txBody>
        </p:sp>
        <p:cxnSp>
          <p:nvCxnSpPr>
            <p:cNvPr id="27" name="Straight Arrow Connector 26"/>
            <p:cNvCxnSpPr>
              <a:stCxn id="23" idx="0"/>
            </p:cNvCxnSpPr>
            <p:nvPr/>
          </p:nvCxnSpPr>
          <p:spPr>
            <a:xfrm rot="5400000" flipH="1" flipV="1">
              <a:off x="6790724" y="2338116"/>
              <a:ext cx="728943" cy="92960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sosceles Triangle 21"/>
          <p:cNvSpPr/>
          <p:nvPr/>
        </p:nvSpPr>
        <p:spPr>
          <a:xfrm rot="10069706">
            <a:off x="2622056" y="1652923"/>
            <a:ext cx="2071308" cy="1177506"/>
          </a:xfrm>
          <a:prstGeom prst="triangle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 rot="9989193">
            <a:off x="533400" y="1990600"/>
            <a:ext cx="3256790" cy="329336"/>
          </a:xfrm>
          <a:prstGeom prst="parallelogram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3"/>
          <p:cNvGrpSpPr/>
          <p:nvPr/>
        </p:nvGrpSpPr>
        <p:grpSpPr>
          <a:xfrm>
            <a:off x="3740403" y="1614646"/>
            <a:ext cx="4267200" cy="3733800"/>
            <a:chOff x="2438400" y="2514600"/>
            <a:chExt cx="4267200" cy="3733800"/>
          </a:xfrm>
        </p:grpSpPr>
        <p:sp>
          <p:nvSpPr>
            <p:cNvPr id="11" name="Rectangle 10"/>
            <p:cNvSpPr/>
            <p:nvPr/>
          </p:nvSpPr>
          <p:spPr>
            <a:xfrm>
              <a:off x="2705100" y="2514600"/>
              <a:ext cx="3733800" cy="3048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4686300" y="4229100"/>
              <a:ext cx="3733800" cy="3048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723900" y="4229100"/>
              <a:ext cx="3733800" cy="3048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/>
            <p:cNvSpPr/>
            <p:nvPr/>
          </p:nvSpPr>
          <p:spPr>
            <a:xfrm rot="5400000">
              <a:off x="2438400" y="2514600"/>
              <a:ext cx="1143000" cy="1143000"/>
            </a:xfrm>
            <a:prstGeom prst="rtTriangl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Triangle 15"/>
            <p:cNvSpPr/>
            <p:nvPr/>
          </p:nvSpPr>
          <p:spPr>
            <a:xfrm rot="10800000">
              <a:off x="5562600" y="2514600"/>
              <a:ext cx="1143000" cy="1143000"/>
            </a:xfrm>
            <a:prstGeom prst="rtTriangl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616203" y="2300446"/>
            <a:ext cx="4267200" cy="3733800"/>
            <a:chOff x="2438400" y="2514600"/>
            <a:chExt cx="4267200" cy="3733800"/>
          </a:xfrm>
        </p:grpSpPr>
        <p:sp>
          <p:nvSpPr>
            <p:cNvPr id="6" name="Rectangle 5"/>
            <p:cNvSpPr/>
            <p:nvPr/>
          </p:nvSpPr>
          <p:spPr>
            <a:xfrm>
              <a:off x="2705100" y="2514600"/>
              <a:ext cx="3733800" cy="3048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4686300" y="4229100"/>
              <a:ext cx="3733800" cy="3048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723900" y="4229100"/>
              <a:ext cx="3733800" cy="3048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 rot="5400000">
              <a:off x="2438400" y="2514600"/>
              <a:ext cx="1143000" cy="1143000"/>
            </a:xfrm>
            <a:prstGeom prst="rtTriangl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Triangle 12"/>
            <p:cNvSpPr/>
            <p:nvPr/>
          </p:nvSpPr>
          <p:spPr>
            <a:xfrm rot="10800000">
              <a:off x="5562600" y="2514600"/>
              <a:ext cx="1143000" cy="1143000"/>
            </a:xfrm>
            <a:prstGeom prst="rtTriangl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Parallelogram 19"/>
          <p:cNvSpPr/>
          <p:nvPr/>
        </p:nvSpPr>
        <p:spPr>
          <a:xfrm rot="9989193">
            <a:off x="4800600" y="1976155"/>
            <a:ext cx="3256790" cy="329336"/>
          </a:xfrm>
          <a:prstGeom prst="parallelogram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18592103">
            <a:off x="4328386" y="2208909"/>
            <a:ext cx="1653808" cy="690135"/>
          </a:xfrm>
          <a:prstGeom prst="triangle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10069706">
            <a:off x="6889255" y="1665371"/>
            <a:ext cx="2071308" cy="1177506"/>
          </a:xfrm>
          <a:prstGeom prst="triangle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10269908">
            <a:off x="3737240" y="1997898"/>
            <a:ext cx="2218690" cy="216182"/>
          </a:xfrm>
          <a:prstGeom prst="triangle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4969270" y="1355330"/>
            <a:ext cx="762803" cy="185744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854470" y="1507730"/>
            <a:ext cx="762803" cy="185744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/>
          <p:cNvSpPr/>
          <p:nvPr/>
        </p:nvSpPr>
        <p:spPr>
          <a:xfrm rot="15939446">
            <a:off x="1067711" y="1536032"/>
            <a:ext cx="227706" cy="1208929"/>
          </a:xfrm>
          <a:prstGeom prst="triangle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 rot="20782892">
            <a:off x="6632148" y="701288"/>
            <a:ext cx="2184542" cy="931448"/>
          </a:xfrm>
          <a:prstGeom prst="triangle">
            <a:avLst>
              <a:gd name="adj" fmla="val 50723"/>
            </a:avLst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rved Right Arrow 35"/>
          <p:cNvSpPr/>
          <p:nvPr/>
        </p:nvSpPr>
        <p:spPr>
          <a:xfrm rot="3303599">
            <a:off x="6609360" y="365818"/>
            <a:ext cx="318922" cy="1306608"/>
          </a:xfrm>
          <a:prstGeom prst="curved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Isosceles Triangle 36"/>
          <p:cNvSpPr/>
          <p:nvPr/>
        </p:nvSpPr>
        <p:spPr>
          <a:xfrm rot="20660847">
            <a:off x="2447348" y="658427"/>
            <a:ext cx="2184542" cy="931448"/>
          </a:xfrm>
          <a:prstGeom prst="triangle">
            <a:avLst>
              <a:gd name="adj" fmla="val 50723"/>
            </a:avLst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rved Right Arrow 37"/>
          <p:cNvSpPr/>
          <p:nvPr/>
        </p:nvSpPr>
        <p:spPr>
          <a:xfrm rot="18051653" flipH="1">
            <a:off x="4239796" y="-128337"/>
            <a:ext cx="580750" cy="1863483"/>
          </a:xfrm>
          <a:prstGeom prst="curvedRightArrow">
            <a:avLst>
              <a:gd name="adj1" fmla="val 25000"/>
              <a:gd name="adj2" fmla="val 50000"/>
              <a:gd name="adj3" fmla="val 71365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50450" y="3313093"/>
            <a:ext cx="256955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Did I make 2 different sizes of</a:t>
            </a:r>
          </a:p>
          <a:p>
            <a:pPr algn="ctr"/>
            <a:r>
              <a:rPr lang="en-US" sz="1400" dirty="0" smtClean="0"/>
              <a:t>gusset plate? I can’t remember…</a:t>
            </a:r>
          </a:p>
          <a:p>
            <a:pPr algn="ctr"/>
            <a:r>
              <a:rPr lang="en-US" sz="1400" dirty="0" smtClean="0"/>
              <a:t>if so, the big ones go here,</a:t>
            </a:r>
          </a:p>
          <a:p>
            <a:pPr algn="ctr"/>
            <a:r>
              <a:rPr lang="en-US" sz="1400" dirty="0" smtClean="0"/>
              <a:t>and here…</a:t>
            </a:r>
          </a:p>
        </p:txBody>
      </p:sp>
      <p:cxnSp>
        <p:nvCxnSpPr>
          <p:cNvPr id="40" name="Straight Arrow Connector 39"/>
          <p:cNvCxnSpPr>
            <a:stCxn id="39" idx="0"/>
          </p:cNvCxnSpPr>
          <p:nvPr/>
        </p:nvCxnSpPr>
        <p:spPr>
          <a:xfrm rot="5400000" flipH="1" flipV="1">
            <a:off x="5892566" y="1814260"/>
            <a:ext cx="1941492" cy="1056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8600" y="228600"/>
            <a:ext cx="408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Four and a half –connect on top too: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3081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Extending is straightforward…. 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838436" y="1344356"/>
            <a:ext cx="7141038" cy="4523044"/>
            <a:chOff x="838436" y="1344356"/>
            <a:chExt cx="7141038" cy="4523044"/>
          </a:xfrm>
        </p:grpSpPr>
        <p:sp>
          <p:nvSpPr>
            <p:cNvPr id="48" name="Right Triangle 47"/>
            <p:cNvSpPr/>
            <p:nvPr/>
          </p:nvSpPr>
          <p:spPr>
            <a:xfrm rot="10800000">
              <a:off x="6705836" y="2001155"/>
              <a:ext cx="627373" cy="742045"/>
            </a:xfrm>
            <a:prstGeom prst="rtTriangl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 rot="5400000">
              <a:off x="4344727" y="2038536"/>
              <a:ext cx="742045" cy="627373"/>
            </a:xfrm>
            <a:prstGeom prst="rtTriangl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3367678" y="3566758"/>
              <a:ext cx="2424015" cy="1673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arallelogram 43"/>
            <p:cNvSpPr/>
            <p:nvPr/>
          </p:nvSpPr>
          <p:spPr>
            <a:xfrm rot="9989193">
              <a:off x="3200871" y="3237894"/>
              <a:ext cx="1787597" cy="213808"/>
            </a:xfrm>
            <a:prstGeom prst="parallelogram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Parallelogram 41"/>
            <p:cNvSpPr/>
            <p:nvPr/>
          </p:nvSpPr>
          <p:spPr>
            <a:xfrm rot="9989193">
              <a:off x="4891825" y="2780694"/>
              <a:ext cx="1787597" cy="213808"/>
            </a:xfrm>
            <a:prstGeom prst="parallelogram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 rot="10069706">
              <a:off x="1984864" y="3023007"/>
              <a:ext cx="1136906" cy="764447"/>
            </a:xfrm>
            <a:prstGeom prst="triangl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Parallelogram 30"/>
            <p:cNvSpPr/>
            <p:nvPr/>
          </p:nvSpPr>
          <p:spPr>
            <a:xfrm rot="9989193">
              <a:off x="2591456" y="2787625"/>
              <a:ext cx="1787597" cy="213808"/>
            </a:xfrm>
            <a:prstGeom prst="parallelogram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 rot="9989193">
              <a:off x="838436" y="3242230"/>
              <a:ext cx="1787597" cy="213808"/>
            </a:xfrm>
            <a:prstGeom prst="parallelogram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3"/>
            <p:cNvGrpSpPr/>
            <p:nvPr/>
          </p:nvGrpSpPr>
          <p:grpSpPr>
            <a:xfrm>
              <a:off x="2598706" y="2998157"/>
              <a:ext cx="2342194" cy="2424015"/>
              <a:chOff x="2438400" y="2514600"/>
              <a:chExt cx="4267200" cy="3733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705100" y="2514600"/>
                <a:ext cx="3733800" cy="304800"/>
              </a:xfrm>
              <a:prstGeom prst="rect">
                <a:avLst/>
              </a:prstGeom>
              <a:blipFill>
                <a:blip r:embed="rId3" cstate="print"/>
                <a:tile tx="0" ty="0" sx="100000" sy="100000" flip="none" algn="tl"/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5400000">
                <a:off x="4686300" y="4229100"/>
                <a:ext cx="3733800" cy="304800"/>
              </a:xfrm>
              <a:prstGeom prst="rect">
                <a:avLst/>
              </a:prstGeom>
              <a:blipFill>
                <a:blip r:embed="rId3" cstate="print"/>
                <a:tile tx="0" ty="0" sx="100000" sy="100000" flip="none" algn="tl"/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 rot="5400000">
                <a:off x="723900" y="4229100"/>
                <a:ext cx="3733800" cy="304800"/>
              </a:xfrm>
              <a:prstGeom prst="rect">
                <a:avLst/>
              </a:prstGeom>
              <a:blipFill>
                <a:blip r:embed="rId3" cstate="print"/>
                <a:tile tx="0" ty="0" sx="100000" sy="100000" flip="none" algn="tl"/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Triangle 14"/>
              <p:cNvSpPr/>
              <p:nvPr/>
            </p:nvSpPr>
            <p:spPr>
              <a:xfrm rot="5400000">
                <a:off x="2438400" y="2514600"/>
                <a:ext cx="1143000" cy="1143000"/>
              </a:xfrm>
              <a:prstGeom prst="rtTriangle">
                <a:avLst/>
              </a:prstGeom>
              <a:blipFill>
                <a:blip r:embed="rId2" cstate="print"/>
                <a:tile tx="0" ty="0" sx="100000" sy="100000" flip="none" algn="tl"/>
              </a:blip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ight Triangle 15"/>
              <p:cNvSpPr/>
              <p:nvPr/>
            </p:nvSpPr>
            <p:spPr>
              <a:xfrm rot="10800000">
                <a:off x="5562600" y="2514600"/>
                <a:ext cx="1143000" cy="1143000"/>
              </a:xfrm>
              <a:prstGeom prst="rtTriangle">
                <a:avLst/>
              </a:prstGeom>
              <a:blipFill>
                <a:blip r:embed="rId2" cstate="print"/>
                <a:tile tx="0" ty="0" sx="100000" sy="100000" flip="none" algn="tl"/>
              </a:blip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030272" y="3443385"/>
              <a:ext cx="2049420" cy="197879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1930422" y="4571743"/>
              <a:ext cx="2424015" cy="1673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-244473" y="4571743"/>
              <a:ext cx="2424015" cy="1673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Triangle 12"/>
            <p:cNvSpPr/>
            <p:nvPr/>
          </p:nvSpPr>
          <p:spPr>
            <a:xfrm rot="10800000">
              <a:off x="2598706" y="3443385"/>
              <a:ext cx="627373" cy="742045"/>
            </a:xfrm>
            <a:prstGeom prst="rtTriangl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rot="18592103">
              <a:off x="2838480" y="3418577"/>
              <a:ext cx="1073667" cy="378803"/>
            </a:xfrm>
            <a:prstGeom prst="triangl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 rot="10069706">
              <a:off x="4327057" y="3031088"/>
              <a:ext cx="1136906" cy="764447"/>
            </a:xfrm>
            <a:prstGeom prst="triangl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/>
            <p:cNvSpPr/>
            <p:nvPr/>
          </p:nvSpPr>
          <p:spPr>
            <a:xfrm rot="3260685">
              <a:off x="3020578" y="2073205"/>
              <a:ext cx="609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Arrow 40"/>
            <p:cNvSpPr/>
            <p:nvPr/>
          </p:nvSpPr>
          <p:spPr>
            <a:xfrm rot="6708455">
              <a:off x="5929134" y="1458656"/>
              <a:ext cx="609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5653678" y="3566758"/>
              <a:ext cx="2424015" cy="1673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953236" y="2133600"/>
              <a:ext cx="2049420" cy="197879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/>
          </p:nvSpPr>
          <p:spPr>
            <a:xfrm rot="9945206">
              <a:off x="6703432" y="2978691"/>
              <a:ext cx="762129" cy="694973"/>
            </a:xfrm>
            <a:prstGeom prst="triangle">
              <a:avLst>
                <a:gd name="adj" fmla="val 27764"/>
              </a:avLst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ight Arrow 50"/>
            <p:cNvSpPr/>
            <p:nvPr/>
          </p:nvSpPr>
          <p:spPr>
            <a:xfrm rot="12834128">
              <a:off x="7369874" y="3238499"/>
              <a:ext cx="609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1" y="609600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Alternatively, you may find it easier to make a structure like this first, and then connect piece by piece.</a:t>
            </a:r>
          </a:p>
          <a:p>
            <a:r>
              <a:rPr lang="en-US" dirty="0" smtClean="0"/>
              <a:t>This approach is more attractive when you have fewer people helping. </a:t>
            </a:r>
          </a:p>
          <a:p>
            <a:r>
              <a:rPr lang="en-US" dirty="0" smtClean="0"/>
              <a:t>The other approach is better is with more help.</a:t>
            </a:r>
          </a:p>
        </p:txBody>
      </p:sp>
      <p:sp>
        <p:nvSpPr>
          <p:cNvPr id="6" name="Rectangle 5"/>
          <p:cNvSpPr/>
          <p:nvPr/>
        </p:nvSpPr>
        <p:spPr>
          <a:xfrm>
            <a:off x="882903" y="2300446"/>
            <a:ext cx="3733800" cy="3048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2864103" y="4014946"/>
            <a:ext cx="3733800" cy="3048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/>
        </p:nvSpPr>
        <p:spPr>
          <a:xfrm rot="10800000">
            <a:off x="3740403" y="2300446"/>
            <a:ext cx="1143000" cy="1143000"/>
          </a:xfrm>
          <a:prstGeom prst="rtTriangle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arallelogram 19"/>
          <p:cNvSpPr/>
          <p:nvPr/>
        </p:nvSpPr>
        <p:spPr>
          <a:xfrm rot="9989193">
            <a:off x="4800600" y="1976155"/>
            <a:ext cx="3256790" cy="329336"/>
          </a:xfrm>
          <a:prstGeom prst="parallelogram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18592103">
            <a:off x="4328386" y="2208909"/>
            <a:ext cx="1653808" cy="690135"/>
          </a:xfrm>
          <a:prstGeom prst="triangle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10499367">
            <a:off x="3739492" y="2127786"/>
            <a:ext cx="2209036" cy="237901"/>
          </a:xfrm>
          <a:prstGeom prst="triangle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189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Eddie Ray</dc:creator>
  <cp:lastModifiedBy>Victoria Dyer</cp:lastModifiedBy>
  <cp:revision>7</cp:revision>
  <dcterms:created xsi:type="dcterms:W3CDTF">2009-08-25T16:10:55Z</dcterms:created>
  <dcterms:modified xsi:type="dcterms:W3CDTF">2009-08-25T17:11:06Z</dcterms:modified>
</cp:coreProperties>
</file>