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84" r:id="rId5"/>
    <p:sldId id="287" r:id="rId6"/>
    <p:sldId id="298" r:id="rId7"/>
    <p:sldId id="2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4" autoAdjust="0"/>
    <p:restoredTop sz="94899" autoAdjust="0"/>
  </p:normalViewPr>
  <p:slideViewPr>
    <p:cSldViewPr snapToGrid="0" snapToObjects="1" showGuides="1">
      <p:cViewPr varScale="1">
        <p:scale>
          <a:sx n="56" d="100"/>
          <a:sy n="56" d="100"/>
        </p:scale>
        <p:origin x="924" y="66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hyperlink" Target="https://data.montgomerycountymd.gov/Public-Safety/Pedestrian-Violations-ONLY-Traffic-Violations-Rela/esfb-k7mv/about_data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Pedestrian violation-traffic violation analysis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Sayaka Berkley</a:t>
            </a:r>
          </a:p>
          <a:p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903EE91-C1BE-891D-D2F6-E327576833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2634" r="22634"/>
          <a:stretch>
            <a:fillRect/>
          </a:stretch>
        </p:blipFill>
        <p:spPr>
          <a:xfrm>
            <a:off x="6032665" y="1443229"/>
            <a:ext cx="5048742" cy="3832860"/>
          </a:xfrm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: </a:t>
            </a:r>
            <a:r>
              <a:rPr lang="en-US" dirty="0" err="1"/>
              <a:t>dataMontgomery</a:t>
            </a:r>
            <a:endParaRPr lang="en-US" dirty="0"/>
          </a:p>
          <a:p>
            <a:r>
              <a:rPr lang="en-US" sz="12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2"/>
              </a:rPr>
              <a:t>https://data.montgomerycountymd.gov/Public-Safety/Pedestrian-Violations-ONLY-Traffic-Violations-Rela/esfb-k7mv/about_data</a:t>
            </a:r>
            <a:r>
              <a:rPr lang="en-US" sz="1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endParaRPr lang="en-US" sz="12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sz="1800" u="sng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9,334 rows </a:t>
            </a:r>
          </a:p>
          <a:p>
            <a:r>
              <a:rPr lang="en-US" sz="1800" u="sng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43 columns</a:t>
            </a:r>
          </a:p>
          <a:p>
            <a:r>
              <a:rPr lang="en-US" sz="1800" u="sng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Daily base update</a:t>
            </a:r>
            <a:endParaRPr lang="en-US" u="sng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12828E4-7391-4993-B53A-1C564B063F5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9834" r="29834"/>
          <a:stretch>
            <a:fillRect/>
          </a:stretch>
        </p:blipFill>
        <p:spPr>
          <a:xfrm>
            <a:off x="8354424" y="232333"/>
            <a:ext cx="3634376" cy="6168571"/>
          </a:xfrm>
        </p:spPr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71C7-88A9-5469-FE79-3EEB526E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plan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652CA0-344B-07D6-91D5-3B52FBA8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90BCB-135A-0DF1-50EB-F3B81EB53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Pedestrian violation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E45C3-B235-B84B-7B20-0858FDF4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DB6C25-FEF8-2D95-BDC7-F5383FDFD801}"/>
              </a:ext>
            </a:extLst>
          </p:cNvPr>
          <p:cNvSpPr txBox="1"/>
          <p:nvPr/>
        </p:nvSpPr>
        <p:spPr>
          <a:xfrm>
            <a:off x="779181" y="1656169"/>
            <a:ext cx="972529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Georgia" panose="02040502050405020303" pitchFamily="18" charset="0"/>
              </a:rPr>
              <a:t>Map visualization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Georgia" panose="02040502050405020303" pitchFamily="18" charset="0"/>
              </a:rPr>
              <a:t>Heat map of violation types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Georgia" panose="02040502050405020303" pitchFamily="18" charset="0"/>
              </a:rPr>
              <a:t>Differences by race, age, etc.?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Georgia" panose="02040502050405020303" pitchFamily="18" charset="0"/>
              </a:rPr>
              <a:t>Location of violations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Georgia" panose="02040502050405020303" pitchFamily="18" charset="0"/>
              </a:rPr>
              <a:t>Arrest type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Georgia" panose="02040502050405020303" pitchFamily="18" charset="0"/>
              </a:rPr>
              <a:t>Date of stop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B507D6-6430-40AB-1EDA-F7A545396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172" y="1656169"/>
            <a:ext cx="5559015" cy="2954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124295-8827-430C-EA92-3E87BE515935}"/>
              </a:ext>
            </a:extLst>
          </p:cNvPr>
          <p:cNvSpPr txBox="1"/>
          <p:nvPr/>
        </p:nvSpPr>
        <p:spPr>
          <a:xfrm>
            <a:off x="2656064" y="4799196"/>
            <a:ext cx="7374147" cy="2036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Is this just a place with more violators, or does it involve racism, etc.?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Are there areas, days, or times when these violations are more likely to occur?</a:t>
            </a:r>
            <a:endParaRPr lang="en-US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Are there differences based on race or other factors? etc., I wanted to analyze the data to avoid trouble as much as possible, as no one wants to be involved in an accident.</a:t>
            </a:r>
            <a:endParaRPr lang="en-US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0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Sayaka Berkley</a:t>
            </a:r>
          </a:p>
          <a:p>
            <a:r>
              <a:rPr lang="en-US" dirty="0"/>
              <a:t>sberkley@montgomerycollege.edu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3" name="Picture Placeholder 32" descr="Opened package with a pink shirt in it">
            <a:extLst>
              <a:ext uri="{FF2B5EF4-FFF2-40B4-BE49-F238E27FC236}">
                <a16:creationId xmlns:a16="http://schemas.microsoft.com/office/drawing/2014/main" id="{1D963291-0332-DAB6-6090-6778FC7899B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7" b="7"/>
          <a:stretch/>
        </p:blipFill>
        <p:spPr/>
      </p:pic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{124FA7E9-538A-4A58-A9D0-731C22DE01F8}tf11429527_win32</Template>
  <TotalTime>33</TotalTime>
  <Words>147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Century Gothic</vt:lpstr>
      <vt:lpstr>DM Sans Medium</vt:lpstr>
      <vt:lpstr>Georgia</vt:lpstr>
      <vt:lpstr>Karla</vt:lpstr>
      <vt:lpstr>Times New Roman</vt:lpstr>
      <vt:lpstr>Univers Condensed Light</vt:lpstr>
      <vt:lpstr>Office Theme</vt:lpstr>
      <vt:lpstr>Pedestrian violation-traffic violation analysis</vt:lpstr>
      <vt:lpstr>Introduction </vt:lpstr>
      <vt:lpstr>Data analysis plan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Sayaka Berkley</dc:creator>
  <cp:lastModifiedBy>Sayaka Berkley</cp:lastModifiedBy>
  <cp:revision>2</cp:revision>
  <dcterms:created xsi:type="dcterms:W3CDTF">2024-09-18T23:37:41Z</dcterms:created>
  <dcterms:modified xsi:type="dcterms:W3CDTF">2024-09-19T00:10:47Z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