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2CE5-93A2-364D-AC57-58A0188DAAD2}" type="datetimeFigureOut">
              <a:rPr lang="en-US" smtClean="0"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5B7-931A-F24B-AA0E-337D481335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798" y="5105399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V8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798" y="4190999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798" y="3276599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easysync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798" y="2362199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Etherpad</a:t>
            </a:r>
            <a:endParaRPr lang="en-US" dirty="0"/>
          </a:p>
        </p:txBody>
      </p:sp>
      <p:sp>
        <p:nvSpPr>
          <p:cNvPr id="9" name="L-Shape 8"/>
          <p:cNvSpPr/>
          <p:nvPr/>
        </p:nvSpPr>
        <p:spPr>
          <a:xfrm rot="10800000">
            <a:off x="2590797" y="1066797"/>
            <a:ext cx="5486403" cy="4953002"/>
          </a:xfrm>
          <a:prstGeom prst="corner">
            <a:avLst>
              <a:gd name="adj1" fmla="val 19754"/>
              <a:gd name="adj2" fmla="val 591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398" y="12514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Rails</a:t>
            </a:r>
          </a:p>
        </p:txBody>
      </p:sp>
      <p:sp>
        <p:nvSpPr>
          <p:cNvPr id="11" name="Can 10"/>
          <p:cNvSpPr/>
          <p:nvPr/>
        </p:nvSpPr>
        <p:spPr>
          <a:xfrm>
            <a:off x="762000" y="4190999"/>
            <a:ext cx="1447800" cy="182880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SQLite3</a:t>
            </a:r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 rot="5400000">
            <a:off x="3543298" y="2209799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</p:cNvCxnSpPr>
          <p:nvPr/>
        </p:nvCxnSpPr>
        <p:spPr>
          <a:xfrm rot="10800000" flipV="1">
            <a:off x="1600199" y="1556005"/>
            <a:ext cx="990599" cy="26349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6" idx="1"/>
            <a:endCxn id="11" idx="1"/>
          </p:cNvCxnSpPr>
          <p:nvPr/>
        </p:nvCxnSpPr>
        <p:spPr>
          <a:xfrm rot="10800000" flipV="1">
            <a:off x="1485900" y="3733799"/>
            <a:ext cx="1104898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791198" y="2971799"/>
            <a:ext cx="17526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Integration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91198" y="3809999"/>
            <a:ext cx="1752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791198" y="4800599"/>
            <a:ext cx="1752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Comments, Annotations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43198" y="1251463"/>
            <a:ext cx="2209800" cy="5773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View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91198" y="2362993"/>
            <a:ext cx="1752600" cy="5326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52400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Scholar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</dc:creator>
  <cp:lastModifiedBy>Joe</cp:lastModifiedBy>
  <cp:revision>2</cp:revision>
  <dcterms:created xsi:type="dcterms:W3CDTF">2011-08-29T13:27:06Z</dcterms:created>
  <dcterms:modified xsi:type="dcterms:W3CDTF">2011-08-29T13:38:40Z</dcterms:modified>
</cp:coreProperties>
</file>