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46DEB4-C681-4F8B-814F-8916C5EC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123B84-2FAC-473E-B6F7-2370CE3C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A8EBD7-DE59-4202-AD62-24DC09CD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279403-27F1-4A83-808B-7F38CE71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D4FE4D-BAF4-4F69-84C6-24445023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1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8A7F5C-BFCE-4D27-B7E7-B0CB6E2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B6B5C1-5536-408A-AC64-837B0B9F3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436A3F-1DFC-4D60-8F80-93392D31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D77D0-9DBC-4D13-835A-849AB9A1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260644-CF5A-49AE-B7D0-93D1D19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4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61FA68-D6FB-48BA-8F28-2916288A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E89DD86-E19F-4087-8ED6-88644FAF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B5E14A-B2C0-4548-84D3-06C8B5F2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3DA057-62B4-4ACF-BB9A-F5FC34B9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AB9706-9700-4CE4-AA03-8CD6667C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6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097B3E-1680-4AFF-9F2E-63A8B8C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B2E82F-D0F0-415F-B727-46EBAACE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6D3A85-7A93-4D8E-AE23-C413E4A3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087AC0-044D-4117-85D5-025DB261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A70A66-3A21-4019-B1A1-AA72BEC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1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93406-620F-40F3-8EAC-FCB3D57B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F35148-5F37-4D7D-8464-3E2BAF68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ABD179-2268-47EE-A423-12AA91A1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B22B16-666D-4DFF-8FEB-D04A2A9C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7A4784-A4C3-4985-B380-797582F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2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12D092-A0C7-470A-904A-A7AEE6B7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9E552C-03BF-494F-B0FF-CB548563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4819A9E-1199-4DE0-94D7-F3A65B02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C07F2E-E293-496E-9F14-280DF1E0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25018B-A6E5-4324-80E9-8EED33CB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BE846F-C597-4909-91F8-8C4658FB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5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DD1C6F-3DF7-4110-A24C-5E38E075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20CB54-374B-4907-8437-14F95BAE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71E1D6-4D2F-49B0-9E7B-79E65D36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357C21-81A9-4CB2-9375-677F6867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FCE367-D0AE-4AD0-B028-01065055E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995FF01-F76D-463C-8C5C-0BBDA90D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110759A-58A0-4F00-B1CE-2B616C24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2256CBA-4599-4BA2-8F55-BE761C6B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03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5A6746-AB85-4537-817F-FAB96E3E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6C5E3B0-CA20-423E-8765-D0FF247E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84BB5BF-E908-4F6C-9C7D-3D016389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BF23B2A-2A6A-49B5-AF52-EF66A868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4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1B01D76-1378-4612-AAC6-1D25A46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7616FB4-7CD3-4310-AFB0-AAD0082B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45C989-AAA1-4B2F-9277-53CDF12E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0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67B0E-038B-40F0-81B6-3D61D59B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30AC4E-04C0-4A88-853A-789D193D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C8F587-0D61-473A-B756-DDF4EF59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F9B214-62CA-4A44-936D-30759D1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AD1449-07BE-43C2-BBBE-90B98D6A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6DD2DC-443F-4CF5-A5A1-28123A6A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6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FEFC82-D6C9-448E-B4D4-FEFB2DF8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246D68C-84A2-4DDD-A6F9-526107CF0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0BA21E-FF80-4BA2-B0FA-32454556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07DA61-23AC-4726-B948-7DACA29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9226B9-148A-4070-A712-E405723C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66C57C-510D-47FC-A342-27E43C8E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44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7320F4F-6E66-4717-91F2-19C9A3D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E121BF-71A6-4586-83A1-340AC9B3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F3173C-09A7-496D-890A-12BD03747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8706-FF9C-4609-9BF8-8E4709727AE1}" type="datetimeFigureOut">
              <a:rPr lang="tr-TR" smtClean="0"/>
              <a:t>19.08.2023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3ADC8B-6380-42B6-86E8-CDA88B95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2DF287-FD29-446A-9719-6E9624AB8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5389-C2FF-4B2C-A1AA-60A8BB1548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3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frPnuu3xxr7BOZ_F-Uldbj3JK9RE_X9#scrollTo=CIo8IT7zxB9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frPnuu3xxr7BOZ_F-Uldbj3JK9RE_X9#scrollTo=CIo8IT7zxB9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frPnuu3xxr7BOZ_F-Uldbj3JK9RE_X9#scrollTo=CIo8IT7zxB9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frPnuu3xxr7BOZ_F-Uldbj3JK9RE_X9#scrollTo=CIo8IT7zxB9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C6DB7-DFB9-4690-BC91-47E9FA61E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9FF561-5339-41EC-88E1-98E6C1DD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C134519-05FC-40BB-B88C-F305AF05B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E98B324-3108-412C-84EC-4B60225494BF}"/>
              </a:ext>
            </a:extLst>
          </p:cNvPr>
          <p:cNvSpPr txBox="1"/>
          <p:nvPr/>
        </p:nvSpPr>
        <p:spPr>
          <a:xfrm>
            <a:off x="2003461" y="5550971"/>
            <a:ext cx="5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hlinkClick r:id="rId3"/>
              </a:rPr>
              <a:t>Bugbul_algoritma.ipynb</a:t>
            </a:r>
            <a:r>
              <a:rPr lang="tr-TR" dirty="0">
                <a:hlinkClick r:id="rId3"/>
              </a:rPr>
              <a:t> - </a:t>
            </a:r>
            <a:r>
              <a:rPr lang="tr-TR" dirty="0" err="1">
                <a:hlinkClick r:id="rId3"/>
              </a:rPr>
              <a:t>Colaboratory</a:t>
            </a:r>
            <a:r>
              <a:rPr lang="tr-TR" dirty="0">
                <a:hlinkClick r:id="rId3"/>
              </a:rPr>
              <a:t> (google.com)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09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4D4740E-F43E-4327-9577-D7A79029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" y="-123290"/>
            <a:ext cx="11699110" cy="6580750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C5B53A3-4E6F-4D51-8A82-17F1B64D984B}"/>
              </a:ext>
            </a:extLst>
          </p:cNvPr>
          <p:cNvSpPr txBox="1"/>
          <p:nvPr/>
        </p:nvSpPr>
        <p:spPr>
          <a:xfrm>
            <a:off x="2155861" y="5703371"/>
            <a:ext cx="5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hlinkClick r:id="rId3"/>
              </a:rPr>
              <a:t>Bugbul_algoritma.ipynb</a:t>
            </a:r>
            <a:r>
              <a:rPr lang="tr-TR" dirty="0">
                <a:hlinkClick r:id="rId3"/>
              </a:rPr>
              <a:t> - </a:t>
            </a:r>
            <a:r>
              <a:rPr lang="tr-TR" dirty="0" err="1">
                <a:hlinkClick r:id="rId3"/>
              </a:rPr>
              <a:t>Colaboratory</a:t>
            </a:r>
            <a:r>
              <a:rPr lang="tr-TR" dirty="0">
                <a:hlinkClick r:id="rId3"/>
              </a:rPr>
              <a:t> (google.com)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113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1CBA5E7-510F-4AAD-9113-F3D4A659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9" y="343729"/>
            <a:ext cx="11580926" cy="6514271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4E80BF5-0300-4CE6-9C2E-098164B86370}"/>
              </a:ext>
            </a:extLst>
          </p:cNvPr>
          <p:cNvSpPr txBox="1"/>
          <p:nvPr/>
        </p:nvSpPr>
        <p:spPr>
          <a:xfrm>
            <a:off x="2155004" y="575893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hlinkClick r:id="rId3"/>
              </a:rPr>
              <a:t>Bugbul_algoritma.ipynb</a:t>
            </a:r>
            <a:r>
              <a:rPr lang="tr-TR" dirty="0">
                <a:hlinkClick r:id="rId3"/>
              </a:rPr>
              <a:t> - </a:t>
            </a:r>
            <a:r>
              <a:rPr lang="tr-TR" dirty="0" err="1">
                <a:hlinkClick r:id="rId3"/>
              </a:rPr>
              <a:t>Colaboratory</a:t>
            </a:r>
            <a:r>
              <a:rPr lang="tr-TR" dirty="0">
                <a:hlinkClick r:id="rId3"/>
              </a:rPr>
              <a:t> (google.com)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80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E77A0E8-A030-4659-ABB3-47A95EB8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6" y="156266"/>
            <a:ext cx="10777590" cy="618525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8D78E13-54B3-4D5F-A697-E2BAB0476DC3}"/>
              </a:ext>
            </a:extLst>
          </p:cNvPr>
          <p:cNvSpPr txBox="1"/>
          <p:nvPr/>
        </p:nvSpPr>
        <p:spPr>
          <a:xfrm>
            <a:off x="4959850" y="58797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hlinkClick r:id="rId3"/>
              </a:rPr>
              <a:t>Bugbul_algoritma.ipynb</a:t>
            </a:r>
            <a:r>
              <a:rPr lang="tr-TR" dirty="0">
                <a:hlinkClick r:id="rId3"/>
              </a:rPr>
              <a:t> - </a:t>
            </a:r>
            <a:r>
              <a:rPr lang="tr-TR" dirty="0" err="1">
                <a:hlinkClick r:id="rId3"/>
              </a:rPr>
              <a:t>Colaboratory</a:t>
            </a:r>
            <a:r>
              <a:rPr lang="tr-TR" dirty="0">
                <a:hlinkClick r:id="rId3"/>
              </a:rPr>
              <a:t> (google.com)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28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EE7EC9-01E6-4BC7-8E22-38CFFAB8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33A9C51-A96C-4A07-BF5B-920C9585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40375CA-82BE-4824-9DB5-4189CEEC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31F1924-803B-44A5-9D46-90D4B53D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48</Words>
  <Application>Microsoft Office PowerPoint</Application>
  <PresentationFormat>Geniş ekran</PresentationFormat>
  <Paragraphs>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15</cp:revision>
  <dcterms:created xsi:type="dcterms:W3CDTF">2023-08-19T07:16:18Z</dcterms:created>
  <dcterms:modified xsi:type="dcterms:W3CDTF">2023-08-22T08:58:01Z</dcterms:modified>
</cp:coreProperties>
</file>