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6"/>
  </p:notesMasterIdLst>
  <p:sldIdLst>
    <p:sldId id="256" r:id="rId2"/>
    <p:sldId id="260" r:id="rId3"/>
    <p:sldId id="261" r:id="rId4"/>
    <p:sldId id="263" r:id="rId5"/>
    <p:sldId id="264" r:id="rId6"/>
    <p:sldId id="262" r:id="rId7"/>
    <p:sldId id="268" r:id="rId8"/>
    <p:sldId id="267" r:id="rId9"/>
    <p:sldId id="269" r:id="rId10"/>
    <p:sldId id="271" r:id="rId11"/>
    <p:sldId id="270" r:id="rId12"/>
    <p:sldId id="272" r:id="rId13"/>
    <p:sldId id="273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294D4-2EE9-4868-84B9-4D48B8CBB67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662F17D-BCE5-4345-A1DE-A3F01610D58B}">
      <dgm:prSet phldrT="[Texto]" custT="1"/>
      <dgm:spPr/>
      <dgm:t>
        <a:bodyPr/>
        <a:lstStyle/>
        <a:p>
          <a:pPr>
            <a:buNone/>
          </a:pPr>
          <a:r>
            <a:rPr lang="en-US" sz="21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Understand</a:t>
          </a:r>
          <a:r>
            <a:rPr lang="pt-BR" sz="21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 </a:t>
          </a:r>
          <a:r>
            <a:rPr lang="pt-BR" sz="2100" kern="1200" dirty="0" err="1"/>
            <a:t>client`s</a:t>
          </a:r>
          <a:r>
            <a:rPr lang="pt-BR" sz="2100" kern="1200" dirty="0"/>
            <a:t> </a:t>
          </a:r>
          <a:r>
            <a:rPr lang="pt-BR" sz="2100" kern="1200" dirty="0" err="1"/>
            <a:t>preferences</a:t>
          </a:r>
          <a:endParaRPr lang="en-US" sz="2100" kern="1200" dirty="0"/>
        </a:p>
      </dgm:t>
    </dgm:pt>
    <dgm:pt modelId="{2AA00D6F-C5CE-4073-8CCE-E6E0CD622F5C}" type="parTrans" cxnId="{28D55BA1-1F2F-4892-90B5-A55FCB8668B7}">
      <dgm:prSet/>
      <dgm:spPr/>
      <dgm:t>
        <a:bodyPr/>
        <a:lstStyle/>
        <a:p>
          <a:endParaRPr lang="en-US"/>
        </a:p>
      </dgm:t>
    </dgm:pt>
    <dgm:pt modelId="{F678E24E-CD8F-482A-A983-A5D18B9B25DF}" type="sibTrans" cxnId="{28D55BA1-1F2F-4892-90B5-A55FCB8668B7}">
      <dgm:prSet/>
      <dgm:spPr/>
      <dgm:t>
        <a:bodyPr/>
        <a:lstStyle/>
        <a:p>
          <a:endParaRPr lang="en-US"/>
        </a:p>
      </dgm:t>
    </dgm:pt>
    <dgm:pt modelId="{4F10BCED-83F9-4651-BF22-4BE471CD9A59}">
      <dgm:prSet phldrT="[Texto]"/>
      <dgm:spPr/>
      <dgm:t>
        <a:bodyPr/>
        <a:lstStyle/>
        <a:p>
          <a:pPr>
            <a:buNone/>
          </a:pPr>
          <a:r>
            <a:rPr lang="pt-BR" dirty="0" err="1"/>
            <a:t>Product</a:t>
          </a:r>
          <a:r>
            <a:rPr lang="pt-BR" dirty="0"/>
            <a:t> </a:t>
          </a:r>
          <a:r>
            <a:rPr lang="pt-BR" dirty="0" err="1"/>
            <a:t>improvement</a:t>
          </a:r>
          <a:endParaRPr lang="en-US" dirty="0"/>
        </a:p>
      </dgm:t>
    </dgm:pt>
    <dgm:pt modelId="{C9D5257A-E382-481F-89DF-B85A98BED406}" type="parTrans" cxnId="{53194A0F-AF2C-4A14-93AC-05E4A7EEBB39}">
      <dgm:prSet/>
      <dgm:spPr/>
      <dgm:t>
        <a:bodyPr/>
        <a:lstStyle/>
        <a:p>
          <a:endParaRPr lang="en-US"/>
        </a:p>
      </dgm:t>
    </dgm:pt>
    <dgm:pt modelId="{3501EDED-DBE7-4E22-B2D5-FAAC66C474A4}" type="sibTrans" cxnId="{53194A0F-AF2C-4A14-93AC-05E4A7EEBB39}">
      <dgm:prSet/>
      <dgm:spPr/>
      <dgm:t>
        <a:bodyPr/>
        <a:lstStyle/>
        <a:p>
          <a:endParaRPr lang="en-US"/>
        </a:p>
      </dgm:t>
    </dgm:pt>
    <dgm:pt modelId="{3B071EBE-C9EA-44E0-ADE7-DE84B1854B26}">
      <dgm:prSet phldrT="[Texto]"/>
      <dgm:spPr/>
      <dgm:t>
        <a:bodyPr/>
        <a:lstStyle/>
        <a:p>
          <a:pPr>
            <a:buNone/>
          </a:pPr>
          <a:r>
            <a:rPr lang="pt-BR" dirty="0"/>
            <a:t>More Sales</a:t>
          </a:r>
        </a:p>
        <a:p>
          <a:pPr>
            <a:buNone/>
          </a:pPr>
          <a:r>
            <a:rPr lang="pt-BR" dirty="0"/>
            <a:t>$$$</a:t>
          </a:r>
          <a:endParaRPr lang="en-US" dirty="0"/>
        </a:p>
      </dgm:t>
    </dgm:pt>
    <dgm:pt modelId="{5E5511A4-363F-4F56-A66A-7DAF82D6EAA9}" type="parTrans" cxnId="{C945F28C-C7A7-4702-8FAF-34B6A17AA96C}">
      <dgm:prSet/>
      <dgm:spPr/>
      <dgm:t>
        <a:bodyPr/>
        <a:lstStyle/>
        <a:p>
          <a:endParaRPr lang="en-US"/>
        </a:p>
      </dgm:t>
    </dgm:pt>
    <dgm:pt modelId="{B4ED2D99-2ED4-4FFE-972B-524C7492064B}" type="sibTrans" cxnId="{C945F28C-C7A7-4702-8FAF-34B6A17AA96C}">
      <dgm:prSet/>
      <dgm:spPr/>
      <dgm:t>
        <a:bodyPr/>
        <a:lstStyle/>
        <a:p>
          <a:endParaRPr lang="en-US"/>
        </a:p>
      </dgm:t>
    </dgm:pt>
    <dgm:pt modelId="{B38F846A-22BF-4F59-A7E8-CE17428AB8AF}" type="pres">
      <dgm:prSet presAssocID="{5D2294D4-2EE9-4868-84B9-4D48B8CBB679}" presName="Name0" presStyleCnt="0">
        <dgm:presLayoutVars>
          <dgm:dir/>
          <dgm:resizeHandles val="exact"/>
        </dgm:presLayoutVars>
      </dgm:prSet>
      <dgm:spPr/>
    </dgm:pt>
    <dgm:pt modelId="{916ED078-4FFA-4DC8-A086-C9F7E6825986}" type="pres">
      <dgm:prSet presAssocID="{1662F17D-BCE5-4345-A1DE-A3F01610D58B}" presName="node" presStyleLbl="node1" presStyleIdx="0" presStyleCnt="3" custLinFactNeighborX="-19765" custLinFactNeighborY="-19670">
        <dgm:presLayoutVars>
          <dgm:bulletEnabled val="1"/>
        </dgm:presLayoutVars>
      </dgm:prSet>
      <dgm:spPr/>
    </dgm:pt>
    <dgm:pt modelId="{E29993B5-905C-4130-8989-6D8FBE573A6A}" type="pres">
      <dgm:prSet presAssocID="{F678E24E-CD8F-482A-A983-A5D18B9B25DF}" presName="sibTrans" presStyleLbl="sibTrans2D1" presStyleIdx="0" presStyleCnt="2"/>
      <dgm:spPr/>
    </dgm:pt>
    <dgm:pt modelId="{E45364AD-9970-4EB7-93C5-DC1776297E23}" type="pres">
      <dgm:prSet presAssocID="{F678E24E-CD8F-482A-A983-A5D18B9B25DF}" presName="connectorText" presStyleLbl="sibTrans2D1" presStyleIdx="0" presStyleCnt="2"/>
      <dgm:spPr/>
    </dgm:pt>
    <dgm:pt modelId="{F25B4E9E-B086-41EE-8440-258F18639499}" type="pres">
      <dgm:prSet presAssocID="{4F10BCED-83F9-4651-BF22-4BE471CD9A59}" presName="node" presStyleLbl="node1" presStyleIdx="1" presStyleCnt="3">
        <dgm:presLayoutVars>
          <dgm:bulletEnabled val="1"/>
        </dgm:presLayoutVars>
      </dgm:prSet>
      <dgm:spPr/>
    </dgm:pt>
    <dgm:pt modelId="{EB28A353-0182-4A62-817C-43683EEAF4DF}" type="pres">
      <dgm:prSet presAssocID="{3501EDED-DBE7-4E22-B2D5-FAAC66C474A4}" presName="sibTrans" presStyleLbl="sibTrans2D1" presStyleIdx="1" presStyleCnt="2"/>
      <dgm:spPr/>
    </dgm:pt>
    <dgm:pt modelId="{2D151CC0-F63C-43C6-AD75-70DF976562E7}" type="pres">
      <dgm:prSet presAssocID="{3501EDED-DBE7-4E22-B2D5-FAAC66C474A4}" presName="connectorText" presStyleLbl="sibTrans2D1" presStyleIdx="1" presStyleCnt="2"/>
      <dgm:spPr/>
    </dgm:pt>
    <dgm:pt modelId="{BAA64D37-251E-4870-A868-5792BBDDFD3F}" type="pres">
      <dgm:prSet presAssocID="{3B071EBE-C9EA-44E0-ADE7-DE84B1854B26}" presName="node" presStyleLbl="node1" presStyleIdx="2" presStyleCnt="3">
        <dgm:presLayoutVars>
          <dgm:bulletEnabled val="1"/>
        </dgm:presLayoutVars>
      </dgm:prSet>
      <dgm:spPr/>
    </dgm:pt>
  </dgm:ptLst>
  <dgm:cxnLst>
    <dgm:cxn modelId="{53194A0F-AF2C-4A14-93AC-05E4A7EEBB39}" srcId="{5D2294D4-2EE9-4868-84B9-4D48B8CBB679}" destId="{4F10BCED-83F9-4651-BF22-4BE471CD9A59}" srcOrd="1" destOrd="0" parTransId="{C9D5257A-E382-481F-89DF-B85A98BED406}" sibTransId="{3501EDED-DBE7-4E22-B2D5-FAAC66C474A4}"/>
    <dgm:cxn modelId="{2E616D2B-8F3D-41D0-BC80-FC4856C6D831}" type="presOf" srcId="{3501EDED-DBE7-4E22-B2D5-FAAC66C474A4}" destId="{EB28A353-0182-4A62-817C-43683EEAF4DF}" srcOrd="0" destOrd="0" presId="urn:microsoft.com/office/officeart/2005/8/layout/process1"/>
    <dgm:cxn modelId="{6A0C0677-6406-4E7B-84FB-2579BED771DB}" type="presOf" srcId="{1662F17D-BCE5-4345-A1DE-A3F01610D58B}" destId="{916ED078-4FFA-4DC8-A086-C9F7E6825986}" srcOrd="0" destOrd="0" presId="urn:microsoft.com/office/officeart/2005/8/layout/process1"/>
    <dgm:cxn modelId="{C945F28C-C7A7-4702-8FAF-34B6A17AA96C}" srcId="{5D2294D4-2EE9-4868-84B9-4D48B8CBB679}" destId="{3B071EBE-C9EA-44E0-ADE7-DE84B1854B26}" srcOrd="2" destOrd="0" parTransId="{5E5511A4-363F-4F56-A66A-7DAF82D6EAA9}" sibTransId="{B4ED2D99-2ED4-4FFE-972B-524C7492064B}"/>
    <dgm:cxn modelId="{28D55BA1-1F2F-4892-90B5-A55FCB8668B7}" srcId="{5D2294D4-2EE9-4868-84B9-4D48B8CBB679}" destId="{1662F17D-BCE5-4345-A1DE-A3F01610D58B}" srcOrd="0" destOrd="0" parTransId="{2AA00D6F-C5CE-4073-8CCE-E6E0CD622F5C}" sibTransId="{F678E24E-CD8F-482A-A983-A5D18B9B25DF}"/>
    <dgm:cxn modelId="{D4F32BC8-7333-4CE4-8586-23FBAA777906}" type="presOf" srcId="{3501EDED-DBE7-4E22-B2D5-FAAC66C474A4}" destId="{2D151CC0-F63C-43C6-AD75-70DF976562E7}" srcOrd="1" destOrd="0" presId="urn:microsoft.com/office/officeart/2005/8/layout/process1"/>
    <dgm:cxn modelId="{DB9D99D2-3579-4036-8FA2-B0D682FF52F6}" type="presOf" srcId="{4F10BCED-83F9-4651-BF22-4BE471CD9A59}" destId="{F25B4E9E-B086-41EE-8440-258F18639499}" srcOrd="0" destOrd="0" presId="urn:microsoft.com/office/officeart/2005/8/layout/process1"/>
    <dgm:cxn modelId="{FB00E0D2-8EBA-4721-B736-EFE7D05FF4BF}" type="presOf" srcId="{F678E24E-CD8F-482A-A983-A5D18B9B25DF}" destId="{E29993B5-905C-4130-8989-6D8FBE573A6A}" srcOrd="0" destOrd="0" presId="urn:microsoft.com/office/officeart/2005/8/layout/process1"/>
    <dgm:cxn modelId="{E0AD08DA-AE1F-43F1-A4AC-2ED9AA186284}" type="presOf" srcId="{3B071EBE-C9EA-44E0-ADE7-DE84B1854B26}" destId="{BAA64D37-251E-4870-A868-5792BBDDFD3F}" srcOrd="0" destOrd="0" presId="urn:microsoft.com/office/officeart/2005/8/layout/process1"/>
    <dgm:cxn modelId="{5435ABEE-7440-4186-80D0-0D466A8FFC76}" type="presOf" srcId="{5D2294D4-2EE9-4868-84B9-4D48B8CBB679}" destId="{B38F846A-22BF-4F59-A7E8-CE17428AB8AF}" srcOrd="0" destOrd="0" presId="urn:microsoft.com/office/officeart/2005/8/layout/process1"/>
    <dgm:cxn modelId="{EF5C0FFA-4106-43DA-BD7F-31B7BF9F7DF4}" type="presOf" srcId="{F678E24E-CD8F-482A-A983-A5D18B9B25DF}" destId="{E45364AD-9970-4EB7-93C5-DC1776297E23}" srcOrd="1" destOrd="0" presId="urn:microsoft.com/office/officeart/2005/8/layout/process1"/>
    <dgm:cxn modelId="{3FFF7A58-C137-4CC8-B889-E2DE5B900509}" type="presParOf" srcId="{B38F846A-22BF-4F59-A7E8-CE17428AB8AF}" destId="{916ED078-4FFA-4DC8-A086-C9F7E6825986}" srcOrd="0" destOrd="0" presId="urn:microsoft.com/office/officeart/2005/8/layout/process1"/>
    <dgm:cxn modelId="{E39D19AE-2B31-40A1-9330-EA997F6AD663}" type="presParOf" srcId="{B38F846A-22BF-4F59-A7E8-CE17428AB8AF}" destId="{E29993B5-905C-4130-8989-6D8FBE573A6A}" srcOrd="1" destOrd="0" presId="urn:microsoft.com/office/officeart/2005/8/layout/process1"/>
    <dgm:cxn modelId="{715FC31A-B5E7-4CAC-8B20-79EC634218B9}" type="presParOf" srcId="{E29993B5-905C-4130-8989-6D8FBE573A6A}" destId="{E45364AD-9970-4EB7-93C5-DC1776297E23}" srcOrd="0" destOrd="0" presId="urn:microsoft.com/office/officeart/2005/8/layout/process1"/>
    <dgm:cxn modelId="{3BD12150-5C1E-47B9-999F-B881988F4D88}" type="presParOf" srcId="{B38F846A-22BF-4F59-A7E8-CE17428AB8AF}" destId="{F25B4E9E-B086-41EE-8440-258F18639499}" srcOrd="2" destOrd="0" presId="urn:microsoft.com/office/officeart/2005/8/layout/process1"/>
    <dgm:cxn modelId="{7F38368E-6F6B-45F4-8291-FE103A717CAF}" type="presParOf" srcId="{B38F846A-22BF-4F59-A7E8-CE17428AB8AF}" destId="{EB28A353-0182-4A62-817C-43683EEAF4DF}" srcOrd="3" destOrd="0" presId="urn:microsoft.com/office/officeart/2005/8/layout/process1"/>
    <dgm:cxn modelId="{AC939DB2-F6AF-4731-A7A9-951F7879EF12}" type="presParOf" srcId="{EB28A353-0182-4A62-817C-43683EEAF4DF}" destId="{2D151CC0-F63C-43C6-AD75-70DF976562E7}" srcOrd="0" destOrd="0" presId="urn:microsoft.com/office/officeart/2005/8/layout/process1"/>
    <dgm:cxn modelId="{EE24C12D-418D-4C55-B202-2618D8A50D0E}" type="presParOf" srcId="{B38F846A-22BF-4F59-A7E8-CE17428AB8AF}" destId="{BAA64D37-251E-4870-A868-5792BBDDFD3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525515-DAD4-42D7-9C58-6F2036B35333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180807EE-D1EE-403E-94E7-539287FD46DB}">
      <dgm:prSet phldrT="[Texto]" custT="1"/>
      <dgm:spPr/>
      <dgm:t>
        <a:bodyPr/>
        <a:lstStyle/>
        <a:p>
          <a:r>
            <a:rPr lang="en-US" sz="1600" dirty="0"/>
            <a:t>Loop through </a:t>
          </a:r>
          <a:r>
            <a:rPr lang="pt-BR" sz="1600" dirty="0" err="1"/>
            <a:t>community</a:t>
          </a:r>
          <a:r>
            <a:rPr lang="pt-BR" sz="1600" dirty="0"/>
            <a:t> posts</a:t>
          </a:r>
          <a:endParaRPr lang="en-US" sz="1600" dirty="0"/>
        </a:p>
      </dgm:t>
    </dgm:pt>
    <dgm:pt modelId="{55B4E2AA-B959-4747-A52E-8BD9F254BE28}" type="parTrans" cxnId="{CC1E6B82-8888-4166-8CA3-6AB3678E6987}">
      <dgm:prSet/>
      <dgm:spPr/>
      <dgm:t>
        <a:bodyPr/>
        <a:lstStyle/>
        <a:p>
          <a:endParaRPr lang="en-US"/>
        </a:p>
      </dgm:t>
    </dgm:pt>
    <dgm:pt modelId="{E2B7594C-7BD7-4AC8-A161-BD596276965A}" type="sibTrans" cxnId="{CC1E6B82-8888-4166-8CA3-6AB3678E6987}">
      <dgm:prSet/>
      <dgm:spPr/>
      <dgm:t>
        <a:bodyPr/>
        <a:lstStyle/>
        <a:p>
          <a:endParaRPr lang="en-US"/>
        </a:p>
      </dgm:t>
    </dgm:pt>
    <dgm:pt modelId="{A5CEB2A6-1CE0-4E38-8B41-3F68E2EC6CB8}">
      <dgm:prSet phldrT="[Texto]"/>
      <dgm:spPr/>
      <dgm:t>
        <a:bodyPr/>
        <a:lstStyle/>
        <a:p>
          <a:r>
            <a:rPr lang="pt-BR" dirty="0" err="1"/>
            <a:t>Storing</a:t>
          </a:r>
          <a:r>
            <a:rPr lang="pt-BR" dirty="0"/>
            <a:t> in Data Frame</a:t>
          </a:r>
          <a:endParaRPr lang="en-US" dirty="0"/>
        </a:p>
      </dgm:t>
    </dgm:pt>
    <dgm:pt modelId="{F9022BEA-04C3-47B2-809E-B6ADBA0B852F}" type="parTrans" cxnId="{CE713ED0-EBD3-4154-96AF-857BAA740204}">
      <dgm:prSet/>
      <dgm:spPr/>
      <dgm:t>
        <a:bodyPr/>
        <a:lstStyle/>
        <a:p>
          <a:endParaRPr lang="en-US"/>
        </a:p>
      </dgm:t>
    </dgm:pt>
    <dgm:pt modelId="{928CF4E2-EE43-48E6-92F3-3FEA8AF2B02B}" type="sibTrans" cxnId="{CE713ED0-EBD3-4154-96AF-857BAA740204}">
      <dgm:prSet/>
      <dgm:spPr/>
      <dgm:t>
        <a:bodyPr/>
        <a:lstStyle/>
        <a:p>
          <a:endParaRPr lang="en-US"/>
        </a:p>
      </dgm:t>
    </dgm:pt>
    <dgm:pt modelId="{7DB19F68-C55E-463E-93C6-6FA1856BCEB0}">
      <dgm:prSet phldrT="[Texto]"/>
      <dgm:spPr/>
      <dgm:t>
        <a:bodyPr/>
        <a:lstStyle/>
        <a:p>
          <a:r>
            <a:rPr lang="pt-BR" dirty="0"/>
            <a:t>Data </a:t>
          </a:r>
          <a:r>
            <a:rPr lang="pt-BR" dirty="0" err="1"/>
            <a:t>Cleaning</a:t>
          </a:r>
          <a:endParaRPr lang="en-US" dirty="0"/>
        </a:p>
      </dgm:t>
    </dgm:pt>
    <dgm:pt modelId="{DA53D6F5-4807-4C21-80D8-298B2BD2C24F}" type="parTrans" cxnId="{866C09B8-B6EA-409A-89BB-43D1F9AE2BF3}">
      <dgm:prSet/>
      <dgm:spPr/>
      <dgm:t>
        <a:bodyPr/>
        <a:lstStyle/>
        <a:p>
          <a:endParaRPr lang="en-US"/>
        </a:p>
      </dgm:t>
    </dgm:pt>
    <dgm:pt modelId="{F9A8170D-EFCB-4F17-B187-16235CC81F53}" type="sibTrans" cxnId="{866C09B8-B6EA-409A-89BB-43D1F9AE2BF3}">
      <dgm:prSet/>
      <dgm:spPr/>
      <dgm:t>
        <a:bodyPr/>
        <a:lstStyle/>
        <a:p>
          <a:endParaRPr lang="en-US"/>
        </a:p>
      </dgm:t>
    </dgm:pt>
    <dgm:pt modelId="{410DFA48-5C10-4541-BDD7-8972765D5BA8}">
      <dgm:prSet custT="1"/>
      <dgm:spPr/>
      <dgm:t>
        <a:bodyPr/>
        <a:lstStyle/>
        <a:p>
          <a:r>
            <a:rPr lang="pt-BR" sz="1600" dirty="0" err="1"/>
            <a:t>Using</a:t>
          </a:r>
          <a:r>
            <a:rPr lang="pt-BR" sz="1600" dirty="0"/>
            <a:t> </a:t>
          </a:r>
          <a:r>
            <a:rPr lang="pt-BR" sz="1600" dirty="0" err="1"/>
            <a:t>Reddit`s</a:t>
          </a:r>
          <a:r>
            <a:rPr lang="pt-BR" sz="1600" dirty="0"/>
            <a:t> API</a:t>
          </a:r>
          <a:endParaRPr lang="en-US" sz="1600" dirty="0"/>
        </a:p>
      </dgm:t>
    </dgm:pt>
    <dgm:pt modelId="{C2A5E761-3B2D-48E5-BF0B-7CE0A642F731}" type="parTrans" cxnId="{BD889E54-0DA5-4675-9F91-622A995DF4C3}">
      <dgm:prSet/>
      <dgm:spPr/>
      <dgm:t>
        <a:bodyPr/>
        <a:lstStyle/>
        <a:p>
          <a:endParaRPr lang="en-US"/>
        </a:p>
      </dgm:t>
    </dgm:pt>
    <dgm:pt modelId="{1A557019-2A93-4B14-9F30-6B00644062C1}" type="sibTrans" cxnId="{BD889E54-0DA5-4675-9F91-622A995DF4C3}">
      <dgm:prSet/>
      <dgm:spPr/>
      <dgm:t>
        <a:bodyPr/>
        <a:lstStyle/>
        <a:p>
          <a:endParaRPr lang="en-US"/>
        </a:p>
      </dgm:t>
    </dgm:pt>
    <dgm:pt modelId="{702E139A-942D-4E71-891B-F15CFA2948A0}">
      <dgm:prSet custT="1"/>
      <dgm:spPr/>
      <dgm:t>
        <a:bodyPr/>
        <a:lstStyle/>
        <a:p>
          <a:r>
            <a:rPr lang="en-US" sz="1600" dirty="0"/>
            <a:t>1,5 sleep</a:t>
          </a:r>
        </a:p>
      </dgm:t>
    </dgm:pt>
    <dgm:pt modelId="{6F97A1C9-711A-422B-B5BA-7FAAF1F29C35}" type="parTrans" cxnId="{3F994F64-030F-42AE-AE30-72EA0824113B}">
      <dgm:prSet/>
      <dgm:spPr/>
      <dgm:t>
        <a:bodyPr/>
        <a:lstStyle/>
        <a:p>
          <a:endParaRPr lang="en-US"/>
        </a:p>
      </dgm:t>
    </dgm:pt>
    <dgm:pt modelId="{71F2CAB3-A5B8-4B0F-B4C3-133BCC2E1E58}" type="sibTrans" cxnId="{3F994F64-030F-42AE-AE30-72EA0824113B}">
      <dgm:prSet/>
      <dgm:spPr/>
      <dgm:t>
        <a:bodyPr/>
        <a:lstStyle/>
        <a:p>
          <a:endParaRPr lang="en-US"/>
        </a:p>
      </dgm:t>
    </dgm:pt>
    <dgm:pt modelId="{ADD650A3-0612-4E7C-B61C-B618FA62DAED}">
      <dgm:prSet/>
      <dgm:spPr/>
      <dgm:t>
        <a:bodyPr/>
        <a:lstStyle/>
        <a:p>
          <a:r>
            <a:rPr lang="pt-BR" dirty="0" err="1"/>
            <a:t>Json</a:t>
          </a:r>
          <a:r>
            <a:rPr lang="pt-BR" dirty="0"/>
            <a:t> </a:t>
          </a:r>
          <a:r>
            <a:rPr lang="pt-BR" dirty="0" err="1"/>
            <a:t>Dic</a:t>
          </a:r>
          <a:endParaRPr lang="en-US" dirty="0"/>
        </a:p>
      </dgm:t>
    </dgm:pt>
    <dgm:pt modelId="{72CE5DC8-5D49-4398-9FC0-6E7071014A23}" type="parTrans" cxnId="{105B8991-6236-488C-A8BA-B161024A6A84}">
      <dgm:prSet/>
      <dgm:spPr/>
      <dgm:t>
        <a:bodyPr/>
        <a:lstStyle/>
        <a:p>
          <a:endParaRPr lang="en-US"/>
        </a:p>
      </dgm:t>
    </dgm:pt>
    <dgm:pt modelId="{158B64F1-BB01-4026-A95A-5551558D89C8}" type="sibTrans" cxnId="{105B8991-6236-488C-A8BA-B161024A6A84}">
      <dgm:prSet/>
      <dgm:spPr/>
      <dgm:t>
        <a:bodyPr/>
        <a:lstStyle/>
        <a:p>
          <a:endParaRPr lang="en-US"/>
        </a:p>
      </dgm:t>
    </dgm:pt>
    <dgm:pt modelId="{CAC85D19-1B38-4498-A35E-AC59E6085E29}">
      <dgm:prSet/>
      <dgm:spPr/>
      <dgm:t>
        <a:bodyPr/>
        <a:lstStyle/>
        <a:p>
          <a:endParaRPr lang="en-US" dirty="0"/>
        </a:p>
      </dgm:t>
    </dgm:pt>
    <dgm:pt modelId="{C55E4056-6440-4F9C-93F7-B19B6751CE1D}" type="parTrans" cxnId="{9BF0F563-F8B7-47BD-94E6-7D54592B977F}">
      <dgm:prSet/>
      <dgm:spPr/>
      <dgm:t>
        <a:bodyPr/>
        <a:lstStyle/>
        <a:p>
          <a:endParaRPr lang="en-US"/>
        </a:p>
      </dgm:t>
    </dgm:pt>
    <dgm:pt modelId="{40EE99D1-5774-412D-ADDD-1B92E8F5AEB3}" type="sibTrans" cxnId="{9BF0F563-F8B7-47BD-94E6-7D54592B977F}">
      <dgm:prSet/>
      <dgm:spPr/>
      <dgm:t>
        <a:bodyPr/>
        <a:lstStyle/>
        <a:p>
          <a:endParaRPr lang="en-US"/>
        </a:p>
      </dgm:t>
    </dgm:pt>
    <dgm:pt modelId="{88C8324B-D3A9-4658-83CD-96B4F253B4E3}">
      <dgm:prSet phldrT="[Texto]"/>
      <dgm:spPr/>
      <dgm:t>
        <a:bodyPr/>
        <a:lstStyle/>
        <a:p>
          <a:r>
            <a:rPr lang="pt-BR" dirty="0" err="1"/>
            <a:t>Saved</a:t>
          </a:r>
          <a:r>
            <a:rPr lang="pt-BR" dirty="0"/>
            <a:t> data in </a:t>
          </a:r>
          <a:r>
            <a:rPr lang="pt-BR" dirty="0" err="1"/>
            <a:t>csv</a:t>
          </a:r>
          <a:endParaRPr lang="en-US" dirty="0"/>
        </a:p>
      </dgm:t>
    </dgm:pt>
    <dgm:pt modelId="{3AF07006-3A2E-4AA2-A0A5-407282FE3E23}" type="parTrans" cxnId="{3E23E14F-E2C5-4638-AF29-0BEB7F50C0A3}">
      <dgm:prSet/>
      <dgm:spPr/>
      <dgm:t>
        <a:bodyPr/>
        <a:lstStyle/>
        <a:p>
          <a:endParaRPr lang="en-US"/>
        </a:p>
      </dgm:t>
    </dgm:pt>
    <dgm:pt modelId="{10E57B8F-2DB3-4113-ADFC-00F961565C37}" type="sibTrans" cxnId="{3E23E14F-E2C5-4638-AF29-0BEB7F50C0A3}">
      <dgm:prSet/>
      <dgm:spPr/>
      <dgm:t>
        <a:bodyPr/>
        <a:lstStyle/>
        <a:p>
          <a:endParaRPr lang="en-US"/>
        </a:p>
      </dgm:t>
    </dgm:pt>
    <dgm:pt modelId="{E5F01FE4-369F-4A35-8007-A5F52D0DFC88}">
      <dgm:prSet custT="1"/>
      <dgm:spPr/>
      <dgm:t>
        <a:bodyPr/>
        <a:lstStyle/>
        <a:p>
          <a:r>
            <a:rPr lang="pt-BR" sz="1400" dirty="0" err="1"/>
            <a:t>Duplicate</a:t>
          </a:r>
          <a:r>
            <a:rPr lang="pt-BR" sz="1400" dirty="0"/>
            <a:t> </a:t>
          </a:r>
          <a:r>
            <a:rPr lang="pt-BR" sz="1400" dirty="0" err="1"/>
            <a:t>rows</a:t>
          </a:r>
          <a:endParaRPr lang="en-US" sz="1400" dirty="0"/>
        </a:p>
      </dgm:t>
    </dgm:pt>
    <dgm:pt modelId="{2A512058-C806-42BE-B9A1-920F8B912B3E}" type="parTrans" cxnId="{421AC072-ED09-436F-AC48-C89833BAF0A0}">
      <dgm:prSet/>
      <dgm:spPr/>
      <dgm:t>
        <a:bodyPr/>
        <a:lstStyle/>
        <a:p>
          <a:endParaRPr lang="en-US"/>
        </a:p>
      </dgm:t>
    </dgm:pt>
    <dgm:pt modelId="{4C9DD8E9-3007-4860-B567-E434F8EA0BD4}" type="sibTrans" cxnId="{421AC072-ED09-436F-AC48-C89833BAF0A0}">
      <dgm:prSet/>
      <dgm:spPr/>
      <dgm:t>
        <a:bodyPr/>
        <a:lstStyle/>
        <a:p>
          <a:endParaRPr lang="en-US"/>
        </a:p>
      </dgm:t>
    </dgm:pt>
    <dgm:pt modelId="{6A6BD017-F809-468E-91D3-7E3F5971FDAD}">
      <dgm:prSet custT="1"/>
      <dgm:spPr/>
      <dgm:t>
        <a:bodyPr/>
        <a:lstStyle/>
        <a:p>
          <a:r>
            <a:rPr lang="pt-BR" sz="1400" dirty="0" err="1"/>
            <a:t>Special</a:t>
          </a:r>
          <a:r>
            <a:rPr lang="pt-BR" sz="1400" dirty="0"/>
            <a:t> char</a:t>
          </a:r>
          <a:endParaRPr lang="en-US" sz="1400" dirty="0"/>
        </a:p>
      </dgm:t>
    </dgm:pt>
    <dgm:pt modelId="{0F36330F-5281-4889-8F9B-D50C97233BDB}" type="parTrans" cxnId="{23C84B9A-2A85-4973-B6A2-025AAE832290}">
      <dgm:prSet/>
      <dgm:spPr/>
      <dgm:t>
        <a:bodyPr/>
        <a:lstStyle/>
        <a:p>
          <a:endParaRPr lang="en-US"/>
        </a:p>
      </dgm:t>
    </dgm:pt>
    <dgm:pt modelId="{F285055E-8B36-4255-B202-8A4C44B479EE}" type="sibTrans" cxnId="{23C84B9A-2A85-4973-B6A2-025AAE832290}">
      <dgm:prSet/>
      <dgm:spPr/>
      <dgm:t>
        <a:bodyPr/>
        <a:lstStyle/>
        <a:p>
          <a:endParaRPr lang="en-US"/>
        </a:p>
      </dgm:t>
    </dgm:pt>
    <dgm:pt modelId="{3AB4D3F1-E444-46B2-BE9A-29D6044026B5}">
      <dgm:prSet custT="1"/>
      <dgm:spPr/>
      <dgm:t>
        <a:bodyPr/>
        <a:lstStyle/>
        <a:p>
          <a:r>
            <a:rPr lang="pt-BR" sz="1400" dirty="0"/>
            <a:t>Double </a:t>
          </a:r>
          <a:r>
            <a:rPr lang="pt-BR" sz="1400" dirty="0" err="1"/>
            <a:t>splace</a:t>
          </a:r>
          <a:endParaRPr lang="en-US" sz="1400" dirty="0"/>
        </a:p>
      </dgm:t>
    </dgm:pt>
    <dgm:pt modelId="{899357A9-AC6F-4B57-BCBE-86D9A4363C7C}" type="parTrans" cxnId="{0CC3A6BD-B3DD-4E97-A9B8-873C8538D1E5}">
      <dgm:prSet/>
      <dgm:spPr/>
      <dgm:t>
        <a:bodyPr/>
        <a:lstStyle/>
        <a:p>
          <a:endParaRPr lang="en-US"/>
        </a:p>
      </dgm:t>
    </dgm:pt>
    <dgm:pt modelId="{2AA7E866-008D-4E7C-A5B9-875368B6B3A0}" type="sibTrans" cxnId="{0CC3A6BD-B3DD-4E97-A9B8-873C8538D1E5}">
      <dgm:prSet/>
      <dgm:spPr/>
      <dgm:t>
        <a:bodyPr/>
        <a:lstStyle/>
        <a:p>
          <a:endParaRPr lang="en-US"/>
        </a:p>
      </dgm:t>
    </dgm:pt>
    <dgm:pt modelId="{0ECF1667-3FAB-4BA3-8C13-DDEC801090B6}">
      <dgm:prSet/>
      <dgm:spPr/>
      <dgm:t>
        <a:bodyPr/>
        <a:lstStyle/>
        <a:p>
          <a:r>
            <a:rPr lang="pt-BR" dirty="0"/>
            <a:t>Pandas</a:t>
          </a:r>
          <a:endParaRPr lang="en-US" dirty="0"/>
        </a:p>
      </dgm:t>
    </dgm:pt>
    <dgm:pt modelId="{FD333798-A2B3-4011-86D3-71E49CF7BB7F}" type="parTrans" cxnId="{1823FDC5-088D-48DD-A262-37C15BFD4EB4}">
      <dgm:prSet/>
      <dgm:spPr/>
      <dgm:t>
        <a:bodyPr/>
        <a:lstStyle/>
        <a:p>
          <a:endParaRPr lang="en-US"/>
        </a:p>
      </dgm:t>
    </dgm:pt>
    <dgm:pt modelId="{BF2D61BE-D1EE-42F9-AB1B-691C382E7178}" type="sibTrans" cxnId="{1823FDC5-088D-48DD-A262-37C15BFD4EB4}">
      <dgm:prSet/>
      <dgm:spPr/>
      <dgm:t>
        <a:bodyPr/>
        <a:lstStyle/>
        <a:p>
          <a:endParaRPr lang="en-US"/>
        </a:p>
      </dgm:t>
    </dgm:pt>
    <dgm:pt modelId="{AF23F656-ACBD-4A96-9522-5C79CC11FDA2}">
      <dgm:prSet/>
      <dgm:spPr/>
      <dgm:t>
        <a:bodyPr/>
        <a:lstStyle/>
        <a:p>
          <a:r>
            <a:rPr lang="pt-BR" dirty="0"/>
            <a:t>2 CSV files</a:t>
          </a:r>
          <a:endParaRPr lang="en-US" dirty="0"/>
        </a:p>
      </dgm:t>
    </dgm:pt>
    <dgm:pt modelId="{FDF3B5B6-A6E2-448B-A04C-BD63A1024A89}" type="parTrans" cxnId="{2DDB11D9-12E2-430B-8E6B-49A00EB88D57}">
      <dgm:prSet/>
      <dgm:spPr/>
      <dgm:t>
        <a:bodyPr/>
        <a:lstStyle/>
        <a:p>
          <a:endParaRPr lang="en-US"/>
        </a:p>
      </dgm:t>
    </dgm:pt>
    <dgm:pt modelId="{34FF5926-194C-48DC-8612-0B6C47B8B5FD}" type="sibTrans" cxnId="{2DDB11D9-12E2-430B-8E6B-49A00EB88D57}">
      <dgm:prSet/>
      <dgm:spPr/>
      <dgm:t>
        <a:bodyPr/>
        <a:lstStyle/>
        <a:p>
          <a:endParaRPr lang="en-US"/>
        </a:p>
      </dgm:t>
    </dgm:pt>
    <dgm:pt modelId="{6A13BC8B-D54D-4732-A63E-EC3A72E3EC15}">
      <dgm:prSet/>
      <dgm:spPr/>
      <dgm:t>
        <a:bodyPr/>
        <a:lstStyle/>
        <a:p>
          <a:r>
            <a:rPr lang="pt-BR" dirty="0" err="1"/>
            <a:t>Aprox</a:t>
          </a:r>
          <a:r>
            <a:rPr lang="pt-BR" dirty="0"/>
            <a:t> 950 </a:t>
          </a:r>
          <a:r>
            <a:rPr lang="pt-BR" dirty="0" err="1"/>
            <a:t>rows</a:t>
          </a:r>
          <a:r>
            <a:rPr lang="pt-BR" dirty="0"/>
            <a:t> </a:t>
          </a:r>
          <a:r>
            <a:rPr lang="pt-BR" dirty="0" err="1"/>
            <a:t>each</a:t>
          </a:r>
          <a:r>
            <a:rPr lang="pt-BR" dirty="0"/>
            <a:t>.</a:t>
          </a:r>
          <a:endParaRPr lang="en-US" dirty="0"/>
        </a:p>
      </dgm:t>
    </dgm:pt>
    <dgm:pt modelId="{0B52BA60-5561-475A-9B94-4FE72662970C}" type="parTrans" cxnId="{1712D06E-DB64-4D14-BB31-1439D2A94F97}">
      <dgm:prSet/>
      <dgm:spPr/>
      <dgm:t>
        <a:bodyPr/>
        <a:lstStyle/>
        <a:p>
          <a:endParaRPr lang="en-US"/>
        </a:p>
      </dgm:t>
    </dgm:pt>
    <dgm:pt modelId="{411D400C-02C8-4289-8F80-F2C0B556916B}" type="sibTrans" cxnId="{1712D06E-DB64-4D14-BB31-1439D2A94F97}">
      <dgm:prSet/>
      <dgm:spPr/>
      <dgm:t>
        <a:bodyPr/>
        <a:lstStyle/>
        <a:p>
          <a:endParaRPr lang="en-US"/>
        </a:p>
      </dgm:t>
    </dgm:pt>
    <dgm:pt modelId="{74F147D0-E493-49B1-99FF-355A34A41318}" type="pres">
      <dgm:prSet presAssocID="{52525515-DAD4-42D7-9C58-6F2036B35333}" presName="linearFlow" presStyleCnt="0">
        <dgm:presLayoutVars>
          <dgm:dir/>
          <dgm:animLvl val="lvl"/>
          <dgm:resizeHandles val="exact"/>
        </dgm:presLayoutVars>
      </dgm:prSet>
      <dgm:spPr/>
    </dgm:pt>
    <dgm:pt modelId="{EF2AEDE9-40BA-495F-9A23-0217B41A0DDA}" type="pres">
      <dgm:prSet presAssocID="{180807EE-D1EE-403E-94E7-539287FD46DB}" presName="composite" presStyleCnt="0"/>
      <dgm:spPr/>
    </dgm:pt>
    <dgm:pt modelId="{04A04E53-6E16-470E-8EAA-11D66AFB34F7}" type="pres">
      <dgm:prSet presAssocID="{180807EE-D1EE-403E-94E7-539287FD46DB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19D0090-6284-4E18-BBDF-C39395719B8D}" type="pres">
      <dgm:prSet presAssocID="{180807EE-D1EE-403E-94E7-539287FD46DB}" presName="parSh" presStyleLbl="node1" presStyleIdx="0" presStyleCnt="4" custScaleX="108105" custScaleY="152281"/>
      <dgm:spPr/>
    </dgm:pt>
    <dgm:pt modelId="{4B952833-3909-464E-968D-BD92B776C026}" type="pres">
      <dgm:prSet presAssocID="{180807EE-D1EE-403E-94E7-539287FD46DB}" presName="desTx" presStyleLbl="fgAcc1" presStyleIdx="0" presStyleCnt="4" custScaleX="124049">
        <dgm:presLayoutVars>
          <dgm:bulletEnabled val="1"/>
        </dgm:presLayoutVars>
      </dgm:prSet>
      <dgm:spPr/>
    </dgm:pt>
    <dgm:pt modelId="{1ED216F7-0183-4FDB-A1C4-646C2D010D65}" type="pres">
      <dgm:prSet presAssocID="{E2B7594C-7BD7-4AC8-A161-BD596276965A}" presName="sibTrans" presStyleLbl="sibTrans2D1" presStyleIdx="0" presStyleCnt="3"/>
      <dgm:spPr/>
    </dgm:pt>
    <dgm:pt modelId="{F7D7D821-1AB1-4D86-9616-7D48B02582DC}" type="pres">
      <dgm:prSet presAssocID="{E2B7594C-7BD7-4AC8-A161-BD596276965A}" presName="connTx" presStyleLbl="sibTrans2D1" presStyleIdx="0" presStyleCnt="3"/>
      <dgm:spPr/>
    </dgm:pt>
    <dgm:pt modelId="{632A8531-CA2B-471A-A72E-4F499B960799}" type="pres">
      <dgm:prSet presAssocID="{A5CEB2A6-1CE0-4E38-8B41-3F68E2EC6CB8}" presName="composite" presStyleCnt="0"/>
      <dgm:spPr/>
    </dgm:pt>
    <dgm:pt modelId="{66622628-AD94-42BB-837E-9438B75B25F6}" type="pres">
      <dgm:prSet presAssocID="{A5CEB2A6-1CE0-4E38-8B41-3F68E2EC6CB8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02F2F2-135D-4D49-A85F-4C300E24E00E}" type="pres">
      <dgm:prSet presAssocID="{A5CEB2A6-1CE0-4E38-8B41-3F68E2EC6CB8}" presName="parSh" presStyleLbl="node1" presStyleIdx="1" presStyleCnt="4" custScaleX="108105" custScaleY="152281"/>
      <dgm:spPr/>
    </dgm:pt>
    <dgm:pt modelId="{527FF829-5D35-4C46-9683-B9E214910F4D}" type="pres">
      <dgm:prSet presAssocID="{A5CEB2A6-1CE0-4E38-8B41-3F68E2EC6CB8}" presName="desTx" presStyleLbl="fgAcc1" presStyleIdx="1" presStyleCnt="4">
        <dgm:presLayoutVars>
          <dgm:bulletEnabled val="1"/>
        </dgm:presLayoutVars>
      </dgm:prSet>
      <dgm:spPr/>
    </dgm:pt>
    <dgm:pt modelId="{191742A8-A7FD-429E-9E94-740C3611009E}" type="pres">
      <dgm:prSet presAssocID="{928CF4E2-EE43-48E6-92F3-3FEA8AF2B02B}" presName="sibTrans" presStyleLbl="sibTrans2D1" presStyleIdx="1" presStyleCnt="3"/>
      <dgm:spPr/>
    </dgm:pt>
    <dgm:pt modelId="{184E4D76-D93D-4E02-B642-89DEC5507798}" type="pres">
      <dgm:prSet presAssocID="{928CF4E2-EE43-48E6-92F3-3FEA8AF2B02B}" presName="connTx" presStyleLbl="sibTrans2D1" presStyleIdx="1" presStyleCnt="3"/>
      <dgm:spPr/>
    </dgm:pt>
    <dgm:pt modelId="{153F45B3-E4E5-43B1-9057-ED0C19C6C302}" type="pres">
      <dgm:prSet presAssocID="{7DB19F68-C55E-463E-93C6-6FA1856BCEB0}" presName="composite" presStyleCnt="0"/>
      <dgm:spPr/>
    </dgm:pt>
    <dgm:pt modelId="{2244958F-4811-4A20-A4E5-8486F764D4DC}" type="pres">
      <dgm:prSet presAssocID="{7DB19F68-C55E-463E-93C6-6FA1856BCEB0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7E132D3-D606-4685-A937-DD4ADF70A2A8}" type="pres">
      <dgm:prSet presAssocID="{7DB19F68-C55E-463E-93C6-6FA1856BCEB0}" presName="parSh" presStyleLbl="node1" presStyleIdx="2" presStyleCnt="4" custScaleX="108105" custScaleY="152281"/>
      <dgm:spPr/>
    </dgm:pt>
    <dgm:pt modelId="{0C2CDD9F-94F2-4FAF-9308-D456AD52212E}" type="pres">
      <dgm:prSet presAssocID="{7DB19F68-C55E-463E-93C6-6FA1856BCEB0}" presName="desTx" presStyleLbl="fgAcc1" presStyleIdx="2" presStyleCnt="4" custScaleX="123650">
        <dgm:presLayoutVars>
          <dgm:bulletEnabled val="1"/>
        </dgm:presLayoutVars>
      </dgm:prSet>
      <dgm:spPr/>
    </dgm:pt>
    <dgm:pt modelId="{A9896527-A9D0-43E5-837A-8D878760A1DA}" type="pres">
      <dgm:prSet presAssocID="{F9A8170D-EFCB-4F17-B187-16235CC81F53}" presName="sibTrans" presStyleLbl="sibTrans2D1" presStyleIdx="2" presStyleCnt="3"/>
      <dgm:spPr/>
    </dgm:pt>
    <dgm:pt modelId="{3FA8183C-7B79-49F4-A911-215AB6317798}" type="pres">
      <dgm:prSet presAssocID="{F9A8170D-EFCB-4F17-B187-16235CC81F53}" presName="connTx" presStyleLbl="sibTrans2D1" presStyleIdx="2" presStyleCnt="3"/>
      <dgm:spPr/>
    </dgm:pt>
    <dgm:pt modelId="{D1C2B52D-1EB6-400B-B267-A91EE5C51A0C}" type="pres">
      <dgm:prSet presAssocID="{88C8324B-D3A9-4658-83CD-96B4F253B4E3}" presName="composite" presStyleCnt="0"/>
      <dgm:spPr/>
    </dgm:pt>
    <dgm:pt modelId="{AE05B91E-2F67-44EC-8BDB-85A268FD099F}" type="pres">
      <dgm:prSet presAssocID="{88C8324B-D3A9-4658-83CD-96B4F253B4E3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1184F97-C407-40DF-8915-940BD436CC62}" type="pres">
      <dgm:prSet presAssocID="{88C8324B-D3A9-4658-83CD-96B4F253B4E3}" presName="parSh" presStyleLbl="node1" presStyleIdx="3" presStyleCnt="4" custScaleX="108105" custScaleY="152281"/>
      <dgm:spPr/>
    </dgm:pt>
    <dgm:pt modelId="{FF19C81C-7A28-41EB-B6D0-6A765A6D2918}" type="pres">
      <dgm:prSet presAssocID="{88C8324B-D3A9-4658-83CD-96B4F253B4E3}" presName="desTx" presStyleLbl="fgAcc1" presStyleIdx="3" presStyleCnt="4">
        <dgm:presLayoutVars>
          <dgm:bulletEnabled val="1"/>
        </dgm:presLayoutVars>
      </dgm:prSet>
      <dgm:spPr/>
    </dgm:pt>
  </dgm:ptLst>
  <dgm:cxnLst>
    <dgm:cxn modelId="{37DED301-A908-4DED-ADCD-F3D451EEFE60}" type="presOf" srcId="{AF23F656-ACBD-4A96-9522-5C79CC11FDA2}" destId="{FF19C81C-7A28-41EB-B6D0-6A765A6D2918}" srcOrd="0" destOrd="0" presId="urn:microsoft.com/office/officeart/2005/8/layout/process3"/>
    <dgm:cxn modelId="{5EECE302-B688-4494-A9AC-136943C505F7}" type="presOf" srcId="{180807EE-D1EE-403E-94E7-539287FD46DB}" destId="{F19D0090-6284-4E18-BBDF-C39395719B8D}" srcOrd="1" destOrd="0" presId="urn:microsoft.com/office/officeart/2005/8/layout/process3"/>
    <dgm:cxn modelId="{D52E3B07-9234-41B9-B72C-B104D0280F64}" type="presOf" srcId="{E2B7594C-7BD7-4AC8-A161-BD596276965A}" destId="{F7D7D821-1AB1-4D86-9616-7D48B02582DC}" srcOrd="1" destOrd="0" presId="urn:microsoft.com/office/officeart/2005/8/layout/process3"/>
    <dgm:cxn modelId="{2336E608-C48B-4908-9571-0AD52252F828}" type="presOf" srcId="{180807EE-D1EE-403E-94E7-539287FD46DB}" destId="{04A04E53-6E16-470E-8EAA-11D66AFB34F7}" srcOrd="0" destOrd="0" presId="urn:microsoft.com/office/officeart/2005/8/layout/process3"/>
    <dgm:cxn modelId="{D3A47213-3E20-4E74-AD83-C769A9FC4086}" type="presOf" srcId="{928CF4E2-EE43-48E6-92F3-3FEA8AF2B02B}" destId="{191742A8-A7FD-429E-9E94-740C3611009E}" srcOrd="0" destOrd="0" presId="urn:microsoft.com/office/officeart/2005/8/layout/process3"/>
    <dgm:cxn modelId="{9D609518-1BE6-4345-BB55-B6EB802C1D85}" type="presOf" srcId="{3AB4D3F1-E444-46B2-BE9A-29D6044026B5}" destId="{0C2CDD9F-94F2-4FAF-9308-D456AD52212E}" srcOrd="0" destOrd="2" presId="urn:microsoft.com/office/officeart/2005/8/layout/process3"/>
    <dgm:cxn modelId="{1F323B1C-E9D1-42EF-AB7F-999FB67BC6F7}" type="presOf" srcId="{F9A8170D-EFCB-4F17-B187-16235CC81F53}" destId="{A9896527-A9D0-43E5-837A-8D878760A1DA}" srcOrd="0" destOrd="0" presId="urn:microsoft.com/office/officeart/2005/8/layout/process3"/>
    <dgm:cxn modelId="{F17DB01D-0E57-49BD-A284-D43829B0D22F}" type="presOf" srcId="{E5F01FE4-369F-4A35-8007-A5F52D0DFC88}" destId="{0C2CDD9F-94F2-4FAF-9308-D456AD52212E}" srcOrd="0" destOrd="0" presId="urn:microsoft.com/office/officeart/2005/8/layout/process3"/>
    <dgm:cxn modelId="{60537A2C-D021-4DFB-843B-E1446DC91C43}" type="presOf" srcId="{6A13BC8B-D54D-4732-A63E-EC3A72E3EC15}" destId="{FF19C81C-7A28-41EB-B6D0-6A765A6D2918}" srcOrd="0" destOrd="1" presId="urn:microsoft.com/office/officeart/2005/8/layout/process3"/>
    <dgm:cxn modelId="{AD6E812E-1553-4C71-866A-DCC23AF57F9B}" type="presOf" srcId="{CAC85D19-1B38-4498-A35E-AC59E6085E29}" destId="{527FF829-5D35-4C46-9683-B9E214910F4D}" srcOrd="0" destOrd="2" presId="urn:microsoft.com/office/officeart/2005/8/layout/process3"/>
    <dgm:cxn modelId="{1B2E4B2F-EC73-491F-A180-2AA243DDB8EC}" type="presOf" srcId="{88C8324B-D3A9-4658-83CD-96B4F253B4E3}" destId="{AE05B91E-2F67-44EC-8BDB-85A268FD099F}" srcOrd="0" destOrd="0" presId="urn:microsoft.com/office/officeart/2005/8/layout/process3"/>
    <dgm:cxn modelId="{956B7960-7372-4907-ACCF-26E23FADD33F}" type="presOf" srcId="{7DB19F68-C55E-463E-93C6-6FA1856BCEB0}" destId="{2244958F-4811-4A20-A4E5-8486F764D4DC}" srcOrd="0" destOrd="0" presId="urn:microsoft.com/office/officeart/2005/8/layout/process3"/>
    <dgm:cxn modelId="{65501D42-0451-4EB5-8E12-DA4B4BE53BE8}" type="presOf" srcId="{ADD650A3-0612-4E7C-B61C-B618FA62DAED}" destId="{527FF829-5D35-4C46-9683-B9E214910F4D}" srcOrd="0" destOrd="0" presId="urn:microsoft.com/office/officeart/2005/8/layout/process3"/>
    <dgm:cxn modelId="{9BF0F563-F8B7-47BD-94E6-7D54592B977F}" srcId="{A5CEB2A6-1CE0-4E38-8B41-3F68E2EC6CB8}" destId="{CAC85D19-1B38-4498-A35E-AC59E6085E29}" srcOrd="2" destOrd="0" parTransId="{C55E4056-6440-4F9C-93F7-B19B6751CE1D}" sibTransId="{40EE99D1-5774-412D-ADDD-1B92E8F5AEB3}"/>
    <dgm:cxn modelId="{3F994F64-030F-42AE-AE30-72EA0824113B}" srcId="{180807EE-D1EE-403E-94E7-539287FD46DB}" destId="{702E139A-942D-4E71-891B-F15CFA2948A0}" srcOrd="1" destOrd="0" parTransId="{6F97A1C9-711A-422B-B5BA-7FAAF1F29C35}" sibTransId="{71F2CAB3-A5B8-4B0F-B4C3-133BCC2E1E58}"/>
    <dgm:cxn modelId="{472EA36B-F0E2-429F-A16B-2FF4194AB0E2}" type="presOf" srcId="{A5CEB2A6-1CE0-4E38-8B41-3F68E2EC6CB8}" destId="{1002F2F2-135D-4D49-A85F-4C300E24E00E}" srcOrd="1" destOrd="0" presId="urn:microsoft.com/office/officeart/2005/8/layout/process3"/>
    <dgm:cxn modelId="{85A56E4D-931E-4EB6-A658-1BCDA2D18503}" type="presOf" srcId="{702E139A-942D-4E71-891B-F15CFA2948A0}" destId="{4B952833-3909-464E-968D-BD92B776C026}" srcOrd="0" destOrd="1" presId="urn:microsoft.com/office/officeart/2005/8/layout/process3"/>
    <dgm:cxn modelId="{1712D06E-DB64-4D14-BB31-1439D2A94F97}" srcId="{88C8324B-D3A9-4658-83CD-96B4F253B4E3}" destId="{6A13BC8B-D54D-4732-A63E-EC3A72E3EC15}" srcOrd="1" destOrd="0" parTransId="{0B52BA60-5561-475A-9B94-4FE72662970C}" sibTransId="{411D400C-02C8-4289-8F80-F2C0B556916B}"/>
    <dgm:cxn modelId="{3E23E14F-E2C5-4638-AF29-0BEB7F50C0A3}" srcId="{52525515-DAD4-42D7-9C58-6F2036B35333}" destId="{88C8324B-D3A9-4658-83CD-96B4F253B4E3}" srcOrd="3" destOrd="0" parTransId="{3AF07006-3A2E-4AA2-A0A5-407282FE3E23}" sibTransId="{10E57B8F-2DB3-4113-ADFC-00F961565C37}"/>
    <dgm:cxn modelId="{421AC072-ED09-436F-AC48-C89833BAF0A0}" srcId="{7DB19F68-C55E-463E-93C6-6FA1856BCEB0}" destId="{E5F01FE4-369F-4A35-8007-A5F52D0DFC88}" srcOrd="0" destOrd="0" parTransId="{2A512058-C806-42BE-B9A1-920F8B912B3E}" sibTransId="{4C9DD8E9-3007-4860-B567-E434F8EA0BD4}"/>
    <dgm:cxn modelId="{9E2B3154-5FAA-4440-8B36-9113A8D9DA5C}" type="presOf" srcId="{A5CEB2A6-1CE0-4E38-8B41-3F68E2EC6CB8}" destId="{66622628-AD94-42BB-837E-9438B75B25F6}" srcOrd="0" destOrd="0" presId="urn:microsoft.com/office/officeart/2005/8/layout/process3"/>
    <dgm:cxn modelId="{BD889E54-0DA5-4675-9F91-622A995DF4C3}" srcId="{180807EE-D1EE-403E-94E7-539287FD46DB}" destId="{410DFA48-5C10-4541-BDD7-8972765D5BA8}" srcOrd="0" destOrd="0" parTransId="{C2A5E761-3B2D-48E5-BF0B-7CE0A642F731}" sibTransId="{1A557019-2A93-4B14-9F30-6B00644062C1}"/>
    <dgm:cxn modelId="{3D6DF759-A1E9-4F5A-BFBD-C38E101CD25C}" type="presOf" srcId="{6A6BD017-F809-468E-91D3-7E3F5971FDAD}" destId="{0C2CDD9F-94F2-4FAF-9308-D456AD52212E}" srcOrd="0" destOrd="1" presId="urn:microsoft.com/office/officeart/2005/8/layout/process3"/>
    <dgm:cxn modelId="{CC1E6B82-8888-4166-8CA3-6AB3678E6987}" srcId="{52525515-DAD4-42D7-9C58-6F2036B35333}" destId="{180807EE-D1EE-403E-94E7-539287FD46DB}" srcOrd="0" destOrd="0" parTransId="{55B4E2AA-B959-4747-A52E-8BD9F254BE28}" sibTransId="{E2B7594C-7BD7-4AC8-A161-BD596276965A}"/>
    <dgm:cxn modelId="{8104E784-4BD5-4FF5-BEE5-BBBDE33ED5C3}" type="presOf" srcId="{E2B7594C-7BD7-4AC8-A161-BD596276965A}" destId="{1ED216F7-0183-4FDB-A1C4-646C2D010D65}" srcOrd="0" destOrd="0" presId="urn:microsoft.com/office/officeart/2005/8/layout/process3"/>
    <dgm:cxn modelId="{105B8991-6236-488C-A8BA-B161024A6A84}" srcId="{A5CEB2A6-1CE0-4E38-8B41-3F68E2EC6CB8}" destId="{ADD650A3-0612-4E7C-B61C-B618FA62DAED}" srcOrd="0" destOrd="0" parTransId="{72CE5DC8-5D49-4398-9FC0-6E7071014A23}" sibTransId="{158B64F1-BB01-4026-A95A-5551558D89C8}"/>
    <dgm:cxn modelId="{23C84B9A-2A85-4973-B6A2-025AAE832290}" srcId="{7DB19F68-C55E-463E-93C6-6FA1856BCEB0}" destId="{6A6BD017-F809-468E-91D3-7E3F5971FDAD}" srcOrd="1" destOrd="0" parTransId="{0F36330F-5281-4889-8F9B-D50C97233BDB}" sibTransId="{F285055E-8B36-4255-B202-8A4C44B479EE}"/>
    <dgm:cxn modelId="{866C09B8-B6EA-409A-89BB-43D1F9AE2BF3}" srcId="{52525515-DAD4-42D7-9C58-6F2036B35333}" destId="{7DB19F68-C55E-463E-93C6-6FA1856BCEB0}" srcOrd="2" destOrd="0" parTransId="{DA53D6F5-4807-4C21-80D8-298B2BD2C24F}" sibTransId="{F9A8170D-EFCB-4F17-B187-16235CC81F53}"/>
    <dgm:cxn modelId="{0CC3A6BD-B3DD-4E97-A9B8-873C8538D1E5}" srcId="{7DB19F68-C55E-463E-93C6-6FA1856BCEB0}" destId="{3AB4D3F1-E444-46B2-BE9A-29D6044026B5}" srcOrd="2" destOrd="0" parTransId="{899357A9-AC6F-4B57-BCBE-86D9A4363C7C}" sibTransId="{2AA7E866-008D-4E7C-A5B9-875368B6B3A0}"/>
    <dgm:cxn modelId="{1823FDC5-088D-48DD-A262-37C15BFD4EB4}" srcId="{A5CEB2A6-1CE0-4E38-8B41-3F68E2EC6CB8}" destId="{0ECF1667-3FAB-4BA3-8C13-DDEC801090B6}" srcOrd="1" destOrd="0" parTransId="{FD333798-A2B3-4011-86D3-71E49CF7BB7F}" sibTransId="{BF2D61BE-D1EE-42F9-AB1B-691C382E7178}"/>
    <dgm:cxn modelId="{22C854C8-8343-4465-8160-BD49173B008E}" type="presOf" srcId="{88C8324B-D3A9-4658-83CD-96B4F253B4E3}" destId="{F1184F97-C407-40DF-8915-940BD436CC62}" srcOrd="1" destOrd="0" presId="urn:microsoft.com/office/officeart/2005/8/layout/process3"/>
    <dgm:cxn modelId="{CE713ED0-EBD3-4154-96AF-857BAA740204}" srcId="{52525515-DAD4-42D7-9C58-6F2036B35333}" destId="{A5CEB2A6-1CE0-4E38-8B41-3F68E2EC6CB8}" srcOrd="1" destOrd="0" parTransId="{F9022BEA-04C3-47B2-809E-B6ADBA0B852F}" sibTransId="{928CF4E2-EE43-48E6-92F3-3FEA8AF2B02B}"/>
    <dgm:cxn modelId="{09F840D5-E0BC-4969-9F24-496148BDA54C}" type="presOf" srcId="{928CF4E2-EE43-48E6-92F3-3FEA8AF2B02B}" destId="{184E4D76-D93D-4E02-B642-89DEC5507798}" srcOrd="1" destOrd="0" presId="urn:microsoft.com/office/officeart/2005/8/layout/process3"/>
    <dgm:cxn modelId="{2DDB11D9-12E2-430B-8E6B-49A00EB88D57}" srcId="{88C8324B-D3A9-4658-83CD-96B4F253B4E3}" destId="{AF23F656-ACBD-4A96-9522-5C79CC11FDA2}" srcOrd="0" destOrd="0" parTransId="{FDF3B5B6-A6E2-448B-A04C-BD63A1024A89}" sibTransId="{34FF5926-194C-48DC-8612-0B6C47B8B5FD}"/>
    <dgm:cxn modelId="{BE6643E3-191B-41B9-B842-FB9B8EAF73D3}" type="presOf" srcId="{F9A8170D-EFCB-4F17-B187-16235CC81F53}" destId="{3FA8183C-7B79-49F4-A911-215AB6317798}" srcOrd="1" destOrd="0" presId="urn:microsoft.com/office/officeart/2005/8/layout/process3"/>
    <dgm:cxn modelId="{F9F558E3-476A-4B45-8727-CEE660273A64}" type="presOf" srcId="{7DB19F68-C55E-463E-93C6-6FA1856BCEB0}" destId="{87E132D3-D606-4685-A937-DD4ADF70A2A8}" srcOrd="1" destOrd="0" presId="urn:microsoft.com/office/officeart/2005/8/layout/process3"/>
    <dgm:cxn modelId="{985298F5-4B27-42BE-9846-9D8AEFA47543}" type="presOf" srcId="{410DFA48-5C10-4541-BDD7-8972765D5BA8}" destId="{4B952833-3909-464E-968D-BD92B776C026}" srcOrd="0" destOrd="0" presId="urn:microsoft.com/office/officeart/2005/8/layout/process3"/>
    <dgm:cxn modelId="{737742F9-4291-4BDF-A08B-5A38A78C5FA0}" type="presOf" srcId="{0ECF1667-3FAB-4BA3-8C13-DDEC801090B6}" destId="{527FF829-5D35-4C46-9683-B9E214910F4D}" srcOrd="0" destOrd="1" presId="urn:microsoft.com/office/officeart/2005/8/layout/process3"/>
    <dgm:cxn modelId="{977777FA-25AE-4A4F-86FB-ABB9C5F17851}" type="presOf" srcId="{52525515-DAD4-42D7-9C58-6F2036B35333}" destId="{74F147D0-E493-49B1-99FF-355A34A41318}" srcOrd="0" destOrd="0" presId="urn:microsoft.com/office/officeart/2005/8/layout/process3"/>
    <dgm:cxn modelId="{64CCD380-9929-4D77-A545-FD0409AD525F}" type="presParOf" srcId="{74F147D0-E493-49B1-99FF-355A34A41318}" destId="{EF2AEDE9-40BA-495F-9A23-0217B41A0DDA}" srcOrd="0" destOrd="0" presId="urn:microsoft.com/office/officeart/2005/8/layout/process3"/>
    <dgm:cxn modelId="{45F02F70-FC2A-4330-823E-1590EBCB22DB}" type="presParOf" srcId="{EF2AEDE9-40BA-495F-9A23-0217B41A0DDA}" destId="{04A04E53-6E16-470E-8EAA-11D66AFB34F7}" srcOrd="0" destOrd="0" presId="urn:microsoft.com/office/officeart/2005/8/layout/process3"/>
    <dgm:cxn modelId="{D6E96CD3-59DB-4DF8-B263-C7EB59EE2E3F}" type="presParOf" srcId="{EF2AEDE9-40BA-495F-9A23-0217B41A0DDA}" destId="{F19D0090-6284-4E18-BBDF-C39395719B8D}" srcOrd="1" destOrd="0" presId="urn:microsoft.com/office/officeart/2005/8/layout/process3"/>
    <dgm:cxn modelId="{661BE1E8-26CB-4575-900B-8F421F9556D2}" type="presParOf" srcId="{EF2AEDE9-40BA-495F-9A23-0217B41A0DDA}" destId="{4B952833-3909-464E-968D-BD92B776C026}" srcOrd="2" destOrd="0" presId="urn:microsoft.com/office/officeart/2005/8/layout/process3"/>
    <dgm:cxn modelId="{0806F80B-AF99-47E1-A220-F026E61FE9BD}" type="presParOf" srcId="{74F147D0-E493-49B1-99FF-355A34A41318}" destId="{1ED216F7-0183-4FDB-A1C4-646C2D010D65}" srcOrd="1" destOrd="0" presId="urn:microsoft.com/office/officeart/2005/8/layout/process3"/>
    <dgm:cxn modelId="{3B311406-B9D9-445E-BEC9-3EDEE7BDB301}" type="presParOf" srcId="{1ED216F7-0183-4FDB-A1C4-646C2D010D65}" destId="{F7D7D821-1AB1-4D86-9616-7D48B02582DC}" srcOrd="0" destOrd="0" presId="urn:microsoft.com/office/officeart/2005/8/layout/process3"/>
    <dgm:cxn modelId="{770F5E72-5D03-42BF-BD38-4F4DFC77C1F0}" type="presParOf" srcId="{74F147D0-E493-49B1-99FF-355A34A41318}" destId="{632A8531-CA2B-471A-A72E-4F499B960799}" srcOrd="2" destOrd="0" presId="urn:microsoft.com/office/officeart/2005/8/layout/process3"/>
    <dgm:cxn modelId="{42C2879D-E466-4039-922A-D21FEE6A9095}" type="presParOf" srcId="{632A8531-CA2B-471A-A72E-4F499B960799}" destId="{66622628-AD94-42BB-837E-9438B75B25F6}" srcOrd="0" destOrd="0" presId="urn:microsoft.com/office/officeart/2005/8/layout/process3"/>
    <dgm:cxn modelId="{10D3C99C-4610-469F-8850-B262D1E77240}" type="presParOf" srcId="{632A8531-CA2B-471A-A72E-4F499B960799}" destId="{1002F2F2-135D-4D49-A85F-4C300E24E00E}" srcOrd="1" destOrd="0" presId="urn:microsoft.com/office/officeart/2005/8/layout/process3"/>
    <dgm:cxn modelId="{016ACF03-3B90-4D6C-8663-43E71029CA4B}" type="presParOf" srcId="{632A8531-CA2B-471A-A72E-4F499B960799}" destId="{527FF829-5D35-4C46-9683-B9E214910F4D}" srcOrd="2" destOrd="0" presId="urn:microsoft.com/office/officeart/2005/8/layout/process3"/>
    <dgm:cxn modelId="{55E7C8A1-3824-406D-8601-9FA56174FC67}" type="presParOf" srcId="{74F147D0-E493-49B1-99FF-355A34A41318}" destId="{191742A8-A7FD-429E-9E94-740C3611009E}" srcOrd="3" destOrd="0" presId="urn:microsoft.com/office/officeart/2005/8/layout/process3"/>
    <dgm:cxn modelId="{2EC46A69-82EC-4D2C-A5D9-5D69015B7CE2}" type="presParOf" srcId="{191742A8-A7FD-429E-9E94-740C3611009E}" destId="{184E4D76-D93D-4E02-B642-89DEC5507798}" srcOrd="0" destOrd="0" presId="urn:microsoft.com/office/officeart/2005/8/layout/process3"/>
    <dgm:cxn modelId="{34AA71DB-236D-47A1-BF6E-0DD80329A731}" type="presParOf" srcId="{74F147D0-E493-49B1-99FF-355A34A41318}" destId="{153F45B3-E4E5-43B1-9057-ED0C19C6C302}" srcOrd="4" destOrd="0" presId="urn:microsoft.com/office/officeart/2005/8/layout/process3"/>
    <dgm:cxn modelId="{03CADE1B-6563-4455-8D62-61BC1D103C68}" type="presParOf" srcId="{153F45B3-E4E5-43B1-9057-ED0C19C6C302}" destId="{2244958F-4811-4A20-A4E5-8486F764D4DC}" srcOrd="0" destOrd="0" presId="urn:microsoft.com/office/officeart/2005/8/layout/process3"/>
    <dgm:cxn modelId="{C747E0CE-24D0-4BC0-9403-64C16824F895}" type="presParOf" srcId="{153F45B3-E4E5-43B1-9057-ED0C19C6C302}" destId="{87E132D3-D606-4685-A937-DD4ADF70A2A8}" srcOrd="1" destOrd="0" presId="urn:microsoft.com/office/officeart/2005/8/layout/process3"/>
    <dgm:cxn modelId="{1C622980-FB4F-434F-92E9-04D4CD44FB6F}" type="presParOf" srcId="{153F45B3-E4E5-43B1-9057-ED0C19C6C302}" destId="{0C2CDD9F-94F2-4FAF-9308-D456AD52212E}" srcOrd="2" destOrd="0" presId="urn:microsoft.com/office/officeart/2005/8/layout/process3"/>
    <dgm:cxn modelId="{B511A10D-5888-42AB-9E86-17877CE59F09}" type="presParOf" srcId="{74F147D0-E493-49B1-99FF-355A34A41318}" destId="{A9896527-A9D0-43E5-837A-8D878760A1DA}" srcOrd="5" destOrd="0" presId="urn:microsoft.com/office/officeart/2005/8/layout/process3"/>
    <dgm:cxn modelId="{205AF1F5-4E07-458B-8A5F-A512F2847A76}" type="presParOf" srcId="{A9896527-A9D0-43E5-837A-8D878760A1DA}" destId="{3FA8183C-7B79-49F4-A911-215AB6317798}" srcOrd="0" destOrd="0" presId="urn:microsoft.com/office/officeart/2005/8/layout/process3"/>
    <dgm:cxn modelId="{FD1181AB-6764-4114-937E-6B332D820E0F}" type="presParOf" srcId="{74F147D0-E493-49B1-99FF-355A34A41318}" destId="{D1C2B52D-1EB6-400B-B267-A91EE5C51A0C}" srcOrd="6" destOrd="0" presId="urn:microsoft.com/office/officeart/2005/8/layout/process3"/>
    <dgm:cxn modelId="{1080B4A4-F284-432A-AF41-CF50DDCCD06E}" type="presParOf" srcId="{D1C2B52D-1EB6-400B-B267-A91EE5C51A0C}" destId="{AE05B91E-2F67-44EC-8BDB-85A268FD099F}" srcOrd="0" destOrd="0" presId="urn:microsoft.com/office/officeart/2005/8/layout/process3"/>
    <dgm:cxn modelId="{A56F702B-7D9A-4632-8C01-F131521E66EA}" type="presParOf" srcId="{D1C2B52D-1EB6-400B-B267-A91EE5C51A0C}" destId="{F1184F97-C407-40DF-8915-940BD436CC62}" srcOrd="1" destOrd="0" presId="urn:microsoft.com/office/officeart/2005/8/layout/process3"/>
    <dgm:cxn modelId="{1C602EA1-6D72-4141-860C-155C912A29A7}" type="presParOf" srcId="{D1C2B52D-1EB6-400B-B267-A91EE5C51A0C}" destId="{FF19C81C-7A28-41EB-B6D0-6A765A6D291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6B83CA-0417-4A90-BEE6-A436F7487A8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634A83-0BFB-49CD-97FF-988296D2D773}">
      <dgm:prSet phldrT="[Texto]" custT="1"/>
      <dgm:spPr/>
      <dgm:t>
        <a:bodyPr/>
        <a:lstStyle/>
        <a:p>
          <a:r>
            <a:rPr lang="pt-BR" sz="1800" dirty="0" err="1"/>
            <a:t>Feature</a:t>
          </a:r>
          <a:r>
            <a:rPr lang="pt-BR" sz="1800" dirty="0"/>
            <a:t> </a:t>
          </a:r>
          <a:r>
            <a:rPr lang="pt-BR" sz="1800" dirty="0" err="1"/>
            <a:t>Engineering</a:t>
          </a:r>
          <a:endParaRPr lang="en-US" sz="1800" dirty="0"/>
        </a:p>
      </dgm:t>
    </dgm:pt>
    <dgm:pt modelId="{9ADCC467-96CB-415E-B89B-0F8DE7F31915}" type="parTrans" cxnId="{C959A7BC-D8A6-459D-A621-E19EFB821584}">
      <dgm:prSet/>
      <dgm:spPr/>
      <dgm:t>
        <a:bodyPr/>
        <a:lstStyle/>
        <a:p>
          <a:endParaRPr lang="en-US"/>
        </a:p>
      </dgm:t>
    </dgm:pt>
    <dgm:pt modelId="{FA6E48EA-FA7B-4033-AE1E-E293C7A81F78}" type="sibTrans" cxnId="{C959A7BC-D8A6-459D-A621-E19EFB821584}">
      <dgm:prSet/>
      <dgm:spPr/>
      <dgm:t>
        <a:bodyPr/>
        <a:lstStyle/>
        <a:p>
          <a:endParaRPr lang="en-US"/>
        </a:p>
      </dgm:t>
    </dgm:pt>
    <dgm:pt modelId="{00E5BB7F-D9B1-47A6-B94E-12AF2C321CC2}">
      <dgm:prSet phldrT="[Texto]" custT="1"/>
      <dgm:spPr/>
      <dgm:t>
        <a:bodyPr/>
        <a:lstStyle/>
        <a:p>
          <a:r>
            <a:rPr lang="pt-BR" sz="1600" dirty="0"/>
            <a:t>Post </a:t>
          </a:r>
          <a:r>
            <a:rPr lang="pt-BR" sz="1600" dirty="0" err="1"/>
            <a:t>title</a:t>
          </a:r>
          <a:endParaRPr lang="en-US" sz="1600" dirty="0"/>
        </a:p>
      </dgm:t>
    </dgm:pt>
    <dgm:pt modelId="{22EC2D84-28B8-4291-88E7-E9F86A9FA92E}" type="parTrans" cxnId="{5552698C-CC4C-42C5-A7BB-6DC99D8DC63D}">
      <dgm:prSet/>
      <dgm:spPr/>
      <dgm:t>
        <a:bodyPr/>
        <a:lstStyle/>
        <a:p>
          <a:endParaRPr lang="en-US"/>
        </a:p>
      </dgm:t>
    </dgm:pt>
    <dgm:pt modelId="{B55BC3ED-53EB-4488-B7DE-459D9A5D0DBC}" type="sibTrans" cxnId="{5552698C-CC4C-42C5-A7BB-6DC99D8DC63D}">
      <dgm:prSet/>
      <dgm:spPr/>
      <dgm:t>
        <a:bodyPr/>
        <a:lstStyle/>
        <a:p>
          <a:endParaRPr lang="en-US"/>
        </a:p>
      </dgm:t>
    </dgm:pt>
    <dgm:pt modelId="{95329397-C903-4362-9A56-F59F0B025F47}">
      <dgm:prSet phldrT="[Texto]" custT="1"/>
      <dgm:spPr/>
      <dgm:t>
        <a:bodyPr/>
        <a:lstStyle/>
        <a:p>
          <a:r>
            <a:rPr lang="en-US" sz="1800" b="0" i="0" dirty="0"/>
            <a:t>Steam title and body words</a:t>
          </a:r>
          <a:endParaRPr lang="en-US" sz="1800" dirty="0"/>
        </a:p>
      </dgm:t>
    </dgm:pt>
    <dgm:pt modelId="{7BCA93AE-237D-4B60-90C4-A58B79D4EA1A}" type="parTrans" cxnId="{BCA0CF91-DBA1-48CD-9919-00467E1E4E73}">
      <dgm:prSet/>
      <dgm:spPr/>
      <dgm:t>
        <a:bodyPr/>
        <a:lstStyle/>
        <a:p>
          <a:endParaRPr lang="en-US"/>
        </a:p>
      </dgm:t>
    </dgm:pt>
    <dgm:pt modelId="{1846B212-3173-43EE-B001-C3C2E3A14D24}" type="sibTrans" cxnId="{BCA0CF91-DBA1-48CD-9919-00467E1E4E73}">
      <dgm:prSet/>
      <dgm:spPr/>
      <dgm:t>
        <a:bodyPr/>
        <a:lstStyle/>
        <a:p>
          <a:endParaRPr lang="en-US"/>
        </a:p>
      </dgm:t>
    </dgm:pt>
    <dgm:pt modelId="{DDAC3BEE-E0C8-440B-9806-222DB19D30BA}">
      <dgm:prSet phldrT="[Texto]" custT="1"/>
      <dgm:spPr/>
      <dgm:t>
        <a:bodyPr/>
        <a:lstStyle/>
        <a:p>
          <a:r>
            <a:rPr lang="en-US" sz="1600" dirty="0" err="1"/>
            <a:t>PorterStemmer</a:t>
          </a:r>
          <a:endParaRPr lang="en-US" sz="1600" dirty="0"/>
        </a:p>
      </dgm:t>
    </dgm:pt>
    <dgm:pt modelId="{877D7E9E-D08F-4124-90C9-8E49B50EBACF}" type="parTrans" cxnId="{6B25EA2E-4091-4BD7-A058-E14AFEA43CEA}">
      <dgm:prSet/>
      <dgm:spPr/>
      <dgm:t>
        <a:bodyPr/>
        <a:lstStyle/>
        <a:p>
          <a:endParaRPr lang="en-US"/>
        </a:p>
      </dgm:t>
    </dgm:pt>
    <dgm:pt modelId="{39206126-6A02-4D57-9C4A-BF437F625FD3}" type="sibTrans" cxnId="{6B25EA2E-4091-4BD7-A058-E14AFEA43CEA}">
      <dgm:prSet/>
      <dgm:spPr/>
      <dgm:t>
        <a:bodyPr/>
        <a:lstStyle/>
        <a:p>
          <a:endParaRPr lang="en-US"/>
        </a:p>
      </dgm:t>
    </dgm:pt>
    <dgm:pt modelId="{0A2290D3-557C-44C3-A68F-C96CC914D084}">
      <dgm:prSet phldrT="[Texto]" custT="1"/>
      <dgm:spPr/>
      <dgm:t>
        <a:bodyPr/>
        <a:lstStyle/>
        <a:p>
          <a:r>
            <a:rPr lang="en-US" sz="1600" dirty="0" err="1"/>
            <a:t>LancasterStemmer</a:t>
          </a:r>
          <a:endParaRPr lang="en-US" sz="1600" dirty="0"/>
        </a:p>
      </dgm:t>
    </dgm:pt>
    <dgm:pt modelId="{3AA04B4F-D7B6-4BCE-871A-5BF0C2567FCC}" type="parTrans" cxnId="{2EAA9133-B180-45DB-8328-C33AC1EA6F9E}">
      <dgm:prSet/>
      <dgm:spPr/>
      <dgm:t>
        <a:bodyPr/>
        <a:lstStyle/>
        <a:p>
          <a:endParaRPr lang="en-US"/>
        </a:p>
      </dgm:t>
    </dgm:pt>
    <dgm:pt modelId="{D75A9F41-429E-41E6-91E5-FAFAA01C62FD}" type="sibTrans" cxnId="{2EAA9133-B180-45DB-8328-C33AC1EA6F9E}">
      <dgm:prSet/>
      <dgm:spPr/>
      <dgm:t>
        <a:bodyPr/>
        <a:lstStyle/>
        <a:p>
          <a:endParaRPr lang="en-US"/>
        </a:p>
      </dgm:t>
    </dgm:pt>
    <dgm:pt modelId="{86EA0356-4933-45DB-86FF-FE2F847C70C9}">
      <dgm:prSet phldrT="[Texto]" custT="1"/>
      <dgm:spPr/>
      <dgm:t>
        <a:bodyPr/>
        <a:lstStyle/>
        <a:p>
          <a:r>
            <a:rPr lang="pt-BR" sz="1600" dirty="0"/>
            <a:t>Post </a:t>
          </a:r>
          <a:r>
            <a:rPr lang="pt-BR" sz="1600" dirty="0" err="1"/>
            <a:t>body</a:t>
          </a:r>
          <a:endParaRPr lang="en-US" sz="1600" dirty="0"/>
        </a:p>
      </dgm:t>
    </dgm:pt>
    <dgm:pt modelId="{236B4A94-F42A-4DDC-970C-186E6EB0C37F}" type="parTrans" cxnId="{4E010DD2-CA7D-4A9D-B36C-C8A6AF7FA72B}">
      <dgm:prSet/>
      <dgm:spPr/>
      <dgm:t>
        <a:bodyPr/>
        <a:lstStyle/>
        <a:p>
          <a:endParaRPr lang="en-US"/>
        </a:p>
      </dgm:t>
    </dgm:pt>
    <dgm:pt modelId="{FD0107C2-AEE7-41C2-BA2A-EC92B4EF2510}" type="sibTrans" cxnId="{4E010DD2-CA7D-4A9D-B36C-C8A6AF7FA72B}">
      <dgm:prSet/>
      <dgm:spPr/>
      <dgm:t>
        <a:bodyPr/>
        <a:lstStyle/>
        <a:p>
          <a:endParaRPr lang="en-US"/>
        </a:p>
      </dgm:t>
    </dgm:pt>
    <dgm:pt modelId="{1470A714-35FC-4492-AFE4-8EB5FE54F9FD}">
      <dgm:prSet phldrT="[Texto]" custT="1"/>
      <dgm:spPr/>
      <dgm:t>
        <a:bodyPr/>
        <a:lstStyle/>
        <a:p>
          <a:r>
            <a:rPr lang="pt-BR" sz="1600" dirty="0"/>
            <a:t>Post </a:t>
          </a:r>
          <a:r>
            <a:rPr lang="pt-BR" sz="1600" dirty="0" err="1"/>
            <a:t>ups</a:t>
          </a:r>
          <a:endParaRPr lang="en-US" sz="1600" dirty="0"/>
        </a:p>
      </dgm:t>
    </dgm:pt>
    <dgm:pt modelId="{E9FDC4C0-A79D-4F73-9853-3A8AC2F14989}" type="parTrans" cxnId="{3E758EA8-7E9F-4044-B182-307C5628C375}">
      <dgm:prSet/>
      <dgm:spPr/>
      <dgm:t>
        <a:bodyPr/>
        <a:lstStyle/>
        <a:p>
          <a:endParaRPr lang="en-US"/>
        </a:p>
      </dgm:t>
    </dgm:pt>
    <dgm:pt modelId="{51CBE9AC-6940-4C21-980F-86D594DEEC01}" type="sibTrans" cxnId="{3E758EA8-7E9F-4044-B182-307C5628C375}">
      <dgm:prSet/>
      <dgm:spPr/>
      <dgm:t>
        <a:bodyPr/>
        <a:lstStyle/>
        <a:p>
          <a:endParaRPr lang="en-US"/>
        </a:p>
      </dgm:t>
    </dgm:pt>
    <dgm:pt modelId="{E3444156-DDA7-4618-8CC8-62594C258DE3}">
      <dgm:prSet phldrT="[Texto]" custT="1"/>
      <dgm:spPr/>
      <dgm:t>
        <a:bodyPr/>
        <a:lstStyle/>
        <a:p>
          <a:r>
            <a:rPr lang="pt-BR" sz="1600" dirty="0" err="1"/>
            <a:t>Number</a:t>
          </a:r>
          <a:r>
            <a:rPr lang="pt-BR" sz="1600" dirty="0"/>
            <a:t> </a:t>
          </a:r>
          <a:r>
            <a:rPr lang="pt-BR" sz="1600" dirty="0" err="1"/>
            <a:t>of</a:t>
          </a:r>
          <a:r>
            <a:rPr lang="pt-BR" sz="1600" dirty="0"/>
            <a:t> </a:t>
          </a:r>
          <a:r>
            <a:rPr lang="pt-BR" sz="1600" dirty="0" err="1"/>
            <a:t>comments</a:t>
          </a:r>
          <a:r>
            <a:rPr lang="pt-BR" sz="1600" dirty="0"/>
            <a:t> in a post</a:t>
          </a:r>
          <a:endParaRPr lang="en-US" sz="1600" dirty="0"/>
        </a:p>
      </dgm:t>
    </dgm:pt>
    <dgm:pt modelId="{D22BECE5-F87B-4F15-8BA5-0820DE98FB0E}" type="parTrans" cxnId="{AAB5B414-55CB-4660-B55E-DE176EF2728E}">
      <dgm:prSet/>
      <dgm:spPr/>
      <dgm:t>
        <a:bodyPr/>
        <a:lstStyle/>
        <a:p>
          <a:endParaRPr lang="en-US"/>
        </a:p>
      </dgm:t>
    </dgm:pt>
    <dgm:pt modelId="{D4AFCA39-E062-44B6-BAB2-84E55A6E87C7}" type="sibTrans" cxnId="{AAB5B414-55CB-4660-B55E-DE176EF2728E}">
      <dgm:prSet/>
      <dgm:spPr/>
      <dgm:t>
        <a:bodyPr/>
        <a:lstStyle/>
        <a:p>
          <a:endParaRPr lang="en-US"/>
        </a:p>
      </dgm:t>
    </dgm:pt>
    <dgm:pt modelId="{A432015D-B9F4-47E8-BB2C-87C8565BDB33}">
      <dgm:prSet phldrT="[Texto]" custT="1"/>
      <dgm:spPr/>
      <dgm:t>
        <a:bodyPr/>
        <a:lstStyle/>
        <a:p>
          <a:r>
            <a:rPr lang="en-US" sz="1600" dirty="0" err="1"/>
            <a:t>WordNetLemmatizer</a:t>
          </a:r>
          <a:endParaRPr lang="en-US" sz="1600" dirty="0"/>
        </a:p>
      </dgm:t>
    </dgm:pt>
    <dgm:pt modelId="{00C7A6DC-A402-431F-B57F-FECBB93F72CF}" type="parTrans" cxnId="{757D1BAA-11EA-4148-B1E3-036F41244B31}">
      <dgm:prSet/>
      <dgm:spPr/>
      <dgm:t>
        <a:bodyPr/>
        <a:lstStyle/>
        <a:p>
          <a:endParaRPr lang="en-US"/>
        </a:p>
      </dgm:t>
    </dgm:pt>
    <dgm:pt modelId="{643F44EE-E1E9-4032-B51F-1D059B1C30A6}" type="sibTrans" cxnId="{757D1BAA-11EA-4148-B1E3-036F41244B31}">
      <dgm:prSet/>
      <dgm:spPr/>
      <dgm:t>
        <a:bodyPr/>
        <a:lstStyle/>
        <a:p>
          <a:endParaRPr lang="en-US"/>
        </a:p>
      </dgm:t>
    </dgm:pt>
    <dgm:pt modelId="{EB312B83-0FD6-4890-8912-353D58BBF806}">
      <dgm:prSet phldrT="[Texto]" custT="1"/>
      <dgm:spPr/>
      <dgm:t>
        <a:bodyPr/>
        <a:lstStyle/>
        <a:p>
          <a:r>
            <a:rPr lang="en-US" sz="1800" b="0" i="0" dirty="0"/>
            <a:t>Split Train and Test Subsets</a:t>
          </a:r>
          <a:endParaRPr lang="en-US" sz="1800" dirty="0"/>
        </a:p>
      </dgm:t>
    </dgm:pt>
    <dgm:pt modelId="{2F8DE874-5691-4248-93DA-F154B2A15E4C}" type="parTrans" cxnId="{48494AB3-71B6-4298-BA7E-4A6675FCAB68}">
      <dgm:prSet/>
      <dgm:spPr/>
      <dgm:t>
        <a:bodyPr/>
        <a:lstStyle/>
        <a:p>
          <a:endParaRPr lang="en-US"/>
        </a:p>
      </dgm:t>
    </dgm:pt>
    <dgm:pt modelId="{EAA749F3-59CA-4773-96E0-57E8E4C62871}" type="sibTrans" cxnId="{48494AB3-71B6-4298-BA7E-4A6675FCAB68}">
      <dgm:prSet/>
      <dgm:spPr/>
      <dgm:t>
        <a:bodyPr/>
        <a:lstStyle/>
        <a:p>
          <a:endParaRPr lang="en-US"/>
        </a:p>
      </dgm:t>
    </dgm:pt>
    <dgm:pt modelId="{5512ABF9-98D9-451E-A6CB-6F23F91916D7}">
      <dgm:prSet custT="1"/>
      <dgm:spPr/>
      <dgm:t>
        <a:bodyPr/>
        <a:lstStyle/>
        <a:p>
          <a:r>
            <a:rPr lang="pt-BR" sz="1600" dirty="0"/>
            <a:t>Test </a:t>
          </a:r>
          <a:r>
            <a:rPr lang="pt-BR" sz="1600" dirty="0" err="1"/>
            <a:t>subset</a:t>
          </a:r>
          <a:r>
            <a:rPr lang="pt-BR" sz="1600" dirty="0"/>
            <a:t> </a:t>
          </a:r>
          <a:r>
            <a:rPr lang="pt-BR" sz="1600" dirty="0" err="1"/>
            <a:t>with</a:t>
          </a:r>
          <a:r>
            <a:rPr lang="pt-BR" sz="1600" dirty="0"/>
            <a:t> 25% </a:t>
          </a:r>
          <a:r>
            <a:rPr lang="pt-BR" sz="1600" dirty="0" err="1"/>
            <a:t>of</a:t>
          </a:r>
          <a:r>
            <a:rPr lang="pt-BR" sz="1600" dirty="0"/>
            <a:t> data.</a:t>
          </a:r>
          <a:endParaRPr lang="en-US" sz="1600" dirty="0"/>
        </a:p>
      </dgm:t>
    </dgm:pt>
    <dgm:pt modelId="{31C034C1-DEBE-4C60-9D19-327F1A9EC111}" type="parTrans" cxnId="{C5B48385-3E01-45E5-930C-23FF5AC136AB}">
      <dgm:prSet/>
      <dgm:spPr/>
      <dgm:t>
        <a:bodyPr/>
        <a:lstStyle/>
        <a:p>
          <a:endParaRPr lang="en-US"/>
        </a:p>
      </dgm:t>
    </dgm:pt>
    <dgm:pt modelId="{1836E0A6-1BAF-4324-9982-FF3BA6B067AA}" type="sibTrans" cxnId="{C5B48385-3E01-45E5-930C-23FF5AC136AB}">
      <dgm:prSet/>
      <dgm:spPr/>
      <dgm:t>
        <a:bodyPr/>
        <a:lstStyle/>
        <a:p>
          <a:endParaRPr lang="en-US"/>
        </a:p>
      </dgm:t>
    </dgm:pt>
    <dgm:pt modelId="{6EE5C005-A134-41C7-A92B-B6F29666036C}">
      <dgm:prSet custT="1"/>
      <dgm:spPr/>
      <dgm:t>
        <a:bodyPr/>
        <a:lstStyle/>
        <a:p>
          <a:r>
            <a:rPr lang="pt-BR" sz="1600" dirty="0"/>
            <a:t>No </a:t>
          </a:r>
          <a:r>
            <a:rPr lang="pt-BR" sz="1600" u="sng" dirty="0" err="1"/>
            <a:t>need</a:t>
          </a:r>
          <a:r>
            <a:rPr lang="pt-BR" sz="1600" dirty="0"/>
            <a:t> </a:t>
          </a:r>
          <a:r>
            <a:rPr lang="pt-BR" sz="1600" dirty="0" err="1"/>
            <a:t>to</a:t>
          </a:r>
          <a:r>
            <a:rPr lang="pt-BR" sz="1600" dirty="0"/>
            <a:t> S</a:t>
          </a:r>
          <a:r>
            <a:rPr lang="en-US" sz="1600" b="0" i="0" dirty="0" err="1"/>
            <a:t>tratify</a:t>
          </a:r>
          <a:r>
            <a:rPr lang="en-US" sz="1600" b="0" i="0" dirty="0"/>
            <a:t> </a:t>
          </a:r>
          <a:r>
            <a:rPr lang="pt-BR" sz="1600" dirty="0"/>
            <a:t>(classes are </a:t>
          </a:r>
          <a:r>
            <a:rPr lang="pt-BR" sz="1600" dirty="0" err="1"/>
            <a:t>balanced</a:t>
          </a:r>
          <a:r>
            <a:rPr lang="pt-BR" sz="1600" dirty="0"/>
            <a:t>).</a:t>
          </a:r>
          <a:endParaRPr lang="en-US" sz="1600" dirty="0"/>
        </a:p>
      </dgm:t>
    </dgm:pt>
    <dgm:pt modelId="{FB5347B3-522C-46B2-A69C-44F7D50023C0}" type="parTrans" cxnId="{C7B19F27-F941-4A88-8196-A9C0506A8EAB}">
      <dgm:prSet/>
      <dgm:spPr/>
      <dgm:t>
        <a:bodyPr/>
        <a:lstStyle/>
        <a:p>
          <a:endParaRPr lang="en-US"/>
        </a:p>
      </dgm:t>
    </dgm:pt>
    <dgm:pt modelId="{8686DE3B-45C5-47B7-9717-2417DF16BC20}" type="sibTrans" cxnId="{C7B19F27-F941-4A88-8196-A9C0506A8EAB}">
      <dgm:prSet/>
      <dgm:spPr/>
      <dgm:t>
        <a:bodyPr/>
        <a:lstStyle/>
        <a:p>
          <a:endParaRPr lang="en-US"/>
        </a:p>
      </dgm:t>
    </dgm:pt>
    <dgm:pt modelId="{C19D82DD-FE58-418C-86FB-ED47D21C997C}" type="pres">
      <dgm:prSet presAssocID="{926B83CA-0417-4A90-BEE6-A436F7487A8F}" presName="Name0" presStyleCnt="0">
        <dgm:presLayoutVars>
          <dgm:dir/>
          <dgm:animLvl val="lvl"/>
          <dgm:resizeHandles val="exact"/>
        </dgm:presLayoutVars>
      </dgm:prSet>
      <dgm:spPr/>
    </dgm:pt>
    <dgm:pt modelId="{94E31A14-6F00-4BD3-B75A-C779578C01E8}" type="pres">
      <dgm:prSet presAssocID="{43634A83-0BFB-49CD-97FF-988296D2D773}" presName="composite" presStyleCnt="0"/>
      <dgm:spPr/>
    </dgm:pt>
    <dgm:pt modelId="{94FDEF57-E2EB-4676-AB49-521F52DEB2CD}" type="pres">
      <dgm:prSet presAssocID="{43634A83-0BFB-49CD-97FF-988296D2D773}" presName="parTx" presStyleLbl="alignNode1" presStyleIdx="0" presStyleCnt="3" custScaleX="87765">
        <dgm:presLayoutVars>
          <dgm:chMax val="0"/>
          <dgm:chPref val="0"/>
          <dgm:bulletEnabled val="1"/>
        </dgm:presLayoutVars>
      </dgm:prSet>
      <dgm:spPr/>
    </dgm:pt>
    <dgm:pt modelId="{CA239406-79D7-4402-B504-B2B4F87A455C}" type="pres">
      <dgm:prSet presAssocID="{43634A83-0BFB-49CD-97FF-988296D2D773}" presName="desTx" presStyleLbl="alignAccFollowNode1" presStyleIdx="0" presStyleCnt="3" custScaleX="87765">
        <dgm:presLayoutVars>
          <dgm:bulletEnabled val="1"/>
        </dgm:presLayoutVars>
      </dgm:prSet>
      <dgm:spPr/>
    </dgm:pt>
    <dgm:pt modelId="{987F2C8D-A728-4CCB-A0A8-3719C2D51FFD}" type="pres">
      <dgm:prSet presAssocID="{FA6E48EA-FA7B-4033-AE1E-E293C7A81F78}" presName="space" presStyleCnt="0"/>
      <dgm:spPr/>
    </dgm:pt>
    <dgm:pt modelId="{A22EE485-3CDD-4C4B-808A-9BF36A9DAC31}" type="pres">
      <dgm:prSet presAssocID="{95329397-C903-4362-9A56-F59F0B025F47}" presName="composite" presStyleCnt="0"/>
      <dgm:spPr/>
    </dgm:pt>
    <dgm:pt modelId="{B9AAFFF8-B837-4FCF-9F9F-DBDE68665780}" type="pres">
      <dgm:prSet presAssocID="{95329397-C903-4362-9A56-F59F0B025F47}" presName="parTx" presStyleLbl="alignNode1" presStyleIdx="1" presStyleCnt="3" custScaleX="104731" custLinFactNeighborX="-1106">
        <dgm:presLayoutVars>
          <dgm:chMax val="0"/>
          <dgm:chPref val="0"/>
          <dgm:bulletEnabled val="1"/>
        </dgm:presLayoutVars>
      </dgm:prSet>
      <dgm:spPr/>
    </dgm:pt>
    <dgm:pt modelId="{8CABB771-EA0B-42AD-BF56-FA5258900232}" type="pres">
      <dgm:prSet presAssocID="{95329397-C903-4362-9A56-F59F0B025F47}" presName="desTx" presStyleLbl="alignAccFollowNode1" presStyleIdx="1" presStyleCnt="3" custScaleX="105047" custLinFactNeighborX="-646" custLinFactNeighborY="854">
        <dgm:presLayoutVars>
          <dgm:bulletEnabled val="1"/>
        </dgm:presLayoutVars>
      </dgm:prSet>
      <dgm:spPr/>
    </dgm:pt>
    <dgm:pt modelId="{6550CB4F-F569-467A-8008-949B616FA480}" type="pres">
      <dgm:prSet presAssocID="{1846B212-3173-43EE-B001-C3C2E3A14D24}" presName="space" presStyleCnt="0"/>
      <dgm:spPr/>
    </dgm:pt>
    <dgm:pt modelId="{AB22EDB3-1F74-422A-B700-F887FAA07662}" type="pres">
      <dgm:prSet presAssocID="{EB312B83-0FD6-4890-8912-353D58BBF806}" presName="composite" presStyleCnt="0"/>
      <dgm:spPr/>
    </dgm:pt>
    <dgm:pt modelId="{AF3EABD7-1E65-4506-97D3-C91452FB31C1}" type="pres">
      <dgm:prSet presAssocID="{EB312B83-0FD6-4890-8912-353D58BBF806}" presName="parTx" presStyleLbl="alignNode1" presStyleIdx="2" presStyleCnt="3" custLinFactNeighborX="-4977">
        <dgm:presLayoutVars>
          <dgm:chMax val="0"/>
          <dgm:chPref val="0"/>
          <dgm:bulletEnabled val="1"/>
        </dgm:presLayoutVars>
      </dgm:prSet>
      <dgm:spPr/>
    </dgm:pt>
    <dgm:pt modelId="{C0742842-F0E7-4E72-8F15-CF1271549FA4}" type="pres">
      <dgm:prSet presAssocID="{EB312B83-0FD6-4890-8912-353D58BBF806}" presName="desTx" presStyleLbl="alignAccFollowNode1" presStyleIdx="2" presStyleCnt="3" custLinFactNeighborX="-4977">
        <dgm:presLayoutVars>
          <dgm:bulletEnabled val="1"/>
        </dgm:presLayoutVars>
      </dgm:prSet>
      <dgm:spPr/>
    </dgm:pt>
  </dgm:ptLst>
  <dgm:cxnLst>
    <dgm:cxn modelId="{242B7F06-C9CC-43C4-B821-62A3672A3191}" type="presOf" srcId="{86EA0356-4933-45DB-86FF-FE2F847C70C9}" destId="{CA239406-79D7-4402-B504-B2B4F87A455C}" srcOrd="0" destOrd="1" presId="urn:microsoft.com/office/officeart/2005/8/layout/hList1"/>
    <dgm:cxn modelId="{8B72D40C-5861-499C-9E00-ACD8D5667B17}" type="presOf" srcId="{5512ABF9-98D9-451E-A6CB-6F23F91916D7}" destId="{C0742842-F0E7-4E72-8F15-CF1271549FA4}" srcOrd="0" destOrd="0" presId="urn:microsoft.com/office/officeart/2005/8/layout/hList1"/>
    <dgm:cxn modelId="{F04C4E11-F8F1-477D-B53B-9EB9E123B424}" type="presOf" srcId="{1470A714-35FC-4492-AFE4-8EB5FE54F9FD}" destId="{CA239406-79D7-4402-B504-B2B4F87A455C}" srcOrd="0" destOrd="2" presId="urn:microsoft.com/office/officeart/2005/8/layout/hList1"/>
    <dgm:cxn modelId="{AAB5B414-55CB-4660-B55E-DE176EF2728E}" srcId="{43634A83-0BFB-49CD-97FF-988296D2D773}" destId="{E3444156-DDA7-4618-8CC8-62594C258DE3}" srcOrd="3" destOrd="0" parTransId="{D22BECE5-F87B-4F15-8BA5-0820DE98FB0E}" sibTransId="{D4AFCA39-E062-44B6-BAB2-84E55A6E87C7}"/>
    <dgm:cxn modelId="{7A0B1121-F093-44BA-9360-B589CEF1A42F}" type="presOf" srcId="{E3444156-DDA7-4618-8CC8-62594C258DE3}" destId="{CA239406-79D7-4402-B504-B2B4F87A455C}" srcOrd="0" destOrd="3" presId="urn:microsoft.com/office/officeart/2005/8/layout/hList1"/>
    <dgm:cxn modelId="{C7B19F27-F941-4A88-8196-A9C0506A8EAB}" srcId="{EB312B83-0FD6-4890-8912-353D58BBF806}" destId="{6EE5C005-A134-41C7-A92B-B6F29666036C}" srcOrd="1" destOrd="0" parTransId="{FB5347B3-522C-46B2-A69C-44F7D50023C0}" sibTransId="{8686DE3B-45C5-47B7-9717-2417DF16BC20}"/>
    <dgm:cxn modelId="{6B25EA2E-4091-4BD7-A058-E14AFEA43CEA}" srcId="{95329397-C903-4362-9A56-F59F0B025F47}" destId="{DDAC3BEE-E0C8-440B-9806-222DB19D30BA}" srcOrd="0" destOrd="0" parTransId="{877D7E9E-D08F-4124-90C9-8E49B50EBACF}" sibTransId="{39206126-6A02-4D57-9C4A-BF437F625FD3}"/>
    <dgm:cxn modelId="{2EAA9133-B180-45DB-8328-C33AC1EA6F9E}" srcId="{95329397-C903-4362-9A56-F59F0B025F47}" destId="{0A2290D3-557C-44C3-A68F-C96CC914D084}" srcOrd="1" destOrd="0" parTransId="{3AA04B4F-D7B6-4BCE-871A-5BF0C2567FCC}" sibTransId="{D75A9F41-429E-41E6-91E5-FAFAA01C62FD}"/>
    <dgm:cxn modelId="{15800341-063F-42B7-842C-AC57B09C8BA5}" type="presOf" srcId="{43634A83-0BFB-49CD-97FF-988296D2D773}" destId="{94FDEF57-E2EB-4676-AB49-521F52DEB2CD}" srcOrd="0" destOrd="0" presId="urn:microsoft.com/office/officeart/2005/8/layout/hList1"/>
    <dgm:cxn modelId="{74111E67-69EB-4422-9D72-CBC723392294}" type="presOf" srcId="{0A2290D3-557C-44C3-A68F-C96CC914D084}" destId="{8CABB771-EA0B-42AD-BF56-FA5258900232}" srcOrd="0" destOrd="1" presId="urn:microsoft.com/office/officeart/2005/8/layout/hList1"/>
    <dgm:cxn modelId="{E5CF2968-C001-481C-BEA0-7C25B1B7FE98}" type="presOf" srcId="{EB312B83-0FD6-4890-8912-353D58BBF806}" destId="{AF3EABD7-1E65-4506-97D3-C91452FB31C1}" srcOrd="0" destOrd="0" presId="urn:microsoft.com/office/officeart/2005/8/layout/hList1"/>
    <dgm:cxn modelId="{D323364A-4735-48F8-9C6E-D28BDE0EDB39}" type="presOf" srcId="{00E5BB7F-D9B1-47A6-B94E-12AF2C321CC2}" destId="{CA239406-79D7-4402-B504-B2B4F87A455C}" srcOrd="0" destOrd="0" presId="urn:microsoft.com/office/officeart/2005/8/layout/hList1"/>
    <dgm:cxn modelId="{DCEBF47E-D4FE-4524-AE4A-07ABC04A49D3}" type="presOf" srcId="{6EE5C005-A134-41C7-A92B-B6F29666036C}" destId="{C0742842-F0E7-4E72-8F15-CF1271549FA4}" srcOrd="0" destOrd="1" presId="urn:microsoft.com/office/officeart/2005/8/layout/hList1"/>
    <dgm:cxn modelId="{4825417F-12F6-4B17-AA21-33DCB634AF5D}" type="presOf" srcId="{A432015D-B9F4-47E8-BB2C-87C8565BDB33}" destId="{8CABB771-EA0B-42AD-BF56-FA5258900232}" srcOrd="0" destOrd="2" presId="urn:microsoft.com/office/officeart/2005/8/layout/hList1"/>
    <dgm:cxn modelId="{C5B48385-3E01-45E5-930C-23FF5AC136AB}" srcId="{EB312B83-0FD6-4890-8912-353D58BBF806}" destId="{5512ABF9-98D9-451E-A6CB-6F23F91916D7}" srcOrd="0" destOrd="0" parTransId="{31C034C1-DEBE-4C60-9D19-327F1A9EC111}" sibTransId="{1836E0A6-1BAF-4324-9982-FF3BA6B067AA}"/>
    <dgm:cxn modelId="{5552698C-CC4C-42C5-A7BB-6DC99D8DC63D}" srcId="{43634A83-0BFB-49CD-97FF-988296D2D773}" destId="{00E5BB7F-D9B1-47A6-B94E-12AF2C321CC2}" srcOrd="0" destOrd="0" parTransId="{22EC2D84-28B8-4291-88E7-E9F86A9FA92E}" sibTransId="{B55BC3ED-53EB-4488-B7DE-459D9A5D0DBC}"/>
    <dgm:cxn modelId="{BCA0CF91-DBA1-48CD-9919-00467E1E4E73}" srcId="{926B83CA-0417-4A90-BEE6-A436F7487A8F}" destId="{95329397-C903-4362-9A56-F59F0B025F47}" srcOrd="1" destOrd="0" parTransId="{7BCA93AE-237D-4B60-90C4-A58B79D4EA1A}" sibTransId="{1846B212-3173-43EE-B001-C3C2E3A14D24}"/>
    <dgm:cxn modelId="{3E758EA8-7E9F-4044-B182-307C5628C375}" srcId="{43634A83-0BFB-49CD-97FF-988296D2D773}" destId="{1470A714-35FC-4492-AFE4-8EB5FE54F9FD}" srcOrd="2" destOrd="0" parTransId="{E9FDC4C0-A79D-4F73-9853-3A8AC2F14989}" sibTransId="{51CBE9AC-6940-4C21-980F-86D594DEEC01}"/>
    <dgm:cxn modelId="{757D1BAA-11EA-4148-B1E3-036F41244B31}" srcId="{95329397-C903-4362-9A56-F59F0B025F47}" destId="{A432015D-B9F4-47E8-BB2C-87C8565BDB33}" srcOrd="2" destOrd="0" parTransId="{00C7A6DC-A402-431F-B57F-FECBB93F72CF}" sibTransId="{643F44EE-E1E9-4032-B51F-1D059B1C30A6}"/>
    <dgm:cxn modelId="{48494AB3-71B6-4298-BA7E-4A6675FCAB68}" srcId="{926B83CA-0417-4A90-BEE6-A436F7487A8F}" destId="{EB312B83-0FD6-4890-8912-353D58BBF806}" srcOrd="2" destOrd="0" parTransId="{2F8DE874-5691-4248-93DA-F154B2A15E4C}" sibTransId="{EAA749F3-59CA-4773-96E0-57E8E4C62871}"/>
    <dgm:cxn modelId="{C959A7BC-D8A6-459D-A621-E19EFB821584}" srcId="{926B83CA-0417-4A90-BEE6-A436F7487A8F}" destId="{43634A83-0BFB-49CD-97FF-988296D2D773}" srcOrd="0" destOrd="0" parTransId="{9ADCC467-96CB-415E-B89B-0F8DE7F31915}" sibTransId="{FA6E48EA-FA7B-4033-AE1E-E293C7A81F78}"/>
    <dgm:cxn modelId="{77CCA5CC-8EF2-408A-A37C-255CCEB8497E}" type="presOf" srcId="{DDAC3BEE-E0C8-440B-9806-222DB19D30BA}" destId="{8CABB771-EA0B-42AD-BF56-FA5258900232}" srcOrd="0" destOrd="0" presId="urn:microsoft.com/office/officeart/2005/8/layout/hList1"/>
    <dgm:cxn modelId="{4E010DD2-CA7D-4A9D-B36C-C8A6AF7FA72B}" srcId="{43634A83-0BFB-49CD-97FF-988296D2D773}" destId="{86EA0356-4933-45DB-86FF-FE2F847C70C9}" srcOrd="1" destOrd="0" parTransId="{236B4A94-F42A-4DDC-970C-186E6EB0C37F}" sibTransId="{FD0107C2-AEE7-41C2-BA2A-EC92B4EF2510}"/>
    <dgm:cxn modelId="{341878E3-8AFF-4AB8-B12D-E624BA7A9088}" type="presOf" srcId="{95329397-C903-4362-9A56-F59F0B025F47}" destId="{B9AAFFF8-B837-4FCF-9F9F-DBDE68665780}" srcOrd="0" destOrd="0" presId="urn:microsoft.com/office/officeart/2005/8/layout/hList1"/>
    <dgm:cxn modelId="{7329BCFE-BA2A-473A-AF69-32BCD1DE0F2B}" type="presOf" srcId="{926B83CA-0417-4A90-BEE6-A436F7487A8F}" destId="{C19D82DD-FE58-418C-86FB-ED47D21C997C}" srcOrd="0" destOrd="0" presId="urn:microsoft.com/office/officeart/2005/8/layout/hList1"/>
    <dgm:cxn modelId="{D7DA01E2-B9D9-4ACE-91AD-63A6155F48FC}" type="presParOf" srcId="{C19D82DD-FE58-418C-86FB-ED47D21C997C}" destId="{94E31A14-6F00-4BD3-B75A-C779578C01E8}" srcOrd="0" destOrd="0" presId="urn:microsoft.com/office/officeart/2005/8/layout/hList1"/>
    <dgm:cxn modelId="{A3A48217-9B51-4DAF-8A5B-914A4E1B3005}" type="presParOf" srcId="{94E31A14-6F00-4BD3-B75A-C779578C01E8}" destId="{94FDEF57-E2EB-4676-AB49-521F52DEB2CD}" srcOrd="0" destOrd="0" presId="urn:microsoft.com/office/officeart/2005/8/layout/hList1"/>
    <dgm:cxn modelId="{B2383409-32EA-4D80-928C-1341246137C9}" type="presParOf" srcId="{94E31A14-6F00-4BD3-B75A-C779578C01E8}" destId="{CA239406-79D7-4402-B504-B2B4F87A455C}" srcOrd="1" destOrd="0" presId="urn:microsoft.com/office/officeart/2005/8/layout/hList1"/>
    <dgm:cxn modelId="{FBB2317D-92EB-40F4-BAA7-671605AD0F79}" type="presParOf" srcId="{C19D82DD-FE58-418C-86FB-ED47D21C997C}" destId="{987F2C8D-A728-4CCB-A0A8-3719C2D51FFD}" srcOrd="1" destOrd="0" presId="urn:microsoft.com/office/officeart/2005/8/layout/hList1"/>
    <dgm:cxn modelId="{DA8635AB-2D0C-4BA5-821F-DF1F3D79B04B}" type="presParOf" srcId="{C19D82DD-FE58-418C-86FB-ED47D21C997C}" destId="{A22EE485-3CDD-4C4B-808A-9BF36A9DAC31}" srcOrd="2" destOrd="0" presId="urn:microsoft.com/office/officeart/2005/8/layout/hList1"/>
    <dgm:cxn modelId="{B68F6D40-DCD7-45F4-BBD2-E2F6AE7CAA6D}" type="presParOf" srcId="{A22EE485-3CDD-4C4B-808A-9BF36A9DAC31}" destId="{B9AAFFF8-B837-4FCF-9F9F-DBDE68665780}" srcOrd="0" destOrd="0" presId="urn:microsoft.com/office/officeart/2005/8/layout/hList1"/>
    <dgm:cxn modelId="{E2F0052E-0A44-4B8D-87DA-62FB938AF282}" type="presParOf" srcId="{A22EE485-3CDD-4C4B-808A-9BF36A9DAC31}" destId="{8CABB771-EA0B-42AD-BF56-FA5258900232}" srcOrd="1" destOrd="0" presId="urn:microsoft.com/office/officeart/2005/8/layout/hList1"/>
    <dgm:cxn modelId="{47A58276-B082-4ECD-9375-C0B0C95DEAAF}" type="presParOf" srcId="{C19D82DD-FE58-418C-86FB-ED47D21C997C}" destId="{6550CB4F-F569-467A-8008-949B616FA480}" srcOrd="3" destOrd="0" presId="urn:microsoft.com/office/officeart/2005/8/layout/hList1"/>
    <dgm:cxn modelId="{FE268048-FA1E-4D24-BEBE-5B41843E5ECA}" type="presParOf" srcId="{C19D82DD-FE58-418C-86FB-ED47D21C997C}" destId="{AB22EDB3-1F74-422A-B700-F887FAA07662}" srcOrd="4" destOrd="0" presId="urn:microsoft.com/office/officeart/2005/8/layout/hList1"/>
    <dgm:cxn modelId="{962AFDA9-8610-4B59-AD51-BBE9A5D4902F}" type="presParOf" srcId="{AB22EDB3-1F74-422A-B700-F887FAA07662}" destId="{AF3EABD7-1E65-4506-97D3-C91452FB31C1}" srcOrd="0" destOrd="0" presId="urn:microsoft.com/office/officeart/2005/8/layout/hList1"/>
    <dgm:cxn modelId="{DDB8FD27-9420-446E-8659-364BDC61D6BC}" type="presParOf" srcId="{AB22EDB3-1F74-422A-B700-F887FAA07662}" destId="{C0742842-F0E7-4E72-8F15-CF1271549FA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ED078-4FFA-4DC8-A086-C9F7E6825986}">
      <dsp:nvSpPr>
        <dsp:cNvPr id="0" name=""/>
        <dsp:cNvSpPr/>
      </dsp:nvSpPr>
      <dsp:spPr>
        <a:xfrm>
          <a:off x="0" y="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Understand</a:t>
          </a:r>
          <a:r>
            <a:rPr lang="pt-BR" sz="21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 </a:t>
          </a:r>
          <a:r>
            <a:rPr lang="pt-BR" sz="2100" kern="1200" dirty="0" err="1"/>
            <a:t>client`s</a:t>
          </a:r>
          <a:r>
            <a:rPr lang="pt-BR" sz="2100" kern="1200" dirty="0"/>
            <a:t> </a:t>
          </a:r>
          <a:r>
            <a:rPr lang="pt-BR" sz="2100" kern="1200" dirty="0" err="1"/>
            <a:t>preferences</a:t>
          </a:r>
          <a:endParaRPr lang="en-US" sz="2100" kern="1200" dirty="0"/>
        </a:p>
      </dsp:txBody>
      <dsp:txXfrm>
        <a:off x="37522" y="37522"/>
        <a:ext cx="2060143" cy="1206068"/>
      </dsp:txXfrm>
    </dsp:sp>
    <dsp:sp modelId="{E29993B5-905C-4130-8989-6D8FBE573A6A}">
      <dsp:nvSpPr>
        <dsp:cNvPr id="0" name=""/>
        <dsp:cNvSpPr/>
      </dsp:nvSpPr>
      <dsp:spPr>
        <a:xfrm rot="22097">
          <a:off x="2350487" y="385506"/>
          <a:ext cx="456455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350488" y="490971"/>
        <a:ext cx="319519" cy="317716"/>
      </dsp:txXfrm>
    </dsp:sp>
    <dsp:sp modelId="{F25B4E9E-B086-41EE-8440-258F18639499}">
      <dsp:nvSpPr>
        <dsp:cNvPr id="0" name=""/>
        <dsp:cNvSpPr/>
      </dsp:nvSpPr>
      <dsp:spPr>
        <a:xfrm>
          <a:off x="2996406" y="1926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Product</a:t>
          </a:r>
          <a:r>
            <a:rPr lang="pt-BR" sz="2200" kern="1200" dirty="0"/>
            <a:t> </a:t>
          </a:r>
          <a:r>
            <a:rPr lang="pt-BR" sz="2200" kern="1200" dirty="0" err="1"/>
            <a:t>improvement</a:t>
          </a:r>
          <a:endParaRPr lang="en-US" sz="2200" kern="1200" dirty="0"/>
        </a:p>
      </dsp:txBody>
      <dsp:txXfrm>
        <a:off x="3033928" y="56782"/>
        <a:ext cx="2060143" cy="1206068"/>
      </dsp:txXfrm>
    </dsp:sp>
    <dsp:sp modelId="{EB28A353-0182-4A62-817C-43683EEAF4DF}">
      <dsp:nvSpPr>
        <dsp:cNvPr id="0" name=""/>
        <dsp:cNvSpPr/>
      </dsp:nvSpPr>
      <dsp:spPr>
        <a:xfrm>
          <a:off x="5345112" y="39505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345112" y="500958"/>
        <a:ext cx="316861" cy="317716"/>
      </dsp:txXfrm>
    </dsp:sp>
    <dsp:sp modelId="{BAA64D37-251E-4870-A868-5792BBDDFD3F}">
      <dsp:nvSpPr>
        <dsp:cNvPr id="0" name=""/>
        <dsp:cNvSpPr/>
      </dsp:nvSpPr>
      <dsp:spPr>
        <a:xfrm>
          <a:off x="5985668" y="1926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More Sales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$$$</a:t>
          </a:r>
          <a:endParaRPr lang="en-US" sz="2200" kern="1200" dirty="0"/>
        </a:p>
      </dsp:txBody>
      <dsp:txXfrm>
        <a:off x="6023190" y="56782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D0090-6284-4E18-BBDF-C39395719B8D}">
      <dsp:nvSpPr>
        <dsp:cNvPr id="0" name=""/>
        <dsp:cNvSpPr/>
      </dsp:nvSpPr>
      <dsp:spPr>
        <a:xfrm>
          <a:off x="870" y="1451485"/>
          <a:ext cx="1663528" cy="1340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Loop through </a:t>
          </a:r>
          <a:r>
            <a:rPr lang="pt-BR" sz="1600" kern="1200" dirty="0" err="1"/>
            <a:t>community</a:t>
          </a:r>
          <a:r>
            <a:rPr lang="pt-BR" sz="1600" kern="1200" dirty="0"/>
            <a:t> posts</a:t>
          </a:r>
          <a:endParaRPr lang="en-US" sz="1600" kern="1200" dirty="0"/>
        </a:p>
      </dsp:txBody>
      <dsp:txXfrm>
        <a:off x="870" y="1451485"/>
        <a:ext cx="1663528" cy="893657"/>
      </dsp:txXfrm>
    </dsp:sp>
    <dsp:sp modelId="{4B952833-3909-464E-968D-BD92B776C026}">
      <dsp:nvSpPr>
        <dsp:cNvPr id="0" name=""/>
        <dsp:cNvSpPr/>
      </dsp:nvSpPr>
      <dsp:spPr>
        <a:xfrm>
          <a:off x="193374" y="2268440"/>
          <a:ext cx="1908875" cy="1358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 err="1"/>
            <a:t>Using</a:t>
          </a:r>
          <a:r>
            <a:rPr lang="pt-BR" sz="1600" kern="1200" dirty="0"/>
            <a:t> </a:t>
          </a:r>
          <a:r>
            <a:rPr lang="pt-BR" sz="1600" kern="1200" dirty="0" err="1"/>
            <a:t>Reddit`s</a:t>
          </a:r>
          <a:r>
            <a:rPr lang="pt-BR" sz="1600" kern="1200" dirty="0"/>
            <a:t> API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1,5 sleep</a:t>
          </a:r>
        </a:p>
      </dsp:txBody>
      <dsp:txXfrm>
        <a:off x="233161" y="2308227"/>
        <a:ext cx="1829301" cy="1278863"/>
      </dsp:txXfrm>
    </dsp:sp>
    <dsp:sp modelId="{1ED216F7-0183-4FDB-A1C4-646C2D010D65}">
      <dsp:nvSpPr>
        <dsp:cNvPr id="0" name=""/>
        <dsp:cNvSpPr/>
      </dsp:nvSpPr>
      <dsp:spPr>
        <a:xfrm>
          <a:off x="1928345" y="1706755"/>
          <a:ext cx="559565" cy="383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928345" y="1783379"/>
        <a:ext cx="444630" cy="229870"/>
      </dsp:txXfrm>
    </dsp:sp>
    <dsp:sp modelId="{1002F2F2-135D-4D49-A85F-4C300E24E00E}">
      <dsp:nvSpPr>
        <dsp:cNvPr id="0" name=""/>
        <dsp:cNvSpPr/>
      </dsp:nvSpPr>
      <dsp:spPr>
        <a:xfrm>
          <a:off x="2720184" y="1451485"/>
          <a:ext cx="1663528" cy="1340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 err="1"/>
            <a:t>Storing</a:t>
          </a:r>
          <a:r>
            <a:rPr lang="pt-BR" sz="1500" kern="1200" dirty="0"/>
            <a:t> in Data Frame</a:t>
          </a:r>
          <a:endParaRPr lang="en-US" sz="1500" kern="1200" dirty="0"/>
        </a:p>
      </dsp:txBody>
      <dsp:txXfrm>
        <a:off x="2720184" y="1451485"/>
        <a:ext cx="1663528" cy="893657"/>
      </dsp:txXfrm>
    </dsp:sp>
    <dsp:sp modelId="{527FF829-5D35-4C46-9683-B9E214910F4D}">
      <dsp:nvSpPr>
        <dsp:cNvPr id="0" name=""/>
        <dsp:cNvSpPr/>
      </dsp:nvSpPr>
      <dsp:spPr>
        <a:xfrm>
          <a:off x="3097721" y="2268440"/>
          <a:ext cx="1538808" cy="1358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 err="1"/>
            <a:t>Json</a:t>
          </a:r>
          <a:r>
            <a:rPr lang="pt-BR" sz="1500" kern="1200" dirty="0"/>
            <a:t> </a:t>
          </a:r>
          <a:r>
            <a:rPr lang="pt-BR" sz="1500" kern="1200" dirty="0" err="1"/>
            <a:t>Dic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Pandas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3137508" y="2308227"/>
        <a:ext cx="1459234" cy="1278863"/>
      </dsp:txXfrm>
    </dsp:sp>
    <dsp:sp modelId="{191742A8-A7FD-429E-9E94-740C3611009E}">
      <dsp:nvSpPr>
        <dsp:cNvPr id="0" name=""/>
        <dsp:cNvSpPr/>
      </dsp:nvSpPr>
      <dsp:spPr>
        <a:xfrm>
          <a:off x="4601400" y="1706755"/>
          <a:ext cx="461497" cy="383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601400" y="1783379"/>
        <a:ext cx="346562" cy="229870"/>
      </dsp:txXfrm>
    </dsp:sp>
    <dsp:sp modelId="{87E132D3-D606-4685-A937-DD4ADF70A2A8}">
      <dsp:nvSpPr>
        <dsp:cNvPr id="0" name=""/>
        <dsp:cNvSpPr/>
      </dsp:nvSpPr>
      <dsp:spPr>
        <a:xfrm>
          <a:off x="5254463" y="1451485"/>
          <a:ext cx="1663528" cy="1340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Data </a:t>
          </a:r>
          <a:r>
            <a:rPr lang="pt-BR" sz="1500" kern="1200" dirty="0" err="1"/>
            <a:t>Cleaning</a:t>
          </a:r>
          <a:endParaRPr lang="en-US" sz="1500" kern="1200" dirty="0"/>
        </a:p>
      </dsp:txBody>
      <dsp:txXfrm>
        <a:off x="5254463" y="1451485"/>
        <a:ext cx="1663528" cy="893657"/>
      </dsp:txXfrm>
    </dsp:sp>
    <dsp:sp modelId="{0C2CDD9F-94F2-4FAF-9308-D456AD52212E}">
      <dsp:nvSpPr>
        <dsp:cNvPr id="0" name=""/>
        <dsp:cNvSpPr/>
      </dsp:nvSpPr>
      <dsp:spPr>
        <a:xfrm>
          <a:off x="5450036" y="2268440"/>
          <a:ext cx="1902736" cy="1358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 err="1"/>
            <a:t>Duplicate</a:t>
          </a:r>
          <a:r>
            <a:rPr lang="pt-BR" sz="1400" kern="1200" dirty="0"/>
            <a:t> </a:t>
          </a:r>
          <a:r>
            <a:rPr lang="pt-BR" sz="1400" kern="1200" dirty="0" err="1"/>
            <a:t>rows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 err="1"/>
            <a:t>Special</a:t>
          </a:r>
          <a:r>
            <a:rPr lang="pt-BR" sz="1400" kern="1200" dirty="0"/>
            <a:t> char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Double </a:t>
          </a:r>
          <a:r>
            <a:rPr lang="pt-BR" sz="1400" kern="1200" dirty="0" err="1"/>
            <a:t>splace</a:t>
          </a:r>
          <a:endParaRPr lang="en-US" sz="1400" kern="1200" dirty="0"/>
        </a:p>
      </dsp:txBody>
      <dsp:txXfrm>
        <a:off x="5489823" y="2308227"/>
        <a:ext cx="1823162" cy="1278863"/>
      </dsp:txXfrm>
    </dsp:sp>
    <dsp:sp modelId="{A9896527-A9D0-43E5-837A-8D878760A1DA}">
      <dsp:nvSpPr>
        <dsp:cNvPr id="0" name=""/>
        <dsp:cNvSpPr/>
      </dsp:nvSpPr>
      <dsp:spPr>
        <a:xfrm>
          <a:off x="7181170" y="1706755"/>
          <a:ext cx="557938" cy="383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7181170" y="1783379"/>
        <a:ext cx="443003" cy="229870"/>
      </dsp:txXfrm>
    </dsp:sp>
    <dsp:sp modelId="{F1184F97-C407-40DF-8915-940BD436CC62}">
      <dsp:nvSpPr>
        <dsp:cNvPr id="0" name=""/>
        <dsp:cNvSpPr/>
      </dsp:nvSpPr>
      <dsp:spPr>
        <a:xfrm>
          <a:off x="7970706" y="1451485"/>
          <a:ext cx="1663528" cy="1340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 err="1"/>
            <a:t>Saved</a:t>
          </a:r>
          <a:r>
            <a:rPr lang="pt-BR" sz="1500" kern="1200" dirty="0"/>
            <a:t> data in </a:t>
          </a:r>
          <a:r>
            <a:rPr lang="pt-BR" sz="1500" kern="1200" dirty="0" err="1"/>
            <a:t>csv</a:t>
          </a:r>
          <a:endParaRPr lang="en-US" sz="1500" kern="1200" dirty="0"/>
        </a:p>
      </dsp:txBody>
      <dsp:txXfrm>
        <a:off x="7970706" y="1451485"/>
        <a:ext cx="1663528" cy="893657"/>
      </dsp:txXfrm>
    </dsp:sp>
    <dsp:sp modelId="{FF19C81C-7A28-41EB-B6D0-6A765A6D2918}">
      <dsp:nvSpPr>
        <dsp:cNvPr id="0" name=""/>
        <dsp:cNvSpPr/>
      </dsp:nvSpPr>
      <dsp:spPr>
        <a:xfrm>
          <a:off x="8348244" y="2268440"/>
          <a:ext cx="1538808" cy="1358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2 CSV files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 err="1"/>
            <a:t>Aprox</a:t>
          </a:r>
          <a:r>
            <a:rPr lang="pt-BR" sz="1500" kern="1200" dirty="0"/>
            <a:t> 950 </a:t>
          </a:r>
          <a:r>
            <a:rPr lang="pt-BR" sz="1500" kern="1200" dirty="0" err="1"/>
            <a:t>rows</a:t>
          </a:r>
          <a:r>
            <a:rPr lang="pt-BR" sz="1500" kern="1200" dirty="0"/>
            <a:t> </a:t>
          </a:r>
          <a:r>
            <a:rPr lang="pt-BR" sz="1500" kern="1200" dirty="0" err="1"/>
            <a:t>each</a:t>
          </a:r>
          <a:r>
            <a:rPr lang="pt-BR" sz="1500" kern="1200" dirty="0"/>
            <a:t>.</a:t>
          </a:r>
          <a:endParaRPr lang="en-US" sz="1500" kern="1200" dirty="0"/>
        </a:p>
      </dsp:txBody>
      <dsp:txXfrm>
        <a:off x="8388031" y="2308227"/>
        <a:ext cx="1459234" cy="12788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DEF57-E2EB-4676-AB49-521F52DEB2CD}">
      <dsp:nvSpPr>
        <dsp:cNvPr id="0" name=""/>
        <dsp:cNvSpPr/>
      </dsp:nvSpPr>
      <dsp:spPr>
        <a:xfrm>
          <a:off x="2856" y="5209"/>
          <a:ext cx="2623126" cy="1195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Feature</a:t>
          </a:r>
          <a:r>
            <a:rPr lang="pt-BR" sz="1800" kern="1200" dirty="0"/>
            <a:t> </a:t>
          </a:r>
          <a:r>
            <a:rPr lang="pt-BR" sz="1800" kern="1200" dirty="0" err="1"/>
            <a:t>Engineering</a:t>
          </a:r>
          <a:endParaRPr lang="en-US" sz="1800" kern="1200" dirty="0"/>
        </a:p>
      </dsp:txBody>
      <dsp:txXfrm>
        <a:off x="2856" y="5209"/>
        <a:ext cx="2623126" cy="1195522"/>
      </dsp:txXfrm>
    </dsp:sp>
    <dsp:sp modelId="{CA239406-79D7-4402-B504-B2B4F87A455C}">
      <dsp:nvSpPr>
        <dsp:cNvPr id="0" name=""/>
        <dsp:cNvSpPr/>
      </dsp:nvSpPr>
      <dsp:spPr>
        <a:xfrm>
          <a:off x="2856" y="1200732"/>
          <a:ext cx="2623126" cy="2635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Post </a:t>
          </a:r>
          <a:r>
            <a:rPr lang="pt-BR" sz="1600" kern="1200" dirty="0" err="1"/>
            <a:t>title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Post </a:t>
          </a:r>
          <a:r>
            <a:rPr lang="pt-BR" sz="1600" kern="1200" dirty="0" err="1"/>
            <a:t>body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Post </a:t>
          </a:r>
          <a:r>
            <a:rPr lang="pt-BR" sz="1600" kern="1200" dirty="0" err="1"/>
            <a:t>ups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 err="1"/>
            <a:t>Number</a:t>
          </a:r>
          <a:r>
            <a:rPr lang="pt-BR" sz="1600" kern="1200" dirty="0"/>
            <a:t> </a:t>
          </a:r>
          <a:r>
            <a:rPr lang="pt-BR" sz="1600" kern="1200" dirty="0" err="1"/>
            <a:t>of</a:t>
          </a:r>
          <a:r>
            <a:rPr lang="pt-BR" sz="1600" kern="1200" dirty="0"/>
            <a:t> </a:t>
          </a:r>
          <a:r>
            <a:rPr lang="pt-BR" sz="1600" kern="1200" dirty="0" err="1"/>
            <a:t>comments</a:t>
          </a:r>
          <a:r>
            <a:rPr lang="pt-BR" sz="1600" kern="1200" dirty="0"/>
            <a:t> in a post</a:t>
          </a:r>
          <a:endParaRPr lang="en-US" sz="1600" kern="1200" dirty="0"/>
        </a:p>
      </dsp:txBody>
      <dsp:txXfrm>
        <a:off x="2856" y="1200732"/>
        <a:ext cx="2623126" cy="2635200"/>
      </dsp:txXfrm>
    </dsp:sp>
    <dsp:sp modelId="{B9AAFFF8-B837-4FCF-9F9F-DBDE68665780}">
      <dsp:nvSpPr>
        <dsp:cNvPr id="0" name=""/>
        <dsp:cNvSpPr/>
      </dsp:nvSpPr>
      <dsp:spPr>
        <a:xfrm>
          <a:off x="3016082" y="5209"/>
          <a:ext cx="3130207" cy="1195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Steam title and body words</a:t>
          </a:r>
          <a:endParaRPr lang="en-US" sz="1800" kern="1200" dirty="0"/>
        </a:p>
      </dsp:txBody>
      <dsp:txXfrm>
        <a:off x="3016082" y="5209"/>
        <a:ext cx="3130207" cy="1195522"/>
      </dsp:txXfrm>
    </dsp:sp>
    <dsp:sp modelId="{8CABB771-EA0B-42AD-BF56-FA5258900232}">
      <dsp:nvSpPr>
        <dsp:cNvPr id="0" name=""/>
        <dsp:cNvSpPr/>
      </dsp:nvSpPr>
      <dsp:spPr>
        <a:xfrm>
          <a:off x="3025108" y="1205941"/>
          <a:ext cx="3139652" cy="2635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PorterStemmer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LancasterStemmer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WordNetLemmatizer</a:t>
          </a:r>
          <a:endParaRPr lang="en-US" sz="1600" kern="1200" dirty="0"/>
        </a:p>
      </dsp:txBody>
      <dsp:txXfrm>
        <a:off x="3025108" y="1205941"/>
        <a:ext cx="3139652" cy="2635200"/>
      </dsp:txXfrm>
    </dsp:sp>
    <dsp:sp modelId="{AF3EABD7-1E65-4506-97D3-C91452FB31C1}">
      <dsp:nvSpPr>
        <dsp:cNvPr id="0" name=""/>
        <dsp:cNvSpPr/>
      </dsp:nvSpPr>
      <dsp:spPr>
        <a:xfrm>
          <a:off x="6453748" y="5209"/>
          <a:ext cx="2988807" cy="1195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Split Train and Test Subsets</a:t>
          </a:r>
          <a:endParaRPr lang="en-US" sz="1800" kern="1200" dirty="0"/>
        </a:p>
      </dsp:txBody>
      <dsp:txXfrm>
        <a:off x="6453748" y="5209"/>
        <a:ext cx="2988807" cy="1195522"/>
      </dsp:txXfrm>
    </dsp:sp>
    <dsp:sp modelId="{C0742842-F0E7-4E72-8F15-CF1271549FA4}">
      <dsp:nvSpPr>
        <dsp:cNvPr id="0" name=""/>
        <dsp:cNvSpPr/>
      </dsp:nvSpPr>
      <dsp:spPr>
        <a:xfrm>
          <a:off x="6453748" y="1200732"/>
          <a:ext cx="2988807" cy="2635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Test </a:t>
          </a:r>
          <a:r>
            <a:rPr lang="pt-BR" sz="1600" kern="1200" dirty="0" err="1"/>
            <a:t>subset</a:t>
          </a:r>
          <a:r>
            <a:rPr lang="pt-BR" sz="1600" kern="1200" dirty="0"/>
            <a:t> </a:t>
          </a:r>
          <a:r>
            <a:rPr lang="pt-BR" sz="1600" kern="1200" dirty="0" err="1"/>
            <a:t>with</a:t>
          </a:r>
          <a:r>
            <a:rPr lang="pt-BR" sz="1600" kern="1200" dirty="0"/>
            <a:t> 25% </a:t>
          </a:r>
          <a:r>
            <a:rPr lang="pt-BR" sz="1600" kern="1200" dirty="0" err="1"/>
            <a:t>of</a:t>
          </a:r>
          <a:r>
            <a:rPr lang="pt-BR" sz="1600" kern="1200" dirty="0"/>
            <a:t> data.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No </a:t>
          </a:r>
          <a:r>
            <a:rPr lang="pt-BR" sz="1600" u="sng" kern="1200" dirty="0" err="1"/>
            <a:t>need</a:t>
          </a:r>
          <a:r>
            <a:rPr lang="pt-BR" sz="1600" kern="1200" dirty="0"/>
            <a:t> </a:t>
          </a:r>
          <a:r>
            <a:rPr lang="pt-BR" sz="1600" kern="1200" dirty="0" err="1"/>
            <a:t>to</a:t>
          </a:r>
          <a:r>
            <a:rPr lang="pt-BR" sz="1600" kern="1200" dirty="0"/>
            <a:t> S</a:t>
          </a:r>
          <a:r>
            <a:rPr lang="en-US" sz="1600" b="0" i="0" kern="1200" dirty="0" err="1"/>
            <a:t>tratify</a:t>
          </a:r>
          <a:r>
            <a:rPr lang="en-US" sz="1600" b="0" i="0" kern="1200" dirty="0"/>
            <a:t> </a:t>
          </a:r>
          <a:r>
            <a:rPr lang="pt-BR" sz="1600" kern="1200" dirty="0"/>
            <a:t>(classes are </a:t>
          </a:r>
          <a:r>
            <a:rPr lang="pt-BR" sz="1600" kern="1200" dirty="0" err="1"/>
            <a:t>balanced</a:t>
          </a:r>
          <a:r>
            <a:rPr lang="pt-BR" sz="1600" kern="1200" dirty="0"/>
            <a:t>).</a:t>
          </a:r>
          <a:endParaRPr lang="en-US" sz="1600" kern="1200" dirty="0"/>
        </a:p>
      </dsp:txBody>
      <dsp:txXfrm>
        <a:off x="6453748" y="1200732"/>
        <a:ext cx="2988807" cy="2635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45430-A1E6-4737-918C-1A19E5B67E15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6CE5D-691A-4069-8FF2-414A21626D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4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6CE5D-691A-4069-8FF2-414A21626D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6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3242-10C2-4C81-99DE-344191B7D97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6DCEF49-A1FA-4916-8277-90468B85E5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8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3242-10C2-4C81-99DE-344191B7D97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DCEF49-A1FA-4916-8277-90468B85E5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2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3242-10C2-4C81-99DE-344191B7D97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DCEF49-A1FA-4916-8277-90468B85E5EE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4936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3242-10C2-4C81-99DE-344191B7D97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DCEF49-A1FA-4916-8277-90468B85E5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73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3242-10C2-4C81-99DE-344191B7D97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DCEF49-A1FA-4916-8277-90468B85E5EE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3945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3242-10C2-4C81-99DE-344191B7D97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DCEF49-A1FA-4916-8277-90468B85E5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30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3242-10C2-4C81-99DE-344191B7D97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EF49-A1FA-4916-8277-90468B85E5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77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3242-10C2-4C81-99DE-344191B7D97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EF49-A1FA-4916-8277-90468B85E5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6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3242-10C2-4C81-99DE-344191B7D97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EF49-A1FA-4916-8277-90468B85E5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8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3242-10C2-4C81-99DE-344191B7D97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DCEF49-A1FA-4916-8277-90468B85E5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6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3242-10C2-4C81-99DE-344191B7D97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DCEF49-A1FA-4916-8277-90468B85E5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6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3242-10C2-4C81-99DE-344191B7D97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DCEF49-A1FA-4916-8277-90468B85E5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3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3242-10C2-4C81-99DE-344191B7D97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EF49-A1FA-4916-8277-90468B85E5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3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3242-10C2-4C81-99DE-344191B7D97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EF49-A1FA-4916-8277-90468B85E5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4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3242-10C2-4C81-99DE-344191B7D97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EF49-A1FA-4916-8277-90468B85E5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3242-10C2-4C81-99DE-344191B7D97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DCEF49-A1FA-4916-8277-90468B85E5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0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B3242-10C2-4C81-99DE-344191B7D97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6DCEF49-A1FA-4916-8277-90468B85E5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2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Excel_Worksheet7.xlsx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jp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165DA-2552-4A03-9003-0A80A6AC1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1269609"/>
          </a:xfrm>
        </p:spPr>
        <p:txBody>
          <a:bodyPr/>
          <a:lstStyle/>
          <a:p>
            <a:r>
              <a:rPr lang="pt-BR" dirty="0" err="1"/>
              <a:t>Reddit</a:t>
            </a:r>
            <a:r>
              <a:rPr lang="pt-BR" dirty="0"/>
              <a:t> </a:t>
            </a:r>
            <a:r>
              <a:rPr lang="pt-BR" dirty="0" err="1"/>
              <a:t>pediction</a:t>
            </a:r>
            <a:r>
              <a:rPr lang="pt-BR" dirty="0"/>
              <a:t> </a:t>
            </a:r>
            <a:r>
              <a:rPr lang="pt-BR" dirty="0" err="1"/>
              <a:t>model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9A3F3F-5ACE-49DA-8101-C4394B37D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Bernard Kurka</a:t>
            </a:r>
          </a:p>
          <a:p>
            <a:r>
              <a:rPr lang="pt-BR" dirty="0" err="1"/>
              <a:t>December</a:t>
            </a:r>
            <a:r>
              <a:rPr lang="pt-BR" dirty="0"/>
              <a:t> 20, 2018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7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B0AFA-E1D2-46C6-BB67-F93C7CDB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Modeling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EC532-B788-4EDC-BB5C-40AE7C3A7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06286"/>
            <a:ext cx="8915400" cy="402919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200" dirty="0"/>
              <a:t>Choosing model: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err="1"/>
              <a:t>Most</a:t>
            </a:r>
            <a:r>
              <a:rPr lang="pt-BR" dirty="0"/>
              <a:t> </a:t>
            </a:r>
            <a:r>
              <a:rPr lang="pt-BR" dirty="0" err="1"/>
              <a:t>models</a:t>
            </a:r>
            <a:r>
              <a:rPr lang="pt-BR" dirty="0"/>
              <a:t> </a:t>
            </a:r>
            <a:r>
              <a:rPr lang="pt-BR" dirty="0" err="1"/>
              <a:t>overfit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      Similar scores in </a:t>
            </a:r>
            <a:r>
              <a:rPr lang="pt-BR" dirty="0" err="1"/>
              <a:t>test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cross</a:t>
            </a:r>
            <a:r>
              <a:rPr lang="pt-BR" dirty="0"/>
              <a:t> </a:t>
            </a:r>
            <a:r>
              <a:rPr lang="pt-BR" dirty="0" err="1"/>
              <a:t>validation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err="1"/>
              <a:t>Chose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forest</a:t>
            </a:r>
            <a:r>
              <a:rPr lang="pt-BR" dirty="0"/>
              <a:t> </a:t>
            </a:r>
            <a:r>
              <a:rPr lang="pt-BR" dirty="0" err="1"/>
              <a:t>because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en-US" dirty="0"/>
              <a:t> similar test scores.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7CC4CC8-B25B-40DE-B9B1-A21DB6D2E19B}"/>
              </a:ext>
            </a:extLst>
          </p:cNvPr>
          <p:cNvSpPr txBox="1"/>
          <p:nvPr/>
        </p:nvSpPr>
        <p:spPr>
          <a:xfrm>
            <a:off x="2735849" y="6294268"/>
            <a:ext cx="22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 </a:t>
            </a:r>
            <a:r>
              <a:rPr lang="pt-BR" sz="1400" dirty="0" err="1"/>
              <a:t>GridSearchCV</a:t>
            </a:r>
            <a:r>
              <a:rPr lang="pt-BR" sz="1400" dirty="0"/>
              <a:t> score</a:t>
            </a:r>
            <a:endParaRPr lang="en-US" dirty="0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9E97C531-8749-46E8-A824-AF94AD0887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585372"/>
              </p:ext>
            </p:extLst>
          </p:nvPr>
        </p:nvGraphicFramePr>
        <p:xfrm>
          <a:off x="3011056" y="2587176"/>
          <a:ext cx="49625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Worksheet" r:id="rId3" imgW="4962343" imgH="961970" progId="Excel.Sheet.12">
                  <p:embed/>
                </p:oleObj>
              </mc:Choice>
              <mc:Fallback>
                <p:oleObj name="Worksheet" r:id="rId3" imgW="4962343" imgH="961970" progId="Excel.Sheet.12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9E97C531-8749-46E8-A824-AF94AD0887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1056" y="2587176"/>
                        <a:ext cx="4962525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854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B0AFA-E1D2-46C6-BB67-F93C7CDB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Modeling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EE8507F-6C05-4E0C-BAF1-C2FE85218790}"/>
              </a:ext>
            </a:extLst>
          </p:cNvPr>
          <p:cNvSpPr txBox="1">
            <a:spLocks/>
          </p:cNvSpPr>
          <p:nvPr/>
        </p:nvSpPr>
        <p:spPr>
          <a:xfrm>
            <a:off x="2592925" y="1264555"/>
            <a:ext cx="8915400" cy="217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pt-BR" sz="3200" dirty="0" err="1"/>
              <a:t>Tuning</a:t>
            </a:r>
            <a:r>
              <a:rPr lang="pt-BR" sz="3200" dirty="0"/>
              <a:t> </a:t>
            </a:r>
            <a:r>
              <a:rPr lang="pt-BR" sz="3200" dirty="0" err="1"/>
              <a:t>Hyper</a:t>
            </a:r>
            <a:r>
              <a:rPr lang="pt-BR" sz="3200" dirty="0"/>
              <a:t> </a:t>
            </a:r>
            <a:r>
              <a:rPr lang="pt-BR" sz="3200" dirty="0" err="1"/>
              <a:t>parameter</a:t>
            </a:r>
            <a:r>
              <a:rPr lang="pt-BR" sz="3200" dirty="0"/>
              <a:t>:</a:t>
            </a:r>
            <a:endParaRPr lang="en-US" sz="3200" dirty="0"/>
          </a:p>
          <a:p>
            <a:endParaRPr lang="en-US" sz="1200" dirty="0"/>
          </a:p>
          <a:p>
            <a:r>
              <a:rPr lang="pt-BR" sz="1200" dirty="0" err="1"/>
              <a:t>Max_depth</a:t>
            </a:r>
            <a:r>
              <a:rPr lang="pt-BR" sz="1200" dirty="0"/>
              <a:t> = 68, </a:t>
            </a:r>
          </a:p>
          <a:p>
            <a:r>
              <a:rPr lang="pt-BR" sz="1200" dirty="0" err="1"/>
              <a:t>Other</a:t>
            </a:r>
            <a:r>
              <a:rPr lang="pt-BR" sz="1200" dirty="0"/>
              <a:t> </a:t>
            </a:r>
            <a:r>
              <a:rPr lang="pt-BR" sz="1200" dirty="0" err="1"/>
              <a:t>parameters</a:t>
            </a:r>
            <a:r>
              <a:rPr lang="pt-BR" sz="1200" dirty="0"/>
              <a:t> set as default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F6AC9836-7A51-49F1-991B-51DA981078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327063"/>
              </p:ext>
            </p:extLst>
          </p:nvPr>
        </p:nvGraphicFramePr>
        <p:xfrm>
          <a:off x="2851257" y="3429000"/>
          <a:ext cx="5840928" cy="524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Worksheet" r:id="rId3" imgW="4353051" imgH="390708" progId="Excel.Sheet.12">
                  <p:embed/>
                </p:oleObj>
              </mc:Choice>
              <mc:Fallback>
                <p:oleObj name="Worksheet" r:id="rId3" imgW="4353051" imgH="3907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1257" y="3429000"/>
                        <a:ext cx="5840928" cy="524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412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B0AFA-E1D2-46C6-BB67-F93C7CDB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Modeling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EE8507F-6C05-4E0C-BAF1-C2FE85218790}"/>
              </a:ext>
            </a:extLst>
          </p:cNvPr>
          <p:cNvSpPr txBox="1">
            <a:spLocks/>
          </p:cNvSpPr>
          <p:nvPr/>
        </p:nvSpPr>
        <p:spPr>
          <a:xfrm>
            <a:off x="2592925" y="1264555"/>
            <a:ext cx="8915400" cy="217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pt-BR" sz="3200" dirty="0" err="1"/>
              <a:t>Random</a:t>
            </a:r>
            <a:r>
              <a:rPr lang="pt-BR" sz="3200" dirty="0"/>
              <a:t> Forest </a:t>
            </a:r>
            <a:r>
              <a:rPr lang="pt-BR" sz="3200" dirty="0" err="1"/>
              <a:t>biggest</a:t>
            </a:r>
            <a:r>
              <a:rPr lang="pt-BR" sz="3200" dirty="0"/>
              <a:t> </a:t>
            </a:r>
            <a:r>
              <a:rPr lang="pt-BR" sz="3200" dirty="0" err="1"/>
              <a:t>feature</a:t>
            </a:r>
            <a:r>
              <a:rPr lang="pt-BR" sz="3200" dirty="0"/>
              <a:t> </a:t>
            </a:r>
            <a:r>
              <a:rPr lang="pt-BR" sz="3200" dirty="0" err="1"/>
              <a:t>coefficients</a:t>
            </a:r>
            <a:r>
              <a:rPr lang="pt-BR" sz="3200" dirty="0"/>
              <a:t>:</a:t>
            </a:r>
            <a:endParaRPr lang="en-US" sz="3200" dirty="0"/>
          </a:p>
          <a:p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Imagem 16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C09AD706-631F-47E9-80AF-91F929E16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32" y="2971464"/>
            <a:ext cx="5254935" cy="351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10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932AE-F1F8-4CB8-A96F-7E4C8C26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Best </a:t>
            </a:r>
            <a:r>
              <a:rPr lang="pt-BR" dirty="0" err="1"/>
              <a:t>sellers</a:t>
            </a:r>
            <a:r>
              <a:rPr lang="pt-BR" dirty="0"/>
              <a:t> </a:t>
            </a:r>
            <a:r>
              <a:rPr lang="pt-BR" dirty="0" err="1"/>
              <a:t>cars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best</a:t>
            </a:r>
            <a:r>
              <a:rPr lang="pt-BR" dirty="0"/>
              <a:t> </a:t>
            </a:r>
            <a:r>
              <a:rPr lang="pt-BR" dirty="0" err="1"/>
              <a:t>predictors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55F2CD-673F-46EF-BEFF-397636093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3900" y="1688652"/>
            <a:ext cx="3746500" cy="3581847"/>
          </a:xfrm>
        </p:spPr>
        <p:txBody>
          <a:bodyPr/>
          <a:lstStyle/>
          <a:p>
            <a:r>
              <a:rPr lang="pt-BR" dirty="0"/>
              <a:t>2017 </a:t>
            </a:r>
            <a:r>
              <a:rPr lang="pt-BR" dirty="0" err="1"/>
              <a:t>best</a:t>
            </a:r>
            <a:r>
              <a:rPr lang="pt-BR" dirty="0"/>
              <a:t> </a:t>
            </a:r>
            <a:r>
              <a:rPr lang="pt-BR" dirty="0" err="1"/>
              <a:t>sellers</a:t>
            </a:r>
            <a:r>
              <a:rPr lang="pt-BR" dirty="0"/>
              <a:t> are </a:t>
            </a:r>
            <a:r>
              <a:rPr lang="pt-BR" dirty="0" err="1"/>
              <a:t>among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best</a:t>
            </a:r>
            <a:r>
              <a:rPr lang="pt-BR" dirty="0"/>
              <a:t> </a:t>
            </a:r>
            <a:r>
              <a:rPr lang="pt-BR" dirty="0" err="1"/>
              <a:t>predicting</a:t>
            </a:r>
            <a:r>
              <a:rPr lang="pt-BR" dirty="0"/>
              <a:t> </a:t>
            </a:r>
            <a:r>
              <a:rPr lang="pt-BR" dirty="0" err="1"/>
              <a:t>features</a:t>
            </a:r>
            <a:r>
              <a:rPr lang="pt-BR" dirty="0"/>
              <a:t>.</a:t>
            </a:r>
          </a:p>
          <a:p>
            <a:r>
              <a:rPr lang="pt-BR" dirty="0"/>
              <a:t>CR-V </a:t>
            </a:r>
            <a:r>
              <a:rPr lang="pt-BR" dirty="0" err="1"/>
              <a:t>Honda´s</a:t>
            </a:r>
            <a:r>
              <a:rPr lang="pt-BR" dirty="0"/>
              <a:t> </a:t>
            </a:r>
            <a:r>
              <a:rPr lang="pt-BR" dirty="0" err="1"/>
              <a:t>best</a:t>
            </a:r>
            <a:r>
              <a:rPr lang="pt-BR" dirty="0"/>
              <a:t> </a:t>
            </a:r>
            <a:r>
              <a:rPr lang="pt-BR" dirty="0" err="1"/>
              <a:t>selling</a:t>
            </a:r>
            <a:r>
              <a:rPr lang="pt-BR" dirty="0"/>
              <a:t> Honda </a:t>
            </a:r>
            <a:r>
              <a:rPr lang="pt-BR" dirty="0" err="1"/>
              <a:t>car</a:t>
            </a:r>
            <a:r>
              <a:rPr lang="pt-BR" dirty="0"/>
              <a:t>, </a:t>
            </a:r>
            <a:r>
              <a:rPr lang="pt-BR" dirty="0" err="1"/>
              <a:t>it´s</a:t>
            </a:r>
            <a:r>
              <a:rPr lang="pt-BR" dirty="0"/>
              <a:t> </a:t>
            </a:r>
            <a:r>
              <a:rPr lang="pt-BR" dirty="0" err="1"/>
              <a:t>coefficient</a:t>
            </a:r>
            <a:r>
              <a:rPr lang="pt-BR" dirty="0"/>
              <a:t> rank </a:t>
            </a:r>
            <a:r>
              <a:rPr lang="pt-BR" dirty="0" err="1"/>
              <a:t>is</a:t>
            </a:r>
            <a:r>
              <a:rPr lang="pt-BR" dirty="0"/>
              <a:t> 14.</a:t>
            </a: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76B5B75D-0050-457E-9FAA-36CE02B723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905452"/>
              </p:ext>
            </p:extLst>
          </p:nvPr>
        </p:nvGraphicFramePr>
        <p:xfrm>
          <a:off x="3583525" y="3699322"/>
          <a:ext cx="4443579" cy="1280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Worksheet" r:id="rId3" imgW="2676339" imgH="771690" progId="Excel.Sheet.12">
                  <p:embed/>
                </p:oleObj>
              </mc:Choice>
              <mc:Fallback>
                <p:oleObj name="Worksheet" r:id="rId3" imgW="2676339" imgH="7716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3525" y="3699322"/>
                        <a:ext cx="4443579" cy="1280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67763F32-89DE-4420-B9B8-A21FED184B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622621"/>
              </p:ext>
            </p:extLst>
          </p:nvPr>
        </p:nvGraphicFramePr>
        <p:xfrm>
          <a:off x="3583525" y="1703164"/>
          <a:ext cx="4443578" cy="1280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Worksheet" r:id="rId5" imgW="2676339" imgH="771690" progId="Excel.Sheet.12">
                  <p:embed/>
                </p:oleObj>
              </mc:Choice>
              <mc:Fallback>
                <p:oleObj name="Worksheet" r:id="rId5" imgW="2676339" imgH="7716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3525" y="1703164"/>
                        <a:ext cx="4443578" cy="1280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209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33C44-7731-433F-BD45-FBC4104F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Improvements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163ACEE-D639-4C74-91AC-F9B287EBC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Business insights:</a:t>
            </a:r>
          </a:p>
          <a:p>
            <a:r>
              <a:rPr lang="pt-BR" dirty="0" err="1"/>
              <a:t>Further</a:t>
            </a:r>
            <a:r>
              <a:rPr lang="pt-BR" dirty="0"/>
              <a:t> </a:t>
            </a:r>
            <a:r>
              <a:rPr lang="pt-BR" dirty="0" err="1"/>
              <a:t>examination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there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a </a:t>
            </a:r>
            <a:r>
              <a:rPr lang="pt-BR" dirty="0" err="1"/>
              <a:t>difference</a:t>
            </a:r>
            <a:r>
              <a:rPr lang="pt-BR" dirty="0"/>
              <a:t> in CR-V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Accord</a:t>
            </a:r>
            <a:r>
              <a:rPr lang="pt-BR" dirty="0"/>
              <a:t> </a:t>
            </a:r>
            <a:r>
              <a:rPr lang="pt-BR" dirty="0" err="1"/>
              <a:t>client</a:t>
            </a:r>
            <a:r>
              <a:rPr lang="pt-BR" dirty="0"/>
              <a:t> </a:t>
            </a:r>
            <a:r>
              <a:rPr lang="pt-BR" dirty="0" err="1"/>
              <a:t>engagement</a:t>
            </a:r>
            <a:r>
              <a:rPr lang="pt-BR" dirty="0"/>
              <a:t> / </a:t>
            </a:r>
            <a:r>
              <a:rPr lang="pt-BR" dirty="0" err="1"/>
              <a:t>satisfaction</a:t>
            </a:r>
            <a:r>
              <a:rPr lang="pt-BR" dirty="0"/>
              <a:t>.</a:t>
            </a:r>
          </a:p>
          <a:p>
            <a:r>
              <a:rPr lang="pt-BR" dirty="0" err="1"/>
              <a:t>Discuss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evaluate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predict</a:t>
            </a:r>
            <a:r>
              <a:rPr lang="pt-BR" dirty="0"/>
              <a:t> 2018 </a:t>
            </a:r>
            <a:r>
              <a:rPr lang="pt-BR" dirty="0" err="1"/>
              <a:t>best</a:t>
            </a:r>
            <a:r>
              <a:rPr lang="pt-BR" dirty="0"/>
              <a:t> </a:t>
            </a:r>
            <a:r>
              <a:rPr lang="pt-BR" dirty="0" err="1"/>
              <a:t>sellers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improvements</a:t>
            </a:r>
            <a:r>
              <a:rPr lang="pt-BR" dirty="0"/>
              <a:t>:</a:t>
            </a:r>
          </a:p>
          <a:p>
            <a:r>
              <a:rPr lang="pt-BR" dirty="0"/>
              <a:t>Include ‘</a:t>
            </a:r>
            <a:r>
              <a:rPr lang="pt-BR" dirty="0" err="1"/>
              <a:t>Hond</a:t>
            </a:r>
            <a:r>
              <a:rPr lang="pt-BR" dirty="0"/>
              <a:t>’ </a:t>
            </a:r>
            <a:r>
              <a:rPr lang="pt-BR" dirty="0" err="1"/>
              <a:t>and</a:t>
            </a:r>
            <a:r>
              <a:rPr lang="pt-BR" dirty="0"/>
              <a:t> ‘</a:t>
            </a:r>
            <a:r>
              <a:rPr lang="pt-BR" dirty="0" err="1"/>
              <a:t>Toyot</a:t>
            </a:r>
            <a:r>
              <a:rPr lang="pt-BR" dirty="0"/>
              <a:t>’ as stop </a:t>
            </a:r>
            <a:r>
              <a:rPr lang="pt-BR" dirty="0" err="1"/>
              <a:t>words</a:t>
            </a:r>
            <a:r>
              <a:rPr lang="pt-BR" dirty="0"/>
              <a:t>.</a:t>
            </a:r>
          </a:p>
          <a:p>
            <a:r>
              <a:rPr lang="pt-BR" dirty="0"/>
              <a:t>Compare </a:t>
            </a:r>
            <a:r>
              <a:rPr lang="pt-BR" dirty="0" err="1"/>
              <a:t>Naive</a:t>
            </a:r>
            <a:r>
              <a:rPr lang="pt-BR" dirty="0"/>
              <a:t> Base </a:t>
            </a:r>
            <a:r>
              <a:rPr lang="pt-BR" dirty="0" err="1"/>
              <a:t>coefficientes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Forest.</a:t>
            </a:r>
          </a:p>
          <a:p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Sentiment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 in posts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car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059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id="{ACF84218-ACB3-4079-8F02-CEDDB37555A3}"/>
              </a:ext>
            </a:extLst>
          </p:cNvPr>
          <p:cNvSpPr/>
          <p:nvPr/>
        </p:nvSpPr>
        <p:spPr>
          <a:xfrm>
            <a:off x="7419418" y="2758109"/>
            <a:ext cx="1331272" cy="1047983"/>
          </a:xfrm>
          <a:prstGeom prst="flowChartConnector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Toyota</a:t>
            </a:r>
            <a:endParaRPr lang="pt-BR" b="1" dirty="0"/>
          </a:p>
          <a:p>
            <a:pPr algn="ctr"/>
            <a:endParaRPr lang="pt-BR" dirty="0"/>
          </a:p>
          <a:p>
            <a:pPr algn="ctr"/>
            <a:endParaRPr lang="en-US" dirty="0"/>
          </a:p>
        </p:txBody>
      </p: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7F1C883C-4946-471B-911F-08DD34D27AA6}"/>
              </a:ext>
            </a:extLst>
          </p:cNvPr>
          <p:cNvSpPr/>
          <p:nvPr/>
        </p:nvSpPr>
        <p:spPr>
          <a:xfrm>
            <a:off x="7391282" y="1560917"/>
            <a:ext cx="1331272" cy="1154151"/>
          </a:xfrm>
          <a:prstGeom prst="flowChartConnector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Honda</a:t>
            </a:r>
            <a:endParaRPr lang="pt-BR" b="1" dirty="0"/>
          </a:p>
          <a:p>
            <a:pPr algn="ctr"/>
            <a:endParaRPr lang="pt-BR" dirty="0"/>
          </a:p>
          <a:p>
            <a:pPr algn="ctr"/>
            <a:endParaRPr lang="en-US" dirty="0"/>
          </a:p>
        </p:txBody>
      </p:sp>
      <p:sp>
        <p:nvSpPr>
          <p:cNvPr id="29" name="Fluxograma: Conector 28">
            <a:extLst>
              <a:ext uri="{FF2B5EF4-FFF2-40B4-BE49-F238E27FC236}">
                <a16:creationId xmlns:a16="http://schemas.microsoft.com/office/drawing/2014/main" id="{ECA4C3FF-3F3E-4C32-9E4E-3D5EB4135A95}"/>
              </a:ext>
            </a:extLst>
          </p:cNvPr>
          <p:cNvSpPr/>
          <p:nvPr/>
        </p:nvSpPr>
        <p:spPr>
          <a:xfrm>
            <a:off x="2954796" y="1895650"/>
            <a:ext cx="2234411" cy="1592964"/>
          </a:xfrm>
          <a:prstGeom prst="flowChartConnector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Espaço Reservado para Conteúdo 9" descr="Uma imagem contendo clip-art&#10;&#10;Descrição gerada automaticamente">
            <a:extLst>
              <a:ext uri="{FF2B5EF4-FFF2-40B4-BE49-F238E27FC236}">
                <a16:creationId xmlns:a16="http://schemas.microsoft.com/office/drawing/2014/main" id="{3B3E7BC8-A559-4011-B321-0D9ECD4D2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786" y="2737545"/>
            <a:ext cx="536715" cy="536715"/>
          </a:xfrm>
        </p:spPr>
      </p:pic>
      <p:pic>
        <p:nvPicPr>
          <p:cNvPr id="18" name="Imagem 17" descr="Uma imagem contendo recipiente&#10;&#10;Descrição gerada automaticamente">
            <a:extLst>
              <a:ext uri="{FF2B5EF4-FFF2-40B4-BE49-F238E27FC236}">
                <a16:creationId xmlns:a16="http://schemas.microsoft.com/office/drawing/2014/main" id="{844A3B87-F1A7-43A8-B3C9-91ADD9AC3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836" y="1956799"/>
            <a:ext cx="605379" cy="60537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648F526-2229-4FA8-9F1A-D4DAA8D13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91892" y="3137094"/>
            <a:ext cx="586322" cy="586322"/>
          </a:xfrm>
          <a:prstGeom prst="rect">
            <a:avLst/>
          </a:prstGeom>
        </p:spPr>
      </p:pic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4BFC9088-5098-4349-BFF2-36074B9EF1AA}"/>
              </a:ext>
            </a:extLst>
          </p:cNvPr>
          <p:cNvSpPr/>
          <p:nvPr/>
        </p:nvSpPr>
        <p:spPr>
          <a:xfrm>
            <a:off x="5529178" y="2116587"/>
            <a:ext cx="1615099" cy="1154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Predict</a:t>
            </a:r>
            <a:endParaRPr lang="en-US" b="1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6E6D5A-7397-4982-A437-F18C2CF3328C}"/>
              </a:ext>
            </a:extLst>
          </p:cNvPr>
          <p:cNvSpPr txBox="1"/>
          <p:nvPr/>
        </p:nvSpPr>
        <p:spPr>
          <a:xfrm>
            <a:off x="3334624" y="2029659"/>
            <a:ext cx="1463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/>
              <a:t>Subreddit</a:t>
            </a:r>
            <a:r>
              <a:rPr lang="pt-BR" sz="2000" b="1" dirty="0"/>
              <a:t> post</a:t>
            </a:r>
            <a:endParaRPr lang="en-US" sz="2000" b="1" dirty="0"/>
          </a:p>
        </p:txBody>
      </p:sp>
      <p:sp>
        <p:nvSpPr>
          <p:cNvPr id="43" name="Espaço Reservado para Conteúdo 2">
            <a:extLst>
              <a:ext uri="{FF2B5EF4-FFF2-40B4-BE49-F238E27FC236}">
                <a16:creationId xmlns:a16="http://schemas.microsoft.com/office/drawing/2014/main" id="{0BA3106B-C3E6-4BFB-BF58-6AB2E221C747}"/>
              </a:ext>
            </a:extLst>
          </p:cNvPr>
          <p:cNvSpPr txBox="1">
            <a:spLocks/>
          </p:cNvSpPr>
          <p:nvPr/>
        </p:nvSpPr>
        <p:spPr>
          <a:xfrm>
            <a:off x="1968589" y="359766"/>
            <a:ext cx="8109610" cy="1274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600" dirty="0" err="1"/>
              <a:t>Problem</a:t>
            </a:r>
            <a:r>
              <a:rPr lang="pt-BR" sz="4600" dirty="0"/>
              <a:t>:</a:t>
            </a:r>
          </a:p>
          <a:p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9DD6A1-1DD7-40EB-8379-1AD6407BC3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559" y="1209822"/>
            <a:ext cx="2897743" cy="148522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7032528-37EE-488B-BEBA-95FB0E3394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558" y="2987211"/>
            <a:ext cx="2897743" cy="153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4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id="{ACF84218-ACB3-4079-8F02-CEDDB37555A3}"/>
              </a:ext>
            </a:extLst>
          </p:cNvPr>
          <p:cNvSpPr/>
          <p:nvPr/>
        </p:nvSpPr>
        <p:spPr>
          <a:xfrm>
            <a:off x="7686118" y="2758109"/>
            <a:ext cx="1331272" cy="1047983"/>
          </a:xfrm>
          <a:prstGeom prst="flowChartConnector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Toyota</a:t>
            </a:r>
            <a:endParaRPr lang="pt-BR" b="1" dirty="0"/>
          </a:p>
          <a:p>
            <a:pPr algn="ctr"/>
            <a:endParaRPr lang="pt-BR" dirty="0"/>
          </a:p>
          <a:p>
            <a:pPr algn="ctr"/>
            <a:endParaRPr lang="en-US" dirty="0"/>
          </a:p>
        </p:txBody>
      </p: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7F1C883C-4946-471B-911F-08DD34D27AA6}"/>
              </a:ext>
            </a:extLst>
          </p:cNvPr>
          <p:cNvSpPr/>
          <p:nvPr/>
        </p:nvSpPr>
        <p:spPr>
          <a:xfrm>
            <a:off x="7657982" y="1560917"/>
            <a:ext cx="1331272" cy="1154151"/>
          </a:xfrm>
          <a:prstGeom prst="flowChartConnector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Honda</a:t>
            </a:r>
            <a:endParaRPr lang="pt-BR" b="1" dirty="0"/>
          </a:p>
          <a:p>
            <a:pPr algn="ctr"/>
            <a:endParaRPr lang="pt-BR" dirty="0"/>
          </a:p>
          <a:p>
            <a:pPr algn="ctr"/>
            <a:endParaRPr lang="en-US" dirty="0"/>
          </a:p>
        </p:txBody>
      </p:sp>
      <p:sp>
        <p:nvSpPr>
          <p:cNvPr id="29" name="Fluxograma: Conector 28">
            <a:extLst>
              <a:ext uri="{FF2B5EF4-FFF2-40B4-BE49-F238E27FC236}">
                <a16:creationId xmlns:a16="http://schemas.microsoft.com/office/drawing/2014/main" id="{ECA4C3FF-3F3E-4C32-9E4E-3D5EB4135A95}"/>
              </a:ext>
            </a:extLst>
          </p:cNvPr>
          <p:cNvSpPr/>
          <p:nvPr/>
        </p:nvSpPr>
        <p:spPr>
          <a:xfrm>
            <a:off x="3221496" y="1895650"/>
            <a:ext cx="2234411" cy="1592964"/>
          </a:xfrm>
          <a:prstGeom prst="flowChartConnector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Espaço Reservado para Conteúdo 9" descr="Uma imagem contendo clip-art&#10;&#10;Descrição gerada automaticamente">
            <a:extLst>
              <a:ext uri="{FF2B5EF4-FFF2-40B4-BE49-F238E27FC236}">
                <a16:creationId xmlns:a16="http://schemas.microsoft.com/office/drawing/2014/main" id="{3B3E7BC8-A559-4011-B321-0D9ECD4D2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86" y="2737545"/>
            <a:ext cx="536715" cy="536715"/>
          </a:xfrm>
        </p:spPr>
      </p:pic>
      <p:pic>
        <p:nvPicPr>
          <p:cNvPr id="18" name="Imagem 17" descr="Uma imagem contendo recipiente&#10;&#10;Descrição gerada automaticamente">
            <a:extLst>
              <a:ext uri="{FF2B5EF4-FFF2-40B4-BE49-F238E27FC236}">
                <a16:creationId xmlns:a16="http://schemas.microsoft.com/office/drawing/2014/main" id="{844A3B87-F1A7-43A8-B3C9-91ADD9AC3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36" y="1984935"/>
            <a:ext cx="577243" cy="57724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648F526-2229-4FA8-9F1A-D4DAA8D13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58593" y="3128506"/>
            <a:ext cx="586322" cy="586322"/>
          </a:xfrm>
          <a:prstGeom prst="rect">
            <a:avLst/>
          </a:prstGeom>
        </p:spPr>
      </p:pic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4BFC9088-5098-4349-BFF2-36074B9EF1AA}"/>
              </a:ext>
            </a:extLst>
          </p:cNvPr>
          <p:cNvSpPr/>
          <p:nvPr/>
        </p:nvSpPr>
        <p:spPr>
          <a:xfrm>
            <a:off x="5795878" y="2116587"/>
            <a:ext cx="1615099" cy="1154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Predict</a:t>
            </a:r>
            <a:endParaRPr lang="en-US" b="1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6E6D5A-7397-4982-A437-F18C2CF3328C}"/>
              </a:ext>
            </a:extLst>
          </p:cNvPr>
          <p:cNvSpPr txBox="1"/>
          <p:nvPr/>
        </p:nvSpPr>
        <p:spPr>
          <a:xfrm>
            <a:off x="3601324" y="2029659"/>
            <a:ext cx="1463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/>
              <a:t>Subreddit</a:t>
            </a:r>
            <a:r>
              <a:rPr lang="pt-BR" sz="2000" b="1" dirty="0"/>
              <a:t> post</a:t>
            </a:r>
            <a:endParaRPr lang="en-US" sz="2000" b="1" dirty="0"/>
          </a:p>
        </p:txBody>
      </p:sp>
      <p:sp>
        <p:nvSpPr>
          <p:cNvPr id="43" name="Espaço Reservado para Conteúdo 2">
            <a:extLst>
              <a:ext uri="{FF2B5EF4-FFF2-40B4-BE49-F238E27FC236}">
                <a16:creationId xmlns:a16="http://schemas.microsoft.com/office/drawing/2014/main" id="{0BA3106B-C3E6-4BFB-BF58-6AB2E221C747}"/>
              </a:ext>
            </a:extLst>
          </p:cNvPr>
          <p:cNvSpPr txBox="1">
            <a:spLocks/>
          </p:cNvSpPr>
          <p:nvPr/>
        </p:nvSpPr>
        <p:spPr>
          <a:xfrm>
            <a:off x="1748724" y="359766"/>
            <a:ext cx="8915400" cy="1274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600" dirty="0" err="1"/>
              <a:t>Problem</a:t>
            </a:r>
            <a:r>
              <a:rPr lang="pt-BR" sz="4600" dirty="0"/>
              <a:t>:</a:t>
            </a:r>
          </a:p>
          <a:p>
            <a:endParaRPr lang="en-US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48CAFD2B-A8D0-48E7-A301-2E92D84FBD6E}"/>
              </a:ext>
            </a:extLst>
          </p:cNvPr>
          <p:cNvSpPr txBox="1">
            <a:spLocks/>
          </p:cNvSpPr>
          <p:nvPr/>
        </p:nvSpPr>
        <p:spPr>
          <a:xfrm>
            <a:off x="1819057" y="4293048"/>
            <a:ext cx="8915400" cy="1274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/>
              <a:t>Stakeholder </a:t>
            </a:r>
            <a:r>
              <a:rPr lang="pt-BR" sz="3200" b="1" dirty="0" err="1"/>
              <a:t>benefit</a:t>
            </a:r>
            <a:r>
              <a:rPr lang="pt-BR" sz="3200" b="1" dirty="0"/>
              <a:t>:</a:t>
            </a:r>
          </a:p>
          <a:p>
            <a:pPr lvl="1"/>
            <a:endParaRPr lang="pt-BR" sz="3200" dirty="0"/>
          </a:p>
          <a:p>
            <a:endParaRPr lang="en-US" dirty="0"/>
          </a:p>
        </p:txBody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515B287B-79A9-4876-8B5C-2F82A8C491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953079"/>
              </p:ext>
            </p:extLst>
          </p:nvPr>
        </p:nvGraphicFramePr>
        <p:xfrm>
          <a:off x="2244943" y="5145482"/>
          <a:ext cx="8128000" cy="1319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1194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ço Reservado para Conteúdo 2">
            <a:extLst>
              <a:ext uri="{FF2B5EF4-FFF2-40B4-BE49-F238E27FC236}">
                <a16:creationId xmlns:a16="http://schemas.microsoft.com/office/drawing/2014/main" id="{0BA3106B-C3E6-4BFB-BF58-6AB2E221C747}"/>
              </a:ext>
            </a:extLst>
          </p:cNvPr>
          <p:cNvSpPr txBox="1">
            <a:spLocks/>
          </p:cNvSpPr>
          <p:nvPr/>
        </p:nvSpPr>
        <p:spPr>
          <a:xfrm>
            <a:off x="1748724" y="359766"/>
            <a:ext cx="8915400" cy="1274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600" dirty="0"/>
              <a:t>Data </a:t>
            </a:r>
            <a:r>
              <a:rPr lang="pt-BR" sz="4600" dirty="0" err="1"/>
              <a:t>Gathering</a:t>
            </a:r>
            <a:r>
              <a:rPr lang="pt-BR" sz="4600" dirty="0"/>
              <a:t> </a:t>
            </a:r>
            <a:r>
              <a:rPr lang="pt-BR" sz="4600" dirty="0" err="1"/>
              <a:t>and</a:t>
            </a:r>
            <a:r>
              <a:rPr lang="pt-BR" sz="4600" dirty="0"/>
              <a:t> </a:t>
            </a:r>
            <a:r>
              <a:rPr lang="pt-BR" sz="4600" dirty="0" err="1"/>
              <a:t>Cleaning</a:t>
            </a:r>
            <a:r>
              <a:rPr lang="pt-BR" sz="4600" dirty="0"/>
              <a:t>:</a:t>
            </a:r>
          </a:p>
          <a:p>
            <a:endParaRPr lang="en-US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26CDECE-02B4-4ACE-835F-FA92926F76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343171"/>
              </p:ext>
            </p:extLst>
          </p:nvPr>
        </p:nvGraphicFramePr>
        <p:xfrm>
          <a:off x="1748724" y="1278190"/>
          <a:ext cx="9887923" cy="5078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813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4E9CE-7CD2-4087-94E5-A5C91B31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 err="1"/>
              <a:t>Preprocessing</a:t>
            </a:r>
            <a:r>
              <a:rPr lang="pt-BR" sz="4400" dirty="0"/>
              <a:t>:</a:t>
            </a:r>
            <a:endParaRPr lang="en-US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D18BF5E-ED54-4753-A1C8-7F321241E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159806"/>
              </p:ext>
            </p:extLst>
          </p:nvPr>
        </p:nvGraphicFramePr>
        <p:xfrm>
          <a:off x="2461846" y="1820398"/>
          <a:ext cx="9594165" cy="3841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D0A962C0-AF0B-4CC2-8838-9C6678C53A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332" y="5814865"/>
            <a:ext cx="2462293" cy="9836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060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0CB60545-2CA6-4816-A248-E89749A37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985" y="2926081"/>
            <a:ext cx="4271434" cy="375911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CAF93E-94B9-4C53-A293-7291DC80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476" y="234704"/>
            <a:ext cx="8911687" cy="1280890"/>
          </a:xfrm>
        </p:spPr>
        <p:txBody>
          <a:bodyPr/>
          <a:lstStyle/>
          <a:p>
            <a:pPr algn="ctr"/>
            <a:r>
              <a:rPr lang="pt-BR" sz="4400" dirty="0" err="1"/>
              <a:t>Exploring</a:t>
            </a:r>
            <a:r>
              <a:rPr lang="pt-BR" sz="4400" dirty="0"/>
              <a:t> Data:</a:t>
            </a:r>
            <a:endParaRPr lang="en-US" sz="4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84E320-832C-4D0E-AD24-B341E86C3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558" y="1394345"/>
            <a:ext cx="5612248" cy="581464"/>
          </a:xfrm>
        </p:spPr>
        <p:txBody>
          <a:bodyPr/>
          <a:lstStyle/>
          <a:p>
            <a:r>
              <a:rPr lang="pt-BR" sz="2800" dirty="0" err="1"/>
              <a:t>Most</a:t>
            </a:r>
            <a:r>
              <a:rPr lang="pt-BR" sz="2800" dirty="0"/>
              <a:t> </a:t>
            </a:r>
            <a:r>
              <a:rPr lang="pt-BR" sz="2800" dirty="0" err="1"/>
              <a:t>frequent</a:t>
            </a:r>
            <a:r>
              <a:rPr lang="pt-BR" sz="2800" dirty="0"/>
              <a:t> </a:t>
            </a:r>
            <a:r>
              <a:rPr lang="pt-BR" sz="2800" dirty="0" err="1"/>
              <a:t>words</a:t>
            </a:r>
            <a:r>
              <a:rPr lang="pt-BR" sz="2800" dirty="0"/>
              <a:t>: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endParaRPr lang="en-US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DE100E0-1DB9-465C-874D-34FCFCB79C1B}"/>
              </a:ext>
            </a:extLst>
          </p:cNvPr>
          <p:cNvCxnSpPr>
            <a:cxnSpLocks/>
          </p:cNvCxnSpPr>
          <p:nvPr/>
        </p:nvCxnSpPr>
        <p:spPr>
          <a:xfrm>
            <a:off x="7081396" y="2344616"/>
            <a:ext cx="0" cy="450283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A8E71964-97C1-4CA3-893C-02412A593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191" y="2926080"/>
            <a:ext cx="4364480" cy="37591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78DB68F7-1A99-47E9-B874-0F3C2B8C31CF}"/>
              </a:ext>
            </a:extLst>
          </p:cNvPr>
          <p:cNvSpPr txBox="1">
            <a:spLocks/>
          </p:cNvSpPr>
          <p:nvPr/>
        </p:nvSpPr>
        <p:spPr>
          <a:xfrm>
            <a:off x="7360806" y="2160213"/>
            <a:ext cx="4543866" cy="581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/>
              <a:t>Honda:</a:t>
            </a:r>
          </a:p>
          <a:p>
            <a:pPr marL="457200" lvl="1" indent="0">
              <a:buFont typeface="Wingdings 3" charset="2"/>
              <a:buNone/>
            </a:pPr>
            <a:endParaRPr lang="pt-BR" dirty="0"/>
          </a:p>
          <a:p>
            <a:pPr lvl="1"/>
            <a:endParaRPr lang="pt-BR" dirty="0"/>
          </a:p>
          <a:p>
            <a:endParaRPr lang="en-US" dirty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B7D0912C-F088-4521-9120-ECA0B50E8534}"/>
              </a:ext>
            </a:extLst>
          </p:cNvPr>
          <p:cNvSpPr txBox="1">
            <a:spLocks/>
          </p:cNvSpPr>
          <p:nvPr/>
        </p:nvSpPr>
        <p:spPr>
          <a:xfrm>
            <a:off x="2131157" y="2160213"/>
            <a:ext cx="4543866" cy="581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/>
              <a:t>Toyota:</a:t>
            </a:r>
          </a:p>
          <a:p>
            <a:pPr marL="457200" lvl="1" indent="0">
              <a:buFont typeface="Wingdings 3" charset="2"/>
              <a:buNone/>
            </a:pPr>
            <a:endParaRPr lang="pt-BR" dirty="0"/>
          </a:p>
          <a:p>
            <a:pPr lvl="1"/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1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B0AFA-E1D2-46C6-BB67-F93C7CDB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Modeling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EC532-B788-4EDC-BB5C-40AE7C3A7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06286"/>
            <a:ext cx="8915400" cy="21771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/>
              <a:t>Multinomial Naive Bayes classifier </a:t>
            </a:r>
            <a:r>
              <a:rPr lang="en-US" sz="2000" dirty="0"/>
              <a:t>(Using </a:t>
            </a:r>
            <a:r>
              <a:rPr lang="en-US" sz="2000" dirty="0" err="1"/>
              <a:t>CountVectorizer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Honda and Toyota Words score impact: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37E0FDB3-3556-4DC4-9DFD-499463669C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247089"/>
              </p:ext>
            </p:extLst>
          </p:nvPr>
        </p:nvGraphicFramePr>
        <p:xfrm>
          <a:off x="3128917" y="2968224"/>
          <a:ext cx="55435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Worksheet" r:id="rId3" imgW="5543424" imgH="580988" progId="Excel.Sheet.12">
                  <p:embed/>
                </p:oleObj>
              </mc:Choice>
              <mc:Fallback>
                <p:oleObj name="Worksheet" r:id="rId3" imgW="5543424" imgH="580988" progId="Excel.Sheet.1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37E0FDB3-3556-4DC4-9DFD-499463669C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8917" y="2968224"/>
                        <a:ext cx="5543550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1FDAAAB9-F519-426C-B726-AD2B27770D1A}"/>
              </a:ext>
            </a:extLst>
          </p:cNvPr>
          <p:cNvSpPr txBox="1"/>
          <p:nvPr/>
        </p:nvSpPr>
        <p:spPr>
          <a:xfrm>
            <a:off x="9212171" y="3170320"/>
            <a:ext cx="21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pt-BR" sz="1400" dirty="0">
                <a:solidFill>
                  <a:srgbClr val="FF0000"/>
                </a:solidFill>
              </a:rPr>
              <a:t>~</a:t>
            </a:r>
            <a:r>
              <a:rPr lang="en-US" sz="1400" dirty="0">
                <a:solidFill>
                  <a:srgbClr val="FF0000"/>
                </a:solidFill>
              </a:rPr>
              <a:t>0.04 score reduction</a:t>
            </a:r>
          </a:p>
        </p:txBody>
      </p:sp>
      <p:sp>
        <p:nvSpPr>
          <p:cNvPr id="13" name="Seta: Divisa 12">
            <a:extLst>
              <a:ext uri="{FF2B5EF4-FFF2-40B4-BE49-F238E27FC236}">
                <a16:creationId xmlns:a16="http://schemas.microsoft.com/office/drawing/2014/main" id="{19F9FF26-038F-49E7-90C6-CF6F9E1073C2}"/>
              </a:ext>
            </a:extLst>
          </p:cNvPr>
          <p:cNvSpPr/>
          <p:nvPr/>
        </p:nvSpPr>
        <p:spPr>
          <a:xfrm>
            <a:off x="8778084" y="3225466"/>
            <a:ext cx="435006" cy="25796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0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B0AFA-E1D2-46C6-BB67-F93C7CDB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Modeling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EC532-B788-4EDC-BB5C-40AE7C3A7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06286"/>
            <a:ext cx="8915400" cy="21771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/>
              <a:t>Multinomial Naive Bayes classifier </a:t>
            </a:r>
            <a:r>
              <a:rPr lang="en-US" sz="2000" dirty="0"/>
              <a:t>(Using </a:t>
            </a:r>
            <a:r>
              <a:rPr lang="en-US" sz="2000" dirty="0" err="1"/>
              <a:t>CountVectorizer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Honda and Toyota Words score impact: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E8902F13-7461-495C-B018-FA01C2973882}"/>
              </a:ext>
            </a:extLst>
          </p:cNvPr>
          <p:cNvSpPr txBox="1">
            <a:spLocks/>
          </p:cNvSpPr>
          <p:nvPr/>
        </p:nvSpPr>
        <p:spPr>
          <a:xfrm>
            <a:off x="3084526" y="4335519"/>
            <a:ext cx="8375695" cy="696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/>
              <a:t>Scored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4 </a:t>
            </a:r>
            <a:r>
              <a:rPr lang="pt-BR" dirty="0" err="1"/>
              <a:t>diferent</a:t>
            </a:r>
            <a:r>
              <a:rPr lang="pt-BR" dirty="0"/>
              <a:t> s</a:t>
            </a:r>
            <a:r>
              <a:rPr lang="en-US" dirty="0" err="1"/>
              <a:t>teamming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pt-BR" dirty="0"/>
              <a:t>        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37E0FDB3-3556-4DC4-9DFD-499463669C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163915"/>
              </p:ext>
            </p:extLst>
          </p:nvPr>
        </p:nvGraphicFramePr>
        <p:xfrm>
          <a:off x="3128917" y="2968224"/>
          <a:ext cx="55435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Worksheet" r:id="rId3" imgW="5543424" imgH="580988" progId="Excel.Sheet.12">
                  <p:embed/>
                </p:oleObj>
              </mc:Choice>
              <mc:Fallback>
                <p:oleObj name="Worksheet" r:id="rId3" imgW="5543424" imgH="58098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8917" y="2968224"/>
                        <a:ext cx="5543550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1FDAAAB9-F519-426C-B726-AD2B27770D1A}"/>
              </a:ext>
            </a:extLst>
          </p:cNvPr>
          <p:cNvSpPr txBox="1"/>
          <p:nvPr/>
        </p:nvSpPr>
        <p:spPr>
          <a:xfrm>
            <a:off x="9212171" y="3170320"/>
            <a:ext cx="21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pt-BR" sz="1400" dirty="0">
                <a:solidFill>
                  <a:srgbClr val="FF0000"/>
                </a:solidFill>
              </a:rPr>
              <a:t>~</a:t>
            </a:r>
            <a:r>
              <a:rPr lang="en-US" sz="1400" dirty="0">
                <a:solidFill>
                  <a:srgbClr val="FF0000"/>
                </a:solidFill>
              </a:rPr>
              <a:t>0.4 score reduction</a:t>
            </a:r>
          </a:p>
        </p:txBody>
      </p:sp>
      <p:sp>
        <p:nvSpPr>
          <p:cNvPr id="13" name="Seta: Divisa 12">
            <a:extLst>
              <a:ext uri="{FF2B5EF4-FFF2-40B4-BE49-F238E27FC236}">
                <a16:creationId xmlns:a16="http://schemas.microsoft.com/office/drawing/2014/main" id="{19F9FF26-038F-49E7-90C6-CF6F9E1073C2}"/>
              </a:ext>
            </a:extLst>
          </p:cNvPr>
          <p:cNvSpPr/>
          <p:nvPr/>
        </p:nvSpPr>
        <p:spPr>
          <a:xfrm>
            <a:off x="8724816" y="3225466"/>
            <a:ext cx="435006" cy="25796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5" name="Objeto 14">
            <a:extLst>
              <a:ext uri="{FF2B5EF4-FFF2-40B4-BE49-F238E27FC236}">
                <a16:creationId xmlns:a16="http://schemas.microsoft.com/office/drawing/2014/main" id="{80EEEFAA-ED4B-46E8-B58B-155B7A7D5C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640280"/>
              </p:ext>
            </p:extLst>
          </p:nvPr>
        </p:nvGraphicFramePr>
        <p:xfrm>
          <a:off x="3128917" y="4888293"/>
          <a:ext cx="5349385" cy="1132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Worksheet" r:id="rId5" imgW="4543376" imgH="961970" progId="Excel.Sheet.12">
                  <p:embed/>
                </p:oleObj>
              </mc:Choice>
              <mc:Fallback>
                <p:oleObj name="Worksheet" r:id="rId5" imgW="4543376" imgH="9619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8917" y="4888293"/>
                        <a:ext cx="5349385" cy="1132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14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B0AFA-E1D2-46C6-BB67-F93C7CDB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Modeling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EC532-B788-4EDC-BB5C-40AE7C3A7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06286"/>
            <a:ext cx="8915400" cy="21771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200" dirty="0"/>
              <a:t>Multinomial Naive Bayes classifier</a:t>
            </a:r>
          </a:p>
          <a:p>
            <a:pPr marL="0" indent="0">
              <a:buNone/>
            </a:pPr>
            <a:r>
              <a:rPr lang="en-US" sz="2000" dirty="0"/>
              <a:t>	Choosing features: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F641DB0A-18AA-45CC-ABB4-97E44D48E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43845"/>
              </p:ext>
            </p:extLst>
          </p:nvPr>
        </p:nvGraphicFramePr>
        <p:xfrm>
          <a:off x="3101636" y="2869323"/>
          <a:ext cx="37338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Worksheet" r:id="rId3" imgW="3733653" imgH="1009751" progId="Excel.Sheet.12">
                  <p:embed/>
                </p:oleObj>
              </mc:Choice>
              <mc:Fallback>
                <p:oleObj name="Worksheet" r:id="rId3" imgW="3733653" imgH="10097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1636" y="2869323"/>
                        <a:ext cx="3733800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402530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556</TotalTime>
  <Words>334</Words>
  <Application>Microsoft Office PowerPoint</Application>
  <PresentationFormat>Widescreen</PresentationFormat>
  <Paragraphs>125</Paragraphs>
  <Slides>14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Cacho</vt:lpstr>
      <vt:lpstr>Worksheet</vt:lpstr>
      <vt:lpstr>Planilha do Microsoft Excel</vt:lpstr>
      <vt:lpstr>Reddit pediction model</vt:lpstr>
      <vt:lpstr>Apresentação do PowerPoint</vt:lpstr>
      <vt:lpstr>Apresentação do PowerPoint</vt:lpstr>
      <vt:lpstr>Apresentação do PowerPoint</vt:lpstr>
      <vt:lpstr>Preprocessing:</vt:lpstr>
      <vt:lpstr>Exploring Data:</vt:lpstr>
      <vt:lpstr>Modeling:</vt:lpstr>
      <vt:lpstr>Modeling:</vt:lpstr>
      <vt:lpstr>Modeling:</vt:lpstr>
      <vt:lpstr>Modeling:</vt:lpstr>
      <vt:lpstr>Modeling:</vt:lpstr>
      <vt:lpstr>Modeling:</vt:lpstr>
      <vt:lpstr>Best sellers cars vs best predictors:</vt:lpstr>
      <vt:lpstr>Improvements: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Subreddit prediction model</dc:title>
  <dc:creator>Bernardo Alm</dc:creator>
  <cp:lastModifiedBy>Bernardo Alm</cp:lastModifiedBy>
  <cp:revision>39</cp:revision>
  <cp:lastPrinted>2018-12-21T15:14:42Z</cp:lastPrinted>
  <dcterms:created xsi:type="dcterms:W3CDTF">2018-12-20T17:03:40Z</dcterms:created>
  <dcterms:modified xsi:type="dcterms:W3CDTF">2018-12-21T15:15:44Z</dcterms:modified>
</cp:coreProperties>
</file>