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28D664-FD8D-40C3-BEA9-21902F94505F}">
          <p14:sldIdLst>
            <p14:sldId id="256"/>
          </p14:sldIdLst>
        </p14:section>
        <p14:section name="Chapter 1" id="{7A8C6100-2F7D-4A46-850D-A74169F671E2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hp2" id="{47D9FC8B-C2CE-457B-9310-86A6E5D82F90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49" autoAdjust="0"/>
  </p:normalViewPr>
  <p:slideViewPr>
    <p:cSldViewPr snapToGrid="0">
      <p:cViewPr>
        <p:scale>
          <a:sx n="66" d="100"/>
          <a:sy n="66" d="100"/>
        </p:scale>
        <p:origin x="-14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8609C-86E5-4459-945D-83022F9D1F36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F018AF-7E4D-4C6A-8E6C-6080C1D71ED9}">
      <dgm:prSet phldrT="[Text]"/>
      <dgm:spPr/>
      <dgm:t>
        <a:bodyPr/>
        <a:lstStyle/>
        <a:p>
          <a:r>
            <a:rPr lang="en-US" dirty="0"/>
            <a:t>Gen</a:t>
          </a:r>
        </a:p>
      </dgm:t>
    </dgm:pt>
    <dgm:pt modelId="{D6BE0400-9275-4D9D-B95C-524A6EFBBE5E}" type="parTrans" cxnId="{469734F3-B87D-46A4-A834-7CFB653F7C42}">
      <dgm:prSet/>
      <dgm:spPr/>
      <dgm:t>
        <a:bodyPr/>
        <a:lstStyle/>
        <a:p>
          <a:endParaRPr lang="en-US"/>
        </a:p>
      </dgm:t>
    </dgm:pt>
    <dgm:pt modelId="{E710D786-9BBC-4284-A189-2AD44A12951D}" type="sibTrans" cxnId="{469734F3-B87D-46A4-A834-7CFB653F7C42}">
      <dgm:prSet/>
      <dgm:spPr/>
      <dgm:t>
        <a:bodyPr/>
        <a:lstStyle/>
        <a:p>
          <a:endParaRPr lang="en-US"/>
        </a:p>
      </dgm:t>
    </dgm:pt>
    <dgm:pt modelId="{9E7AC9E5-202D-4A73-9E36-21EE2AF179DA}">
      <dgm:prSet phldrT="[Text]"/>
      <dgm:spPr/>
      <dgm:t>
        <a:bodyPr/>
        <a:lstStyle/>
        <a:p>
          <a:r>
            <a:rPr lang="en-US" dirty="0"/>
            <a:t>1G</a:t>
          </a:r>
        </a:p>
      </dgm:t>
    </dgm:pt>
    <dgm:pt modelId="{2C063280-B593-4590-8473-1E649A618629}" type="parTrans" cxnId="{9D732841-2165-4483-86C4-7545F2860174}">
      <dgm:prSet/>
      <dgm:spPr/>
      <dgm:t>
        <a:bodyPr/>
        <a:lstStyle/>
        <a:p>
          <a:endParaRPr lang="en-US"/>
        </a:p>
      </dgm:t>
    </dgm:pt>
    <dgm:pt modelId="{41A40A03-2D9B-4472-A1B1-37C319C215EE}" type="sibTrans" cxnId="{9D732841-2165-4483-86C4-7545F2860174}">
      <dgm:prSet/>
      <dgm:spPr/>
      <dgm:t>
        <a:bodyPr/>
        <a:lstStyle/>
        <a:p>
          <a:endParaRPr lang="en-US"/>
        </a:p>
      </dgm:t>
    </dgm:pt>
    <dgm:pt modelId="{5060C364-884F-43FC-B97D-838A48B3FFF5}">
      <dgm:prSet phldrT="[Text]"/>
      <dgm:spPr/>
      <dgm:t>
        <a:bodyPr/>
        <a:lstStyle/>
        <a:p>
          <a:r>
            <a:rPr lang="en-US" dirty="0"/>
            <a:t>Analog</a:t>
          </a:r>
        </a:p>
      </dgm:t>
    </dgm:pt>
    <dgm:pt modelId="{34465E97-8E4C-4374-A7AB-E6638EDA4CCB}" type="parTrans" cxnId="{433FEC83-8092-4004-9131-69D223ED040B}">
      <dgm:prSet/>
      <dgm:spPr/>
      <dgm:t>
        <a:bodyPr/>
        <a:lstStyle/>
        <a:p>
          <a:endParaRPr lang="en-US"/>
        </a:p>
      </dgm:t>
    </dgm:pt>
    <dgm:pt modelId="{CBA30DB1-20C8-4004-A027-98AD365F6134}" type="sibTrans" cxnId="{433FEC83-8092-4004-9131-69D223ED040B}">
      <dgm:prSet/>
      <dgm:spPr/>
      <dgm:t>
        <a:bodyPr/>
        <a:lstStyle/>
        <a:p>
          <a:endParaRPr lang="en-US"/>
        </a:p>
      </dgm:t>
    </dgm:pt>
    <dgm:pt modelId="{B38B9E69-17A0-4C98-8AF8-1067F4EF15AB}">
      <dgm:prSet phldrT="[Text]"/>
      <dgm:spPr/>
      <dgm:t>
        <a:bodyPr/>
        <a:lstStyle/>
        <a:p>
          <a:r>
            <a:rPr lang="en-US" dirty="0"/>
            <a:t>2G</a:t>
          </a:r>
        </a:p>
      </dgm:t>
    </dgm:pt>
    <dgm:pt modelId="{0B05BE7B-253C-458E-AAC5-801271AFE516}" type="parTrans" cxnId="{5DBB7BD4-5E37-496A-AA1C-EEC7C470ED8B}">
      <dgm:prSet/>
      <dgm:spPr/>
      <dgm:t>
        <a:bodyPr/>
        <a:lstStyle/>
        <a:p>
          <a:endParaRPr lang="en-US"/>
        </a:p>
      </dgm:t>
    </dgm:pt>
    <dgm:pt modelId="{4D0F60B3-0636-48D5-8CCA-A401D48CA00D}" type="sibTrans" cxnId="{5DBB7BD4-5E37-496A-AA1C-EEC7C470ED8B}">
      <dgm:prSet/>
      <dgm:spPr/>
      <dgm:t>
        <a:bodyPr/>
        <a:lstStyle/>
        <a:p>
          <a:endParaRPr lang="en-US"/>
        </a:p>
      </dgm:t>
    </dgm:pt>
    <dgm:pt modelId="{8EF8DD66-E2C3-4AF9-9044-76BEA4E01406}">
      <dgm:prSet phldrT="[Text]"/>
      <dgm:spPr/>
      <dgm:t>
        <a:bodyPr/>
        <a:lstStyle/>
        <a:p>
          <a:r>
            <a:rPr lang="en-US" dirty="0"/>
            <a:t>1980’s</a:t>
          </a:r>
        </a:p>
      </dgm:t>
    </dgm:pt>
    <dgm:pt modelId="{DF34F35D-F721-4BF7-91C9-532CF0EA57E4}" type="parTrans" cxnId="{1EC9E0BF-0FFB-4A67-AF65-EFD3265B7979}">
      <dgm:prSet/>
      <dgm:spPr/>
      <dgm:t>
        <a:bodyPr/>
        <a:lstStyle/>
        <a:p>
          <a:endParaRPr lang="en-US"/>
        </a:p>
      </dgm:t>
    </dgm:pt>
    <dgm:pt modelId="{BDDC8BE3-853D-45C5-8464-6BA3390117A4}" type="sibTrans" cxnId="{1EC9E0BF-0FFB-4A67-AF65-EFD3265B7979}">
      <dgm:prSet/>
      <dgm:spPr/>
      <dgm:t>
        <a:bodyPr/>
        <a:lstStyle/>
        <a:p>
          <a:endParaRPr lang="en-US"/>
        </a:p>
      </dgm:t>
    </dgm:pt>
    <dgm:pt modelId="{90F865C1-334E-4F1F-973A-82778E1DD262}">
      <dgm:prSet/>
      <dgm:spPr/>
      <dgm:t>
        <a:bodyPr/>
        <a:lstStyle/>
        <a:p>
          <a:r>
            <a:rPr lang="en-US" dirty="0"/>
            <a:t>3G</a:t>
          </a:r>
        </a:p>
      </dgm:t>
    </dgm:pt>
    <dgm:pt modelId="{45485076-635D-48D7-BC4E-782C0C808ADF}" type="parTrans" cxnId="{D8B39924-0F72-4E93-B946-01D322CBE256}">
      <dgm:prSet/>
      <dgm:spPr/>
      <dgm:t>
        <a:bodyPr/>
        <a:lstStyle/>
        <a:p>
          <a:endParaRPr lang="en-US"/>
        </a:p>
      </dgm:t>
    </dgm:pt>
    <dgm:pt modelId="{78ED5A9E-9018-444C-A7C9-F034C36F25DF}" type="sibTrans" cxnId="{D8B39924-0F72-4E93-B946-01D322CBE256}">
      <dgm:prSet/>
      <dgm:spPr/>
      <dgm:t>
        <a:bodyPr/>
        <a:lstStyle/>
        <a:p>
          <a:endParaRPr lang="en-US"/>
        </a:p>
      </dgm:t>
    </dgm:pt>
    <dgm:pt modelId="{9061365F-D6EF-4B6A-8ECD-61F79F88B9EA}">
      <dgm:prSet/>
      <dgm:spPr/>
      <dgm:t>
        <a:bodyPr/>
        <a:lstStyle/>
        <a:p>
          <a:r>
            <a:rPr lang="en-US" dirty="0"/>
            <a:t>4G</a:t>
          </a:r>
        </a:p>
      </dgm:t>
    </dgm:pt>
    <dgm:pt modelId="{AA6A5973-AEB9-4C86-B550-B8D26E17C9E8}" type="parTrans" cxnId="{92EF33CB-C0C1-486B-84E8-3BE8994E3AAD}">
      <dgm:prSet/>
      <dgm:spPr/>
      <dgm:t>
        <a:bodyPr/>
        <a:lstStyle/>
        <a:p>
          <a:endParaRPr lang="en-US"/>
        </a:p>
      </dgm:t>
    </dgm:pt>
    <dgm:pt modelId="{62B69D59-C9CF-4955-B704-D783583C37C8}" type="sibTrans" cxnId="{92EF33CB-C0C1-486B-84E8-3BE8994E3AAD}">
      <dgm:prSet/>
      <dgm:spPr/>
      <dgm:t>
        <a:bodyPr/>
        <a:lstStyle/>
        <a:p>
          <a:endParaRPr lang="en-US"/>
        </a:p>
      </dgm:t>
    </dgm:pt>
    <dgm:pt modelId="{963E1A41-65A2-4A5D-B8DC-F64DA5E34CFA}">
      <dgm:prSet/>
      <dgm:spPr/>
      <dgm:t>
        <a:bodyPr/>
        <a:lstStyle/>
        <a:p>
          <a:r>
            <a:rPr lang="en-US" dirty="0"/>
            <a:t>5G</a:t>
          </a:r>
        </a:p>
      </dgm:t>
    </dgm:pt>
    <dgm:pt modelId="{4CD6F3C6-D3DC-4305-A3EF-8F2154F802A1}" type="parTrans" cxnId="{AF4EA33D-3DB0-4D36-9986-D8C8EE3B627E}">
      <dgm:prSet/>
      <dgm:spPr/>
      <dgm:t>
        <a:bodyPr/>
        <a:lstStyle/>
        <a:p>
          <a:endParaRPr lang="en-US"/>
        </a:p>
      </dgm:t>
    </dgm:pt>
    <dgm:pt modelId="{17D73FC0-1431-40D3-A82B-5F15A322F072}" type="sibTrans" cxnId="{AF4EA33D-3DB0-4D36-9986-D8C8EE3B627E}">
      <dgm:prSet/>
      <dgm:spPr/>
      <dgm:t>
        <a:bodyPr/>
        <a:lstStyle/>
        <a:p>
          <a:endParaRPr lang="en-US"/>
        </a:p>
      </dgm:t>
    </dgm:pt>
    <dgm:pt modelId="{E1D3C216-6B02-40FC-93A6-D1D09598D423}">
      <dgm:prSet/>
      <dgm:spPr/>
      <dgm:t>
        <a:bodyPr/>
        <a:lstStyle/>
        <a:p>
          <a:r>
            <a:rPr lang="en-US" dirty="0" err="1"/>
            <a:t>Gsm</a:t>
          </a:r>
          <a:r>
            <a:rPr lang="en-US" dirty="0"/>
            <a:t>(Global System for Mobile Com)+ VAS(value added system)</a:t>
          </a:r>
        </a:p>
      </dgm:t>
    </dgm:pt>
    <dgm:pt modelId="{1FD5BB69-39BA-4147-AC73-83A3D3F9DAE8}" type="parTrans" cxnId="{BB8A807A-A21A-43BC-86D5-59AF69A90448}">
      <dgm:prSet/>
      <dgm:spPr/>
      <dgm:t>
        <a:bodyPr/>
        <a:lstStyle/>
        <a:p>
          <a:endParaRPr lang="en-US"/>
        </a:p>
      </dgm:t>
    </dgm:pt>
    <dgm:pt modelId="{B22563DB-3E9D-4835-8E4D-309510263178}" type="sibTrans" cxnId="{BB8A807A-A21A-43BC-86D5-59AF69A90448}">
      <dgm:prSet/>
      <dgm:spPr/>
      <dgm:t>
        <a:bodyPr/>
        <a:lstStyle/>
        <a:p>
          <a:endParaRPr lang="en-US"/>
        </a:p>
      </dgm:t>
    </dgm:pt>
    <dgm:pt modelId="{207C0A26-F230-4C60-A146-F90C07DF5CC8}">
      <dgm:prSet/>
      <dgm:spPr/>
      <dgm:t>
        <a:bodyPr/>
        <a:lstStyle/>
        <a:p>
          <a:r>
            <a:rPr lang="en-US" dirty="0"/>
            <a:t>GPRS</a:t>
          </a:r>
        </a:p>
      </dgm:t>
    </dgm:pt>
    <dgm:pt modelId="{9063FBDA-6C5F-47E8-8844-DEE238F57738}" type="parTrans" cxnId="{DFFDC361-2211-49B2-889A-D7A20801FB8C}">
      <dgm:prSet/>
      <dgm:spPr/>
      <dgm:t>
        <a:bodyPr/>
        <a:lstStyle/>
        <a:p>
          <a:endParaRPr lang="en-US"/>
        </a:p>
      </dgm:t>
    </dgm:pt>
    <dgm:pt modelId="{C33F878C-57CE-4BFB-8FE5-7ABD13F9526D}" type="sibTrans" cxnId="{DFFDC361-2211-49B2-889A-D7A20801FB8C}">
      <dgm:prSet/>
      <dgm:spPr/>
      <dgm:t>
        <a:bodyPr/>
        <a:lstStyle/>
        <a:p>
          <a:endParaRPr lang="en-US"/>
        </a:p>
      </dgm:t>
    </dgm:pt>
    <dgm:pt modelId="{297C2C47-077A-4391-9E8A-8B9A4CC27EA3}">
      <dgm:prSet/>
      <dgm:spPr/>
      <dgm:t>
        <a:bodyPr/>
        <a:lstStyle/>
        <a:p>
          <a:r>
            <a:rPr lang="en-US" dirty="0"/>
            <a:t>EDGE</a:t>
          </a:r>
        </a:p>
      </dgm:t>
    </dgm:pt>
    <dgm:pt modelId="{51E82161-2091-49A9-AD9B-56E74AA94BFD}" type="parTrans" cxnId="{41EA49EC-E884-4317-AA5B-6865473D5AFF}">
      <dgm:prSet/>
      <dgm:spPr/>
      <dgm:t>
        <a:bodyPr/>
        <a:lstStyle/>
        <a:p>
          <a:endParaRPr lang="en-US"/>
        </a:p>
      </dgm:t>
    </dgm:pt>
    <dgm:pt modelId="{1FE8986F-C754-4EC4-B904-AC858199CC96}" type="sibTrans" cxnId="{41EA49EC-E884-4317-AA5B-6865473D5AFF}">
      <dgm:prSet/>
      <dgm:spPr/>
      <dgm:t>
        <a:bodyPr/>
        <a:lstStyle/>
        <a:p>
          <a:endParaRPr lang="en-US"/>
        </a:p>
      </dgm:t>
    </dgm:pt>
    <dgm:pt modelId="{C4988222-BFA3-46F8-820F-FF10826CE448}">
      <dgm:prSet/>
      <dgm:spPr/>
      <dgm:t>
        <a:bodyPr/>
        <a:lstStyle/>
        <a:p>
          <a:r>
            <a:rPr lang="en-US" dirty="0"/>
            <a:t>WCDMA (Packet Transfer Method Changed)</a:t>
          </a:r>
        </a:p>
      </dgm:t>
    </dgm:pt>
    <dgm:pt modelId="{650B022D-1B1F-46F5-8958-AA8EBD691090}" type="parTrans" cxnId="{EED9166E-0783-45AA-A745-9D61DB273B94}">
      <dgm:prSet/>
      <dgm:spPr/>
      <dgm:t>
        <a:bodyPr/>
        <a:lstStyle/>
        <a:p>
          <a:endParaRPr lang="en-US"/>
        </a:p>
      </dgm:t>
    </dgm:pt>
    <dgm:pt modelId="{0DB75751-731E-47A0-A0E2-C538456575AD}" type="sibTrans" cxnId="{EED9166E-0783-45AA-A745-9D61DB273B94}">
      <dgm:prSet/>
      <dgm:spPr/>
      <dgm:t>
        <a:bodyPr/>
        <a:lstStyle/>
        <a:p>
          <a:endParaRPr lang="en-US"/>
        </a:p>
      </dgm:t>
    </dgm:pt>
    <dgm:pt modelId="{5488E251-5ACE-46FF-89B6-6453C78F4B45}">
      <dgm:prSet/>
      <dgm:spPr/>
      <dgm:t>
        <a:bodyPr/>
        <a:lstStyle/>
        <a:p>
          <a:r>
            <a:rPr lang="en-US" dirty="0"/>
            <a:t>Long Term Evolution</a:t>
          </a:r>
        </a:p>
      </dgm:t>
    </dgm:pt>
    <dgm:pt modelId="{E372824A-B90C-4781-B1EF-CBFAC01213EB}" type="parTrans" cxnId="{824C94B4-B716-489F-ABD6-F8F1A2D09181}">
      <dgm:prSet/>
      <dgm:spPr/>
      <dgm:t>
        <a:bodyPr/>
        <a:lstStyle/>
        <a:p>
          <a:endParaRPr lang="en-US"/>
        </a:p>
      </dgm:t>
    </dgm:pt>
    <dgm:pt modelId="{3190159A-6B87-4891-BF36-D811C112496C}" type="sibTrans" cxnId="{824C94B4-B716-489F-ABD6-F8F1A2D09181}">
      <dgm:prSet/>
      <dgm:spPr/>
      <dgm:t>
        <a:bodyPr/>
        <a:lstStyle/>
        <a:p>
          <a:endParaRPr lang="en-US"/>
        </a:p>
      </dgm:t>
    </dgm:pt>
    <dgm:pt modelId="{97FDEFDB-4DA4-4891-9617-894FBAEC2860}">
      <dgm:prSet/>
      <dgm:spPr/>
      <dgm:t>
        <a:bodyPr/>
        <a:lstStyle/>
        <a:p>
          <a:r>
            <a:rPr lang="en-US" dirty="0"/>
            <a:t>Simpler </a:t>
          </a:r>
          <a:r>
            <a:rPr lang="en-US" dirty="0" err="1"/>
            <a:t>Architectury</a:t>
          </a:r>
          <a:endParaRPr lang="en-US" dirty="0"/>
        </a:p>
      </dgm:t>
    </dgm:pt>
    <dgm:pt modelId="{37065DCC-0F5E-41FD-933E-27EBE2A7E17B}" type="parTrans" cxnId="{D41C095A-B47C-4676-BCED-2F72DC738BF5}">
      <dgm:prSet/>
      <dgm:spPr/>
      <dgm:t>
        <a:bodyPr/>
        <a:lstStyle/>
        <a:p>
          <a:endParaRPr lang="en-US"/>
        </a:p>
      </dgm:t>
    </dgm:pt>
    <dgm:pt modelId="{3D370E7B-5C2E-49D6-9FFD-CF6BFA2753F7}" type="sibTrans" cxnId="{D41C095A-B47C-4676-BCED-2F72DC738BF5}">
      <dgm:prSet/>
      <dgm:spPr/>
      <dgm:t>
        <a:bodyPr/>
        <a:lstStyle/>
        <a:p>
          <a:endParaRPr lang="en-US"/>
        </a:p>
      </dgm:t>
    </dgm:pt>
    <dgm:pt modelId="{1A73B29C-50D9-4B68-96DB-A2EA2BC218F8}">
      <dgm:prSet/>
      <dgm:spPr/>
      <dgm:t>
        <a:bodyPr/>
        <a:lstStyle/>
        <a:p>
          <a:r>
            <a:rPr lang="en-US" dirty="0"/>
            <a:t>New Radio, Convergency with LTE 4G NON 3GPP Access Tech, IoT &amp; Cloud</a:t>
          </a:r>
        </a:p>
      </dgm:t>
    </dgm:pt>
    <dgm:pt modelId="{8948B747-BFA3-4616-B471-BFA5A4DBB243}" type="parTrans" cxnId="{8623D819-67A9-40CD-B4A5-C8188F34CBD8}">
      <dgm:prSet/>
      <dgm:spPr/>
      <dgm:t>
        <a:bodyPr/>
        <a:lstStyle/>
        <a:p>
          <a:endParaRPr lang="en-US"/>
        </a:p>
      </dgm:t>
    </dgm:pt>
    <dgm:pt modelId="{147E1CA9-DB8D-4096-92DF-4C7AEB2D35C7}" type="sibTrans" cxnId="{8623D819-67A9-40CD-B4A5-C8188F34CBD8}">
      <dgm:prSet/>
      <dgm:spPr/>
      <dgm:t>
        <a:bodyPr/>
        <a:lstStyle/>
        <a:p>
          <a:endParaRPr lang="en-US"/>
        </a:p>
      </dgm:t>
    </dgm:pt>
    <dgm:pt modelId="{5C4F3234-2315-4A26-920C-F57E1038590C}" type="pres">
      <dgm:prSet presAssocID="{2078609C-86E5-4459-945D-83022F9D1F3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87FDEC-E8E3-4E53-AE29-DDA910BB0951}" type="pres">
      <dgm:prSet presAssocID="{50F018AF-7E4D-4C6A-8E6C-6080C1D71ED9}" presName="root1" presStyleCnt="0"/>
      <dgm:spPr/>
    </dgm:pt>
    <dgm:pt modelId="{E81CE588-1C4A-4767-BE85-65962A567C21}" type="pres">
      <dgm:prSet presAssocID="{50F018AF-7E4D-4C6A-8E6C-6080C1D71ED9}" presName="LevelOneTextNode" presStyleLbl="node0" presStyleIdx="0" presStyleCnt="1">
        <dgm:presLayoutVars>
          <dgm:chPref val="3"/>
        </dgm:presLayoutVars>
      </dgm:prSet>
      <dgm:spPr/>
    </dgm:pt>
    <dgm:pt modelId="{716E8D2F-E095-4B56-B350-19FDBFFC0A62}" type="pres">
      <dgm:prSet presAssocID="{50F018AF-7E4D-4C6A-8E6C-6080C1D71ED9}" presName="level2hierChild" presStyleCnt="0"/>
      <dgm:spPr/>
    </dgm:pt>
    <dgm:pt modelId="{F0368369-045C-4E2A-89E0-4E535E38DA72}" type="pres">
      <dgm:prSet presAssocID="{2C063280-B593-4590-8473-1E649A618629}" presName="conn2-1" presStyleLbl="parChTrans1D2" presStyleIdx="0" presStyleCnt="5"/>
      <dgm:spPr/>
    </dgm:pt>
    <dgm:pt modelId="{B45B409D-202F-4CF0-9A10-88544B717FBF}" type="pres">
      <dgm:prSet presAssocID="{2C063280-B593-4590-8473-1E649A618629}" presName="connTx" presStyleLbl="parChTrans1D2" presStyleIdx="0" presStyleCnt="5"/>
      <dgm:spPr/>
    </dgm:pt>
    <dgm:pt modelId="{B95D508C-CEF2-4D31-A1C0-398B59C3AA7C}" type="pres">
      <dgm:prSet presAssocID="{9E7AC9E5-202D-4A73-9E36-21EE2AF179DA}" presName="root2" presStyleCnt="0"/>
      <dgm:spPr/>
    </dgm:pt>
    <dgm:pt modelId="{CE18A2AF-08FE-42E0-8ABB-76B69A8A3753}" type="pres">
      <dgm:prSet presAssocID="{9E7AC9E5-202D-4A73-9E36-21EE2AF179DA}" presName="LevelTwoTextNode" presStyleLbl="node2" presStyleIdx="0" presStyleCnt="5">
        <dgm:presLayoutVars>
          <dgm:chPref val="3"/>
        </dgm:presLayoutVars>
      </dgm:prSet>
      <dgm:spPr/>
    </dgm:pt>
    <dgm:pt modelId="{FED28CC5-20A8-45D0-9F2A-5F5A4315A136}" type="pres">
      <dgm:prSet presAssocID="{9E7AC9E5-202D-4A73-9E36-21EE2AF179DA}" presName="level3hierChild" presStyleCnt="0"/>
      <dgm:spPr/>
    </dgm:pt>
    <dgm:pt modelId="{87FF6B4E-DB55-419E-BCF2-235BDBEC72F2}" type="pres">
      <dgm:prSet presAssocID="{34465E97-8E4C-4374-A7AB-E6638EDA4CCB}" presName="conn2-1" presStyleLbl="parChTrans1D3" presStyleIdx="0" presStyleCnt="9"/>
      <dgm:spPr/>
    </dgm:pt>
    <dgm:pt modelId="{7F4D825E-F3AC-44AF-862E-8BCEF3E9FD6F}" type="pres">
      <dgm:prSet presAssocID="{34465E97-8E4C-4374-A7AB-E6638EDA4CCB}" presName="connTx" presStyleLbl="parChTrans1D3" presStyleIdx="0" presStyleCnt="9"/>
      <dgm:spPr/>
    </dgm:pt>
    <dgm:pt modelId="{368C991B-D372-46CD-BDD4-3D197142395D}" type="pres">
      <dgm:prSet presAssocID="{5060C364-884F-43FC-B97D-838A48B3FFF5}" presName="root2" presStyleCnt="0"/>
      <dgm:spPr/>
    </dgm:pt>
    <dgm:pt modelId="{D76D5E7C-5DBC-4CD0-BACD-0B50FF0E33C3}" type="pres">
      <dgm:prSet presAssocID="{5060C364-884F-43FC-B97D-838A48B3FFF5}" presName="LevelTwoTextNode" presStyleLbl="node3" presStyleIdx="0" presStyleCnt="9">
        <dgm:presLayoutVars>
          <dgm:chPref val="3"/>
        </dgm:presLayoutVars>
      </dgm:prSet>
      <dgm:spPr/>
    </dgm:pt>
    <dgm:pt modelId="{AAC25675-A60A-4D77-9075-BD6FDDFF9FEB}" type="pres">
      <dgm:prSet presAssocID="{5060C364-884F-43FC-B97D-838A48B3FFF5}" presName="level3hierChild" presStyleCnt="0"/>
      <dgm:spPr/>
    </dgm:pt>
    <dgm:pt modelId="{56F6F2DB-D63A-478C-AB35-2A263CCA1B01}" type="pres">
      <dgm:prSet presAssocID="{0B05BE7B-253C-458E-AAC5-801271AFE516}" presName="conn2-1" presStyleLbl="parChTrans1D2" presStyleIdx="1" presStyleCnt="5"/>
      <dgm:spPr/>
    </dgm:pt>
    <dgm:pt modelId="{14602CD7-6832-434E-A03F-92914E1DF5C8}" type="pres">
      <dgm:prSet presAssocID="{0B05BE7B-253C-458E-AAC5-801271AFE516}" presName="connTx" presStyleLbl="parChTrans1D2" presStyleIdx="1" presStyleCnt="5"/>
      <dgm:spPr/>
    </dgm:pt>
    <dgm:pt modelId="{44F34A97-95B2-4F25-A6A8-48EF56B20667}" type="pres">
      <dgm:prSet presAssocID="{B38B9E69-17A0-4C98-8AF8-1067F4EF15AB}" presName="root2" presStyleCnt="0"/>
      <dgm:spPr/>
    </dgm:pt>
    <dgm:pt modelId="{A9011BD9-5027-4174-AAC0-B7EAF32AB249}" type="pres">
      <dgm:prSet presAssocID="{B38B9E69-17A0-4C98-8AF8-1067F4EF15AB}" presName="LevelTwoTextNode" presStyleLbl="node2" presStyleIdx="1" presStyleCnt="5">
        <dgm:presLayoutVars>
          <dgm:chPref val="3"/>
        </dgm:presLayoutVars>
      </dgm:prSet>
      <dgm:spPr/>
    </dgm:pt>
    <dgm:pt modelId="{5499F3B6-263A-41BA-9172-8DD120D53CB6}" type="pres">
      <dgm:prSet presAssocID="{B38B9E69-17A0-4C98-8AF8-1067F4EF15AB}" presName="level3hierChild" presStyleCnt="0"/>
      <dgm:spPr/>
    </dgm:pt>
    <dgm:pt modelId="{94800BE9-59DC-4EBA-9DAD-EF2D2F06943E}" type="pres">
      <dgm:prSet presAssocID="{DF34F35D-F721-4BF7-91C9-532CF0EA57E4}" presName="conn2-1" presStyleLbl="parChTrans1D3" presStyleIdx="1" presStyleCnt="9"/>
      <dgm:spPr/>
    </dgm:pt>
    <dgm:pt modelId="{E0975509-788A-4175-9F28-72DEE580B2FC}" type="pres">
      <dgm:prSet presAssocID="{DF34F35D-F721-4BF7-91C9-532CF0EA57E4}" presName="connTx" presStyleLbl="parChTrans1D3" presStyleIdx="1" presStyleCnt="9"/>
      <dgm:spPr/>
    </dgm:pt>
    <dgm:pt modelId="{9C994100-28F9-4079-804E-993B03B0A25F}" type="pres">
      <dgm:prSet presAssocID="{8EF8DD66-E2C3-4AF9-9044-76BEA4E01406}" presName="root2" presStyleCnt="0"/>
      <dgm:spPr/>
    </dgm:pt>
    <dgm:pt modelId="{70E8C8BD-8D83-4A23-BF00-A7C8581F6BC4}" type="pres">
      <dgm:prSet presAssocID="{8EF8DD66-E2C3-4AF9-9044-76BEA4E01406}" presName="LevelTwoTextNode" presStyleLbl="node3" presStyleIdx="1" presStyleCnt="9">
        <dgm:presLayoutVars>
          <dgm:chPref val="3"/>
        </dgm:presLayoutVars>
      </dgm:prSet>
      <dgm:spPr/>
    </dgm:pt>
    <dgm:pt modelId="{6C8CC06D-6077-4173-8554-3672E5E3EC88}" type="pres">
      <dgm:prSet presAssocID="{8EF8DD66-E2C3-4AF9-9044-76BEA4E01406}" presName="level3hierChild" presStyleCnt="0"/>
      <dgm:spPr/>
    </dgm:pt>
    <dgm:pt modelId="{E367DC7F-AC4E-4997-86B8-AFF0257F6174}" type="pres">
      <dgm:prSet presAssocID="{1FD5BB69-39BA-4147-AC73-83A3D3F9DAE8}" presName="conn2-1" presStyleLbl="parChTrans1D3" presStyleIdx="2" presStyleCnt="9"/>
      <dgm:spPr/>
    </dgm:pt>
    <dgm:pt modelId="{3AF7F652-8226-4F48-A001-4F4318ECB41B}" type="pres">
      <dgm:prSet presAssocID="{1FD5BB69-39BA-4147-AC73-83A3D3F9DAE8}" presName="connTx" presStyleLbl="parChTrans1D3" presStyleIdx="2" presStyleCnt="9"/>
      <dgm:spPr/>
    </dgm:pt>
    <dgm:pt modelId="{134E944E-93E8-412B-9E90-BB9BDA1E8E8F}" type="pres">
      <dgm:prSet presAssocID="{E1D3C216-6B02-40FC-93A6-D1D09598D423}" presName="root2" presStyleCnt="0"/>
      <dgm:spPr/>
    </dgm:pt>
    <dgm:pt modelId="{37BA9376-00D3-47F3-B4A7-370D8D69163B}" type="pres">
      <dgm:prSet presAssocID="{E1D3C216-6B02-40FC-93A6-D1D09598D423}" presName="LevelTwoTextNode" presStyleLbl="node3" presStyleIdx="2" presStyleCnt="9">
        <dgm:presLayoutVars>
          <dgm:chPref val="3"/>
        </dgm:presLayoutVars>
      </dgm:prSet>
      <dgm:spPr/>
    </dgm:pt>
    <dgm:pt modelId="{DADCA577-AD1B-41D9-8184-1EB40E73D4CA}" type="pres">
      <dgm:prSet presAssocID="{E1D3C216-6B02-40FC-93A6-D1D09598D423}" presName="level3hierChild" presStyleCnt="0"/>
      <dgm:spPr/>
    </dgm:pt>
    <dgm:pt modelId="{ED01AD90-2650-42E2-ACFB-CAB531723627}" type="pres">
      <dgm:prSet presAssocID="{9063FBDA-6C5F-47E8-8844-DEE238F57738}" presName="conn2-1" presStyleLbl="parChTrans1D3" presStyleIdx="3" presStyleCnt="9"/>
      <dgm:spPr/>
    </dgm:pt>
    <dgm:pt modelId="{71DB524B-2DCD-4129-9B88-0618CA0AE194}" type="pres">
      <dgm:prSet presAssocID="{9063FBDA-6C5F-47E8-8844-DEE238F57738}" presName="connTx" presStyleLbl="parChTrans1D3" presStyleIdx="3" presStyleCnt="9"/>
      <dgm:spPr/>
    </dgm:pt>
    <dgm:pt modelId="{C3B2E766-5C83-40DA-82EC-D10CDE835982}" type="pres">
      <dgm:prSet presAssocID="{207C0A26-F230-4C60-A146-F90C07DF5CC8}" presName="root2" presStyleCnt="0"/>
      <dgm:spPr/>
    </dgm:pt>
    <dgm:pt modelId="{E3EFC6FE-FF63-47C9-9A9B-E13593FC88A7}" type="pres">
      <dgm:prSet presAssocID="{207C0A26-F230-4C60-A146-F90C07DF5CC8}" presName="LevelTwoTextNode" presStyleLbl="node3" presStyleIdx="3" presStyleCnt="9">
        <dgm:presLayoutVars>
          <dgm:chPref val="3"/>
        </dgm:presLayoutVars>
      </dgm:prSet>
      <dgm:spPr/>
    </dgm:pt>
    <dgm:pt modelId="{F45B72BA-356F-4E09-9CE2-601208341FB2}" type="pres">
      <dgm:prSet presAssocID="{207C0A26-F230-4C60-A146-F90C07DF5CC8}" presName="level3hierChild" presStyleCnt="0"/>
      <dgm:spPr/>
    </dgm:pt>
    <dgm:pt modelId="{FA53C3DD-490F-4E61-BE3D-262579D2B692}" type="pres">
      <dgm:prSet presAssocID="{51E82161-2091-49A9-AD9B-56E74AA94BFD}" presName="conn2-1" presStyleLbl="parChTrans1D3" presStyleIdx="4" presStyleCnt="9"/>
      <dgm:spPr/>
    </dgm:pt>
    <dgm:pt modelId="{0C5B3EE0-0A9F-43AA-B237-12014AF8A931}" type="pres">
      <dgm:prSet presAssocID="{51E82161-2091-49A9-AD9B-56E74AA94BFD}" presName="connTx" presStyleLbl="parChTrans1D3" presStyleIdx="4" presStyleCnt="9"/>
      <dgm:spPr/>
    </dgm:pt>
    <dgm:pt modelId="{2DB3BD60-B3F6-4094-89B5-240977F7B538}" type="pres">
      <dgm:prSet presAssocID="{297C2C47-077A-4391-9E8A-8B9A4CC27EA3}" presName="root2" presStyleCnt="0"/>
      <dgm:spPr/>
    </dgm:pt>
    <dgm:pt modelId="{44BC7AE6-979E-4E05-9BC0-6122E85C134C}" type="pres">
      <dgm:prSet presAssocID="{297C2C47-077A-4391-9E8A-8B9A4CC27EA3}" presName="LevelTwoTextNode" presStyleLbl="node3" presStyleIdx="4" presStyleCnt="9">
        <dgm:presLayoutVars>
          <dgm:chPref val="3"/>
        </dgm:presLayoutVars>
      </dgm:prSet>
      <dgm:spPr/>
    </dgm:pt>
    <dgm:pt modelId="{3F7455F4-EB8B-46B4-AC33-F99E03D0C981}" type="pres">
      <dgm:prSet presAssocID="{297C2C47-077A-4391-9E8A-8B9A4CC27EA3}" presName="level3hierChild" presStyleCnt="0"/>
      <dgm:spPr/>
    </dgm:pt>
    <dgm:pt modelId="{84A14AAF-796C-4044-96C9-D2A957DE9B27}" type="pres">
      <dgm:prSet presAssocID="{45485076-635D-48D7-BC4E-782C0C808ADF}" presName="conn2-1" presStyleLbl="parChTrans1D2" presStyleIdx="2" presStyleCnt="5"/>
      <dgm:spPr/>
    </dgm:pt>
    <dgm:pt modelId="{3B9BAA53-DB9F-42B2-9FFA-CE6E9FB8D827}" type="pres">
      <dgm:prSet presAssocID="{45485076-635D-48D7-BC4E-782C0C808ADF}" presName="connTx" presStyleLbl="parChTrans1D2" presStyleIdx="2" presStyleCnt="5"/>
      <dgm:spPr/>
    </dgm:pt>
    <dgm:pt modelId="{6379FA2D-D6E1-4A3F-87E1-DF18A9AF2BE3}" type="pres">
      <dgm:prSet presAssocID="{90F865C1-334E-4F1F-973A-82778E1DD262}" presName="root2" presStyleCnt="0"/>
      <dgm:spPr/>
    </dgm:pt>
    <dgm:pt modelId="{F19003B2-225E-4D52-9059-7A5EF7D5F7FB}" type="pres">
      <dgm:prSet presAssocID="{90F865C1-334E-4F1F-973A-82778E1DD262}" presName="LevelTwoTextNode" presStyleLbl="node2" presStyleIdx="2" presStyleCnt="5" custLinFactNeighborX="0" custLinFactNeighborY="-4137">
        <dgm:presLayoutVars>
          <dgm:chPref val="3"/>
        </dgm:presLayoutVars>
      </dgm:prSet>
      <dgm:spPr/>
    </dgm:pt>
    <dgm:pt modelId="{CCC922B8-49B9-47DB-B5CA-858FEF136374}" type="pres">
      <dgm:prSet presAssocID="{90F865C1-334E-4F1F-973A-82778E1DD262}" presName="level3hierChild" presStyleCnt="0"/>
      <dgm:spPr/>
    </dgm:pt>
    <dgm:pt modelId="{9C60282D-1EE9-4079-B875-AF51B8FA135F}" type="pres">
      <dgm:prSet presAssocID="{650B022D-1B1F-46F5-8958-AA8EBD691090}" presName="conn2-1" presStyleLbl="parChTrans1D3" presStyleIdx="5" presStyleCnt="9"/>
      <dgm:spPr/>
    </dgm:pt>
    <dgm:pt modelId="{EA1548C9-DE51-4DDF-A5D6-31096259A0F5}" type="pres">
      <dgm:prSet presAssocID="{650B022D-1B1F-46F5-8958-AA8EBD691090}" presName="connTx" presStyleLbl="parChTrans1D3" presStyleIdx="5" presStyleCnt="9"/>
      <dgm:spPr/>
    </dgm:pt>
    <dgm:pt modelId="{95EA8C57-B01F-4707-BE55-BAF853D7A8A7}" type="pres">
      <dgm:prSet presAssocID="{C4988222-BFA3-46F8-820F-FF10826CE448}" presName="root2" presStyleCnt="0"/>
      <dgm:spPr/>
    </dgm:pt>
    <dgm:pt modelId="{5F578B72-E81A-4D2B-92D2-BCC845003C93}" type="pres">
      <dgm:prSet presAssocID="{C4988222-BFA3-46F8-820F-FF10826CE448}" presName="LevelTwoTextNode" presStyleLbl="node3" presStyleIdx="5" presStyleCnt="9">
        <dgm:presLayoutVars>
          <dgm:chPref val="3"/>
        </dgm:presLayoutVars>
      </dgm:prSet>
      <dgm:spPr/>
    </dgm:pt>
    <dgm:pt modelId="{395EBDC5-FB1F-453A-B18C-36E0937C228D}" type="pres">
      <dgm:prSet presAssocID="{C4988222-BFA3-46F8-820F-FF10826CE448}" presName="level3hierChild" presStyleCnt="0"/>
      <dgm:spPr/>
    </dgm:pt>
    <dgm:pt modelId="{8E62ED10-B4F1-4976-A9DF-A07FC9DDDAC9}" type="pres">
      <dgm:prSet presAssocID="{AA6A5973-AEB9-4C86-B550-B8D26E17C9E8}" presName="conn2-1" presStyleLbl="parChTrans1D2" presStyleIdx="3" presStyleCnt="5"/>
      <dgm:spPr/>
    </dgm:pt>
    <dgm:pt modelId="{DD706B85-CCE6-41D7-AFBF-4739BC9F2497}" type="pres">
      <dgm:prSet presAssocID="{AA6A5973-AEB9-4C86-B550-B8D26E17C9E8}" presName="connTx" presStyleLbl="parChTrans1D2" presStyleIdx="3" presStyleCnt="5"/>
      <dgm:spPr/>
    </dgm:pt>
    <dgm:pt modelId="{E687F644-738B-415C-82FB-6B4F12004FA4}" type="pres">
      <dgm:prSet presAssocID="{9061365F-D6EF-4B6A-8ECD-61F79F88B9EA}" presName="root2" presStyleCnt="0"/>
      <dgm:spPr/>
    </dgm:pt>
    <dgm:pt modelId="{7B980698-1186-4E8C-B0C7-8863A7116348}" type="pres">
      <dgm:prSet presAssocID="{9061365F-D6EF-4B6A-8ECD-61F79F88B9EA}" presName="LevelTwoTextNode" presStyleLbl="node2" presStyleIdx="3" presStyleCnt="5">
        <dgm:presLayoutVars>
          <dgm:chPref val="3"/>
        </dgm:presLayoutVars>
      </dgm:prSet>
      <dgm:spPr/>
    </dgm:pt>
    <dgm:pt modelId="{F255DE00-277D-41CB-ACDA-CBC199F74B4A}" type="pres">
      <dgm:prSet presAssocID="{9061365F-D6EF-4B6A-8ECD-61F79F88B9EA}" presName="level3hierChild" presStyleCnt="0"/>
      <dgm:spPr/>
    </dgm:pt>
    <dgm:pt modelId="{9158C2AA-C30F-432F-9B10-9A5AC9246678}" type="pres">
      <dgm:prSet presAssocID="{E372824A-B90C-4781-B1EF-CBFAC01213EB}" presName="conn2-1" presStyleLbl="parChTrans1D3" presStyleIdx="6" presStyleCnt="9"/>
      <dgm:spPr/>
    </dgm:pt>
    <dgm:pt modelId="{D084D606-F17D-4B6F-A5A1-19FFF259554B}" type="pres">
      <dgm:prSet presAssocID="{E372824A-B90C-4781-B1EF-CBFAC01213EB}" presName="connTx" presStyleLbl="parChTrans1D3" presStyleIdx="6" presStyleCnt="9"/>
      <dgm:spPr/>
    </dgm:pt>
    <dgm:pt modelId="{64E94FB4-674D-4AD9-BC25-FB3DB7A731EC}" type="pres">
      <dgm:prSet presAssocID="{5488E251-5ACE-46FF-89B6-6453C78F4B45}" presName="root2" presStyleCnt="0"/>
      <dgm:spPr/>
    </dgm:pt>
    <dgm:pt modelId="{71B0370E-621E-4146-A51E-02D6BCE499EB}" type="pres">
      <dgm:prSet presAssocID="{5488E251-5ACE-46FF-89B6-6453C78F4B45}" presName="LevelTwoTextNode" presStyleLbl="node3" presStyleIdx="6" presStyleCnt="9">
        <dgm:presLayoutVars>
          <dgm:chPref val="3"/>
        </dgm:presLayoutVars>
      </dgm:prSet>
      <dgm:spPr/>
    </dgm:pt>
    <dgm:pt modelId="{5F0CA4C9-0E17-48EA-A5EE-6AABAA489BCF}" type="pres">
      <dgm:prSet presAssocID="{5488E251-5ACE-46FF-89B6-6453C78F4B45}" presName="level3hierChild" presStyleCnt="0"/>
      <dgm:spPr/>
    </dgm:pt>
    <dgm:pt modelId="{F37CFA65-07CD-4A17-8ADE-6081ACF4AB50}" type="pres">
      <dgm:prSet presAssocID="{37065DCC-0F5E-41FD-933E-27EBE2A7E17B}" presName="conn2-1" presStyleLbl="parChTrans1D3" presStyleIdx="7" presStyleCnt="9"/>
      <dgm:spPr/>
    </dgm:pt>
    <dgm:pt modelId="{8B23DB18-2BD4-434F-8EA3-F71986C4CC5D}" type="pres">
      <dgm:prSet presAssocID="{37065DCC-0F5E-41FD-933E-27EBE2A7E17B}" presName="connTx" presStyleLbl="parChTrans1D3" presStyleIdx="7" presStyleCnt="9"/>
      <dgm:spPr/>
    </dgm:pt>
    <dgm:pt modelId="{CF8898B7-9E8D-43AC-AAFD-32D0EAA94266}" type="pres">
      <dgm:prSet presAssocID="{97FDEFDB-4DA4-4891-9617-894FBAEC2860}" presName="root2" presStyleCnt="0"/>
      <dgm:spPr/>
    </dgm:pt>
    <dgm:pt modelId="{9398BB93-D83F-46C1-815E-00A48D019E24}" type="pres">
      <dgm:prSet presAssocID="{97FDEFDB-4DA4-4891-9617-894FBAEC2860}" presName="LevelTwoTextNode" presStyleLbl="node3" presStyleIdx="7" presStyleCnt="9">
        <dgm:presLayoutVars>
          <dgm:chPref val="3"/>
        </dgm:presLayoutVars>
      </dgm:prSet>
      <dgm:spPr/>
    </dgm:pt>
    <dgm:pt modelId="{77C62328-9B9F-4F20-AF79-4A0CFF9B0C3F}" type="pres">
      <dgm:prSet presAssocID="{97FDEFDB-4DA4-4891-9617-894FBAEC2860}" presName="level3hierChild" presStyleCnt="0"/>
      <dgm:spPr/>
    </dgm:pt>
    <dgm:pt modelId="{3C934A1C-0CA3-4D4F-B6AB-241FA536B2C7}" type="pres">
      <dgm:prSet presAssocID="{4CD6F3C6-D3DC-4305-A3EF-8F2154F802A1}" presName="conn2-1" presStyleLbl="parChTrans1D2" presStyleIdx="4" presStyleCnt="5"/>
      <dgm:spPr/>
    </dgm:pt>
    <dgm:pt modelId="{5591F1F6-058F-43ED-9CE1-842699341036}" type="pres">
      <dgm:prSet presAssocID="{4CD6F3C6-D3DC-4305-A3EF-8F2154F802A1}" presName="connTx" presStyleLbl="parChTrans1D2" presStyleIdx="4" presStyleCnt="5"/>
      <dgm:spPr/>
    </dgm:pt>
    <dgm:pt modelId="{92BA5E1B-CF15-43E6-847D-191950E41D1C}" type="pres">
      <dgm:prSet presAssocID="{963E1A41-65A2-4A5D-B8DC-F64DA5E34CFA}" presName="root2" presStyleCnt="0"/>
      <dgm:spPr/>
    </dgm:pt>
    <dgm:pt modelId="{50F98867-B0FF-4E2C-889F-91CCD166DF07}" type="pres">
      <dgm:prSet presAssocID="{963E1A41-65A2-4A5D-B8DC-F64DA5E34CFA}" presName="LevelTwoTextNode" presStyleLbl="node2" presStyleIdx="4" presStyleCnt="5">
        <dgm:presLayoutVars>
          <dgm:chPref val="3"/>
        </dgm:presLayoutVars>
      </dgm:prSet>
      <dgm:spPr/>
    </dgm:pt>
    <dgm:pt modelId="{7B4E8E40-85F3-4BB9-95F8-B110AAD21BFC}" type="pres">
      <dgm:prSet presAssocID="{963E1A41-65A2-4A5D-B8DC-F64DA5E34CFA}" presName="level3hierChild" presStyleCnt="0"/>
      <dgm:spPr/>
    </dgm:pt>
    <dgm:pt modelId="{8B7EDAD1-1042-4BF1-9B1D-589485DC3C5C}" type="pres">
      <dgm:prSet presAssocID="{8948B747-BFA3-4616-B471-BFA5A4DBB243}" presName="conn2-1" presStyleLbl="parChTrans1D3" presStyleIdx="8" presStyleCnt="9"/>
      <dgm:spPr/>
    </dgm:pt>
    <dgm:pt modelId="{06E106BE-5DE4-4355-8008-1F0CC5945FEC}" type="pres">
      <dgm:prSet presAssocID="{8948B747-BFA3-4616-B471-BFA5A4DBB243}" presName="connTx" presStyleLbl="parChTrans1D3" presStyleIdx="8" presStyleCnt="9"/>
      <dgm:spPr/>
    </dgm:pt>
    <dgm:pt modelId="{09A9045A-801A-429A-8645-7733934010A5}" type="pres">
      <dgm:prSet presAssocID="{1A73B29C-50D9-4B68-96DB-A2EA2BC218F8}" presName="root2" presStyleCnt="0"/>
      <dgm:spPr/>
    </dgm:pt>
    <dgm:pt modelId="{AFF7B652-1905-4BD0-8C90-639902E3F8EA}" type="pres">
      <dgm:prSet presAssocID="{1A73B29C-50D9-4B68-96DB-A2EA2BC218F8}" presName="LevelTwoTextNode" presStyleLbl="node3" presStyleIdx="8" presStyleCnt="9">
        <dgm:presLayoutVars>
          <dgm:chPref val="3"/>
        </dgm:presLayoutVars>
      </dgm:prSet>
      <dgm:spPr/>
    </dgm:pt>
    <dgm:pt modelId="{AB303B01-4790-42FB-8CA9-020BBC2A99EE}" type="pres">
      <dgm:prSet presAssocID="{1A73B29C-50D9-4B68-96DB-A2EA2BC218F8}" presName="level3hierChild" presStyleCnt="0"/>
      <dgm:spPr/>
    </dgm:pt>
  </dgm:ptLst>
  <dgm:cxnLst>
    <dgm:cxn modelId="{C7E7A00B-87F3-49AA-8253-66160B988FBF}" type="presOf" srcId="{8948B747-BFA3-4616-B471-BFA5A4DBB243}" destId="{8B7EDAD1-1042-4BF1-9B1D-589485DC3C5C}" srcOrd="0" destOrd="0" presId="urn:microsoft.com/office/officeart/2005/8/layout/hierarchy2"/>
    <dgm:cxn modelId="{8635FA11-54AE-4B2E-88EF-850A2DB29BA8}" type="presOf" srcId="{37065DCC-0F5E-41FD-933E-27EBE2A7E17B}" destId="{F37CFA65-07CD-4A17-8ADE-6081ACF4AB50}" srcOrd="0" destOrd="0" presId="urn:microsoft.com/office/officeart/2005/8/layout/hierarchy2"/>
    <dgm:cxn modelId="{7D3DFB11-870A-4134-860A-27B4FCE628AA}" type="presOf" srcId="{B38B9E69-17A0-4C98-8AF8-1067F4EF15AB}" destId="{A9011BD9-5027-4174-AAC0-B7EAF32AB249}" srcOrd="0" destOrd="0" presId="urn:microsoft.com/office/officeart/2005/8/layout/hierarchy2"/>
    <dgm:cxn modelId="{8623D819-67A9-40CD-B4A5-C8188F34CBD8}" srcId="{963E1A41-65A2-4A5D-B8DC-F64DA5E34CFA}" destId="{1A73B29C-50D9-4B68-96DB-A2EA2BC218F8}" srcOrd="0" destOrd="0" parTransId="{8948B747-BFA3-4616-B471-BFA5A4DBB243}" sibTransId="{147E1CA9-DB8D-4096-92DF-4C7AEB2D35C7}"/>
    <dgm:cxn modelId="{3422FD1C-2860-4878-9C65-EFF0E11895E4}" type="presOf" srcId="{1FD5BB69-39BA-4147-AC73-83A3D3F9DAE8}" destId="{3AF7F652-8226-4F48-A001-4F4318ECB41B}" srcOrd="1" destOrd="0" presId="urn:microsoft.com/office/officeart/2005/8/layout/hierarchy2"/>
    <dgm:cxn modelId="{EA68051D-C92C-4273-A729-A670F53AA86C}" type="presOf" srcId="{5060C364-884F-43FC-B97D-838A48B3FFF5}" destId="{D76D5E7C-5DBC-4CD0-BACD-0B50FF0E33C3}" srcOrd="0" destOrd="0" presId="urn:microsoft.com/office/officeart/2005/8/layout/hierarchy2"/>
    <dgm:cxn modelId="{A73CC11D-BB0C-40C0-B49C-4BDA5FDAD35C}" type="presOf" srcId="{45485076-635D-48D7-BC4E-782C0C808ADF}" destId="{3B9BAA53-DB9F-42B2-9FFA-CE6E9FB8D827}" srcOrd="1" destOrd="0" presId="urn:microsoft.com/office/officeart/2005/8/layout/hierarchy2"/>
    <dgm:cxn modelId="{D8B39924-0F72-4E93-B946-01D322CBE256}" srcId="{50F018AF-7E4D-4C6A-8E6C-6080C1D71ED9}" destId="{90F865C1-334E-4F1F-973A-82778E1DD262}" srcOrd="2" destOrd="0" parTransId="{45485076-635D-48D7-BC4E-782C0C808ADF}" sibTransId="{78ED5A9E-9018-444C-A7C9-F034C36F25DF}"/>
    <dgm:cxn modelId="{1F35D52D-A793-4EF1-A5CE-2B5DF58256DE}" type="presOf" srcId="{51E82161-2091-49A9-AD9B-56E74AA94BFD}" destId="{FA53C3DD-490F-4E61-BE3D-262579D2B692}" srcOrd="0" destOrd="0" presId="urn:microsoft.com/office/officeart/2005/8/layout/hierarchy2"/>
    <dgm:cxn modelId="{E4FB7F38-BD92-49EB-AF98-9019E0D22983}" type="presOf" srcId="{AA6A5973-AEB9-4C86-B550-B8D26E17C9E8}" destId="{8E62ED10-B4F1-4976-A9DF-A07FC9DDDAC9}" srcOrd="0" destOrd="0" presId="urn:microsoft.com/office/officeart/2005/8/layout/hierarchy2"/>
    <dgm:cxn modelId="{AF4EA33D-3DB0-4D36-9986-D8C8EE3B627E}" srcId="{50F018AF-7E4D-4C6A-8E6C-6080C1D71ED9}" destId="{963E1A41-65A2-4A5D-B8DC-F64DA5E34CFA}" srcOrd="4" destOrd="0" parTransId="{4CD6F3C6-D3DC-4305-A3EF-8F2154F802A1}" sibTransId="{17D73FC0-1431-40D3-A82B-5F15A322F072}"/>
    <dgm:cxn modelId="{EEF93440-93E1-4FE9-BCCD-59062EF659AD}" type="presOf" srcId="{4CD6F3C6-D3DC-4305-A3EF-8F2154F802A1}" destId="{3C934A1C-0CA3-4D4F-B6AB-241FA536B2C7}" srcOrd="0" destOrd="0" presId="urn:microsoft.com/office/officeart/2005/8/layout/hierarchy2"/>
    <dgm:cxn modelId="{1B46535E-88E7-4ACD-A1ED-659152EA10CA}" type="presOf" srcId="{E1D3C216-6B02-40FC-93A6-D1D09598D423}" destId="{37BA9376-00D3-47F3-B4A7-370D8D69163B}" srcOrd="0" destOrd="0" presId="urn:microsoft.com/office/officeart/2005/8/layout/hierarchy2"/>
    <dgm:cxn modelId="{9D732841-2165-4483-86C4-7545F2860174}" srcId="{50F018AF-7E4D-4C6A-8E6C-6080C1D71ED9}" destId="{9E7AC9E5-202D-4A73-9E36-21EE2AF179DA}" srcOrd="0" destOrd="0" parTransId="{2C063280-B593-4590-8473-1E649A618629}" sibTransId="{41A40A03-2D9B-4472-A1B1-37C319C215EE}"/>
    <dgm:cxn modelId="{DFFDC361-2211-49B2-889A-D7A20801FB8C}" srcId="{B38B9E69-17A0-4C98-8AF8-1067F4EF15AB}" destId="{207C0A26-F230-4C60-A146-F90C07DF5CC8}" srcOrd="2" destOrd="0" parTransId="{9063FBDA-6C5F-47E8-8844-DEE238F57738}" sibTransId="{C33F878C-57CE-4BFB-8FE5-7ABD13F9526D}"/>
    <dgm:cxn modelId="{5C774F6B-A01F-4BD5-889F-39AA5ECA53DA}" type="presOf" srcId="{C4988222-BFA3-46F8-820F-FF10826CE448}" destId="{5F578B72-E81A-4D2B-92D2-BCC845003C93}" srcOrd="0" destOrd="0" presId="urn:microsoft.com/office/officeart/2005/8/layout/hierarchy2"/>
    <dgm:cxn modelId="{610C4A4C-C80C-480E-B07F-84EA073FE1AC}" type="presOf" srcId="{650B022D-1B1F-46F5-8958-AA8EBD691090}" destId="{9C60282D-1EE9-4079-B875-AF51B8FA135F}" srcOrd="0" destOrd="0" presId="urn:microsoft.com/office/officeart/2005/8/layout/hierarchy2"/>
    <dgm:cxn modelId="{C26EFA4C-7ABB-487D-8FBD-462BB79FF7C2}" type="presOf" srcId="{AA6A5973-AEB9-4C86-B550-B8D26E17C9E8}" destId="{DD706B85-CCE6-41D7-AFBF-4739BC9F2497}" srcOrd="1" destOrd="0" presId="urn:microsoft.com/office/officeart/2005/8/layout/hierarchy2"/>
    <dgm:cxn modelId="{EED9166E-0783-45AA-A745-9D61DB273B94}" srcId="{90F865C1-334E-4F1F-973A-82778E1DD262}" destId="{C4988222-BFA3-46F8-820F-FF10826CE448}" srcOrd="0" destOrd="0" parTransId="{650B022D-1B1F-46F5-8958-AA8EBD691090}" sibTransId="{0DB75751-731E-47A0-A0E2-C538456575AD}"/>
    <dgm:cxn modelId="{CC9EF873-9F73-4099-9B19-E3DCB7A63970}" type="presOf" srcId="{9063FBDA-6C5F-47E8-8844-DEE238F57738}" destId="{ED01AD90-2650-42E2-ACFB-CAB531723627}" srcOrd="0" destOrd="0" presId="urn:microsoft.com/office/officeart/2005/8/layout/hierarchy2"/>
    <dgm:cxn modelId="{CF634F54-1858-4FF2-ACE6-09EB622F5738}" type="presOf" srcId="{5488E251-5ACE-46FF-89B6-6453C78F4B45}" destId="{71B0370E-621E-4146-A51E-02D6BCE499EB}" srcOrd="0" destOrd="0" presId="urn:microsoft.com/office/officeart/2005/8/layout/hierarchy2"/>
    <dgm:cxn modelId="{4BA6F879-B3BD-4C4E-BD4D-5EB5A35471F7}" type="presOf" srcId="{9061365F-D6EF-4B6A-8ECD-61F79F88B9EA}" destId="{7B980698-1186-4E8C-B0C7-8863A7116348}" srcOrd="0" destOrd="0" presId="urn:microsoft.com/office/officeart/2005/8/layout/hierarchy2"/>
    <dgm:cxn modelId="{D41C095A-B47C-4676-BCED-2F72DC738BF5}" srcId="{9061365F-D6EF-4B6A-8ECD-61F79F88B9EA}" destId="{97FDEFDB-4DA4-4891-9617-894FBAEC2860}" srcOrd="1" destOrd="0" parTransId="{37065DCC-0F5E-41FD-933E-27EBE2A7E17B}" sibTransId="{3D370E7B-5C2E-49D6-9FFD-CF6BFA2753F7}"/>
    <dgm:cxn modelId="{BB8A807A-A21A-43BC-86D5-59AF69A90448}" srcId="{B38B9E69-17A0-4C98-8AF8-1067F4EF15AB}" destId="{E1D3C216-6B02-40FC-93A6-D1D09598D423}" srcOrd="1" destOrd="0" parTransId="{1FD5BB69-39BA-4147-AC73-83A3D3F9DAE8}" sibTransId="{B22563DB-3E9D-4835-8E4D-309510263178}"/>
    <dgm:cxn modelId="{8E24887A-1CCE-4771-82E8-AEBB8C66EAD3}" type="presOf" srcId="{4CD6F3C6-D3DC-4305-A3EF-8F2154F802A1}" destId="{5591F1F6-058F-43ED-9CE1-842699341036}" srcOrd="1" destOrd="0" presId="urn:microsoft.com/office/officeart/2005/8/layout/hierarchy2"/>
    <dgm:cxn modelId="{5AFA907B-D484-4BD6-8229-6ED742455707}" type="presOf" srcId="{97FDEFDB-4DA4-4891-9617-894FBAEC2860}" destId="{9398BB93-D83F-46C1-815E-00A48D019E24}" srcOrd="0" destOrd="0" presId="urn:microsoft.com/office/officeart/2005/8/layout/hierarchy2"/>
    <dgm:cxn modelId="{433FEC83-8092-4004-9131-69D223ED040B}" srcId="{9E7AC9E5-202D-4A73-9E36-21EE2AF179DA}" destId="{5060C364-884F-43FC-B97D-838A48B3FFF5}" srcOrd="0" destOrd="0" parTransId="{34465E97-8E4C-4374-A7AB-E6638EDA4CCB}" sibTransId="{CBA30DB1-20C8-4004-A027-98AD365F6134}"/>
    <dgm:cxn modelId="{702B178A-E1E6-431F-BE1B-DD86D6305C5E}" type="presOf" srcId="{0B05BE7B-253C-458E-AAC5-801271AFE516}" destId="{14602CD7-6832-434E-A03F-92914E1DF5C8}" srcOrd="1" destOrd="0" presId="urn:microsoft.com/office/officeart/2005/8/layout/hierarchy2"/>
    <dgm:cxn modelId="{F1F71E8A-1018-4E04-A98D-3DCEA23E0AF9}" type="presOf" srcId="{37065DCC-0F5E-41FD-933E-27EBE2A7E17B}" destId="{8B23DB18-2BD4-434F-8EA3-F71986C4CC5D}" srcOrd="1" destOrd="0" presId="urn:microsoft.com/office/officeart/2005/8/layout/hierarchy2"/>
    <dgm:cxn modelId="{B396CA8F-157E-4750-8926-7379567C7FA8}" type="presOf" srcId="{9E7AC9E5-202D-4A73-9E36-21EE2AF179DA}" destId="{CE18A2AF-08FE-42E0-8ABB-76B69A8A3753}" srcOrd="0" destOrd="0" presId="urn:microsoft.com/office/officeart/2005/8/layout/hierarchy2"/>
    <dgm:cxn modelId="{2CFBF094-224E-4520-B1A6-36FC1CC8943E}" type="presOf" srcId="{90F865C1-334E-4F1F-973A-82778E1DD262}" destId="{F19003B2-225E-4D52-9059-7A5EF7D5F7FB}" srcOrd="0" destOrd="0" presId="urn:microsoft.com/office/officeart/2005/8/layout/hierarchy2"/>
    <dgm:cxn modelId="{29628197-20B1-4970-A143-DEDD87557202}" type="presOf" srcId="{1FD5BB69-39BA-4147-AC73-83A3D3F9DAE8}" destId="{E367DC7F-AC4E-4997-86B8-AFF0257F6174}" srcOrd="0" destOrd="0" presId="urn:microsoft.com/office/officeart/2005/8/layout/hierarchy2"/>
    <dgm:cxn modelId="{5F03439D-BDDE-45D0-9965-A10481B678E6}" type="presOf" srcId="{207C0A26-F230-4C60-A146-F90C07DF5CC8}" destId="{E3EFC6FE-FF63-47C9-9A9B-E13593FC88A7}" srcOrd="0" destOrd="0" presId="urn:microsoft.com/office/officeart/2005/8/layout/hierarchy2"/>
    <dgm:cxn modelId="{6814A1AD-3A99-4856-8C52-5EA6DCBF234F}" type="presOf" srcId="{45485076-635D-48D7-BC4E-782C0C808ADF}" destId="{84A14AAF-796C-4044-96C9-D2A957DE9B27}" srcOrd="0" destOrd="0" presId="urn:microsoft.com/office/officeart/2005/8/layout/hierarchy2"/>
    <dgm:cxn modelId="{824C94B4-B716-489F-ABD6-F8F1A2D09181}" srcId="{9061365F-D6EF-4B6A-8ECD-61F79F88B9EA}" destId="{5488E251-5ACE-46FF-89B6-6453C78F4B45}" srcOrd="0" destOrd="0" parTransId="{E372824A-B90C-4781-B1EF-CBFAC01213EB}" sibTransId="{3190159A-6B87-4891-BF36-D811C112496C}"/>
    <dgm:cxn modelId="{E82DD6BE-27DD-48F4-AA8F-122420258C8B}" type="presOf" srcId="{1A73B29C-50D9-4B68-96DB-A2EA2BC218F8}" destId="{AFF7B652-1905-4BD0-8C90-639902E3F8EA}" srcOrd="0" destOrd="0" presId="urn:microsoft.com/office/officeart/2005/8/layout/hierarchy2"/>
    <dgm:cxn modelId="{1EC9E0BF-0FFB-4A67-AF65-EFD3265B7979}" srcId="{B38B9E69-17A0-4C98-8AF8-1067F4EF15AB}" destId="{8EF8DD66-E2C3-4AF9-9044-76BEA4E01406}" srcOrd="0" destOrd="0" parTransId="{DF34F35D-F721-4BF7-91C9-532CF0EA57E4}" sibTransId="{BDDC8BE3-853D-45C5-8464-6BA3390117A4}"/>
    <dgm:cxn modelId="{E33FE4BF-61F2-4B54-855E-41ADDC5901AD}" type="presOf" srcId="{51E82161-2091-49A9-AD9B-56E74AA94BFD}" destId="{0C5B3EE0-0A9F-43AA-B237-12014AF8A931}" srcOrd="1" destOrd="0" presId="urn:microsoft.com/office/officeart/2005/8/layout/hierarchy2"/>
    <dgm:cxn modelId="{1A426FC1-3A1A-4FB9-9D9E-F5108097A1A3}" type="presOf" srcId="{9063FBDA-6C5F-47E8-8844-DEE238F57738}" destId="{71DB524B-2DCD-4129-9B88-0618CA0AE194}" srcOrd="1" destOrd="0" presId="urn:microsoft.com/office/officeart/2005/8/layout/hierarchy2"/>
    <dgm:cxn modelId="{A8CD35C8-2D29-451E-8F1E-6E677752AF95}" type="presOf" srcId="{DF34F35D-F721-4BF7-91C9-532CF0EA57E4}" destId="{94800BE9-59DC-4EBA-9DAD-EF2D2F06943E}" srcOrd="0" destOrd="0" presId="urn:microsoft.com/office/officeart/2005/8/layout/hierarchy2"/>
    <dgm:cxn modelId="{92EF33CB-C0C1-486B-84E8-3BE8994E3AAD}" srcId="{50F018AF-7E4D-4C6A-8E6C-6080C1D71ED9}" destId="{9061365F-D6EF-4B6A-8ECD-61F79F88B9EA}" srcOrd="3" destOrd="0" parTransId="{AA6A5973-AEB9-4C86-B550-B8D26E17C9E8}" sibTransId="{62B69D59-C9CF-4955-B704-D783583C37C8}"/>
    <dgm:cxn modelId="{5B49C1CB-F3EA-413A-90AE-BE132F86A5F7}" type="presOf" srcId="{50F018AF-7E4D-4C6A-8E6C-6080C1D71ED9}" destId="{E81CE588-1C4A-4767-BE85-65962A567C21}" srcOrd="0" destOrd="0" presId="urn:microsoft.com/office/officeart/2005/8/layout/hierarchy2"/>
    <dgm:cxn modelId="{F4C1D3CF-A72D-4E01-A3FA-B4B0582662F7}" type="presOf" srcId="{34465E97-8E4C-4374-A7AB-E6638EDA4CCB}" destId="{7F4D825E-F3AC-44AF-862E-8BCEF3E9FD6F}" srcOrd="1" destOrd="0" presId="urn:microsoft.com/office/officeart/2005/8/layout/hierarchy2"/>
    <dgm:cxn modelId="{C69A28D1-0540-4007-B082-858C11B66C27}" type="presOf" srcId="{650B022D-1B1F-46F5-8958-AA8EBD691090}" destId="{EA1548C9-DE51-4DDF-A5D6-31096259A0F5}" srcOrd="1" destOrd="0" presId="urn:microsoft.com/office/officeart/2005/8/layout/hierarchy2"/>
    <dgm:cxn modelId="{A09416D4-6142-4D0B-93F3-6A303B11239A}" type="presOf" srcId="{297C2C47-077A-4391-9E8A-8B9A4CC27EA3}" destId="{44BC7AE6-979E-4E05-9BC0-6122E85C134C}" srcOrd="0" destOrd="0" presId="urn:microsoft.com/office/officeart/2005/8/layout/hierarchy2"/>
    <dgm:cxn modelId="{5DBB7BD4-5E37-496A-AA1C-EEC7C470ED8B}" srcId="{50F018AF-7E4D-4C6A-8E6C-6080C1D71ED9}" destId="{B38B9E69-17A0-4C98-8AF8-1067F4EF15AB}" srcOrd="1" destOrd="0" parTransId="{0B05BE7B-253C-458E-AAC5-801271AFE516}" sibTransId="{4D0F60B3-0636-48D5-8CCA-A401D48CA00D}"/>
    <dgm:cxn modelId="{CD60FAD4-C618-43B6-AFF3-45936772BD9B}" type="presOf" srcId="{DF34F35D-F721-4BF7-91C9-532CF0EA57E4}" destId="{E0975509-788A-4175-9F28-72DEE580B2FC}" srcOrd="1" destOrd="0" presId="urn:microsoft.com/office/officeart/2005/8/layout/hierarchy2"/>
    <dgm:cxn modelId="{FF934BD7-7ED1-49B5-8CB2-D73A9727BD56}" type="presOf" srcId="{2C063280-B593-4590-8473-1E649A618629}" destId="{B45B409D-202F-4CF0-9A10-88544B717FBF}" srcOrd="1" destOrd="0" presId="urn:microsoft.com/office/officeart/2005/8/layout/hierarchy2"/>
    <dgm:cxn modelId="{90BDFBD9-3CA6-4B25-A9CE-7C3ACE4D00F6}" type="presOf" srcId="{34465E97-8E4C-4374-A7AB-E6638EDA4CCB}" destId="{87FF6B4E-DB55-419E-BCF2-235BDBEC72F2}" srcOrd="0" destOrd="0" presId="urn:microsoft.com/office/officeart/2005/8/layout/hierarchy2"/>
    <dgm:cxn modelId="{DFB2C6DC-E386-433C-82C5-AD9D1F04E461}" type="presOf" srcId="{E372824A-B90C-4781-B1EF-CBFAC01213EB}" destId="{D084D606-F17D-4B6F-A5A1-19FFF259554B}" srcOrd="1" destOrd="0" presId="urn:microsoft.com/office/officeart/2005/8/layout/hierarchy2"/>
    <dgm:cxn modelId="{928E4BE7-A6BA-47D2-BDFF-6A326A3F450B}" type="presOf" srcId="{E372824A-B90C-4781-B1EF-CBFAC01213EB}" destId="{9158C2AA-C30F-432F-9B10-9A5AC9246678}" srcOrd="0" destOrd="0" presId="urn:microsoft.com/office/officeart/2005/8/layout/hierarchy2"/>
    <dgm:cxn modelId="{E22877EB-5A75-4B14-B16C-3A33352A65B4}" type="presOf" srcId="{2C063280-B593-4590-8473-1E649A618629}" destId="{F0368369-045C-4E2A-89E0-4E535E38DA72}" srcOrd="0" destOrd="0" presId="urn:microsoft.com/office/officeart/2005/8/layout/hierarchy2"/>
    <dgm:cxn modelId="{05C865EC-E044-40F9-981C-5E845FC9FB56}" type="presOf" srcId="{8948B747-BFA3-4616-B471-BFA5A4DBB243}" destId="{06E106BE-5DE4-4355-8008-1F0CC5945FEC}" srcOrd="1" destOrd="0" presId="urn:microsoft.com/office/officeart/2005/8/layout/hierarchy2"/>
    <dgm:cxn modelId="{41EA49EC-E884-4317-AA5B-6865473D5AFF}" srcId="{B38B9E69-17A0-4C98-8AF8-1067F4EF15AB}" destId="{297C2C47-077A-4391-9E8A-8B9A4CC27EA3}" srcOrd="3" destOrd="0" parTransId="{51E82161-2091-49A9-AD9B-56E74AA94BFD}" sibTransId="{1FE8986F-C754-4EC4-B904-AC858199CC96}"/>
    <dgm:cxn modelId="{469734F3-B87D-46A4-A834-7CFB653F7C42}" srcId="{2078609C-86E5-4459-945D-83022F9D1F36}" destId="{50F018AF-7E4D-4C6A-8E6C-6080C1D71ED9}" srcOrd="0" destOrd="0" parTransId="{D6BE0400-9275-4D9D-B95C-524A6EFBBE5E}" sibTransId="{E710D786-9BBC-4284-A189-2AD44A12951D}"/>
    <dgm:cxn modelId="{47F272F4-D5A0-4771-96EA-13FDAAB072C2}" type="presOf" srcId="{2078609C-86E5-4459-945D-83022F9D1F36}" destId="{5C4F3234-2315-4A26-920C-F57E1038590C}" srcOrd="0" destOrd="0" presId="urn:microsoft.com/office/officeart/2005/8/layout/hierarchy2"/>
    <dgm:cxn modelId="{DDFED5F6-8548-4745-BB6F-C19FB8A2AF2B}" type="presOf" srcId="{0B05BE7B-253C-458E-AAC5-801271AFE516}" destId="{56F6F2DB-D63A-478C-AB35-2A263CCA1B01}" srcOrd="0" destOrd="0" presId="urn:microsoft.com/office/officeart/2005/8/layout/hierarchy2"/>
    <dgm:cxn modelId="{1C53AFFA-ADE6-460E-ADAB-DC2598C1F69F}" type="presOf" srcId="{963E1A41-65A2-4A5D-B8DC-F64DA5E34CFA}" destId="{50F98867-B0FF-4E2C-889F-91CCD166DF07}" srcOrd="0" destOrd="0" presId="urn:microsoft.com/office/officeart/2005/8/layout/hierarchy2"/>
    <dgm:cxn modelId="{96557EFD-14F3-4DB7-8049-35F0FAF3B52F}" type="presOf" srcId="{8EF8DD66-E2C3-4AF9-9044-76BEA4E01406}" destId="{70E8C8BD-8D83-4A23-BF00-A7C8581F6BC4}" srcOrd="0" destOrd="0" presId="urn:microsoft.com/office/officeart/2005/8/layout/hierarchy2"/>
    <dgm:cxn modelId="{B73064C9-2E22-4304-AFF4-5AD39AC2185F}" type="presParOf" srcId="{5C4F3234-2315-4A26-920C-F57E1038590C}" destId="{2387FDEC-E8E3-4E53-AE29-DDA910BB0951}" srcOrd="0" destOrd="0" presId="urn:microsoft.com/office/officeart/2005/8/layout/hierarchy2"/>
    <dgm:cxn modelId="{8FDB015C-2528-4F00-9E65-D576EEF1584B}" type="presParOf" srcId="{2387FDEC-E8E3-4E53-AE29-DDA910BB0951}" destId="{E81CE588-1C4A-4767-BE85-65962A567C21}" srcOrd="0" destOrd="0" presId="urn:microsoft.com/office/officeart/2005/8/layout/hierarchy2"/>
    <dgm:cxn modelId="{B76C7926-A193-4198-A75D-D81BFCD3891A}" type="presParOf" srcId="{2387FDEC-E8E3-4E53-AE29-DDA910BB0951}" destId="{716E8D2F-E095-4B56-B350-19FDBFFC0A62}" srcOrd="1" destOrd="0" presId="urn:microsoft.com/office/officeart/2005/8/layout/hierarchy2"/>
    <dgm:cxn modelId="{6B868F36-2345-429F-A26C-587883F5AA5F}" type="presParOf" srcId="{716E8D2F-E095-4B56-B350-19FDBFFC0A62}" destId="{F0368369-045C-4E2A-89E0-4E535E38DA72}" srcOrd="0" destOrd="0" presId="urn:microsoft.com/office/officeart/2005/8/layout/hierarchy2"/>
    <dgm:cxn modelId="{B92F3209-C024-475F-8677-F59EA2408FA5}" type="presParOf" srcId="{F0368369-045C-4E2A-89E0-4E535E38DA72}" destId="{B45B409D-202F-4CF0-9A10-88544B717FBF}" srcOrd="0" destOrd="0" presId="urn:microsoft.com/office/officeart/2005/8/layout/hierarchy2"/>
    <dgm:cxn modelId="{4EE225E7-F479-4DC2-B988-23E262D9DA31}" type="presParOf" srcId="{716E8D2F-E095-4B56-B350-19FDBFFC0A62}" destId="{B95D508C-CEF2-4D31-A1C0-398B59C3AA7C}" srcOrd="1" destOrd="0" presId="urn:microsoft.com/office/officeart/2005/8/layout/hierarchy2"/>
    <dgm:cxn modelId="{0B8C7A52-51E2-41DD-AE32-7E3C9664DEB8}" type="presParOf" srcId="{B95D508C-CEF2-4D31-A1C0-398B59C3AA7C}" destId="{CE18A2AF-08FE-42E0-8ABB-76B69A8A3753}" srcOrd="0" destOrd="0" presId="urn:microsoft.com/office/officeart/2005/8/layout/hierarchy2"/>
    <dgm:cxn modelId="{4E0A245E-5EB7-49F6-B77A-6638D25EE658}" type="presParOf" srcId="{B95D508C-CEF2-4D31-A1C0-398B59C3AA7C}" destId="{FED28CC5-20A8-45D0-9F2A-5F5A4315A136}" srcOrd="1" destOrd="0" presId="urn:microsoft.com/office/officeart/2005/8/layout/hierarchy2"/>
    <dgm:cxn modelId="{3079ACAB-E0DC-4233-8F8B-16ABEFFFC82C}" type="presParOf" srcId="{FED28CC5-20A8-45D0-9F2A-5F5A4315A136}" destId="{87FF6B4E-DB55-419E-BCF2-235BDBEC72F2}" srcOrd="0" destOrd="0" presId="urn:microsoft.com/office/officeart/2005/8/layout/hierarchy2"/>
    <dgm:cxn modelId="{D56E5677-9F69-42E4-9D38-54B2D52C86AB}" type="presParOf" srcId="{87FF6B4E-DB55-419E-BCF2-235BDBEC72F2}" destId="{7F4D825E-F3AC-44AF-862E-8BCEF3E9FD6F}" srcOrd="0" destOrd="0" presId="urn:microsoft.com/office/officeart/2005/8/layout/hierarchy2"/>
    <dgm:cxn modelId="{927F03EA-2F49-4221-8571-07A3E94C4A6C}" type="presParOf" srcId="{FED28CC5-20A8-45D0-9F2A-5F5A4315A136}" destId="{368C991B-D372-46CD-BDD4-3D197142395D}" srcOrd="1" destOrd="0" presId="urn:microsoft.com/office/officeart/2005/8/layout/hierarchy2"/>
    <dgm:cxn modelId="{667C7DF2-4056-47E6-8A7E-4E0FA5013D57}" type="presParOf" srcId="{368C991B-D372-46CD-BDD4-3D197142395D}" destId="{D76D5E7C-5DBC-4CD0-BACD-0B50FF0E33C3}" srcOrd="0" destOrd="0" presId="urn:microsoft.com/office/officeart/2005/8/layout/hierarchy2"/>
    <dgm:cxn modelId="{584A7505-78FC-4200-AC6B-5DD584D08E9A}" type="presParOf" srcId="{368C991B-D372-46CD-BDD4-3D197142395D}" destId="{AAC25675-A60A-4D77-9075-BD6FDDFF9FEB}" srcOrd="1" destOrd="0" presId="urn:microsoft.com/office/officeart/2005/8/layout/hierarchy2"/>
    <dgm:cxn modelId="{837DC0B8-146B-4699-A408-9B69ECDC4026}" type="presParOf" srcId="{716E8D2F-E095-4B56-B350-19FDBFFC0A62}" destId="{56F6F2DB-D63A-478C-AB35-2A263CCA1B01}" srcOrd="2" destOrd="0" presId="urn:microsoft.com/office/officeart/2005/8/layout/hierarchy2"/>
    <dgm:cxn modelId="{6843FE72-6998-4BAE-ACFC-322E873A6838}" type="presParOf" srcId="{56F6F2DB-D63A-478C-AB35-2A263CCA1B01}" destId="{14602CD7-6832-434E-A03F-92914E1DF5C8}" srcOrd="0" destOrd="0" presId="urn:microsoft.com/office/officeart/2005/8/layout/hierarchy2"/>
    <dgm:cxn modelId="{B5F868E8-76D7-4019-B9B5-5DC2D18570FA}" type="presParOf" srcId="{716E8D2F-E095-4B56-B350-19FDBFFC0A62}" destId="{44F34A97-95B2-4F25-A6A8-48EF56B20667}" srcOrd="3" destOrd="0" presId="urn:microsoft.com/office/officeart/2005/8/layout/hierarchy2"/>
    <dgm:cxn modelId="{A7C0F5E0-9849-4056-898B-2C4E473808CF}" type="presParOf" srcId="{44F34A97-95B2-4F25-A6A8-48EF56B20667}" destId="{A9011BD9-5027-4174-AAC0-B7EAF32AB249}" srcOrd="0" destOrd="0" presId="urn:microsoft.com/office/officeart/2005/8/layout/hierarchy2"/>
    <dgm:cxn modelId="{1FF6822F-4C0D-4A20-9F5A-61E4193BE166}" type="presParOf" srcId="{44F34A97-95B2-4F25-A6A8-48EF56B20667}" destId="{5499F3B6-263A-41BA-9172-8DD120D53CB6}" srcOrd="1" destOrd="0" presId="urn:microsoft.com/office/officeart/2005/8/layout/hierarchy2"/>
    <dgm:cxn modelId="{D11C6BA2-37C7-4539-ABAC-462C3FDD5C24}" type="presParOf" srcId="{5499F3B6-263A-41BA-9172-8DD120D53CB6}" destId="{94800BE9-59DC-4EBA-9DAD-EF2D2F06943E}" srcOrd="0" destOrd="0" presId="urn:microsoft.com/office/officeart/2005/8/layout/hierarchy2"/>
    <dgm:cxn modelId="{69A0D854-623E-49AD-B3B6-F5AEEEE4DDD0}" type="presParOf" srcId="{94800BE9-59DC-4EBA-9DAD-EF2D2F06943E}" destId="{E0975509-788A-4175-9F28-72DEE580B2FC}" srcOrd="0" destOrd="0" presId="urn:microsoft.com/office/officeart/2005/8/layout/hierarchy2"/>
    <dgm:cxn modelId="{89B41260-3D26-4F05-B752-B42A66FD09C8}" type="presParOf" srcId="{5499F3B6-263A-41BA-9172-8DD120D53CB6}" destId="{9C994100-28F9-4079-804E-993B03B0A25F}" srcOrd="1" destOrd="0" presId="urn:microsoft.com/office/officeart/2005/8/layout/hierarchy2"/>
    <dgm:cxn modelId="{4AC587EB-8C10-40A6-887D-27FDBDDEF9C0}" type="presParOf" srcId="{9C994100-28F9-4079-804E-993B03B0A25F}" destId="{70E8C8BD-8D83-4A23-BF00-A7C8581F6BC4}" srcOrd="0" destOrd="0" presId="urn:microsoft.com/office/officeart/2005/8/layout/hierarchy2"/>
    <dgm:cxn modelId="{163E1419-DB1D-4221-9EED-DDA766762328}" type="presParOf" srcId="{9C994100-28F9-4079-804E-993B03B0A25F}" destId="{6C8CC06D-6077-4173-8554-3672E5E3EC88}" srcOrd="1" destOrd="0" presId="urn:microsoft.com/office/officeart/2005/8/layout/hierarchy2"/>
    <dgm:cxn modelId="{E8D6CB8D-15A1-4094-ADF6-75A6C743C153}" type="presParOf" srcId="{5499F3B6-263A-41BA-9172-8DD120D53CB6}" destId="{E367DC7F-AC4E-4997-86B8-AFF0257F6174}" srcOrd="2" destOrd="0" presId="urn:microsoft.com/office/officeart/2005/8/layout/hierarchy2"/>
    <dgm:cxn modelId="{B9015515-1AC8-42AF-91EB-D8AB7F82438A}" type="presParOf" srcId="{E367DC7F-AC4E-4997-86B8-AFF0257F6174}" destId="{3AF7F652-8226-4F48-A001-4F4318ECB41B}" srcOrd="0" destOrd="0" presId="urn:microsoft.com/office/officeart/2005/8/layout/hierarchy2"/>
    <dgm:cxn modelId="{2034B821-7DAE-48FC-A666-8EFF8CD720A8}" type="presParOf" srcId="{5499F3B6-263A-41BA-9172-8DD120D53CB6}" destId="{134E944E-93E8-412B-9E90-BB9BDA1E8E8F}" srcOrd="3" destOrd="0" presId="urn:microsoft.com/office/officeart/2005/8/layout/hierarchy2"/>
    <dgm:cxn modelId="{5076D363-5F3B-4ECA-B99D-EE29F52F671F}" type="presParOf" srcId="{134E944E-93E8-412B-9E90-BB9BDA1E8E8F}" destId="{37BA9376-00D3-47F3-B4A7-370D8D69163B}" srcOrd="0" destOrd="0" presId="urn:microsoft.com/office/officeart/2005/8/layout/hierarchy2"/>
    <dgm:cxn modelId="{8EDC6C58-D0E3-47AA-AB3D-8C9CEDEBC463}" type="presParOf" srcId="{134E944E-93E8-412B-9E90-BB9BDA1E8E8F}" destId="{DADCA577-AD1B-41D9-8184-1EB40E73D4CA}" srcOrd="1" destOrd="0" presId="urn:microsoft.com/office/officeart/2005/8/layout/hierarchy2"/>
    <dgm:cxn modelId="{FF80D2B1-2308-497D-8C0A-FDC08C2CC240}" type="presParOf" srcId="{5499F3B6-263A-41BA-9172-8DD120D53CB6}" destId="{ED01AD90-2650-42E2-ACFB-CAB531723627}" srcOrd="4" destOrd="0" presId="urn:microsoft.com/office/officeart/2005/8/layout/hierarchy2"/>
    <dgm:cxn modelId="{0049B9C6-67F5-4B77-89A0-D4BD9CC9DCA1}" type="presParOf" srcId="{ED01AD90-2650-42E2-ACFB-CAB531723627}" destId="{71DB524B-2DCD-4129-9B88-0618CA0AE194}" srcOrd="0" destOrd="0" presId="urn:microsoft.com/office/officeart/2005/8/layout/hierarchy2"/>
    <dgm:cxn modelId="{0E57A772-22E3-4C97-811B-D5B97383AF94}" type="presParOf" srcId="{5499F3B6-263A-41BA-9172-8DD120D53CB6}" destId="{C3B2E766-5C83-40DA-82EC-D10CDE835982}" srcOrd="5" destOrd="0" presId="urn:microsoft.com/office/officeart/2005/8/layout/hierarchy2"/>
    <dgm:cxn modelId="{5D1B3E83-FE5C-4A38-AC2B-61AC6388C08E}" type="presParOf" srcId="{C3B2E766-5C83-40DA-82EC-D10CDE835982}" destId="{E3EFC6FE-FF63-47C9-9A9B-E13593FC88A7}" srcOrd="0" destOrd="0" presId="urn:microsoft.com/office/officeart/2005/8/layout/hierarchy2"/>
    <dgm:cxn modelId="{912383B4-6C9B-41F1-BBD2-E155F40AE91F}" type="presParOf" srcId="{C3B2E766-5C83-40DA-82EC-D10CDE835982}" destId="{F45B72BA-356F-4E09-9CE2-601208341FB2}" srcOrd="1" destOrd="0" presId="urn:microsoft.com/office/officeart/2005/8/layout/hierarchy2"/>
    <dgm:cxn modelId="{060382C0-B83E-4162-B4CC-5126BBAA4B69}" type="presParOf" srcId="{5499F3B6-263A-41BA-9172-8DD120D53CB6}" destId="{FA53C3DD-490F-4E61-BE3D-262579D2B692}" srcOrd="6" destOrd="0" presId="urn:microsoft.com/office/officeart/2005/8/layout/hierarchy2"/>
    <dgm:cxn modelId="{F39080F5-20B9-426F-AB3B-9769642DFD5F}" type="presParOf" srcId="{FA53C3DD-490F-4E61-BE3D-262579D2B692}" destId="{0C5B3EE0-0A9F-43AA-B237-12014AF8A931}" srcOrd="0" destOrd="0" presId="urn:microsoft.com/office/officeart/2005/8/layout/hierarchy2"/>
    <dgm:cxn modelId="{0CD492AD-5B81-4FC2-A603-BACE338CE88E}" type="presParOf" srcId="{5499F3B6-263A-41BA-9172-8DD120D53CB6}" destId="{2DB3BD60-B3F6-4094-89B5-240977F7B538}" srcOrd="7" destOrd="0" presId="urn:microsoft.com/office/officeart/2005/8/layout/hierarchy2"/>
    <dgm:cxn modelId="{1343BD9F-BE80-4B76-8020-4120EDACCF72}" type="presParOf" srcId="{2DB3BD60-B3F6-4094-89B5-240977F7B538}" destId="{44BC7AE6-979E-4E05-9BC0-6122E85C134C}" srcOrd="0" destOrd="0" presId="urn:microsoft.com/office/officeart/2005/8/layout/hierarchy2"/>
    <dgm:cxn modelId="{D4B2F58A-3E3C-4652-ABFF-297AC700CCC5}" type="presParOf" srcId="{2DB3BD60-B3F6-4094-89B5-240977F7B538}" destId="{3F7455F4-EB8B-46B4-AC33-F99E03D0C981}" srcOrd="1" destOrd="0" presId="urn:microsoft.com/office/officeart/2005/8/layout/hierarchy2"/>
    <dgm:cxn modelId="{46D8B28D-464E-4736-A0B0-833FFEEB50EC}" type="presParOf" srcId="{716E8D2F-E095-4B56-B350-19FDBFFC0A62}" destId="{84A14AAF-796C-4044-96C9-D2A957DE9B27}" srcOrd="4" destOrd="0" presId="urn:microsoft.com/office/officeart/2005/8/layout/hierarchy2"/>
    <dgm:cxn modelId="{19769E8B-3654-4278-B063-DAC8A5905364}" type="presParOf" srcId="{84A14AAF-796C-4044-96C9-D2A957DE9B27}" destId="{3B9BAA53-DB9F-42B2-9FFA-CE6E9FB8D827}" srcOrd="0" destOrd="0" presId="urn:microsoft.com/office/officeart/2005/8/layout/hierarchy2"/>
    <dgm:cxn modelId="{137B1606-8044-4DE4-8062-1CB3D18758B3}" type="presParOf" srcId="{716E8D2F-E095-4B56-B350-19FDBFFC0A62}" destId="{6379FA2D-D6E1-4A3F-87E1-DF18A9AF2BE3}" srcOrd="5" destOrd="0" presId="urn:microsoft.com/office/officeart/2005/8/layout/hierarchy2"/>
    <dgm:cxn modelId="{FA13F255-8D78-453B-9312-4F7E08288E91}" type="presParOf" srcId="{6379FA2D-D6E1-4A3F-87E1-DF18A9AF2BE3}" destId="{F19003B2-225E-4D52-9059-7A5EF7D5F7FB}" srcOrd="0" destOrd="0" presId="urn:microsoft.com/office/officeart/2005/8/layout/hierarchy2"/>
    <dgm:cxn modelId="{E182D7FD-A44B-4072-9E47-80D811113EC7}" type="presParOf" srcId="{6379FA2D-D6E1-4A3F-87E1-DF18A9AF2BE3}" destId="{CCC922B8-49B9-47DB-B5CA-858FEF136374}" srcOrd="1" destOrd="0" presId="urn:microsoft.com/office/officeart/2005/8/layout/hierarchy2"/>
    <dgm:cxn modelId="{634C873E-72D9-4510-B2D9-D5E025FA930E}" type="presParOf" srcId="{CCC922B8-49B9-47DB-B5CA-858FEF136374}" destId="{9C60282D-1EE9-4079-B875-AF51B8FA135F}" srcOrd="0" destOrd="0" presId="urn:microsoft.com/office/officeart/2005/8/layout/hierarchy2"/>
    <dgm:cxn modelId="{97DD01E7-CE71-46B8-AFC1-1D46B0178957}" type="presParOf" srcId="{9C60282D-1EE9-4079-B875-AF51B8FA135F}" destId="{EA1548C9-DE51-4DDF-A5D6-31096259A0F5}" srcOrd="0" destOrd="0" presId="urn:microsoft.com/office/officeart/2005/8/layout/hierarchy2"/>
    <dgm:cxn modelId="{A45992D3-AC3C-42BA-9515-B8C50044F706}" type="presParOf" srcId="{CCC922B8-49B9-47DB-B5CA-858FEF136374}" destId="{95EA8C57-B01F-4707-BE55-BAF853D7A8A7}" srcOrd="1" destOrd="0" presId="urn:microsoft.com/office/officeart/2005/8/layout/hierarchy2"/>
    <dgm:cxn modelId="{1FCBF0C4-9F7E-40CC-A789-38C41EF5FA73}" type="presParOf" srcId="{95EA8C57-B01F-4707-BE55-BAF853D7A8A7}" destId="{5F578B72-E81A-4D2B-92D2-BCC845003C93}" srcOrd="0" destOrd="0" presId="urn:microsoft.com/office/officeart/2005/8/layout/hierarchy2"/>
    <dgm:cxn modelId="{ACE1DAFB-4753-4E7F-8BF8-03CDF28A2633}" type="presParOf" srcId="{95EA8C57-B01F-4707-BE55-BAF853D7A8A7}" destId="{395EBDC5-FB1F-453A-B18C-36E0937C228D}" srcOrd="1" destOrd="0" presId="urn:microsoft.com/office/officeart/2005/8/layout/hierarchy2"/>
    <dgm:cxn modelId="{4964C639-BD2C-450D-ADE8-B4B502572BBB}" type="presParOf" srcId="{716E8D2F-E095-4B56-B350-19FDBFFC0A62}" destId="{8E62ED10-B4F1-4976-A9DF-A07FC9DDDAC9}" srcOrd="6" destOrd="0" presId="urn:microsoft.com/office/officeart/2005/8/layout/hierarchy2"/>
    <dgm:cxn modelId="{1C29DCC1-D31D-4F97-9F9F-0DE206C5E537}" type="presParOf" srcId="{8E62ED10-B4F1-4976-A9DF-A07FC9DDDAC9}" destId="{DD706B85-CCE6-41D7-AFBF-4739BC9F2497}" srcOrd="0" destOrd="0" presId="urn:microsoft.com/office/officeart/2005/8/layout/hierarchy2"/>
    <dgm:cxn modelId="{E6306C5C-CE2D-45B1-9DCE-941ADBB741E5}" type="presParOf" srcId="{716E8D2F-E095-4B56-B350-19FDBFFC0A62}" destId="{E687F644-738B-415C-82FB-6B4F12004FA4}" srcOrd="7" destOrd="0" presId="urn:microsoft.com/office/officeart/2005/8/layout/hierarchy2"/>
    <dgm:cxn modelId="{4B4743DD-1D04-4329-BBD4-67FE6C7B8FEB}" type="presParOf" srcId="{E687F644-738B-415C-82FB-6B4F12004FA4}" destId="{7B980698-1186-4E8C-B0C7-8863A7116348}" srcOrd="0" destOrd="0" presId="urn:microsoft.com/office/officeart/2005/8/layout/hierarchy2"/>
    <dgm:cxn modelId="{F4361409-3241-4E98-A44A-99F0360A3FCF}" type="presParOf" srcId="{E687F644-738B-415C-82FB-6B4F12004FA4}" destId="{F255DE00-277D-41CB-ACDA-CBC199F74B4A}" srcOrd="1" destOrd="0" presId="urn:microsoft.com/office/officeart/2005/8/layout/hierarchy2"/>
    <dgm:cxn modelId="{3C693DC5-C305-4F61-9EE9-0782DF901986}" type="presParOf" srcId="{F255DE00-277D-41CB-ACDA-CBC199F74B4A}" destId="{9158C2AA-C30F-432F-9B10-9A5AC9246678}" srcOrd="0" destOrd="0" presId="urn:microsoft.com/office/officeart/2005/8/layout/hierarchy2"/>
    <dgm:cxn modelId="{B3261377-FCBC-479F-BC63-DEFEEF01EE35}" type="presParOf" srcId="{9158C2AA-C30F-432F-9B10-9A5AC9246678}" destId="{D084D606-F17D-4B6F-A5A1-19FFF259554B}" srcOrd="0" destOrd="0" presId="urn:microsoft.com/office/officeart/2005/8/layout/hierarchy2"/>
    <dgm:cxn modelId="{A19E8BB6-A614-41C0-8026-A2F1C235D776}" type="presParOf" srcId="{F255DE00-277D-41CB-ACDA-CBC199F74B4A}" destId="{64E94FB4-674D-4AD9-BC25-FB3DB7A731EC}" srcOrd="1" destOrd="0" presId="urn:microsoft.com/office/officeart/2005/8/layout/hierarchy2"/>
    <dgm:cxn modelId="{1D580E69-B3E1-4B10-9CBC-6CCBE1168A74}" type="presParOf" srcId="{64E94FB4-674D-4AD9-BC25-FB3DB7A731EC}" destId="{71B0370E-621E-4146-A51E-02D6BCE499EB}" srcOrd="0" destOrd="0" presId="urn:microsoft.com/office/officeart/2005/8/layout/hierarchy2"/>
    <dgm:cxn modelId="{2AF295FA-FFD2-4887-A433-E9578E2F3D1C}" type="presParOf" srcId="{64E94FB4-674D-4AD9-BC25-FB3DB7A731EC}" destId="{5F0CA4C9-0E17-48EA-A5EE-6AABAA489BCF}" srcOrd="1" destOrd="0" presId="urn:microsoft.com/office/officeart/2005/8/layout/hierarchy2"/>
    <dgm:cxn modelId="{2683E4CC-9596-4972-8DD5-B0B9187F7C02}" type="presParOf" srcId="{F255DE00-277D-41CB-ACDA-CBC199F74B4A}" destId="{F37CFA65-07CD-4A17-8ADE-6081ACF4AB50}" srcOrd="2" destOrd="0" presId="urn:microsoft.com/office/officeart/2005/8/layout/hierarchy2"/>
    <dgm:cxn modelId="{AEBD33EE-46AF-4FD8-B4FF-61AA8B90117B}" type="presParOf" srcId="{F37CFA65-07CD-4A17-8ADE-6081ACF4AB50}" destId="{8B23DB18-2BD4-434F-8EA3-F71986C4CC5D}" srcOrd="0" destOrd="0" presId="urn:microsoft.com/office/officeart/2005/8/layout/hierarchy2"/>
    <dgm:cxn modelId="{1B3893B8-1DB8-4EF6-8F3D-D09925003735}" type="presParOf" srcId="{F255DE00-277D-41CB-ACDA-CBC199F74B4A}" destId="{CF8898B7-9E8D-43AC-AAFD-32D0EAA94266}" srcOrd="3" destOrd="0" presId="urn:microsoft.com/office/officeart/2005/8/layout/hierarchy2"/>
    <dgm:cxn modelId="{CBC975A6-77F9-4D57-BDD7-DB5F770485B7}" type="presParOf" srcId="{CF8898B7-9E8D-43AC-AAFD-32D0EAA94266}" destId="{9398BB93-D83F-46C1-815E-00A48D019E24}" srcOrd="0" destOrd="0" presId="urn:microsoft.com/office/officeart/2005/8/layout/hierarchy2"/>
    <dgm:cxn modelId="{C4847787-671E-4683-ADB0-D5015D554B38}" type="presParOf" srcId="{CF8898B7-9E8D-43AC-AAFD-32D0EAA94266}" destId="{77C62328-9B9F-4F20-AF79-4A0CFF9B0C3F}" srcOrd="1" destOrd="0" presId="urn:microsoft.com/office/officeart/2005/8/layout/hierarchy2"/>
    <dgm:cxn modelId="{D67D6657-708D-48F9-B0D4-FF58E2CF4760}" type="presParOf" srcId="{716E8D2F-E095-4B56-B350-19FDBFFC0A62}" destId="{3C934A1C-0CA3-4D4F-B6AB-241FA536B2C7}" srcOrd="8" destOrd="0" presId="urn:microsoft.com/office/officeart/2005/8/layout/hierarchy2"/>
    <dgm:cxn modelId="{4AD50D74-9E53-43BC-B690-1D0DBFF0C6B7}" type="presParOf" srcId="{3C934A1C-0CA3-4D4F-B6AB-241FA536B2C7}" destId="{5591F1F6-058F-43ED-9CE1-842699341036}" srcOrd="0" destOrd="0" presId="urn:microsoft.com/office/officeart/2005/8/layout/hierarchy2"/>
    <dgm:cxn modelId="{E7205188-0AC1-4B9C-B569-0F453BD0B55C}" type="presParOf" srcId="{716E8D2F-E095-4B56-B350-19FDBFFC0A62}" destId="{92BA5E1B-CF15-43E6-847D-191950E41D1C}" srcOrd="9" destOrd="0" presId="urn:microsoft.com/office/officeart/2005/8/layout/hierarchy2"/>
    <dgm:cxn modelId="{FBAB5484-22B9-4E8F-82C4-7D94835B014D}" type="presParOf" srcId="{92BA5E1B-CF15-43E6-847D-191950E41D1C}" destId="{50F98867-B0FF-4E2C-889F-91CCD166DF07}" srcOrd="0" destOrd="0" presId="urn:microsoft.com/office/officeart/2005/8/layout/hierarchy2"/>
    <dgm:cxn modelId="{272E81B8-300B-4711-974B-8E881FFAB615}" type="presParOf" srcId="{92BA5E1B-CF15-43E6-847D-191950E41D1C}" destId="{7B4E8E40-85F3-4BB9-95F8-B110AAD21BFC}" srcOrd="1" destOrd="0" presId="urn:microsoft.com/office/officeart/2005/8/layout/hierarchy2"/>
    <dgm:cxn modelId="{13D17ABD-EE1D-4B85-B235-DD7900E2844D}" type="presParOf" srcId="{7B4E8E40-85F3-4BB9-95F8-B110AAD21BFC}" destId="{8B7EDAD1-1042-4BF1-9B1D-589485DC3C5C}" srcOrd="0" destOrd="0" presId="urn:microsoft.com/office/officeart/2005/8/layout/hierarchy2"/>
    <dgm:cxn modelId="{C4D6D3DA-36B2-4F9E-B20F-F3A7409122EF}" type="presParOf" srcId="{8B7EDAD1-1042-4BF1-9B1D-589485DC3C5C}" destId="{06E106BE-5DE4-4355-8008-1F0CC5945FEC}" srcOrd="0" destOrd="0" presId="urn:microsoft.com/office/officeart/2005/8/layout/hierarchy2"/>
    <dgm:cxn modelId="{2A74DAA9-6573-4B5E-9881-C40D451EC127}" type="presParOf" srcId="{7B4E8E40-85F3-4BB9-95F8-B110AAD21BFC}" destId="{09A9045A-801A-429A-8645-7733934010A5}" srcOrd="1" destOrd="0" presId="urn:microsoft.com/office/officeart/2005/8/layout/hierarchy2"/>
    <dgm:cxn modelId="{5F586CC2-9B0E-4FBF-BBBF-D60ECB2E16B2}" type="presParOf" srcId="{09A9045A-801A-429A-8645-7733934010A5}" destId="{AFF7B652-1905-4BD0-8C90-639902E3F8EA}" srcOrd="0" destOrd="0" presId="urn:microsoft.com/office/officeart/2005/8/layout/hierarchy2"/>
    <dgm:cxn modelId="{9AD722A8-3B12-49EA-876B-194CBE7BAEC2}" type="presParOf" srcId="{09A9045A-801A-429A-8645-7733934010A5}" destId="{AB303B01-4790-42FB-8CA9-020BBC2A99E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780FA51-5D70-4D77-86F2-EBEB411AF335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6E2530-85F7-4F2B-879F-5246859021C9}">
      <dgm:prSet phldrT="[Text]"/>
      <dgm:spPr/>
      <dgm:t>
        <a:bodyPr/>
        <a:lstStyle/>
        <a:p>
          <a:r>
            <a:rPr lang="en-US" dirty="0"/>
            <a:t>4G</a:t>
          </a:r>
        </a:p>
      </dgm:t>
    </dgm:pt>
    <dgm:pt modelId="{2E7EFDAB-E02E-413A-8110-295542405B94}" type="parTrans" cxnId="{00B87F09-3697-4087-8913-8D601A11CF26}">
      <dgm:prSet/>
      <dgm:spPr/>
      <dgm:t>
        <a:bodyPr/>
        <a:lstStyle/>
        <a:p>
          <a:endParaRPr lang="en-US"/>
        </a:p>
      </dgm:t>
    </dgm:pt>
    <dgm:pt modelId="{E6A24967-630F-4FD3-88D6-EA2E550F1958}" type="sibTrans" cxnId="{00B87F09-3697-4087-8913-8D601A11CF26}">
      <dgm:prSet/>
      <dgm:spPr/>
      <dgm:t>
        <a:bodyPr/>
        <a:lstStyle/>
        <a:p>
          <a:endParaRPr lang="en-US"/>
        </a:p>
      </dgm:t>
    </dgm:pt>
    <dgm:pt modelId="{935CF508-4A5A-45EF-9F13-0D2BEF8D7671}">
      <dgm:prSet phldrT="[Text]"/>
      <dgm:spPr/>
      <dgm:t>
        <a:bodyPr/>
        <a:lstStyle/>
        <a:p>
          <a:r>
            <a:rPr lang="en-US" dirty="0"/>
            <a:t>Enhanced Base Station </a:t>
          </a:r>
          <a:r>
            <a:rPr lang="en-US" dirty="0" err="1"/>
            <a:t>eNodeB</a:t>
          </a:r>
          <a:endParaRPr lang="en-US" dirty="0"/>
        </a:p>
      </dgm:t>
    </dgm:pt>
    <dgm:pt modelId="{4E274B27-DEAE-4CEF-BA7B-620A0D9121FF}" type="parTrans" cxnId="{6BCA1BB7-F961-4F51-ADBB-0D1553EE3FBF}">
      <dgm:prSet/>
      <dgm:spPr/>
      <dgm:t>
        <a:bodyPr/>
        <a:lstStyle/>
        <a:p>
          <a:endParaRPr lang="en-US"/>
        </a:p>
      </dgm:t>
    </dgm:pt>
    <dgm:pt modelId="{E3FC8E38-DF16-4249-8122-4FCFC8ABADB5}" type="sibTrans" cxnId="{6BCA1BB7-F961-4F51-ADBB-0D1553EE3FBF}">
      <dgm:prSet/>
      <dgm:spPr/>
      <dgm:t>
        <a:bodyPr/>
        <a:lstStyle/>
        <a:p>
          <a:endParaRPr lang="en-US"/>
        </a:p>
      </dgm:t>
    </dgm:pt>
    <dgm:pt modelId="{0D1F65F7-923E-4FB0-9030-91C71402F3F2}">
      <dgm:prSet phldrT="[Text]"/>
      <dgm:spPr/>
      <dgm:t>
        <a:bodyPr/>
        <a:lstStyle/>
        <a:p>
          <a:r>
            <a:rPr lang="en-US" dirty="0"/>
            <a:t>Mobility Management Entity</a:t>
          </a:r>
        </a:p>
      </dgm:t>
    </dgm:pt>
    <dgm:pt modelId="{633932A1-34CF-42F1-BA8D-CB6739968A20}" type="parTrans" cxnId="{45965C6B-5C63-4B0B-AC25-4D1352C340D1}">
      <dgm:prSet/>
      <dgm:spPr/>
      <dgm:t>
        <a:bodyPr/>
        <a:lstStyle/>
        <a:p>
          <a:endParaRPr lang="en-US"/>
        </a:p>
      </dgm:t>
    </dgm:pt>
    <dgm:pt modelId="{2B2D0BB1-112B-4542-ACC5-BD9BD30D3DDA}" type="sibTrans" cxnId="{45965C6B-5C63-4B0B-AC25-4D1352C340D1}">
      <dgm:prSet/>
      <dgm:spPr/>
      <dgm:t>
        <a:bodyPr/>
        <a:lstStyle/>
        <a:p>
          <a:endParaRPr lang="en-US"/>
        </a:p>
      </dgm:t>
    </dgm:pt>
    <dgm:pt modelId="{654E662E-702E-4582-9BDE-47FA920E6A7A}">
      <dgm:prSet/>
      <dgm:spPr/>
      <dgm:t>
        <a:bodyPr/>
        <a:lstStyle/>
        <a:p>
          <a:r>
            <a:rPr lang="en-US" dirty="0"/>
            <a:t>Interfaces with the access network</a:t>
          </a:r>
        </a:p>
      </dgm:t>
    </dgm:pt>
    <dgm:pt modelId="{B8661A87-0919-4B1A-8B82-D6442896226A}" type="parTrans" cxnId="{E8F5E89E-A18A-4296-86A2-6897583C9251}">
      <dgm:prSet/>
      <dgm:spPr/>
      <dgm:t>
        <a:bodyPr/>
        <a:lstStyle/>
        <a:p>
          <a:endParaRPr lang="en-US"/>
        </a:p>
      </dgm:t>
    </dgm:pt>
    <dgm:pt modelId="{DE114A81-19EA-4D62-B58A-164D09A73348}" type="sibTrans" cxnId="{E8F5E89E-A18A-4296-86A2-6897583C9251}">
      <dgm:prSet/>
      <dgm:spPr/>
      <dgm:t>
        <a:bodyPr/>
        <a:lstStyle/>
        <a:p>
          <a:endParaRPr lang="en-US"/>
        </a:p>
      </dgm:t>
    </dgm:pt>
    <dgm:pt modelId="{3319F9E4-7313-4418-A81F-C025BF00F1D0}">
      <dgm:prSet/>
      <dgm:spPr/>
      <dgm:t>
        <a:bodyPr/>
        <a:lstStyle/>
        <a:p>
          <a:r>
            <a:rPr lang="en-US" dirty="0"/>
            <a:t>Key functions  such as band sharing, MME Pooling, Paging Etc.</a:t>
          </a:r>
        </a:p>
      </dgm:t>
    </dgm:pt>
    <dgm:pt modelId="{EFB70408-6994-47F1-A97C-F40455B253E5}" type="parTrans" cxnId="{3AD40487-E2EB-422B-968D-865E9375470F}">
      <dgm:prSet/>
      <dgm:spPr/>
      <dgm:t>
        <a:bodyPr/>
        <a:lstStyle/>
        <a:p>
          <a:endParaRPr lang="en-US"/>
        </a:p>
      </dgm:t>
    </dgm:pt>
    <dgm:pt modelId="{83A9B42A-C31E-48A8-AD6D-F2946C75FD0C}" type="sibTrans" cxnId="{3AD40487-E2EB-422B-968D-865E9375470F}">
      <dgm:prSet/>
      <dgm:spPr/>
      <dgm:t>
        <a:bodyPr/>
        <a:lstStyle/>
        <a:p>
          <a:endParaRPr lang="en-US"/>
        </a:p>
      </dgm:t>
    </dgm:pt>
    <dgm:pt modelId="{20F918E9-D16D-45B5-8659-B59CD14D0C39}">
      <dgm:prSet/>
      <dgm:spPr/>
      <dgm:t>
        <a:bodyPr/>
        <a:lstStyle/>
        <a:p>
          <a:r>
            <a:rPr lang="en-US" dirty="0"/>
            <a:t>S-GW</a:t>
          </a:r>
        </a:p>
      </dgm:t>
    </dgm:pt>
    <dgm:pt modelId="{95B7E926-9A0A-4264-91B4-75CA0DB386F6}" type="parTrans" cxnId="{07CC2E31-5B5F-43D3-8016-3DE8E62687E5}">
      <dgm:prSet/>
      <dgm:spPr/>
      <dgm:t>
        <a:bodyPr/>
        <a:lstStyle/>
        <a:p>
          <a:endParaRPr lang="en-US"/>
        </a:p>
      </dgm:t>
    </dgm:pt>
    <dgm:pt modelId="{34AF9234-6E45-4203-AB02-5601D699695B}" type="sibTrans" cxnId="{07CC2E31-5B5F-43D3-8016-3DE8E62687E5}">
      <dgm:prSet/>
      <dgm:spPr/>
      <dgm:t>
        <a:bodyPr/>
        <a:lstStyle/>
        <a:p>
          <a:endParaRPr lang="en-US"/>
        </a:p>
      </dgm:t>
    </dgm:pt>
    <dgm:pt modelId="{6F85FAA8-C41D-4DC8-8304-5FD43EA1BA41}">
      <dgm:prSet/>
      <dgm:spPr/>
      <dgm:t>
        <a:bodyPr/>
        <a:lstStyle/>
        <a:p>
          <a:r>
            <a:rPr lang="en-US" dirty="0"/>
            <a:t>P-GW</a:t>
          </a:r>
        </a:p>
      </dgm:t>
    </dgm:pt>
    <dgm:pt modelId="{54669911-7CC4-4C2F-BB8E-96591BB0C895}" type="parTrans" cxnId="{E12DA4A2-B81E-4BA6-95D7-6E784D96DE8F}">
      <dgm:prSet/>
      <dgm:spPr/>
      <dgm:t>
        <a:bodyPr/>
        <a:lstStyle/>
        <a:p>
          <a:endParaRPr lang="en-US"/>
        </a:p>
      </dgm:t>
    </dgm:pt>
    <dgm:pt modelId="{5CA22019-46A1-4018-8C55-6A6AF4BC7B57}" type="sibTrans" cxnId="{E12DA4A2-B81E-4BA6-95D7-6E784D96DE8F}">
      <dgm:prSet/>
      <dgm:spPr/>
      <dgm:t>
        <a:bodyPr/>
        <a:lstStyle/>
        <a:p>
          <a:endParaRPr lang="en-US"/>
        </a:p>
      </dgm:t>
    </dgm:pt>
    <dgm:pt modelId="{38291B5D-E867-40FC-870A-36BE28EF4353}">
      <dgm:prSet/>
      <dgm:spPr/>
      <dgm:t>
        <a:bodyPr/>
        <a:lstStyle/>
        <a:p>
          <a:r>
            <a:rPr lang="en-US" dirty="0"/>
            <a:t>HSS</a:t>
          </a:r>
        </a:p>
      </dgm:t>
    </dgm:pt>
    <dgm:pt modelId="{750AD4DE-E2AE-4F1A-95B8-6373D3CDA732}" type="parTrans" cxnId="{3ED93EA9-2851-49F8-85A6-12C9784DB950}">
      <dgm:prSet/>
      <dgm:spPr/>
      <dgm:t>
        <a:bodyPr/>
        <a:lstStyle/>
        <a:p>
          <a:endParaRPr lang="en-US"/>
        </a:p>
      </dgm:t>
    </dgm:pt>
    <dgm:pt modelId="{59AF998A-EF37-444E-A52B-2F28AD90A660}" type="sibTrans" cxnId="{3ED93EA9-2851-49F8-85A6-12C9784DB950}">
      <dgm:prSet/>
      <dgm:spPr/>
      <dgm:t>
        <a:bodyPr/>
        <a:lstStyle/>
        <a:p>
          <a:endParaRPr lang="en-US"/>
        </a:p>
      </dgm:t>
    </dgm:pt>
    <dgm:pt modelId="{BE240E18-5ADE-44E4-A9C8-5937D6BC2EDE}">
      <dgm:prSet/>
      <dgm:spPr/>
      <dgm:t>
        <a:bodyPr/>
        <a:lstStyle/>
        <a:p>
          <a:r>
            <a:rPr lang="en-US" dirty="0"/>
            <a:t>Connects the data between </a:t>
          </a:r>
          <a:r>
            <a:rPr lang="en-US" dirty="0" err="1"/>
            <a:t>eNb</a:t>
          </a:r>
          <a:r>
            <a:rPr lang="en-US" dirty="0"/>
            <a:t> – P-GW</a:t>
          </a:r>
        </a:p>
      </dgm:t>
    </dgm:pt>
    <dgm:pt modelId="{1F62DCE6-9F38-44BB-B78C-4F37EE1289BE}" type="parTrans" cxnId="{8F2D7019-BFE2-4617-9699-7B8B7345B7A0}">
      <dgm:prSet/>
      <dgm:spPr/>
      <dgm:t>
        <a:bodyPr/>
        <a:lstStyle/>
        <a:p>
          <a:endParaRPr lang="en-US"/>
        </a:p>
      </dgm:t>
    </dgm:pt>
    <dgm:pt modelId="{E9468E0D-2DE5-4749-B79F-314F79047008}" type="sibTrans" cxnId="{8F2D7019-BFE2-4617-9699-7B8B7345B7A0}">
      <dgm:prSet/>
      <dgm:spPr/>
      <dgm:t>
        <a:bodyPr/>
        <a:lstStyle/>
        <a:p>
          <a:endParaRPr lang="en-US"/>
        </a:p>
      </dgm:t>
    </dgm:pt>
    <dgm:pt modelId="{6E5CD56B-B6F1-4972-A520-2531FEDF43DC}">
      <dgm:prSet/>
      <dgm:spPr/>
      <dgm:t>
        <a:bodyPr/>
        <a:lstStyle/>
        <a:p>
          <a:r>
            <a:rPr lang="en-US" dirty="0"/>
            <a:t>Connects UE to External Packet Data Networks </a:t>
          </a:r>
        </a:p>
      </dgm:t>
    </dgm:pt>
    <dgm:pt modelId="{9A922F78-2439-46A2-955D-11B55D8487CB}" type="parTrans" cxnId="{BFCCCCE1-936D-478F-A770-AC1956EE8BCF}">
      <dgm:prSet/>
      <dgm:spPr/>
      <dgm:t>
        <a:bodyPr/>
        <a:lstStyle/>
        <a:p>
          <a:endParaRPr lang="en-US"/>
        </a:p>
      </dgm:t>
    </dgm:pt>
    <dgm:pt modelId="{1A43B797-2380-4481-81CE-59AD8892334E}" type="sibTrans" cxnId="{BFCCCCE1-936D-478F-A770-AC1956EE8BCF}">
      <dgm:prSet/>
      <dgm:spPr/>
      <dgm:t>
        <a:bodyPr/>
        <a:lstStyle/>
        <a:p>
          <a:endParaRPr lang="en-US"/>
        </a:p>
      </dgm:t>
    </dgm:pt>
    <dgm:pt modelId="{BCE3588A-5F06-4E90-AB62-CFCE8883EAA9}">
      <dgm:prSet/>
      <dgm:spPr/>
      <dgm:t>
        <a:bodyPr/>
        <a:lstStyle/>
        <a:p>
          <a:r>
            <a:rPr lang="en-US" dirty="0" err="1"/>
            <a:t>sGi</a:t>
          </a:r>
          <a:r>
            <a:rPr lang="en-US" dirty="0"/>
            <a:t> Interface</a:t>
          </a:r>
        </a:p>
      </dgm:t>
    </dgm:pt>
    <dgm:pt modelId="{247CC369-E0D3-4485-9CA9-FB8EC8ABDBA3}" type="parTrans" cxnId="{8849C2C3-1C0D-47E3-825E-F5E201977EE7}">
      <dgm:prSet/>
      <dgm:spPr/>
      <dgm:t>
        <a:bodyPr/>
        <a:lstStyle/>
        <a:p>
          <a:endParaRPr lang="en-US"/>
        </a:p>
      </dgm:t>
    </dgm:pt>
    <dgm:pt modelId="{BC614239-BD70-4CD9-8570-6C9139239C90}" type="sibTrans" cxnId="{8849C2C3-1C0D-47E3-825E-F5E201977EE7}">
      <dgm:prSet/>
      <dgm:spPr/>
      <dgm:t>
        <a:bodyPr/>
        <a:lstStyle/>
        <a:p>
          <a:endParaRPr lang="en-US"/>
        </a:p>
      </dgm:t>
    </dgm:pt>
    <dgm:pt modelId="{25D80FD4-4661-47AF-A7F7-B541D5D36DBE}">
      <dgm:prSet/>
      <dgm:spPr/>
      <dgm:t>
        <a:bodyPr/>
        <a:lstStyle/>
        <a:p>
          <a:r>
            <a:rPr lang="en-US" dirty="0"/>
            <a:t>Similar to the one used in GSM and  UMTS networks </a:t>
          </a:r>
        </a:p>
      </dgm:t>
    </dgm:pt>
    <dgm:pt modelId="{44A56638-D11F-4DCA-9542-C516A3BF81D7}" type="parTrans" cxnId="{EA1900F2-B901-42E1-B7C8-4FA7B001037E}">
      <dgm:prSet/>
      <dgm:spPr/>
      <dgm:t>
        <a:bodyPr/>
        <a:lstStyle/>
        <a:p>
          <a:endParaRPr lang="en-US"/>
        </a:p>
      </dgm:t>
    </dgm:pt>
    <dgm:pt modelId="{2A643662-EB55-41FA-AB89-4F499A20F574}" type="sibTrans" cxnId="{EA1900F2-B901-42E1-B7C8-4FA7B001037E}">
      <dgm:prSet/>
      <dgm:spPr/>
      <dgm:t>
        <a:bodyPr/>
        <a:lstStyle/>
        <a:p>
          <a:endParaRPr lang="en-US"/>
        </a:p>
      </dgm:t>
    </dgm:pt>
    <dgm:pt modelId="{583EF962-5C8A-44CC-A9FE-D3B93D32C586}">
      <dgm:prSet/>
      <dgm:spPr/>
      <dgm:t>
        <a:bodyPr/>
        <a:lstStyle/>
        <a:p>
          <a:r>
            <a:rPr lang="en-US" dirty="0"/>
            <a:t>Central database that has information – both user and subscription related</a:t>
          </a:r>
        </a:p>
      </dgm:t>
    </dgm:pt>
    <dgm:pt modelId="{8B43B542-764F-446B-9FE7-CC3ABCAF7C17}" type="parTrans" cxnId="{DA6BF277-2281-49AE-9292-C1F2999455DD}">
      <dgm:prSet/>
      <dgm:spPr/>
      <dgm:t>
        <a:bodyPr/>
        <a:lstStyle/>
        <a:p>
          <a:endParaRPr lang="en-US"/>
        </a:p>
      </dgm:t>
    </dgm:pt>
    <dgm:pt modelId="{CB75AE47-D0B6-4506-A85C-02E46AF01A40}" type="sibTrans" cxnId="{DA6BF277-2281-49AE-9292-C1F2999455DD}">
      <dgm:prSet/>
      <dgm:spPr/>
      <dgm:t>
        <a:bodyPr/>
        <a:lstStyle/>
        <a:p>
          <a:endParaRPr lang="en-US"/>
        </a:p>
      </dgm:t>
    </dgm:pt>
    <dgm:pt modelId="{B7B9F7F6-88DD-4FBD-9F33-FA54F8D04FBD}" type="pres">
      <dgm:prSet presAssocID="{2780FA51-5D70-4D77-86F2-EBEB411AF33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B6DDD4-3D1D-418A-A462-F32CD08F9F04}" type="pres">
      <dgm:prSet presAssocID="{2D6E2530-85F7-4F2B-879F-5246859021C9}" presName="root1" presStyleCnt="0"/>
      <dgm:spPr/>
    </dgm:pt>
    <dgm:pt modelId="{B4FAC2AD-F662-4519-BE33-74E139181056}" type="pres">
      <dgm:prSet presAssocID="{2D6E2530-85F7-4F2B-879F-5246859021C9}" presName="LevelOneTextNode" presStyleLbl="node0" presStyleIdx="0" presStyleCnt="1">
        <dgm:presLayoutVars>
          <dgm:chPref val="3"/>
        </dgm:presLayoutVars>
      </dgm:prSet>
      <dgm:spPr/>
    </dgm:pt>
    <dgm:pt modelId="{A106D0CA-DDCB-4068-A1C2-A25F83371543}" type="pres">
      <dgm:prSet presAssocID="{2D6E2530-85F7-4F2B-879F-5246859021C9}" presName="level2hierChild" presStyleCnt="0"/>
      <dgm:spPr/>
    </dgm:pt>
    <dgm:pt modelId="{9761BFF9-E086-440F-A9F1-42E0FA17E141}" type="pres">
      <dgm:prSet presAssocID="{4E274B27-DEAE-4CEF-BA7B-620A0D9121FF}" presName="conn2-1" presStyleLbl="parChTrans1D2" presStyleIdx="0" presStyleCnt="5"/>
      <dgm:spPr/>
    </dgm:pt>
    <dgm:pt modelId="{44832CEE-F3EB-4CF8-8F10-0E7457000561}" type="pres">
      <dgm:prSet presAssocID="{4E274B27-DEAE-4CEF-BA7B-620A0D9121FF}" presName="connTx" presStyleLbl="parChTrans1D2" presStyleIdx="0" presStyleCnt="5"/>
      <dgm:spPr/>
    </dgm:pt>
    <dgm:pt modelId="{C1476F5E-3A68-4EDF-BA16-AE1B02A7874A}" type="pres">
      <dgm:prSet presAssocID="{935CF508-4A5A-45EF-9F13-0D2BEF8D7671}" presName="root2" presStyleCnt="0"/>
      <dgm:spPr/>
    </dgm:pt>
    <dgm:pt modelId="{8D8E5464-B9EF-4F8F-BE60-9839D6700BF1}" type="pres">
      <dgm:prSet presAssocID="{935CF508-4A5A-45EF-9F13-0D2BEF8D7671}" presName="LevelTwoTextNode" presStyleLbl="node2" presStyleIdx="0" presStyleCnt="5">
        <dgm:presLayoutVars>
          <dgm:chPref val="3"/>
        </dgm:presLayoutVars>
      </dgm:prSet>
      <dgm:spPr/>
    </dgm:pt>
    <dgm:pt modelId="{9A481379-7DE5-42CA-9F32-22F5CB634A7F}" type="pres">
      <dgm:prSet presAssocID="{935CF508-4A5A-45EF-9F13-0D2BEF8D7671}" presName="level3hierChild" presStyleCnt="0"/>
      <dgm:spPr/>
    </dgm:pt>
    <dgm:pt modelId="{23D0ECFF-69F6-42BC-9175-77802DE18E74}" type="pres">
      <dgm:prSet presAssocID="{633932A1-34CF-42F1-BA8D-CB6739968A20}" presName="conn2-1" presStyleLbl="parChTrans1D2" presStyleIdx="1" presStyleCnt="5"/>
      <dgm:spPr/>
    </dgm:pt>
    <dgm:pt modelId="{F66293D0-BC8A-47CD-AED3-46196229D9CB}" type="pres">
      <dgm:prSet presAssocID="{633932A1-34CF-42F1-BA8D-CB6739968A20}" presName="connTx" presStyleLbl="parChTrans1D2" presStyleIdx="1" presStyleCnt="5"/>
      <dgm:spPr/>
    </dgm:pt>
    <dgm:pt modelId="{C7AD752A-B41E-429F-AFB7-0FA73B2FDD7B}" type="pres">
      <dgm:prSet presAssocID="{0D1F65F7-923E-4FB0-9030-91C71402F3F2}" presName="root2" presStyleCnt="0"/>
      <dgm:spPr/>
    </dgm:pt>
    <dgm:pt modelId="{E125BB16-B0C6-4C4C-B3EC-BD9458B4562B}" type="pres">
      <dgm:prSet presAssocID="{0D1F65F7-923E-4FB0-9030-91C71402F3F2}" presName="LevelTwoTextNode" presStyleLbl="node2" presStyleIdx="1" presStyleCnt="5">
        <dgm:presLayoutVars>
          <dgm:chPref val="3"/>
        </dgm:presLayoutVars>
      </dgm:prSet>
      <dgm:spPr/>
    </dgm:pt>
    <dgm:pt modelId="{3DEF65BB-5E46-4079-8342-B87CE875204F}" type="pres">
      <dgm:prSet presAssocID="{0D1F65F7-923E-4FB0-9030-91C71402F3F2}" presName="level3hierChild" presStyleCnt="0"/>
      <dgm:spPr/>
    </dgm:pt>
    <dgm:pt modelId="{6EC0430E-8535-47E3-BE56-639743A970F2}" type="pres">
      <dgm:prSet presAssocID="{B8661A87-0919-4B1A-8B82-D6442896226A}" presName="conn2-1" presStyleLbl="parChTrans1D3" presStyleIdx="0" presStyleCnt="6"/>
      <dgm:spPr/>
    </dgm:pt>
    <dgm:pt modelId="{DD8E5A53-F186-4F2B-AA62-3F530FD88D17}" type="pres">
      <dgm:prSet presAssocID="{B8661A87-0919-4B1A-8B82-D6442896226A}" presName="connTx" presStyleLbl="parChTrans1D3" presStyleIdx="0" presStyleCnt="6"/>
      <dgm:spPr/>
    </dgm:pt>
    <dgm:pt modelId="{902A0FCA-FBCF-48E8-AF6B-B47EF8A8ADBB}" type="pres">
      <dgm:prSet presAssocID="{654E662E-702E-4582-9BDE-47FA920E6A7A}" presName="root2" presStyleCnt="0"/>
      <dgm:spPr/>
    </dgm:pt>
    <dgm:pt modelId="{D2FB2464-FD21-4F2E-AF20-D814C617DC78}" type="pres">
      <dgm:prSet presAssocID="{654E662E-702E-4582-9BDE-47FA920E6A7A}" presName="LevelTwoTextNode" presStyleLbl="node3" presStyleIdx="0" presStyleCnt="6">
        <dgm:presLayoutVars>
          <dgm:chPref val="3"/>
        </dgm:presLayoutVars>
      </dgm:prSet>
      <dgm:spPr/>
    </dgm:pt>
    <dgm:pt modelId="{101E9B00-1768-4932-92FB-3CAD3284FBE3}" type="pres">
      <dgm:prSet presAssocID="{654E662E-702E-4582-9BDE-47FA920E6A7A}" presName="level3hierChild" presStyleCnt="0"/>
      <dgm:spPr/>
    </dgm:pt>
    <dgm:pt modelId="{2979DA8F-6DBE-4FB9-AA19-DEACB3E92BEA}" type="pres">
      <dgm:prSet presAssocID="{EFB70408-6994-47F1-A97C-F40455B253E5}" presName="conn2-1" presStyleLbl="parChTrans1D3" presStyleIdx="1" presStyleCnt="6"/>
      <dgm:spPr/>
    </dgm:pt>
    <dgm:pt modelId="{6687856D-8E72-47C6-8D45-146BFAAAD0CE}" type="pres">
      <dgm:prSet presAssocID="{EFB70408-6994-47F1-A97C-F40455B253E5}" presName="connTx" presStyleLbl="parChTrans1D3" presStyleIdx="1" presStyleCnt="6"/>
      <dgm:spPr/>
    </dgm:pt>
    <dgm:pt modelId="{FC6163FA-D051-4959-8C71-528C61A136F4}" type="pres">
      <dgm:prSet presAssocID="{3319F9E4-7313-4418-A81F-C025BF00F1D0}" presName="root2" presStyleCnt="0"/>
      <dgm:spPr/>
    </dgm:pt>
    <dgm:pt modelId="{CE008B14-29FD-4ED0-A2E9-3FCA12585B19}" type="pres">
      <dgm:prSet presAssocID="{3319F9E4-7313-4418-A81F-C025BF00F1D0}" presName="LevelTwoTextNode" presStyleLbl="node3" presStyleIdx="1" presStyleCnt="6">
        <dgm:presLayoutVars>
          <dgm:chPref val="3"/>
        </dgm:presLayoutVars>
      </dgm:prSet>
      <dgm:spPr/>
    </dgm:pt>
    <dgm:pt modelId="{E20761FB-18E8-4386-B790-A2C7A3CFFA9F}" type="pres">
      <dgm:prSet presAssocID="{3319F9E4-7313-4418-A81F-C025BF00F1D0}" presName="level3hierChild" presStyleCnt="0"/>
      <dgm:spPr/>
    </dgm:pt>
    <dgm:pt modelId="{83F9F73E-A68B-408E-B321-43650AC75CA7}" type="pres">
      <dgm:prSet presAssocID="{95B7E926-9A0A-4264-91B4-75CA0DB386F6}" presName="conn2-1" presStyleLbl="parChTrans1D2" presStyleIdx="2" presStyleCnt="5"/>
      <dgm:spPr/>
    </dgm:pt>
    <dgm:pt modelId="{80F8917A-3954-4AC2-910D-C391923BBFBE}" type="pres">
      <dgm:prSet presAssocID="{95B7E926-9A0A-4264-91B4-75CA0DB386F6}" presName="connTx" presStyleLbl="parChTrans1D2" presStyleIdx="2" presStyleCnt="5"/>
      <dgm:spPr/>
    </dgm:pt>
    <dgm:pt modelId="{C7B5618A-3821-4FE4-8DFA-36A971B545DB}" type="pres">
      <dgm:prSet presAssocID="{20F918E9-D16D-45B5-8659-B59CD14D0C39}" presName="root2" presStyleCnt="0"/>
      <dgm:spPr/>
    </dgm:pt>
    <dgm:pt modelId="{8EEF4992-1AD2-4CD6-A8DB-F9F237E4AD76}" type="pres">
      <dgm:prSet presAssocID="{20F918E9-D16D-45B5-8659-B59CD14D0C39}" presName="LevelTwoTextNode" presStyleLbl="node2" presStyleIdx="2" presStyleCnt="5">
        <dgm:presLayoutVars>
          <dgm:chPref val="3"/>
        </dgm:presLayoutVars>
      </dgm:prSet>
      <dgm:spPr/>
    </dgm:pt>
    <dgm:pt modelId="{55BA23C6-CFB3-496B-9C2E-B3E5182AA02D}" type="pres">
      <dgm:prSet presAssocID="{20F918E9-D16D-45B5-8659-B59CD14D0C39}" presName="level3hierChild" presStyleCnt="0"/>
      <dgm:spPr/>
    </dgm:pt>
    <dgm:pt modelId="{FF18F55C-BC05-4A07-853B-119DBC1F986B}" type="pres">
      <dgm:prSet presAssocID="{1F62DCE6-9F38-44BB-B78C-4F37EE1289BE}" presName="conn2-1" presStyleLbl="parChTrans1D3" presStyleIdx="2" presStyleCnt="6"/>
      <dgm:spPr/>
    </dgm:pt>
    <dgm:pt modelId="{C9928ECB-2F45-4913-93D0-20BD96F8DC49}" type="pres">
      <dgm:prSet presAssocID="{1F62DCE6-9F38-44BB-B78C-4F37EE1289BE}" presName="connTx" presStyleLbl="parChTrans1D3" presStyleIdx="2" presStyleCnt="6"/>
      <dgm:spPr/>
    </dgm:pt>
    <dgm:pt modelId="{CE41F819-F4B0-4F44-8234-E7C44E8C56D1}" type="pres">
      <dgm:prSet presAssocID="{BE240E18-5ADE-44E4-A9C8-5937D6BC2EDE}" presName="root2" presStyleCnt="0"/>
      <dgm:spPr/>
    </dgm:pt>
    <dgm:pt modelId="{743C13C3-9DD8-414D-AD8E-426638A459DA}" type="pres">
      <dgm:prSet presAssocID="{BE240E18-5ADE-44E4-A9C8-5937D6BC2EDE}" presName="LevelTwoTextNode" presStyleLbl="node3" presStyleIdx="2" presStyleCnt="6">
        <dgm:presLayoutVars>
          <dgm:chPref val="3"/>
        </dgm:presLayoutVars>
      </dgm:prSet>
      <dgm:spPr/>
    </dgm:pt>
    <dgm:pt modelId="{752B0B29-A92D-4300-B10E-8B859346C3C5}" type="pres">
      <dgm:prSet presAssocID="{BE240E18-5ADE-44E4-A9C8-5937D6BC2EDE}" presName="level3hierChild" presStyleCnt="0"/>
      <dgm:spPr/>
    </dgm:pt>
    <dgm:pt modelId="{8708B88B-7DCC-4A0E-9A76-F96A1431D68E}" type="pres">
      <dgm:prSet presAssocID="{54669911-7CC4-4C2F-BB8E-96591BB0C895}" presName="conn2-1" presStyleLbl="parChTrans1D2" presStyleIdx="3" presStyleCnt="5"/>
      <dgm:spPr/>
    </dgm:pt>
    <dgm:pt modelId="{7EF6A3E3-CB64-4F00-B48C-AB24C745EDC5}" type="pres">
      <dgm:prSet presAssocID="{54669911-7CC4-4C2F-BB8E-96591BB0C895}" presName="connTx" presStyleLbl="parChTrans1D2" presStyleIdx="3" presStyleCnt="5"/>
      <dgm:spPr/>
    </dgm:pt>
    <dgm:pt modelId="{A943315C-984C-4857-805D-4F82C0BA2137}" type="pres">
      <dgm:prSet presAssocID="{6F85FAA8-C41D-4DC8-8304-5FD43EA1BA41}" presName="root2" presStyleCnt="0"/>
      <dgm:spPr/>
    </dgm:pt>
    <dgm:pt modelId="{4256D8B8-B3C8-451D-A052-2FC5DD2779D8}" type="pres">
      <dgm:prSet presAssocID="{6F85FAA8-C41D-4DC8-8304-5FD43EA1BA41}" presName="LevelTwoTextNode" presStyleLbl="node2" presStyleIdx="3" presStyleCnt="5" custLinFactNeighborX="0">
        <dgm:presLayoutVars>
          <dgm:chPref val="3"/>
        </dgm:presLayoutVars>
      </dgm:prSet>
      <dgm:spPr/>
    </dgm:pt>
    <dgm:pt modelId="{F78270A3-B1BA-41C4-9164-6106D063A6D3}" type="pres">
      <dgm:prSet presAssocID="{6F85FAA8-C41D-4DC8-8304-5FD43EA1BA41}" presName="level3hierChild" presStyleCnt="0"/>
      <dgm:spPr/>
    </dgm:pt>
    <dgm:pt modelId="{8C1A51FA-E53D-4ADF-977A-44BC0FEA1B69}" type="pres">
      <dgm:prSet presAssocID="{9A922F78-2439-46A2-955D-11B55D8487CB}" presName="conn2-1" presStyleLbl="parChTrans1D3" presStyleIdx="3" presStyleCnt="6"/>
      <dgm:spPr/>
    </dgm:pt>
    <dgm:pt modelId="{62FAF0E7-3695-4D7E-8FA4-F528CFCA1798}" type="pres">
      <dgm:prSet presAssocID="{9A922F78-2439-46A2-955D-11B55D8487CB}" presName="connTx" presStyleLbl="parChTrans1D3" presStyleIdx="3" presStyleCnt="6"/>
      <dgm:spPr/>
    </dgm:pt>
    <dgm:pt modelId="{8EA7C275-A15F-48A8-9B79-5A24B7011351}" type="pres">
      <dgm:prSet presAssocID="{6E5CD56B-B6F1-4972-A520-2531FEDF43DC}" presName="root2" presStyleCnt="0"/>
      <dgm:spPr/>
    </dgm:pt>
    <dgm:pt modelId="{0BB2FE9E-6636-4878-A6BA-1FAE8234437E}" type="pres">
      <dgm:prSet presAssocID="{6E5CD56B-B6F1-4972-A520-2531FEDF43DC}" presName="LevelTwoTextNode" presStyleLbl="node3" presStyleIdx="3" presStyleCnt="6">
        <dgm:presLayoutVars>
          <dgm:chPref val="3"/>
        </dgm:presLayoutVars>
      </dgm:prSet>
      <dgm:spPr/>
    </dgm:pt>
    <dgm:pt modelId="{0B68658B-FF48-4020-B2EB-FE4701959C78}" type="pres">
      <dgm:prSet presAssocID="{6E5CD56B-B6F1-4972-A520-2531FEDF43DC}" presName="level3hierChild" presStyleCnt="0"/>
      <dgm:spPr/>
    </dgm:pt>
    <dgm:pt modelId="{72BC257D-D5A4-4B4F-89F3-BA73373C6DE3}" type="pres">
      <dgm:prSet presAssocID="{247CC369-E0D3-4485-9CA9-FB8EC8ABDBA3}" presName="conn2-1" presStyleLbl="parChTrans1D4" presStyleIdx="0" presStyleCnt="1"/>
      <dgm:spPr/>
    </dgm:pt>
    <dgm:pt modelId="{31D6E356-1D71-4E77-8E53-5EC5E25A737E}" type="pres">
      <dgm:prSet presAssocID="{247CC369-E0D3-4485-9CA9-FB8EC8ABDBA3}" presName="connTx" presStyleLbl="parChTrans1D4" presStyleIdx="0" presStyleCnt="1"/>
      <dgm:spPr/>
    </dgm:pt>
    <dgm:pt modelId="{73BF4BA1-CE54-4B0C-891B-9CB3C35E9243}" type="pres">
      <dgm:prSet presAssocID="{BCE3588A-5F06-4E90-AB62-CFCE8883EAA9}" presName="root2" presStyleCnt="0"/>
      <dgm:spPr/>
    </dgm:pt>
    <dgm:pt modelId="{1ADD5A65-CFEC-485B-8851-7C0C628DEB3F}" type="pres">
      <dgm:prSet presAssocID="{BCE3588A-5F06-4E90-AB62-CFCE8883EAA9}" presName="LevelTwoTextNode" presStyleLbl="node4" presStyleIdx="0" presStyleCnt="1">
        <dgm:presLayoutVars>
          <dgm:chPref val="3"/>
        </dgm:presLayoutVars>
      </dgm:prSet>
      <dgm:spPr/>
    </dgm:pt>
    <dgm:pt modelId="{7C575C1C-BB51-4DB3-A798-DAE7B38C27CB}" type="pres">
      <dgm:prSet presAssocID="{BCE3588A-5F06-4E90-AB62-CFCE8883EAA9}" presName="level3hierChild" presStyleCnt="0"/>
      <dgm:spPr/>
    </dgm:pt>
    <dgm:pt modelId="{C106572B-3C85-48D1-B5BE-3F795DA32AE6}" type="pres">
      <dgm:prSet presAssocID="{750AD4DE-E2AE-4F1A-95B8-6373D3CDA732}" presName="conn2-1" presStyleLbl="parChTrans1D2" presStyleIdx="4" presStyleCnt="5"/>
      <dgm:spPr/>
    </dgm:pt>
    <dgm:pt modelId="{B62D77A7-4D3D-486D-B06B-2D8A1E8323A5}" type="pres">
      <dgm:prSet presAssocID="{750AD4DE-E2AE-4F1A-95B8-6373D3CDA732}" presName="connTx" presStyleLbl="parChTrans1D2" presStyleIdx="4" presStyleCnt="5"/>
      <dgm:spPr/>
    </dgm:pt>
    <dgm:pt modelId="{D22F54D0-EF5B-4AF8-88B2-765E7369A62A}" type="pres">
      <dgm:prSet presAssocID="{38291B5D-E867-40FC-870A-36BE28EF4353}" presName="root2" presStyleCnt="0"/>
      <dgm:spPr/>
    </dgm:pt>
    <dgm:pt modelId="{3A1105EB-27E5-46A0-8F8E-B637F49150D6}" type="pres">
      <dgm:prSet presAssocID="{38291B5D-E867-40FC-870A-36BE28EF4353}" presName="LevelTwoTextNode" presStyleLbl="node2" presStyleIdx="4" presStyleCnt="5">
        <dgm:presLayoutVars>
          <dgm:chPref val="3"/>
        </dgm:presLayoutVars>
      </dgm:prSet>
      <dgm:spPr/>
    </dgm:pt>
    <dgm:pt modelId="{36D48197-3488-47F7-8E50-08D5531B81EB}" type="pres">
      <dgm:prSet presAssocID="{38291B5D-E867-40FC-870A-36BE28EF4353}" presName="level3hierChild" presStyleCnt="0"/>
      <dgm:spPr/>
    </dgm:pt>
    <dgm:pt modelId="{81479E68-5A59-462D-B9C5-DFC43D7A1A4F}" type="pres">
      <dgm:prSet presAssocID="{44A56638-D11F-4DCA-9542-C516A3BF81D7}" presName="conn2-1" presStyleLbl="parChTrans1D3" presStyleIdx="4" presStyleCnt="6"/>
      <dgm:spPr/>
    </dgm:pt>
    <dgm:pt modelId="{FD1E063D-0F57-45CA-ABDA-7268054739C6}" type="pres">
      <dgm:prSet presAssocID="{44A56638-D11F-4DCA-9542-C516A3BF81D7}" presName="connTx" presStyleLbl="parChTrans1D3" presStyleIdx="4" presStyleCnt="6"/>
      <dgm:spPr/>
    </dgm:pt>
    <dgm:pt modelId="{0A3F8BF4-A287-4E76-AEFA-10AB4B9F4EC4}" type="pres">
      <dgm:prSet presAssocID="{25D80FD4-4661-47AF-A7F7-B541D5D36DBE}" presName="root2" presStyleCnt="0"/>
      <dgm:spPr/>
    </dgm:pt>
    <dgm:pt modelId="{170F600D-14AC-425E-BE04-BE4A09A93F09}" type="pres">
      <dgm:prSet presAssocID="{25D80FD4-4661-47AF-A7F7-B541D5D36DBE}" presName="LevelTwoTextNode" presStyleLbl="node3" presStyleIdx="4" presStyleCnt="6">
        <dgm:presLayoutVars>
          <dgm:chPref val="3"/>
        </dgm:presLayoutVars>
      </dgm:prSet>
      <dgm:spPr/>
    </dgm:pt>
    <dgm:pt modelId="{5C504615-ECC6-4A94-87E9-0B7EB442977B}" type="pres">
      <dgm:prSet presAssocID="{25D80FD4-4661-47AF-A7F7-B541D5D36DBE}" presName="level3hierChild" presStyleCnt="0"/>
      <dgm:spPr/>
    </dgm:pt>
    <dgm:pt modelId="{11DF126D-10B3-441C-A128-23EC26DFCF26}" type="pres">
      <dgm:prSet presAssocID="{8B43B542-764F-446B-9FE7-CC3ABCAF7C17}" presName="conn2-1" presStyleLbl="parChTrans1D3" presStyleIdx="5" presStyleCnt="6"/>
      <dgm:spPr/>
    </dgm:pt>
    <dgm:pt modelId="{6EF9A886-457A-45B7-8A07-C553EF52A13B}" type="pres">
      <dgm:prSet presAssocID="{8B43B542-764F-446B-9FE7-CC3ABCAF7C17}" presName="connTx" presStyleLbl="parChTrans1D3" presStyleIdx="5" presStyleCnt="6"/>
      <dgm:spPr/>
    </dgm:pt>
    <dgm:pt modelId="{F435F67B-84B7-4ABA-A682-D65173F2CDF0}" type="pres">
      <dgm:prSet presAssocID="{583EF962-5C8A-44CC-A9FE-D3B93D32C586}" presName="root2" presStyleCnt="0"/>
      <dgm:spPr/>
    </dgm:pt>
    <dgm:pt modelId="{1C72976C-05BD-4230-84C9-14107BBE003A}" type="pres">
      <dgm:prSet presAssocID="{583EF962-5C8A-44CC-A9FE-D3B93D32C586}" presName="LevelTwoTextNode" presStyleLbl="node3" presStyleIdx="5" presStyleCnt="6">
        <dgm:presLayoutVars>
          <dgm:chPref val="3"/>
        </dgm:presLayoutVars>
      </dgm:prSet>
      <dgm:spPr/>
    </dgm:pt>
    <dgm:pt modelId="{97C4C376-8BAE-40F3-8B40-104157DB7E6F}" type="pres">
      <dgm:prSet presAssocID="{583EF962-5C8A-44CC-A9FE-D3B93D32C586}" presName="level3hierChild" presStyleCnt="0"/>
      <dgm:spPr/>
    </dgm:pt>
  </dgm:ptLst>
  <dgm:cxnLst>
    <dgm:cxn modelId="{00B87F09-3697-4087-8913-8D601A11CF26}" srcId="{2780FA51-5D70-4D77-86F2-EBEB411AF335}" destId="{2D6E2530-85F7-4F2B-879F-5246859021C9}" srcOrd="0" destOrd="0" parTransId="{2E7EFDAB-E02E-413A-8110-295542405B94}" sibTransId="{E6A24967-630F-4FD3-88D6-EA2E550F1958}"/>
    <dgm:cxn modelId="{7364730E-5CA5-41C4-AEAD-6C5146F52AAE}" type="presOf" srcId="{EFB70408-6994-47F1-A97C-F40455B253E5}" destId="{2979DA8F-6DBE-4FB9-AA19-DEACB3E92BEA}" srcOrd="0" destOrd="0" presId="urn:microsoft.com/office/officeart/2005/8/layout/hierarchy2"/>
    <dgm:cxn modelId="{A425EE18-0966-4471-A1CA-E3BED93EBE29}" type="presOf" srcId="{633932A1-34CF-42F1-BA8D-CB6739968A20}" destId="{F66293D0-BC8A-47CD-AED3-46196229D9CB}" srcOrd="1" destOrd="0" presId="urn:microsoft.com/office/officeart/2005/8/layout/hierarchy2"/>
    <dgm:cxn modelId="{C4950119-4D9A-4665-96FB-47F87610B3F0}" type="presOf" srcId="{2D6E2530-85F7-4F2B-879F-5246859021C9}" destId="{B4FAC2AD-F662-4519-BE33-74E139181056}" srcOrd="0" destOrd="0" presId="urn:microsoft.com/office/officeart/2005/8/layout/hierarchy2"/>
    <dgm:cxn modelId="{8F2D7019-BFE2-4617-9699-7B8B7345B7A0}" srcId="{20F918E9-D16D-45B5-8659-B59CD14D0C39}" destId="{BE240E18-5ADE-44E4-A9C8-5937D6BC2EDE}" srcOrd="0" destOrd="0" parTransId="{1F62DCE6-9F38-44BB-B78C-4F37EE1289BE}" sibTransId="{E9468E0D-2DE5-4749-B79F-314F79047008}"/>
    <dgm:cxn modelId="{82D83F30-E161-43DA-AF77-0C432E5DCAC8}" type="presOf" srcId="{750AD4DE-E2AE-4F1A-95B8-6373D3CDA732}" destId="{C106572B-3C85-48D1-B5BE-3F795DA32AE6}" srcOrd="0" destOrd="0" presId="urn:microsoft.com/office/officeart/2005/8/layout/hierarchy2"/>
    <dgm:cxn modelId="{07CC2E31-5B5F-43D3-8016-3DE8E62687E5}" srcId="{2D6E2530-85F7-4F2B-879F-5246859021C9}" destId="{20F918E9-D16D-45B5-8659-B59CD14D0C39}" srcOrd="2" destOrd="0" parTransId="{95B7E926-9A0A-4264-91B4-75CA0DB386F6}" sibTransId="{34AF9234-6E45-4203-AB02-5601D699695B}"/>
    <dgm:cxn modelId="{9834AD34-2B11-4AA7-BD19-91E2BE9B4EFC}" type="presOf" srcId="{44A56638-D11F-4DCA-9542-C516A3BF81D7}" destId="{81479E68-5A59-462D-B9C5-DFC43D7A1A4F}" srcOrd="0" destOrd="0" presId="urn:microsoft.com/office/officeart/2005/8/layout/hierarchy2"/>
    <dgm:cxn modelId="{62BC2B3D-A9F9-4A76-908F-03662338EFA8}" type="presOf" srcId="{3319F9E4-7313-4418-A81F-C025BF00F1D0}" destId="{CE008B14-29FD-4ED0-A2E9-3FCA12585B19}" srcOrd="0" destOrd="0" presId="urn:microsoft.com/office/officeart/2005/8/layout/hierarchy2"/>
    <dgm:cxn modelId="{7B5D203E-9A8F-4663-846B-E131EC349504}" type="presOf" srcId="{38291B5D-E867-40FC-870A-36BE28EF4353}" destId="{3A1105EB-27E5-46A0-8F8E-B637F49150D6}" srcOrd="0" destOrd="0" presId="urn:microsoft.com/office/officeart/2005/8/layout/hierarchy2"/>
    <dgm:cxn modelId="{CAB38840-0DE8-435F-AD9C-1843033A6DFD}" type="presOf" srcId="{20F918E9-D16D-45B5-8659-B59CD14D0C39}" destId="{8EEF4992-1AD2-4CD6-A8DB-F9F237E4AD76}" srcOrd="0" destOrd="0" presId="urn:microsoft.com/office/officeart/2005/8/layout/hierarchy2"/>
    <dgm:cxn modelId="{3529EE40-67AE-41CD-A642-F4092791BDC5}" type="presOf" srcId="{9A922F78-2439-46A2-955D-11B55D8487CB}" destId="{8C1A51FA-E53D-4ADF-977A-44BC0FEA1B69}" srcOrd="0" destOrd="0" presId="urn:microsoft.com/office/officeart/2005/8/layout/hierarchy2"/>
    <dgm:cxn modelId="{1344AC46-253C-447D-8346-02DE631DFB73}" type="presOf" srcId="{633932A1-34CF-42F1-BA8D-CB6739968A20}" destId="{23D0ECFF-69F6-42BC-9175-77802DE18E74}" srcOrd="0" destOrd="0" presId="urn:microsoft.com/office/officeart/2005/8/layout/hierarchy2"/>
    <dgm:cxn modelId="{45965C6B-5C63-4B0B-AC25-4D1352C340D1}" srcId="{2D6E2530-85F7-4F2B-879F-5246859021C9}" destId="{0D1F65F7-923E-4FB0-9030-91C71402F3F2}" srcOrd="1" destOrd="0" parTransId="{633932A1-34CF-42F1-BA8D-CB6739968A20}" sibTransId="{2B2D0BB1-112B-4542-ACC5-BD9BD30D3DDA}"/>
    <dgm:cxn modelId="{C3F1F14B-3514-4476-8C63-565F20C8FD2B}" type="presOf" srcId="{4E274B27-DEAE-4CEF-BA7B-620A0D9121FF}" destId="{44832CEE-F3EB-4CF8-8F10-0E7457000561}" srcOrd="1" destOrd="0" presId="urn:microsoft.com/office/officeart/2005/8/layout/hierarchy2"/>
    <dgm:cxn modelId="{50D5D251-0F96-4723-BB76-9C2C1A77B7D6}" type="presOf" srcId="{9A922F78-2439-46A2-955D-11B55D8487CB}" destId="{62FAF0E7-3695-4D7E-8FA4-F528CFCA1798}" srcOrd="1" destOrd="0" presId="urn:microsoft.com/office/officeart/2005/8/layout/hierarchy2"/>
    <dgm:cxn modelId="{7F6EEA52-B537-401E-BA5E-0CF2ADA3B99F}" type="presOf" srcId="{247CC369-E0D3-4485-9CA9-FB8EC8ABDBA3}" destId="{72BC257D-D5A4-4B4F-89F3-BA73373C6DE3}" srcOrd="0" destOrd="0" presId="urn:microsoft.com/office/officeart/2005/8/layout/hierarchy2"/>
    <dgm:cxn modelId="{07FEDD73-71D5-45D5-953F-8697314EA1E4}" type="presOf" srcId="{6F85FAA8-C41D-4DC8-8304-5FD43EA1BA41}" destId="{4256D8B8-B3C8-451D-A052-2FC5DD2779D8}" srcOrd="0" destOrd="0" presId="urn:microsoft.com/office/officeart/2005/8/layout/hierarchy2"/>
    <dgm:cxn modelId="{67521D57-6FFC-4658-B26E-963EBEAF7BB6}" type="presOf" srcId="{2780FA51-5D70-4D77-86F2-EBEB411AF335}" destId="{B7B9F7F6-88DD-4FBD-9F33-FA54F8D04FBD}" srcOrd="0" destOrd="0" presId="urn:microsoft.com/office/officeart/2005/8/layout/hierarchy2"/>
    <dgm:cxn modelId="{AA139957-AE77-4C2C-9C85-71C402F23E2A}" type="presOf" srcId="{654E662E-702E-4582-9BDE-47FA920E6A7A}" destId="{D2FB2464-FD21-4F2E-AF20-D814C617DC78}" srcOrd="0" destOrd="0" presId="urn:microsoft.com/office/officeart/2005/8/layout/hierarchy2"/>
    <dgm:cxn modelId="{DA6BF277-2281-49AE-9292-C1F2999455DD}" srcId="{38291B5D-E867-40FC-870A-36BE28EF4353}" destId="{583EF962-5C8A-44CC-A9FE-D3B93D32C586}" srcOrd="1" destOrd="0" parTransId="{8B43B542-764F-446B-9FE7-CC3ABCAF7C17}" sibTransId="{CB75AE47-D0B6-4506-A85C-02E46AF01A40}"/>
    <dgm:cxn modelId="{2612487A-519F-41D0-81FC-A7ADC1779FD4}" type="presOf" srcId="{B8661A87-0919-4B1A-8B82-D6442896226A}" destId="{DD8E5A53-F186-4F2B-AA62-3F530FD88D17}" srcOrd="1" destOrd="0" presId="urn:microsoft.com/office/officeart/2005/8/layout/hierarchy2"/>
    <dgm:cxn modelId="{FD598081-5657-481E-A640-318D3CFBDD7D}" type="presOf" srcId="{95B7E926-9A0A-4264-91B4-75CA0DB386F6}" destId="{80F8917A-3954-4AC2-910D-C391923BBFBE}" srcOrd="1" destOrd="0" presId="urn:microsoft.com/office/officeart/2005/8/layout/hierarchy2"/>
    <dgm:cxn modelId="{EC630985-5F87-4D1A-B696-7A17381BA9DA}" type="presOf" srcId="{8B43B542-764F-446B-9FE7-CC3ABCAF7C17}" destId="{11DF126D-10B3-441C-A128-23EC26DFCF26}" srcOrd="0" destOrd="0" presId="urn:microsoft.com/office/officeart/2005/8/layout/hierarchy2"/>
    <dgm:cxn modelId="{3AD40487-E2EB-422B-968D-865E9375470F}" srcId="{0D1F65F7-923E-4FB0-9030-91C71402F3F2}" destId="{3319F9E4-7313-4418-A81F-C025BF00F1D0}" srcOrd="1" destOrd="0" parTransId="{EFB70408-6994-47F1-A97C-F40455B253E5}" sibTransId="{83A9B42A-C31E-48A8-AD6D-F2946C75FD0C}"/>
    <dgm:cxn modelId="{75E66C87-87FA-4614-A8A7-44562684FC06}" type="presOf" srcId="{54669911-7CC4-4C2F-BB8E-96591BB0C895}" destId="{8708B88B-7DCC-4A0E-9A76-F96A1431D68E}" srcOrd="0" destOrd="0" presId="urn:microsoft.com/office/officeart/2005/8/layout/hierarchy2"/>
    <dgm:cxn modelId="{3F2BF587-7BC7-4293-8426-2A5469991164}" type="presOf" srcId="{BCE3588A-5F06-4E90-AB62-CFCE8883EAA9}" destId="{1ADD5A65-CFEC-485B-8851-7C0C628DEB3F}" srcOrd="0" destOrd="0" presId="urn:microsoft.com/office/officeart/2005/8/layout/hierarchy2"/>
    <dgm:cxn modelId="{6C78DA8D-054C-4DB3-B877-65255489D99D}" type="presOf" srcId="{44A56638-D11F-4DCA-9542-C516A3BF81D7}" destId="{FD1E063D-0F57-45CA-ABDA-7268054739C6}" srcOrd="1" destOrd="0" presId="urn:microsoft.com/office/officeart/2005/8/layout/hierarchy2"/>
    <dgm:cxn modelId="{4632B78E-F8EE-481F-9D92-1C06F1D6DE25}" type="presOf" srcId="{4E274B27-DEAE-4CEF-BA7B-620A0D9121FF}" destId="{9761BFF9-E086-440F-A9F1-42E0FA17E141}" srcOrd="0" destOrd="0" presId="urn:microsoft.com/office/officeart/2005/8/layout/hierarchy2"/>
    <dgm:cxn modelId="{1CC32A8F-B727-4D30-8169-97B0032748AC}" type="presOf" srcId="{BE240E18-5ADE-44E4-A9C8-5937D6BC2EDE}" destId="{743C13C3-9DD8-414D-AD8E-426638A459DA}" srcOrd="0" destOrd="0" presId="urn:microsoft.com/office/officeart/2005/8/layout/hierarchy2"/>
    <dgm:cxn modelId="{E8F5E89E-A18A-4296-86A2-6897583C9251}" srcId="{0D1F65F7-923E-4FB0-9030-91C71402F3F2}" destId="{654E662E-702E-4582-9BDE-47FA920E6A7A}" srcOrd="0" destOrd="0" parTransId="{B8661A87-0919-4B1A-8B82-D6442896226A}" sibTransId="{DE114A81-19EA-4D62-B58A-164D09A73348}"/>
    <dgm:cxn modelId="{035721A0-69F2-43B4-B665-BF378EFA40CB}" type="presOf" srcId="{0D1F65F7-923E-4FB0-9030-91C71402F3F2}" destId="{E125BB16-B0C6-4C4C-B3EC-BD9458B4562B}" srcOrd="0" destOrd="0" presId="urn:microsoft.com/office/officeart/2005/8/layout/hierarchy2"/>
    <dgm:cxn modelId="{E12DA4A2-B81E-4BA6-95D7-6E784D96DE8F}" srcId="{2D6E2530-85F7-4F2B-879F-5246859021C9}" destId="{6F85FAA8-C41D-4DC8-8304-5FD43EA1BA41}" srcOrd="3" destOrd="0" parTransId="{54669911-7CC4-4C2F-BB8E-96591BB0C895}" sibTransId="{5CA22019-46A1-4018-8C55-6A6AF4BC7B57}"/>
    <dgm:cxn modelId="{3ED93EA9-2851-49F8-85A6-12C9784DB950}" srcId="{2D6E2530-85F7-4F2B-879F-5246859021C9}" destId="{38291B5D-E867-40FC-870A-36BE28EF4353}" srcOrd="4" destOrd="0" parTransId="{750AD4DE-E2AE-4F1A-95B8-6373D3CDA732}" sibTransId="{59AF998A-EF37-444E-A52B-2F28AD90A660}"/>
    <dgm:cxn modelId="{FCE06EA9-6E74-448C-925B-5376341AF115}" type="presOf" srcId="{95B7E926-9A0A-4264-91B4-75CA0DB386F6}" destId="{83F9F73E-A68B-408E-B321-43650AC75CA7}" srcOrd="0" destOrd="0" presId="urn:microsoft.com/office/officeart/2005/8/layout/hierarchy2"/>
    <dgm:cxn modelId="{6C272BB3-37C1-403C-A0F4-0C812077E909}" type="presOf" srcId="{8B43B542-764F-446B-9FE7-CC3ABCAF7C17}" destId="{6EF9A886-457A-45B7-8A07-C553EF52A13B}" srcOrd="1" destOrd="0" presId="urn:microsoft.com/office/officeart/2005/8/layout/hierarchy2"/>
    <dgm:cxn modelId="{F27619B5-E843-4401-824E-083FF26EE10C}" type="presOf" srcId="{EFB70408-6994-47F1-A97C-F40455B253E5}" destId="{6687856D-8E72-47C6-8D45-146BFAAAD0CE}" srcOrd="1" destOrd="0" presId="urn:microsoft.com/office/officeart/2005/8/layout/hierarchy2"/>
    <dgm:cxn modelId="{6BCA1BB7-F961-4F51-ADBB-0D1553EE3FBF}" srcId="{2D6E2530-85F7-4F2B-879F-5246859021C9}" destId="{935CF508-4A5A-45EF-9F13-0D2BEF8D7671}" srcOrd="0" destOrd="0" parTransId="{4E274B27-DEAE-4CEF-BA7B-620A0D9121FF}" sibTransId="{E3FC8E38-DF16-4249-8122-4FCFC8ABADB5}"/>
    <dgm:cxn modelId="{98E2FABB-FFFF-46C8-A98D-91C5575FE3A7}" type="presOf" srcId="{583EF962-5C8A-44CC-A9FE-D3B93D32C586}" destId="{1C72976C-05BD-4230-84C9-14107BBE003A}" srcOrd="0" destOrd="0" presId="urn:microsoft.com/office/officeart/2005/8/layout/hierarchy2"/>
    <dgm:cxn modelId="{BB976BBE-0290-415C-9395-24164021D582}" type="presOf" srcId="{1F62DCE6-9F38-44BB-B78C-4F37EE1289BE}" destId="{FF18F55C-BC05-4A07-853B-119DBC1F986B}" srcOrd="0" destOrd="0" presId="urn:microsoft.com/office/officeart/2005/8/layout/hierarchy2"/>
    <dgm:cxn modelId="{8849C2C3-1C0D-47E3-825E-F5E201977EE7}" srcId="{6E5CD56B-B6F1-4972-A520-2531FEDF43DC}" destId="{BCE3588A-5F06-4E90-AB62-CFCE8883EAA9}" srcOrd="0" destOrd="0" parTransId="{247CC369-E0D3-4485-9CA9-FB8EC8ABDBA3}" sibTransId="{BC614239-BD70-4CD9-8570-6C9139239C90}"/>
    <dgm:cxn modelId="{08CA7BCA-490E-45AC-BD91-89CC15A2C145}" type="presOf" srcId="{935CF508-4A5A-45EF-9F13-0D2BEF8D7671}" destId="{8D8E5464-B9EF-4F8F-BE60-9839D6700BF1}" srcOrd="0" destOrd="0" presId="urn:microsoft.com/office/officeart/2005/8/layout/hierarchy2"/>
    <dgm:cxn modelId="{3CD2EBD6-086E-4EBC-94C4-9437BCC30EB6}" type="presOf" srcId="{54669911-7CC4-4C2F-BB8E-96591BB0C895}" destId="{7EF6A3E3-CB64-4F00-B48C-AB24C745EDC5}" srcOrd="1" destOrd="0" presId="urn:microsoft.com/office/officeart/2005/8/layout/hierarchy2"/>
    <dgm:cxn modelId="{294645D7-0CC7-4F66-80D9-0AA2C8DFCB72}" type="presOf" srcId="{B8661A87-0919-4B1A-8B82-D6442896226A}" destId="{6EC0430E-8535-47E3-BE56-639743A970F2}" srcOrd="0" destOrd="0" presId="urn:microsoft.com/office/officeart/2005/8/layout/hierarchy2"/>
    <dgm:cxn modelId="{BFCCCCE1-936D-478F-A770-AC1956EE8BCF}" srcId="{6F85FAA8-C41D-4DC8-8304-5FD43EA1BA41}" destId="{6E5CD56B-B6F1-4972-A520-2531FEDF43DC}" srcOrd="0" destOrd="0" parTransId="{9A922F78-2439-46A2-955D-11B55D8487CB}" sibTransId="{1A43B797-2380-4481-81CE-59AD8892334E}"/>
    <dgm:cxn modelId="{EA1900F2-B901-42E1-B7C8-4FA7B001037E}" srcId="{38291B5D-E867-40FC-870A-36BE28EF4353}" destId="{25D80FD4-4661-47AF-A7F7-B541D5D36DBE}" srcOrd="0" destOrd="0" parTransId="{44A56638-D11F-4DCA-9542-C516A3BF81D7}" sibTransId="{2A643662-EB55-41FA-AB89-4F499A20F574}"/>
    <dgm:cxn modelId="{4CD106F2-45AF-4694-B861-C9FE241F710F}" type="presOf" srcId="{6E5CD56B-B6F1-4972-A520-2531FEDF43DC}" destId="{0BB2FE9E-6636-4878-A6BA-1FAE8234437E}" srcOrd="0" destOrd="0" presId="urn:microsoft.com/office/officeart/2005/8/layout/hierarchy2"/>
    <dgm:cxn modelId="{1F338AF2-FFCF-431A-9D11-A5DB8EAA6D37}" type="presOf" srcId="{750AD4DE-E2AE-4F1A-95B8-6373D3CDA732}" destId="{B62D77A7-4D3D-486D-B06B-2D8A1E8323A5}" srcOrd="1" destOrd="0" presId="urn:microsoft.com/office/officeart/2005/8/layout/hierarchy2"/>
    <dgm:cxn modelId="{857AE9F4-A44F-43E7-B80C-9BC65C9C0E83}" type="presOf" srcId="{247CC369-E0D3-4485-9CA9-FB8EC8ABDBA3}" destId="{31D6E356-1D71-4E77-8E53-5EC5E25A737E}" srcOrd="1" destOrd="0" presId="urn:microsoft.com/office/officeart/2005/8/layout/hierarchy2"/>
    <dgm:cxn modelId="{941032FC-1D18-4C40-A6A2-7FFBF7295E6E}" type="presOf" srcId="{25D80FD4-4661-47AF-A7F7-B541D5D36DBE}" destId="{170F600D-14AC-425E-BE04-BE4A09A93F09}" srcOrd="0" destOrd="0" presId="urn:microsoft.com/office/officeart/2005/8/layout/hierarchy2"/>
    <dgm:cxn modelId="{96E245FE-F367-4E29-AF6D-FDE1F910DFBA}" type="presOf" srcId="{1F62DCE6-9F38-44BB-B78C-4F37EE1289BE}" destId="{C9928ECB-2F45-4913-93D0-20BD96F8DC49}" srcOrd="1" destOrd="0" presId="urn:microsoft.com/office/officeart/2005/8/layout/hierarchy2"/>
    <dgm:cxn modelId="{280FA4CD-6A8C-4FA8-A1FF-68420E5A7B6D}" type="presParOf" srcId="{B7B9F7F6-88DD-4FBD-9F33-FA54F8D04FBD}" destId="{BEB6DDD4-3D1D-418A-A462-F32CD08F9F04}" srcOrd="0" destOrd="0" presId="urn:microsoft.com/office/officeart/2005/8/layout/hierarchy2"/>
    <dgm:cxn modelId="{23F1DD74-E822-446F-9117-A858174A90DE}" type="presParOf" srcId="{BEB6DDD4-3D1D-418A-A462-F32CD08F9F04}" destId="{B4FAC2AD-F662-4519-BE33-74E139181056}" srcOrd="0" destOrd="0" presId="urn:microsoft.com/office/officeart/2005/8/layout/hierarchy2"/>
    <dgm:cxn modelId="{F9E06DED-CE6A-4BB5-B4DD-587B856AC8C5}" type="presParOf" srcId="{BEB6DDD4-3D1D-418A-A462-F32CD08F9F04}" destId="{A106D0CA-DDCB-4068-A1C2-A25F83371543}" srcOrd="1" destOrd="0" presId="urn:microsoft.com/office/officeart/2005/8/layout/hierarchy2"/>
    <dgm:cxn modelId="{6F9A14D6-AB13-40E2-9CAE-EA76257DA13F}" type="presParOf" srcId="{A106D0CA-DDCB-4068-A1C2-A25F83371543}" destId="{9761BFF9-E086-440F-A9F1-42E0FA17E141}" srcOrd="0" destOrd="0" presId="urn:microsoft.com/office/officeart/2005/8/layout/hierarchy2"/>
    <dgm:cxn modelId="{92218207-AAE0-4A62-9DAB-5C54A1DCD08C}" type="presParOf" srcId="{9761BFF9-E086-440F-A9F1-42E0FA17E141}" destId="{44832CEE-F3EB-4CF8-8F10-0E7457000561}" srcOrd="0" destOrd="0" presId="urn:microsoft.com/office/officeart/2005/8/layout/hierarchy2"/>
    <dgm:cxn modelId="{DFA0682F-74CB-4914-9B25-4954B57DA7D6}" type="presParOf" srcId="{A106D0CA-DDCB-4068-A1C2-A25F83371543}" destId="{C1476F5E-3A68-4EDF-BA16-AE1B02A7874A}" srcOrd="1" destOrd="0" presId="urn:microsoft.com/office/officeart/2005/8/layout/hierarchy2"/>
    <dgm:cxn modelId="{B4C66148-ED4E-4139-B9A0-ACC05C7D0C1B}" type="presParOf" srcId="{C1476F5E-3A68-4EDF-BA16-AE1B02A7874A}" destId="{8D8E5464-B9EF-4F8F-BE60-9839D6700BF1}" srcOrd="0" destOrd="0" presId="urn:microsoft.com/office/officeart/2005/8/layout/hierarchy2"/>
    <dgm:cxn modelId="{822AC311-AC25-43E9-AF2B-4AE331BDD4FD}" type="presParOf" srcId="{C1476F5E-3A68-4EDF-BA16-AE1B02A7874A}" destId="{9A481379-7DE5-42CA-9F32-22F5CB634A7F}" srcOrd="1" destOrd="0" presId="urn:microsoft.com/office/officeart/2005/8/layout/hierarchy2"/>
    <dgm:cxn modelId="{17A5AE8A-C8AF-4B12-98A5-E0275D38F7EB}" type="presParOf" srcId="{A106D0CA-DDCB-4068-A1C2-A25F83371543}" destId="{23D0ECFF-69F6-42BC-9175-77802DE18E74}" srcOrd="2" destOrd="0" presId="urn:microsoft.com/office/officeart/2005/8/layout/hierarchy2"/>
    <dgm:cxn modelId="{922D6124-A911-462B-A512-EE0F9146EFCE}" type="presParOf" srcId="{23D0ECFF-69F6-42BC-9175-77802DE18E74}" destId="{F66293D0-BC8A-47CD-AED3-46196229D9CB}" srcOrd="0" destOrd="0" presId="urn:microsoft.com/office/officeart/2005/8/layout/hierarchy2"/>
    <dgm:cxn modelId="{01FC6F2C-EA46-438B-8F8D-E33019383E87}" type="presParOf" srcId="{A106D0CA-DDCB-4068-A1C2-A25F83371543}" destId="{C7AD752A-B41E-429F-AFB7-0FA73B2FDD7B}" srcOrd="3" destOrd="0" presId="urn:microsoft.com/office/officeart/2005/8/layout/hierarchy2"/>
    <dgm:cxn modelId="{4461AA4A-D041-4060-B925-910CA715EC8A}" type="presParOf" srcId="{C7AD752A-B41E-429F-AFB7-0FA73B2FDD7B}" destId="{E125BB16-B0C6-4C4C-B3EC-BD9458B4562B}" srcOrd="0" destOrd="0" presId="urn:microsoft.com/office/officeart/2005/8/layout/hierarchy2"/>
    <dgm:cxn modelId="{ED72ADEA-71A4-4463-A881-2693F219732E}" type="presParOf" srcId="{C7AD752A-B41E-429F-AFB7-0FA73B2FDD7B}" destId="{3DEF65BB-5E46-4079-8342-B87CE875204F}" srcOrd="1" destOrd="0" presId="urn:microsoft.com/office/officeart/2005/8/layout/hierarchy2"/>
    <dgm:cxn modelId="{B134B95F-4CB3-4245-9E48-91C02FE176AA}" type="presParOf" srcId="{3DEF65BB-5E46-4079-8342-B87CE875204F}" destId="{6EC0430E-8535-47E3-BE56-639743A970F2}" srcOrd="0" destOrd="0" presId="urn:microsoft.com/office/officeart/2005/8/layout/hierarchy2"/>
    <dgm:cxn modelId="{8E8C97CA-F26C-414B-AB42-8087E3EE092C}" type="presParOf" srcId="{6EC0430E-8535-47E3-BE56-639743A970F2}" destId="{DD8E5A53-F186-4F2B-AA62-3F530FD88D17}" srcOrd="0" destOrd="0" presId="urn:microsoft.com/office/officeart/2005/8/layout/hierarchy2"/>
    <dgm:cxn modelId="{BEC20452-F3EA-4E3A-B297-13B2052541DA}" type="presParOf" srcId="{3DEF65BB-5E46-4079-8342-B87CE875204F}" destId="{902A0FCA-FBCF-48E8-AF6B-B47EF8A8ADBB}" srcOrd="1" destOrd="0" presId="urn:microsoft.com/office/officeart/2005/8/layout/hierarchy2"/>
    <dgm:cxn modelId="{BC6A1C00-8955-43B5-8347-E717FCF133F6}" type="presParOf" srcId="{902A0FCA-FBCF-48E8-AF6B-B47EF8A8ADBB}" destId="{D2FB2464-FD21-4F2E-AF20-D814C617DC78}" srcOrd="0" destOrd="0" presId="urn:microsoft.com/office/officeart/2005/8/layout/hierarchy2"/>
    <dgm:cxn modelId="{C5B75CF5-E43F-4E6E-AF4B-A42DB4E1EFD1}" type="presParOf" srcId="{902A0FCA-FBCF-48E8-AF6B-B47EF8A8ADBB}" destId="{101E9B00-1768-4932-92FB-3CAD3284FBE3}" srcOrd="1" destOrd="0" presId="urn:microsoft.com/office/officeart/2005/8/layout/hierarchy2"/>
    <dgm:cxn modelId="{55C363B1-0998-4214-A015-C184B81FB071}" type="presParOf" srcId="{3DEF65BB-5E46-4079-8342-B87CE875204F}" destId="{2979DA8F-6DBE-4FB9-AA19-DEACB3E92BEA}" srcOrd="2" destOrd="0" presId="urn:microsoft.com/office/officeart/2005/8/layout/hierarchy2"/>
    <dgm:cxn modelId="{2F352197-0C1A-4998-A9EB-83493339327D}" type="presParOf" srcId="{2979DA8F-6DBE-4FB9-AA19-DEACB3E92BEA}" destId="{6687856D-8E72-47C6-8D45-146BFAAAD0CE}" srcOrd="0" destOrd="0" presId="urn:microsoft.com/office/officeart/2005/8/layout/hierarchy2"/>
    <dgm:cxn modelId="{4AF76562-1E1A-42BE-BE39-784C3859DD8B}" type="presParOf" srcId="{3DEF65BB-5E46-4079-8342-B87CE875204F}" destId="{FC6163FA-D051-4959-8C71-528C61A136F4}" srcOrd="3" destOrd="0" presId="urn:microsoft.com/office/officeart/2005/8/layout/hierarchy2"/>
    <dgm:cxn modelId="{43549F78-EABB-421F-A5B0-47C0D8755DB4}" type="presParOf" srcId="{FC6163FA-D051-4959-8C71-528C61A136F4}" destId="{CE008B14-29FD-4ED0-A2E9-3FCA12585B19}" srcOrd="0" destOrd="0" presId="urn:microsoft.com/office/officeart/2005/8/layout/hierarchy2"/>
    <dgm:cxn modelId="{BFDE5AC4-CA2C-4DA9-B7F8-45A899F45506}" type="presParOf" srcId="{FC6163FA-D051-4959-8C71-528C61A136F4}" destId="{E20761FB-18E8-4386-B790-A2C7A3CFFA9F}" srcOrd="1" destOrd="0" presId="urn:microsoft.com/office/officeart/2005/8/layout/hierarchy2"/>
    <dgm:cxn modelId="{E5F23DCB-7C16-4926-9C2B-97651ABCECD4}" type="presParOf" srcId="{A106D0CA-DDCB-4068-A1C2-A25F83371543}" destId="{83F9F73E-A68B-408E-B321-43650AC75CA7}" srcOrd="4" destOrd="0" presId="urn:microsoft.com/office/officeart/2005/8/layout/hierarchy2"/>
    <dgm:cxn modelId="{AA3DD351-6D34-49DD-B5AA-858176926E09}" type="presParOf" srcId="{83F9F73E-A68B-408E-B321-43650AC75CA7}" destId="{80F8917A-3954-4AC2-910D-C391923BBFBE}" srcOrd="0" destOrd="0" presId="urn:microsoft.com/office/officeart/2005/8/layout/hierarchy2"/>
    <dgm:cxn modelId="{8BEEB04F-DBD8-4347-BE29-DA59B86DEFCA}" type="presParOf" srcId="{A106D0CA-DDCB-4068-A1C2-A25F83371543}" destId="{C7B5618A-3821-4FE4-8DFA-36A971B545DB}" srcOrd="5" destOrd="0" presId="urn:microsoft.com/office/officeart/2005/8/layout/hierarchy2"/>
    <dgm:cxn modelId="{4A8C88B5-3FBD-4477-AEFF-0DE06EABBAB4}" type="presParOf" srcId="{C7B5618A-3821-4FE4-8DFA-36A971B545DB}" destId="{8EEF4992-1AD2-4CD6-A8DB-F9F237E4AD76}" srcOrd="0" destOrd="0" presId="urn:microsoft.com/office/officeart/2005/8/layout/hierarchy2"/>
    <dgm:cxn modelId="{9F98AFAE-C9D9-4F2A-8E11-3D706792DA75}" type="presParOf" srcId="{C7B5618A-3821-4FE4-8DFA-36A971B545DB}" destId="{55BA23C6-CFB3-496B-9C2E-B3E5182AA02D}" srcOrd="1" destOrd="0" presId="urn:microsoft.com/office/officeart/2005/8/layout/hierarchy2"/>
    <dgm:cxn modelId="{51B0A97E-B28D-409B-A128-983E98C25E3F}" type="presParOf" srcId="{55BA23C6-CFB3-496B-9C2E-B3E5182AA02D}" destId="{FF18F55C-BC05-4A07-853B-119DBC1F986B}" srcOrd="0" destOrd="0" presId="urn:microsoft.com/office/officeart/2005/8/layout/hierarchy2"/>
    <dgm:cxn modelId="{2407C42C-A3B9-40E8-B83A-EC4716A3660D}" type="presParOf" srcId="{FF18F55C-BC05-4A07-853B-119DBC1F986B}" destId="{C9928ECB-2F45-4913-93D0-20BD96F8DC49}" srcOrd="0" destOrd="0" presId="urn:microsoft.com/office/officeart/2005/8/layout/hierarchy2"/>
    <dgm:cxn modelId="{B7BFFC42-B6F7-4A7C-89D7-72D2B898165F}" type="presParOf" srcId="{55BA23C6-CFB3-496B-9C2E-B3E5182AA02D}" destId="{CE41F819-F4B0-4F44-8234-E7C44E8C56D1}" srcOrd="1" destOrd="0" presId="urn:microsoft.com/office/officeart/2005/8/layout/hierarchy2"/>
    <dgm:cxn modelId="{C3FCB092-2BFB-487E-9F58-3B30A4D0797B}" type="presParOf" srcId="{CE41F819-F4B0-4F44-8234-E7C44E8C56D1}" destId="{743C13C3-9DD8-414D-AD8E-426638A459DA}" srcOrd="0" destOrd="0" presId="urn:microsoft.com/office/officeart/2005/8/layout/hierarchy2"/>
    <dgm:cxn modelId="{71C7E7D8-2772-4BE7-BB4A-6FF16EA61FA0}" type="presParOf" srcId="{CE41F819-F4B0-4F44-8234-E7C44E8C56D1}" destId="{752B0B29-A92D-4300-B10E-8B859346C3C5}" srcOrd="1" destOrd="0" presId="urn:microsoft.com/office/officeart/2005/8/layout/hierarchy2"/>
    <dgm:cxn modelId="{C3B19040-1FBC-4FCE-9BF0-44D0A614073E}" type="presParOf" srcId="{A106D0CA-DDCB-4068-A1C2-A25F83371543}" destId="{8708B88B-7DCC-4A0E-9A76-F96A1431D68E}" srcOrd="6" destOrd="0" presId="urn:microsoft.com/office/officeart/2005/8/layout/hierarchy2"/>
    <dgm:cxn modelId="{5BD500B4-71E3-4718-B3F4-E9CF7F1924DD}" type="presParOf" srcId="{8708B88B-7DCC-4A0E-9A76-F96A1431D68E}" destId="{7EF6A3E3-CB64-4F00-B48C-AB24C745EDC5}" srcOrd="0" destOrd="0" presId="urn:microsoft.com/office/officeart/2005/8/layout/hierarchy2"/>
    <dgm:cxn modelId="{46C95849-9330-46E5-8573-0022583C80D0}" type="presParOf" srcId="{A106D0CA-DDCB-4068-A1C2-A25F83371543}" destId="{A943315C-984C-4857-805D-4F82C0BA2137}" srcOrd="7" destOrd="0" presId="urn:microsoft.com/office/officeart/2005/8/layout/hierarchy2"/>
    <dgm:cxn modelId="{57E8FCC9-9447-45B0-A0A6-AFE688168C9D}" type="presParOf" srcId="{A943315C-984C-4857-805D-4F82C0BA2137}" destId="{4256D8B8-B3C8-451D-A052-2FC5DD2779D8}" srcOrd="0" destOrd="0" presId="urn:microsoft.com/office/officeart/2005/8/layout/hierarchy2"/>
    <dgm:cxn modelId="{D9940A9B-ADFA-4DF3-9C84-B160944B9C52}" type="presParOf" srcId="{A943315C-984C-4857-805D-4F82C0BA2137}" destId="{F78270A3-B1BA-41C4-9164-6106D063A6D3}" srcOrd="1" destOrd="0" presId="urn:microsoft.com/office/officeart/2005/8/layout/hierarchy2"/>
    <dgm:cxn modelId="{9EBD388B-E0A5-485B-81B8-E76C56342D68}" type="presParOf" srcId="{F78270A3-B1BA-41C4-9164-6106D063A6D3}" destId="{8C1A51FA-E53D-4ADF-977A-44BC0FEA1B69}" srcOrd="0" destOrd="0" presId="urn:microsoft.com/office/officeart/2005/8/layout/hierarchy2"/>
    <dgm:cxn modelId="{F0158DCD-7248-4841-8BA7-3C6B95302311}" type="presParOf" srcId="{8C1A51FA-E53D-4ADF-977A-44BC0FEA1B69}" destId="{62FAF0E7-3695-4D7E-8FA4-F528CFCA1798}" srcOrd="0" destOrd="0" presId="urn:microsoft.com/office/officeart/2005/8/layout/hierarchy2"/>
    <dgm:cxn modelId="{5094CA78-F1A1-4185-9489-783B082331ED}" type="presParOf" srcId="{F78270A3-B1BA-41C4-9164-6106D063A6D3}" destId="{8EA7C275-A15F-48A8-9B79-5A24B7011351}" srcOrd="1" destOrd="0" presId="urn:microsoft.com/office/officeart/2005/8/layout/hierarchy2"/>
    <dgm:cxn modelId="{3ADBC91F-9723-4CA3-8AA4-7725E5EE2FC6}" type="presParOf" srcId="{8EA7C275-A15F-48A8-9B79-5A24B7011351}" destId="{0BB2FE9E-6636-4878-A6BA-1FAE8234437E}" srcOrd="0" destOrd="0" presId="urn:microsoft.com/office/officeart/2005/8/layout/hierarchy2"/>
    <dgm:cxn modelId="{A75CADD4-E98C-4EBA-95D3-5944AC2784C8}" type="presParOf" srcId="{8EA7C275-A15F-48A8-9B79-5A24B7011351}" destId="{0B68658B-FF48-4020-B2EB-FE4701959C78}" srcOrd="1" destOrd="0" presId="urn:microsoft.com/office/officeart/2005/8/layout/hierarchy2"/>
    <dgm:cxn modelId="{476AD378-39C4-4D42-BF0B-6E21DD237BB9}" type="presParOf" srcId="{0B68658B-FF48-4020-B2EB-FE4701959C78}" destId="{72BC257D-D5A4-4B4F-89F3-BA73373C6DE3}" srcOrd="0" destOrd="0" presId="urn:microsoft.com/office/officeart/2005/8/layout/hierarchy2"/>
    <dgm:cxn modelId="{60A4FC6F-D239-4C43-AEAF-EF2BA13A0BF0}" type="presParOf" srcId="{72BC257D-D5A4-4B4F-89F3-BA73373C6DE3}" destId="{31D6E356-1D71-4E77-8E53-5EC5E25A737E}" srcOrd="0" destOrd="0" presId="urn:microsoft.com/office/officeart/2005/8/layout/hierarchy2"/>
    <dgm:cxn modelId="{C5C8B838-37D2-4B91-93F1-7445F158BFB4}" type="presParOf" srcId="{0B68658B-FF48-4020-B2EB-FE4701959C78}" destId="{73BF4BA1-CE54-4B0C-891B-9CB3C35E9243}" srcOrd="1" destOrd="0" presId="urn:microsoft.com/office/officeart/2005/8/layout/hierarchy2"/>
    <dgm:cxn modelId="{01D27C84-851F-491D-86C4-0D33E9770862}" type="presParOf" srcId="{73BF4BA1-CE54-4B0C-891B-9CB3C35E9243}" destId="{1ADD5A65-CFEC-485B-8851-7C0C628DEB3F}" srcOrd="0" destOrd="0" presId="urn:microsoft.com/office/officeart/2005/8/layout/hierarchy2"/>
    <dgm:cxn modelId="{5CEB3353-BAE5-463D-9127-5EEB7CE602F6}" type="presParOf" srcId="{73BF4BA1-CE54-4B0C-891B-9CB3C35E9243}" destId="{7C575C1C-BB51-4DB3-A798-DAE7B38C27CB}" srcOrd="1" destOrd="0" presId="urn:microsoft.com/office/officeart/2005/8/layout/hierarchy2"/>
    <dgm:cxn modelId="{12445CA2-706D-4D84-90A9-2250ECBC5481}" type="presParOf" srcId="{A106D0CA-DDCB-4068-A1C2-A25F83371543}" destId="{C106572B-3C85-48D1-B5BE-3F795DA32AE6}" srcOrd="8" destOrd="0" presId="urn:microsoft.com/office/officeart/2005/8/layout/hierarchy2"/>
    <dgm:cxn modelId="{F40DFF11-9081-4454-AD18-B526479FE0B2}" type="presParOf" srcId="{C106572B-3C85-48D1-B5BE-3F795DA32AE6}" destId="{B62D77A7-4D3D-486D-B06B-2D8A1E8323A5}" srcOrd="0" destOrd="0" presId="urn:microsoft.com/office/officeart/2005/8/layout/hierarchy2"/>
    <dgm:cxn modelId="{AEB0841C-8F28-437C-B5EA-3E5F37FDCF73}" type="presParOf" srcId="{A106D0CA-DDCB-4068-A1C2-A25F83371543}" destId="{D22F54D0-EF5B-4AF8-88B2-765E7369A62A}" srcOrd="9" destOrd="0" presId="urn:microsoft.com/office/officeart/2005/8/layout/hierarchy2"/>
    <dgm:cxn modelId="{C9684AC7-69B8-49A3-9594-0D8632E2755C}" type="presParOf" srcId="{D22F54D0-EF5B-4AF8-88B2-765E7369A62A}" destId="{3A1105EB-27E5-46A0-8F8E-B637F49150D6}" srcOrd="0" destOrd="0" presId="urn:microsoft.com/office/officeart/2005/8/layout/hierarchy2"/>
    <dgm:cxn modelId="{0227E330-34F0-428D-8555-DB0761A10308}" type="presParOf" srcId="{D22F54D0-EF5B-4AF8-88B2-765E7369A62A}" destId="{36D48197-3488-47F7-8E50-08D5531B81EB}" srcOrd="1" destOrd="0" presId="urn:microsoft.com/office/officeart/2005/8/layout/hierarchy2"/>
    <dgm:cxn modelId="{D3ACEEBE-EC3B-44F6-9E19-579FD4F9D5C4}" type="presParOf" srcId="{36D48197-3488-47F7-8E50-08D5531B81EB}" destId="{81479E68-5A59-462D-B9C5-DFC43D7A1A4F}" srcOrd="0" destOrd="0" presId="urn:microsoft.com/office/officeart/2005/8/layout/hierarchy2"/>
    <dgm:cxn modelId="{B6A1E114-1083-4C97-B0A1-79AC6DEFDEEE}" type="presParOf" srcId="{81479E68-5A59-462D-B9C5-DFC43D7A1A4F}" destId="{FD1E063D-0F57-45CA-ABDA-7268054739C6}" srcOrd="0" destOrd="0" presId="urn:microsoft.com/office/officeart/2005/8/layout/hierarchy2"/>
    <dgm:cxn modelId="{58B5C3D8-C127-4A44-AAF8-862A7DB66719}" type="presParOf" srcId="{36D48197-3488-47F7-8E50-08D5531B81EB}" destId="{0A3F8BF4-A287-4E76-AEFA-10AB4B9F4EC4}" srcOrd="1" destOrd="0" presId="urn:microsoft.com/office/officeart/2005/8/layout/hierarchy2"/>
    <dgm:cxn modelId="{BC0E745F-8D65-43E0-A727-EC390684A00E}" type="presParOf" srcId="{0A3F8BF4-A287-4E76-AEFA-10AB4B9F4EC4}" destId="{170F600D-14AC-425E-BE04-BE4A09A93F09}" srcOrd="0" destOrd="0" presId="urn:microsoft.com/office/officeart/2005/8/layout/hierarchy2"/>
    <dgm:cxn modelId="{9AD97A08-2F6C-4481-997E-4928063CE0F4}" type="presParOf" srcId="{0A3F8BF4-A287-4E76-AEFA-10AB4B9F4EC4}" destId="{5C504615-ECC6-4A94-87E9-0B7EB442977B}" srcOrd="1" destOrd="0" presId="urn:microsoft.com/office/officeart/2005/8/layout/hierarchy2"/>
    <dgm:cxn modelId="{EC08E22C-7EFC-4636-A66A-F1FAE2105960}" type="presParOf" srcId="{36D48197-3488-47F7-8E50-08D5531B81EB}" destId="{11DF126D-10B3-441C-A128-23EC26DFCF26}" srcOrd="2" destOrd="0" presId="urn:microsoft.com/office/officeart/2005/8/layout/hierarchy2"/>
    <dgm:cxn modelId="{341C8F3A-2E9E-4CAD-8061-253F079C9E4D}" type="presParOf" srcId="{11DF126D-10B3-441C-A128-23EC26DFCF26}" destId="{6EF9A886-457A-45B7-8A07-C553EF52A13B}" srcOrd="0" destOrd="0" presId="urn:microsoft.com/office/officeart/2005/8/layout/hierarchy2"/>
    <dgm:cxn modelId="{17203C38-0F1C-4EF6-81F0-698A98484254}" type="presParOf" srcId="{36D48197-3488-47F7-8E50-08D5531B81EB}" destId="{F435F67B-84B7-4ABA-A682-D65173F2CDF0}" srcOrd="3" destOrd="0" presId="urn:microsoft.com/office/officeart/2005/8/layout/hierarchy2"/>
    <dgm:cxn modelId="{4A095F56-66F9-45EE-B22F-9B2AA6B20891}" type="presParOf" srcId="{F435F67B-84B7-4ABA-A682-D65173F2CDF0}" destId="{1C72976C-05BD-4230-84C9-14107BBE003A}" srcOrd="0" destOrd="0" presId="urn:microsoft.com/office/officeart/2005/8/layout/hierarchy2"/>
    <dgm:cxn modelId="{546FB072-758C-42C4-8A13-FA4844E9C3FC}" type="presParOf" srcId="{F435F67B-84B7-4ABA-A682-D65173F2CDF0}" destId="{97C4C376-8BAE-40F3-8B40-104157DB7E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780FA51-5D70-4D77-86F2-EBEB411AF335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6E2530-85F7-4F2B-879F-5246859021C9}">
      <dgm:prSet phldrT="[Text]"/>
      <dgm:spPr/>
      <dgm:t>
        <a:bodyPr/>
        <a:lstStyle/>
        <a:p>
          <a:r>
            <a:rPr lang="en-US" dirty="0"/>
            <a:t>4G- Interface</a:t>
          </a:r>
        </a:p>
      </dgm:t>
    </dgm:pt>
    <dgm:pt modelId="{2E7EFDAB-E02E-413A-8110-295542405B94}" type="parTrans" cxnId="{00B87F09-3697-4087-8913-8D601A11CF26}">
      <dgm:prSet/>
      <dgm:spPr/>
      <dgm:t>
        <a:bodyPr/>
        <a:lstStyle/>
        <a:p>
          <a:endParaRPr lang="en-US"/>
        </a:p>
      </dgm:t>
    </dgm:pt>
    <dgm:pt modelId="{E6A24967-630F-4FD3-88D6-EA2E550F1958}" type="sibTrans" cxnId="{00B87F09-3697-4087-8913-8D601A11CF26}">
      <dgm:prSet/>
      <dgm:spPr/>
      <dgm:t>
        <a:bodyPr/>
        <a:lstStyle/>
        <a:p>
          <a:endParaRPr lang="en-US"/>
        </a:p>
      </dgm:t>
    </dgm:pt>
    <dgm:pt modelId="{935CF508-4A5A-45EF-9F13-0D2BEF8D7671}">
      <dgm:prSet phldrT="[Text]"/>
      <dgm:spPr/>
      <dgm:t>
        <a:bodyPr/>
        <a:lstStyle/>
        <a:p>
          <a:r>
            <a:rPr lang="en-US" dirty="0"/>
            <a:t>X2</a:t>
          </a:r>
        </a:p>
      </dgm:t>
    </dgm:pt>
    <dgm:pt modelId="{4E274B27-DEAE-4CEF-BA7B-620A0D9121FF}" type="parTrans" cxnId="{6BCA1BB7-F961-4F51-ADBB-0D1553EE3FBF}">
      <dgm:prSet/>
      <dgm:spPr/>
      <dgm:t>
        <a:bodyPr/>
        <a:lstStyle/>
        <a:p>
          <a:endParaRPr lang="en-US"/>
        </a:p>
      </dgm:t>
    </dgm:pt>
    <dgm:pt modelId="{E3FC8E38-DF16-4249-8122-4FCFC8ABADB5}" type="sibTrans" cxnId="{6BCA1BB7-F961-4F51-ADBB-0D1553EE3FBF}">
      <dgm:prSet/>
      <dgm:spPr/>
      <dgm:t>
        <a:bodyPr/>
        <a:lstStyle/>
        <a:p>
          <a:endParaRPr lang="en-US"/>
        </a:p>
      </dgm:t>
    </dgm:pt>
    <dgm:pt modelId="{0D1F65F7-923E-4FB0-9030-91C71402F3F2}">
      <dgm:prSet phldrT="[Text]"/>
      <dgm:spPr/>
      <dgm:t>
        <a:bodyPr/>
        <a:lstStyle/>
        <a:p>
          <a:r>
            <a:rPr lang="en-US" dirty="0"/>
            <a:t>S1</a:t>
          </a:r>
        </a:p>
      </dgm:t>
    </dgm:pt>
    <dgm:pt modelId="{633932A1-34CF-42F1-BA8D-CB6739968A20}" type="parTrans" cxnId="{45965C6B-5C63-4B0B-AC25-4D1352C340D1}">
      <dgm:prSet/>
      <dgm:spPr/>
      <dgm:t>
        <a:bodyPr/>
        <a:lstStyle/>
        <a:p>
          <a:endParaRPr lang="en-US"/>
        </a:p>
      </dgm:t>
    </dgm:pt>
    <dgm:pt modelId="{2B2D0BB1-112B-4542-ACC5-BD9BD30D3DDA}" type="sibTrans" cxnId="{45965C6B-5C63-4B0B-AC25-4D1352C340D1}">
      <dgm:prSet/>
      <dgm:spPr/>
      <dgm:t>
        <a:bodyPr/>
        <a:lstStyle/>
        <a:p>
          <a:endParaRPr lang="en-US"/>
        </a:p>
      </dgm:t>
    </dgm:pt>
    <dgm:pt modelId="{1B80B40F-A4D9-4AF4-845E-678469B691BD}">
      <dgm:prSet/>
      <dgm:spPr/>
      <dgm:t>
        <a:bodyPr/>
        <a:lstStyle/>
        <a:p>
          <a:r>
            <a:rPr lang="en-US" dirty="0"/>
            <a:t>Interface between 2 </a:t>
          </a:r>
          <a:r>
            <a:rPr lang="en-US" dirty="0" err="1"/>
            <a:t>eNodeB’s</a:t>
          </a:r>
          <a:endParaRPr lang="en-US" dirty="0"/>
        </a:p>
      </dgm:t>
    </dgm:pt>
    <dgm:pt modelId="{0E143DEC-EAA0-4916-B329-C8D5665372B6}" type="parTrans" cxnId="{AEE28B06-02F5-446F-BFFB-88DB0F689127}">
      <dgm:prSet/>
      <dgm:spPr/>
      <dgm:t>
        <a:bodyPr/>
        <a:lstStyle/>
        <a:p>
          <a:endParaRPr lang="en-US"/>
        </a:p>
      </dgm:t>
    </dgm:pt>
    <dgm:pt modelId="{83A3395C-1928-4C1A-8A94-FC953B5BF84D}" type="sibTrans" cxnId="{AEE28B06-02F5-446F-BFFB-88DB0F689127}">
      <dgm:prSet/>
      <dgm:spPr/>
      <dgm:t>
        <a:bodyPr/>
        <a:lstStyle/>
        <a:p>
          <a:endParaRPr lang="en-US"/>
        </a:p>
      </dgm:t>
    </dgm:pt>
    <dgm:pt modelId="{B86864AB-D668-4923-B97D-037D2A5BB4BE}">
      <dgm:prSet/>
      <dgm:spPr/>
      <dgm:t>
        <a:bodyPr/>
        <a:lstStyle/>
        <a:p>
          <a:r>
            <a:rPr lang="en-US" dirty="0"/>
            <a:t>E-UTRAN and MME</a:t>
          </a:r>
        </a:p>
      </dgm:t>
    </dgm:pt>
    <dgm:pt modelId="{07773CF6-87FE-44AA-85A5-A0596F05175F}" type="parTrans" cxnId="{DF599026-C6D6-48FD-87F7-2B697B385B3B}">
      <dgm:prSet/>
      <dgm:spPr/>
      <dgm:t>
        <a:bodyPr/>
        <a:lstStyle/>
        <a:p>
          <a:endParaRPr lang="en-US"/>
        </a:p>
      </dgm:t>
    </dgm:pt>
    <dgm:pt modelId="{4118FC8D-E31F-4289-A235-C66CD9DA5F76}" type="sibTrans" cxnId="{DF599026-C6D6-48FD-87F7-2B697B385B3B}">
      <dgm:prSet/>
      <dgm:spPr/>
      <dgm:t>
        <a:bodyPr/>
        <a:lstStyle/>
        <a:p>
          <a:endParaRPr lang="en-US"/>
        </a:p>
      </dgm:t>
    </dgm:pt>
    <dgm:pt modelId="{0CE38FB8-16D0-4107-BB9F-640A579F43EE}">
      <dgm:prSet/>
      <dgm:spPr/>
      <dgm:t>
        <a:bodyPr/>
        <a:lstStyle/>
        <a:p>
          <a:r>
            <a:rPr lang="en-US" dirty="0"/>
            <a:t>User plane</a:t>
          </a:r>
        </a:p>
      </dgm:t>
    </dgm:pt>
    <dgm:pt modelId="{A8D76572-112D-47CF-930A-722A1F4DB0EA}" type="parTrans" cxnId="{9FA36A09-ECB6-4543-94E7-89D10D65EF0D}">
      <dgm:prSet/>
      <dgm:spPr/>
      <dgm:t>
        <a:bodyPr/>
        <a:lstStyle/>
        <a:p>
          <a:endParaRPr lang="en-US"/>
        </a:p>
      </dgm:t>
    </dgm:pt>
    <dgm:pt modelId="{C8D9983C-61B8-4DB2-8403-B154020024C3}" type="sibTrans" cxnId="{9FA36A09-ECB6-4543-94E7-89D10D65EF0D}">
      <dgm:prSet/>
      <dgm:spPr/>
      <dgm:t>
        <a:bodyPr/>
        <a:lstStyle/>
        <a:p>
          <a:endParaRPr lang="en-US"/>
        </a:p>
      </dgm:t>
    </dgm:pt>
    <dgm:pt modelId="{3FA51483-6CFF-48B8-9052-F4A83DFE2F52}">
      <dgm:prSet/>
      <dgm:spPr/>
      <dgm:t>
        <a:bodyPr/>
        <a:lstStyle/>
        <a:p>
          <a:r>
            <a:rPr lang="en-US" dirty="0"/>
            <a:t>Component plane</a:t>
          </a:r>
        </a:p>
      </dgm:t>
    </dgm:pt>
    <dgm:pt modelId="{CCA6DDDB-D430-4EFF-A8D5-B9145401273E}" type="parTrans" cxnId="{A3DEE7F0-716B-47B1-90F3-262D3D0C9040}">
      <dgm:prSet/>
      <dgm:spPr/>
      <dgm:t>
        <a:bodyPr/>
        <a:lstStyle/>
        <a:p>
          <a:endParaRPr lang="en-US"/>
        </a:p>
      </dgm:t>
    </dgm:pt>
    <dgm:pt modelId="{A4FD9C75-E8A9-4DB3-93A5-B431333BA89D}" type="sibTrans" cxnId="{A3DEE7F0-716B-47B1-90F3-262D3D0C9040}">
      <dgm:prSet/>
      <dgm:spPr/>
      <dgm:t>
        <a:bodyPr/>
        <a:lstStyle/>
        <a:p>
          <a:endParaRPr lang="en-US"/>
        </a:p>
      </dgm:t>
    </dgm:pt>
    <dgm:pt modelId="{B7B9F7F6-88DD-4FBD-9F33-FA54F8D04FBD}" type="pres">
      <dgm:prSet presAssocID="{2780FA51-5D70-4D77-86F2-EBEB411AF33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B6DDD4-3D1D-418A-A462-F32CD08F9F04}" type="pres">
      <dgm:prSet presAssocID="{2D6E2530-85F7-4F2B-879F-5246859021C9}" presName="root1" presStyleCnt="0"/>
      <dgm:spPr/>
    </dgm:pt>
    <dgm:pt modelId="{B4FAC2AD-F662-4519-BE33-74E139181056}" type="pres">
      <dgm:prSet presAssocID="{2D6E2530-85F7-4F2B-879F-5246859021C9}" presName="LevelOneTextNode" presStyleLbl="node0" presStyleIdx="0" presStyleCnt="1">
        <dgm:presLayoutVars>
          <dgm:chPref val="3"/>
        </dgm:presLayoutVars>
      </dgm:prSet>
      <dgm:spPr/>
    </dgm:pt>
    <dgm:pt modelId="{A106D0CA-DDCB-4068-A1C2-A25F83371543}" type="pres">
      <dgm:prSet presAssocID="{2D6E2530-85F7-4F2B-879F-5246859021C9}" presName="level2hierChild" presStyleCnt="0"/>
      <dgm:spPr/>
    </dgm:pt>
    <dgm:pt modelId="{9761BFF9-E086-440F-A9F1-42E0FA17E141}" type="pres">
      <dgm:prSet presAssocID="{4E274B27-DEAE-4CEF-BA7B-620A0D9121FF}" presName="conn2-1" presStyleLbl="parChTrans1D2" presStyleIdx="0" presStyleCnt="2"/>
      <dgm:spPr/>
    </dgm:pt>
    <dgm:pt modelId="{44832CEE-F3EB-4CF8-8F10-0E7457000561}" type="pres">
      <dgm:prSet presAssocID="{4E274B27-DEAE-4CEF-BA7B-620A0D9121FF}" presName="connTx" presStyleLbl="parChTrans1D2" presStyleIdx="0" presStyleCnt="2"/>
      <dgm:spPr/>
    </dgm:pt>
    <dgm:pt modelId="{C1476F5E-3A68-4EDF-BA16-AE1B02A7874A}" type="pres">
      <dgm:prSet presAssocID="{935CF508-4A5A-45EF-9F13-0D2BEF8D7671}" presName="root2" presStyleCnt="0"/>
      <dgm:spPr/>
    </dgm:pt>
    <dgm:pt modelId="{8D8E5464-B9EF-4F8F-BE60-9839D6700BF1}" type="pres">
      <dgm:prSet presAssocID="{935CF508-4A5A-45EF-9F13-0D2BEF8D7671}" presName="LevelTwoTextNode" presStyleLbl="node2" presStyleIdx="0" presStyleCnt="2">
        <dgm:presLayoutVars>
          <dgm:chPref val="3"/>
        </dgm:presLayoutVars>
      </dgm:prSet>
      <dgm:spPr/>
    </dgm:pt>
    <dgm:pt modelId="{9A481379-7DE5-42CA-9F32-22F5CB634A7F}" type="pres">
      <dgm:prSet presAssocID="{935CF508-4A5A-45EF-9F13-0D2BEF8D7671}" presName="level3hierChild" presStyleCnt="0"/>
      <dgm:spPr/>
    </dgm:pt>
    <dgm:pt modelId="{3368396D-E2CA-4101-9C52-5E684194EA50}" type="pres">
      <dgm:prSet presAssocID="{0E143DEC-EAA0-4916-B329-C8D5665372B6}" presName="conn2-1" presStyleLbl="parChTrans1D3" presStyleIdx="0" presStyleCnt="2"/>
      <dgm:spPr/>
    </dgm:pt>
    <dgm:pt modelId="{3581F1D0-DF8B-4146-875D-38D9FC544A73}" type="pres">
      <dgm:prSet presAssocID="{0E143DEC-EAA0-4916-B329-C8D5665372B6}" presName="connTx" presStyleLbl="parChTrans1D3" presStyleIdx="0" presStyleCnt="2"/>
      <dgm:spPr/>
    </dgm:pt>
    <dgm:pt modelId="{018405B4-8C82-4B93-9967-03B39EFF9E3E}" type="pres">
      <dgm:prSet presAssocID="{1B80B40F-A4D9-4AF4-845E-678469B691BD}" presName="root2" presStyleCnt="0"/>
      <dgm:spPr/>
    </dgm:pt>
    <dgm:pt modelId="{B018D87F-0675-43FF-A97F-FCEE97680A5D}" type="pres">
      <dgm:prSet presAssocID="{1B80B40F-A4D9-4AF4-845E-678469B691BD}" presName="LevelTwoTextNode" presStyleLbl="node3" presStyleIdx="0" presStyleCnt="2">
        <dgm:presLayoutVars>
          <dgm:chPref val="3"/>
        </dgm:presLayoutVars>
      </dgm:prSet>
      <dgm:spPr/>
    </dgm:pt>
    <dgm:pt modelId="{1E8D7784-7364-4A02-BEBA-F727C360B036}" type="pres">
      <dgm:prSet presAssocID="{1B80B40F-A4D9-4AF4-845E-678469B691BD}" presName="level3hierChild" presStyleCnt="0"/>
      <dgm:spPr/>
    </dgm:pt>
    <dgm:pt modelId="{23D0ECFF-69F6-42BC-9175-77802DE18E74}" type="pres">
      <dgm:prSet presAssocID="{633932A1-34CF-42F1-BA8D-CB6739968A20}" presName="conn2-1" presStyleLbl="parChTrans1D2" presStyleIdx="1" presStyleCnt="2"/>
      <dgm:spPr/>
    </dgm:pt>
    <dgm:pt modelId="{F66293D0-BC8A-47CD-AED3-46196229D9CB}" type="pres">
      <dgm:prSet presAssocID="{633932A1-34CF-42F1-BA8D-CB6739968A20}" presName="connTx" presStyleLbl="parChTrans1D2" presStyleIdx="1" presStyleCnt="2"/>
      <dgm:spPr/>
    </dgm:pt>
    <dgm:pt modelId="{C7AD752A-B41E-429F-AFB7-0FA73B2FDD7B}" type="pres">
      <dgm:prSet presAssocID="{0D1F65F7-923E-4FB0-9030-91C71402F3F2}" presName="root2" presStyleCnt="0"/>
      <dgm:spPr/>
    </dgm:pt>
    <dgm:pt modelId="{E125BB16-B0C6-4C4C-B3EC-BD9458B4562B}" type="pres">
      <dgm:prSet presAssocID="{0D1F65F7-923E-4FB0-9030-91C71402F3F2}" presName="LevelTwoTextNode" presStyleLbl="node2" presStyleIdx="1" presStyleCnt="2">
        <dgm:presLayoutVars>
          <dgm:chPref val="3"/>
        </dgm:presLayoutVars>
      </dgm:prSet>
      <dgm:spPr/>
    </dgm:pt>
    <dgm:pt modelId="{3DEF65BB-5E46-4079-8342-B87CE875204F}" type="pres">
      <dgm:prSet presAssocID="{0D1F65F7-923E-4FB0-9030-91C71402F3F2}" presName="level3hierChild" presStyleCnt="0"/>
      <dgm:spPr/>
    </dgm:pt>
    <dgm:pt modelId="{DDD22506-03B1-49BA-81F3-AFE31CCE09DB}" type="pres">
      <dgm:prSet presAssocID="{07773CF6-87FE-44AA-85A5-A0596F05175F}" presName="conn2-1" presStyleLbl="parChTrans1D3" presStyleIdx="1" presStyleCnt="2"/>
      <dgm:spPr/>
    </dgm:pt>
    <dgm:pt modelId="{1F5791C9-FF51-46A6-9A07-6EAB6662D61C}" type="pres">
      <dgm:prSet presAssocID="{07773CF6-87FE-44AA-85A5-A0596F05175F}" presName="connTx" presStyleLbl="parChTrans1D3" presStyleIdx="1" presStyleCnt="2"/>
      <dgm:spPr/>
    </dgm:pt>
    <dgm:pt modelId="{4732A832-6D9E-4805-AAB3-0371AF2052FF}" type="pres">
      <dgm:prSet presAssocID="{B86864AB-D668-4923-B97D-037D2A5BB4BE}" presName="root2" presStyleCnt="0"/>
      <dgm:spPr/>
    </dgm:pt>
    <dgm:pt modelId="{7F7ED024-1EC2-4255-AD78-207A00B673C5}" type="pres">
      <dgm:prSet presAssocID="{B86864AB-D668-4923-B97D-037D2A5BB4BE}" presName="LevelTwoTextNode" presStyleLbl="node3" presStyleIdx="1" presStyleCnt="2">
        <dgm:presLayoutVars>
          <dgm:chPref val="3"/>
        </dgm:presLayoutVars>
      </dgm:prSet>
      <dgm:spPr/>
    </dgm:pt>
    <dgm:pt modelId="{E2EB4701-061D-4B5F-BDBA-E6A3447B6D17}" type="pres">
      <dgm:prSet presAssocID="{B86864AB-D668-4923-B97D-037D2A5BB4BE}" presName="level3hierChild" presStyleCnt="0"/>
      <dgm:spPr/>
    </dgm:pt>
    <dgm:pt modelId="{F07F7BF8-FAEC-4B10-B487-BFE557FCE76E}" type="pres">
      <dgm:prSet presAssocID="{A8D76572-112D-47CF-930A-722A1F4DB0EA}" presName="conn2-1" presStyleLbl="parChTrans1D4" presStyleIdx="0" presStyleCnt="2"/>
      <dgm:spPr/>
    </dgm:pt>
    <dgm:pt modelId="{F3EFC6D8-FEF7-463F-B424-96629327C893}" type="pres">
      <dgm:prSet presAssocID="{A8D76572-112D-47CF-930A-722A1F4DB0EA}" presName="connTx" presStyleLbl="parChTrans1D4" presStyleIdx="0" presStyleCnt="2"/>
      <dgm:spPr/>
    </dgm:pt>
    <dgm:pt modelId="{79F81299-3ED6-4C43-8927-444858A97E32}" type="pres">
      <dgm:prSet presAssocID="{0CE38FB8-16D0-4107-BB9F-640A579F43EE}" presName="root2" presStyleCnt="0"/>
      <dgm:spPr/>
    </dgm:pt>
    <dgm:pt modelId="{4F0BF4F7-04BE-42BD-84DE-F879D4928D34}" type="pres">
      <dgm:prSet presAssocID="{0CE38FB8-16D0-4107-BB9F-640A579F43EE}" presName="LevelTwoTextNode" presStyleLbl="node4" presStyleIdx="0" presStyleCnt="2">
        <dgm:presLayoutVars>
          <dgm:chPref val="3"/>
        </dgm:presLayoutVars>
      </dgm:prSet>
      <dgm:spPr/>
    </dgm:pt>
    <dgm:pt modelId="{5F597B5D-23FD-482A-8F24-1B54D89C4BF1}" type="pres">
      <dgm:prSet presAssocID="{0CE38FB8-16D0-4107-BB9F-640A579F43EE}" presName="level3hierChild" presStyleCnt="0"/>
      <dgm:spPr/>
    </dgm:pt>
    <dgm:pt modelId="{1F4CED91-41B4-403D-B4AB-AD50CA802342}" type="pres">
      <dgm:prSet presAssocID="{CCA6DDDB-D430-4EFF-A8D5-B9145401273E}" presName="conn2-1" presStyleLbl="parChTrans1D4" presStyleIdx="1" presStyleCnt="2"/>
      <dgm:spPr/>
    </dgm:pt>
    <dgm:pt modelId="{2CA43899-8F2E-4E98-8E14-3F0DA8238891}" type="pres">
      <dgm:prSet presAssocID="{CCA6DDDB-D430-4EFF-A8D5-B9145401273E}" presName="connTx" presStyleLbl="parChTrans1D4" presStyleIdx="1" presStyleCnt="2"/>
      <dgm:spPr/>
    </dgm:pt>
    <dgm:pt modelId="{A9B3EA37-AA46-42AD-91C0-7A895DB6EC2C}" type="pres">
      <dgm:prSet presAssocID="{3FA51483-6CFF-48B8-9052-F4A83DFE2F52}" presName="root2" presStyleCnt="0"/>
      <dgm:spPr/>
    </dgm:pt>
    <dgm:pt modelId="{0A2FCCC5-DE09-4600-83B3-3F0AAD7C4B05}" type="pres">
      <dgm:prSet presAssocID="{3FA51483-6CFF-48B8-9052-F4A83DFE2F52}" presName="LevelTwoTextNode" presStyleLbl="node4" presStyleIdx="1" presStyleCnt="2">
        <dgm:presLayoutVars>
          <dgm:chPref val="3"/>
        </dgm:presLayoutVars>
      </dgm:prSet>
      <dgm:spPr/>
    </dgm:pt>
    <dgm:pt modelId="{A3172BC7-EA9F-49D5-9D1A-49F213EC9EC4}" type="pres">
      <dgm:prSet presAssocID="{3FA51483-6CFF-48B8-9052-F4A83DFE2F52}" presName="level3hierChild" presStyleCnt="0"/>
      <dgm:spPr/>
    </dgm:pt>
  </dgm:ptLst>
  <dgm:cxnLst>
    <dgm:cxn modelId="{AEE28B06-02F5-446F-BFFB-88DB0F689127}" srcId="{935CF508-4A5A-45EF-9F13-0D2BEF8D7671}" destId="{1B80B40F-A4D9-4AF4-845E-678469B691BD}" srcOrd="0" destOrd="0" parTransId="{0E143DEC-EAA0-4916-B329-C8D5665372B6}" sibTransId="{83A3395C-1928-4C1A-8A94-FC953B5BF84D}"/>
    <dgm:cxn modelId="{9FA36A09-ECB6-4543-94E7-89D10D65EF0D}" srcId="{B86864AB-D668-4923-B97D-037D2A5BB4BE}" destId="{0CE38FB8-16D0-4107-BB9F-640A579F43EE}" srcOrd="0" destOrd="0" parTransId="{A8D76572-112D-47CF-930A-722A1F4DB0EA}" sibTransId="{C8D9983C-61B8-4DB2-8403-B154020024C3}"/>
    <dgm:cxn modelId="{00B87F09-3697-4087-8913-8D601A11CF26}" srcId="{2780FA51-5D70-4D77-86F2-EBEB411AF335}" destId="{2D6E2530-85F7-4F2B-879F-5246859021C9}" srcOrd="0" destOrd="0" parTransId="{2E7EFDAB-E02E-413A-8110-295542405B94}" sibTransId="{E6A24967-630F-4FD3-88D6-EA2E550F1958}"/>
    <dgm:cxn modelId="{4B070618-6567-4D0B-85E2-D6A10A3FB4CD}" type="presOf" srcId="{A8D76572-112D-47CF-930A-722A1F4DB0EA}" destId="{F3EFC6D8-FEF7-463F-B424-96629327C893}" srcOrd="1" destOrd="0" presId="urn:microsoft.com/office/officeart/2005/8/layout/hierarchy2"/>
    <dgm:cxn modelId="{A425EE18-0966-4471-A1CA-E3BED93EBE29}" type="presOf" srcId="{633932A1-34CF-42F1-BA8D-CB6739968A20}" destId="{F66293D0-BC8A-47CD-AED3-46196229D9CB}" srcOrd="1" destOrd="0" presId="urn:microsoft.com/office/officeart/2005/8/layout/hierarchy2"/>
    <dgm:cxn modelId="{C4950119-4D9A-4665-96FB-47F87610B3F0}" type="presOf" srcId="{2D6E2530-85F7-4F2B-879F-5246859021C9}" destId="{B4FAC2AD-F662-4519-BE33-74E139181056}" srcOrd="0" destOrd="0" presId="urn:microsoft.com/office/officeart/2005/8/layout/hierarchy2"/>
    <dgm:cxn modelId="{CF14011D-DE41-4E6D-8E72-CEAF392A0649}" type="presOf" srcId="{CCA6DDDB-D430-4EFF-A8D5-B9145401273E}" destId="{1F4CED91-41B4-403D-B4AB-AD50CA802342}" srcOrd="0" destOrd="0" presId="urn:microsoft.com/office/officeart/2005/8/layout/hierarchy2"/>
    <dgm:cxn modelId="{DF599026-C6D6-48FD-87F7-2B697B385B3B}" srcId="{0D1F65F7-923E-4FB0-9030-91C71402F3F2}" destId="{B86864AB-D668-4923-B97D-037D2A5BB4BE}" srcOrd="0" destOrd="0" parTransId="{07773CF6-87FE-44AA-85A5-A0596F05175F}" sibTransId="{4118FC8D-E31F-4289-A235-C66CD9DA5F76}"/>
    <dgm:cxn modelId="{9944A326-F77F-4276-8AB1-A8EA84F5A104}" type="presOf" srcId="{0E143DEC-EAA0-4916-B329-C8D5665372B6}" destId="{3368396D-E2CA-4101-9C52-5E684194EA50}" srcOrd="0" destOrd="0" presId="urn:microsoft.com/office/officeart/2005/8/layout/hierarchy2"/>
    <dgm:cxn modelId="{AC50D736-ECF4-4D4E-8407-67B5BEE6C163}" type="presOf" srcId="{3FA51483-6CFF-48B8-9052-F4A83DFE2F52}" destId="{0A2FCCC5-DE09-4600-83B3-3F0AAD7C4B05}" srcOrd="0" destOrd="0" presId="urn:microsoft.com/office/officeart/2005/8/layout/hierarchy2"/>
    <dgm:cxn modelId="{967DCB63-E381-4A21-A630-6AA0A4D1FD18}" type="presOf" srcId="{0CE38FB8-16D0-4107-BB9F-640A579F43EE}" destId="{4F0BF4F7-04BE-42BD-84DE-F879D4928D34}" srcOrd="0" destOrd="0" presId="urn:microsoft.com/office/officeart/2005/8/layout/hierarchy2"/>
    <dgm:cxn modelId="{53314446-5718-40B2-BE23-5FA32255772B}" type="presOf" srcId="{B86864AB-D668-4923-B97D-037D2A5BB4BE}" destId="{7F7ED024-1EC2-4255-AD78-207A00B673C5}" srcOrd="0" destOrd="0" presId="urn:microsoft.com/office/officeart/2005/8/layout/hierarchy2"/>
    <dgm:cxn modelId="{1344AC46-253C-447D-8346-02DE631DFB73}" type="presOf" srcId="{633932A1-34CF-42F1-BA8D-CB6739968A20}" destId="{23D0ECFF-69F6-42BC-9175-77802DE18E74}" srcOrd="0" destOrd="0" presId="urn:microsoft.com/office/officeart/2005/8/layout/hierarchy2"/>
    <dgm:cxn modelId="{45965C6B-5C63-4B0B-AC25-4D1352C340D1}" srcId="{2D6E2530-85F7-4F2B-879F-5246859021C9}" destId="{0D1F65F7-923E-4FB0-9030-91C71402F3F2}" srcOrd="1" destOrd="0" parTransId="{633932A1-34CF-42F1-BA8D-CB6739968A20}" sibTransId="{2B2D0BB1-112B-4542-ACC5-BD9BD30D3DDA}"/>
    <dgm:cxn modelId="{C3F1F14B-3514-4476-8C63-565F20C8FD2B}" type="presOf" srcId="{4E274B27-DEAE-4CEF-BA7B-620A0D9121FF}" destId="{44832CEE-F3EB-4CF8-8F10-0E7457000561}" srcOrd="1" destOrd="0" presId="urn:microsoft.com/office/officeart/2005/8/layout/hierarchy2"/>
    <dgm:cxn modelId="{78975554-B214-49B8-AAE1-0E8C86E72B78}" type="presOf" srcId="{CCA6DDDB-D430-4EFF-A8D5-B9145401273E}" destId="{2CA43899-8F2E-4E98-8E14-3F0DA8238891}" srcOrd="1" destOrd="0" presId="urn:microsoft.com/office/officeart/2005/8/layout/hierarchy2"/>
    <dgm:cxn modelId="{67521D57-6FFC-4658-B26E-963EBEAF7BB6}" type="presOf" srcId="{2780FA51-5D70-4D77-86F2-EBEB411AF335}" destId="{B7B9F7F6-88DD-4FBD-9F33-FA54F8D04FBD}" srcOrd="0" destOrd="0" presId="urn:microsoft.com/office/officeart/2005/8/layout/hierarchy2"/>
    <dgm:cxn modelId="{DDB01282-09C7-401C-84B2-268E91611331}" type="presOf" srcId="{1B80B40F-A4D9-4AF4-845E-678469B691BD}" destId="{B018D87F-0675-43FF-A97F-FCEE97680A5D}" srcOrd="0" destOrd="0" presId="urn:microsoft.com/office/officeart/2005/8/layout/hierarchy2"/>
    <dgm:cxn modelId="{A18C1D8B-AD1E-4E9D-96EC-69857780D3F3}" type="presOf" srcId="{07773CF6-87FE-44AA-85A5-A0596F05175F}" destId="{DDD22506-03B1-49BA-81F3-AFE31CCE09DB}" srcOrd="0" destOrd="0" presId="urn:microsoft.com/office/officeart/2005/8/layout/hierarchy2"/>
    <dgm:cxn modelId="{4632B78E-F8EE-481F-9D92-1C06F1D6DE25}" type="presOf" srcId="{4E274B27-DEAE-4CEF-BA7B-620A0D9121FF}" destId="{9761BFF9-E086-440F-A9F1-42E0FA17E141}" srcOrd="0" destOrd="0" presId="urn:microsoft.com/office/officeart/2005/8/layout/hierarchy2"/>
    <dgm:cxn modelId="{035721A0-69F2-43B4-B665-BF378EFA40CB}" type="presOf" srcId="{0D1F65F7-923E-4FB0-9030-91C71402F3F2}" destId="{E125BB16-B0C6-4C4C-B3EC-BD9458B4562B}" srcOrd="0" destOrd="0" presId="urn:microsoft.com/office/officeart/2005/8/layout/hierarchy2"/>
    <dgm:cxn modelId="{3E3F18A6-8768-4B95-893C-5C85997CDE56}" type="presOf" srcId="{07773CF6-87FE-44AA-85A5-A0596F05175F}" destId="{1F5791C9-FF51-46A6-9A07-6EAB6662D61C}" srcOrd="1" destOrd="0" presId="urn:microsoft.com/office/officeart/2005/8/layout/hierarchy2"/>
    <dgm:cxn modelId="{6BCA1BB7-F961-4F51-ADBB-0D1553EE3FBF}" srcId="{2D6E2530-85F7-4F2B-879F-5246859021C9}" destId="{935CF508-4A5A-45EF-9F13-0D2BEF8D7671}" srcOrd="0" destOrd="0" parTransId="{4E274B27-DEAE-4CEF-BA7B-620A0D9121FF}" sibTransId="{E3FC8E38-DF16-4249-8122-4FCFC8ABADB5}"/>
    <dgm:cxn modelId="{D1F4A2C7-5CC6-4A6C-82E1-E246D3916A3D}" type="presOf" srcId="{0E143DEC-EAA0-4916-B329-C8D5665372B6}" destId="{3581F1D0-DF8B-4146-875D-38D9FC544A73}" srcOrd="1" destOrd="0" presId="urn:microsoft.com/office/officeart/2005/8/layout/hierarchy2"/>
    <dgm:cxn modelId="{08CA7BCA-490E-45AC-BD91-89CC15A2C145}" type="presOf" srcId="{935CF508-4A5A-45EF-9F13-0D2BEF8D7671}" destId="{8D8E5464-B9EF-4F8F-BE60-9839D6700BF1}" srcOrd="0" destOrd="0" presId="urn:microsoft.com/office/officeart/2005/8/layout/hierarchy2"/>
    <dgm:cxn modelId="{95BE04D8-1C94-4C21-B5EE-74D8D1BF1DB3}" type="presOf" srcId="{A8D76572-112D-47CF-930A-722A1F4DB0EA}" destId="{F07F7BF8-FAEC-4B10-B487-BFE557FCE76E}" srcOrd="0" destOrd="0" presId="urn:microsoft.com/office/officeart/2005/8/layout/hierarchy2"/>
    <dgm:cxn modelId="{A3DEE7F0-716B-47B1-90F3-262D3D0C9040}" srcId="{B86864AB-D668-4923-B97D-037D2A5BB4BE}" destId="{3FA51483-6CFF-48B8-9052-F4A83DFE2F52}" srcOrd="1" destOrd="0" parTransId="{CCA6DDDB-D430-4EFF-A8D5-B9145401273E}" sibTransId="{A4FD9C75-E8A9-4DB3-93A5-B431333BA89D}"/>
    <dgm:cxn modelId="{280FA4CD-6A8C-4FA8-A1FF-68420E5A7B6D}" type="presParOf" srcId="{B7B9F7F6-88DD-4FBD-9F33-FA54F8D04FBD}" destId="{BEB6DDD4-3D1D-418A-A462-F32CD08F9F04}" srcOrd="0" destOrd="0" presId="urn:microsoft.com/office/officeart/2005/8/layout/hierarchy2"/>
    <dgm:cxn modelId="{23F1DD74-E822-446F-9117-A858174A90DE}" type="presParOf" srcId="{BEB6DDD4-3D1D-418A-A462-F32CD08F9F04}" destId="{B4FAC2AD-F662-4519-BE33-74E139181056}" srcOrd="0" destOrd="0" presId="urn:microsoft.com/office/officeart/2005/8/layout/hierarchy2"/>
    <dgm:cxn modelId="{F9E06DED-CE6A-4BB5-B4DD-587B856AC8C5}" type="presParOf" srcId="{BEB6DDD4-3D1D-418A-A462-F32CD08F9F04}" destId="{A106D0CA-DDCB-4068-A1C2-A25F83371543}" srcOrd="1" destOrd="0" presId="urn:microsoft.com/office/officeart/2005/8/layout/hierarchy2"/>
    <dgm:cxn modelId="{6F9A14D6-AB13-40E2-9CAE-EA76257DA13F}" type="presParOf" srcId="{A106D0CA-DDCB-4068-A1C2-A25F83371543}" destId="{9761BFF9-E086-440F-A9F1-42E0FA17E141}" srcOrd="0" destOrd="0" presId="urn:microsoft.com/office/officeart/2005/8/layout/hierarchy2"/>
    <dgm:cxn modelId="{92218207-AAE0-4A62-9DAB-5C54A1DCD08C}" type="presParOf" srcId="{9761BFF9-E086-440F-A9F1-42E0FA17E141}" destId="{44832CEE-F3EB-4CF8-8F10-0E7457000561}" srcOrd="0" destOrd="0" presId="urn:microsoft.com/office/officeart/2005/8/layout/hierarchy2"/>
    <dgm:cxn modelId="{DFA0682F-74CB-4914-9B25-4954B57DA7D6}" type="presParOf" srcId="{A106D0CA-DDCB-4068-A1C2-A25F83371543}" destId="{C1476F5E-3A68-4EDF-BA16-AE1B02A7874A}" srcOrd="1" destOrd="0" presId="urn:microsoft.com/office/officeart/2005/8/layout/hierarchy2"/>
    <dgm:cxn modelId="{B4C66148-ED4E-4139-B9A0-ACC05C7D0C1B}" type="presParOf" srcId="{C1476F5E-3A68-4EDF-BA16-AE1B02A7874A}" destId="{8D8E5464-B9EF-4F8F-BE60-9839D6700BF1}" srcOrd="0" destOrd="0" presId="urn:microsoft.com/office/officeart/2005/8/layout/hierarchy2"/>
    <dgm:cxn modelId="{822AC311-AC25-43E9-AF2B-4AE331BDD4FD}" type="presParOf" srcId="{C1476F5E-3A68-4EDF-BA16-AE1B02A7874A}" destId="{9A481379-7DE5-42CA-9F32-22F5CB634A7F}" srcOrd="1" destOrd="0" presId="urn:microsoft.com/office/officeart/2005/8/layout/hierarchy2"/>
    <dgm:cxn modelId="{FCAAC314-20A1-4588-8E6E-E88039211D25}" type="presParOf" srcId="{9A481379-7DE5-42CA-9F32-22F5CB634A7F}" destId="{3368396D-E2CA-4101-9C52-5E684194EA50}" srcOrd="0" destOrd="0" presId="urn:microsoft.com/office/officeart/2005/8/layout/hierarchy2"/>
    <dgm:cxn modelId="{0766198D-A0BA-4E62-801A-7D7E5047E63C}" type="presParOf" srcId="{3368396D-E2CA-4101-9C52-5E684194EA50}" destId="{3581F1D0-DF8B-4146-875D-38D9FC544A73}" srcOrd="0" destOrd="0" presId="urn:microsoft.com/office/officeart/2005/8/layout/hierarchy2"/>
    <dgm:cxn modelId="{C7998D3A-BC7C-4B3B-80BA-27C4E8DFFB7B}" type="presParOf" srcId="{9A481379-7DE5-42CA-9F32-22F5CB634A7F}" destId="{018405B4-8C82-4B93-9967-03B39EFF9E3E}" srcOrd="1" destOrd="0" presId="urn:microsoft.com/office/officeart/2005/8/layout/hierarchy2"/>
    <dgm:cxn modelId="{59C2A179-566F-4656-9435-AE0E4041ECDD}" type="presParOf" srcId="{018405B4-8C82-4B93-9967-03B39EFF9E3E}" destId="{B018D87F-0675-43FF-A97F-FCEE97680A5D}" srcOrd="0" destOrd="0" presId="urn:microsoft.com/office/officeart/2005/8/layout/hierarchy2"/>
    <dgm:cxn modelId="{EC43193A-4D6A-479C-86C3-3C48977E1295}" type="presParOf" srcId="{018405B4-8C82-4B93-9967-03B39EFF9E3E}" destId="{1E8D7784-7364-4A02-BEBA-F727C360B036}" srcOrd="1" destOrd="0" presId="urn:microsoft.com/office/officeart/2005/8/layout/hierarchy2"/>
    <dgm:cxn modelId="{17A5AE8A-C8AF-4B12-98A5-E0275D38F7EB}" type="presParOf" srcId="{A106D0CA-DDCB-4068-A1C2-A25F83371543}" destId="{23D0ECFF-69F6-42BC-9175-77802DE18E74}" srcOrd="2" destOrd="0" presId="urn:microsoft.com/office/officeart/2005/8/layout/hierarchy2"/>
    <dgm:cxn modelId="{922D6124-A911-462B-A512-EE0F9146EFCE}" type="presParOf" srcId="{23D0ECFF-69F6-42BC-9175-77802DE18E74}" destId="{F66293D0-BC8A-47CD-AED3-46196229D9CB}" srcOrd="0" destOrd="0" presId="urn:microsoft.com/office/officeart/2005/8/layout/hierarchy2"/>
    <dgm:cxn modelId="{01FC6F2C-EA46-438B-8F8D-E33019383E87}" type="presParOf" srcId="{A106D0CA-DDCB-4068-A1C2-A25F83371543}" destId="{C7AD752A-B41E-429F-AFB7-0FA73B2FDD7B}" srcOrd="3" destOrd="0" presId="urn:microsoft.com/office/officeart/2005/8/layout/hierarchy2"/>
    <dgm:cxn modelId="{4461AA4A-D041-4060-B925-910CA715EC8A}" type="presParOf" srcId="{C7AD752A-B41E-429F-AFB7-0FA73B2FDD7B}" destId="{E125BB16-B0C6-4C4C-B3EC-BD9458B4562B}" srcOrd="0" destOrd="0" presId="urn:microsoft.com/office/officeart/2005/8/layout/hierarchy2"/>
    <dgm:cxn modelId="{ED72ADEA-71A4-4463-A881-2693F219732E}" type="presParOf" srcId="{C7AD752A-B41E-429F-AFB7-0FA73B2FDD7B}" destId="{3DEF65BB-5E46-4079-8342-B87CE875204F}" srcOrd="1" destOrd="0" presId="urn:microsoft.com/office/officeart/2005/8/layout/hierarchy2"/>
    <dgm:cxn modelId="{D4AF4D67-0DCD-43D6-AE46-F96FAB3848A9}" type="presParOf" srcId="{3DEF65BB-5E46-4079-8342-B87CE875204F}" destId="{DDD22506-03B1-49BA-81F3-AFE31CCE09DB}" srcOrd="0" destOrd="0" presId="urn:microsoft.com/office/officeart/2005/8/layout/hierarchy2"/>
    <dgm:cxn modelId="{14C06667-51ED-41BB-8E83-F1F631C51E30}" type="presParOf" srcId="{DDD22506-03B1-49BA-81F3-AFE31CCE09DB}" destId="{1F5791C9-FF51-46A6-9A07-6EAB6662D61C}" srcOrd="0" destOrd="0" presId="urn:microsoft.com/office/officeart/2005/8/layout/hierarchy2"/>
    <dgm:cxn modelId="{C3D18472-AD7D-425D-AF65-4728E70F8202}" type="presParOf" srcId="{3DEF65BB-5E46-4079-8342-B87CE875204F}" destId="{4732A832-6D9E-4805-AAB3-0371AF2052FF}" srcOrd="1" destOrd="0" presId="urn:microsoft.com/office/officeart/2005/8/layout/hierarchy2"/>
    <dgm:cxn modelId="{DA935651-45D8-46EC-8E1F-4B2FA7FB4DC5}" type="presParOf" srcId="{4732A832-6D9E-4805-AAB3-0371AF2052FF}" destId="{7F7ED024-1EC2-4255-AD78-207A00B673C5}" srcOrd="0" destOrd="0" presId="urn:microsoft.com/office/officeart/2005/8/layout/hierarchy2"/>
    <dgm:cxn modelId="{F6D2131D-D5CF-402D-8854-6D5CE75A19E0}" type="presParOf" srcId="{4732A832-6D9E-4805-AAB3-0371AF2052FF}" destId="{E2EB4701-061D-4B5F-BDBA-E6A3447B6D17}" srcOrd="1" destOrd="0" presId="urn:microsoft.com/office/officeart/2005/8/layout/hierarchy2"/>
    <dgm:cxn modelId="{6B9D6E11-DDCE-4D0D-9987-1E995A8279E3}" type="presParOf" srcId="{E2EB4701-061D-4B5F-BDBA-E6A3447B6D17}" destId="{F07F7BF8-FAEC-4B10-B487-BFE557FCE76E}" srcOrd="0" destOrd="0" presId="urn:microsoft.com/office/officeart/2005/8/layout/hierarchy2"/>
    <dgm:cxn modelId="{313D36DA-1F10-44B2-8629-C194A87F17FB}" type="presParOf" srcId="{F07F7BF8-FAEC-4B10-B487-BFE557FCE76E}" destId="{F3EFC6D8-FEF7-463F-B424-96629327C893}" srcOrd="0" destOrd="0" presId="urn:microsoft.com/office/officeart/2005/8/layout/hierarchy2"/>
    <dgm:cxn modelId="{CF3B1238-ACA7-424A-9ACF-B94CC9452E40}" type="presParOf" srcId="{E2EB4701-061D-4B5F-BDBA-E6A3447B6D17}" destId="{79F81299-3ED6-4C43-8927-444858A97E32}" srcOrd="1" destOrd="0" presId="urn:microsoft.com/office/officeart/2005/8/layout/hierarchy2"/>
    <dgm:cxn modelId="{980F7B39-4A84-402B-B5A4-7454E9E39C5A}" type="presParOf" srcId="{79F81299-3ED6-4C43-8927-444858A97E32}" destId="{4F0BF4F7-04BE-42BD-84DE-F879D4928D34}" srcOrd="0" destOrd="0" presId="urn:microsoft.com/office/officeart/2005/8/layout/hierarchy2"/>
    <dgm:cxn modelId="{B320DED1-9B2E-43DB-8696-B95FA6A86D7C}" type="presParOf" srcId="{79F81299-3ED6-4C43-8927-444858A97E32}" destId="{5F597B5D-23FD-482A-8F24-1B54D89C4BF1}" srcOrd="1" destOrd="0" presId="urn:microsoft.com/office/officeart/2005/8/layout/hierarchy2"/>
    <dgm:cxn modelId="{A4813897-2005-4B1F-8917-F40C1F575FD4}" type="presParOf" srcId="{E2EB4701-061D-4B5F-BDBA-E6A3447B6D17}" destId="{1F4CED91-41B4-403D-B4AB-AD50CA802342}" srcOrd="2" destOrd="0" presId="urn:microsoft.com/office/officeart/2005/8/layout/hierarchy2"/>
    <dgm:cxn modelId="{24DFB15E-BFE2-4AE2-9511-B112FDE54162}" type="presParOf" srcId="{1F4CED91-41B4-403D-B4AB-AD50CA802342}" destId="{2CA43899-8F2E-4E98-8E14-3F0DA8238891}" srcOrd="0" destOrd="0" presId="urn:microsoft.com/office/officeart/2005/8/layout/hierarchy2"/>
    <dgm:cxn modelId="{613A29B6-AEF9-43CC-BD1A-9C136A14B887}" type="presParOf" srcId="{E2EB4701-061D-4B5F-BDBA-E6A3447B6D17}" destId="{A9B3EA37-AA46-42AD-91C0-7A895DB6EC2C}" srcOrd="3" destOrd="0" presId="urn:microsoft.com/office/officeart/2005/8/layout/hierarchy2"/>
    <dgm:cxn modelId="{850E54D8-693D-4473-8E66-0A5F8D27CEF2}" type="presParOf" srcId="{A9B3EA37-AA46-42AD-91C0-7A895DB6EC2C}" destId="{0A2FCCC5-DE09-4600-83B3-3F0AAD7C4B05}" srcOrd="0" destOrd="0" presId="urn:microsoft.com/office/officeart/2005/8/layout/hierarchy2"/>
    <dgm:cxn modelId="{B381F61C-2E43-439B-A432-368F04C09346}" type="presParOf" srcId="{A9B3EA37-AA46-42AD-91C0-7A895DB6EC2C}" destId="{A3172BC7-EA9F-49D5-9D1A-49F213EC9EC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561F437-4445-42AC-B0AA-0435156FDD14}" type="doc">
      <dgm:prSet loTypeId="urn:microsoft.com/office/officeart/2005/8/layout/hierarchy6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5D6FD9-BCDE-4538-B6C6-CE6EAE03D7C5}">
      <dgm:prSet phldrT="[Text]"/>
      <dgm:spPr/>
      <dgm:t>
        <a:bodyPr/>
        <a:lstStyle/>
        <a:p>
          <a:r>
            <a:rPr lang="en-US" dirty="0"/>
            <a:t>Supporting Technologies</a:t>
          </a:r>
        </a:p>
      </dgm:t>
    </dgm:pt>
    <dgm:pt modelId="{0C13974C-6290-45CD-B990-BAB19CEB52A0}" type="parTrans" cxnId="{BA80B7CB-475D-4F2D-87B5-337E423B806A}">
      <dgm:prSet/>
      <dgm:spPr/>
      <dgm:t>
        <a:bodyPr/>
        <a:lstStyle/>
        <a:p>
          <a:endParaRPr lang="en-US"/>
        </a:p>
      </dgm:t>
    </dgm:pt>
    <dgm:pt modelId="{D3781063-E005-4B97-A22E-947ECF1C99C4}" type="sibTrans" cxnId="{BA80B7CB-475D-4F2D-87B5-337E423B806A}">
      <dgm:prSet/>
      <dgm:spPr/>
      <dgm:t>
        <a:bodyPr/>
        <a:lstStyle/>
        <a:p>
          <a:endParaRPr lang="en-US"/>
        </a:p>
      </dgm:t>
    </dgm:pt>
    <dgm:pt modelId="{5AA5EADD-DE22-4F4E-9DAE-62CA4283C8E1}" type="asst">
      <dgm:prSet phldrT="[Text]"/>
      <dgm:spPr/>
      <dgm:t>
        <a:bodyPr/>
        <a:lstStyle/>
        <a:p>
          <a:r>
            <a:rPr lang="en-US" dirty="0"/>
            <a:t>ADSL 2+</a:t>
          </a:r>
        </a:p>
      </dgm:t>
    </dgm:pt>
    <dgm:pt modelId="{0F92DA77-80BF-46B1-A85F-5BF4C82D5FA3}" type="parTrans" cxnId="{153B8DE7-DFFF-43BB-96CE-7C8697A3C5C1}">
      <dgm:prSet/>
      <dgm:spPr/>
      <dgm:t>
        <a:bodyPr/>
        <a:lstStyle/>
        <a:p>
          <a:endParaRPr lang="en-US"/>
        </a:p>
      </dgm:t>
    </dgm:pt>
    <dgm:pt modelId="{5156E22D-B1C4-4831-9098-0A79229AD2E5}" type="sibTrans" cxnId="{153B8DE7-DFFF-43BB-96CE-7C8697A3C5C1}">
      <dgm:prSet/>
      <dgm:spPr/>
      <dgm:t>
        <a:bodyPr/>
        <a:lstStyle/>
        <a:p>
          <a:endParaRPr lang="en-US"/>
        </a:p>
      </dgm:t>
    </dgm:pt>
    <dgm:pt modelId="{4282547A-50F5-4BD9-9CD3-6BC0D2EE189E}" type="asst">
      <dgm:prSet/>
      <dgm:spPr/>
      <dgm:t>
        <a:bodyPr/>
        <a:lstStyle/>
        <a:p>
          <a:r>
            <a:rPr lang="en-US" dirty="0"/>
            <a:t>VDSL2</a:t>
          </a:r>
        </a:p>
      </dgm:t>
    </dgm:pt>
    <dgm:pt modelId="{66FC7456-A842-4E17-8F8A-387B5DD11D4D}" type="parTrans" cxnId="{81E804BF-24F5-45EA-AADB-0F55A832B9D5}">
      <dgm:prSet/>
      <dgm:spPr/>
      <dgm:t>
        <a:bodyPr/>
        <a:lstStyle/>
        <a:p>
          <a:endParaRPr lang="en-US"/>
        </a:p>
      </dgm:t>
    </dgm:pt>
    <dgm:pt modelId="{C0E879A8-1550-4339-8266-59B5BCC2EDA0}" type="sibTrans" cxnId="{81E804BF-24F5-45EA-AADB-0F55A832B9D5}">
      <dgm:prSet/>
      <dgm:spPr/>
      <dgm:t>
        <a:bodyPr/>
        <a:lstStyle/>
        <a:p>
          <a:endParaRPr lang="en-US"/>
        </a:p>
      </dgm:t>
    </dgm:pt>
    <dgm:pt modelId="{A5758B43-584A-41BD-B250-4855EFF42A74}">
      <dgm:prSet/>
      <dgm:spPr/>
      <dgm:t>
        <a:bodyPr/>
        <a:lstStyle/>
        <a:p>
          <a:r>
            <a:rPr lang="en-US" dirty="0"/>
            <a:t>FFTN</a:t>
          </a:r>
        </a:p>
      </dgm:t>
    </dgm:pt>
    <dgm:pt modelId="{9C1D0142-965B-4D47-A668-67308AF7B52D}" type="parTrans" cxnId="{860EFDD8-C3C9-4858-9802-AA4CB778184A}">
      <dgm:prSet/>
      <dgm:spPr/>
      <dgm:t>
        <a:bodyPr/>
        <a:lstStyle/>
        <a:p>
          <a:endParaRPr lang="en-US"/>
        </a:p>
      </dgm:t>
    </dgm:pt>
    <dgm:pt modelId="{6E615C5A-DE9B-432C-B643-ED2FFA484FD4}" type="sibTrans" cxnId="{860EFDD8-C3C9-4858-9802-AA4CB778184A}">
      <dgm:prSet/>
      <dgm:spPr/>
      <dgm:t>
        <a:bodyPr/>
        <a:lstStyle/>
        <a:p>
          <a:endParaRPr lang="en-US"/>
        </a:p>
      </dgm:t>
    </dgm:pt>
    <dgm:pt modelId="{78470902-0C13-42C8-948F-CAB7BF160FC5}">
      <dgm:prSet/>
      <dgm:spPr/>
      <dgm:t>
        <a:bodyPr/>
        <a:lstStyle/>
        <a:p>
          <a:r>
            <a:rPr lang="en-US" dirty="0"/>
            <a:t>V+</a:t>
          </a:r>
        </a:p>
      </dgm:t>
    </dgm:pt>
    <dgm:pt modelId="{BF7E464A-6121-4653-B72D-56A9AD9F1684}" type="parTrans" cxnId="{FAF64574-83F5-48B4-B223-79EB63ECA425}">
      <dgm:prSet/>
      <dgm:spPr/>
      <dgm:t>
        <a:bodyPr/>
        <a:lstStyle/>
        <a:p>
          <a:endParaRPr lang="en-US"/>
        </a:p>
      </dgm:t>
    </dgm:pt>
    <dgm:pt modelId="{DB363003-EFFB-410D-81A8-8D95997B62B8}" type="sibTrans" cxnId="{FAF64574-83F5-48B4-B223-79EB63ECA425}">
      <dgm:prSet/>
      <dgm:spPr/>
      <dgm:t>
        <a:bodyPr/>
        <a:lstStyle/>
        <a:p>
          <a:endParaRPr lang="en-US"/>
        </a:p>
      </dgm:t>
    </dgm:pt>
    <dgm:pt modelId="{7B56F508-8D58-44FC-9030-52A6EA6138F9}">
      <dgm:prSet/>
      <dgm:spPr/>
      <dgm:t>
        <a:bodyPr/>
        <a:lstStyle/>
        <a:p>
          <a:r>
            <a:rPr lang="en-US" dirty="0"/>
            <a:t>GPON</a:t>
          </a:r>
        </a:p>
      </dgm:t>
    </dgm:pt>
    <dgm:pt modelId="{BB0B5E45-C7F9-4AB1-B179-E50431BC0E35}" type="parTrans" cxnId="{3E840EA4-61CC-4199-8835-9AEC27E254E6}">
      <dgm:prSet/>
      <dgm:spPr/>
      <dgm:t>
        <a:bodyPr/>
        <a:lstStyle/>
        <a:p>
          <a:endParaRPr lang="en-US"/>
        </a:p>
      </dgm:t>
    </dgm:pt>
    <dgm:pt modelId="{5A738F09-49D8-4005-8667-A60EE5E51E9E}" type="sibTrans" cxnId="{3E840EA4-61CC-4199-8835-9AEC27E254E6}">
      <dgm:prSet/>
      <dgm:spPr/>
      <dgm:t>
        <a:bodyPr/>
        <a:lstStyle/>
        <a:p>
          <a:endParaRPr lang="en-US"/>
        </a:p>
      </dgm:t>
    </dgm:pt>
    <dgm:pt modelId="{E54EF683-9609-4399-A146-C1C324384506}">
      <dgm:prSet/>
      <dgm:spPr/>
      <dgm:t>
        <a:bodyPr/>
        <a:lstStyle/>
        <a:p>
          <a:r>
            <a:rPr lang="en-US" dirty="0"/>
            <a:t>GEPON</a:t>
          </a:r>
        </a:p>
      </dgm:t>
    </dgm:pt>
    <dgm:pt modelId="{AC84B615-2AA7-49AC-AA4D-1A9B86985A45}" type="parTrans" cxnId="{D6F83593-F541-4BED-BB92-42DF1E21E4C7}">
      <dgm:prSet/>
      <dgm:spPr/>
      <dgm:t>
        <a:bodyPr/>
        <a:lstStyle/>
        <a:p>
          <a:endParaRPr lang="en-US"/>
        </a:p>
      </dgm:t>
    </dgm:pt>
    <dgm:pt modelId="{028FA7A0-F5AF-4909-93BD-D130BF7AB9C8}" type="sibTrans" cxnId="{D6F83593-F541-4BED-BB92-42DF1E21E4C7}">
      <dgm:prSet/>
      <dgm:spPr/>
      <dgm:t>
        <a:bodyPr/>
        <a:lstStyle/>
        <a:p>
          <a:endParaRPr lang="en-US"/>
        </a:p>
      </dgm:t>
    </dgm:pt>
    <dgm:pt modelId="{B1C10092-3D98-4B32-9265-92734A01AC30}">
      <dgm:prSet/>
      <dgm:spPr/>
      <dgm:t>
        <a:bodyPr/>
        <a:lstStyle/>
        <a:p>
          <a:r>
            <a:rPr lang="en-US" dirty="0"/>
            <a:t>G.FAST</a:t>
          </a:r>
        </a:p>
      </dgm:t>
    </dgm:pt>
    <dgm:pt modelId="{55DA3257-F265-485C-B6C6-558E605F5FAD}" type="parTrans" cxnId="{33F5E61B-5A5D-4DDE-BDFC-82A1F8C0A6DC}">
      <dgm:prSet/>
      <dgm:spPr/>
      <dgm:t>
        <a:bodyPr/>
        <a:lstStyle/>
        <a:p>
          <a:endParaRPr lang="en-US"/>
        </a:p>
      </dgm:t>
    </dgm:pt>
    <dgm:pt modelId="{C3CF1875-3DEF-4B3D-AA87-A51A0A36C806}" type="sibTrans" cxnId="{33F5E61B-5A5D-4DDE-BDFC-82A1F8C0A6DC}">
      <dgm:prSet/>
      <dgm:spPr/>
      <dgm:t>
        <a:bodyPr/>
        <a:lstStyle/>
        <a:p>
          <a:endParaRPr lang="en-US"/>
        </a:p>
      </dgm:t>
    </dgm:pt>
    <dgm:pt modelId="{3434A159-27CD-441D-82F1-D1BF1107FF5E}">
      <dgm:prSet/>
      <dgm:spPr/>
      <dgm:t>
        <a:bodyPr/>
        <a:lstStyle/>
        <a:p>
          <a:r>
            <a:rPr lang="en-US" dirty="0"/>
            <a:t>Bringing broadband to homes</a:t>
          </a:r>
        </a:p>
      </dgm:t>
    </dgm:pt>
    <dgm:pt modelId="{3BA11A8B-9113-4A1A-BD2E-DC8DF5C1E67A}" type="parTrans" cxnId="{7C70C55E-3D11-47E8-AA15-99FC613DA801}">
      <dgm:prSet/>
      <dgm:spPr/>
      <dgm:t>
        <a:bodyPr/>
        <a:lstStyle/>
        <a:p>
          <a:endParaRPr lang="en-US"/>
        </a:p>
      </dgm:t>
    </dgm:pt>
    <dgm:pt modelId="{FA7596FF-EF63-465C-AADC-C7C019F68CA5}" type="sibTrans" cxnId="{7C70C55E-3D11-47E8-AA15-99FC613DA801}">
      <dgm:prSet/>
      <dgm:spPr/>
      <dgm:t>
        <a:bodyPr/>
        <a:lstStyle/>
        <a:p>
          <a:endParaRPr lang="en-US"/>
        </a:p>
      </dgm:t>
    </dgm:pt>
    <dgm:pt modelId="{48C8E176-9704-4DBD-AA49-259F53EA74BE}">
      <dgm:prSet/>
      <dgm:spPr/>
      <dgm:t>
        <a:bodyPr/>
        <a:lstStyle/>
        <a:p>
          <a:r>
            <a:rPr lang="en-US" dirty="0"/>
            <a:t>Various types</a:t>
          </a:r>
        </a:p>
      </dgm:t>
    </dgm:pt>
    <dgm:pt modelId="{56E8BCA8-1826-47DA-BBC1-F40CC3F70CE7}" type="parTrans" cxnId="{E46C1750-D6E0-4EE5-A933-EF0A8889A78A}">
      <dgm:prSet/>
      <dgm:spPr/>
      <dgm:t>
        <a:bodyPr/>
        <a:lstStyle/>
        <a:p>
          <a:endParaRPr lang="en-US"/>
        </a:p>
      </dgm:t>
    </dgm:pt>
    <dgm:pt modelId="{231687E2-1CE6-4A0F-991E-785C0EEA9233}" type="sibTrans" cxnId="{E46C1750-D6E0-4EE5-A933-EF0A8889A78A}">
      <dgm:prSet/>
      <dgm:spPr/>
      <dgm:t>
        <a:bodyPr/>
        <a:lstStyle/>
        <a:p>
          <a:endParaRPr lang="en-US"/>
        </a:p>
      </dgm:t>
    </dgm:pt>
    <dgm:pt modelId="{73E7D3A2-F15E-4B0F-9310-38FE96D9A004}">
      <dgm:prSet/>
      <dgm:spPr/>
      <dgm:t>
        <a:bodyPr/>
        <a:lstStyle/>
        <a:p>
          <a:r>
            <a:rPr lang="en-US" dirty="0" err="1"/>
            <a:t>Symetric</a:t>
          </a:r>
          <a:r>
            <a:rPr lang="en-US" dirty="0"/>
            <a:t> / </a:t>
          </a:r>
          <a:r>
            <a:rPr lang="en-US" dirty="0" err="1"/>
            <a:t>asymetric</a:t>
          </a:r>
          <a:endParaRPr lang="en-US" dirty="0"/>
        </a:p>
      </dgm:t>
    </dgm:pt>
    <dgm:pt modelId="{4BADF295-C9EA-40A9-80C6-2E809358D307}" type="parTrans" cxnId="{70F75CBA-32DA-4154-8D50-B73C1C9A20EF}">
      <dgm:prSet/>
      <dgm:spPr/>
      <dgm:t>
        <a:bodyPr/>
        <a:lstStyle/>
        <a:p>
          <a:endParaRPr lang="en-US"/>
        </a:p>
      </dgm:t>
    </dgm:pt>
    <dgm:pt modelId="{B1555630-8B00-4006-B10E-CE15C68FD562}" type="sibTrans" cxnId="{70F75CBA-32DA-4154-8D50-B73C1C9A20EF}">
      <dgm:prSet/>
      <dgm:spPr/>
      <dgm:t>
        <a:bodyPr/>
        <a:lstStyle/>
        <a:p>
          <a:endParaRPr lang="en-US"/>
        </a:p>
      </dgm:t>
    </dgm:pt>
    <dgm:pt modelId="{BFEC9FA5-0184-4E68-B409-D4B489A8625D}">
      <dgm:prSet/>
      <dgm:spPr/>
      <dgm:t>
        <a:bodyPr/>
        <a:lstStyle/>
        <a:p>
          <a:r>
            <a:rPr lang="en-US" dirty="0"/>
            <a:t>Very- high- bit- rate DSL</a:t>
          </a:r>
        </a:p>
      </dgm:t>
    </dgm:pt>
    <dgm:pt modelId="{89BDF8BE-2B27-42BA-A6DA-BF62F30D7D2B}" type="parTrans" cxnId="{8956E41E-D7E0-4AB4-AD59-409EE2B2B364}">
      <dgm:prSet/>
      <dgm:spPr/>
      <dgm:t>
        <a:bodyPr/>
        <a:lstStyle/>
        <a:p>
          <a:endParaRPr lang="en-US"/>
        </a:p>
      </dgm:t>
    </dgm:pt>
    <dgm:pt modelId="{44BF1D6F-99C6-4247-9A19-BFC212FD84F1}" type="sibTrans" cxnId="{8956E41E-D7E0-4AB4-AD59-409EE2B2B364}">
      <dgm:prSet/>
      <dgm:spPr/>
      <dgm:t>
        <a:bodyPr/>
        <a:lstStyle/>
        <a:p>
          <a:endParaRPr lang="en-US"/>
        </a:p>
      </dgm:t>
    </dgm:pt>
    <dgm:pt modelId="{EA69355A-AEEF-49AF-958D-FD3C4CAEB875}">
      <dgm:prSet/>
      <dgm:spPr/>
      <dgm:t>
        <a:bodyPr/>
        <a:lstStyle/>
        <a:p>
          <a:r>
            <a:rPr lang="en-US" dirty="0"/>
            <a:t>Faster than ADSL</a:t>
          </a:r>
        </a:p>
      </dgm:t>
    </dgm:pt>
    <dgm:pt modelId="{B1592830-386E-4BE3-9B12-68F1966096B5}" type="parTrans" cxnId="{328B2BFA-324F-4595-A93F-E2E51C6D8CA1}">
      <dgm:prSet/>
      <dgm:spPr/>
      <dgm:t>
        <a:bodyPr/>
        <a:lstStyle/>
        <a:p>
          <a:endParaRPr lang="en-US"/>
        </a:p>
      </dgm:t>
    </dgm:pt>
    <dgm:pt modelId="{776BC3FD-A837-4391-BD42-06A0B00616D8}" type="sibTrans" cxnId="{328B2BFA-324F-4595-A93F-E2E51C6D8CA1}">
      <dgm:prSet/>
      <dgm:spPr/>
      <dgm:t>
        <a:bodyPr/>
        <a:lstStyle/>
        <a:p>
          <a:endParaRPr lang="en-US"/>
        </a:p>
      </dgm:t>
    </dgm:pt>
    <dgm:pt modelId="{28E0FD18-A0F1-4889-B653-ED8AEECF673A}">
      <dgm:prSet/>
      <dgm:spPr/>
      <dgm:t>
        <a:bodyPr/>
        <a:lstStyle/>
        <a:p>
          <a:r>
            <a:rPr lang="en-US" dirty="0"/>
            <a:t>52 Mbps Downstream, 16 Mbps Upstream</a:t>
          </a:r>
        </a:p>
      </dgm:t>
    </dgm:pt>
    <dgm:pt modelId="{F9C00F8F-931A-4975-9B0C-343269AF23ED}" type="parTrans" cxnId="{6C53A934-0365-4D07-A0B1-CAAFB239652A}">
      <dgm:prSet/>
      <dgm:spPr/>
      <dgm:t>
        <a:bodyPr/>
        <a:lstStyle/>
        <a:p>
          <a:endParaRPr lang="en-US"/>
        </a:p>
      </dgm:t>
    </dgm:pt>
    <dgm:pt modelId="{A42F630B-976F-4E4A-890F-FA9D7A10895B}" type="sibTrans" cxnId="{6C53A934-0365-4D07-A0B1-CAAFB239652A}">
      <dgm:prSet/>
      <dgm:spPr/>
      <dgm:t>
        <a:bodyPr/>
        <a:lstStyle/>
        <a:p>
          <a:endParaRPr lang="en-US"/>
        </a:p>
      </dgm:t>
    </dgm:pt>
    <dgm:pt modelId="{ED5518B5-388C-456B-BD29-690E3DC6FDAB}">
      <dgm:prSet/>
      <dgm:spPr/>
      <dgm:t>
        <a:bodyPr/>
        <a:lstStyle/>
        <a:p>
          <a:r>
            <a:rPr lang="en-US" dirty="0"/>
            <a:t>Fiber to the Node</a:t>
          </a:r>
        </a:p>
      </dgm:t>
    </dgm:pt>
    <dgm:pt modelId="{2D43FCE4-98DA-4091-947D-259F6AEB185D}" type="parTrans" cxnId="{284658BB-6AFD-43EE-BA96-766332BAD271}">
      <dgm:prSet/>
      <dgm:spPr/>
      <dgm:t>
        <a:bodyPr/>
        <a:lstStyle/>
        <a:p>
          <a:endParaRPr lang="en-US"/>
        </a:p>
      </dgm:t>
    </dgm:pt>
    <dgm:pt modelId="{E4AEB7BC-177F-4F66-8EAE-058F0601EABC}" type="sibTrans" cxnId="{284658BB-6AFD-43EE-BA96-766332BAD271}">
      <dgm:prSet/>
      <dgm:spPr/>
      <dgm:t>
        <a:bodyPr/>
        <a:lstStyle/>
        <a:p>
          <a:endParaRPr lang="en-US"/>
        </a:p>
      </dgm:t>
    </dgm:pt>
    <dgm:pt modelId="{C4D8349E-CA9C-4390-BDD9-6F39E48B7267}">
      <dgm:prSet/>
      <dgm:spPr/>
      <dgm:t>
        <a:bodyPr/>
        <a:lstStyle/>
        <a:p>
          <a:r>
            <a:rPr lang="en-US" dirty="0"/>
            <a:t>Fiber spreads to </a:t>
          </a:r>
          <a:r>
            <a:rPr lang="en-US" dirty="0" err="1"/>
            <a:t>neighbourhood</a:t>
          </a:r>
          <a:endParaRPr lang="en-US" dirty="0"/>
        </a:p>
      </dgm:t>
    </dgm:pt>
    <dgm:pt modelId="{6D190643-EE83-4045-AFB8-C06B553206F5}" type="parTrans" cxnId="{2788A56A-8901-4148-B09E-D5AA938A2107}">
      <dgm:prSet/>
      <dgm:spPr/>
      <dgm:t>
        <a:bodyPr/>
        <a:lstStyle/>
        <a:p>
          <a:endParaRPr lang="en-US"/>
        </a:p>
      </dgm:t>
    </dgm:pt>
    <dgm:pt modelId="{D1998FBF-B862-484E-A4FE-4A66E5B5116C}" type="sibTrans" cxnId="{2788A56A-8901-4148-B09E-D5AA938A2107}">
      <dgm:prSet/>
      <dgm:spPr/>
      <dgm:t>
        <a:bodyPr/>
        <a:lstStyle/>
        <a:p>
          <a:endParaRPr lang="en-US"/>
        </a:p>
      </dgm:t>
    </dgm:pt>
    <dgm:pt modelId="{0E5FD0D1-58DB-4E77-A4CC-7669CC70C36C}">
      <dgm:prSet/>
      <dgm:spPr/>
      <dgm:t>
        <a:bodyPr/>
        <a:lstStyle/>
        <a:p>
          <a:r>
            <a:rPr lang="en-US" dirty="0"/>
            <a:t>Delivery speeds more than 200 </a:t>
          </a:r>
          <a:r>
            <a:rPr lang="en-US" dirty="0" err="1"/>
            <a:t>Mbs</a:t>
          </a:r>
          <a:r>
            <a:rPr lang="en-US" dirty="0"/>
            <a:t> up to 500m</a:t>
          </a:r>
        </a:p>
      </dgm:t>
    </dgm:pt>
    <dgm:pt modelId="{094EB65B-9373-49F5-AF4F-735FF230E911}" type="parTrans" cxnId="{93F0FE24-373A-4BAC-9164-49FFD0A3F93F}">
      <dgm:prSet/>
      <dgm:spPr/>
      <dgm:t>
        <a:bodyPr/>
        <a:lstStyle/>
        <a:p>
          <a:endParaRPr lang="en-US"/>
        </a:p>
      </dgm:t>
    </dgm:pt>
    <dgm:pt modelId="{DD5C9567-458E-4D16-9C09-2B6C2C59D336}" type="sibTrans" cxnId="{93F0FE24-373A-4BAC-9164-49FFD0A3F93F}">
      <dgm:prSet/>
      <dgm:spPr/>
      <dgm:t>
        <a:bodyPr/>
        <a:lstStyle/>
        <a:p>
          <a:endParaRPr lang="en-US"/>
        </a:p>
      </dgm:t>
    </dgm:pt>
    <dgm:pt modelId="{01E47855-28B3-4827-A1E0-9A4EE1C0B3D2}">
      <dgm:prSet/>
      <dgm:spPr/>
      <dgm:t>
        <a:bodyPr/>
        <a:lstStyle/>
        <a:p>
          <a:r>
            <a:rPr lang="en-US" dirty="0"/>
            <a:t>Gigabit Passive Optical Network</a:t>
          </a:r>
        </a:p>
      </dgm:t>
    </dgm:pt>
    <dgm:pt modelId="{7276788F-AC0B-4BA1-9382-C3F482D88FAE}" type="parTrans" cxnId="{6188831F-A64F-45E1-8696-21DCD98BACAF}">
      <dgm:prSet/>
      <dgm:spPr/>
      <dgm:t>
        <a:bodyPr/>
        <a:lstStyle/>
        <a:p>
          <a:endParaRPr lang="en-US"/>
        </a:p>
      </dgm:t>
    </dgm:pt>
    <dgm:pt modelId="{E25E83C4-FFEB-4335-B233-918C734502B8}" type="sibTrans" cxnId="{6188831F-A64F-45E1-8696-21DCD98BACAF}">
      <dgm:prSet/>
      <dgm:spPr/>
      <dgm:t>
        <a:bodyPr/>
        <a:lstStyle/>
        <a:p>
          <a:endParaRPr lang="en-US"/>
        </a:p>
      </dgm:t>
    </dgm:pt>
    <dgm:pt modelId="{3448B6CD-C058-421B-A9AA-C928AA0CAFD9}">
      <dgm:prSet/>
      <dgm:spPr/>
      <dgm:t>
        <a:bodyPr/>
        <a:lstStyle/>
        <a:p>
          <a:r>
            <a:rPr lang="en-US" dirty="0"/>
            <a:t>Point to multipoint</a:t>
          </a:r>
        </a:p>
      </dgm:t>
    </dgm:pt>
    <dgm:pt modelId="{9B4E9487-3BF4-4486-973D-2AD59BCE5913}" type="parTrans" cxnId="{7ECC7490-7038-4FC1-AA78-CDD909DD0A76}">
      <dgm:prSet/>
      <dgm:spPr/>
      <dgm:t>
        <a:bodyPr/>
        <a:lstStyle/>
        <a:p>
          <a:endParaRPr lang="en-US"/>
        </a:p>
      </dgm:t>
    </dgm:pt>
    <dgm:pt modelId="{EB51DA8A-FF94-4F9C-9B2C-4C6A9B3E0FC6}" type="sibTrans" cxnId="{7ECC7490-7038-4FC1-AA78-CDD909DD0A76}">
      <dgm:prSet/>
      <dgm:spPr/>
      <dgm:t>
        <a:bodyPr/>
        <a:lstStyle/>
        <a:p>
          <a:endParaRPr lang="en-US"/>
        </a:p>
      </dgm:t>
    </dgm:pt>
    <dgm:pt modelId="{3AB136AE-F48B-4B4D-A3D9-D3D216DA1278}">
      <dgm:prSet/>
      <dgm:spPr/>
      <dgm:t>
        <a:bodyPr/>
        <a:lstStyle/>
        <a:p>
          <a:r>
            <a:rPr lang="en-US" dirty="0"/>
            <a:t>Gigabit Ethernet PON</a:t>
          </a:r>
        </a:p>
      </dgm:t>
    </dgm:pt>
    <dgm:pt modelId="{38D0B376-8A58-43F9-B544-082ACB99E4E3}" type="parTrans" cxnId="{E315D4A4-549A-414D-98E4-F4754AABFA5E}">
      <dgm:prSet/>
      <dgm:spPr/>
      <dgm:t>
        <a:bodyPr/>
        <a:lstStyle/>
        <a:p>
          <a:endParaRPr lang="en-US"/>
        </a:p>
      </dgm:t>
    </dgm:pt>
    <dgm:pt modelId="{97823087-5F23-4E17-8243-B3E9B6077B65}" type="sibTrans" cxnId="{E315D4A4-549A-414D-98E4-F4754AABFA5E}">
      <dgm:prSet/>
      <dgm:spPr/>
      <dgm:t>
        <a:bodyPr/>
        <a:lstStyle/>
        <a:p>
          <a:endParaRPr lang="en-US"/>
        </a:p>
      </dgm:t>
    </dgm:pt>
    <dgm:pt modelId="{3116F4B3-2C23-402B-88C1-A3A18EB3DA06}">
      <dgm:prSet/>
      <dgm:spPr/>
      <dgm:t>
        <a:bodyPr/>
        <a:lstStyle/>
        <a:p>
          <a:r>
            <a:rPr lang="en-US" dirty="0"/>
            <a:t>Uses ethernet</a:t>
          </a:r>
        </a:p>
      </dgm:t>
    </dgm:pt>
    <dgm:pt modelId="{E36C816E-867C-48F2-BAB3-6E09B0C3A5AC}" type="parTrans" cxnId="{2C2CFAB4-CF29-4536-BA37-4CE249F7E56A}">
      <dgm:prSet/>
      <dgm:spPr/>
      <dgm:t>
        <a:bodyPr/>
        <a:lstStyle/>
        <a:p>
          <a:endParaRPr lang="en-US"/>
        </a:p>
      </dgm:t>
    </dgm:pt>
    <dgm:pt modelId="{6328A935-68A0-4A55-897C-2E22D42355F8}" type="sibTrans" cxnId="{2C2CFAB4-CF29-4536-BA37-4CE249F7E56A}">
      <dgm:prSet/>
      <dgm:spPr/>
      <dgm:t>
        <a:bodyPr/>
        <a:lstStyle/>
        <a:p>
          <a:endParaRPr lang="en-US"/>
        </a:p>
      </dgm:t>
    </dgm:pt>
    <dgm:pt modelId="{885C3DA9-A977-49CB-8F39-3AB965D9CA51}">
      <dgm:prSet/>
      <dgm:spPr/>
      <dgm:t>
        <a:bodyPr/>
        <a:lstStyle/>
        <a:p>
          <a:r>
            <a:rPr lang="en-US" dirty="0"/>
            <a:t>DSL standard for local loops &lt;= 500m</a:t>
          </a:r>
        </a:p>
      </dgm:t>
    </dgm:pt>
    <dgm:pt modelId="{78D8FC51-E26D-4945-ABEF-AA53629069F4}" type="parTrans" cxnId="{5B31E0D7-6FBD-4947-A6FE-C0C13FE78E4F}">
      <dgm:prSet/>
      <dgm:spPr/>
      <dgm:t>
        <a:bodyPr/>
        <a:lstStyle/>
        <a:p>
          <a:endParaRPr lang="en-US"/>
        </a:p>
      </dgm:t>
    </dgm:pt>
    <dgm:pt modelId="{0C5EB0F8-2D5E-4C12-BB02-3A90903D8954}" type="sibTrans" cxnId="{5B31E0D7-6FBD-4947-A6FE-C0C13FE78E4F}">
      <dgm:prSet/>
      <dgm:spPr/>
      <dgm:t>
        <a:bodyPr/>
        <a:lstStyle/>
        <a:p>
          <a:endParaRPr lang="en-US"/>
        </a:p>
      </dgm:t>
    </dgm:pt>
    <dgm:pt modelId="{3DE040F2-6AFF-4549-AD52-9B2BFE3017DF}">
      <dgm:prSet/>
      <dgm:spPr/>
      <dgm:t>
        <a:bodyPr/>
        <a:lstStyle/>
        <a:p>
          <a:r>
            <a:rPr lang="en-US" dirty="0"/>
            <a:t>XGS-PON</a:t>
          </a:r>
        </a:p>
      </dgm:t>
    </dgm:pt>
    <dgm:pt modelId="{21F4EEC3-BA6A-4BB1-A759-D3BD4D238F7C}" type="parTrans" cxnId="{4AD447A6-F875-4845-97E9-F098233EB582}">
      <dgm:prSet/>
      <dgm:spPr/>
      <dgm:t>
        <a:bodyPr/>
        <a:lstStyle/>
        <a:p>
          <a:endParaRPr lang="en-US"/>
        </a:p>
      </dgm:t>
    </dgm:pt>
    <dgm:pt modelId="{069C39BB-B893-48A6-B3D1-3C429FB2A04A}" type="sibTrans" cxnId="{4AD447A6-F875-4845-97E9-F098233EB582}">
      <dgm:prSet/>
      <dgm:spPr/>
      <dgm:t>
        <a:bodyPr/>
        <a:lstStyle/>
        <a:p>
          <a:endParaRPr lang="en-US"/>
        </a:p>
      </dgm:t>
    </dgm:pt>
    <dgm:pt modelId="{3E9033E6-D53F-4ABC-A40C-D2E66A0F85CF}">
      <dgm:prSet/>
      <dgm:spPr/>
      <dgm:t>
        <a:bodyPr/>
        <a:lstStyle/>
        <a:p>
          <a:r>
            <a:rPr lang="en-US" dirty="0"/>
            <a:t>XG.PON1</a:t>
          </a:r>
        </a:p>
      </dgm:t>
    </dgm:pt>
    <dgm:pt modelId="{0DE6A60B-A717-4663-8FC5-C4911DE81DE4}" type="parTrans" cxnId="{B5A1FB1C-EE58-4D37-B04F-BFC42B9E8DDA}">
      <dgm:prSet/>
      <dgm:spPr/>
      <dgm:t>
        <a:bodyPr/>
        <a:lstStyle/>
        <a:p>
          <a:endParaRPr lang="en-US"/>
        </a:p>
      </dgm:t>
    </dgm:pt>
    <dgm:pt modelId="{320A511C-6B14-488D-AD0B-FDCE75628AA2}" type="sibTrans" cxnId="{B5A1FB1C-EE58-4D37-B04F-BFC42B9E8DDA}">
      <dgm:prSet/>
      <dgm:spPr/>
      <dgm:t>
        <a:bodyPr/>
        <a:lstStyle/>
        <a:p>
          <a:endParaRPr lang="en-US"/>
        </a:p>
      </dgm:t>
    </dgm:pt>
    <dgm:pt modelId="{314FBF31-B1AB-4F1D-874F-E2CA49E19939}">
      <dgm:prSet/>
      <dgm:spPr/>
      <dgm:t>
        <a:bodyPr/>
        <a:lstStyle/>
        <a:p>
          <a:r>
            <a:rPr lang="en-US" dirty="0"/>
            <a:t>GPON improved</a:t>
          </a:r>
        </a:p>
      </dgm:t>
    </dgm:pt>
    <dgm:pt modelId="{6F76F036-1ED3-41D2-BD10-B81BAAA3EFF1}" type="parTrans" cxnId="{6C110953-C1DD-482B-931C-70837528F137}">
      <dgm:prSet/>
      <dgm:spPr/>
      <dgm:t>
        <a:bodyPr/>
        <a:lstStyle/>
        <a:p>
          <a:endParaRPr lang="en-US"/>
        </a:p>
      </dgm:t>
    </dgm:pt>
    <dgm:pt modelId="{D64EAA5B-16AC-4B5B-902F-F6CAF10B9750}" type="sibTrans" cxnId="{6C110953-C1DD-482B-931C-70837528F137}">
      <dgm:prSet/>
      <dgm:spPr/>
      <dgm:t>
        <a:bodyPr/>
        <a:lstStyle/>
        <a:p>
          <a:endParaRPr lang="en-US"/>
        </a:p>
      </dgm:t>
    </dgm:pt>
    <dgm:pt modelId="{1618227D-940F-4F8E-A69A-C05D4362A1FE}">
      <dgm:prSet/>
      <dgm:spPr/>
      <dgm:t>
        <a:bodyPr/>
        <a:lstStyle/>
        <a:p>
          <a:r>
            <a:rPr lang="en-US" dirty="0" err="1"/>
            <a:t>Asymetric</a:t>
          </a:r>
          <a:endParaRPr lang="en-US" dirty="0"/>
        </a:p>
      </dgm:t>
    </dgm:pt>
    <dgm:pt modelId="{897C1707-BD4C-42B6-9D40-E4C1414DB435}" type="parTrans" cxnId="{9A67BAEF-B079-4591-BA59-5B713DA2C04D}">
      <dgm:prSet/>
      <dgm:spPr/>
      <dgm:t>
        <a:bodyPr/>
        <a:lstStyle/>
        <a:p>
          <a:endParaRPr lang="en-US"/>
        </a:p>
      </dgm:t>
    </dgm:pt>
    <dgm:pt modelId="{4EBD2EA8-5511-42FE-A93F-07D51F617118}" type="sibTrans" cxnId="{9A67BAEF-B079-4591-BA59-5B713DA2C04D}">
      <dgm:prSet/>
      <dgm:spPr/>
      <dgm:t>
        <a:bodyPr/>
        <a:lstStyle/>
        <a:p>
          <a:endParaRPr lang="en-US"/>
        </a:p>
      </dgm:t>
    </dgm:pt>
    <dgm:pt modelId="{0B86B9D2-A2D3-4CA4-959F-C22307D01B3E}">
      <dgm:prSet/>
      <dgm:spPr/>
      <dgm:t>
        <a:bodyPr/>
        <a:lstStyle/>
        <a:p>
          <a:r>
            <a:rPr lang="en-US" dirty="0"/>
            <a:t>Like XG.PON1 but </a:t>
          </a:r>
          <a:r>
            <a:rPr lang="en-US" dirty="0" err="1"/>
            <a:t>symetric</a:t>
          </a:r>
          <a:endParaRPr lang="en-US" dirty="0"/>
        </a:p>
      </dgm:t>
    </dgm:pt>
    <dgm:pt modelId="{4B6A2565-B0B9-4368-BDFB-1EE9C54CA11A}" type="parTrans" cxnId="{7E0EE760-B866-4E0E-A5E3-C5E6FCC120EE}">
      <dgm:prSet/>
      <dgm:spPr/>
      <dgm:t>
        <a:bodyPr/>
        <a:lstStyle/>
        <a:p>
          <a:endParaRPr lang="en-US"/>
        </a:p>
      </dgm:t>
    </dgm:pt>
    <dgm:pt modelId="{76930034-5F1F-4817-B2C8-9A504BA9B140}" type="sibTrans" cxnId="{7E0EE760-B866-4E0E-A5E3-C5E6FCC120EE}">
      <dgm:prSet/>
      <dgm:spPr/>
      <dgm:t>
        <a:bodyPr/>
        <a:lstStyle/>
        <a:p>
          <a:endParaRPr lang="en-US"/>
        </a:p>
      </dgm:t>
    </dgm:pt>
    <dgm:pt modelId="{D7AE282C-8247-4B43-8C74-D49E2F114678}">
      <dgm:prSet/>
      <dgm:spPr/>
      <dgm:t>
        <a:bodyPr/>
        <a:lstStyle/>
        <a:p>
          <a:r>
            <a:rPr lang="en-US" dirty="0"/>
            <a:t>NGPON2</a:t>
          </a:r>
        </a:p>
      </dgm:t>
    </dgm:pt>
    <dgm:pt modelId="{C3F6D986-6FAE-4915-9149-28ACB3F1BF25}" type="parTrans" cxnId="{3E9978EA-A2EC-4C3B-AE02-F3685164B9B4}">
      <dgm:prSet/>
      <dgm:spPr/>
      <dgm:t>
        <a:bodyPr/>
        <a:lstStyle/>
        <a:p>
          <a:endParaRPr lang="en-US"/>
        </a:p>
      </dgm:t>
    </dgm:pt>
    <dgm:pt modelId="{AEB08884-CE8C-45F7-A1A4-72FE6A62F691}" type="sibTrans" cxnId="{3E9978EA-A2EC-4C3B-AE02-F3685164B9B4}">
      <dgm:prSet/>
      <dgm:spPr/>
      <dgm:t>
        <a:bodyPr/>
        <a:lstStyle/>
        <a:p>
          <a:endParaRPr lang="en-US"/>
        </a:p>
      </dgm:t>
    </dgm:pt>
    <dgm:pt modelId="{042829C5-05BB-4990-B00A-357CDB2CE46D}">
      <dgm:prSet/>
      <dgm:spPr/>
      <dgm:t>
        <a:bodyPr/>
        <a:lstStyle/>
        <a:p>
          <a:r>
            <a:rPr lang="en-US" dirty="0"/>
            <a:t>Time and wavelength division multiplexing</a:t>
          </a:r>
        </a:p>
      </dgm:t>
    </dgm:pt>
    <dgm:pt modelId="{33BA3FBB-11F2-4F6D-BE91-04DA8218B046}" type="parTrans" cxnId="{3D356527-24D6-4ED6-BF8A-214EF4A95B7F}">
      <dgm:prSet/>
      <dgm:spPr/>
      <dgm:t>
        <a:bodyPr/>
        <a:lstStyle/>
        <a:p>
          <a:endParaRPr lang="en-US"/>
        </a:p>
      </dgm:t>
    </dgm:pt>
    <dgm:pt modelId="{30ECCF8B-CCE6-4B03-9188-D2C63C5537A8}" type="sibTrans" cxnId="{3D356527-24D6-4ED6-BF8A-214EF4A95B7F}">
      <dgm:prSet/>
      <dgm:spPr/>
      <dgm:t>
        <a:bodyPr/>
        <a:lstStyle/>
        <a:p>
          <a:endParaRPr lang="en-US"/>
        </a:p>
      </dgm:t>
    </dgm:pt>
    <dgm:pt modelId="{FB01E988-BC33-40F8-961E-C23098FCB2DB}">
      <dgm:prSet/>
      <dgm:spPr/>
      <dgm:t>
        <a:bodyPr/>
        <a:lstStyle/>
        <a:p>
          <a:r>
            <a:rPr lang="en-US" dirty="0"/>
            <a:t>NB-IoT</a:t>
          </a:r>
        </a:p>
      </dgm:t>
    </dgm:pt>
    <dgm:pt modelId="{6E482B3C-E009-41D2-9635-CBF7EEB09B7C}" type="parTrans" cxnId="{9F33B47A-5602-4A9E-BFB1-D5C6F8F596AA}">
      <dgm:prSet/>
      <dgm:spPr/>
      <dgm:t>
        <a:bodyPr/>
        <a:lstStyle/>
        <a:p>
          <a:endParaRPr lang="en-US"/>
        </a:p>
      </dgm:t>
    </dgm:pt>
    <dgm:pt modelId="{BC755F37-30C4-4663-A168-4CE671A6C7AE}" type="sibTrans" cxnId="{9F33B47A-5602-4A9E-BFB1-D5C6F8F596AA}">
      <dgm:prSet/>
      <dgm:spPr/>
      <dgm:t>
        <a:bodyPr/>
        <a:lstStyle/>
        <a:p>
          <a:endParaRPr lang="en-US"/>
        </a:p>
      </dgm:t>
    </dgm:pt>
    <dgm:pt modelId="{04658DF3-2A3C-4F4B-AF62-E2488F5D2704}">
      <dgm:prSet/>
      <dgm:spPr/>
      <dgm:t>
        <a:bodyPr/>
        <a:lstStyle/>
        <a:p>
          <a:r>
            <a:rPr lang="en-US" dirty="0"/>
            <a:t>LTE </a:t>
          </a:r>
          <a:r>
            <a:rPr lang="en-US" dirty="0" err="1"/>
            <a:t>eMTC</a:t>
          </a:r>
          <a:endParaRPr lang="en-US" dirty="0"/>
        </a:p>
      </dgm:t>
    </dgm:pt>
    <dgm:pt modelId="{37B7E525-04DA-4463-860B-B5B233D89C77}" type="parTrans" cxnId="{E546C7CA-8B37-4D74-A64D-7634B27770CB}">
      <dgm:prSet/>
      <dgm:spPr/>
      <dgm:t>
        <a:bodyPr/>
        <a:lstStyle/>
        <a:p>
          <a:endParaRPr lang="en-US"/>
        </a:p>
      </dgm:t>
    </dgm:pt>
    <dgm:pt modelId="{9420402E-E951-4057-8C3A-C61FF24E637D}" type="sibTrans" cxnId="{E546C7CA-8B37-4D74-A64D-7634B27770CB}">
      <dgm:prSet/>
      <dgm:spPr/>
      <dgm:t>
        <a:bodyPr/>
        <a:lstStyle/>
        <a:p>
          <a:endParaRPr lang="en-US"/>
        </a:p>
      </dgm:t>
    </dgm:pt>
    <dgm:pt modelId="{9D8275DD-38E5-4209-828F-B08403281593}">
      <dgm:prSet/>
      <dgm:spPr/>
      <dgm:t>
        <a:bodyPr/>
        <a:lstStyle/>
        <a:p>
          <a:r>
            <a:rPr lang="en-US" dirty="0"/>
            <a:t>RFID</a:t>
          </a:r>
        </a:p>
      </dgm:t>
    </dgm:pt>
    <dgm:pt modelId="{06362F46-D1A8-4187-9EC9-9EB844432D54}" type="parTrans" cxnId="{E9CA8801-0BC5-45B4-882D-0321E3D63B0E}">
      <dgm:prSet/>
      <dgm:spPr/>
      <dgm:t>
        <a:bodyPr/>
        <a:lstStyle/>
        <a:p>
          <a:endParaRPr lang="en-US"/>
        </a:p>
      </dgm:t>
    </dgm:pt>
    <dgm:pt modelId="{959DB69F-B9A3-405D-82A7-9A90F4A94029}" type="sibTrans" cxnId="{E9CA8801-0BC5-45B4-882D-0321E3D63B0E}">
      <dgm:prSet/>
      <dgm:spPr/>
      <dgm:t>
        <a:bodyPr/>
        <a:lstStyle/>
        <a:p>
          <a:endParaRPr lang="en-US"/>
        </a:p>
      </dgm:t>
    </dgm:pt>
    <dgm:pt modelId="{8B235922-8AD4-4EE9-BA0A-DC3291DED721}">
      <dgm:prSet/>
      <dgm:spPr/>
      <dgm:t>
        <a:bodyPr/>
        <a:lstStyle/>
        <a:p>
          <a:r>
            <a:rPr lang="en-US"/>
            <a:t>to provide connectivity to devices in indoor locations in 3GPP release 13. This is</a:t>
          </a:r>
        </a:p>
      </dgm:t>
    </dgm:pt>
    <dgm:pt modelId="{0B179979-2AB7-4363-A5EC-E4EE91C4F396}" type="parTrans" cxnId="{E42A9FBB-2C09-4B9A-B5F3-520689FA2C8E}">
      <dgm:prSet/>
      <dgm:spPr/>
      <dgm:t>
        <a:bodyPr/>
        <a:lstStyle/>
        <a:p>
          <a:endParaRPr lang="en-US"/>
        </a:p>
      </dgm:t>
    </dgm:pt>
    <dgm:pt modelId="{7D60049D-5C9C-4630-8F90-33CA567E4963}" type="sibTrans" cxnId="{E42A9FBB-2C09-4B9A-B5F3-520689FA2C8E}">
      <dgm:prSet/>
      <dgm:spPr/>
      <dgm:t>
        <a:bodyPr/>
        <a:lstStyle/>
        <a:p>
          <a:endParaRPr lang="en-US"/>
        </a:p>
      </dgm:t>
    </dgm:pt>
    <dgm:pt modelId="{54CE58C4-C358-4FBC-943D-22382AE40B35}">
      <dgm:prSet/>
      <dgm:spPr/>
      <dgm:t>
        <a:bodyPr/>
        <a:lstStyle/>
        <a:p>
          <a:r>
            <a:rPr lang="en-US"/>
            <a:t>eMTC stands for Enhanced Machine Type Communications.</a:t>
          </a:r>
        </a:p>
      </dgm:t>
    </dgm:pt>
    <dgm:pt modelId="{D54BD69E-D490-4FEB-BFF5-17EF8F8A7835}" type="parTrans" cxnId="{C4DFCF3D-A951-4873-BEEE-0BAFA524213E}">
      <dgm:prSet/>
      <dgm:spPr/>
      <dgm:t>
        <a:bodyPr/>
        <a:lstStyle/>
        <a:p>
          <a:endParaRPr lang="en-US"/>
        </a:p>
      </dgm:t>
    </dgm:pt>
    <dgm:pt modelId="{B1204758-A2F0-4A38-9B49-40ADFEC2277B}" type="sibTrans" cxnId="{C4DFCF3D-A951-4873-BEEE-0BAFA524213E}">
      <dgm:prSet/>
      <dgm:spPr/>
      <dgm:t>
        <a:bodyPr/>
        <a:lstStyle/>
        <a:p>
          <a:endParaRPr lang="en-US"/>
        </a:p>
      </dgm:t>
    </dgm:pt>
    <dgm:pt modelId="{9F2F0085-3C84-4BB8-8DFC-6B5BBA73BE65}">
      <dgm:prSet/>
      <dgm:spPr/>
      <dgm:t>
        <a:bodyPr/>
        <a:lstStyle/>
        <a:p>
          <a:r>
            <a:rPr lang="en-US" dirty="0"/>
            <a:t>small electronic devices that contain a chip and antenna</a:t>
          </a:r>
        </a:p>
      </dgm:t>
    </dgm:pt>
    <dgm:pt modelId="{F1807481-1D56-4B12-AB2B-F2CDF94A8E83}" type="parTrans" cxnId="{E5F618DD-753E-4442-8660-17ADBD548A48}">
      <dgm:prSet/>
      <dgm:spPr/>
      <dgm:t>
        <a:bodyPr/>
        <a:lstStyle/>
        <a:p>
          <a:endParaRPr lang="en-US"/>
        </a:p>
      </dgm:t>
    </dgm:pt>
    <dgm:pt modelId="{D61434CC-06D9-4FB6-8AF0-6E4B08443F8E}" type="sibTrans" cxnId="{E5F618DD-753E-4442-8660-17ADBD548A48}">
      <dgm:prSet/>
      <dgm:spPr/>
      <dgm:t>
        <a:bodyPr/>
        <a:lstStyle/>
        <a:p>
          <a:endParaRPr lang="en-US"/>
        </a:p>
      </dgm:t>
    </dgm:pt>
    <dgm:pt modelId="{D9D54817-593C-4C86-ABA5-A309F624CA3B}" type="pres">
      <dgm:prSet presAssocID="{3561F437-4445-42AC-B0AA-0435156FDD1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43AE70-1628-4D2B-B9D5-9431EB13E9DB}" type="pres">
      <dgm:prSet presAssocID="{3561F437-4445-42AC-B0AA-0435156FDD14}" presName="hierFlow" presStyleCnt="0"/>
      <dgm:spPr/>
    </dgm:pt>
    <dgm:pt modelId="{11550D71-F2DB-4A49-B250-6C0CEBB32EE8}" type="pres">
      <dgm:prSet presAssocID="{3561F437-4445-42AC-B0AA-0435156FDD1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790E826-46DC-4FAC-94A8-49C0E01A3C60}" type="pres">
      <dgm:prSet presAssocID="{A75D6FD9-BCDE-4538-B6C6-CE6EAE03D7C5}" presName="Name14" presStyleCnt="0"/>
      <dgm:spPr/>
    </dgm:pt>
    <dgm:pt modelId="{6F579A9F-66A9-437D-BF47-871A88775BB8}" type="pres">
      <dgm:prSet presAssocID="{A75D6FD9-BCDE-4538-B6C6-CE6EAE03D7C5}" presName="level1Shape" presStyleLbl="node0" presStyleIdx="0" presStyleCnt="1">
        <dgm:presLayoutVars>
          <dgm:chPref val="3"/>
        </dgm:presLayoutVars>
      </dgm:prSet>
      <dgm:spPr/>
    </dgm:pt>
    <dgm:pt modelId="{195CB890-8CFC-43BB-943E-0C6159B49D29}" type="pres">
      <dgm:prSet presAssocID="{A75D6FD9-BCDE-4538-B6C6-CE6EAE03D7C5}" presName="hierChild2" presStyleCnt="0"/>
      <dgm:spPr/>
    </dgm:pt>
    <dgm:pt modelId="{404EF86D-4DD0-4687-AFCA-6A80FC0C8351}" type="pres">
      <dgm:prSet presAssocID="{0F92DA77-80BF-46B1-A85F-5BF4C82D5FA3}" presName="Name19" presStyleLbl="parChTrans1D2" presStyleIdx="0" presStyleCnt="13"/>
      <dgm:spPr/>
    </dgm:pt>
    <dgm:pt modelId="{2E432535-0371-4B80-A808-7CD4D2A3B9C3}" type="pres">
      <dgm:prSet presAssocID="{5AA5EADD-DE22-4F4E-9DAE-62CA4283C8E1}" presName="Name21" presStyleCnt="0"/>
      <dgm:spPr/>
    </dgm:pt>
    <dgm:pt modelId="{F90D9096-261F-4300-BDBC-A4A98308C690}" type="pres">
      <dgm:prSet presAssocID="{5AA5EADD-DE22-4F4E-9DAE-62CA4283C8E1}" presName="level2Shape" presStyleLbl="asst1" presStyleIdx="0" presStyleCnt="2"/>
      <dgm:spPr/>
    </dgm:pt>
    <dgm:pt modelId="{BBD4F95E-ED72-419C-BA35-6C43E4DB5BEC}" type="pres">
      <dgm:prSet presAssocID="{5AA5EADD-DE22-4F4E-9DAE-62CA4283C8E1}" presName="hierChild3" presStyleCnt="0"/>
      <dgm:spPr/>
    </dgm:pt>
    <dgm:pt modelId="{2DD5001F-02CD-4A29-8F6A-029B859DE5CC}" type="pres">
      <dgm:prSet presAssocID="{3BA11A8B-9113-4A1A-BD2E-DC8DF5C1E67A}" presName="Name19" presStyleLbl="parChTrans1D3" presStyleIdx="0" presStyleCnt="15"/>
      <dgm:spPr/>
    </dgm:pt>
    <dgm:pt modelId="{4A4D4E29-E1A5-4BFC-850F-66E65A21C49D}" type="pres">
      <dgm:prSet presAssocID="{3434A159-27CD-441D-82F1-D1BF1107FF5E}" presName="Name21" presStyleCnt="0"/>
      <dgm:spPr/>
    </dgm:pt>
    <dgm:pt modelId="{C66E40EA-5305-45F4-A7C8-3DAB5CDF79C7}" type="pres">
      <dgm:prSet presAssocID="{3434A159-27CD-441D-82F1-D1BF1107FF5E}" presName="level2Shape" presStyleLbl="node3" presStyleIdx="0" presStyleCnt="15"/>
      <dgm:spPr/>
    </dgm:pt>
    <dgm:pt modelId="{83B7636D-126B-4401-B1D7-DC8159C47E0A}" type="pres">
      <dgm:prSet presAssocID="{3434A159-27CD-441D-82F1-D1BF1107FF5E}" presName="hierChild3" presStyleCnt="0"/>
      <dgm:spPr/>
    </dgm:pt>
    <dgm:pt modelId="{D85F6138-03C3-4934-9BAB-F10E9A3C2A4E}" type="pres">
      <dgm:prSet presAssocID="{56E8BCA8-1826-47DA-BBC1-F40CC3F70CE7}" presName="Name19" presStyleLbl="parChTrans1D3" presStyleIdx="1" presStyleCnt="15"/>
      <dgm:spPr/>
    </dgm:pt>
    <dgm:pt modelId="{29820BF8-AB00-4BD0-BBAE-88BEAF898597}" type="pres">
      <dgm:prSet presAssocID="{48C8E176-9704-4DBD-AA49-259F53EA74BE}" presName="Name21" presStyleCnt="0"/>
      <dgm:spPr/>
    </dgm:pt>
    <dgm:pt modelId="{2BCC8EE4-FD05-4934-85E8-90A21098DCD2}" type="pres">
      <dgm:prSet presAssocID="{48C8E176-9704-4DBD-AA49-259F53EA74BE}" presName="level2Shape" presStyleLbl="node3" presStyleIdx="1" presStyleCnt="15"/>
      <dgm:spPr/>
    </dgm:pt>
    <dgm:pt modelId="{03BE92EF-1CC2-4BF2-AF21-74C6903ACCBB}" type="pres">
      <dgm:prSet presAssocID="{48C8E176-9704-4DBD-AA49-259F53EA74BE}" presName="hierChild3" presStyleCnt="0"/>
      <dgm:spPr/>
    </dgm:pt>
    <dgm:pt modelId="{65E18B03-F083-47DC-8E80-EF5C7182A8AD}" type="pres">
      <dgm:prSet presAssocID="{4BADF295-C9EA-40A9-80C6-2E809358D307}" presName="Name19" presStyleLbl="parChTrans1D3" presStyleIdx="2" presStyleCnt="15"/>
      <dgm:spPr/>
    </dgm:pt>
    <dgm:pt modelId="{FC2707BC-4336-423E-BAC9-D702C8F87758}" type="pres">
      <dgm:prSet presAssocID="{73E7D3A2-F15E-4B0F-9310-38FE96D9A004}" presName="Name21" presStyleCnt="0"/>
      <dgm:spPr/>
    </dgm:pt>
    <dgm:pt modelId="{F88702D1-AF00-456E-B2D7-9DB5799B4316}" type="pres">
      <dgm:prSet presAssocID="{73E7D3A2-F15E-4B0F-9310-38FE96D9A004}" presName="level2Shape" presStyleLbl="node3" presStyleIdx="2" presStyleCnt="15"/>
      <dgm:spPr/>
    </dgm:pt>
    <dgm:pt modelId="{62316DAC-D746-4476-B8B1-D7E457051E6A}" type="pres">
      <dgm:prSet presAssocID="{73E7D3A2-F15E-4B0F-9310-38FE96D9A004}" presName="hierChild3" presStyleCnt="0"/>
      <dgm:spPr/>
    </dgm:pt>
    <dgm:pt modelId="{D2DC5A46-7337-441F-969D-CA1BF115FC13}" type="pres">
      <dgm:prSet presAssocID="{66FC7456-A842-4E17-8F8A-387B5DD11D4D}" presName="Name19" presStyleLbl="parChTrans1D2" presStyleIdx="1" presStyleCnt="13"/>
      <dgm:spPr/>
    </dgm:pt>
    <dgm:pt modelId="{A9F33E6B-7382-4E17-9E2E-2EF253FFE43C}" type="pres">
      <dgm:prSet presAssocID="{4282547A-50F5-4BD9-9CD3-6BC0D2EE189E}" presName="Name21" presStyleCnt="0"/>
      <dgm:spPr/>
    </dgm:pt>
    <dgm:pt modelId="{1FBD8641-444A-4A2E-B47C-0C52FB9CF1CB}" type="pres">
      <dgm:prSet presAssocID="{4282547A-50F5-4BD9-9CD3-6BC0D2EE189E}" presName="level2Shape" presStyleLbl="asst1" presStyleIdx="1" presStyleCnt="2"/>
      <dgm:spPr/>
    </dgm:pt>
    <dgm:pt modelId="{9C436E83-29C9-4BF4-B3FD-2F1908CA4050}" type="pres">
      <dgm:prSet presAssocID="{4282547A-50F5-4BD9-9CD3-6BC0D2EE189E}" presName="hierChild3" presStyleCnt="0"/>
      <dgm:spPr/>
    </dgm:pt>
    <dgm:pt modelId="{E5B1FFED-846D-415D-BDE6-3651D1839F5E}" type="pres">
      <dgm:prSet presAssocID="{89BDF8BE-2B27-42BA-A6DA-BF62F30D7D2B}" presName="Name19" presStyleLbl="parChTrans1D3" presStyleIdx="3" presStyleCnt="15"/>
      <dgm:spPr/>
    </dgm:pt>
    <dgm:pt modelId="{F28C6BE2-63C0-4FE7-AE98-D79AFF0B7C7A}" type="pres">
      <dgm:prSet presAssocID="{BFEC9FA5-0184-4E68-B409-D4B489A8625D}" presName="Name21" presStyleCnt="0"/>
      <dgm:spPr/>
    </dgm:pt>
    <dgm:pt modelId="{E55B36D6-B8A7-4AC8-B190-A02DE7097770}" type="pres">
      <dgm:prSet presAssocID="{BFEC9FA5-0184-4E68-B409-D4B489A8625D}" presName="level2Shape" presStyleLbl="node3" presStyleIdx="3" presStyleCnt="15"/>
      <dgm:spPr/>
    </dgm:pt>
    <dgm:pt modelId="{473EA5D0-B234-4034-91D6-D616E14D631C}" type="pres">
      <dgm:prSet presAssocID="{BFEC9FA5-0184-4E68-B409-D4B489A8625D}" presName="hierChild3" presStyleCnt="0"/>
      <dgm:spPr/>
    </dgm:pt>
    <dgm:pt modelId="{325CADB0-3DC0-4226-91EA-72C9BDD0AD32}" type="pres">
      <dgm:prSet presAssocID="{B1592830-386E-4BE3-9B12-68F1966096B5}" presName="Name19" presStyleLbl="parChTrans1D4" presStyleIdx="0" presStyleCnt="6"/>
      <dgm:spPr/>
    </dgm:pt>
    <dgm:pt modelId="{2994B4CC-C713-4075-A9BF-D39E74863F8A}" type="pres">
      <dgm:prSet presAssocID="{EA69355A-AEEF-49AF-958D-FD3C4CAEB875}" presName="Name21" presStyleCnt="0"/>
      <dgm:spPr/>
    </dgm:pt>
    <dgm:pt modelId="{C5B79A6E-079A-43A0-84A2-84F1045B4401}" type="pres">
      <dgm:prSet presAssocID="{EA69355A-AEEF-49AF-958D-FD3C4CAEB875}" presName="level2Shape" presStyleLbl="node4" presStyleIdx="0" presStyleCnt="6"/>
      <dgm:spPr/>
    </dgm:pt>
    <dgm:pt modelId="{BF33346D-5159-4F65-BE1F-208206BD7716}" type="pres">
      <dgm:prSet presAssocID="{EA69355A-AEEF-49AF-958D-FD3C4CAEB875}" presName="hierChild3" presStyleCnt="0"/>
      <dgm:spPr/>
    </dgm:pt>
    <dgm:pt modelId="{5CFCEB73-3688-4875-80AB-4C8789818D8E}" type="pres">
      <dgm:prSet presAssocID="{F9C00F8F-931A-4975-9B0C-343269AF23ED}" presName="Name19" presStyleLbl="parChTrans1D4" presStyleIdx="1" presStyleCnt="6"/>
      <dgm:spPr/>
    </dgm:pt>
    <dgm:pt modelId="{A0323E9A-8474-4104-8749-57F6187B9D4E}" type="pres">
      <dgm:prSet presAssocID="{28E0FD18-A0F1-4889-B653-ED8AEECF673A}" presName="Name21" presStyleCnt="0"/>
      <dgm:spPr/>
    </dgm:pt>
    <dgm:pt modelId="{91E52A9B-E66A-4AF4-B4C1-1AD0770BF555}" type="pres">
      <dgm:prSet presAssocID="{28E0FD18-A0F1-4889-B653-ED8AEECF673A}" presName="level2Shape" presStyleLbl="node4" presStyleIdx="1" presStyleCnt="6"/>
      <dgm:spPr/>
    </dgm:pt>
    <dgm:pt modelId="{92E2A94F-580E-4C07-BDC5-E9ABF0C8B46A}" type="pres">
      <dgm:prSet presAssocID="{28E0FD18-A0F1-4889-B653-ED8AEECF673A}" presName="hierChild3" presStyleCnt="0"/>
      <dgm:spPr/>
    </dgm:pt>
    <dgm:pt modelId="{1F9102FA-E51D-4926-8C23-844ECF1F89E8}" type="pres">
      <dgm:prSet presAssocID="{9C1D0142-965B-4D47-A668-67308AF7B52D}" presName="Name19" presStyleLbl="parChTrans1D2" presStyleIdx="2" presStyleCnt="13"/>
      <dgm:spPr/>
    </dgm:pt>
    <dgm:pt modelId="{3EB49724-5DF4-49E8-8032-E92ED65A8C3D}" type="pres">
      <dgm:prSet presAssocID="{A5758B43-584A-41BD-B250-4855EFF42A74}" presName="Name21" presStyleCnt="0"/>
      <dgm:spPr/>
    </dgm:pt>
    <dgm:pt modelId="{1ABC7BF7-7D31-4E18-AB8D-9AB63D137066}" type="pres">
      <dgm:prSet presAssocID="{A5758B43-584A-41BD-B250-4855EFF42A74}" presName="level2Shape" presStyleLbl="node2" presStyleIdx="0" presStyleCnt="11"/>
      <dgm:spPr/>
    </dgm:pt>
    <dgm:pt modelId="{1998F88B-92C1-4A9F-9D77-CF53D09077F6}" type="pres">
      <dgm:prSet presAssocID="{A5758B43-584A-41BD-B250-4855EFF42A74}" presName="hierChild3" presStyleCnt="0"/>
      <dgm:spPr/>
    </dgm:pt>
    <dgm:pt modelId="{63E58657-6148-4A66-B064-B42D72CC90AF}" type="pres">
      <dgm:prSet presAssocID="{2D43FCE4-98DA-4091-947D-259F6AEB185D}" presName="Name19" presStyleLbl="parChTrans1D3" presStyleIdx="4" presStyleCnt="15"/>
      <dgm:spPr/>
    </dgm:pt>
    <dgm:pt modelId="{F62BEB77-2A48-47A7-AAC6-4CECFD00ECFA}" type="pres">
      <dgm:prSet presAssocID="{ED5518B5-388C-456B-BD29-690E3DC6FDAB}" presName="Name21" presStyleCnt="0"/>
      <dgm:spPr/>
    </dgm:pt>
    <dgm:pt modelId="{8DE9A3D8-137A-4FC7-96F3-C276F5ACBE54}" type="pres">
      <dgm:prSet presAssocID="{ED5518B5-388C-456B-BD29-690E3DC6FDAB}" presName="level2Shape" presStyleLbl="node3" presStyleIdx="4" presStyleCnt="15"/>
      <dgm:spPr/>
    </dgm:pt>
    <dgm:pt modelId="{8E1A5DDB-6775-43DD-B0BA-02F8B4555042}" type="pres">
      <dgm:prSet presAssocID="{ED5518B5-388C-456B-BD29-690E3DC6FDAB}" presName="hierChild3" presStyleCnt="0"/>
      <dgm:spPr/>
    </dgm:pt>
    <dgm:pt modelId="{DFE4E2B8-01B6-4BBF-B8E6-12CEE25C522A}" type="pres">
      <dgm:prSet presAssocID="{6D190643-EE83-4045-AFB8-C06B553206F5}" presName="Name19" presStyleLbl="parChTrans1D4" presStyleIdx="2" presStyleCnt="6"/>
      <dgm:spPr/>
    </dgm:pt>
    <dgm:pt modelId="{E55C8340-8C17-4C98-92D4-EE575EE23994}" type="pres">
      <dgm:prSet presAssocID="{C4D8349E-CA9C-4390-BDD9-6F39E48B7267}" presName="Name21" presStyleCnt="0"/>
      <dgm:spPr/>
    </dgm:pt>
    <dgm:pt modelId="{F8FF6360-DC29-4E29-B24C-C8B7950F33F1}" type="pres">
      <dgm:prSet presAssocID="{C4D8349E-CA9C-4390-BDD9-6F39E48B7267}" presName="level2Shape" presStyleLbl="node4" presStyleIdx="2" presStyleCnt="6"/>
      <dgm:spPr/>
    </dgm:pt>
    <dgm:pt modelId="{C8A37D98-78C3-4798-BA21-81F79826E7C2}" type="pres">
      <dgm:prSet presAssocID="{C4D8349E-CA9C-4390-BDD9-6F39E48B7267}" presName="hierChild3" presStyleCnt="0"/>
      <dgm:spPr/>
    </dgm:pt>
    <dgm:pt modelId="{8448CAC8-D73F-4E7A-B0AB-FCF0B8015878}" type="pres">
      <dgm:prSet presAssocID="{BF7E464A-6121-4653-B72D-56A9AD9F1684}" presName="Name19" presStyleLbl="parChTrans1D2" presStyleIdx="3" presStyleCnt="13"/>
      <dgm:spPr/>
    </dgm:pt>
    <dgm:pt modelId="{F96D6B64-D63C-4E78-98D6-65C7C93497B6}" type="pres">
      <dgm:prSet presAssocID="{78470902-0C13-42C8-948F-CAB7BF160FC5}" presName="Name21" presStyleCnt="0"/>
      <dgm:spPr/>
    </dgm:pt>
    <dgm:pt modelId="{BF11AFDC-8E2C-413F-A606-F18A2FDF2B72}" type="pres">
      <dgm:prSet presAssocID="{78470902-0C13-42C8-948F-CAB7BF160FC5}" presName="level2Shape" presStyleLbl="node2" presStyleIdx="1" presStyleCnt="11"/>
      <dgm:spPr/>
    </dgm:pt>
    <dgm:pt modelId="{5B47CCBE-4D67-43FA-86AC-C3111CE833C9}" type="pres">
      <dgm:prSet presAssocID="{78470902-0C13-42C8-948F-CAB7BF160FC5}" presName="hierChild3" presStyleCnt="0"/>
      <dgm:spPr/>
    </dgm:pt>
    <dgm:pt modelId="{8415423D-B283-467B-8B5F-EC42E73C5D3F}" type="pres">
      <dgm:prSet presAssocID="{094EB65B-9373-49F5-AF4F-735FF230E911}" presName="Name19" presStyleLbl="parChTrans1D3" presStyleIdx="5" presStyleCnt="15"/>
      <dgm:spPr/>
    </dgm:pt>
    <dgm:pt modelId="{CBCB9AB1-78DB-4883-B797-7DFABF9EBDAB}" type="pres">
      <dgm:prSet presAssocID="{0E5FD0D1-58DB-4E77-A4CC-7669CC70C36C}" presName="Name21" presStyleCnt="0"/>
      <dgm:spPr/>
    </dgm:pt>
    <dgm:pt modelId="{4AF817BE-B57E-4AC8-9123-0799AFA36EE6}" type="pres">
      <dgm:prSet presAssocID="{0E5FD0D1-58DB-4E77-A4CC-7669CC70C36C}" presName="level2Shape" presStyleLbl="node3" presStyleIdx="5" presStyleCnt="15"/>
      <dgm:spPr/>
    </dgm:pt>
    <dgm:pt modelId="{B56B4513-310C-46C3-A311-05B51788C1CA}" type="pres">
      <dgm:prSet presAssocID="{0E5FD0D1-58DB-4E77-A4CC-7669CC70C36C}" presName="hierChild3" presStyleCnt="0"/>
      <dgm:spPr/>
    </dgm:pt>
    <dgm:pt modelId="{C334DA70-B453-45CA-8447-AC65F4EB96A0}" type="pres">
      <dgm:prSet presAssocID="{BB0B5E45-C7F9-4AB1-B179-E50431BC0E35}" presName="Name19" presStyleLbl="parChTrans1D2" presStyleIdx="4" presStyleCnt="13"/>
      <dgm:spPr/>
    </dgm:pt>
    <dgm:pt modelId="{6F3C9662-DDD2-420C-A9C7-4BC130EF17D4}" type="pres">
      <dgm:prSet presAssocID="{7B56F508-8D58-44FC-9030-52A6EA6138F9}" presName="Name21" presStyleCnt="0"/>
      <dgm:spPr/>
    </dgm:pt>
    <dgm:pt modelId="{3728BE44-6769-404A-9088-05A25247EAB5}" type="pres">
      <dgm:prSet presAssocID="{7B56F508-8D58-44FC-9030-52A6EA6138F9}" presName="level2Shape" presStyleLbl="node2" presStyleIdx="2" presStyleCnt="11"/>
      <dgm:spPr/>
    </dgm:pt>
    <dgm:pt modelId="{9CE1563D-23F8-4A55-979F-81D3A4223B91}" type="pres">
      <dgm:prSet presAssocID="{7B56F508-8D58-44FC-9030-52A6EA6138F9}" presName="hierChild3" presStyleCnt="0"/>
      <dgm:spPr/>
    </dgm:pt>
    <dgm:pt modelId="{BEC4F9F4-9750-4C0E-B5A8-9A5EC929703C}" type="pres">
      <dgm:prSet presAssocID="{7276788F-AC0B-4BA1-9382-C3F482D88FAE}" presName="Name19" presStyleLbl="parChTrans1D3" presStyleIdx="6" presStyleCnt="15"/>
      <dgm:spPr/>
    </dgm:pt>
    <dgm:pt modelId="{AF2BC0D0-C451-4C14-BA98-36C2BBE547A8}" type="pres">
      <dgm:prSet presAssocID="{01E47855-28B3-4827-A1E0-9A4EE1C0B3D2}" presName="Name21" presStyleCnt="0"/>
      <dgm:spPr/>
    </dgm:pt>
    <dgm:pt modelId="{C6D99C8D-5C03-4831-9692-D3BF5BFC75EA}" type="pres">
      <dgm:prSet presAssocID="{01E47855-28B3-4827-A1E0-9A4EE1C0B3D2}" presName="level2Shape" presStyleLbl="node3" presStyleIdx="6" presStyleCnt="15"/>
      <dgm:spPr/>
    </dgm:pt>
    <dgm:pt modelId="{418AD649-035D-4364-B891-7A1CB9942FB2}" type="pres">
      <dgm:prSet presAssocID="{01E47855-28B3-4827-A1E0-9A4EE1C0B3D2}" presName="hierChild3" presStyleCnt="0"/>
      <dgm:spPr/>
    </dgm:pt>
    <dgm:pt modelId="{5011F8F7-310D-41A6-AEBA-1AB4F6928EDE}" type="pres">
      <dgm:prSet presAssocID="{9B4E9487-3BF4-4486-973D-2AD59BCE5913}" presName="Name19" presStyleLbl="parChTrans1D4" presStyleIdx="3" presStyleCnt="6"/>
      <dgm:spPr/>
    </dgm:pt>
    <dgm:pt modelId="{31B3F51D-0BD7-4B0B-800D-FAFB2D99860E}" type="pres">
      <dgm:prSet presAssocID="{3448B6CD-C058-421B-A9AA-C928AA0CAFD9}" presName="Name21" presStyleCnt="0"/>
      <dgm:spPr/>
    </dgm:pt>
    <dgm:pt modelId="{F6A9E237-D745-47BB-AC54-475D93259D41}" type="pres">
      <dgm:prSet presAssocID="{3448B6CD-C058-421B-A9AA-C928AA0CAFD9}" presName="level2Shape" presStyleLbl="node4" presStyleIdx="3" presStyleCnt="6"/>
      <dgm:spPr/>
    </dgm:pt>
    <dgm:pt modelId="{E19F5597-3AB8-465F-BBF6-F2D9FC3BA628}" type="pres">
      <dgm:prSet presAssocID="{3448B6CD-C058-421B-A9AA-C928AA0CAFD9}" presName="hierChild3" presStyleCnt="0"/>
      <dgm:spPr/>
    </dgm:pt>
    <dgm:pt modelId="{5E5C3AB2-770A-4598-A5B5-F61CA80F0BBA}" type="pres">
      <dgm:prSet presAssocID="{AC84B615-2AA7-49AC-AA4D-1A9B86985A45}" presName="Name19" presStyleLbl="parChTrans1D2" presStyleIdx="5" presStyleCnt="13"/>
      <dgm:spPr/>
    </dgm:pt>
    <dgm:pt modelId="{EFDE796C-F9E0-4A47-A8C0-C30152D8A6EF}" type="pres">
      <dgm:prSet presAssocID="{E54EF683-9609-4399-A146-C1C324384506}" presName="Name21" presStyleCnt="0"/>
      <dgm:spPr/>
    </dgm:pt>
    <dgm:pt modelId="{BFE965D2-945D-4B7C-BCFE-545F13ED9E3F}" type="pres">
      <dgm:prSet presAssocID="{E54EF683-9609-4399-A146-C1C324384506}" presName="level2Shape" presStyleLbl="node2" presStyleIdx="3" presStyleCnt="11"/>
      <dgm:spPr/>
    </dgm:pt>
    <dgm:pt modelId="{B728A4F4-2F39-445B-960A-2258C43222D0}" type="pres">
      <dgm:prSet presAssocID="{E54EF683-9609-4399-A146-C1C324384506}" presName="hierChild3" presStyleCnt="0"/>
      <dgm:spPr/>
    </dgm:pt>
    <dgm:pt modelId="{B25C59CF-B00B-4BD2-B13C-3665B475DCB3}" type="pres">
      <dgm:prSet presAssocID="{38D0B376-8A58-43F9-B544-082ACB99E4E3}" presName="Name19" presStyleLbl="parChTrans1D3" presStyleIdx="7" presStyleCnt="15"/>
      <dgm:spPr/>
    </dgm:pt>
    <dgm:pt modelId="{639B5F66-7356-47A4-9FB9-304B9EFD4A3F}" type="pres">
      <dgm:prSet presAssocID="{3AB136AE-F48B-4B4D-A3D9-D3D216DA1278}" presName="Name21" presStyleCnt="0"/>
      <dgm:spPr/>
    </dgm:pt>
    <dgm:pt modelId="{1FA1FD63-50A0-42A3-B0FF-5A370097859A}" type="pres">
      <dgm:prSet presAssocID="{3AB136AE-F48B-4B4D-A3D9-D3D216DA1278}" presName="level2Shape" presStyleLbl="node3" presStyleIdx="7" presStyleCnt="15"/>
      <dgm:spPr/>
    </dgm:pt>
    <dgm:pt modelId="{54E2BE1B-AA85-4D4E-86C4-56909F4D6003}" type="pres">
      <dgm:prSet presAssocID="{3AB136AE-F48B-4B4D-A3D9-D3D216DA1278}" presName="hierChild3" presStyleCnt="0"/>
      <dgm:spPr/>
    </dgm:pt>
    <dgm:pt modelId="{A77CAFB9-CA24-4619-B52C-E0AE6E13794C}" type="pres">
      <dgm:prSet presAssocID="{E36C816E-867C-48F2-BAB3-6E09B0C3A5AC}" presName="Name19" presStyleLbl="parChTrans1D4" presStyleIdx="4" presStyleCnt="6"/>
      <dgm:spPr/>
    </dgm:pt>
    <dgm:pt modelId="{E0DC202F-1DD5-4E7C-A8F1-F6E8C49EE227}" type="pres">
      <dgm:prSet presAssocID="{3116F4B3-2C23-402B-88C1-A3A18EB3DA06}" presName="Name21" presStyleCnt="0"/>
      <dgm:spPr/>
    </dgm:pt>
    <dgm:pt modelId="{2433DBDF-235E-428A-A9EA-81EEDC3B1B32}" type="pres">
      <dgm:prSet presAssocID="{3116F4B3-2C23-402B-88C1-A3A18EB3DA06}" presName="level2Shape" presStyleLbl="node4" presStyleIdx="4" presStyleCnt="6"/>
      <dgm:spPr/>
    </dgm:pt>
    <dgm:pt modelId="{CDE90836-5953-4E3D-99F6-FDDDCE267C27}" type="pres">
      <dgm:prSet presAssocID="{3116F4B3-2C23-402B-88C1-A3A18EB3DA06}" presName="hierChild3" presStyleCnt="0"/>
      <dgm:spPr/>
    </dgm:pt>
    <dgm:pt modelId="{69D1B1F8-2262-46B0-81FC-785704A7911F}" type="pres">
      <dgm:prSet presAssocID="{55DA3257-F265-485C-B6C6-558E605F5FAD}" presName="Name19" presStyleLbl="parChTrans1D2" presStyleIdx="6" presStyleCnt="13"/>
      <dgm:spPr/>
    </dgm:pt>
    <dgm:pt modelId="{1FF92C6E-8C62-4BA8-B7F1-44B090C967FD}" type="pres">
      <dgm:prSet presAssocID="{B1C10092-3D98-4B32-9265-92734A01AC30}" presName="Name21" presStyleCnt="0"/>
      <dgm:spPr/>
    </dgm:pt>
    <dgm:pt modelId="{5BE666AA-6521-4EF5-9254-9FD80B4585B7}" type="pres">
      <dgm:prSet presAssocID="{B1C10092-3D98-4B32-9265-92734A01AC30}" presName="level2Shape" presStyleLbl="node2" presStyleIdx="4" presStyleCnt="11"/>
      <dgm:spPr/>
    </dgm:pt>
    <dgm:pt modelId="{6D563600-CBDC-4911-9381-F402D7293AB8}" type="pres">
      <dgm:prSet presAssocID="{B1C10092-3D98-4B32-9265-92734A01AC30}" presName="hierChild3" presStyleCnt="0"/>
      <dgm:spPr/>
    </dgm:pt>
    <dgm:pt modelId="{C6697B72-DF4A-4E9D-A65E-BC21BFC70173}" type="pres">
      <dgm:prSet presAssocID="{78D8FC51-E26D-4945-ABEF-AA53629069F4}" presName="Name19" presStyleLbl="parChTrans1D3" presStyleIdx="8" presStyleCnt="15"/>
      <dgm:spPr/>
    </dgm:pt>
    <dgm:pt modelId="{34E273FA-F6C0-49BA-A50F-0BE4AF201BDC}" type="pres">
      <dgm:prSet presAssocID="{885C3DA9-A977-49CB-8F39-3AB965D9CA51}" presName="Name21" presStyleCnt="0"/>
      <dgm:spPr/>
    </dgm:pt>
    <dgm:pt modelId="{26D8C654-354A-49A8-9519-47C0463D974D}" type="pres">
      <dgm:prSet presAssocID="{885C3DA9-A977-49CB-8F39-3AB965D9CA51}" presName="level2Shape" presStyleLbl="node3" presStyleIdx="8" presStyleCnt="15"/>
      <dgm:spPr/>
    </dgm:pt>
    <dgm:pt modelId="{5631508F-7CF7-4513-A2E7-3013A0D8A8CC}" type="pres">
      <dgm:prSet presAssocID="{885C3DA9-A977-49CB-8F39-3AB965D9CA51}" presName="hierChild3" presStyleCnt="0"/>
      <dgm:spPr/>
    </dgm:pt>
    <dgm:pt modelId="{02920C85-54BD-406C-A11E-1C0B7C51D017}" type="pres">
      <dgm:prSet presAssocID="{0DE6A60B-A717-4663-8FC5-C4911DE81DE4}" presName="Name19" presStyleLbl="parChTrans1D2" presStyleIdx="7" presStyleCnt="13"/>
      <dgm:spPr/>
    </dgm:pt>
    <dgm:pt modelId="{6B66178B-DB6D-488A-AB83-CFDC9D252D2B}" type="pres">
      <dgm:prSet presAssocID="{3E9033E6-D53F-4ABC-A40C-D2E66A0F85CF}" presName="Name21" presStyleCnt="0"/>
      <dgm:spPr/>
    </dgm:pt>
    <dgm:pt modelId="{11AC50DD-1013-4D8F-8FBF-CEE1DEB28229}" type="pres">
      <dgm:prSet presAssocID="{3E9033E6-D53F-4ABC-A40C-D2E66A0F85CF}" presName="level2Shape" presStyleLbl="node2" presStyleIdx="5" presStyleCnt="11"/>
      <dgm:spPr/>
    </dgm:pt>
    <dgm:pt modelId="{14DFC728-B125-4270-A6BC-3893EADB2695}" type="pres">
      <dgm:prSet presAssocID="{3E9033E6-D53F-4ABC-A40C-D2E66A0F85CF}" presName="hierChild3" presStyleCnt="0"/>
      <dgm:spPr/>
    </dgm:pt>
    <dgm:pt modelId="{9A033FC8-D934-43BB-B050-5EEDCDFCB1B8}" type="pres">
      <dgm:prSet presAssocID="{6F76F036-1ED3-41D2-BD10-B81BAAA3EFF1}" presName="Name19" presStyleLbl="parChTrans1D3" presStyleIdx="9" presStyleCnt="15"/>
      <dgm:spPr/>
    </dgm:pt>
    <dgm:pt modelId="{2D3AD05C-93FB-40F4-B206-5AE89A835CDF}" type="pres">
      <dgm:prSet presAssocID="{314FBF31-B1AB-4F1D-874F-E2CA49E19939}" presName="Name21" presStyleCnt="0"/>
      <dgm:spPr/>
    </dgm:pt>
    <dgm:pt modelId="{026B3DEA-BABC-4186-B6EF-132E8BA732B6}" type="pres">
      <dgm:prSet presAssocID="{314FBF31-B1AB-4F1D-874F-E2CA49E19939}" presName="level2Shape" presStyleLbl="node3" presStyleIdx="9" presStyleCnt="15"/>
      <dgm:spPr/>
    </dgm:pt>
    <dgm:pt modelId="{A8EE1B21-AA2F-46BD-B986-25F95C117805}" type="pres">
      <dgm:prSet presAssocID="{314FBF31-B1AB-4F1D-874F-E2CA49E19939}" presName="hierChild3" presStyleCnt="0"/>
      <dgm:spPr/>
    </dgm:pt>
    <dgm:pt modelId="{277FA547-6AFC-4AB6-AFA3-0B04FC48DBE4}" type="pres">
      <dgm:prSet presAssocID="{897C1707-BD4C-42B6-9D40-E4C1414DB435}" presName="Name19" presStyleLbl="parChTrans1D4" presStyleIdx="5" presStyleCnt="6"/>
      <dgm:spPr/>
    </dgm:pt>
    <dgm:pt modelId="{3B984555-FE64-4183-8658-40A5630ED95F}" type="pres">
      <dgm:prSet presAssocID="{1618227D-940F-4F8E-A69A-C05D4362A1FE}" presName="Name21" presStyleCnt="0"/>
      <dgm:spPr/>
    </dgm:pt>
    <dgm:pt modelId="{10ABE13D-DFB0-4DFD-8188-D7C3B69BACE2}" type="pres">
      <dgm:prSet presAssocID="{1618227D-940F-4F8E-A69A-C05D4362A1FE}" presName="level2Shape" presStyleLbl="node4" presStyleIdx="5" presStyleCnt="6"/>
      <dgm:spPr/>
    </dgm:pt>
    <dgm:pt modelId="{252BD4B2-EE52-4E12-92EA-DDBB565DCBB8}" type="pres">
      <dgm:prSet presAssocID="{1618227D-940F-4F8E-A69A-C05D4362A1FE}" presName="hierChild3" presStyleCnt="0"/>
      <dgm:spPr/>
    </dgm:pt>
    <dgm:pt modelId="{73F4C7AA-A0A1-45F7-B588-5CD4DD4A5715}" type="pres">
      <dgm:prSet presAssocID="{21F4EEC3-BA6A-4BB1-A759-D3BD4D238F7C}" presName="Name19" presStyleLbl="parChTrans1D2" presStyleIdx="8" presStyleCnt="13"/>
      <dgm:spPr/>
    </dgm:pt>
    <dgm:pt modelId="{04B76EC8-1C80-4E7D-9148-6C29851259C5}" type="pres">
      <dgm:prSet presAssocID="{3DE040F2-6AFF-4549-AD52-9B2BFE3017DF}" presName="Name21" presStyleCnt="0"/>
      <dgm:spPr/>
    </dgm:pt>
    <dgm:pt modelId="{36341593-920C-49A7-93A2-10D6301B1C49}" type="pres">
      <dgm:prSet presAssocID="{3DE040F2-6AFF-4549-AD52-9B2BFE3017DF}" presName="level2Shape" presStyleLbl="node2" presStyleIdx="6" presStyleCnt="11"/>
      <dgm:spPr/>
    </dgm:pt>
    <dgm:pt modelId="{59233531-67EC-46F3-A2C1-B211A3E88B3E}" type="pres">
      <dgm:prSet presAssocID="{3DE040F2-6AFF-4549-AD52-9B2BFE3017DF}" presName="hierChild3" presStyleCnt="0"/>
      <dgm:spPr/>
    </dgm:pt>
    <dgm:pt modelId="{40740671-9A34-451E-9624-B317F3E55FFC}" type="pres">
      <dgm:prSet presAssocID="{4B6A2565-B0B9-4368-BDFB-1EE9C54CA11A}" presName="Name19" presStyleLbl="parChTrans1D3" presStyleIdx="10" presStyleCnt="15"/>
      <dgm:spPr/>
    </dgm:pt>
    <dgm:pt modelId="{02898D6B-B6BD-4FC6-8840-D13022017BAB}" type="pres">
      <dgm:prSet presAssocID="{0B86B9D2-A2D3-4CA4-959F-C22307D01B3E}" presName="Name21" presStyleCnt="0"/>
      <dgm:spPr/>
    </dgm:pt>
    <dgm:pt modelId="{CA550E2E-EB30-4785-A2FD-11C18D52E336}" type="pres">
      <dgm:prSet presAssocID="{0B86B9D2-A2D3-4CA4-959F-C22307D01B3E}" presName="level2Shape" presStyleLbl="node3" presStyleIdx="10" presStyleCnt="15"/>
      <dgm:spPr/>
    </dgm:pt>
    <dgm:pt modelId="{4BE643BD-C6E2-4D0A-BC4E-957E3EFE4461}" type="pres">
      <dgm:prSet presAssocID="{0B86B9D2-A2D3-4CA4-959F-C22307D01B3E}" presName="hierChild3" presStyleCnt="0"/>
      <dgm:spPr/>
    </dgm:pt>
    <dgm:pt modelId="{0039A649-FD6A-4EEA-9EBB-B775A71737E3}" type="pres">
      <dgm:prSet presAssocID="{C3F6D986-6FAE-4915-9149-28ACB3F1BF25}" presName="Name19" presStyleLbl="parChTrans1D2" presStyleIdx="9" presStyleCnt="13"/>
      <dgm:spPr/>
    </dgm:pt>
    <dgm:pt modelId="{7E1E2939-0C0F-4604-970F-AF6FA4487968}" type="pres">
      <dgm:prSet presAssocID="{D7AE282C-8247-4B43-8C74-D49E2F114678}" presName="Name21" presStyleCnt="0"/>
      <dgm:spPr/>
    </dgm:pt>
    <dgm:pt modelId="{1A6636BC-DC7F-4359-BE27-EB322F8FA67D}" type="pres">
      <dgm:prSet presAssocID="{D7AE282C-8247-4B43-8C74-D49E2F114678}" presName="level2Shape" presStyleLbl="node2" presStyleIdx="7" presStyleCnt="11"/>
      <dgm:spPr/>
    </dgm:pt>
    <dgm:pt modelId="{1B4E25AD-7D03-44AD-A0BE-6C06CBE35C45}" type="pres">
      <dgm:prSet presAssocID="{D7AE282C-8247-4B43-8C74-D49E2F114678}" presName="hierChild3" presStyleCnt="0"/>
      <dgm:spPr/>
    </dgm:pt>
    <dgm:pt modelId="{853DA4E9-C61E-4F7B-AC26-C9AEA8EC359C}" type="pres">
      <dgm:prSet presAssocID="{33BA3FBB-11F2-4F6D-BE91-04DA8218B046}" presName="Name19" presStyleLbl="parChTrans1D3" presStyleIdx="11" presStyleCnt="15"/>
      <dgm:spPr/>
    </dgm:pt>
    <dgm:pt modelId="{DAEC0AA1-C899-4068-8ED0-E2D62324FDD7}" type="pres">
      <dgm:prSet presAssocID="{042829C5-05BB-4990-B00A-357CDB2CE46D}" presName="Name21" presStyleCnt="0"/>
      <dgm:spPr/>
    </dgm:pt>
    <dgm:pt modelId="{14C52C10-B48B-4907-BEB2-62493323587D}" type="pres">
      <dgm:prSet presAssocID="{042829C5-05BB-4990-B00A-357CDB2CE46D}" presName="level2Shape" presStyleLbl="node3" presStyleIdx="11" presStyleCnt="15"/>
      <dgm:spPr/>
    </dgm:pt>
    <dgm:pt modelId="{9A18C36F-A7EB-432D-A992-FC2730477958}" type="pres">
      <dgm:prSet presAssocID="{042829C5-05BB-4990-B00A-357CDB2CE46D}" presName="hierChild3" presStyleCnt="0"/>
      <dgm:spPr/>
    </dgm:pt>
    <dgm:pt modelId="{57507742-D7D8-468A-887D-2CB1BF04868F}" type="pres">
      <dgm:prSet presAssocID="{6E482B3C-E009-41D2-9635-CBF7EEB09B7C}" presName="Name19" presStyleLbl="parChTrans1D2" presStyleIdx="10" presStyleCnt="13"/>
      <dgm:spPr/>
    </dgm:pt>
    <dgm:pt modelId="{537239D0-17C6-47A6-979A-20480F8C94BA}" type="pres">
      <dgm:prSet presAssocID="{FB01E988-BC33-40F8-961E-C23098FCB2DB}" presName="Name21" presStyleCnt="0"/>
      <dgm:spPr/>
    </dgm:pt>
    <dgm:pt modelId="{F50E2596-FF98-4ED9-95E2-78FD64D67C3F}" type="pres">
      <dgm:prSet presAssocID="{FB01E988-BC33-40F8-961E-C23098FCB2DB}" presName="level2Shape" presStyleLbl="node2" presStyleIdx="8" presStyleCnt="11"/>
      <dgm:spPr/>
    </dgm:pt>
    <dgm:pt modelId="{9C2043C4-2F02-4647-9C9B-FC77DF62F0CA}" type="pres">
      <dgm:prSet presAssocID="{FB01E988-BC33-40F8-961E-C23098FCB2DB}" presName="hierChild3" presStyleCnt="0"/>
      <dgm:spPr/>
    </dgm:pt>
    <dgm:pt modelId="{67D567F5-68DE-4886-B79D-A07D53FB5D8C}" type="pres">
      <dgm:prSet presAssocID="{0B179979-2AB7-4363-A5EC-E4EE91C4F396}" presName="Name19" presStyleLbl="parChTrans1D3" presStyleIdx="12" presStyleCnt="15"/>
      <dgm:spPr/>
    </dgm:pt>
    <dgm:pt modelId="{63EBF446-E7B5-42C1-9915-52BE58AD69FB}" type="pres">
      <dgm:prSet presAssocID="{8B235922-8AD4-4EE9-BA0A-DC3291DED721}" presName="Name21" presStyleCnt="0"/>
      <dgm:spPr/>
    </dgm:pt>
    <dgm:pt modelId="{CDDDC1E8-A1E0-4AF8-A786-ED540975F1A1}" type="pres">
      <dgm:prSet presAssocID="{8B235922-8AD4-4EE9-BA0A-DC3291DED721}" presName="level2Shape" presStyleLbl="node3" presStyleIdx="12" presStyleCnt="15"/>
      <dgm:spPr/>
    </dgm:pt>
    <dgm:pt modelId="{85DF5D81-2D66-4B61-A9A5-6E4824F03D13}" type="pres">
      <dgm:prSet presAssocID="{8B235922-8AD4-4EE9-BA0A-DC3291DED721}" presName="hierChild3" presStyleCnt="0"/>
      <dgm:spPr/>
    </dgm:pt>
    <dgm:pt modelId="{C131514B-357C-4E68-9E30-E7717067B760}" type="pres">
      <dgm:prSet presAssocID="{37B7E525-04DA-4463-860B-B5B233D89C77}" presName="Name19" presStyleLbl="parChTrans1D2" presStyleIdx="11" presStyleCnt="13"/>
      <dgm:spPr/>
    </dgm:pt>
    <dgm:pt modelId="{463A2F60-A8FB-4B03-9DAA-252297160EDE}" type="pres">
      <dgm:prSet presAssocID="{04658DF3-2A3C-4F4B-AF62-E2488F5D2704}" presName="Name21" presStyleCnt="0"/>
      <dgm:spPr/>
    </dgm:pt>
    <dgm:pt modelId="{EE48B69F-DCDE-4656-BFE9-2543207236F7}" type="pres">
      <dgm:prSet presAssocID="{04658DF3-2A3C-4F4B-AF62-E2488F5D2704}" presName="level2Shape" presStyleLbl="node2" presStyleIdx="9" presStyleCnt="11"/>
      <dgm:spPr/>
    </dgm:pt>
    <dgm:pt modelId="{8259812E-049F-4B6C-AC15-825AAB6B46A3}" type="pres">
      <dgm:prSet presAssocID="{04658DF3-2A3C-4F4B-AF62-E2488F5D2704}" presName="hierChild3" presStyleCnt="0"/>
      <dgm:spPr/>
    </dgm:pt>
    <dgm:pt modelId="{8A935E3B-82EE-4D1A-B514-1FAED2E46CBA}" type="pres">
      <dgm:prSet presAssocID="{D54BD69E-D490-4FEB-BFF5-17EF8F8A7835}" presName="Name19" presStyleLbl="parChTrans1D3" presStyleIdx="13" presStyleCnt="15"/>
      <dgm:spPr/>
    </dgm:pt>
    <dgm:pt modelId="{5A822E53-BC1F-4877-82A1-EBE5904AE4AF}" type="pres">
      <dgm:prSet presAssocID="{54CE58C4-C358-4FBC-943D-22382AE40B35}" presName="Name21" presStyleCnt="0"/>
      <dgm:spPr/>
    </dgm:pt>
    <dgm:pt modelId="{079D65D6-62ED-45CE-B151-C2781005733B}" type="pres">
      <dgm:prSet presAssocID="{54CE58C4-C358-4FBC-943D-22382AE40B35}" presName="level2Shape" presStyleLbl="node3" presStyleIdx="13" presStyleCnt="15"/>
      <dgm:spPr/>
    </dgm:pt>
    <dgm:pt modelId="{7F464742-F1D3-48C6-99C6-7AA1B6F079CD}" type="pres">
      <dgm:prSet presAssocID="{54CE58C4-C358-4FBC-943D-22382AE40B35}" presName="hierChild3" presStyleCnt="0"/>
      <dgm:spPr/>
    </dgm:pt>
    <dgm:pt modelId="{16F1DE77-DB0B-4636-8C97-A94799ED4E6B}" type="pres">
      <dgm:prSet presAssocID="{06362F46-D1A8-4187-9EC9-9EB844432D54}" presName="Name19" presStyleLbl="parChTrans1D2" presStyleIdx="12" presStyleCnt="13"/>
      <dgm:spPr/>
    </dgm:pt>
    <dgm:pt modelId="{E7B22193-E4E2-4D47-B60A-7DA66766DB78}" type="pres">
      <dgm:prSet presAssocID="{9D8275DD-38E5-4209-828F-B08403281593}" presName="Name21" presStyleCnt="0"/>
      <dgm:spPr/>
    </dgm:pt>
    <dgm:pt modelId="{2A83019D-0469-4737-85E3-E88FC82C3953}" type="pres">
      <dgm:prSet presAssocID="{9D8275DD-38E5-4209-828F-B08403281593}" presName="level2Shape" presStyleLbl="node2" presStyleIdx="10" presStyleCnt="11"/>
      <dgm:spPr/>
    </dgm:pt>
    <dgm:pt modelId="{F37921C4-C178-4F8B-A84C-CCF9C6E64BEB}" type="pres">
      <dgm:prSet presAssocID="{9D8275DD-38E5-4209-828F-B08403281593}" presName="hierChild3" presStyleCnt="0"/>
      <dgm:spPr/>
    </dgm:pt>
    <dgm:pt modelId="{49922B1C-992A-45E1-8EB8-BD850A4129CC}" type="pres">
      <dgm:prSet presAssocID="{F1807481-1D56-4B12-AB2B-F2CDF94A8E83}" presName="Name19" presStyleLbl="parChTrans1D3" presStyleIdx="14" presStyleCnt="15"/>
      <dgm:spPr/>
    </dgm:pt>
    <dgm:pt modelId="{869D1187-3B77-4630-8DCD-47CD5BFBE458}" type="pres">
      <dgm:prSet presAssocID="{9F2F0085-3C84-4BB8-8DFC-6B5BBA73BE65}" presName="Name21" presStyleCnt="0"/>
      <dgm:spPr/>
    </dgm:pt>
    <dgm:pt modelId="{304BCAA6-8A4B-4962-B7F6-2488C471A0A6}" type="pres">
      <dgm:prSet presAssocID="{9F2F0085-3C84-4BB8-8DFC-6B5BBA73BE65}" presName="level2Shape" presStyleLbl="node3" presStyleIdx="14" presStyleCnt="15"/>
      <dgm:spPr/>
    </dgm:pt>
    <dgm:pt modelId="{A44D0E83-5DC3-4CD6-94DF-7512E5E304C3}" type="pres">
      <dgm:prSet presAssocID="{9F2F0085-3C84-4BB8-8DFC-6B5BBA73BE65}" presName="hierChild3" presStyleCnt="0"/>
      <dgm:spPr/>
    </dgm:pt>
    <dgm:pt modelId="{8A52141B-F08C-4FCB-AB67-A87C60C241A3}" type="pres">
      <dgm:prSet presAssocID="{3561F437-4445-42AC-B0AA-0435156FDD14}" presName="bgShapesFlow" presStyleCnt="0"/>
      <dgm:spPr/>
    </dgm:pt>
  </dgm:ptLst>
  <dgm:cxnLst>
    <dgm:cxn modelId="{E9CA8801-0BC5-45B4-882D-0321E3D63B0E}" srcId="{A75D6FD9-BCDE-4538-B6C6-CE6EAE03D7C5}" destId="{9D8275DD-38E5-4209-828F-B08403281593}" srcOrd="12" destOrd="0" parTransId="{06362F46-D1A8-4187-9EC9-9EB844432D54}" sibTransId="{959DB69F-B9A3-405D-82A7-9A90F4A94029}"/>
    <dgm:cxn modelId="{C666C301-5777-4B6E-9A37-59EAFDA805B6}" type="presOf" srcId="{0DE6A60B-A717-4663-8FC5-C4911DE81DE4}" destId="{02920C85-54BD-406C-A11E-1C0B7C51D017}" srcOrd="0" destOrd="0" presId="urn:microsoft.com/office/officeart/2005/8/layout/hierarchy6"/>
    <dgm:cxn modelId="{363F0F06-F326-47D3-93FC-3E1CBC36D352}" type="presOf" srcId="{06362F46-D1A8-4187-9EC9-9EB844432D54}" destId="{16F1DE77-DB0B-4636-8C97-A94799ED4E6B}" srcOrd="0" destOrd="0" presId="urn:microsoft.com/office/officeart/2005/8/layout/hierarchy6"/>
    <dgm:cxn modelId="{920CE806-5793-4094-8E1A-1F785D8BC7A8}" type="presOf" srcId="{7276788F-AC0B-4BA1-9382-C3F482D88FAE}" destId="{BEC4F9F4-9750-4C0E-B5A8-9A5EC929703C}" srcOrd="0" destOrd="0" presId="urn:microsoft.com/office/officeart/2005/8/layout/hierarchy6"/>
    <dgm:cxn modelId="{41AE3207-90D1-415C-A122-63BC9698EA96}" type="presOf" srcId="{3116F4B3-2C23-402B-88C1-A3A18EB3DA06}" destId="{2433DBDF-235E-428A-A9EA-81EEDC3B1B32}" srcOrd="0" destOrd="0" presId="urn:microsoft.com/office/officeart/2005/8/layout/hierarchy6"/>
    <dgm:cxn modelId="{9F10060D-5EA5-44C5-845B-7A70D0A6487F}" type="presOf" srcId="{F1807481-1D56-4B12-AB2B-F2CDF94A8E83}" destId="{49922B1C-992A-45E1-8EB8-BD850A4129CC}" srcOrd="0" destOrd="0" presId="urn:microsoft.com/office/officeart/2005/8/layout/hierarchy6"/>
    <dgm:cxn modelId="{980F840E-C5BE-4FE0-A509-0FC47DEE7B86}" type="presOf" srcId="{9F2F0085-3C84-4BB8-8DFC-6B5BBA73BE65}" destId="{304BCAA6-8A4B-4962-B7F6-2488C471A0A6}" srcOrd="0" destOrd="0" presId="urn:microsoft.com/office/officeart/2005/8/layout/hierarchy6"/>
    <dgm:cxn modelId="{363F3F10-EB50-4B54-8DE4-3AF0B1197C02}" type="presOf" srcId="{54CE58C4-C358-4FBC-943D-22382AE40B35}" destId="{079D65D6-62ED-45CE-B151-C2781005733B}" srcOrd="0" destOrd="0" presId="urn:microsoft.com/office/officeart/2005/8/layout/hierarchy6"/>
    <dgm:cxn modelId="{C811AE12-7989-4342-8DB1-C741A2528CB1}" type="presOf" srcId="{4282547A-50F5-4BD9-9CD3-6BC0D2EE189E}" destId="{1FBD8641-444A-4A2E-B47C-0C52FB9CF1CB}" srcOrd="0" destOrd="0" presId="urn:microsoft.com/office/officeart/2005/8/layout/hierarchy6"/>
    <dgm:cxn modelId="{33F5E61B-5A5D-4DDE-BDFC-82A1F8C0A6DC}" srcId="{A75D6FD9-BCDE-4538-B6C6-CE6EAE03D7C5}" destId="{B1C10092-3D98-4B32-9265-92734A01AC30}" srcOrd="6" destOrd="0" parTransId="{55DA3257-F265-485C-B6C6-558E605F5FAD}" sibTransId="{C3CF1875-3DEF-4B3D-AA87-A51A0A36C806}"/>
    <dgm:cxn modelId="{B5A1FB1C-EE58-4D37-B04F-BFC42B9E8DDA}" srcId="{A75D6FD9-BCDE-4538-B6C6-CE6EAE03D7C5}" destId="{3E9033E6-D53F-4ABC-A40C-D2E66A0F85CF}" srcOrd="7" destOrd="0" parTransId="{0DE6A60B-A717-4663-8FC5-C4911DE81DE4}" sibTransId="{320A511C-6B14-488D-AD0B-FDCE75628AA2}"/>
    <dgm:cxn modelId="{3AAE0F1D-E2A0-465D-9B43-0CAE1819332E}" type="presOf" srcId="{78470902-0C13-42C8-948F-CAB7BF160FC5}" destId="{BF11AFDC-8E2C-413F-A606-F18A2FDF2B72}" srcOrd="0" destOrd="0" presId="urn:microsoft.com/office/officeart/2005/8/layout/hierarchy6"/>
    <dgm:cxn modelId="{4D6E2E1E-648A-41C2-9045-3040F5571330}" type="presOf" srcId="{0F92DA77-80BF-46B1-A85F-5BF4C82D5FA3}" destId="{404EF86D-4DD0-4687-AFCA-6A80FC0C8351}" srcOrd="0" destOrd="0" presId="urn:microsoft.com/office/officeart/2005/8/layout/hierarchy6"/>
    <dgm:cxn modelId="{8956E41E-D7E0-4AB4-AD59-409EE2B2B364}" srcId="{4282547A-50F5-4BD9-9CD3-6BC0D2EE189E}" destId="{BFEC9FA5-0184-4E68-B409-D4B489A8625D}" srcOrd="0" destOrd="0" parTransId="{89BDF8BE-2B27-42BA-A6DA-BF62F30D7D2B}" sibTransId="{44BF1D6F-99C6-4247-9A19-BFC212FD84F1}"/>
    <dgm:cxn modelId="{6188831F-A64F-45E1-8696-21DCD98BACAF}" srcId="{7B56F508-8D58-44FC-9030-52A6EA6138F9}" destId="{01E47855-28B3-4827-A1E0-9A4EE1C0B3D2}" srcOrd="0" destOrd="0" parTransId="{7276788F-AC0B-4BA1-9382-C3F482D88FAE}" sibTransId="{E25E83C4-FFEB-4335-B233-918C734502B8}"/>
    <dgm:cxn modelId="{BF501221-79F2-4FF4-A2F7-965176C9ED53}" type="presOf" srcId="{73E7D3A2-F15E-4B0F-9310-38FE96D9A004}" destId="{F88702D1-AF00-456E-B2D7-9DB5799B4316}" srcOrd="0" destOrd="0" presId="urn:microsoft.com/office/officeart/2005/8/layout/hierarchy6"/>
    <dgm:cxn modelId="{93F0FE24-373A-4BAC-9164-49FFD0A3F93F}" srcId="{78470902-0C13-42C8-948F-CAB7BF160FC5}" destId="{0E5FD0D1-58DB-4E77-A4CC-7669CC70C36C}" srcOrd="0" destOrd="0" parTransId="{094EB65B-9373-49F5-AF4F-735FF230E911}" sibTransId="{DD5C9567-458E-4D16-9C09-2B6C2C59D336}"/>
    <dgm:cxn modelId="{9365C426-27A6-451A-96E0-1F92B2234FA0}" type="presOf" srcId="{21F4EEC3-BA6A-4BB1-A759-D3BD4D238F7C}" destId="{73F4C7AA-A0A1-45F7-B588-5CD4DD4A5715}" srcOrd="0" destOrd="0" presId="urn:microsoft.com/office/officeart/2005/8/layout/hierarchy6"/>
    <dgm:cxn modelId="{3D356527-24D6-4ED6-BF8A-214EF4A95B7F}" srcId="{D7AE282C-8247-4B43-8C74-D49E2F114678}" destId="{042829C5-05BB-4990-B00A-357CDB2CE46D}" srcOrd="0" destOrd="0" parTransId="{33BA3FBB-11F2-4F6D-BE91-04DA8218B046}" sibTransId="{30ECCF8B-CCE6-4B03-9188-D2C63C5537A8}"/>
    <dgm:cxn modelId="{56A78B2C-94F5-41DC-ACFB-3726D72C2F87}" type="presOf" srcId="{55DA3257-F265-485C-B6C6-558E605F5FAD}" destId="{69D1B1F8-2262-46B0-81FC-785704A7911F}" srcOrd="0" destOrd="0" presId="urn:microsoft.com/office/officeart/2005/8/layout/hierarchy6"/>
    <dgm:cxn modelId="{48F38D2D-4C30-44E4-838A-122EFB550E87}" type="presOf" srcId="{1618227D-940F-4F8E-A69A-C05D4362A1FE}" destId="{10ABE13D-DFB0-4DFD-8188-D7C3B69BACE2}" srcOrd="0" destOrd="0" presId="urn:microsoft.com/office/officeart/2005/8/layout/hierarchy6"/>
    <dgm:cxn modelId="{E288602F-705B-4887-89CC-FDC8788F9183}" type="presOf" srcId="{3BA11A8B-9113-4A1A-BD2E-DC8DF5C1E67A}" destId="{2DD5001F-02CD-4A29-8F6A-029B859DE5CC}" srcOrd="0" destOrd="0" presId="urn:microsoft.com/office/officeart/2005/8/layout/hierarchy6"/>
    <dgm:cxn modelId="{B97E492F-D4AE-40F9-9808-76FFF91DB9CA}" type="presOf" srcId="{BF7E464A-6121-4653-B72D-56A9AD9F1684}" destId="{8448CAC8-D73F-4E7A-B0AB-FCF0B8015878}" srcOrd="0" destOrd="0" presId="urn:microsoft.com/office/officeart/2005/8/layout/hierarchy6"/>
    <dgm:cxn modelId="{1DE1D833-004C-4E7A-A849-970C80632B34}" type="presOf" srcId="{5AA5EADD-DE22-4F4E-9DAE-62CA4283C8E1}" destId="{F90D9096-261F-4300-BDBC-A4A98308C690}" srcOrd="0" destOrd="0" presId="urn:microsoft.com/office/officeart/2005/8/layout/hierarchy6"/>
    <dgm:cxn modelId="{6C53A934-0365-4D07-A0B1-CAAFB239652A}" srcId="{BFEC9FA5-0184-4E68-B409-D4B489A8625D}" destId="{28E0FD18-A0F1-4889-B653-ED8AEECF673A}" srcOrd="1" destOrd="0" parTransId="{F9C00F8F-931A-4975-9B0C-343269AF23ED}" sibTransId="{A42F630B-976F-4E4A-890F-FA9D7A10895B}"/>
    <dgm:cxn modelId="{73FA7035-2E22-420F-A403-231C0AB88670}" type="presOf" srcId="{314FBF31-B1AB-4F1D-874F-E2CA49E19939}" destId="{026B3DEA-BABC-4186-B6EF-132E8BA732B6}" srcOrd="0" destOrd="0" presId="urn:microsoft.com/office/officeart/2005/8/layout/hierarchy6"/>
    <dgm:cxn modelId="{7CAE573A-3B58-4BED-9C50-18D70057E88B}" type="presOf" srcId="{3E9033E6-D53F-4ABC-A40C-D2E66A0F85CF}" destId="{11AC50DD-1013-4D8F-8FBF-CEE1DEB28229}" srcOrd="0" destOrd="0" presId="urn:microsoft.com/office/officeart/2005/8/layout/hierarchy6"/>
    <dgm:cxn modelId="{CCC4D33A-C688-4617-860A-3BEA67DF3D99}" type="presOf" srcId="{A5758B43-584A-41BD-B250-4855EFF42A74}" destId="{1ABC7BF7-7D31-4E18-AB8D-9AB63D137066}" srcOrd="0" destOrd="0" presId="urn:microsoft.com/office/officeart/2005/8/layout/hierarchy6"/>
    <dgm:cxn modelId="{C4DFCF3D-A951-4873-BEEE-0BAFA524213E}" srcId="{04658DF3-2A3C-4F4B-AF62-E2488F5D2704}" destId="{54CE58C4-C358-4FBC-943D-22382AE40B35}" srcOrd="0" destOrd="0" parTransId="{D54BD69E-D490-4FEB-BFF5-17EF8F8A7835}" sibTransId="{B1204758-A2F0-4A38-9B49-40ADFEC2277B}"/>
    <dgm:cxn modelId="{EEF30E40-C434-4299-AE80-9D1676B90C1B}" type="presOf" srcId="{2D43FCE4-98DA-4091-947D-259F6AEB185D}" destId="{63E58657-6148-4A66-B064-B42D72CC90AF}" srcOrd="0" destOrd="0" presId="urn:microsoft.com/office/officeart/2005/8/layout/hierarchy6"/>
    <dgm:cxn modelId="{BC680B5B-645B-45C8-A41D-37E35E88B9BF}" type="presOf" srcId="{56E8BCA8-1826-47DA-BBC1-F40CC3F70CE7}" destId="{D85F6138-03C3-4934-9BAB-F10E9A3C2A4E}" srcOrd="0" destOrd="0" presId="urn:microsoft.com/office/officeart/2005/8/layout/hierarchy6"/>
    <dgm:cxn modelId="{FC9C355E-CCB0-4FA4-B4EF-1D4D47C77859}" type="presOf" srcId="{ED5518B5-388C-456B-BD29-690E3DC6FDAB}" destId="{8DE9A3D8-137A-4FC7-96F3-C276F5ACBE54}" srcOrd="0" destOrd="0" presId="urn:microsoft.com/office/officeart/2005/8/layout/hierarchy6"/>
    <dgm:cxn modelId="{7C70C55E-3D11-47E8-AA15-99FC613DA801}" srcId="{5AA5EADD-DE22-4F4E-9DAE-62CA4283C8E1}" destId="{3434A159-27CD-441D-82F1-D1BF1107FF5E}" srcOrd="0" destOrd="0" parTransId="{3BA11A8B-9113-4A1A-BD2E-DC8DF5C1E67A}" sibTransId="{FA7596FF-EF63-465C-AADC-C7C019F68CA5}"/>
    <dgm:cxn modelId="{AB16A95F-9808-4D0C-810E-746DE7E1E460}" type="presOf" srcId="{28E0FD18-A0F1-4889-B653-ED8AEECF673A}" destId="{91E52A9B-E66A-4AF4-B4C1-1AD0770BF555}" srcOrd="0" destOrd="0" presId="urn:microsoft.com/office/officeart/2005/8/layout/hierarchy6"/>
    <dgm:cxn modelId="{0755B15F-BF44-45FA-9F31-2DC79C7F214C}" type="presOf" srcId="{897C1707-BD4C-42B6-9D40-E4C1414DB435}" destId="{277FA547-6AFC-4AB6-AFA3-0B04FC48DBE4}" srcOrd="0" destOrd="0" presId="urn:microsoft.com/office/officeart/2005/8/layout/hierarchy6"/>
    <dgm:cxn modelId="{7E0EE760-B866-4E0E-A5E3-C5E6FCC120EE}" srcId="{3DE040F2-6AFF-4549-AD52-9B2BFE3017DF}" destId="{0B86B9D2-A2D3-4CA4-959F-C22307D01B3E}" srcOrd="0" destOrd="0" parTransId="{4B6A2565-B0B9-4368-BDFB-1EE9C54CA11A}" sibTransId="{76930034-5F1F-4817-B2C8-9A504BA9B140}"/>
    <dgm:cxn modelId="{5173BE63-AB45-4059-B1F3-5747916A6716}" type="presOf" srcId="{89BDF8BE-2B27-42BA-A6DA-BF62F30D7D2B}" destId="{E5B1FFED-846D-415D-BDE6-3651D1839F5E}" srcOrd="0" destOrd="0" presId="urn:microsoft.com/office/officeart/2005/8/layout/hierarchy6"/>
    <dgm:cxn modelId="{017D7565-EEEC-45A7-B6A4-A7C6AFB8A9D7}" type="presOf" srcId="{48C8E176-9704-4DBD-AA49-259F53EA74BE}" destId="{2BCC8EE4-FD05-4934-85E8-90A21098DCD2}" srcOrd="0" destOrd="0" presId="urn:microsoft.com/office/officeart/2005/8/layout/hierarchy6"/>
    <dgm:cxn modelId="{2788A56A-8901-4148-B09E-D5AA938A2107}" srcId="{ED5518B5-388C-456B-BD29-690E3DC6FDAB}" destId="{C4D8349E-CA9C-4390-BDD9-6F39E48B7267}" srcOrd="0" destOrd="0" parTransId="{6D190643-EE83-4045-AFB8-C06B553206F5}" sibTransId="{D1998FBF-B862-484E-A4FE-4A66E5B5116C}"/>
    <dgm:cxn modelId="{D06EB46B-DBCB-438B-BC36-145D21139093}" type="presOf" srcId="{094EB65B-9373-49F5-AF4F-735FF230E911}" destId="{8415423D-B283-467B-8B5F-EC42E73C5D3F}" srcOrd="0" destOrd="0" presId="urn:microsoft.com/office/officeart/2005/8/layout/hierarchy6"/>
    <dgm:cxn modelId="{5CF0016C-41A0-4972-8482-47BA002D2D93}" type="presOf" srcId="{66FC7456-A842-4E17-8F8A-387B5DD11D4D}" destId="{D2DC5A46-7337-441F-969D-CA1BF115FC13}" srcOrd="0" destOrd="0" presId="urn:microsoft.com/office/officeart/2005/8/layout/hierarchy6"/>
    <dgm:cxn modelId="{D788F54D-33C6-4166-AA96-97DBE71EB8CA}" type="presOf" srcId="{BB0B5E45-C7F9-4AB1-B179-E50431BC0E35}" destId="{C334DA70-B453-45CA-8447-AC65F4EB96A0}" srcOrd="0" destOrd="0" presId="urn:microsoft.com/office/officeart/2005/8/layout/hierarchy6"/>
    <dgm:cxn modelId="{E46C1750-D6E0-4EE5-A933-EF0A8889A78A}" srcId="{5AA5EADD-DE22-4F4E-9DAE-62CA4283C8E1}" destId="{48C8E176-9704-4DBD-AA49-259F53EA74BE}" srcOrd="1" destOrd="0" parTransId="{56E8BCA8-1826-47DA-BBC1-F40CC3F70CE7}" sibTransId="{231687E2-1CE6-4A0F-991E-785C0EEA9233}"/>
    <dgm:cxn modelId="{2C238372-8582-4111-B1F4-85A7707C3B13}" type="presOf" srcId="{4B6A2565-B0B9-4368-BDFB-1EE9C54CA11A}" destId="{40740671-9A34-451E-9624-B317F3E55FFC}" srcOrd="0" destOrd="0" presId="urn:microsoft.com/office/officeart/2005/8/layout/hierarchy6"/>
    <dgm:cxn modelId="{6C110953-C1DD-482B-931C-70837528F137}" srcId="{3E9033E6-D53F-4ABC-A40C-D2E66A0F85CF}" destId="{314FBF31-B1AB-4F1D-874F-E2CA49E19939}" srcOrd="0" destOrd="0" parTransId="{6F76F036-1ED3-41D2-BD10-B81BAAA3EFF1}" sibTransId="{D64EAA5B-16AC-4B5B-902F-F6CAF10B9750}"/>
    <dgm:cxn modelId="{9956CF53-DF45-422D-8ED7-3B524C256465}" type="presOf" srcId="{3561F437-4445-42AC-B0AA-0435156FDD14}" destId="{D9D54817-593C-4C86-ABA5-A309F624CA3B}" srcOrd="0" destOrd="0" presId="urn:microsoft.com/office/officeart/2005/8/layout/hierarchy6"/>
    <dgm:cxn modelId="{FAF64574-83F5-48B4-B223-79EB63ECA425}" srcId="{A75D6FD9-BCDE-4538-B6C6-CE6EAE03D7C5}" destId="{78470902-0C13-42C8-948F-CAB7BF160FC5}" srcOrd="3" destOrd="0" parTransId="{BF7E464A-6121-4653-B72D-56A9AD9F1684}" sibTransId="{DB363003-EFFB-410D-81A8-8D95997B62B8}"/>
    <dgm:cxn modelId="{C6FFB874-1134-46E4-AEC4-3EDD1143AC61}" type="presOf" srcId="{78D8FC51-E26D-4945-ABEF-AA53629069F4}" destId="{C6697B72-DF4A-4E9D-A65E-BC21BFC70173}" srcOrd="0" destOrd="0" presId="urn:microsoft.com/office/officeart/2005/8/layout/hierarchy6"/>
    <dgm:cxn modelId="{A6404375-8E86-4AB1-BE5C-759EA9A48930}" type="presOf" srcId="{885C3DA9-A977-49CB-8F39-3AB965D9CA51}" destId="{26D8C654-354A-49A8-9519-47C0463D974D}" srcOrd="0" destOrd="0" presId="urn:microsoft.com/office/officeart/2005/8/layout/hierarchy6"/>
    <dgm:cxn modelId="{E04EDB56-61EC-4210-BB81-DDC94EE47013}" type="presOf" srcId="{C3F6D986-6FAE-4915-9149-28ACB3F1BF25}" destId="{0039A649-FD6A-4EEA-9EBB-B775A71737E3}" srcOrd="0" destOrd="0" presId="urn:microsoft.com/office/officeart/2005/8/layout/hierarchy6"/>
    <dgm:cxn modelId="{E6E65F77-2AEC-4BE5-A68C-422D7738CE76}" type="presOf" srcId="{4BADF295-C9EA-40A9-80C6-2E809358D307}" destId="{65E18B03-F083-47DC-8E80-EF5C7182A8AD}" srcOrd="0" destOrd="0" presId="urn:microsoft.com/office/officeart/2005/8/layout/hierarchy6"/>
    <dgm:cxn modelId="{44338459-F571-432A-9DBE-61F33B169AEC}" type="presOf" srcId="{04658DF3-2A3C-4F4B-AF62-E2488F5D2704}" destId="{EE48B69F-DCDE-4656-BFE9-2543207236F7}" srcOrd="0" destOrd="0" presId="urn:microsoft.com/office/officeart/2005/8/layout/hierarchy6"/>
    <dgm:cxn modelId="{9F33B47A-5602-4A9E-BFB1-D5C6F8F596AA}" srcId="{A75D6FD9-BCDE-4538-B6C6-CE6EAE03D7C5}" destId="{FB01E988-BC33-40F8-961E-C23098FCB2DB}" srcOrd="10" destOrd="0" parTransId="{6E482B3C-E009-41D2-9635-CBF7EEB09B7C}" sibTransId="{BC755F37-30C4-4663-A168-4CE671A6C7AE}"/>
    <dgm:cxn modelId="{AB909180-01EE-4A13-8D4E-039CCBF2D894}" type="presOf" srcId="{3AB136AE-F48B-4B4D-A3D9-D3D216DA1278}" destId="{1FA1FD63-50A0-42A3-B0FF-5A370097859A}" srcOrd="0" destOrd="0" presId="urn:microsoft.com/office/officeart/2005/8/layout/hierarchy6"/>
    <dgm:cxn modelId="{CA5FE480-3F0C-4230-8374-CA94FA2C93BC}" type="presOf" srcId="{B1592830-386E-4BE3-9B12-68F1966096B5}" destId="{325CADB0-3DC0-4226-91EA-72C9BDD0AD32}" srcOrd="0" destOrd="0" presId="urn:microsoft.com/office/officeart/2005/8/layout/hierarchy6"/>
    <dgm:cxn modelId="{BE7CEB86-F415-4D05-846E-4E5CA9251385}" type="presOf" srcId="{D54BD69E-D490-4FEB-BFF5-17EF8F8A7835}" destId="{8A935E3B-82EE-4D1A-B514-1FAED2E46CBA}" srcOrd="0" destOrd="0" presId="urn:microsoft.com/office/officeart/2005/8/layout/hierarchy6"/>
    <dgm:cxn modelId="{8F8BEF87-FAAE-4688-A4FC-7E8574A024B0}" type="presOf" srcId="{B1C10092-3D98-4B32-9265-92734A01AC30}" destId="{5BE666AA-6521-4EF5-9254-9FD80B4585B7}" srcOrd="0" destOrd="0" presId="urn:microsoft.com/office/officeart/2005/8/layout/hierarchy6"/>
    <dgm:cxn modelId="{A58D4F8A-8195-4093-B1CC-B96BBD36D97E}" type="presOf" srcId="{F9C00F8F-931A-4975-9B0C-343269AF23ED}" destId="{5CFCEB73-3688-4875-80AB-4C8789818D8E}" srcOrd="0" destOrd="0" presId="urn:microsoft.com/office/officeart/2005/8/layout/hierarchy6"/>
    <dgm:cxn modelId="{96D3238B-5208-4BF9-BCAD-EB1CC3998C90}" type="presOf" srcId="{3448B6CD-C058-421B-A9AA-C928AA0CAFD9}" destId="{F6A9E237-D745-47BB-AC54-475D93259D41}" srcOrd="0" destOrd="0" presId="urn:microsoft.com/office/officeart/2005/8/layout/hierarchy6"/>
    <dgm:cxn modelId="{6813F68B-B4E4-4544-BBC1-AD037BC5D607}" type="presOf" srcId="{37B7E525-04DA-4463-860B-B5B233D89C77}" destId="{C131514B-357C-4E68-9E30-E7717067B760}" srcOrd="0" destOrd="0" presId="urn:microsoft.com/office/officeart/2005/8/layout/hierarchy6"/>
    <dgm:cxn modelId="{DD2F4F8D-CF7D-4E49-911E-2630A0C59784}" type="presOf" srcId="{3DE040F2-6AFF-4549-AD52-9B2BFE3017DF}" destId="{36341593-920C-49A7-93A2-10D6301B1C49}" srcOrd="0" destOrd="0" presId="urn:microsoft.com/office/officeart/2005/8/layout/hierarchy6"/>
    <dgm:cxn modelId="{80C6C48E-7136-454E-AA62-F80A8FC9583E}" type="presOf" srcId="{6F76F036-1ED3-41D2-BD10-B81BAAA3EFF1}" destId="{9A033FC8-D934-43BB-B050-5EEDCDFCB1B8}" srcOrd="0" destOrd="0" presId="urn:microsoft.com/office/officeart/2005/8/layout/hierarchy6"/>
    <dgm:cxn modelId="{40EDFF8E-57FC-4320-976B-6CAA299E758E}" type="presOf" srcId="{042829C5-05BB-4990-B00A-357CDB2CE46D}" destId="{14C52C10-B48B-4907-BEB2-62493323587D}" srcOrd="0" destOrd="0" presId="urn:microsoft.com/office/officeart/2005/8/layout/hierarchy6"/>
    <dgm:cxn modelId="{7ECC7490-7038-4FC1-AA78-CDD909DD0A76}" srcId="{01E47855-28B3-4827-A1E0-9A4EE1C0B3D2}" destId="{3448B6CD-C058-421B-A9AA-C928AA0CAFD9}" srcOrd="0" destOrd="0" parTransId="{9B4E9487-3BF4-4486-973D-2AD59BCE5913}" sibTransId="{EB51DA8A-FF94-4F9C-9B2C-4C6A9B3E0FC6}"/>
    <dgm:cxn modelId="{D6F83593-F541-4BED-BB92-42DF1E21E4C7}" srcId="{A75D6FD9-BCDE-4538-B6C6-CE6EAE03D7C5}" destId="{E54EF683-9609-4399-A146-C1C324384506}" srcOrd="5" destOrd="0" parTransId="{AC84B615-2AA7-49AC-AA4D-1A9B86985A45}" sibTransId="{028FA7A0-F5AF-4909-93BD-D130BF7AB9C8}"/>
    <dgm:cxn modelId="{591CD693-BFCF-4721-AD19-FE4C23F2A91E}" type="presOf" srcId="{6D190643-EE83-4045-AFB8-C06B553206F5}" destId="{DFE4E2B8-01B6-4BBF-B8E6-12CEE25C522A}" srcOrd="0" destOrd="0" presId="urn:microsoft.com/office/officeart/2005/8/layout/hierarchy6"/>
    <dgm:cxn modelId="{9F0B6A94-AAA0-474E-B9D3-0CF3E843CDDB}" type="presOf" srcId="{6E482B3C-E009-41D2-9635-CBF7EEB09B7C}" destId="{57507742-D7D8-468A-887D-2CB1BF04868F}" srcOrd="0" destOrd="0" presId="urn:microsoft.com/office/officeart/2005/8/layout/hierarchy6"/>
    <dgm:cxn modelId="{18074795-D233-4D4C-8BF8-E926297271BF}" type="presOf" srcId="{7B56F508-8D58-44FC-9030-52A6EA6138F9}" destId="{3728BE44-6769-404A-9088-05A25247EAB5}" srcOrd="0" destOrd="0" presId="urn:microsoft.com/office/officeart/2005/8/layout/hierarchy6"/>
    <dgm:cxn modelId="{18183F9D-9307-4432-B506-274D21D60650}" type="presOf" srcId="{AC84B615-2AA7-49AC-AA4D-1A9B86985A45}" destId="{5E5C3AB2-770A-4598-A5B5-F61CA80F0BBA}" srcOrd="0" destOrd="0" presId="urn:microsoft.com/office/officeart/2005/8/layout/hierarchy6"/>
    <dgm:cxn modelId="{F0611E9F-E0F2-4D55-A7E3-FE292D1FCBB1}" type="presOf" srcId="{EA69355A-AEEF-49AF-958D-FD3C4CAEB875}" destId="{C5B79A6E-079A-43A0-84A2-84F1045B4401}" srcOrd="0" destOrd="0" presId="urn:microsoft.com/office/officeart/2005/8/layout/hierarchy6"/>
    <dgm:cxn modelId="{4CB467A1-341A-4B18-9B99-9C83D002D5F7}" type="presOf" srcId="{E36C816E-867C-48F2-BAB3-6E09B0C3A5AC}" destId="{A77CAFB9-CA24-4619-B52C-E0AE6E13794C}" srcOrd="0" destOrd="0" presId="urn:microsoft.com/office/officeart/2005/8/layout/hierarchy6"/>
    <dgm:cxn modelId="{DF39B2A2-AD6E-4147-82DA-529E0638297C}" type="presOf" srcId="{9D8275DD-38E5-4209-828F-B08403281593}" destId="{2A83019D-0469-4737-85E3-E88FC82C3953}" srcOrd="0" destOrd="0" presId="urn:microsoft.com/office/officeart/2005/8/layout/hierarchy6"/>
    <dgm:cxn modelId="{3E840EA4-61CC-4199-8835-9AEC27E254E6}" srcId="{A75D6FD9-BCDE-4538-B6C6-CE6EAE03D7C5}" destId="{7B56F508-8D58-44FC-9030-52A6EA6138F9}" srcOrd="4" destOrd="0" parTransId="{BB0B5E45-C7F9-4AB1-B179-E50431BC0E35}" sibTransId="{5A738F09-49D8-4005-8667-A60EE5E51E9E}"/>
    <dgm:cxn modelId="{E315D4A4-549A-414D-98E4-F4754AABFA5E}" srcId="{E54EF683-9609-4399-A146-C1C324384506}" destId="{3AB136AE-F48B-4B4D-A3D9-D3D216DA1278}" srcOrd="0" destOrd="0" parTransId="{38D0B376-8A58-43F9-B544-082ACB99E4E3}" sibTransId="{97823087-5F23-4E17-8243-B3E9B6077B65}"/>
    <dgm:cxn modelId="{4AD447A6-F875-4845-97E9-F098233EB582}" srcId="{A75D6FD9-BCDE-4538-B6C6-CE6EAE03D7C5}" destId="{3DE040F2-6AFF-4549-AD52-9B2BFE3017DF}" srcOrd="8" destOrd="0" parTransId="{21F4EEC3-BA6A-4BB1-A759-D3BD4D238F7C}" sibTransId="{069C39BB-B893-48A6-B3D1-3C429FB2A04A}"/>
    <dgm:cxn modelId="{76090EA8-95CC-416E-A972-57791C280812}" type="presOf" srcId="{0B179979-2AB7-4363-A5EC-E4EE91C4F396}" destId="{67D567F5-68DE-4886-B79D-A07D53FB5D8C}" srcOrd="0" destOrd="0" presId="urn:microsoft.com/office/officeart/2005/8/layout/hierarchy6"/>
    <dgm:cxn modelId="{020C30AC-3738-4C1E-B01A-B5B754E00456}" type="presOf" srcId="{BFEC9FA5-0184-4E68-B409-D4B489A8625D}" destId="{E55B36D6-B8A7-4AC8-B190-A02DE7097770}" srcOrd="0" destOrd="0" presId="urn:microsoft.com/office/officeart/2005/8/layout/hierarchy6"/>
    <dgm:cxn modelId="{2C2CFAB4-CF29-4536-BA37-4CE249F7E56A}" srcId="{3AB136AE-F48B-4B4D-A3D9-D3D216DA1278}" destId="{3116F4B3-2C23-402B-88C1-A3A18EB3DA06}" srcOrd="0" destOrd="0" parTransId="{E36C816E-867C-48F2-BAB3-6E09B0C3A5AC}" sibTransId="{6328A935-68A0-4A55-897C-2E22D42355F8}"/>
    <dgm:cxn modelId="{70F75CBA-32DA-4154-8D50-B73C1C9A20EF}" srcId="{5AA5EADD-DE22-4F4E-9DAE-62CA4283C8E1}" destId="{73E7D3A2-F15E-4B0F-9310-38FE96D9A004}" srcOrd="2" destOrd="0" parTransId="{4BADF295-C9EA-40A9-80C6-2E809358D307}" sibTransId="{B1555630-8B00-4006-B10E-CE15C68FD562}"/>
    <dgm:cxn modelId="{284658BB-6AFD-43EE-BA96-766332BAD271}" srcId="{A5758B43-584A-41BD-B250-4855EFF42A74}" destId="{ED5518B5-388C-456B-BD29-690E3DC6FDAB}" srcOrd="0" destOrd="0" parTransId="{2D43FCE4-98DA-4091-947D-259F6AEB185D}" sibTransId="{E4AEB7BC-177F-4F66-8EAE-058F0601EABC}"/>
    <dgm:cxn modelId="{E42A9FBB-2C09-4B9A-B5F3-520689FA2C8E}" srcId="{FB01E988-BC33-40F8-961E-C23098FCB2DB}" destId="{8B235922-8AD4-4EE9-BA0A-DC3291DED721}" srcOrd="0" destOrd="0" parTransId="{0B179979-2AB7-4363-A5EC-E4EE91C4F396}" sibTransId="{7D60049D-5C9C-4630-8F90-33CA567E4963}"/>
    <dgm:cxn modelId="{FBD11DBE-1C14-497B-8682-6F2DC126C237}" type="presOf" srcId="{01E47855-28B3-4827-A1E0-9A4EE1C0B3D2}" destId="{C6D99C8D-5C03-4831-9692-D3BF5BFC75EA}" srcOrd="0" destOrd="0" presId="urn:microsoft.com/office/officeart/2005/8/layout/hierarchy6"/>
    <dgm:cxn modelId="{81E804BF-24F5-45EA-AADB-0F55A832B9D5}" srcId="{A75D6FD9-BCDE-4538-B6C6-CE6EAE03D7C5}" destId="{4282547A-50F5-4BD9-9CD3-6BC0D2EE189E}" srcOrd="1" destOrd="0" parTransId="{66FC7456-A842-4E17-8F8A-387B5DD11D4D}" sibTransId="{C0E879A8-1550-4339-8266-59B5BCC2EDA0}"/>
    <dgm:cxn modelId="{D95A2ECA-E5AB-4541-AF96-558B5F00382B}" type="presOf" srcId="{8B235922-8AD4-4EE9-BA0A-DC3291DED721}" destId="{CDDDC1E8-A1E0-4AF8-A786-ED540975F1A1}" srcOrd="0" destOrd="0" presId="urn:microsoft.com/office/officeart/2005/8/layout/hierarchy6"/>
    <dgm:cxn modelId="{E546C7CA-8B37-4D74-A64D-7634B27770CB}" srcId="{A75D6FD9-BCDE-4538-B6C6-CE6EAE03D7C5}" destId="{04658DF3-2A3C-4F4B-AF62-E2488F5D2704}" srcOrd="11" destOrd="0" parTransId="{37B7E525-04DA-4463-860B-B5B233D89C77}" sibTransId="{9420402E-E951-4057-8C3A-C61FF24E637D}"/>
    <dgm:cxn modelId="{BA80B7CB-475D-4F2D-87B5-337E423B806A}" srcId="{3561F437-4445-42AC-B0AA-0435156FDD14}" destId="{A75D6FD9-BCDE-4538-B6C6-CE6EAE03D7C5}" srcOrd="0" destOrd="0" parTransId="{0C13974C-6290-45CD-B990-BAB19CEB52A0}" sibTransId="{D3781063-E005-4B97-A22E-947ECF1C99C4}"/>
    <dgm:cxn modelId="{375895CC-10A1-4154-AEC0-2BF0AA1A3DB9}" type="presOf" srcId="{A75D6FD9-BCDE-4538-B6C6-CE6EAE03D7C5}" destId="{6F579A9F-66A9-437D-BF47-871A88775BB8}" srcOrd="0" destOrd="0" presId="urn:microsoft.com/office/officeart/2005/8/layout/hierarchy6"/>
    <dgm:cxn modelId="{D90C1BD6-8684-4CF6-A960-E88C56BAC282}" type="presOf" srcId="{0B86B9D2-A2D3-4CA4-959F-C22307D01B3E}" destId="{CA550E2E-EB30-4785-A2FD-11C18D52E336}" srcOrd="0" destOrd="0" presId="urn:microsoft.com/office/officeart/2005/8/layout/hierarchy6"/>
    <dgm:cxn modelId="{5B31E0D7-6FBD-4947-A6FE-C0C13FE78E4F}" srcId="{B1C10092-3D98-4B32-9265-92734A01AC30}" destId="{885C3DA9-A977-49CB-8F39-3AB965D9CA51}" srcOrd="0" destOrd="0" parTransId="{78D8FC51-E26D-4945-ABEF-AA53629069F4}" sibTransId="{0C5EB0F8-2D5E-4C12-BB02-3A90903D8954}"/>
    <dgm:cxn modelId="{860EFDD8-C3C9-4858-9802-AA4CB778184A}" srcId="{A75D6FD9-BCDE-4538-B6C6-CE6EAE03D7C5}" destId="{A5758B43-584A-41BD-B250-4855EFF42A74}" srcOrd="2" destOrd="0" parTransId="{9C1D0142-965B-4D47-A668-67308AF7B52D}" sibTransId="{6E615C5A-DE9B-432C-B643-ED2FFA484FD4}"/>
    <dgm:cxn modelId="{BAAA5FDC-A95B-4669-9D3E-00118F58B7CD}" type="presOf" srcId="{D7AE282C-8247-4B43-8C74-D49E2F114678}" destId="{1A6636BC-DC7F-4359-BE27-EB322F8FA67D}" srcOrd="0" destOrd="0" presId="urn:microsoft.com/office/officeart/2005/8/layout/hierarchy6"/>
    <dgm:cxn modelId="{E5F618DD-753E-4442-8660-17ADBD548A48}" srcId="{9D8275DD-38E5-4209-828F-B08403281593}" destId="{9F2F0085-3C84-4BB8-8DFC-6B5BBA73BE65}" srcOrd="0" destOrd="0" parTransId="{F1807481-1D56-4B12-AB2B-F2CDF94A8E83}" sibTransId="{D61434CC-06D9-4FB6-8AF0-6E4B08443F8E}"/>
    <dgm:cxn modelId="{DDC21EE0-F88F-4DB1-B705-D4C7CF810BFF}" type="presOf" srcId="{C4D8349E-CA9C-4390-BDD9-6F39E48B7267}" destId="{F8FF6360-DC29-4E29-B24C-C8B7950F33F1}" srcOrd="0" destOrd="0" presId="urn:microsoft.com/office/officeart/2005/8/layout/hierarchy6"/>
    <dgm:cxn modelId="{C57081E0-3E46-4472-BE25-9AAA48796969}" type="presOf" srcId="{38D0B376-8A58-43F9-B544-082ACB99E4E3}" destId="{B25C59CF-B00B-4BD2-B13C-3665B475DCB3}" srcOrd="0" destOrd="0" presId="urn:microsoft.com/office/officeart/2005/8/layout/hierarchy6"/>
    <dgm:cxn modelId="{1F1626E1-DADC-45E5-8CDE-1643C35D95F2}" type="presOf" srcId="{FB01E988-BC33-40F8-961E-C23098FCB2DB}" destId="{F50E2596-FF98-4ED9-95E2-78FD64D67C3F}" srcOrd="0" destOrd="0" presId="urn:microsoft.com/office/officeart/2005/8/layout/hierarchy6"/>
    <dgm:cxn modelId="{153B8DE7-DFFF-43BB-96CE-7C8697A3C5C1}" srcId="{A75D6FD9-BCDE-4538-B6C6-CE6EAE03D7C5}" destId="{5AA5EADD-DE22-4F4E-9DAE-62CA4283C8E1}" srcOrd="0" destOrd="0" parTransId="{0F92DA77-80BF-46B1-A85F-5BF4C82D5FA3}" sibTransId="{5156E22D-B1C4-4831-9098-0A79229AD2E5}"/>
    <dgm:cxn modelId="{3E9978EA-A2EC-4C3B-AE02-F3685164B9B4}" srcId="{A75D6FD9-BCDE-4538-B6C6-CE6EAE03D7C5}" destId="{D7AE282C-8247-4B43-8C74-D49E2F114678}" srcOrd="9" destOrd="0" parTransId="{C3F6D986-6FAE-4915-9149-28ACB3F1BF25}" sibTransId="{AEB08884-CE8C-45F7-A1A4-72FE6A62F691}"/>
    <dgm:cxn modelId="{2794ECEC-FCA6-42B2-B43A-B31B2FA4F696}" type="presOf" srcId="{33BA3FBB-11F2-4F6D-BE91-04DA8218B046}" destId="{853DA4E9-C61E-4F7B-AC26-C9AEA8EC359C}" srcOrd="0" destOrd="0" presId="urn:microsoft.com/office/officeart/2005/8/layout/hierarchy6"/>
    <dgm:cxn modelId="{8F05E6ED-8696-428E-A734-B9DAAEF13DD3}" type="presOf" srcId="{0E5FD0D1-58DB-4E77-A4CC-7669CC70C36C}" destId="{4AF817BE-B57E-4AC8-9123-0799AFA36EE6}" srcOrd="0" destOrd="0" presId="urn:microsoft.com/office/officeart/2005/8/layout/hierarchy6"/>
    <dgm:cxn modelId="{062E22EE-AC5E-44A5-BFD7-9903F5650246}" type="presOf" srcId="{9C1D0142-965B-4D47-A668-67308AF7B52D}" destId="{1F9102FA-E51D-4926-8C23-844ECF1F89E8}" srcOrd="0" destOrd="0" presId="urn:microsoft.com/office/officeart/2005/8/layout/hierarchy6"/>
    <dgm:cxn modelId="{9A67BAEF-B079-4591-BA59-5B713DA2C04D}" srcId="{314FBF31-B1AB-4F1D-874F-E2CA49E19939}" destId="{1618227D-940F-4F8E-A69A-C05D4362A1FE}" srcOrd="0" destOrd="0" parTransId="{897C1707-BD4C-42B6-9D40-E4C1414DB435}" sibTransId="{4EBD2EA8-5511-42FE-A93F-07D51F617118}"/>
    <dgm:cxn modelId="{20595CF4-D426-409A-AC87-8775288CC1EE}" type="presOf" srcId="{9B4E9487-3BF4-4486-973D-2AD59BCE5913}" destId="{5011F8F7-310D-41A6-AEBA-1AB4F6928EDE}" srcOrd="0" destOrd="0" presId="urn:microsoft.com/office/officeart/2005/8/layout/hierarchy6"/>
    <dgm:cxn modelId="{8AF900F9-AF3D-4596-8C65-BEDA60B6B629}" type="presOf" srcId="{E54EF683-9609-4399-A146-C1C324384506}" destId="{BFE965D2-945D-4B7C-BCFE-545F13ED9E3F}" srcOrd="0" destOrd="0" presId="urn:microsoft.com/office/officeart/2005/8/layout/hierarchy6"/>
    <dgm:cxn modelId="{328B2BFA-324F-4595-A93F-E2E51C6D8CA1}" srcId="{BFEC9FA5-0184-4E68-B409-D4B489A8625D}" destId="{EA69355A-AEEF-49AF-958D-FD3C4CAEB875}" srcOrd="0" destOrd="0" parTransId="{B1592830-386E-4BE3-9B12-68F1966096B5}" sibTransId="{776BC3FD-A837-4391-BD42-06A0B00616D8}"/>
    <dgm:cxn modelId="{F0964DFE-7E90-49A0-A2D2-750C464709BB}" type="presOf" srcId="{3434A159-27CD-441D-82F1-D1BF1107FF5E}" destId="{C66E40EA-5305-45F4-A7C8-3DAB5CDF79C7}" srcOrd="0" destOrd="0" presId="urn:microsoft.com/office/officeart/2005/8/layout/hierarchy6"/>
    <dgm:cxn modelId="{E45BD714-40E6-4EF1-9672-FCCDA551696B}" type="presParOf" srcId="{D9D54817-593C-4C86-ABA5-A309F624CA3B}" destId="{4E43AE70-1628-4D2B-B9D5-9431EB13E9DB}" srcOrd="0" destOrd="0" presId="urn:microsoft.com/office/officeart/2005/8/layout/hierarchy6"/>
    <dgm:cxn modelId="{3D15D01E-C525-4016-9AD4-113FD48F3B01}" type="presParOf" srcId="{4E43AE70-1628-4D2B-B9D5-9431EB13E9DB}" destId="{11550D71-F2DB-4A49-B250-6C0CEBB32EE8}" srcOrd="0" destOrd="0" presId="urn:microsoft.com/office/officeart/2005/8/layout/hierarchy6"/>
    <dgm:cxn modelId="{F31D5D04-6479-46A3-874E-D1A41AABF0E1}" type="presParOf" srcId="{11550D71-F2DB-4A49-B250-6C0CEBB32EE8}" destId="{4790E826-46DC-4FAC-94A8-49C0E01A3C60}" srcOrd="0" destOrd="0" presId="urn:microsoft.com/office/officeart/2005/8/layout/hierarchy6"/>
    <dgm:cxn modelId="{B3F51BFD-D6C0-4B1F-B955-DA6A16C0F80C}" type="presParOf" srcId="{4790E826-46DC-4FAC-94A8-49C0E01A3C60}" destId="{6F579A9F-66A9-437D-BF47-871A88775BB8}" srcOrd="0" destOrd="0" presId="urn:microsoft.com/office/officeart/2005/8/layout/hierarchy6"/>
    <dgm:cxn modelId="{77CE0311-EF0A-4410-AD82-BC7B8F1D86C8}" type="presParOf" srcId="{4790E826-46DC-4FAC-94A8-49C0E01A3C60}" destId="{195CB890-8CFC-43BB-943E-0C6159B49D29}" srcOrd="1" destOrd="0" presId="urn:microsoft.com/office/officeart/2005/8/layout/hierarchy6"/>
    <dgm:cxn modelId="{379FCFB0-5CC4-40DE-B5EC-5D6B7DFEA5C2}" type="presParOf" srcId="{195CB890-8CFC-43BB-943E-0C6159B49D29}" destId="{404EF86D-4DD0-4687-AFCA-6A80FC0C8351}" srcOrd="0" destOrd="0" presId="urn:microsoft.com/office/officeart/2005/8/layout/hierarchy6"/>
    <dgm:cxn modelId="{0076720A-CAF6-465F-AFBA-6E6A8449788E}" type="presParOf" srcId="{195CB890-8CFC-43BB-943E-0C6159B49D29}" destId="{2E432535-0371-4B80-A808-7CD4D2A3B9C3}" srcOrd="1" destOrd="0" presId="urn:microsoft.com/office/officeart/2005/8/layout/hierarchy6"/>
    <dgm:cxn modelId="{24518499-476E-472B-924B-D7EDAE5F371A}" type="presParOf" srcId="{2E432535-0371-4B80-A808-7CD4D2A3B9C3}" destId="{F90D9096-261F-4300-BDBC-A4A98308C690}" srcOrd="0" destOrd="0" presId="urn:microsoft.com/office/officeart/2005/8/layout/hierarchy6"/>
    <dgm:cxn modelId="{00A772E1-2506-4F3E-90EE-AA37FFE167E9}" type="presParOf" srcId="{2E432535-0371-4B80-A808-7CD4D2A3B9C3}" destId="{BBD4F95E-ED72-419C-BA35-6C43E4DB5BEC}" srcOrd="1" destOrd="0" presId="urn:microsoft.com/office/officeart/2005/8/layout/hierarchy6"/>
    <dgm:cxn modelId="{8B3DBC56-1276-4C3D-8101-4ACF89E216E9}" type="presParOf" srcId="{BBD4F95E-ED72-419C-BA35-6C43E4DB5BEC}" destId="{2DD5001F-02CD-4A29-8F6A-029B859DE5CC}" srcOrd="0" destOrd="0" presId="urn:microsoft.com/office/officeart/2005/8/layout/hierarchy6"/>
    <dgm:cxn modelId="{D566484F-BC11-4054-B383-D7BEE96CD107}" type="presParOf" srcId="{BBD4F95E-ED72-419C-BA35-6C43E4DB5BEC}" destId="{4A4D4E29-E1A5-4BFC-850F-66E65A21C49D}" srcOrd="1" destOrd="0" presId="urn:microsoft.com/office/officeart/2005/8/layout/hierarchy6"/>
    <dgm:cxn modelId="{D210D7C9-41F5-4342-A7DC-B9808EE21860}" type="presParOf" srcId="{4A4D4E29-E1A5-4BFC-850F-66E65A21C49D}" destId="{C66E40EA-5305-45F4-A7C8-3DAB5CDF79C7}" srcOrd="0" destOrd="0" presId="urn:microsoft.com/office/officeart/2005/8/layout/hierarchy6"/>
    <dgm:cxn modelId="{77CEB4A6-E4D7-4130-AB94-0D7E2337C8E4}" type="presParOf" srcId="{4A4D4E29-E1A5-4BFC-850F-66E65A21C49D}" destId="{83B7636D-126B-4401-B1D7-DC8159C47E0A}" srcOrd="1" destOrd="0" presId="urn:microsoft.com/office/officeart/2005/8/layout/hierarchy6"/>
    <dgm:cxn modelId="{59E064BC-DF2C-4E28-857F-46C0725B37A0}" type="presParOf" srcId="{BBD4F95E-ED72-419C-BA35-6C43E4DB5BEC}" destId="{D85F6138-03C3-4934-9BAB-F10E9A3C2A4E}" srcOrd="2" destOrd="0" presId="urn:microsoft.com/office/officeart/2005/8/layout/hierarchy6"/>
    <dgm:cxn modelId="{CC76CD68-CC5A-4711-A212-6DCFFF3A9F30}" type="presParOf" srcId="{BBD4F95E-ED72-419C-BA35-6C43E4DB5BEC}" destId="{29820BF8-AB00-4BD0-BBAE-88BEAF898597}" srcOrd="3" destOrd="0" presId="urn:microsoft.com/office/officeart/2005/8/layout/hierarchy6"/>
    <dgm:cxn modelId="{36BF85B4-07FA-4FE5-AE46-08989638318D}" type="presParOf" srcId="{29820BF8-AB00-4BD0-BBAE-88BEAF898597}" destId="{2BCC8EE4-FD05-4934-85E8-90A21098DCD2}" srcOrd="0" destOrd="0" presId="urn:microsoft.com/office/officeart/2005/8/layout/hierarchy6"/>
    <dgm:cxn modelId="{575CDCE4-F424-4EA4-9EA6-761707BA97EB}" type="presParOf" srcId="{29820BF8-AB00-4BD0-BBAE-88BEAF898597}" destId="{03BE92EF-1CC2-4BF2-AF21-74C6903ACCBB}" srcOrd="1" destOrd="0" presId="urn:microsoft.com/office/officeart/2005/8/layout/hierarchy6"/>
    <dgm:cxn modelId="{83D62CA0-753C-4070-87DF-989B6089D320}" type="presParOf" srcId="{BBD4F95E-ED72-419C-BA35-6C43E4DB5BEC}" destId="{65E18B03-F083-47DC-8E80-EF5C7182A8AD}" srcOrd="4" destOrd="0" presId="urn:microsoft.com/office/officeart/2005/8/layout/hierarchy6"/>
    <dgm:cxn modelId="{8B8E7BEA-15C2-42C9-9377-50DE12A5654E}" type="presParOf" srcId="{BBD4F95E-ED72-419C-BA35-6C43E4DB5BEC}" destId="{FC2707BC-4336-423E-BAC9-D702C8F87758}" srcOrd="5" destOrd="0" presId="urn:microsoft.com/office/officeart/2005/8/layout/hierarchy6"/>
    <dgm:cxn modelId="{5957C7FF-9B89-4567-A9D8-C0CF823F3EB1}" type="presParOf" srcId="{FC2707BC-4336-423E-BAC9-D702C8F87758}" destId="{F88702D1-AF00-456E-B2D7-9DB5799B4316}" srcOrd="0" destOrd="0" presId="urn:microsoft.com/office/officeart/2005/8/layout/hierarchy6"/>
    <dgm:cxn modelId="{424875E7-3792-4214-B718-F9ABD2066DF5}" type="presParOf" srcId="{FC2707BC-4336-423E-BAC9-D702C8F87758}" destId="{62316DAC-D746-4476-B8B1-D7E457051E6A}" srcOrd="1" destOrd="0" presId="urn:microsoft.com/office/officeart/2005/8/layout/hierarchy6"/>
    <dgm:cxn modelId="{5ACEF07F-6029-4966-BA55-90CDDF9662A2}" type="presParOf" srcId="{195CB890-8CFC-43BB-943E-0C6159B49D29}" destId="{D2DC5A46-7337-441F-969D-CA1BF115FC13}" srcOrd="2" destOrd="0" presId="urn:microsoft.com/office/officeart/2005/8/layout/hierarchy6"/>
    <dgm:cxn modelId="{6A183114-FAA6-477B-B8D4-E454E6F3EBD3}" type="presParOf" srcId="{195CB890-8CFC-43BB-943E-0C6159B49D29}" destId="{A9F33E6B-7382-4E17-9E2E-2EF253FFE43C}" srcOrd="3" destOrd="0" presId="urn:microsoft.com/office/officeart/2005/8/layout/hierarchy6"/>
    <dgm:cxn modelId="{DD070819-D798-4CB6-8047-571A9A7A7CD4}" type="presParOf" srcId="{A9F33E6B-7382-4E17-9E2E-2EF253FFE43C}" destId="{1FBD8641-444A-4A2E-B47C-0C52FB9CF1CB}" srcOrd="0" destOrd="0" presId="urn:microsoft.com/office/officeart/2005/8/layout/hierarchy6"/>
    <dgm:cxn modelId="{A7AD8C97-03C6-4334-9A6E-8ECCE45E23FB}" type="presParOf" srcId="{A9F33E6B-7382-4E17-9E2E-2EF253FFE43C}" destId="{9C436E83-29C9-4BF4-B3FD-2F1908CA4050}" srcOrd="1" destOrd="0" presId="urn:microsoft.com/office/officeart/2005/8/layout/hierarchy6"/>
    <dgm:cxn modelId="{55FF26A5-2907-4E7B-BCD0-AD1526E4D47A}" type="presParOf" srcId="{9C436E83-29C9-4BF4-B3FD-2F1908CA4050}" destId="{E5B1FFED-846D-415D-BDE6-3651D1839F5E}" srcOrd="0" destOrd="0" presId="urn:microsoft.com/office/officeart/2005/8/layout/hierarchy6"/>
    <dgm:cxn modelId="{893E4C35-D59C-4B99-A4E1-CD4C199C7A72}" type="presParOf" srcId="{9C436E83-29C9-4BF4-B3FD-2F1908CA4050}" destId="{F28C6BE2-63C0-4FE7-AE98-D79AFF0B7C7A}" srcOrd="1" destOrd="0" presId="urn:microsoft.com/office/officeart/2005/8/layout/hierarchy6"/>
    <dgm:cxn modelId="{E378AF67-014E-4B1D-8156-E115FDA6E6A6}" type="presParOf" srcId="{F28C6BE2-63C0-4FE7-AE98-D79AFF0B7C7A}" destId="{E55B36D6-B8A7-4AC8-B190-A02DE7097770}" srcOrd="0" destOrd="0" presId="urn:microsoft.com/office/officeart/2005/8/layout/hierarchy6"/>
    <dgm:cxn modelId="{3AAEC829-4001-4D0B-8F9A-24A949C8F1FF}" type="presParOf" srcId="{F28C6BE2-63C0-4FE7-AE98-D79AFF0B7C7A}" destId="{473EA5D0-B234-4034-91D6-D616E14D631C}" srcOrd="1" destOrd="0" presId="urn:microsoft.com/office/officeart/2005/8/layout/hierarchy6"/>
    <dgm:cxn modelId="{04FE9756-C0FB-4E70-82CC-125DEC2DDA7A}" type="presParOf" srcId="{473EA5D0-B234-4034-91D6-D616E14D631C}" destId="{325CADB0-3DC0-4226-91EA-72C9BDD0AD32}" srcOrd="0" destOrd="0" presId="urn:microsoft.com/office/officeart/2005/8/layout/hierarchy6"/>
    <dgm:cxn modelId="{B3E4ED85-6A0D-482A-A920-DA683C8F6788}" type="presParOf" srcId="{473EA5D0-B234-4034-91D6-D616E14D631C}" destId="{2994B4CC-C713-4075-A9BF-D39E74863F8A}" srcOrd="1" destOrd="0" presId="urn:microsoft.com/office/officeart/2005/8/layout/hierarchy6"/>
    <dgm:cxn modelId="{EBFD1CCE-5F56-4657-AA6A-2503AFEACB44}" type="presParOf" srcId="{2994B4CC-C713-4075-A9BF-D39E74863F8A}" destId="{C5B79A6E-079A-43A0-84A2-84F1045B4401}" srcOrd="0" destOrd="0" presId="urn:microsoft.com/office/officeart/2005/8/layout/hierarchy6"/>
    <dgm:cxn modelId="{C3788659-90D5-4184-A6E4-45D9ED83FB3E}" type="presParOf" srcId="{2994B4CC-C713-4075-A9BF-D39E74863F8A}" destId="{BF33346D-5159-4F65-BE1F-208206BD7716}" srcOrd="1" destOrd="0" presId="urn:microsoft.com/office/officeart/2005/8/layout/hierarchy6"/>
    <dgm:cxn modelId="{13F38D9C-FCD8-4756-AB2C-0873F9CD11EC}" type="presParOf" srcId="{473EA5D0-B234-4034-91D6-D616E14D631C}" destId="{5CFCEB73-3688-4875-80AB-4C8789818D8E}" srcOrd="2" destOrd="0" presId="urn:microsoft.com/office/officeart/2005/8/layout/hierarchy6"/>
    <dgm:cxn modelId="{89F68D89-EB16-42B2-908B-4C8B1C1FB614}" type="presParOf" srcId="{473EA5D0-B234-4034-91D6-D616E14D631C}" destId="{A0323E9A-8474-4104-8749-57F6187B9D4E}" srcOrd="3" destOrd="0" presId="urn:microsoft.com/office/officeart/2005/8/layout/hierarchy6"/>
    <dgm:cxn modelId="{51BAEFA0-0F1B-4A4D-9639-A83BC9A7D2F9}" type="presParOf" srcId="{A0323E9A-8474-4104-8749-57F6187B9D4E}" destId="{91E52A9B-E66A-4AF4-B4C1-1AD0770BF555}" srcOrd="0" destOrd="0" presId="urn:microsoft.com/office/officeart/2005/8/layout/hierarchy6"/>
    <dgm:cxn modelId="{CD067C04-C913-4B9E-B523-3528B02337A6}" type="presParOf" srcId="{A0323E9A-8474-4104-8749-57F6187B9D4E}" destId="{92E2A94F-580E-4C07-BDC5-E9ABF0C8B46A}" srcOrd="1" destOrd="0" presId="urn:microsoft.com/office/officeart/2005/8/layout/hierarchy6"/>
    <dgm:cxn modelId="{157A2EA3-A3BE-4D29-A4BC-5A898964D4C8}" type="presParOf" srcId="{195CB890-8CFC-43BB-943E-0C6159B49D29}" destId="{1F9102FA-E51D-4926-8C23-844ECF1F89E8}" srcOrd="4" destOrd="0" presId="urn:microsoft.com/office/officeart/2005/8/layout/hierarchy6"/>
    <dgm:cxn modelId="{63ABB458-24A8-4C2E-B2D2-1FEDFC4AF373}" type="presParOf" srcId="{195CB890-8CFC-43BB-943E-0C6159B49D29}" destId="{3EB49724-5DF4-49E8-8032-E92ED65A8C3D}" srcOrd="5" destOrd="0" presId="urn:microsoft.com/office/officeart/2005/8/layout/hierarchy6"/>
    <dgm:cxn modelId="{D6662007-364F-4828-BA33-0D7242B25DA8}" type="presParOf" srcId="{3EB49724-5DF4-49E8-8032-E92ED65A8C3D}" destId="{1ABC7BF7-7D31-4E18-AB8D-9AB63D137066}" srcOrd="0" destOrd="0" presId="urn:microsoft.com/office/officeart/2005/8/layout/hierarchy6"/>
    <dgm:cxn modelId="{D85C95A5-4444-4D23-8D1A-0D04AB371442}" type="presParOf" srcId="{3EB49724-5DF4-49E8-8032-E92ED65A8C3D}" destId="{1998F88B-92C1-4A9F-9D77-CF53D09077F6}" srcOrd="1" destOrd="0" presId="urn:microsoft.com/office/officeart/2005/8/layout/hierarchy6"/>
    <dgm:cxn modelId="{420D085B-AB09-4EE0-8D35-9969E81AEB49}" type="presParOf" srcId="{1998F88B-92C1-4A9F-9D77-CF53D09077F6}" destId="{63E58657-6148-4A66-B064-B42D72CC90AF}" srcOrd="0" destOrd="0" presId="urn:microsoft.com/office/officeart/2005/8/layout/hierarchy6"/>
    <dgm:cxn modelId="{F53FFBDE-FE15-4589-82B5-4D48A5944C61}" type="presParOf" srcId="{1998F88B-92C1-4A9F-9D77-CF53D09077F6}" destId="{F62BEB77-2A48-47A7-AAC6-4CECFD00ECFA}" srcOrd="1" destOrd="0" presId="urn:microsoft.com/office/officeart/2005/8/layout/hierarchy6"/>
    <dgm:cxn modelId="{6A5A9976-50D2-4E8B-9E53-48AEC65249D4}" type="presParOf" srcId="{F62BEB77-2A48-47A7-AAC6-4CECFD00ECFA}" destId="{8DE9A3D8-137A-4FC7-96F3-C276F5ACBE54}" srcOrd="0" destOrd="0" presId="urn:microsoft.com/office/officeart/2005/8/layout/hierarchy6"/>
    <dgm:cxn modelId="{4FE40845-B2B5-471B-A386-0F0207AB022C}" type="presParOf" srcId="{F62BEB77-2A48-47A7-AAC6-4CECFD00ECFA}" destId="{8E1A5DDB-6775-43DD-B0BA-02F8B4555042}" srcOrd="1" destOrd="0" presId="urn:microsoft.com/office/officeart/2005/8/layout/hierarchy6"/>
    <dgm:cxn modelId="{56F65209-D4D1-4BBB-9718-A1D4AC1B2B3D}" type="presParOf" srcId="{8E1A5DDB-6775-43DD-B0BA-02F8B4555042}" destId="{DFE4E2B8-01B6-4BBF-B8E6-12CEE25C522A}" srcOrd="0" destOrd="0" presId="urn:microsoft.com/office/officeart/2005/8/layout/hierarchy6"/>
    <dgm:cxn modelId="{429ECAC0-F010-4A05-BE1B-A738FB72F2E8}" type="presParOf" srcId="{8E1A5DDB-6775-43DD-B0BA-02F8B4555042}" destId="{E55C8340-8C17-4C98-92D4-EE575EE23994}" srcOrd="1" destOrd="0" presId="urn:microsoft.com/office/officeart/2005/8/layout/hierarchy6"/>
    <dgm:cxn modelId="{D9A41A6A-4F0D-41EE-B3A1-7DF0F09EBAE6}" type="presParOf" srcId="{E55C8340-8C17-4C98-92D4-EE575EE23994}" destId="{F8FF6360-DC29-4E29-B24C-C8B7950F33F1}" srcOrd="0" destOrd="0" presId="urn:microsoft.com/office/officeart/2005/8/layout/hierarchy6"/>
    <dgm:cxn modelId="{901DDEE5-07A0-4EF6-956C-ADBBE97B70CA}" type="presParOf" srcId="{E55C8340-8C17-4C98-92D4-EE575EE23994}" destId="{C8A37D98-78C3-4798-BA21-81F79826E7C2}" srcOrd="1" destOrd="0" presId="urn:microsoft.com/office/officeart/2005/8/layout/hierarchy6"/>
    <dgm:cxn modelId="{D39D9A2E-9FF8-4281-B348-ED89DCC59441}" type="presParOf" srcId="{195CB890-8CFC-43BB-943E-0C6159B49D29}" destId="{8448CAC8-D73F-4E7A-B0AB-FCF0B8015878}" srcOrd="6" destOrd="0" presId="urn:microsoft.com/office/officeart/2005/8/layout/hierarchy6"/>
    <dgm:cxn modelId="{449FF963-D2D6-46F2-AF71-CCEFA3D201EB}" type="presParOf" srcId="{195CB890-8CFC-43BB-943E-0C6159B49D29}" destId="{F96D6B64-D63C-4E78-98D6-65C7C93497B6}" srcOrd="7" destOrd="0" presId="urn:microsoft.com/office/officeart/2005/8/layout/hierarchy6"/>
    <dgm:cxn modelId="{8CDCBFA6-219D-4FD1-ACC3-E375980328E5}" type="presParOf" srcId="{F96D6B64-D63C-4E78-98D6-65C7C93497B6}" destId="{BF11AFDC-8E2C-413F-A606-F18A2FDF2B72}" srcOrd="0" destOrd="0" presId="urn:microsoft.com/office/officeart/2005/8/layout/hierarchy6"/>
    <dgm:cxn modelId="{43C9DDCA-34D4-4ABA-8045-94F13DE58BFD}" type="presParOf" srcId="{F96D6B64-D63C-4E78-98D6-65C7C93497B6}" destId="{5B47CCBE-4D67-43FA-86AC-C3111CE833C9}" srcOrd="1" destOrd="0" presId="urn:microsoft.com/office/officeart/2005/8/layout/hierarchy6"/>
    <dgm:cxn modelId="{FADC1122-9539-48AD-896A-70996EA4D264}" type="presParOf" srcId="{5B47CCBE-4D67-43FA-86AC-C3111CE833C9}" destId="{8415423D-B283-467B-8B5F-EC42E73C5D3F}" srcOrd="0" destOrd="0" presId="urn:microsoft.com/office/officeart/2005/8/layout/hierarchy6"/>
    <dgm:cxn modelId="{D83E393F-D41D-4B20-B095-11F57415BBC6}" type="presParOf" srcId="{5B47CCBE-4D67-43FA-86AC-C3111CE833C9}" destId="{CBCB9AB1-78DB-4883-B797-7DFABF9EBDAB}" srcOrd="1" destOrd="0" presId="urn:microsoft.com/office/officeart/2005/8/layout/hierarchy6"/>
    <dgm:cxn modelId="{8AF9A876-3E55-4895-92D9-D50CC432AEB2}" type="presParOf" srcId="{CBCB9AB1-78DB-4883-B797-7DFABF9EBDAB}" destId="{4AF817BE-B57E-4AC8-9123-0799AFA36EE6}" srcOrd="0" destOrd="0" presId="urn:microsoft.com/office/officeart/2005/8/layout/hierarchy6"/>
    <dgm:cxn modelId="{2B4EEE32-F34B-4D25-BC12-BDF754E34C1B}" type="presParOf" srcId="{CBCB9AB1-78DB-4883-B797-7DFABF9EBDAB}" destId="{B56B4513-310C-46C3-A311-05B51788C1CA}" srcOrd="1" destOrd="0" presId="urn:microsoft.com/office/officeart/2005/8/layout/hierarchy6"/>
    <dgm:cxn modelId="{7F39C9DD-A3C4-4393-AC07-3A70D2DA116B}" type="presParOf" srcId="{195CB890-8CFC-43BB-943E-0C6159B49D29}" destId="{C334DA70-B453-45CA-8447-AC65F4EB96A0}" srcOrd="8" destOrd="0" presId="urn:microsoft.com/office/officeart/2005/8/layout/hierarchy6"/>
    <dgm:cxn modelId="{C6F2CBCF-1DA1-49F2-B53C-60CF0E4613B5}" type="presParOf" srcId="{195CB890-8CFC-43BB-943E-0C6159B49D29}" destId="{6F3C9662-DDD2-420C-A9C7-4BC130EF17D4}" srcOrd="9" destOrd="0" presId="urn:microsoft.com/office/officeart/2005/8/layout/hierarchy6"/>
    <dgm:cxn modelId="{B3C154C1-3505-492C-859F-8931A7D70020}" type="presParOf" srcId="{6F3C9662-DDD2-420C-A9C7-4BC130EF17D4}" destId="{3728BE44-6769-404A-9088-05A25247EAB5}" srcOrd="0" destOrd="0" presId="urn:microsoft.com/office/officeart/2005/8/layout/hierarchy6"/>
    <dgm:cxn modelId="{2C9CC8A1-7347-40E8-96FE-87EC829825B5}" type="presParOf" srcId="{6F3C9662-DDD2-420C-A9C7-4BC130EF17D4}" destId="{9CE1563D-23F8-4A55-979F-81D3A4223B91}" srcOrd="1" destOrd="0" presId="urn:microsoft.com/office/officeart/2005/8/layout/hierarchy6"/>
    <dgm:cxn modelId="{67228247-13C4-4456-8761-2E9B0B788EB8}" type="presParOf" srcId="{9CE1563D-23F8-4A55-979F-81D3A4223B91}" destId="{BEC4F9F4-9750-4C0E-B5A8-9A5EC929703C}" srcOrd="0" destOrd="0" presId="urn:microsoft.com/office/officeart/2005/8/layout/hierarchy6"/>
    <dgm:cxn modelId="{02A70C1C-1BAA-4B6F-8501-00159751DD14}" type="presParOf" srcId="{9CE1563D-23F8-4A55-979F-81D3A4223B91}" destId="{AF2BC0D0-C451-4C14-BA98-36C2BBE547A8}" srcOrd="1" destOrd="0" presId="urn:microsoft.com/office/officeart/2005/8/layout/hierarchy6"/>
    <dgm:cxn modelId="{732CCEB6-1D1A-495C-9F47-AEB4D7FBBDB0}" type="presParOf" srcId="{AF2BC0D0-C451-4C14-BA98-36C2BBE547A8}" destId="{C6D99C8D-5C03-4831-9692-D3BF5BFC75EA}" srcOrd="0" destOrd="0" presId="urn:microsoft.com/office/officeart/2005/8/layout/hierarchy6"/>
    <dgm:cxn modelId="{734A6ECA-B577-470E-838F-076C78A59A2A}" type="presParOf" srcId="{AF2BC0D0-C451-4C14-BA98-36C2BBE547A8}" destId="{418AD649-035D-4364-B891-7A1CB9942FB2}" srcOrd="1" destOrd="0" presId="urn:microsoft.com/office/officeart/2005/8/layout/hierarchy6"/>
    <dgm:cxn modelId="{65803B77-84E8-4D32-93E0-32AA4201CCA9}" type="presParOf" srcId="{418AD649-035D-4364-B891-7A1CB9942FB2}" destId="{5011F8F7-310D-41A6-AEBA-1AB4F6928EDE}" srcOrd="0" destOrd="0" presId="urn:microsoft.com/office/officeart/2005/8/layout/hierarchy6"/>
    <dgm:cxn modelId="{60C739DE-DC0E-44FA-AA63-4CCBEBD61174}" type="presParOf" srcId="{418AD649-035D-4364-B891-7A1CB9942FB2}" destId="{31B3F51D-0BD7-4B0B-800D-FAFB2D99860E}" srcOrd="1" destOrd="0" presId="urn:microsoft.com/office/officeart/2005/8/layout/hierarchy6"/>
    <dgm:cxn modelId="{379F6325-67C3-4184-AE27-91F11DCF175B}" type="presParOf" srcId="{31B3F51D-0BD7-4B0B-800D-FAFB2D99860E}" destId="{F6A9E237-D745-47BB-AC54-475D93259D41}" srcOrd="0" destOrd="0" presId="urn:microsoft.com/office/officeart/2005/8/layout/hierarchy6"/>
    <dgm:cxn modelId="{BD321676-C88B-475D-BF35-0E39A120DEE4}" type="presParOf" srcId="{31B3F51D-0BD7-4B0B-800D-FAFB2D99860E}" destId="{E19F5597-3AB8-465F-BBF6-F2D9FC3BA628}" srcOrd="1" destOrd="0" presId="urn:microsoft.com/office/officeart/2005/8/layout/hierarchy6"/>
    <dgm:cxn modelId="{E292012B-B104-4746-8AF3-B80FE1239B29}" type="presParOf" srcId="{195CB890-8CFC-43BB-943E-0C6159B49D29}" destId="{5E5C3AB2-770A-4598-A5B5-F61CA80F0BBA}" srcOrd="10" destOrd="0" presId="urn:microsoft.com/office/officeart/2005/8/layout/hierarchy6"/>
    <dgm:cxn modelId="{094DD38D-6577-43A6-8449-267E0B53458F}" type="presParOf" srcId="{195CB890-8CFC-43BB-943E-0C6159B49D29}" destId="{EFDE796C-F9E0-4A47-A8C0-C30152D8A6EF}" srcOrd="11" destOrd="0" presId="urn:microsoft.com/office/officeart/2005/8/layout/hierarchy6"/>
    <dgm:cxn modelId="{B29F0651-0F6B-4010-895B-C16C5F31203D}" type="presParOf" srcId="{EFDE796C-F9E0-4A47-A8C0-C30152D8A6EF}" destId="{BFE965D2-945D-4B7C-BCFE-545F13ED9E3F}" srcOrd="0" destOrd="0" presId="urn:microsoft.com/office/officeart/2005/8/layout/hierarchy6"/>
    <dgm:cxn modelId="{3321AE2D-DFFE-47D9-9521-3C00409E862F}" type="presParOf" srcId="{EFDE796C-F9E0-4A47-A8C0-C30152D8A6EF}" destId="{B728A4F4-2F39-445B-960A-2258C43222D0}" srcOrd="1" destOrd="0" presId="urn:microsoft.com/office/officeart/2005/8/layout/hierarchy6"/>
    <dgm:cxn modelId="{D19D3B8C-6E5D-4D0B-890F-7898C204722B}" type="presParOf" srcId="{B728A4F4-2F39-445B-960A-2258C43222D0}" destId="{B25C59CF-B00B-4BD2-B13C-3665B475DCB3}" srcOrd="0" destOrd="0" presId="urn:microsoft.com/office/officeart/2005/8/layout/hierarchy6"/>
    <dgm:cxn modelId="{42D65EDD-D5C0-4EA9-B6B5-73493B5FBCC8}" type="presParOf" srcId="{B728A4F4-2F39-445B-960A-2258C43222D0}" destId="{639B5F66-7356-47A4-9FB9-304B9EFD4A3F}" srcOrd="1" destOrd="0" presId="urn:microsoft.com/office/officeart/2005/8/layout/hierarchy6"/>
    <dgm:cxn modelId="{5CDB00A6-F306-4A27-8BAA-03D678D0D844}" type="presParOf" srcId="{639B5F66-7356-47A4-9FB9-304B9EFD4A3F}" destId="{1FA1FD63-50A0-42A3-B0FF-5A370097859A}" srcOrd="0" destOrd="0" presId="urn:microsoft.com/office/officeart/2005/8/layout/hierarchy6"/>
    <dgm:cxn modelId="{00078A15-9FFF-4BA9-906B-E80E21B91CB3}" type="presParOf" srcId="{639B5F66-7356-47A4-9FB9-304B9EFD4A3F}" destId="{54E2BE1B-AA85-4D4E-86C4-56909F4D6003}" srcOrd="1" destOrd="0" presId="urn:microsoft.com/office/officeart/2005/8/layout/hierarchy6"/>
    <dgm:cxn modelId="{AD3DE689-2C22-49F8-B86C-742F9EF9B47D}" type="presParOf" srcId="{54E2BE1B-AA85-4D4E-86C4-56909F4D6003}" destId="{A77CAFB9-CA24-4619-B52C-E0AE6E13794C}" srcOrd="0" destOrd="0" presId="urn:microsoft.com/office/officeart/2005/8/layout/hierarchy6"/>
    <dgm:cxn modelId="{53F7916A-6C2C-4628-9331-252AECAA7F82}" type="presParOf" srcId="{54E2BE1B-AA85-4D4E-86C4-56909F4D6003}" destId="{E0DC202F-1DD5-4E7C-A8F1-F6E8C49EE227}" srcOrd="1" destOrd="0" presId="urn:microsoft.com/office/officeart/2005/8/layout/hierarchy6"/>
    <dgm:cxn modelId="{44DBC1D9-F80C-4578-8715-3CD0219EE888}" type="presParOf" srcId="{E0DC202F-1DD5-4E7C-A8F1-F6E8C49EE227}" destId="{2433DBDF-235E-428A-A9EA-81EEDC3B1B32}" srcOrd="0" destOrd="0" presId="urn:microsoft.com/office/officeart/2005/8/layout/hierarchy6"/>
    <dgm:cxn modelId="{CB0B6FDC-E058-4683-8A4F-124F01BCCF8A}" type="presParOf" srcId="{E0DC202F-1DD5-4E7C-A8F1-F6E8C49EE227}" destId="{CDE90836-5953-4E3D-99F6-FDDDCE267C27}" srcOrd="1" destOrd="0" presId="urn:microsoft.com/office/officeart/2005/8/layout/hierarchy6"/>
    <dgm:cxn modelId="{34B77A49-5715-4285-93FE-F91D8F84A1B7}" type="presParOf" srcId="{195CB890-8CFC-43BB-943E-0C6159B49D29}" destId="{69D1B1F8-2262-46B0-81FC-785704A7911F}" srcOrd="12" destOrd="0" presId="urn:microsoft.com/office/officeart/2005/8/layout/hierarchy6"/>
    <dgm:cxn modelId="{7AFC6FFD-6155-4254-B092-ABC438E33842}" type="presParOf" srcId="{195CB890-8CFC-43BB-943E-0C6159B49D29}" destId="{1FF92C6E-8C62-4BA8-B7F1-44B090C967FD}" srcOrd="13" destOrd="0" presId="urn:microsoft.com/office/officeart/2005/8/layout/hierarchy6"/>
    <dgm:cxn modelId="{571B55F2-B3F1-4DC7-B24F-7B12CA710B18}" type="presParOf" srcId="{1FF92C6E-8C62-4BA8-B7F1-44B090C967FD}" destId="{5BE666AA-6521-4EF5-9254-9FD80B4585B7}" srcOrd="0" destOrd="0" presId="urn:microsoft.com/office/officeart/2005/8/layout/hierarchy6"/>
    <dgm:cxn modelId="{7CA25B2D-4258-42DD-A02D-45895A77DE1D}" type="presParOf" srcId="{1FF92C6E-8C62-4BA8-B7F1-44B090C967FD}" destId="{6D563600-CBDC-4911-9381-F402D7293AB8}" srcOrd="1" destOrd="0" presId="urn:microsoft.com/office/officeart/2005/8/layout/hierarchy6"/>
    <dgm:cxn modelId="{F7E1F843-6DE3-4743-8E79-420DE66C7ED2}" type="presParOf" srcId="{6D563600-CBDC-4911-9381-F402D7293AB8}" destId="{C6697B72-DF4A-4E9D-A65E-BC21BFC70173}" srcOrd="0" destOrd="0" presId="urn:microsoft.com/office/officeart/2005/8/layout/hierarchy6"/>
    <dgm:cxn modelId="{DE254063-CE61-4D28-8598-EA8D0ECF77AB}" type="presParOf" srcId="{6D563600-CBDC-4911-9381-F402D7293AB8}" destId="{34E273FA-F6C0-49BA-A50F-0BE4AF201BDC}" srcOrd="1" destOrd="0" presId="urn:microsoft.com/office/officeart/2005/8/layout/hierarchy6"/>
    <dgm:cxn modelId="{8769A2FC-5AA8-4CEC-8834-F960EBB17056}" type="presParOf" srcId="{34E273FA-F6C0-49BA-A50F-0BE4AF201BDC}" destId="{26D8C654-354A-49A8-9519-47C0463D974D}" srcOrd="0" destOrd="0" presId="urn:microsoft.com/office/officeart/2005/8/layout/hierarchy6"/>
    <dgm:cxn modelId="{596F075C-2540-47C9-878D-F5CD68E3E2B1}" type="presParOf" srcId="{34E273FA-F6C0-49BA-A50F-0BE4AF201BDC}" destId="{5631508F-7CF7-4513-A2E7-3013A0D8A8CC}" srcOrd="1" destOrd="0" presId="urn:microsoft.com/office/officeart/2005/8/layout/hierarchy6"/>
    <dgm:cxn modelId="{A9D2627B-CC4A-419C-B8EB-380E6075F930}" type="presParOf" srcId="{195CB890-8CFC-43BB-943E-0C6159B49D29}" destId="{02920C85-54BD-406C-A11E-1C0B7C51D017}" srcOrd="14" destOrd="0" presId="urn:microsoft.com/office/officeart/2005/8/layout/hierarchy6"/>
    <dgm:cxn modelId="{BD6C6EE0-3D4E-4BF6-AB9C-F60E63CAD9CE}" type="presParOf" srcId="{195CB890-8CFC-43BB-943E-0C6159B49D29}" destId="{6B66178B-DB6D-488A-AB83-CFDC9D252D2B}" srcOrd="15" destOrd="0" presId="urn:microsoft.com/office/officeart/2005/8/layout/hierarchy6"/>
    <dgm:cxn modelId="{CC8185BC-FFD6-4CCD-85CC-05AFDF14C05B}" type="presParOf" srcId="{6B66178B-DB6D-488A-AB83-CFDC9D252D2B}" destId="{11AC50DD-1013-4D8F-8FBF-CEE1DEB28229}" srcOrd="0" destOrd="0" presId="urn:microsoft.com/office/officeart/2005/8/layout/hierarchy6"/>
    <dgm:cxn modelId="{38809F82-EFF5-446E-9607-493D7C5C1F70}" type="presParOf" srcId="{6B66178B-DB6D-488A-AB83-CFDC9D252D2B}" destId="{14DFC728-B125-4270-A6BC-3893EADB2695}" srcOrd="1" destOrd="0" presId="urn:microsoft.com/office/officeart/2005/8/layout/hierarchy6"/>
    <dgm:cxn modelId="{14991097-51B7-4EB7-AD91-ACA947C991B4}" type="presParOf" srcId="{14DFC728-B125-4270-A6BC-3893EADB2695}" destId="{9A033FC8-D934-43BB-B050-5EEDCDFCB1B8}" srcOrd="0" destOrd="0" presId="urn:microsoft.com/office/officeart/2005/8/layout/hierarchy6"/>
    <dgm:cxn modelId="{C6CDED77-7446-4E7C-B640-B31C8F3D16FA}" type="presParOf" srcId="{14DFC728-B125-4270-A6BC-3893EADB2695}" destId="{2D3AD05C-93FB-40F4-B206-5AE89A835CDF}" srcOrd="1" destOrd="0" presId="urn:microsoft.com/office/officeart/2005/8/layout/hierarchy6"/>
    <dgm:cxn modelId="{A5134C5F-AC8A-46E8-9316-F1001970C509}" type="presParOf" srcId="{2D3AD05C-93FB-40F4-B206-5AE89A835CDF}" destId="{026B3DEA-BABC-4186-B6EF-132E8BA732B6}" srcOrd="0" destOrd="0" presId="urn:microsoft.com/office/officeart/2005/8/layout/hierarchy6"/>
    <dgm:cxn modelId="{5461FA13-1EF5-4C02-BCEB-6765A2E61CF6}" type="presParOf" srcId="{2D3AD05C-93FB-40F4-B206-5AE89A835CDF}" destId="{A8EE1B21-AA2F-46BD-B986-25F95C117805}" srcOrd="1" destOrd="0" presId="urn:microsoft.com/office/officeart/2005/8/layout/hierarchy6"/>
    <dgm:cxn modelId="{85642230-57D2-4EE9-8419-8482959D881B}" type="presParOf" srcId="{A8EE1B21-AA2F-46BD-B986-25F95C117805}" destId="{277FA547-6AFC-4AB6-AFA3-0B04FC48DBE4}" srcOrd="0" destOrd="0" presId="urn:microsoft.com/office/officeart/2005/8/layout/hierarchy6"/>
    <dgm:cxn modelId="{38A236FA-BE9C-475D-9A73-01A62E7E9147}" type="presParOf" srcId="{A8EE1B21-AA2F-46BD-B986-25F95C117805}" destId="{3B984555-FE64-4183-8658-40A5630ED95F}" srcOrd="1" destOrd="0" presId="urn:microsoft.com/office/officeart/2005/8/layout/hierarchy6"/>
    <dgm:cxn modelId="{EB19C509-C175-444B-BE04-70FCFB7E9322}" type="presParOf" srcId="{3B984555-FE64-4183-8658-40A5630ED95F}" destId="{10ABE13D-DFB0-4DFD-8188-D7C3B69BACE2}" srcOrd="0" destOrd="0" presId="urn:microsoft.com/office/officeart/2005/8/layout/hierarchy6"/>
    <dgm:cxn modelId="{2366C282-8D15-4311-B58D-BADC5541F30A}" type="presParOf" srcId="{3B984555-FE64-4183-8658-40A5630ED95F}" destId="{252BD4B2-EE52-4E12-92EA-DDBB565DCBB8}" srcOrd="1" destOrd="0" presId="urn:microsoft.com/office/officeart/2005/8/layout/hierarchy6"/>
    <dgm:cxn modelId="{9E6114B4-EF7D-44DB-9F28-4DA0483DE6C0}" type="presParOf" srcId="{195CB890-8CFC-43BB-943E-0C6159B49D29}" destId="{73F4C7AA-A0A1-45F7-B588-5CD4DD4A5715}" srcOrd="16" destOrd="0" presId="urn:microsoft.com/office/officeart/2005/8/layout/hierarchy6"/>
    <dgm:cxn modelId="{D1CFB57C-9585-412C-852F-B89F8ACD7192}" type="presParOf" srcId="{195CB890-8CFC-43BB-943E-0C6159B49D29}" destId="{04B76EC8-1C80-4E7D-9148-6C29851259C5}" srcOrd="17" destOrd="0" presId="urn:microsoft.com/office/officeart/2005/8/layout/hierarchy6"/>
    <dgm:cxn modelId="{AC336B73-C8B2-40E1-9985-C0A58791AD66}" type="presParOf" srcId="{04B76EC8-1C80-4E7D-9148-6C29851259C5}" destId="{36341593-920C-49A7-93A2-10D6301B1C49}" srcOrd="0" destOrd="0" presId="urn:microsoft.com/office/officeart/2005/8/layout/hierarchy6"/>
    <dgm:cxn modelId="{279C5D66-D3A9-41C4-A175-AB8450D0677E}" type="presParOf" srcId="{04B76EC8-1C80-4E7D-9148-6C29851259C5}" destId="{59233531-67EC-46F3-A2C1-B211A3E88B3E}" srcOrd="1" destOrd="0" presId="urn:microsoft.com/office/officeart/2005/8/layout/hierarchy6"/>
    <dgm:cxn modelId="{238BEF3F-C9C9-4757-9287-9F00AA8B526E}" type="presParOf" srcId="{59233531-67EC-46F3-A2C1-B211A3E88B3E}" destId="{40740671-9A34-451E-9624-B317F3E55FFC}" srcOrd="0" destOrd="0" presId="urn:microsoft.com/office/officeart/2005/8/layout/hierarchy6"/>
    <dgm:cxn modelId="{3DA4F4DE-16FB-4CD3-89B9-22A1653DBDEE}" type="presParOf" srcId="{59233531-67EC-46F3-A2C1-B211A3E88B3E}" destId="{02898D6B-B6BD-4FC6-8840-D13022017BAB}" srcOrd="1" destOrd="0" presId="urn:microsoft.com/office/officeart/2005/8/layout/hierarchy6"/>
    <dgm:cxn modelId="{22372178-97DF-42CC-8EA1-315078C2D276}" type="presParOf" srcId="{02898D6B-B6BD-4FC6-8840-D13022017BAB}" destId="{CA550E2E-EB30-4785-A2FD-11C18D52E336}" srcOrd="0" destOrd="0" presId="urn:microsoft.com/office/officeart/2005/8/layout/hierarchy6"/>
    <dgm:cxn modelId="{0ED7D83E-25D7-44F9-917C-D9D0A7DBED8E}" type="presParOf" srcId="{02898D6B-B6BD-4FC6-8840-D13022017BAB}" destId="{4BE643BD-C6E2-4D0A-BC4E-957E3EFE4461}" srcOrd="1" destOrd="0" presId="urn:microsoft.com/office/officeart/2005/8/layout/hierarchy6"/>
    <dgm:cxn modelId="{4CC08E59-2889-4128-A6CF-A7B314A63339}" type="presParOf" srcId="{195CB890-8CFC-43BB-943E-0C6159B49D29}" destId="{0039A649-FD6A-4EEA-9EBB-B775A71737E3}" srcOrd="18" destOrd="0" presId="urn:microsoft.com/office/officeart/2005/8/layout/hierarchy6"/>
    <dgm:cxn modelId="{669EAC11-016B-4209-8B06-D9A8AE60866F}" type="presParOf" srcId="{195CB890-8CFC-43BB-943E-0C6159B49D29}" destId="{7E1E2939-0C0F-4604-970F-AF6FA4487968}" srcOrd="19" destOrd="0" presId="urn:microsoft.com/office/officeart/2005/8/layout/hierarchy6"/>
    <dgm:cxn modelId="{944C8E5D-42DD-4C22-806A-3273BF625873}" type="presParOf" srcId="{7E1E2939-0C0F-4604-970F-AF6FA4487968}" destId="{1A6636BC-DC7F-4359-BE27-EB322F8FA67D}" srcOrd="0" destOrd="0" presId="urn:microsoft.com/office/officeart/2005/8/layout/hierarchy6"/>
    <dgm:cxn modelId="{B917572F-F64B-4F56-A224-8FDA755D5206}" type="presParOf" srcId="{7E1E2939-0C0F-4604-970F-AF6FA4487968}" destId="{1B4E25AD-7D03-44AD-A0BE-6C06CBE35C45}" srcOrd="1" destOrd="0" presId="urn:microsoft.com/office/officeart/2005/8/layout/hierarchy6"/>
    <dgm:cxn modelId="{33E87B73-7CED-4087-BD60-0B9EE1B397EC}" type="presParOf" srcId="{1B4E25AD-7D03-44AD-A0BE-6C06CBE35C45}" destId="{853DA4E9-C61E-4F7B-AC26-C9AEA8EC359C}" srcOrd="0" destOrd="0" presId="urn:microsoft.com/office/officeart/2005/8/layout/hierarchy6"/>
    <dgm:cxn modelId="{EC37620C-E43C-4FB3-AA6F-51B581749AC2}" type="presParOf" srcId="{1B4E25AD-7D03-44AD-A0BE-6C06CBE35C45}" destId="{DAEC0AA1-C899-4068-8ED0-E2D62324FDD7}" srcOrd="1" destOrd="0" presId="urn:microsoft.com/office/officeart/2005/8/layout/hierarchy6"/>
    <dgm:cxn modelId="{05F44245-8C98-4BC7-9809-90332D99249B}" type="presParOf" srcId="{DAEC0AA1-C899-4068-8ED0-E2D62324FDD7}" destId="{14C52C10-B48B-4907-BEB2-62493323587D}" srcOrd="0" destOrd="0" presId="urn:microsoft.com/office/officeart/2005/8/layout/hierarchy6"/>
    <dgm:cxn modelId="{500E0952-FD5E-4C92-867A-D5EC781587B0}" type="presParOf" srcId="{DAEC0AA1-C899-4068-8ED0-E2D62324FDD7}" destId="{9A18C36F-A7EB-432D-A992-FC2730477958}" srcOrd="1" destOrd="0" presId="urn:microsoft.com/office/officeart/2005/8/layout/hierarchy6"/>
    <dgm:cxn modelId="{C3D4E007-4456-4754-B9B7-960A7A35201C}" type="presParOf" srcId="{195CB890-8CFC-43BB-943E-0C6159B49D29}" destId="{57507742-D7D8-468A-887D-2CB1BF04868F}" srcOrd="20" destOrd="0" presId="urn:microsoft.com/office/officeart/2005/8/layout/hierarchy6"/>
    <dgm:cxn modelId="{9B8DE047-728F-4F5B-B4E7-77899AC2E370}" type="presParOf" srcId="{195CB890-8CFC-43BB-943E-0C6159B49D29}" destId="{537239D0-17C6-47A6-979A-20480F8C94BA}" srcOrd="21" destOrd="0" presId="urn:microsoft.com/office/officeart/2005/8/layout/hierarchy6"/>
    <dgm:cxn modelId="{D5F8B23A-DDEF-4579-A4E2-6FB1671012E4}" type="presParOf" srcId="{537239D0-17C6-47A6-979A-20480F8C94BA}" destId="{F50E2596-FF98-4ED9-95E2-78FD64D67C3F}" srcOrd="0" destOrd="0" presId="urn:microsoft.com/office/officeart/2005/8/layout/hierarchy6"/>
    <dgm:cxn modelId="{7690F8BC-7563-4D7F-95C3-6865A3060B96}" type="presParOf" srcId="{537239D0-17C6-47A6-979A-20480F8C94BA}" destId="{9C2043C4-2F02-4647-9C9B-FC77DF62F0CA}" srcOrd="1" destOrd="0" presId="urn:microsoft.com/office/officeart/2005/8/layout/hierarchy6"/>
    <dgm:cxn modelId="{CBD1341B-1BA0-4CD8-8231-77A351D5B7D4}" type="presParOf" srcId="{9C2043C4-2F02-4647-9C9B-FC77DF62F0CA}" destId="{67D567F5-68DE-4886-B79D-A07D53FB5D8C}" srcOrd="0" destOrd="0" presId="urn:microsoft.com/office/officeart/2005/8/layout/hierarchy6"/>
    <dgm:cxn modelId="{81090008-7A1B-48F2-9264-66FD02A7DD0E}" type="presParOf" srcId="{9C2043C4-2F02-4647-9C9B-FC77DF62F0CA}" destId="{63EBF446-E7B5-42C1-9915-52BE58AD69FB}" srcOrd="1" destOrd="0" presId="urn:microsoft.com/office/officeart/2005/8/layout/hierarchy6"/>
    <dgm:cxn modelId="{4C1BA3A7-A8C1-411A-A587-BE5E0C94CE15}" type="presParOf" srcId="{63EBF446-E7B5-42C1-9915-52BE58AD69FB}" destId="{CDDDC1E8-A1E0-4AF8-A786-ED540975F1A1}" srcOrd="0" destOrd="0" presId="urn:microsoft.com/office/officeart/2005/8/layout/hierarchy6"/>
    <dgm:cxn modelId="{4D8ECA27-22F8-4B7C-B898-C1CC45A87422}" type="presParOf" srcId="{63EBF446-E7B5-42C1-9915-52BE58AD69FB}" destId="{85DF5D81-2D66-4B61-A9A5-6E4824F03D13}" srcOrd="1" destOrd="0" presId="urn:microsoft.com/office/officeart/2005/8/layout/hierarchy6"/>
    <dgm:cxn modelId="{655DFB1F-26F0-4411-9062-EEEE8C15F8C9}" type="presParOf" srcId="{195CB890-8CFC-43BB-943E-0C6159B49D29}" destId="{C131514B-357C-4E68-9E30-E7717067B760}" srcOrd="22" destOrd="0" presId="urn:microsoft.com/office/officeart/2005/8/layout/hierarchy6"/>
    <dgm:cxn modelId="{D178C389-1F48-422C-A555-AC6F100312D1}" type="presParOf" srcId="{195CB890-8CFC-43BB-943E-0C6159B49D29}" destId="{463A2F60-A8FB-4B03-9DAA-252297160EDE}" srcOrd="23" destOrd="0" presId="urn:microsoft.com/office/officeart/2005/8/layout/hierarchy6"/>
    <dgm:cxn modelId="{27B5846F-2360-440C-BDD4-0E7568E8F290}" type="presParOf" srcId="{463A2F60-A8FB-4B03-9DAA-252297160EDE}" destId="{EE48B69F-DCDE-4656-BFE9-2543207236F7}" srcOrd="0" destOrd="0" presId="urn:microsoft.com/office/officeart/2005/8/layout/hierarchy6"/>
    <dgm:cxn modelId="{AFAAE83E-5E70-4FDD-9C67-49BD2949EE1A}" type="presParOf" srcId="{463A2F60-A8FB-4B03-9DAA-252297160EDE}" destId="{8259812E-049F-4B6C-AC15-825AAB6B46A3}" srcOrd="1" destOrd="0" presId="urn:microsoft.com/office/officeart/2005/8/layout/hierarchy6"/>
    <dgm:cxn modelId="{6C34C406-0A46-48A5-AA84-DA3EC0B0FAAC}" type="presParOf" srcId="{8259812E-049F-4B6C-AC15-825AAB6B46A3}" destId="{8A935E3B-82EE-4D1A-B514-1FAED2E46CBA}" srcOrd="0" destOrd="0" presId="urn:microsoft.com/office/officeart/2005/8/layout/hierarchy6"/>
    <dgm:cxn modelId="{46F27755-2D12-447C-8ECD-6C6B9CC83418}" type="presParOf" srcId="{8259812E-049F-4B6C-AC15-825AAB6B46A3}" destId="{5A822E53-BC1F-4877-82A1-EBE5904AE4AF}" srcOrd="1" destOrd="0" presId="urn:microsoft.com/office/officeart/2005/8/layout/hierarchy6"/>
    <dgm:cxn modelId="{5C1635BC-3D32-435A-A757-994B9C07D4BA}" type="presParOf" srcId="{5A822E53-BC1F-4877-82A1-EBE5904AE4AF}" destId="{079D65D6-62ED-45CE-B151-C2781005733B}" srcOrd="0" destOrd="0" presId="urn:microsoft.com/office/officeart/2005/8/layout/hierarchy6"/>
    <dgm:cxn modelId="{D33E2F34-8FF1-4721-86ED-93A60FACE7C2}" type="presParOf" srcId="{5A822E53-BC1F-4877-82A1-EBE5904AE4AF}" destId="{7F464742-F1D3-48C6-99C6-7AA1B6F079CD}" srcOrd="1" destOrd="0" presId="urn:microsoft.com/office/officeart/2005/8/layout/hierarchy6"/>
    <dgm:cxn modelId="{A138D205-AD30-4F71-B1A2-1CEE2A9E4855}" type="presParOf" srcId="{195CB890-8CFC-43BB-943E-0C6159B49D29}" destId="{16F1DE77-DB0B-4636-8C97-A94799ED4E6B}" srcOrd="24" destOrd="0" presId="urn:microsoft.com/office/officeart/2005/8/layout/hierarchy6"/>
    <dgm:cxn modelId="{8E1A421A-6B85-4ED2-B081-94A8769656B6}" type="presParOf" srcId="{195CB890-8CFC-43BB-943E-0C6159B49D29}" destId="{E7B22193-E4E2-4D47-B60A-7DA66766DB78}" srcOrd="25" destOrd="0" presId="urn:microsoft.com/office/officeart/2005/8/layout/hierarchy6"/>
    <dgm:cxn modelId="{DF945219-E444-4A90-B124-7CDEAF3EC450}" type="presParOf" srcId="{E7B22193-E4E2-4D47-B60A-7DA66766DB78}" destId="{2A83019D-0469-4737-85E3-E88FC82C3953}" srcOrd="0" destOrd="0" presId="urn:microsoft.com/office/officeart/2005/8/layout/hierarchy6"/>
    <dgm:cxn modelId="{B48B5A7C-30FE-4A9C-B1B4-5E92437B9C86}" type="presParOf" srcId="{E7B22193-E4E2-4D47-B60A-7DA66766DB78}" destId="{F37921C4-C178-4F8B-A84C-CCF9C6E64BEB}" srcOrd="1" destOrd="0" presId="urn:microsoft.com/office/officeart/2005/8/layout/hierarchy6"/>
    <dgm:cxn modelId="{AC7EBB57-828D-4DBD-ACC4-D7E6CA147B07}" type="presParOf" srcId="{F37921C4-C178-4F8B-A84C-CCF9C6E64BEB}" destId="{49922B1C-992A-45E1-8EB8-BD850A4129CC}" srcOrd="0" destOrd="0" presId="urn:microsoft.com/office/officeart/2005/8/layout/hierarchy6"/>
    <dgm:cxn modelId="{A3A5A9B1-B8D8-4B05-8280-FDBD6EFCA0C3}" type="presParOf" srcId="{F37921C4-C178-4F8B-A84C-CCF9C6E64BEB}" destId="{869D1187-3B77-4630-8DCD-47CD5BFBE458}" srcOrd="1" destOrd="0" presId="urn:microsoft.com/office/officeart/2005/8/layout/hierarchy6"/>
    <dgm:cxn modelId="{8CDB2972-F5BC-4E1C-964F-2E8CC50DBCF4}" type="presParOf" srcId="{869D1187-3B77-4630-8DCD-47CD5BFBE458}" destId="{304BCAA6-8A4B-4962-B7F6-2488C471A0A6}" srcOrd="0" destOrd="0" presId="urn:microsoft.com/office/officeart/2005/8/layout/hierarchy6"/>
    <dgm:cxn modelId="{DA7F7BCA-851A-4A8C-9942-700136104ADE}" type="presParOf" srcId="{869D1187-3B77-4630-8DCD-47CD5BFBE458}" destId="{A44D0E83-5DC3-4CD6-94DF-7512E5E304C3}" srcOrd="1" destOrd="0" presId="urn:microsoft.com/office/officeart/2005/8/layout/hierarchy6"/>
    <dgm:cxn modelId="{1AE1E4B6-3E63-4202-B7A7-0EEA1F338529}" type="presParOf" srcId="{D9D54817-593C-4C86-ABA5-A309F624CA3B}" destId="{8A52141B-F08C-4FCB-AB67-A87C60C241A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CD85AE-BDB1-4508-8396-5F39EE5337D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20CBB7-D06C-4616-811C-13555F5108F1}">
      <dgm:prSet phldrT="[Text]"/>
      <dgm:spPr/>
      <dgm:t>
        <a:bodyPr/>
        <a:lstStyle/>
        <a:p>
          <a:r>
            <a:rPr lang="en-US" dirty="0"/>
            <a:t>Supporting Technologies</a:t>
          </a:r>
        </a:p>
      </dgm:t>
    </dgm:pt>
    <dgm:pt modelId="{9225A540-DDC0-4452-BD99-2E9EE040A71E}" type="parTrans" cxnId="{4D058E71-1433-4FCF-B551-6D06085E72BD}">
      <dgm:prSet/>
      <dgm:spPr/>
      <dgm:t>
        <a:bodyPr/>
        <a:lstStyle/>
        <a:p>
          <a:endParaRPr lang="en-US"/>
        </a:p>
      </dgm:t>
    </dgm:pt>
    <dgm:pt modelId="{8CC41F1A-5430-4B5A-8512-8AC0CDA3499F}" type="sibTrans" cxnId="{4D058E71-1433-4FCF-B551-6D06085E72BD}">
      <dgm:prSet/>
      <dgm:spPr/>
      <dgm:t>
        <a:bodyPr/>
        <a:lstStyle/>
        <a:p>
          <a:endParaRPr lang="en-US"/>
        </a:p>
      </dgm:t>
    </dgm:pt>
    <dgm:pt modelId="{C0350F93-43AB-412B-AAC9-7A21E1946A7C}">
      <dgm:prSet/>
      <dgm:spPr/>
      <dgm:t>
        <a:bodyPr/>
        <a:lstStyle/>
        <a:p>
          <a:r>
            <a:rPr lang="en-US" dirty="0"/>
            <a:t>ZigBee</a:t>
          </a:r>
        </a:p>
      </dgm:t>
    </dgm:pt>
    <dgm:pt modelId="{36C39936-6A6E-4B33-B5B0-56A3B465BBAB}" type="parTrans" cxnId="{7EEFC954-D5D6-4FE5-B64A-A94535FDBA92}">
      <dgm:prSet/>
      <dgm:spPr/>
      <dgm:t>
        <a:bodyPr/>
        <a:lstStyle/>
        <a:p>
          <a:endParaRPr lang="en-US"/>
        </a:p>
      </dgm:t>
    </dgm:pt>
    <dgm:pt modelId="{FA489B79-1C1D-4C2C-9F40-FCAD0C8C1B02}" type="sibTrans" cxnId="{7EEFC954-D5D6-4FE5-B64A-A94535FDBA92}">
      <dgm:prSet/>
      <dgm:spPr/>
      <dgm:t>
        <a:bodyPr/>
        <a:lstStyle/>
        <a:p>
          <a:endParaRPr lang="en-US"/>
        </a:p>
      </dgm:t>
    </dgm:pt>
    <dgm:pt modelId="{C540722A-9597-4070-A0AA-4E672D1D76BF}">
      <dgm:prSet/>
      <dgm:spPr/>
      <dgm:t>
        <a:bodyPr/>
        <a:lstStyle/>
        <a:p>
          <a:r>
            <a:rPr lang="en-US" dirty="0"/>
            <a:t>NFC</a:t>
          </a:r>
        </a:p>
      </dgm:t>
    </dgm:pt>
    <dgm:pt modelId="{641AB135-1651-4F35-99DB-CA3663CA2C5C}" type="parTrans" cxnId="{D546E5E3-8B20-4A19-B984-BA807F47FE89}">
      <dgm:prSet/>
      <dgm:spPr/>
      <dgm:t>
        <a:bodyPr/>
        <a:lstStyle/>
        <a:p>
          <a:endParaRPr lang="en-US"/>
        </a:p>
      </dgm:t>
    </dgm:pt>
    <dgm:pt modelId="{DC42CCA2-AF9D-434B-8562-CC1B06C89E56}" type="sibTrans" cxnId="{D546E5E3-8B20-4A19-B984-BA807F47FE89}">
      <dgm:prSet/>
      <dgm:spPr/>
      <dgm:t>
        <a:bodyPr/>
        <a:lstStyle/>
        <a:p>
          <a:endParaRPr lang="en-US"/>
        </a:p>
      </dgm:t>
    </dgm:pt>
    <dgm:pt modelId="{818EF00E-27FF-4FA5-9C01-C11A1754C5B5}">
      <dgm:prSet/>
      <dgm:spPr/>
      <dgm:t>
        <a:bodyPr/>
        <a:lstStyle/>
        <a:p>
          <a:r>
            <a:rPr lang="en-US" dirty="0"/>
            <a:t>Exchange of data for 10cm</a:t>
          </a:r>
        </a:p>
      </dgm:t>
    </dgm:pt>
    <dgm:pt modelId="{946AEFFC-7C67-4D55-8947-0E86631369BF}" type="parTrans" cxnId="{A6B67564-3E24-4CDD-A184-09BE88609DE1}">
      <dgm:prSet/>
      <dgm:spPr/>
      <dgm:t>
        <a:bodyPr/>
        <a:lstStyle/>
        <a:p>
          <a:endParaRPr lang="en-US"/>
        </a:p>
      </dgm:t>
    </dgm:pt>
    <dgm:pt modelId="{F7A3B3C3-86ED-44CB-9F3C-FF8CF668C9C8}" type="sibTrans" cxnId="{A6B67564-3E24-4CDD-A184-09BE88609DE1}">
      <dgm:prSet/>
      <dgm:spPr/>
      <dgm:t>
        <a:bodyPr/>
        <a:lstStyle/>
        <a:p>
          <a:endParaRPr lang="en-US"/>
        </a:p>
      </dgm:t>
    </dgm:pt>
    <dgm:pt modelId="{46835718-B76C-46BF-B999-B9AA86A77793}">
      <dgm:prSet/>
      <dgm:spPr/>
      <dgm:t>
        <a:bodyPr/>
        <a:lstStyle/>
        <a:p>
          <a:r>
            <a:rPr lang="en-US" dirty="0"/>
            <a:t>Low cost, Low power wireless </a:t>
          </a:r>
          <a:r>
            <a:rPr lang="en-US"/>
            <a:t>M2M networks</a:t>
          </a:r>
        </a:p>
      </dgm:t>
    </dgm:pt>
    <dgm:pt modelId="{92A219C7-9B47-44DE-A126-EB2BC8E0C094}" type="parTrans" cxnId="{911AC1A2-FEE1-45EC-96DC-0905BEBB1E90}">
      <dgm:prSet/>
      <dgm:spPr/>
      <dgm:t>
        <a:bodyPr/>
        <a:lstStyle/>
        <a:p>
          <a:endParaRPr lang="en-US"/>
        </a:p>
      </dgm:t>
    </dgm:pt>
    <dgm:pt modelId="{26720665-E235-4C96-9671-502A5659CC70}" type="sibTrans" cxnId="{911AC1A2-FEE1-45EC-96DC-0905BEBB1E90}">
      <dgm:prSet/>
      <dgm:spPr/>
      <dgm:t>
        <a:bodyPr/>
        <a:lstStyle/>
        <a:p>
          <a:endParaRPr lang="en-US"/>
        </a:p>
      </dgm:t>
    </dgm:pt>
    <dgm:pt modelId="{C505AD89-E6D1-438F-BB89-CC5C1FF81420}">
      <dgm:prSet/>
      <dgm:spPr/>
      <dgm:t>
        <a:bodyPr/>
        <a:lstStyle/>
        <a:p>
          <a:r>
            <a:rPr lang="en-US" dirty="0"/>
            <a:t>Z-Wave</a:t>
          </a:r>
        </a:p>
      </dgm:t>
    </dgm:pt>
    <dgm:pt modelId="{1DF4683E-15D0-4B67-9B9B-ABF8CA9EB225}" type="parTrans" cxnId="{7DFEC8D1-C041-4F0E-8A24-69E3B0D7932F}">
      <dgm:prSet/>
      <dgm:spPr/>
      <dgm:t>
        <a:bodyPr/>
        <a:lstStyle/>
        <a:p>
          <a:endParaRPr lang="en-US"/>
        </a:p>
      </dgm:t>
    </dgm:pt>
    <dgm:pt modelId="{90241841-772E-4197-B71E-E7340440E606}" type="sibTrans" cxnId="{7DFEC8D1-C041-4F0E-8A24-69E3B0D7932F}">
      <dgm:prSet/>
      <dgm:spPr/>
      <dgm:t>
        <a:bodyPr/>
        <a:lstStyle/>
        <a:p>
          <a:endParaRPr lang="en-US"/>
        </a:p>
      </dgm:t>
    </dgm:pt>
    <dgm:pt modelId="{7938C5EA-93A8-461C-85AA-C81AD7FDB4A3}">
      <dgm:prSet/>
      <dgm:spPr/>
      <dgm:t>
        <a:bodyPr/>
        <a:lstStyle/>
        <a:p>
          <a:r>
            <a:rPr lang="en-US" dirty="0"/>
            <a:t>Home devices internal communication</a:t>
          </a:r>
        </a:p>
      </dgm:t>
    </dgm:pt>
    <dgm:pt modelId="{8F721998-1A1C-4155-882E-4B96A8DCEE84}" type="parTrans" cxnId="{184FE403-6B21-4653-83CC-DB7E82E56506}">
      <dgm:prSet/>
      <dgm:spPr/>
      <dgm:t>
        <a:bodyPr/>
        <a:lstStyle/>
        <a:p>
          <a:endParaRPr lang="en-US"/>
        </a:p>
      </dgm:t>
    </dgm:pt>
    <dgm:pt modelId="{D53E81E5-B5A7-4B3E-9015-BF60F1E72BEB}" type="sibTrans" cxnId="{184FE403-6B21-4653-83CC-DB7E82E56506}">
      <dgm:prSet/>
      <dgm:spPr/>
      <dgm:t>
        <a:bodyPr/>
        <a:lstStyle/>
        <a:p>
          <a:endParaRPr lang="en-US"/>
        </a:p>
      </dgm:t>
    </dgm:pt>
    <dgm:pt modelId="{A03A9C65-A2FE-42AF-BF36-A25505C69F35}">
      <dgm:prSet/>
      <dgm:spPr/>
      <dgm:t>
        <a:bodyPr/>
        <a:lstStyle/>
        <a:p>
          <a:r>
            <a:rPr lang="en-US" dirty="0"/>
            <a:t>LoRa</a:t>
          </a:r>
        </a:p>
      </dgm:t>
    </dgm:pt>
    <dgm:pt modelId="{81322498-9336-4A9C-9B24-DDA5F83E6EB5}" type="parTrans" cxnId="{60FD7EEB-2DD0-48C9-93C7-0A6FB9044649}">
      <dgm:prSet/>
      <dgm:spPr/>
      <dgm:t>
        <a:bodyPr/>
        <a:lstStyle/>
        <a:p>
          <a:endParaRPr lang="en-US"/>
        </a:p>
      </dgm:t>
    </dgm:pt>
    <dgm:pt modelId="{7B7A4A23-1E52-4C05-99E1-971668EEACFA}" type="sibTrans" cxnId="{60FD7EEB-2DD0-48C9-93C7-0A6FB9044649}">
      <dgm:prSet/>
      <dgm:spPr/>
      <dgm:t>
        <a:bodyPr/>
        <a:lstStyle/>
        <a:p>
          <a:endParaRPr lang="en-US"/>
        </a:p>
      </dgm:t>
    </dgm:pt>
    <dgm:pt modelId="{96ADD0EB-F4EF-4AEC-8D6E-640D6565A7EF}">
      <dgm:prSet/>
      <dgm:spPr/>
      <dgm:t>
        <a:bodyPr/>
        <a:lstStyle/>
        <a:p>
          <a:r>
            <a:rPr lang="en-US" dirty="0"/>
            <a:t>Long Rage Wide Area Networks</a:t>
          </a:r>
        </a:p>
      </dgm:t>
    </dgm:pt>
    <dgm:pt modelId="{0908CC7E-2B9B-45E2-A529-B3E162464499}" type="parTrans" cxnId="{36F8368B-7802-4E6F-B160-C84E04F94F33}">
      <dgm:prSet/>
      <dgm:spPr/>
      <dgm:t>
        <a:bodyPr/>
        <a:lstStyle/>
        <a:p>
          <a:endParaRPr lang="en-US"/>
        </a:p>
      </dgm:t>
    </dgm:pt>
    <dgm:pt modelId="{3E7CB3E8-447A-4530-8BBC-445D798BD0D5}" type="sibTrans" cxnId="{36F8368B-7802-4E6F-B160-C84E04F94F33}">
      <dgm:prSet/>
      <dgm:spPr/>
      <dgm:t>
        <a:bodyPr/>
        <a:lstStyle/>
        <a:p>
          <a:endParaRPr lang="en-US"/>
        </a:p>
      </dgm:t>
    </dgm:pt>
    <dgm:pt modelId="{7B23DACC-056E-4365-9E39-2BD5423CBF6B}">
      <dgm:prSet/>
      <dgm:spPr/>
      <dgm:t>
        <a:bodyPr/>
        <a:lstStyle/>
        <a:p>
          <a:r>
            <a:rPr lang="en-US" dirty="0" err="1"/>
            <a:t>SigFox</a:t>
          </a:r>
          <a:endParaRPr lang="en-US" dirty="0"/>
        </a:p>
      </dgm:t>
    </dgm:pt>
    <dgm:pt modelId="{6453191D-3CF0-4200-8704-BBB3441A076E}" type="parTrans" cxnId="{3DDD104B-2ACB-46D4-8153-20E4D506CB2E}">
      <dgm:prSet/>
      <dgm:spPr/>
      <dgm:t>
        <a:bodyPr/>
        <a:lstStyle/>
        <a:p>
          <a:endParaRPr lang="en-US"/>
        </a:p>
      </dgm:t>
    </dgm:pt>
    <dgm:pt modelId="{16557F23-7B92-4014-AF3F-2D898A4DC5BB}" type="sibTrans" cxnId="{3DDD104B-2ACB-46D4-8153-20E4D506CB2E}">
      <dgm:prSet/>
      <dgm:spPr/>
      <dgm:t>
        <a:bodyPr/>
        <a:lstStyle/>
        <a:p>
          <a:endParaRPr lang="en-US"/>
        </a:p>
      </dgm:t>
    </dgm:pt>
    <dgm:pt modelId="{76BC066C-4BD9-484E-99A3-28868ACBEC89}">
      <dgm:prSet/>
      <dgm:spPr/>
      <dgm:t>
        <a:bodyPr/>
        <a:lstStyle/>
        <a:p>
          <a:r>
            <a:rPr lang="en-US" dirty="0"/>
            <a:t>Low Power Wide Area Network</a:t>
          </a:r>
        </a:p>
      </dgm:t>
    </dgm:pt>
    <dgm:pt modelId="{6B86A2D2-9E36-4C62-B8D9-7AE6D742C021}" type="parTrans" cxnId="{3B500854-B0AB-4485-82D9-4F8B0297AE5D}">
      <dgm:prSet/>
      <dgm:spPr/>
      <dgm:t>
        <a:bodyPr/>
        <a:lstStyle/>
        <a:p>
          <a:endParaRPr lang="en-US"/>
        </a:p>
      </dgm:t>
    </dgm:pt>
    <dgm:pt modelId="{8780DAE9-C359-4D63-8F93-E73B505AC1E1}" type="sibTrans" cxnId="{3B500854-B0AB-4485-82D9-4F8B0297AE5D}">
      <dgm:prSet/>
      <dgm:spPr/>
      <dgm:t>
        <a:bodyPr/>
        <a:lstStyle/>
        <a:p>
          <a:endParaRPr lang="en-US"/>
        </a:p>
      </dgm:t>
    </dgm:pt>
    <dgm:pt modelId="{6A232C1F-FFD9-460A-9019-6025C3EB4F2A}">
      <dgm:prSet/>
      <dgm:spPr/>
      <dgm:t>
        <a:bodyPr/>
        <a:lstStyle/>
        <a:p>
          <a:r>
            <a:rPr lang="en-US" dirty="0"/>
            <a:t>Li-Fi</a:t>
          </a:r>
        </a:p>
      </dgm:t>
    </dgm:pt>
    <dgm:pt modelId="{FA74324D-F4CC-42AF-8152-E7E000E19353}" type="parTrans" cxnId="{906E83C3-A5AD-4534-BC72-ACBADEFA646E}">
      <dgm:prSet/>
      <dgm:spPr/>
      <dgm:t>
        <a:bodyPr/>
        <a:lstStyle/>
        <a:p>
          <a:endParaRPr lang="en-US"/>
        </a:p>
      </dgm:t>
    </dgm:pt>
    <dgm:pt modelId="{77C14E36-F26F-427D-B2BF-5D6EBCEE837A}" type="sibTrans" cxnId="{906E83C3-A5AD-4534-BC72-ACBADEFA646E}">
      <dgm:prSet/>
      <dgm:spPr/>
      <dgm:t>
        <a:bodyPr/>
        <a:lstStyle/>
        <a:p>
          <a:endParaRPr lang="en-US"/>
        </a:p>
      </dgm:t>
    </dgm:pt>
    <dgm:pt modelId="{1C2329DF-52BF-4FA4-AB0D-A2D4E15D8C9A}">
      <dgm:prSet/>
      <dgm:spPr/>
      <dgm:t>
        <a:bodyPr/>
        <a:lstStyle/>
        <a:p>
          <a:r>
            <a:rPr lang="en-US" dirty="0"/>
            <a:t>Visible Light Communication. Still on production</a:t>
          </a:r>
        </a:p>
      </dgm:t>
    </dgm:pt>
    <dgm:pt modelId="{B473549D-0E9F-4624-9161-582C93307371}" type="parTrans" cxnId="{A001482A-AF73-48C5-B069-7B4CFADADA18}">
      <dgm:prSet/>
      <dgm:spPr/>
      <dgm:t>
        <a:bodyPr/>
        <a:lstStyle/>
        <a:p>
          <a:endParaRPr lang="en-US"/>
        </a:p>
      </dgm:t>
    </dgm:pt>
    <dgm:pt modelId="{D6061A44-6F84-4425-A69F-2D69146ADE07}" type="sibTrans" cxnId="{A001482A-AF73-48C5-B069-7B4CFADADA18}">
      <dgm:prSet/>
      <dgm:spPr/>
      <dgm:t>
        <a:bodyPr/>
        <a:lstStyle/>
        <a:p>
          <a:endParaRPr lang="en-US"/>
        </a:p>
      </dgm:t>
    </dgm:pt>
    <dgm:pt modelId="{BE819455-3EA7-4A58-BB52-AEDF38446719}">
      <dgm:prSet/>
      <dgm:spPr/>
      <dgm:t>
        <a:bodyPr/>
        <a:lstStyle/>
        <a:p>
          <a:r>
            <a:rPr lang="en-US" dirty="0"/>
            <a:t>V2V and V2I</a:t>
          </a:r>
        </a:p>
      </dgm:t>
    </dgm:pt>
    <dgm:pt modelId="{32C6D9EE-54CD-4A54-B205-30FCBB074CA8}" type="parTrans" cxnId="{400F2204-6650-4E4C-A30F-652B119C58D6}">
      <dgm:prSet/>
      <dgm:spPr/>
      <dgm:t>
        <a:bodyPr/>
        <a:lstStyle/>
        <a:p>
          <a:endParaRPr lang="en-US"/>
        </a:p>
      </dgm:t>
    </dgm:pt>
    <dgm:pt modelId="{591DBA31-B087-43CB-91C3-146DDA9AE7B9}" type="sibTrans" cxnId="{400F2204-6650-4E4C-A30F-652B119C58D6}">
      <dgm:prSet/>
      <dgm:spPr/>
      <dgm:t>
        <a:bodyPr/>
        <a:lstStyle/>
        <a:p>
          <a:endParaRPr lang="en-US"/>
        </a:p>
      </dgm:t>
    </dgm:pt>
    <dgm:pt modelId="{3F5EB603-06D4-4932-992F-F344E2C560E6}">
      <dgm:prSet/>
      <dgm:spPr/>
      <dgm:t>
        <a:bodyPr/>
        <a:lstStyle/>
        <a:p>
          <a:r>
            <a:rPr lang="en-US" dirty="0"/>
            <a:t>Part of vehicular transportation systems (VTS)</a:t>
          </a:r>
        </a:p>
      </dgm:t>
    </dgm:pt>
    <dgm:pt modelId="{898EAD1B-7F5B-453C-A6DD-F476B612A832}" type="parTrans" cxnId="{8F23B6DE-8464-47E3-B3BA-83AAF00EB4E8}">
      <dgm:prSet/>
      <dgm:spPr/>
      <dgm:t>
        <a:bodyPr/>
        <a:lstStyle/>
        <a:p>
          <a:endParaRPr lang="en-US"/>
        </a:p>
      </dgm:t>
    </dgm:pt>
    <dgm:pt modelId="{04F31960-96AE-4624-AB1C-9069D594DAE7}" type="sibTrans" cxnId="{8F23B6DE-8464-47E3-B3BA-83AAF00EB4E8}">
      <dgm:prSet/>
      <dgm:spPr/>
      <dgm:t>
        <a:bodyPr/>
        <a:lstStyle/>
        <a:p>
          <a:endParaRPr lang="en-US"/>
        </a:p>
      </dgm:t>
    </dgm:pt>
    <dgm:pt modelId="{2555C81A-1C2E-4794-B8AB-5A71C4C28384}">
      <dgm:prSet/>
      <dgm:spPr/>
      <dgm:t>
        <a:bodyPr/>
        <a:lstStyle/>
        <a:p>
          <a:r>
            <a:rPr lang="en-US" dirty="0"/>
            <a:t>SRD</a:t>
          </a:r>
        </a:p>
      </dgm:t>
    </dgm:pt>
    <dgm:pt modelId="{7C15D7DD-5E15-4CCE-9560-47C739CC80FC}" type="parTrans" cxnId="{5D0B6790-6EA1-4991-B5B9-0BAFFE0C8AB7}">
      <dgm:prSet/>
      <dgm:spPr/>
    </dgm:pt>
    <dgm:pt modelId="{91CC1643-B561-47C6-94A2-7D232C0BDA81}" type="sibTrans" cxnId="{5D0B6790-6EA1-4991-B5B9-0BAFFE0C8AB7}">
      <dgm:prSet/>
      <dgm:spPr/>
    </dgm:pt>
    <dgm:pt modelId="{5DB4145B-553F-4078-9A99-744F639476F7}">
      <dgm:prSet/>
      <dgm:spPr/>
      <dgm:t>
        <a:bodyPr/>
        <a:lstStyle/>
        <a:p>
          <a:r>
            <a:rPr lang="en-US" dirty="0"/>
            <a:t>Short Range Devices</a:t>
          </a:r>
        </a:p>
      </dgm:t>
    </dgm:pt>
    <dgm:pt modelId="{D5ADDB49-F7A7-4486-AF47-B29F3CF3C166}" type="parTrans" cxnId="{115E36F3-9A04-4695-8A69-F0787F17385B}">
      <dgm:prSet/>
      <dgm:spPr/>
    </dgm:pt>
    <dgm:pt modelId="{0C797DE5-2CD8-49C4-8774-1C3DC0ED568D}" type="sibTrans" cxnId="{115E36F3-9A04-4695-8A69-F0787F17385B}">
      <dgm:prSet/>
      <dgm:spPr/>
    </dgm:pt>
    <dgm:pt modelId="{4DE8ECA2-C8B1-4CBB-B0EA-0AFB37A094B3}">
      <dgm:prSet/>
      <dgm:spPr/>
      <dgm:t>
        <a:bodyPr/>
        <a:lstStyle/>
        <a:p>
          <a:r>
            <a:rPr lang="en-US" dirty="0"/>
            <a:t>Less </a:t>
          </a:r>
          <a:r>
            <a:rPr lang="en-US" dirty="0" err="1"/>
            <a:t>interfence</a:t>
          </a:r>
          <a:r>
            <a:rPr lang="en-US" dirty="0"/>
            <a:t> to the other radio services</a:t>
          </a:r>
        </a:p>
      </dgm:t>
    </dgm:pt>
    <dgm:pt modelId="{6E646BC2-7898-4D5E-9FCF-F2EF93AAE910}" type="parTrans" cxnId="{CC68CACC-AEA3-4CE7-95F1-2E3F0C82BB0A}">
      <dgm:prSet/>
      <dgm:spPr/>
    </dgm:pt>
    <dgm:pt modelId="{BBEB18C2-9C76-43CF-A20A-FF6CB39545D7}" type="sibTrans" cxnId="{CC68CACC-AEA3-4CE7-95F1-2E3F0C82BB0A}">
      <dgm:prSet/>
      <dgm:spPr/>
    </dgm:pt>
    <dgm:pt modelId="{DCF45DD8-1849-4C4C-8A73-72D4435D7E10}">
      <dgm:prSet/>
      <dgm:spPr/>
      <dgm:t>
        <a:bodyPr/>
        <a:lstStyle/>
        <a:p>
          <a:r>
            <a:rPr lang="en-US" dirty="0"/>
            <a:t>RLAN</a:t>
          </a:r>
        </a:p>
      </dgm:t>
    </dgm:pt>
    <dgm:pt modelId="{69442BCB-3C5D-4A95-BF79-43E4C59F477B}" type="parTrans" cxnId="{752F471F-0C0E-45EE-B390-38F0174EECAC}">
      <dgm:prSet/>
      <dgm:spPr/>
    </dgm:pt>
    <dgm:pt modelId="{66F6A54F-882D-4708-B770-B3E3F94B424A}" type="sibTrans" cxnId="{752F471F-0C0E-45EE-B390-38F0174EECAC}">
      <dgm:prSet/>
      <dgm:spPr/>
    </dgm:pt>
    <dgm:pt modelId="{B045F740-C354-444F-8A02-B51D68C499E9}">
      <dgm:prSet/>
      <dgm:spPr/>
      <dgm:t>
        <a:bodyPr/>
        <a:lstStyle/>
        <a:p>
          <a:r>
            <a:rPr lang="en-US" dirty="0"/>
            <a:t>PMR</a:t>
          </a:r>
        </a:p>
      </dgm:t>
    </dgm:pt>
    <dgm:pt modelId="{78D86F75-4D4C-472E-805F-B978C920372B}" type="parTrans" cxnId="{DEC2732C-599C-43DB-8512-BC5E3E727354}">
      <dgm:prSet/>
      <dgm:spPr/>
    </dgm:pt>
    <dgm:pt modelId="{69819F76-D359-4C88-B985-DDBB3035BE32}" type="sibTrans" cxnId="{DEC2732C-599C-43DB-8512-BC5E3E727354}">
      <dgm:prSet/>
      <dgm:spPr/>
    </dgm:pt>
    <dgm:pt modelId="{463CD7BB-4708-4EDE-992C-C4BEE7D731C8}">
      <dgm:prSet/>
      <dgm:spPr/>
      <dgm:t>
        <a:bodyPr/>
        <a:lstStyle/>
        <a:p>
          <a:r>
            <a:rPr lang="en-US" dirty="0"/>
            <a:t>WIFI! Wireless LAN</a:t>
          </a:r>
        </a:p>
      </dgm:t>
    </dgm:pt>
    <dgm:pt modelId="{72B98F97-A3EB-4685-A0E9-4B64D987B52F}" type="parTrans" cxnId="{849B8294-0F54-4A11-9941-E7F4C20E498F}">
      <dgm:prSet/>
      <dgm:spPr/>
    </dgm:pt>
    <dgm:pt modelId="{9E6013C5-47CB-461F-B732-CB07FD4E974F}" type="sibTrans" cxnId="{849B8294-0F54-4A11-9941-E7F4C20E498F}">
      <dgm:prSet/>
      <dgm:spPr/>
    </dgm:pt>
    <dgm:pt modelId="{87C1FDA6-D3BD-4E0B-B465-2C04A0DD6E57}">
      <dgm:prSet/>
      <dgm:spPr/>
      <dgm:t>
        <a:bodyPr/>
        <a:lstStyle/>
        <a:p>
          <a:r>
            <a:rPr lang="en-US" dirty="0"/>
            <a:t>Professional mobile radio / Private mobile radio</a:t>
          </a:r>
        </a:p>
      </dgm:t>
    </dgm:pt>
    <dgm:pt modelId="{6C13B3F3-2EC3-47F6-87FC-3458CCD1C621}" type="parTrans" cxnId="{B98539A1-122E-4D88-8468-2CF322AFA58B}">
      <dgm:prSet/>
      <dgm:spPr/>
    </dgm:pt>
    <dgm:pt modelId="{C35542D8-91F7-4EBB-B9E2-FF65C2DAF89D}" type="sibTrans" cxnId="{B98539A1-122E-4D88-8468-2CF322AFA58B}">
      <dgm:prSet/>
      <dgm:spPr/>
    </dgm:pt>
    <dgm:pt modelId="{8E4D3696-9F72-4C0A-97C8-0249DE9C0969}" type="pres">
      <dgm:prSet presAssocID="{0ACD85AE-BDB1-4508-8396-5F39EE5337D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729D9D-916E-40EC-BAC5-0E1E5BC182C8}" type="pres">
      <dgm:prSet presAssocID="{0ACD85AE-BDB1-4508-8396-5F39EE5337D0}" presName="hierFlow" presStyleCnt="0"/>
      <dgm:spPr/>
    </dgm:pt>
    <dgm:pt modelId="{3A3C13FD-FCDF-43AF-84FC-8992C96BCEB5}" type="pres">
      <dgm:prSet presAssocID="{0ACD85AE-BDB1-4508-8396-5F39EE5337D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A34F249-4D19-49B5-BBC6-CF58E207130C}" type="pres">
      <dgm:prSet presAssocID="{4D20CBB7-D06C-4616-811C-13555F5108F1}" presName="Name14" presStyleCnt="0"/>
      <dgm:spPr/>
    </dgm:pt>
    <dgm:pt modelId="{909639A2-81F0-43B0-A0CF-B3AA31A52281}" type="pres">
      <dgm:prSet presAssocID="{4D20CBB7-D06C-4616-811C-13555F5108F1}" presName="level1Shape" presStyleLbl="node0" presStyleIdx="0" presStyleCnt="1">
        <dgm:presLayoutVars>
          <dgm:chPref val="3"/>
        </dgm:presLayoutVars>
      </dgm:prSet>
      <dgm:spPr/>
    </dgm:pt>
    <dgm:pt modelId="{B523704D-DFB7-49F7-BA07-CCF3ACBEC8F3}" type="pres">
      <dgm:prSet presAssocID="{4D20CBB7-D06C-4616-811C-13555F5108F1}" presName="hierChild2" presStyleCnt="0"/>
      <dgm:spPr/>
    </dgm:pt>
    <dgm:pt modelId="{1DF19147-06C0-42E7-BBF6-361330C9A37D}" type="pres">
      <dgm:prSet presAssocID="{641AB135-1651-4F35-99DB-CA3663CA2C5C}" presName="Name19" presStyleLbl="parChTrans1D2" presStyleIdx="0" presStyleCnt="10"/>
      <dgm:spPr/>
    </dgm:pt>
    <dgm:pt modelId="{30BA064A-536A-4F63-907B-6DE7AC2722A5}" type="pres">
      <dgm:prSet presAssocID="{C540722A-9597-4070-A0AA-4E672D1D76BF}" presName="Name21" presStyleCnt="0"/>
      <dgm:spPr/>
    </dgm:pt>
    <dgm:pt modelId="{95938ED8-E18B-4AA7-93D7-349DB58FE7E0}" type="pres">
      <dgm:prSet presAssocID="{C540722A-9597-4070-A0AA-4E672D1D76BF}" presName="level2Shape" presStyleLbl="node2" presStyleIdx="0" presStyleCnt="10"/>
      <dgm:spPr/>
    </dgm:pt>
    <dgm:pt modelId="{4FC691AA-9BD0-4A3D-9DF8-F282E263BABD}" type="pres">
      <dgm:prSet presAssocID="{C540722A-9597-4070-A0AA-4E672D1D76BF}" presName="hierChild3" presStyleCnt="0"/>
      <dgm:spPr/>
    </dgm:pt>
    <dgm:pt modelId="{8CA087C5-BAAB-42F7-831D-ECBA2F4D4C06}" type="pres">
      <dgm:prSet presAssocID="{946AEFFC-7C67-4D55-8947-0E86631369BF}" presName="Name19" presStyleLbl="parChTrans1D3" presStyleIdx="0" presStyleCnt="11"/>
      <dgm:spPr/>
    </dgm:pt>
    <dgm:pt modelId="{ACCD74DD-C138-4B4E-A7F2-C4C3A2D19F2D}" type="pres">
      <dgm:prSet presAssocID="{818EF00E-27FF-4FA5-9C01-C11A1754C5B5}" presName="Name21" presStyleCnt="0"/>
      <dgm:spPr/>
    </dgm:pt>
    <dgm:pt modelId="{09B0F3E3-4A05-41A5-8A1B-925A0B1F0C8D}" type="pres">
      <dgm:prSet presAssocID="{818EF00E-27FF-4FA5-9C01-C11A1754C5B5}" presName="level2Shape" presStyleLbl="node3" presStyleIdx="0" presStyleCnt="11"/>
      <dgm:spPr/>
    </dgm:pt>
    <dgm:pt modelId="{9D4F7B66-716B-488C-B109-4088CA61EA0B}" type="pres">
      <dgm:prSet presAssocID="{818EF00E-27FF-4FA5-9C01-C11A1754C5B5}" presName="hierChild3" presStyleCnt="0"/>
      <dgm:spPr/>
    </dgm:pt>
    <dgm:pt modelId="{21EE1A1D-55CF-42AC-8E74-E80704A295EA}" type="pres">
      <dgm:prSet presAssocID="{36C39936-6A6E-4B33-B5B0-56A3B465BBAB}" presName="Name19" presStyleLbl="parChTrans1D2" presStyleIdx="1" presStyleCnt="10"/>
      <dgm:spPr/>
    </dgm:pt>
    <dgm:pt modelId="{50C44677-9BFC-4399-8760-D00F2E03F054}" type="pres">
      <dgm:prSet presAssocID="{C0350F93-43AB-412B-AAC9-7A21E1946A7C}" presName="Name21" presStyleCnt="0"/>
      <dgm:spPr/>
    </dgm:pt>
    <dgm:pt modelId="{3CB325EF-F9FD-44D7-8EA8-1FE33A4D1642}" type="pres">
      <dgm:prSet presAssocID="{C0350F93-43AB-412B-AAC9-7A21E1946A7C}" presName="level2Shape" presStyleLbl="node2" presStyleIdx="1" presStyleCnt="10"/>
      <dgm:spPr/>
    </dgm:pt>
    <dgm:pt modelId="{F7BD186B-606A-48CC-8E5B-CF6F941A541D}" type="pres">
      <dgm:prSet presAssocID="{C0350F93-43AB-412B-AAC9-7A21E1946A7C}" presName="hierChild3" presStyleCnt="0"/>
      <dgm:spPr/>
    </dgm:pt>
    <dgm:pt modelId="{CF208447-2275-4ADF-91F1-EF6CD1185A31}" type="pres">
      <dgm:prSet presAssocID="{92A219C7-9B47-44DE-A126-EB2BC8E0C094}" presName="Name19" presStyleLbl="parChTrans1D3" presStyleIdx="1" presStyleCnt="11"/>
      <dgm:spPr/>
    </dgm:pt>
    <dgm:pt modelId="{CA23BED3-0EB9-4D9F-96C0-9DFA595C1B88}" type="pres">
      <dgm:prSet presAssocID="{46835718-B76C-46BF-B999-B9AA86A77793}" presName="Name21" presStyleCnt="0"/>
      <dgm:spPr/>
    </dgm:pt>
    <dgm:pt modelId="{81091BE0-28FE-4542-AFAC-EEF50AF092BA}" type="pres">
      <dgm:prSet presAssocID="{46835718-B76C-46BF-B999-B9AA86A77793}" presName="level2Shape" presStyleLbl="node3" presStyleIdx="1" presStyleCnt="11"/>
      <dgm:spPr/>
    </dgm:pt>
    <dgm:pt modelId="{C902D2F3-C71C-42FB-8E7A-7709F03E8F96}" type="pres">
      <dgm:prSet presAssocID="{46835718-B76C-46BF-B999-B9AA86A77793}" presName="hierChild3" presStyleCnt="0"/>
      <dgm:spPr/>
    </dgm:pt>
    <dgm:pt modelId="{CD47D883-EC19-4B24-BD81-8E5869E02A65}" type="pres">
      <dgm:prSet presAssocID="{1DF4683E-15D0-4B67-9B9B-ABF8CA9EB225}" presName="Name19" presStyleLbl="parChTrans1D2" presStyleIdx="2" presStyleCnt="10"/>
      <dgm:spPr/>
    </dgm:pt>
    <dgm:pt modelId="{2EE535F0-F8CF-45EF-8249-70102A1D5B82}" type="pres">
      <dgm:prSet presAssocID="{C505AD89-E6D1-438F-BB89-CC5C1FF81420}" presName="Name21" presStyleCnt="0"/>
      <dgm:spPr/>
    </dgm:pt>
    <dgm:pt modelId="{394C40A5-EF2F-45F0-945D-A29570EC0A64}" type="pres">
      <dgm:prSet presAssocID="{C505AD89-E6D1-438F-BB89-CC5C1FF81420}" presName="level2Shape" presStyleLbl="node2" presStyleIdx="2" presStyleCnt="10"/>
      <dgm:spPr/>
    </dgm:pt>
    <dgm:pt modelId="{7F44B642-4C42-4424-B934-CB4AA7B604B4}" type="pres">
      <dgm:prSet presAssocID="{C505AD89-E6D1-438F-BB89-CC5C1FF81420}" presName="hierChild3" presStyleCnt="0"/>
      <dgm:spPr/>
    </dgm:pt>
    <dgm:pt modelId="{AD1600D1-D612-445B-B255-E1EC0F4BF2E9}" type="pres">
      <dgm:prSet presAssocID="{8F721998-1A1C-4155-882E-4B96A8DCEE84}" presName="Name19" presStyleLbl="parChTrans1D3" presStyleIdx="2" presStyleCnt="11"/>
      <dgm:spPr/>
    </dgm:pt>
    <dgm:pt modelId="{401139E9-8716-4C0B-B4BF-7C967A5CF198}" type="pres">
      <dgm:prSet presAssocID="{7938C5EA-93A8-461C-85AA-C81AD7FDB4A3}" presName="Name21" presStyleCnt="0"/>
      <dgm:spPr/>
    </dgm:pt>
    <dgm:pt modelId="{03FB0B97-BBE5-49BC-807F-2120CB7EC3D9}" type="pres">
      <dgm:prSet presAssocID="{7938C5EA-93A8-461C-85AA-C81AD7FDB4A3}" presName="level2Shape" presStyleLbl="node3" presStyleIdx="2" presStyleCnt="11"/>
      <dgm:spPr/>
    </dgm:pt>
    <dgm:pt modelId="{CDAC251E-6323-4CBD-9461-06DD099D878C}" type="pres">
      <dgm:prSet presAssocID="{7938C5EA-93A8-461C-85AA-C81AD7FDB4A3}" presName="hierChild3" presStyleCnt="0"/>
      <dgm:spPr/>
    </dgm:pt>
    <dgm:pt modelId="{35A28C93-047F-44FB-B75E-311B86DF504C}" type="pres">
      <dgm:prSet presAssocID="{81322498-9336-4A9C-9B24-DDA5F83E6EB5}" presName="Name19" presStyleLbl="parChTrans1D2" presStyleIdx="3" presStyleCnt="10"/>
      <dgm:spPr/>
    </dgm:pt>
    <dgm:pt modelId="{1465E273-702C-4764-BFC3-B0A0FD05B87B}" type="pres">
      <dgm:prSet presAssocID="{A03A9C65-A2FE-42AF-BF36-A25505C69F35}" presName="Name21" presStyleCnt="0"/>
      <dgm:spPr/>
    </dgm:pt>
    <dgm:pt modelId="{BC384134-BB4E-4FF1-91BC-0D7D42AFF0AB}" type="pres">
      <dgm:prSet presAssocID="{A03A9C65-A2FE-42AF-BF36-A25505C69F35}" presName="level2Shape" presStyleLbl="node2" presStyleIdx="3" presStyleCnt="10"/>
      <dgm:spPr/>
    </dgm:pt>
    <dgm:pt modelId="{803A11B4-FEDC-4E57-A275-DC39F311D2BA}" type="pres">
      <dgm:prSet presAssocID="{A03A9C65-A2FE-42AF-BF36-A25505C69F35}" presName="hierChild3" presStyleCnt="0"/>
      <dgm:spPr/>
    </dgm:pt>
    <dgm:pt modelId="{F483A90F-1202-4103-BD41-7FCDA1DBA6A3}" type="pres">
      <dgm:prSet presAssocID="{0908CC7E-2B9B-45E2-A529-B3E162464499}" presName="Name19" presStyleLbl="parChTrans1D3" presStyleIdx="3" presStyleCnt="11"/>
      <dgm:spPr/>
    </dgm:pt>
    <dgm:pt modelId="{2F1C26D5-D02F-4DCD-A30A-A653DB5A0C2A}" type="pres">
      <dgm:prSet presAssocID="{96ADD0EB-F4EF-4AEC-8D6E-640D6565A7EF}" presName="Name21" presStyleCnt="0"/>
      <dgm:spPr/>
    </dgm:pt>
    <dgm:pt modelId="{62A6471D-EAC1-4B82-8685-2982AC8FA416}" type="pres">
      <dgm:prSet presAssocID="{96ADD0EB-F4EF-4AEC-8D6E-640D6565A7EF}" presName="level2Shape" presStyleLbl="node3" presStyleIdx="3" presStyleCnt="11"/>
      <dgm:spPr/>
    </dgm:pt>
    <dgm:pt modelId="{D57610E8-6E77-475E-BB47-58DB8D78E8A1}" type="pres">
      <dgm:prSet presAssocID="{96ADD0EB-F4EF-4AEC-8D6E-640D6565A7EF}" presName="hierChild3" presStyleCnt="0"/>
      <dgm:spPr/>
    </dgm:pt>
    <dgm:pt modelId="{C5692F24-C5FB-49FA-9840-5FBE91C0CCBC}" type="pres">
      <dgm:prSet presAssocID="{6453191D-3CF0-4200-8704-BBB3441A076E}" presName="Name19" presStyleLbl="parChTrans1D2" presStyleIdx="4" presStyleCnt="10"/>
      <dgm:spPr/>
    </dgm:pt>
    <dgm:pt modelId="{67B9CDCD-7A2E-4A9A-8655-48D36C0EDCC5}" type="pres">
      <dgm:prSet presAssocID="{7B23DACC-056E-4365-9E39-2BD5423CBF6B}" presName="Name21" presStyleCnt="0"/>
      <dgm:spPr/>
    </dgm:pt>
    <dgm:pt modelId="{016BDDD9-E6F6-4D57-931F-1CD40532EADF}" type="pres">
      <dgm:prSet presAssocID="{7B23DACC-056E-4365-9E39-2BD5423CBF6B}" presName="level2Shape" presStyleLbl="node2" presStyleIdx="4" presStyleCnt="10"/>
      <dgm:spPr/>
    </dgm:pt>
    <dgm:pt modelId="{FB1CA686-8E90-4803-A898-5F68BED25BFF}" type="pres">
      <dgm:prSet presAssocID="{7B23DACC-056E-4365-9E39-2BD5423CBF6B}" presName="hierChild3" presStyleCnt="0"/>
      <dgm:spPr/>
    </dgm:pt>
    <dgm:pt modelId="{BE1E99BD-FC6F-4F8B-BF20-5D2E2C7E6BD2}" type="pres">
      <dgm:prSet presAssocID="{6B86A2D2-9E36-4C62-B8D9-7AE6D742C021}" presName="Name19" presStyleLbl="parChTrans1D3" presStyleIdx="4" presStyleCnt="11"/>
      <dgm:spPr/>
    </dgm:pt>
    <dgm:pt modelId="{6D735259-C82A-4F3F-9E43-4146723949CB}" type="pres">
      <dgm:prSet presAssocID="{76BC066C-4BD9-484E-99A3-28868ACBEC89}" presName="Name21" presStyleCnt="0"/>
      <dgm:spPr/>
    </dgm:pt>
    <dgm:pt modelId="{FC064C4E-FC1B-4339-9908-5923FBA65B8A}" type="pres">
      <dgm:prSet presAssocID="{76BC066C-4BD9-484E-99A3-28868ACBEC89}" presName="level2Shape" presStyleLbl="node3" presStyleIdx="4" presStyleCnt="11"/>
      <dgm:spPr/>
    </dgm:pt>
    <dgm:pt modelId="{C7E377DA-E259-4309-9748-6D34D5B3C6AC}" type="pres">
      <dgm:prSet presAssocID="{76BC066C-4BD9-484E-99A3-28868ACBEC89}" presName="hierChild3" presStyleCnt="0"/>
      <dgm:spPr/>
    </dgm:pt>
    <dgm:pt modelId="{14E0EC57-D6FE-4A6E-A3F0-814AAFA17E26}" type="pres">
      <dgm:prSet presAssocID="{FA74324D-F4CC-42AF-8152-E7E000E19353}" presName="Name19" presStyleLbl="parChTrans1D2" presStyleIdx="5" presStyleCnt="10"/>
      <dgm:spPr/>
    </dgm:pt>
    <dgm:pt modelId="{B1C49180-EFEF-41DC-8F42-48D2C88860FC}" type="pres">
      <dgm:prSet presAssocID="{6A232C1F-FFD9-460A-9019-6025C3EB4F2A}" presName="Name21" presStyleCnt="0"/>
      <dgm:spPr/>
    </dgm:pt>
    <dgm:pt modelId="{AF78211E-C214-4D8E-9563-ED9DAC9C4ED4}" type="pres">
      <dgm:prSet presAssocID="{6A232C1F-FFD9-460A-9019-6025C3EB4F2A}" presName="level2Shape" presStyleLbl="node2" presStyleIdx="5" presStyleCnt="10"/>
      <dgm:spPr/>
    </dgm:pt>
    <dgm:pt modelId="{4B82AFF4-2C9F-4E83-A923-1D81361BF32D}" type="pres">
      <dgm:prSet presAssocID="{6A232C1F-FFD9-460A-9019-6025C3EB4F2A}" presName="hierChild3" presStyleCnt="0"/>
      <dgm:spPr/>
    </dgm:pt>
    <dgm:pt modelId="{68882AB0-B71B-4FDD-9953-8949797E7C32}" type="pres">
      <dgm:prSet presAssocID="{B473549D-0E9F-4624-9161-582C93307371}" presName="Name19" presStyleLbl="parChTrans1D3" presStyleIdx="5" presStyleCnt="11"/>
      <dgm:spPr/>
    </dgm:pt>
    <dgm:pt modelId="{860853A9-5A92-4F9B-AD0A-4F73ED79253F}" type="pres">
      <dgm:prSet presAssocID="{1C2329DF-52BF-4FA4-AB0D-A2D4E15D8C9A}" presName="Name21" presStyleCnt="0"/>
      <dgm:spPr/>
    </dgm:pt>
    <dgm:pt modelId="{DB707587-8BBC-4190-81CB-DC82713EE67C}" type="pres">
      <dgm:prSet presAssocID="{1C2329DF-52BF-4FA4-AB0D-A2D4E15D8C9A}" presName="level2Shape" presStyleLbl="node3" presStyleIdx="5" presStyleCnt="11"/>
      <dgm:spPr/>
    </dgm:pt>
    <dgm:pt modelId="{5CAFE90B-6E5D-485C-9259-CFE132686323}" type="pres">
      <dgm:prSet presAssocID="{1C2329DF-52BF-4FA4-AB0D-A2D4E15D8C9A}" presName="hierChild3" presStyleCnt="0"/>
      <dgm:spPr/>
    </dgm:pt>
    <dgm:pt modelId="{559945D5-3035-4133-B299-EDEA67A00562}" type="pres">
      <dgm:prSet presAssocID="{32C6D9EE-54CD-4A54-B205-30FCBB074CA8}" presName="Name19" presStyleLbl="parChTrans1D2" presStyleIdx="6" presStyleCnt="10"/>
      <dgm:spPr/>
    </dgm:pt>
    <dgm:pt modelId="{D645542E-9457-44C0-B889-773209153238}" type="pres">
      <dgm:prSet presAssocID="{BE819455-3EA7-4A58-BB52-AEDF38446719}" presName="Name21" presStyleCnt="0"/>
      <dgm:spPr/>
    </dgm:pt>
    <dgm:pt modelId="{02366FF8-5E53-408A-AF90-B215D7B52F61}" type="pres">
      <dgm:prSet presAssocID="{BE819455-3EA7-4A58-BB52-AEDF38446719}" presName="level2Shape" presStyleLbl="node2" presStyleIdx="6" presStyleCnt="10"/>
      <dgm:spPr/>
    </dgm:pt>
    <dgm:pt modelId="{7B70CE2A-E53E-4969-97F6-1E0C53876944}" type="pres">
      <dgm:prSet presAssocID="{BE819455-3EA7-4A58-BB52-AEDF38446719}" presName="hierChild3" presStyleCnt="0"/>
      <dgm:spPr/>
    </dgm:pt>
    <dgm:pt modelId="{5AA87D22-4145-4B53-8245-CA3590E85436}" type="pres">
      <dgm:prSet presAssocID="{898EAD1B-7F5B-453C-A6DD-F476B612A832}" presName="Name19" presStyleLbl="parChTrans1D3" presStyleIdx="6" presStyleCnt="11"/>
      <dgm:spPr/>
    </dgm:pt>
    <dgm:pt modelId="{69B426F5-2C97-49C3-B50F-F7F6B65CFD0F}" type="pres">
      <dgm:prSet presAssocID="{3F5EB603-06D4-4932-992F-F344E2C560E6}" presName="Name21" presStyleCnt="0"/>
      <dgm:spPr/>
    </dgm:pt>
    <dgm:pt modelId="{5E444923-3F95-4FB7-93D8-492C0DCE67EE}" type="pres">
      <dgm:prSet presAssocID="{3F5EB603-06D4-4932-992F-F344E2C560E6}" presName="level2Shape" presStyleLbl="node3" presStyleIdx="6" presStyleCnt="11"/>
      <dgm:spPr/>
    </dgm:pt>
    <dgm:pt modelId="{F13D37E7-8536-4C42-BC2A-CCACDDA863E6}" type="pres">
      <dgm:prSet presAssocID="{3F5EB603-06D4-4932-992F-F344E2C560E6}" presName="hierChild3" presStyleCnt="0"/>
      <dgm:spPr/>
    </dgm:pt>
    <dgm:pt modelId="{2AB310D1-9F31-4AE6-ACCD-1D7908467D53}" type="pres">
      <dgm:prSet presAssocID="{7C15D7DD-5E15-4CCE-9560-47C739CC80FC}" presName="Name19" presStyleLbl="parChTrans1D2" presStyleIdx="7" presStyleCnt="10"/>
      <dgm:spPr/>
    </dgm:pt>
    <dgm:pt modelId="{2D80E258-1C61-484C-9E10-FF06627630DA}" type="pres">
      <dgm:prSet presAssocID="{2555C81A-1C2E-4794-B8AB-5A71C4C28384}" presName="Name21" presStyleCnt="0"/>
      <dgm:spPr/>
    </dgm:pt>
    <dgm:pt modelId="{5E1DA215-C035-4F1B-BFAD-746769482211}" type="pres">
      <dgm:prSet presAssocID="{2555C81A-1C2E-4794-B8AB-5A71C4C28384}" presName="level2Shape" presStyleLbl="node2" presStyleIdx="7" presStyleCnt="10" custLinFactNeighborX="-1685" custLinFactNeighborY="1114"/>
      <dgm:spPr/>
    </dgm:pt>
    <dgm:pt modelId="{91507488-6082-4B49-B9FC-1B0C035A74A6}" type="pres">
      <dgm:prSet presAssocID="{2555C81A-1C2E-4794-B8AB-5A71C4C28384}" presName="hierChild3" presStyleCnt="0"/>
      <dgm:spPr/>
    </dgm:pt>
    <dgm:pt modelId="{2A8FA3B0-6170-41CA-82B7-B5BD545E47CD}" type="pres">
      <dgm:prSet presAssocID="{D5ADDB49-F7A7-4486-AF47-B29F3CF3C166}" presName="Name19" presStyleLbl="parChTrans1D3" presStyleIdx="7" presStyleCnt="11"/>
      <dgm:spPr/>
    </dgm:pt>
    <dgm:pt modelId="{46C1A821-9523-479D-B282-AC5BF1875191}" type="pres">
      <dgm:prSet presAssocID="{5DB4145B-553F-4078-9A99-744F639476F7}" presName="Name21" presStyleCnt="0"/>
      <dgm:spPr/>
    </dgm:pt>
    <dgm:pt modelId="{63247BED-89F0-4031-AA20-93C465A325CD}" type="pres">
      <dgm:prSet presAssocID="{5DB4145B-553F-4078-9A99-744F639476F7}" presName="level2Shape" presStyleLbl="node3" presStyleIdx="7" presStyleCnt="11"/>
      <dgm:spPr/>
    </dgm:pt>
    <dgm:pt modelId="{E7512E56-4A72-4D0F-93AE-F843071BA64C}" type="pres">
      <dgm:prSet presAssocID="{5DB4145B-553F-4078-9A99-744F639476F7}" presName="hierChild3" presStyleCnt="0"/>
      <dgm:spPr/>
    </dgm:pt>
    <dgm:pt modelId="{89DBF2A0-7610-4688-92FE-47237E9B7062}" type="pres">
      <dgm:prSet presAssocID="{6E646BC2-7898-4D5E-9FCF-F2EF93AAE910}" presName="Name19" presStyleLbl="parChTrans1D3" presStyleIdx="8" presStyleCnt="11"/>
      <dgm:spPr/>
    </dgm:pt>
    <dgm:pt modelId="{D6EA44B3-FFDF-4579-9ABC-819148EEAEFF}" type="pres">
      <dgm:prSet presAssocID="{4DE8ECA2-C8B1-4CBB-B0EA-0AFB37A094B3}" presName="Name21" presStyleCnt="0"/>
      <dgm:spPr/>
    </dgm:pt>
    <dgm:pt modelId="{94C776A7-9AD0-487C-B8AC-214F8A118959}" type="pres">
      <dgm:prSet presAssocID="{4DE8ECA2-C8B1-4CBB-B0EA-0AFB37A094B3}" presName="level2Shape" presStyleLbl="node3" presStyleIdx="8" presStyleCnt="11"/>
      <dgm:spPr/>
    </dgm:pt>
    <dgm:pt modelId="{0D2FB737-E3D8-4EF0-8FD9-50474E4BF384}" type="pres">
      <dgm:prSet presAssocID="{4DE8ECA2-C8B1-4CBB-B0EA-0AFB37A094B3}" presName="hierChild3" presStyleCnt="0"/>
      <dgm:spPr/>
    </dgm:pt>
    <dgm:pt modelId="{78C48DE8-833D-417D-95C4-8E9A1F1317BD}" type="pres">
      <dgm:prSet presAssocID="{69442BCB-3C5D-4A95-BF79-43E4C59F477B}" presName="Name19" presStyleLbl="parChTrans1D2" presStyleIdx="8" presStyleCnt="10"/>
      <dgm:spPr/>
    </dgm:pt>
    <dgm:pt modelId="{EF6F308D-9C64-4213-92BC-1D25477C3F01}" type="pres">
      <dgm:prSet presAssocID="{DCF45DD8-1849-4C4C-8A73-72D4435D7E10}" presName="Name21" presStyleCnt="0"/>
      <dgm:spPr/>
    </dgm:pt>
    <dgm:pt modelId="{C7AAE39F-2141-46DB-969F-5F932C752583}" type="pres">
      <dgm:prSet presAssocID="{DCF45DD8-1849-4C4C-8A73-72D4435D7E10}" presName="level2Shape" presStyleLbl="node2" presStyleIdx="8" presStyleCnt="10"/>
      <dgm:spPr/>
    </dgm:pt>
    <dgm:pt modelId="{1404862F-8FFC-4F70-8182-BCDAD2FF5B68}" type="pres">
      <dgm:prSet presAssocID="{DCF45DD8-1849-4C4C-8A73-72D4435D7E10}" presName="hierChild3" presStyleCnt="0"/>
      <dgm:spPr/>
    </dgm:pt>
    <dgm:pt modelId="{F5D3FA7B-85AC-4464-BB23-15BB168C68A6}" type="pres">
      <dgm:prSet presAssocID="{72B98F97-A3EB-4685-A0E9-4B64D987B52F}" presName="Name19" presStyleLbl="parChTrans1D3" presStyleIdx="9" presStyleCnt="11"/>
      <dgm:spPr/>
    </dgm:pt>
    <dgm:pt modelId="{676FE93B-CD48-4A65-B388-101AC4B62DC3}" type="pres">
      <dgm:prSet presAssocID="{463CD7BB-4708-4EDE-992C-C4BEE7D731C8}" presName="Name21" presStyleCnt="0"/>
      <dgm:spPr/>
    </dgm:pt>
    <dgm:pt modelId="{F61D7ECA-CC75-412C-907D-1BFA4AF51F6A}" type="pres">
      <dgm:prSet presAssocID="{463CD7BB-4708-4EDE-992C-C4BEE7D731C8}" presName="level2Shape" presStyleLbl="node3" presStyleIdx="9" presStyleCnt="11"/>
      <dgm:spPr/>
    </dgm:pt>
    <dgm:pt modelId="{732680CE-E03E-46A9-8E33-779D8F13F687}" type="pres">
      <dgm:prSet presAssocID="{463CD7BB-4708-4EDE-992C-C4BEE7D731C8}" presName="hierChild3" presStyleCnt="0"/>
      <dgm:spPr/>
    </dgm:pt>
    <dgm:pt modelId="{A155999B-D296-4434-8D4B-6BC990EB6D42}" type="pres">
      <dgm:prSet presAssocID="{78D86F75-4D4C-472E-805F-B978C920372B}" presName="Name19" presStyleLbl="parChTrans1D2" presStyleIdx="9" presStyleCnt="10"/>
      <dgm:spPr/>
    </dgm:pt>
    <dgm:pt modelId="{A8C8CE9F-FE77-4635-B659-59BE9401779E}" type="pres">
      <dgm:prSet presAssocID="{B045F740-C354-444F-8A02-B51D68C499E9}" presName="Name21" presStyleCnt="0"/>
      <dgm:spPr/>
    </dgm:pt>
    <dgm:pt modelId="{976EBEDF-520F-4AC7-AD16-54A23DAD0BC1}" type="pres">
      <dgm:prSet presAssocID="{B045F740-C354-444F-8A02-B51D68C499E9}" presName="level2Shape" presStyleLbl="node2" presStyleIdx="9" presStyleCnt="10"/>
      <dgm:spPr/>
    </dgm:pt>
    <dgm:pt modelId="{39DD4D4E-0755-476F-AB2A-501A4594AFD1}" type="pres">
      <dgm:prSet presAssocID="{B045F740-C354-444F-8A02-B51D68C499E9}" presName="hierChild3" presStyleCnt="0"/>
      <dgm:spPr/>
    </dgm:pt>
    <dgm:pt modelId="{ED7C6529-E9D4-486E-9E83-51A081B60578}" type="pres">
      <dgm:prSet presAssocID="{6C13B3F3-2EC3-47F6-87FC-3458CCD1C621}" presName="Name19" presStyleLbl="parChTrans1D3" presStyleIdx="10" presStyleCnt="11"/>
      <dgm:spPr/>
    </dgm:pt>
    <dgm:pt modelId="{12CF447B-9E65-4660-BC6F-901DB7F65C29}" type="pres">
      <dgm:prSet presAssocID="{87C1FDA6-D3BD-4E0B-B465-2C04A0DD6E57}" presName="Name21" presStyleCnt="0"/>
      <dgm:spPr/>
    </dgm:pt>
    <dgm:pt modelId="{CAB081D3-6CAA-4D93-B5FB-1049719E66A2}" type="pres">
      <dgm:prSet presAssocID="{87C1FDA6-D3BD-4E0B-B465-2C04A0DD6E57}" presName="level2Shape" presStyleLbl="node3" presStyleIdx="10" presStyleCnt="11"/>
      <dgm:spPr/>
    </dgm:pt>
    <dgm:pt modelId="{5AE36E18-8FED-439A-B3D4-EA43D4AC3F84}" type="pres">
      <dgm:prSet presAssocID="{87C1FDA6-D3BD-4E0B-B465-2C04A0DD6E57}" presName="hierChild3" presStyleCnt="0"/>
      <dgm:spPr/>
    </dgm:pt>
    <dgm:pt modelId="{40270783-1FED-4C57-9A4E-E6B58B9DE16D}" type="pres">
      <dgm:prSet presAssocID="{0ACD85AE-BDB1-4508-8396-5F39EE5337D0}" presName="bgShapesFlow" presStyleCnt="0"/>
      <dgm:spPr/>
    </dgm:pt>
  </dgm:ptLst>
  <dgm:cxnLst>
    <dgm:cxn modelId="{184FE403-6B21-4653-83CC-DB7E82E56506}" srcId="{C505AD89-E6D1-438F-BB89-CC5C1FF81420}" destId="{7938C5EA-93A8-461C-85AA-C81AD7FDB4A3}" srcOrd="0" destOrd="0" parTransId="{8F721998-1A1C-4155-882E-4B96A8DCEE84}" sibTransId="{D53E81E5-B5A7-4B3E-9015-BF60F1E72BEB}"/>
    <dgm:cxn modelId="{400F2204-6650-4E4C-A30F-652B119C58D6}" srcId="{4D20CBB7-D06C-4616-811C-13555F5108F1}" destId="{BE819455-3EA7-4A58-BB52-AEDF38446719}" srcOrd="6" destOrd="0" parTransId="{32C6D9EE-54CD-4A54-B205-30FCBB074CA8}" sibTransId="{591DBA31-B087-43CB-91C3-146DDA9AE7B9}"/>
    <dgm:cxn modelId="{D38D6307-3852-4360-A3E2-EFAA89B99F1C}" type="presOf" srcId="{78D86F75-4D4C-472E-805F-B978C920372B}" destId="{A155999B-D296-4434-8D4B-6BC990EB6D42}" srcOrd="0" destOrd="0" presId="urn:microsoft.com/office/officeart/2005/8/layout/hierarchy6"/>
    <dgm:cxn modelId="{A5742E13-5402-4F2F-A27E-ED6C62E36368}" type="presOf" srcId="{3F5EB603-06D4-4932-992F-F344E2C560E6}" destId="{5E444923-3F95-4FB7-93D8-492C0DCE67EE}" srcOrd="0" destOrd="0" presId="urn:microsoft.com/office/officeart/2005/8/layout/hierarchy6"/>
    <dgm:cxn modelId="{54F3161D-94C8-4E43-AC50-605C7D8A8379}" type="presOf" srcId="{6C13B3F3-2EC3-47F6-87FC-3458CCD1C621}" destId="{ED7C6529-E9D4-486E-9E83-51A081B60578}" srcOrd="0" destOrd="0" presId="urn:microsoft.com/office/officeart/2005/8/layout/hierarchy6"/>
    <dgm:cxn modelId="{BDFD751E-9BD1-4357-BCFC-29DE080F19DD}" type="presOf" srcId="{BE819455-3EA7-4A58-BB52-AEDF38446719}" destId="{02366FF8-5E53-408A-AF90-B215D7B52F61}" srcOrd="0" destOrd="0" presId="urn:microsoft.com/office/officeart/2005/8/layout/hierarchy6"/>
    <dgm:cxn modelId="{752F471F-0C0E-45EE-B390-38F0174EECAC}" srcId="{4D20CBB7-D06C-4616-811C-13555F5108F1}" destId="{DCF45DD8-1849-4C4C-8A73-72D4435D7E10}" srcOrd="8" destOrd="0" parTransId="{69442BCB-3C5D-4A95-BF79-43E4C59F477B}" sibTransId="{66F6A54F-882D-4708-B770-B3E3F94B424A}"/>
    <dgm:cxn modelId="{8721BD21-EAA8-4F90-BE87-D3B0F7AA9EA5}" type="presOf" srcId="{898EAD1B-7F5B-453C-A6DD-F476B612A832}" destId="{5AA87D22-4145-4B53-8245-CA3590E85436}" srcOrd="0" destOrd="0" presId="urn:microsoft.com/office/officeart/2005/8/layout/hierarchy6"/>
    <dgm:cxn modelId="{BEF19E27-B3AF-4AC0-A013-9388AF3E49D0}" type="presOf" srcId="{96ADD0EB-F4EF-4AEC-8D6E-640D6565A7EF}" destId="{62A6471D-EAC1-4B82-8685-2982AC8FA416}" srcOrd="0" destOrd="0" presId="urn:microsoft.com/office/officeart/2005/8/layout/hierarchy6"/>
    <dgm:cxn modelId="{899C1728-9935-4916-9B60-1C37429317E7}" type="presOf" srcId="{0ACD85AE-BDB1-4508-8396-5F39EE5337D0}" destId="{8E4D3696-9F72-4C0A-97C8-0249DE9C0969}" srcOrd="0" destOrd="0" presId="urn:microsoft.com/office/officeart/2005/8/layout/hierarchy6"/>
    <dgm:cxn modelId="{A001482A-AF73-48C5-B069-7B4CFADADA18}" srcId="{6A232C1F-FFD9-460A-9019-6025C3EB4F2A}" destId="{1C2329DF-52BF-4FA4-AB0D-A2D4E15D8C9A}" srcOrd="0" destOrd="0" parTransId="{B473549D-0E9F-4624-9161-582C93307371}" sibTransId="{D6061A44-6F84-4425-A69F-2D69146ADE07}"/>
    <dgm:cxn modelId="{DEC2732C-599C-43DB-8512-BC5E3E727354}" srcId="{4D20CBB7-D06C-4616-811C-13555F5108F1}" destId="{B045F740-C354-444F-8A02-B51D68C499E9}" srcOrd="9" destOrd="0" parTransId="{78D86F75-4D4C-472E-805F-B978C920372B}" sibTransId="{69819F76-D359-4C88-B985-DDBB3035BE32}"/>
    <dgm:cxn modelId="{79B5002E-AD53-4BCE-8FBC-B784628A77B4}" type="presOf" srcId="{4DE8ECA2-C8B1-4CBB-B0EA-0AFB37A094B3}" destId="{94C776A7-9AD0-487C-B8AC-214F8A118959}" srcOrd="0" destOrd="0" presId="urn:microsoft.com/office/officeart/2005/8/layout/hierarchy6"/>
    <dgm:cxn modelId="{6AF64033-2790-40C6-96E4-94910E0BB1BF}" type="presOf" srcId="{6B86A2D2-9E36-4C62-B8D9-7AE6D742C021}" destId="{BE1E99BD-FC6F-4F8B-BF20-5D2E2C7E6BD2}" srcOrd="0" destOrd="0" presId="urn:microsoft.com/office/officeart/2005/8/layout/hierarchy6"/>
    <dgm:cxn modelId="{77000236-10C3-42AA-AC77-1C6CE1647D79}" type="presOf" srcId="{B473549D-0E9F-4624-9161-582C93307371}" destId="{68882AB0-B71B-4FDD-9953-8949797E7C32}" srcOrd="0" destOrd="0" presId="urn:microsoft.com/office/officeart/2005/8/layout/hierarchy6"/>
    <dgm:cxn modelId="{EFE13C3F-1A23-4841-873F-920EFDCFB34D}" type="presOf" srcId="{946AEFFC-7C67-4D55-8947-0E86631369BF}" destId="{8CA087C5-BAAB-42F7-831D-ECBA2F4D4C06}" srcOrd="0" destOrd="0" presId="urn:microsoft.com/office/officeart/2005/8/layout/hierarchy6"/>
    <dgm:cxn modelId="{CD960B5D-9CC9-49B3-9829-3100CE601601}" type="presOf" srcId="{32C6D9EE-54CD-4A54-B205-30FCBB074CA8}" destId="{559945D5-3035-4133-B299-EDEA67A00562}" srcOrd="0" destOrd="0" presId="urn:microsoft.com/office/officeart/2005/8/layout/hierarchy6"/>
    <dgm:cxn modelId="{79F26A5E-AEC4-47B9-B95D-68991AA19E25}" type="presOf" srcId="{5DB4145B-553F-4078-9A99-744F639476F7}" destId="{63247BED-89F0-4031-AA20-93C465A325CD}" srcOrd="0" destOrd="0" presId="urn:microsoft.com/office/officeart/2005/8/layout/hierarchy6"/>
    <dgm:cxn modelId="{89339B61-1D08-4162-8B0C-9484B6B2BE3D}" type="presOf" srcId="{87C1FDA6-D3BD-4E0B-B465-2C04A0DD6E57}" destId="{CAB081D3-6CAA-4D93-B5FB-1049719E66A2}" srcOrd="0" destOrd="0" presId="urn:microsoft.com/office/officeart/2005/8/layout/hierarchy6"/>
    <dgm:cxn modelId="{A6B67564-3E24-4CDD-A184-09BE88609DE1}" srcId="{C540722A-9597-4070-A0AA-4E672D1D76BF}" destId="{818EF00E-27FF-4FA5-9C01-C11A1754C5B5}" srcOrd="0" destOrd="0" parTransId="{946AEFFC-7C67-4D55-8947-0E86631369BF}" sibTransId="{F7A3B3C3-86ED-44CB-9F3C-FF8CF668C9C8}"/>
    <dgm:cxn modelId="{B1419D6A-F242-49BD-B448-F2F32F87236E}" type="presOf" srcId="{46835718-B76C-46BF-B999-B9AA86A77793}" destId="{81091BE0-28FE-4542-AFAC-EEF50AF092BA}" srcOrd="0" destOrd="0" presId="urn:microsoft.com/office/officeart/2005/8/layout/hierarchy6"/>
    <dgm:cxn modelId="{FA08EC6A-595E-46A6-ACAA-E03FD7247F04}" type="presOf" srcId="{B045F740-C354-444F-8A02-B51D68C499E9}" destId="{976EBEDF-520F-4AC7-AD16-54A23DAD0BC1}" srcOrd="0" destOrd="0" presId="urn:microsoft.com/office/officeart/2005/8/layout/hierarchy6"/>
    <dgm:cxn modelId="{3DDD104B-2ACB-46D4-8153-20E4D506CB2E}" srcId="{4D20CBB7-D06C-4616-811C-13555F5108F1}" destId="{7B23DACC-056E-4365-9E39-2BD5423CBF6B}" srcOrd="4" destOrd="0" parTransId="{6453191D-3CF0-4200-8704-BBB3441A076E}" sibTransId="{16557F23-7B92-4014-AF3F-2D898A4DC5BB}"/>
    <dgm:cxn modelId="{4D058E71-1433-4FCF-B551-6D06085E72BD}" srcId="{0ACD85AE-BDB1-4508-8396-5F39EE5337D0}" destId="{4D20CBB7-D06C-4616-811C-13555F5108F1}" srcOrd="0" destOrd="0" parTransId="{9225A540-DDC0-4452-BD99-2E9EE040A71E}" sibTransId="{8CC41F1A-5430-4B5A-8512-8AC0CDA3499F}"/>
    <dgm:cxn modelId="{3B500854-B0AB-4485-82D9-4F8B0297AE5D}" srcId="{7B23DACC-056E-4365-9E39-2BD5423CBF6B}" destId="{76BC066C-4BD9-484E-99A3-28868ACBEC89}" srcOrd="0" destOrd="0" parTransId="{6B86A2D2-9E36-4C62-B8D9-7AE6D742C021}" sibTransId="{8780DAE9-C359-4D63-8F93-E73B505AC1E1}"/>
    <dgm:cxn modelId="{F0302074-C2FF-4B10-889C-6D02117A7AED}" type="presOf" srcId="{A03A9C65-A2FE-42AF-BF36-A25505C69F35}" destId="{BC384134-BB4E-4FF1-91BC-0D7D42AFF0AB}" srcOrd="0" destOrd="0" presId="urn:microsoft.com/office/officeart/2005/8/layout/hierarchy6"/>
    <dgm:cxn modelId="{7EEFC954-D5D6-4FE5-B64A-A94535FDBA92}" srcId="{4D20CBB7-D06C-4616-811C-13555F5108F1}" destId="{C0350F93-43AB-412B-AAC9-7A21E1946A7C}" srcOrd="1" destOrd="0" parTransId="{36C39936-6A6E-4B33-B5B0-56A3B465BBAB}" sibTransId="{FA489B79-1C1D-4C2C-9F40-FCAD0C8C1B02}"/>
    <dgm:cxn modelId="{FDC54F55-7BE5-4E42-8D63-F91DF3CCE032}" type="presOf" srcId="{7B23DACC-056E-4365-9E39-2BD5423CBF6B}" destId="{016BDDD9-E6F6-4D57-931F-1CD40532EADF}" srcOrd="0" destOrd="0" presId="urn:microsoft.com/office/officeart/2005/8/layout/hierarchy6"/>
    <dgm:cxn modelId="{EFDC885A-6FD7-4430-B93E-298EB3424C74}" type="presOf" srcId="{36C39936-6A6E-4B33-B5B0-56A3B465BBAB}" destId="{21EE1A1D-55CF-42AC-8E74-E80704A295EA}" srcOrd="0" destOrd="0" presId="urn:microsoft.com/office/officeart/2005/8/layout/hierarchy6"/>
    <dgm:cxn modelId="{4386ED7A-43AE-4DE6-9D6D-CA9AE5337502}" type="presOf" srcId="{1C2329DF-52BF-4FA4-AB0D-A2D4E15D8C9A}" destId="{DB707587-8BBC-4190-81CB-DC82713EE67C}" srcOrd="0" destOrd="0" presId="urn:microsoft.com/office/officeart/2005/8/layout/hierarchy6"/>
    <dgm:cxn modelId="{F7F5E082-1A41-40A3-AEEB-BCC3E15176F7}" type="presOf" srcId="{1DF4683E-15D0-4B67-9B9B-ABF8CA9EB225}" destId="{CD47D883-EC19-4B24-BD81-8E5869E02A65}" srcOrd="0" destOrd="0" presId="urn:microsoft.com/office/officeart/2005/8/layout/hierarchy6"/>
    <dgm:cxn modelId="{84F1FC89-3DA0-4827-817A-B9C547EC3BF7}" type="presOf" srcId="{C540722A-9597-4070-A0AA-4E672D1D76BF}" destId="{95938ED8-E18B-4AA7-93D7-349DB58FE7E0}" srcOrd="0" destOrd="0" presId="urn:microsoft.com/office/officeart/2005/8/layout/hierarchy6"/>
    <dgm:cxn modelId="{C46F148B-1E56-4D4D-91B4-985A31D712E7}" type="presOf" srcId="{D5ADDB49-F7A7-4486-AF47-B29F3CF3C166}" destId="{2A8FA3B0-6170-41CA-82B7-B5BD545E47CD}" srcOrd="0" destOrd="0" presId="urn:microsoft.com/office/officeart/2005/8/layout/hierarchy6"/>
    <dgm:cxn modelId="{36F8368B-7802-4E6F-B160-C84E04F94F33}" srcId="{A03A9C65-A2FE-42AF-BF36-A25505C69F35}" destId="{96ADD0EB-F4EF-4AEC-8D6E-640D6565A7EF}" srcOrd="0" destOrd="0" parTransId="{0908CC7E-2B9B-45E2-A529-B3E162464499}" sibTransId="{3E7CB3E8-447A-4530-8BBC-445D798BD0D5}"/>
    <dgm:cxn modelId="{03DCC98D-8938-4837-9565-B68EF748CB4A}" type="presOf" srcId="{8F721998-1A1C-4155-882E-4B96A8DCEE84}" destId="{AD1600D1-D612-445B-B255-E1EC0F4BF2E9}" srcOrd="0" destOrd="0" presId="urn:microsoft.com/office/officeart/2005/8/layout/hierarchy6"/>
    <dgm:cxn modelId="{413A9B8F-108E-403B-B8D4-B7012FB5905E}" type="presOf" srcId="{76BC066C-4BD9-484E-99A3-28868ACBEC89}" destId="{FC064C4E-FC1B-4339-9908-5923FBA65B8A}" srcOrd="0" destOrd="0" presId="urn:microsoft.com/office/officeart/2005/8/layout/hierarchy6"/>
    <dgm:cxn modelId="{5D0B6790-6EA1-4991-B5B9-0BAFFE0C8AB7}" srcId="{4D20CBB7-D06C-4616-811C-13555F5108F1}" destId="{2555C81A-1C2E-4794-B8AB-5A71C4C28384}" srcOrd="7" destOrd="0" parTransId="{7C15D7DD-5E15-4CCE-9560-47C739CC80FC}" sibTransId="{91CC1643-B561-47C6-94A2-7D232C0BDA81}"/>
    <dgm:cxn modelId="{849B8294-0F54-4A11-9941-E7F4C20E498F}" srcId="{DCF45DD8-1849-4C4C-8A73-72D4435D7E10}" destId="{463CD7BB-4708-4EDE-992C-C4BEE7D731C8}" srcOrd="0" destOrd="0" parTransId="{72B98F97-A3EB-4685-A0E9-4B64D987B52F}" sibTransId="{9E6013C5-47CB-461F-B732-CB07FD4E974F}"/>
    <dgm:cxn modelId="{95AD5595-5FF9-4BFE-90EF-7B9EFBB55AF1}" type="presOf" srcId="{4D20CBB7-D06C-4616-811C-13555F5108F1}" destId="{909639A2-81F0-43B0-A0CF-B3AA31A52281}" srcOrd="0" destOrd="0" presId="urn:microsoft.com/office/officeart/2005/8/layout/hierarchy6"/>
    <dgm:cxn modelId="{6328409F-9716-480F-B06D-927357330BBD}" type="presOf" srcId="{C505AD89-E6D1-438F-BB89-CC5C1FF81420}" destId="{394C40A5-EF2F-45F0-945D-A29570EC0A64}" srcOrd="0" destOrd="0" presId="urn:microsoft.com/office/officeart/2005/8/layout/hierarchy6"/>
    <dgm:cxn modelId="{B98539A1-122E-4D88-8468-2CF322AFA58B}" srcId="{B045F740-C354-444F-8A02-B51D68C499E9}" destId="{87C1FDA6-D3BD-4E0B-B465-2C04A0DD6E57}" srcOrd="0" destOrd="0" parTransId="{6C13B3F3-2EC3-47F6-87FC-3458CCD1C621}" sibTransId="{C35542D8-91F7-4EBB-B9E2-FF65C2DAF89D}"/>
    <dgm:cxn modelId="{911AC1A2-FEE1-45EC-96DC-0905BEBB1E90}" srcId="{C0350F93-43AB-412B-AAC9-7A21E1946A7C}" destId="{46835718-B76C-46BF-B999-B9AA86A77793}" srcOrd="0" destOrd="0" parTransId="{92A219C7-9B47-44DE-A126-EB2BC8E0C094}" sibTransId="{26720665-E235-4C96-9671-502A5659CC70}"/>
    <dgm:cxn modelId="{153233A9-FCAF-40BD-923A-F82BD40FAD05}" type="presOf" srcId="{641AB135-1651-4F35-99DB-CA3663CA2C5C}" destId="{1DF19147-06C0-42E7-BBF6-361330C9A37D}" srcOrd="0" destOrd="0" presId="urn:microsoft.com/office/officeart/2005/8/layout/hierarchy6"/>
    <dgm:cxn modelId="{F4A216AC-DF51-46EC-B4CF-99287D50897E}" type="presOf" srcId="{FA74324D-F4CC-42AF-8152-E7E000E19353}" destId="{14E0EC57-D6FE-4A6E-A3F0-814AAFA17E26}" srcOrd="0" destOrd="0" presId="urn:microsoft.com/office/officeart/2005/8/layout/hierarchy6"/>
    <dgm:cxn modelId="{8F3567B7-07C7-447A-B432-9DC9F188189F}" type="presOf" srcId="{72B98F97-A3EB-4685-A0E9-4B64D987B52F}" destId="{F5D3FA7B-85AC-4464-BB23-15BB168C68A6}" srcOrd="0" destOrd="0" presId="urn:microsoft.com/office/officeart/2005/8/layout/hierarchy6"/>
    <dgm:cxn modelId="{8FA810B9-F075-4838-82B2-177BE243EE66}" type="presOf" srcId="{7938C5EA-93A8-461C-85AA-C81AD7FDB4A3}" destId="{03FB0B97-BBE5-49BC-807F-2120CB7EC3D9}" srcOrd="0" destOrd="0" presId="urn:microsoft.com/office/officeart/2005/8/layout/hierarchy6"/>
    <dgm:cxn modelId="{55D57EB9-B7CC-441B-944B-CEEF7C1E7081}" type="presOf" srcId="{DCF45DD8-1849-4C4C-8A73-72D4435D7E10}" destId="{C7AAE39F-2141-46DB-969F-5F932C752583}" srcOrd="0" destOrd="0" presId="urn:microsoft.com/office/officeart/2005/8/layout/hierarchy6"/>
    <dgm:cxn modelId="{39FDB8BD-3D63-4767-BBBD-FBA89942062F}" type="presOf" srcId="{92A219C7-9B47-44DE-A126-EB2BC8E0C094}" destId="{CF208447-2275-4ADF-91F1-EF6CD1185A31}" srcOrd="0" destOrd="0" presId="urn:microsoft.com/office/officeart/2005/8/layout/hierarchy6"/>
    <dgm:cxn modelId="{B4A90CC0-F589-4A2F-B7C5-D3C9991EC49F}" type="presOf" srcId="{6453191D-3CF0-4200-8704-BBB3441A076E}" destId="{C5692F24-C5FB-49FA-9840-5FBE91C0CCBC}" srcOrd="0" destOrd="0" presId="urn:microsoft.com/office/officeart/2005/8/layout/hierarchy6"/>
    <dgm:cxn modelId="{0FEF41C3-61ED-409C-B10E-C02B7DB15C7A}" type="presOf" srcId="{2555C81A-1C2E-4794-B8AB-5A71C4C28384}" destId="{5E1DA215-C035-4F1B-BFAD-746769482211}" srcOrd="0" destOrd="0" presId="urn:microsoft.com/office/officeart/2005/8/layout/hierarchy6"/>
    <dgm:cxn modelId="{906E83C3-A5AD-4534-BC72-ACBADEFA646E}" srcId="{4D20CBB7-D06C-4616-811C-13555F5108F1}" destId="{6A232C1F-FFD9-460A-9019-6025C3EB4F2A}" srcOrd="5" destOrd="0" parTransId="{FA74324D-F4CC-42AF-8152-E7E000E19353}" sibTransId="{77C14E36-F26F-427D-B2BF-5D6EBCEE837A}"/>
    <dgm:cxn modelId="{CC68CACC-AEA3-4CE7-95F1-2E3F0C82BB0A}" srcId="{2555C81A-1C2E-4794-B8AB-5A71C4C28384}" destId="{4DE8ECA2-C8B1-4CBB-B0EA-0AFB37A094B3}" srcOrd="1" destOrd="0" parTransId="{6E646BC2-7898-4D5E-9FCF-F2EF93AAE910}" sibTransId="{BBEB18C2-9C76-43CF-A20A-FF6CB39545D7}"/>
    <dgm:cxn modelId="{05EA79CE-F149-4E14-8F85-0D1D916C5B42}" type="presOf" srcId="{6A232C1F-FFD9-460A-9019-6025C3EB4F2A}" destId="{AF78211E-C214-4D8E-9563-ED9DAC9C4ED4}" srcOrd="0" destOrd="0" presId="urn:microsoft.com/office/officeart/2005/8/layout/hierarchy6"/>
    <dgm:cxn modelId="{7DFEC8D1-C041-4F0E-8A24-69E3B0D7932F}" srcId="{4D20CBB7-D06C-4616-811C-13555F5108F1}" destId="{C505AD89-E6D1-438F-BB89-CC5C1FF81420}" srcOrd="2" destOrd="0" parTransId="{1DF4683E-15D0-4B67-9B9B-ABF8CA9EB225}" sibTransId="{90241841-772E-4197-B71E-E7340440E606}"/>
    <dgm:cxn modelId="{FFF726D2-A9E8-4379-9A89-0247B8158FCD}" type="presOf" srcId="{81322498-9336-4A9C-9B24-DDA5F83E6EB5}" destId="{35A28C93-047F-44FB-B75E-311B86DF504C}" srcOrd="0" destOrd="0" presId="urn:microsoft.com/office/officeart/2005/8/layout/hierarchy6"/>
    <dgm:cxn modelId="{EC0036D3-93A1-4F72-A35D-13EAED0F89C2}" type="presOf" srcId="{463CD7BB-4708-4EDE-992C-C4BEE7D731C8}" destId="{F61D7ECA-CC75-412C-907D-1BFA4AF51F6A}" srcOrd="0" destOrd="0" presId="urn:microsoft.com/office/officeart/2005/8/layout/hierarchy6"/>
    <dgm:cxn modelId="{EFC7AAD8-AAF8-49E3-B345-4E400F06D206}" type="presOf" srcId="{69442BCB-3C5D-4A95-BF79-43E4C59F477B}" destId="{78C48DE8-833D-417D-95C4-8E9A1F1317BD}" srcOrd="0" destOrd="0" presId="urn:microsoft.com/office/officeart/2005/8/layout/hierarchy6"/>
    <dgm:cxn modelId="{4F2AAEDD-CDF9-4757-9288-E7B9DF5FD44B}" type="presOf" srcId="{818EF00E-27FF-4FA5-9C01-C11A1754C5B5}" destId="{09B0F3E3-4A05-41A5-8A1B-925A0B1F0C8D}" srcOrd="0" destOrd="0" presId="urn:microsoft.com/office/officeart/2005/8/layout/hierarchy6"/>
    <dgm:cxn modelId="{8F23B6DE-8464-47E3-B3BA-83AAF00EB4E8}" srcId="{BE819455-3EA7-4A58-BB52-AEDF38446719}" destId="{3F5EB603-06D4-4932-992F-F344E2C560E6}" srcOrd="0" destOrd="0" parTransId="{898EAD1B-7F5B-453C-A6DD-F476B612A832}" sibTransId="{04F31960-96AE-4624-AB1C-9069D594DAE7}"/>
    <dgm:cxn modelId="{74174EE3-4380-45D9-9EDA-E00BC688CC29}" type="presOf" srcId="{6E646BC2-7898-4D5E-9FCF-F2EF93AAE910}" destId="{89DBF2A0-7610-4688-92FE-47237E9B7062}" srcOrd="0" destOrd="0" presId="urn:microsoft.com/office/officeart/2005/8/layout/hierarchy6"/>
    <dgm:cxn modelId="{D546E5E3-8B20-4A19-B984-BA807F47FE89}" srcId="{4D20CBB7-D06C-4616-811C-13555F5108F1}" destId="{C540722A-9597-4070-A0AA-4E672D1D76BF}" srcOrd="0" destOrd="0" parTransId="{641AB135-1651-4F35-99DB-CA3663CA2C5C}" sibTransId="{DC42CCA2-AF9D-434B-8562-CC1B06C89E56}"/>
    <dgm:cxn modelId="{ACBF73E4-4844-4D84-8299-AA1E7BF7DD4E}" type="presOf" srcId="{0908CC7E-2B9B-45E2-A529-B3E162464499}" destId="{F483A90F-1202-4103-BD41-7FCDA1DBA6A3}" srcOrd="0" destOrd="0" presId="urn:microsoft.com/office/officeart/2005/8/layout/hierarchy6"/>
    <dgm:cxn modelId="{F7D043EB-CDB1-456E-AEEB-09197CDB0EE9}" type="presOf" srcId="{7C15D7DD-5E15-4CCE-9560-47C739CC80FC}" destId="{2AB310D1-9F31-4AE6-ACCD-1D7908467D53}" srcOrd="0" destOrd="0" presId="urn:microsoft.com/office/officeart/2005/8/layout/hierarchy6"/>
    <dgm:cxn modelId="{60FD7EEB-2DD0-48C9-93C7-0A6FB9044649}" srcId="{4D20CBB7-D06C-4616-811C-13555F5108F1}" destId="{A03A9C65-A2FE-42AF-BF36-A25505C69F35}" srcOrd="3" destOrd="0" parTransId="{81322498-9336-4A9C-9B24-DDA5F83E6EB5}" sibTransId="{7B7A4A23-1E52-4C05-99E1-971668EEACFA}"/>
    <dgm:cxn modelId="{115E36F3-9A04-4695-8A69-F0787F17385B}" srcId="{2555C81A-1C2E-4794-B8AB-5A71C4C28384}" destId="{5DB4145B-553F-4078-9A99-744F639476F7}" srcOrd="0" destOrd="0" parTransId="{D5ADDB49-F7A7-4486-AF47-B29F3CF3C166}" sibTransId="{0C797DE5-2CD8-49C4-8774-1C3DC0ED568D}"/>
    <dgm:cxn modelId="{CCA043F4-C988-4D83-ACAA-CE22D756EB23}" type="presOf" srcId="{C0350F93-43AB-412B-AAC9-7A21E1946A7C}" destId="{3CB325EF-F9FD-44D7-8EA8-1FE33A4D1642}" srcOrd="0" destOrd="0" presId="urn:microsoft.com/office/officeart/2005/8/layout/hierarchy6"/>
    <dgm:cxn modelId="{05BBC56E-4496-40AA-9C3D-80AF05ECC0E2}" type="presParOf" srcId="{8E4D3696-9F72-4C0A-97C8-0249DE9C0969}" destId="{62729D9D-916E-40EC-BAC5-0E1E5BC182C8}" srcOrd="0" destOrd="0" presId="urn:microsoft.com/office/officeart/2005/8/layout/hierarchy6"/>
    <dgm:cxn modelId="{FF51611C-62DB-47C0-95F5-158F217796AD}" type="presParOf" srcId="{62729D9D-916E-40EC-BAC5-0E1E5BC182C8}" destId="{3A3C13FD-FCDF-43AF-84FC-8992C96BCEB5}" srcOrd="0" destOrd="0" presId="urn:microsoft.com/office/officeart/2005/8/layout/hierarchy6"/>
    <dgm:cxn modelId="{BD6D1C02-523F-41A6-ADFF-56E0031805EE}" type="presParOf" srcId="{3A3C13FD-FCDF-43AF-84FC-8992C96BCEB5}" destId="{4A34F249-4D19-49B5-BBC6-CF58E207130C}" srcOrd="0" destOrd="0" presId="urn:microsoft.com/office/officeart/2005/8/layout/hierarchy6"/>
    <dgm:cxn modelId="{916D9286-9D1A-4FB7-9D00-22A45403F29F}" type="presParOf" srcId="{4A34F249-4D19-49B5-BBC6-CF58E207130C}" destId="{909639A2-81F0-43B0-A0CF-B3AA31A52281}" srcOrd="0" destOrd="0" presId="urn:microsoft.com/office/officeart/2005/8/layout/hierarchy6"/>
    <dgm:cxn modelId="{A4229132-CA05-4E71-92A8-5406EAB92660}" type="presParOf" srcId="{4A34F249-4D19-49B5-BBC6-CF58E207130C}" destId="{B523704D-DFB7-49F7-BA07-CCF3ACBEC8F3}" srcOrd="1" destOrd="0" presId="urn:microsoft.com/office/officeart/2005/8/layout/hierarchy6"/>
    <dgm:cxn modelId="{380F6C83-96C4-4401-B20B-C432A58EA4ED}" type="presParOf" srcId="{B523704D-DFB7-49F7-BA07-CCF3ACBEC8F3}" destId="{1DF19147-06C0-42E7-BBF6-361330C9A37D}" srcOrd="0" destOrd="0" presId="urn:microsoft.com/office/officeart/2005/8/layout/hierarchy6"/>
    <dgm:cxn modelId="{0CA52EB4-CCCC-455D-B8EE-064CF3659ED2}" type="presParOf" srcId="{B523704D-DFB7-49F7-BA07-CCF3ACBEC8F3}" destId="{30BA064A-536A-4F63-907B-6DE7AC2722A5}" srcOrd="1" destOrd="0" presId="urn:microsoft.com/office/officeart/2005/8/layout/hierarchy6"/>
    <dgm:cxn modelId="{B71310A4-463C-44E4-9857-0F620D5E7284}" type="presParOf" srcId="{30BA064A-536A-4F63-907B-6DE7AC2722A5}" destId="{95938ED8-E18B-4AA7-93D7-349DB58FE7E0}" srcOrd="0" destOrd="0" presId="urn:microsoft.com/office/officeart/2005/8/layout/hierarchy6"/>
    <dgm:cxn modelId="{1A1ED0C1-4944-4448-B220-90E96BBF79E7}" type="presParOf" srcId="{30BA064A-536A-4F63-907B-6DE7AC2722A5}" destId="{4FC691AA-9BD0-4A3D-9DF8-F282E263BABD}" srcOrd="1" destOrd="0" presId="urn:microsoft.com/office/officeart/2005/8/layout/hierarchy6"/>
    <dgm:cxn modelId="{4D037682-E10F-435A-A3BD-BF2086A20425}" type="presParOf" srcId="{4FC691AA-9BD0-4A3D-9DF8-F282E263BABD}" destId="{8CA087C5-BAAB-42F7-831D-ECBA2F4D4C06}" srcOrd="0" destOrd="0" presId="urn:microsoft.com/office/officeart/2005/8/layout/hierarchy6"/>
    <dgm:cxn modelId="{B5704C7F-CA3B-4208-8AC4-FDF5F99AA643}" type="presParOf" srcId="{4FC691AA-9BD0-4A3D-9DF8-F282E263BABD}" destId="{ACCD74DD-C138-4B4E-A7F2-C4C3A2D19F2D}" srcOrd="1" destOrd="0" presId="urn:microsoft.com/office/officeart/2005/8/layout/hierarchy6"/>
    <dgm:cxn modelId="{4C88EEFE-5DE0-4BFF-B845-533CA5B1E375}" type="presParOf" srcId="{ACCD74DD-C138-4B4E-A7F2-C4C3A2D19F2D}" destId="{09B0F3E3-4A05-41A5-8A1B-925A0B1F0C8D}" srcOrd="0" destOrd="0" presId="urn:microsoft.com/office/officeart/2005/8/layout/hierarchy6"/>
    <dgm:cxn modelId="{236FE355-4126-43BF-AE0C-EA38F266AF63}" type="presParOf" srcId="{ACCD74DD-C138-4B4E-A7F2-C4C3A2D19F2D}" destId="{9D4F7B66-716B-488C-B109-4088CA61EA0B}" srcOrd="1" destOrd="0" presId="urn:microsoft.com/office/officeart/2005/8/layout/hierarchy6"/>
    <dgm:cxn modelId="{EED458B0-2C57-4235-B074-AA5217B58A04}" type="presParOf" srcId="{B523704D-DFB7-49F7-BA07-CCF3ACBEC8F3}" destId="{21EE1A1D-55CF-42AC-8E74-E80704A295EA}" srcOrd="2" destOrd="0" presId="urn:microsoft.com/office/officeart/2005/8/layout/hierarchy6"/>
    <dgm:cxn modelId="{392CCD9C-738E-4B17-9ADD-AD113BFA77E0}" type="presParOf" srcId="{B523704D-DFB7-49F7-BA07-CCF3ACBEC8F3}" destId="{50C44677-9BFC-4399-8760-D00F2E03F054}" srcOrd="3" destOrd="0" presId="urn:microsoft.com/office/officeart/2005/8/layout/hierarchy6"/>
    <dgm:cxn modelId="{FA005786-47E1-4597-B659-8373FE9242DF}" type="presParOf" srcId="{50C44677-9BFC-4399-8760-D00F2E03F054}" destId="{3CB325EF-F9FD-44D7-8EA8-1FE33A4D1642}" srcOrd="0" destOrd="0" presId="urn:microsoft.com/office/officeart/2005/8/layout/hierarchy6"/>
    <dgm:cxn modelId="{6F686672-6D0D-456C-B634-4D80ED40310B}" type="presParOf" srcId="{50C44677-9BFC-4399-8760-D00F2E03F054}" destId="{F7BD186B-606A-48CC-8E5B-CF6F941A541D}" srcOrd="1" destOrd="0" presId="urn:microsoft.com/office/officeart/2005/8/layout/hierarchy6"/>
    <dgm:cxn modelId="{77C57074-7744-4F5A-8996-F7A1BFEE8C55}" type="presParOf" srcId="{F7BD186B-606A-48CC-8E5B-CF6F941A541D}" destId="{CF208447-2275-4ADF-91F1-EF6CD1185A31}" srcOrd="0" destOrd="0" presId="urn:microsoft.com/office/officeart/2005/8/layout/hierarchy6"/>
    <dgm:cxn modelId="{D9567793-782C-403B-AF39-1127108F87DE}" type="presParOf" srcId="{F7BD186B-606A-48CC-8E5B-CF6F941A541D}" destId="{CA23BED3-0EB9-4D9F-96C0-9DFA595C1B88}" srcOrd="1" destOrd="0" presId="urn:microsoft.com/office/officeart/2005/8/layout/hierarchy6"/>
    <dgm:cxn modelId="{58A4E152-851F-44D0-AE65-6BEAF2B6E620}" type="presParOf" srcId="{CA23BED3-0EB9-4D9F-96C0-9DFA595C1B88}" destId="{81091BE0-28FE-4542-AFAC-EEF50AF092BA}" srcOrd="0" destOrd="0" presId="urn:microsoft.com/office/officeart/2005/8/layout/hierarchy6"/>
    <dgm:cxn modelId="{F6FEA55E-22B1-4E4F-9DAA-2BA0C0249147}" type="presParOf" srcId="{CA23BED3-0EB9-4D9F-96C0-9DFA595C1B88}" destId="{C902D2F3-C71C-42FB-8E7A-7709F03E8F96}" srcOrd="1" destOrd="0" presId="urn:microsoft.com/office/officeart/2005/8/layout/hierarchy6"/>
    <dgm:cxn modelId="{1C86DF0B-BA50-4179-81A9-86EA2EDA3308}" type="presParOf" srcId="{B523704D-DFB7-49F7-BA07-CCF3ACBEC8F3}" destId="{CD47D883-EC19-4B24-BD81-8E5869E02A65}" srcOrd="4" destOrd="0" presId="urn:microsoft.com/office/officeart/2005/8/layout/hierarchy6"/>
    <dgm:cxn modelId="{F8AF218F-4F9E-4DBC-BFC9-E7DD2C2A11D5}" type="presParOf" srcId="{B523704D-DFB7-49F7-BA07-CCF3ACBEC8F3}" destId="{2EE535F0-F8CF-45EF-8249-70102A1D5B82}" srcOrd="5" destOrd="0" presId="urn:microsoft.com/office/officeart/2005/8/layout/hierarchy6"/>
    <dgm:cxn modelId="{558FE031-CB9A-47CD-875B-4AACF48BD09D}" type="presParOf" srcId="{2EE535F0-F8CF-45EF-8249-70102A1D5B82}" destId="{394C40A5-EF2F-45F0-945D-A29570EC0A64}" srcOrd="0" destOrd="0" presId="urn:microsoft.com/office/officeart/2005/8/layout/hierarchy6"/>
    <dgm:cxn modelId="{D09C3855-6DD4-4BAC-A423-874F3EB77F62}" type="presParOf" srcId="{2EE535F0-F8CF-45EF-8249-70102A1D5B82}" destId="{7F44B642-4C42-4424-B934-CB4AA7B604B4}" srcOrd="1" destOrd="0" presId="urn:microsoft.com/office/officeart/2005/8/layout/hierarchy6"/>
    <dgm:cxn modelId="{C9B689E6-0012-4E82-9AD7-6F5630A9B8A7}" type="presParOf" srcId="{7F44B642-4C42-4424-B934-CB4AA7B604B4}" destId="{AD1600D1-D612-445B-B255-E1EC0F4BF2E9}" srcOrd="0" destOrd="0" presId="urn:microsoft.com/office/officeart/2005/8/layout/hierarchy6"/>
    <dgm:cxn modelId="{2B106F9F-9B37-45A5-B288-701B10687928}" type="presParOf" srcId="{7F44B642-4C42-4424-B934-CB4AA7B604B4}" destId="{401139E9-8716-4C0B-B4BF-7C967A5CF198}" srcOrd="1" destOrd="0" presId="urn:microsoft.com/office/officeart/2005/8/layout/hierarchy6"/>
    <dgm:cxn modelId="{1BDE80F3-0944-4286-9D25-B08D6C9F4F6A}" type="presParOf" srcId="{401139E9-8716-4C0B-B4BF-7C967A5CF198}" destId="{03FB0B97-BBE5-49BC-807F-2120CB7EC3D9}" srcOrd="0" destOrd="0" presId="urn:microsoft.com/office/officeart/2005/8/layout/hierarchy6"/>
    <dgm:cxn modelId="{6137B418-C674-4571-BEDC-2B0A3F4B1868}" type="presParOf" srcId="{401139E9-8716-4C0B-B4BF-7C967A5CF198}" destId="{CDAC251E-6323-4CBD-9461-06DD099D878C}" srcOrd="1" destOrd="0" presId="urn:microsoft.com/office/officeart/2005/8/layout/hierarchy6"/>
    <dgm:cxn modelId="{C2DD4D15-9E06-4F14-8DDC-A9610EC08F69}" type="presParOf" srcId="{B523704D-DFB7-49F7-BA07-CCF3ACBEC8F3}" destId="{35A28C93-047F-44FB-B75E-311B86DF504C}" srcOrd="6" destOrd="0" presId="urn:microsoft.com/office/officeart/2005/8/layout/hierarchy6"/>
    <dgm:cxn modelId="{536EED11-35A9-474C-ADE8-3B13DA8BF5FE}" type="presParOf" srcId="{B523704D-DFB7-49F7-BA07-CCF3ACBEC8F3}" destId="{1465E273-702C-4764-BFC3-B0A0FD05B87B}" srcOrd="7" destOrd="0" presId="urn:microsoft.com/office/officeart/2005/8/layout/hierarchy6"/>
    <dgm:cxn modelId="{CE647E23-ABC7-44CC-8AA1-9A2856582C9F}" type="presParOf" srcId="{1465E273-702C-4764-BFC3-B0A0FD05B87B}" destId="{BC384134-BB4E-4FF1-91BC-0D7D42AFF0AB}" srcOrd="0" destOrd="0" presId="urn:microsoft.com/office/officeart/2005/8/layout/hierarchy6"/>
    <dgm:cxn modelId="{22E86F93-F512-432C-9F52-678C437E2A76}" type="presParOf" srcId="{1465E273-702C-4764-BFC3-B0A0FD05B87B}" destId="{803A11B4-FEDC-4E57-A275-DC39F311D2BA}" srcOrd="1" destOrd="0" presId="urn:microsoft.com/office/officeart/2005/8/layout/hierarchy6"/>
    <dgm:cxn modelId="{04F1F40A-D713-44A6-A3CC-C549D2C307E5}" type="presParOf" srcId="{803A11B4-FEDC-4E57-A275-DC39F311D2BA}" destId="{F483A90F-1202-4103-BD41-7FCDA1DBA6A3}" srcOrd="0" destOrd="0" presId="urn:microsoft.com/office/officeart/2005/8/layout/hierarchy6"/>
    <dgm:cxn modelId="{1CD62309-0194-4676-9E5F-8E2924918467}" type="presParOf" srcId="{803A11B4-FEDC-4E57-A275-DC39F311D2BA}" destId="{2F1C26D5-D02F-4DCD-A30A-A653DB5A0C2A}" srcOrd="1" destOrd="0" presId="urn:microsoft.com/office/officeart/2005/8/layout/hierarchy6"/>
    <dgm:cxn modelId="{475EFB7C-41C0-48C9-929D-8AB6ACE1D0A0}" type="presParOf" srcId="{2F1C26D5-D02F-4DCD-A30A-A653DB5A0C2A}" destId="{62A6471D-EAC1-4B82-8685-2982AC8FA416}" srcOrd="0" destOrd="0" presId="urn:microsoft.com/office/officeart/2005/8/layout/hierarchy6"/>
    <dgm:cxn modelId="{9F46FEDD-A492-4DBF-A48C-11F3063901C9}" type="presParOf" srcId="{2F1C26D5-D02F-4DCD-A30A-A653DB5A0C2A}" destId="{D57610E8-6E77-475E-BB47-58DB8D78E8A1}" srcOrd="1" destOrd="0" presId="urn:microsoft.com/office/officeart/2005/8/layout/hierarchy6"/>
    <dgm:cxn modelId="{92886DAF-CFB7-427F-90C9-10CADD6F4D78}" type="presParOf" srcId="{B523704D-DFB7-49F7-BA07-CCF3ACBEC8F3}" destId="{C5692F24-C5FB-49FA-9840-5FBE91C0CCBC}" srcOrd="8" destOrd="0" presId="urn:microsoft.com/office/officeart/2005/8/layout/hierarchy6"/>
    <dgm:cxn modelId="{FA1BBDF6-2396-406F-9072-C2819DD1A294}" type="presParOf" srcId="{B523704D-DFB7-49F7-BA07-CCF3ACBEC8F3}" destId="{67B9CDCD-7A2E-4A9A-8655-48D36C0EDCC5}" srcOrd="9" destOrd="0" presId="urn:microsoft.com/office/officeart/2005/8/layout/hierarchy6"/>
    <dgm:cxn modelId="{E59DE5C6-0FC9-4A86-80D5-A1502E86EC3D}" type="presParOf" srcId="{67B9CDCD-7A2E-4A9A-8655-48D36C0EDCC5}" destId="{016BDDD9-E6F6-4D57-931F-1CD40532EADF}" srcOrd="0" destOrd="0" presId="urn:microsoft.com/office/officeart/2005/8/layout/hierarchy6"/>
    <dgm:cxn modelId="{896AFCCC-7B74-4FA6-9692-118F46173CF1}" type="presParOf" srcId="{67B9CDCD-7A2E-4A9A-8655-48D36C0EDCC5}" destId="{FB1CA686-8E90-4803-A898-5F68BED25BFF}" srcOrd="1" destOrd="0" presId="urn:microsoft.com/office/officeart/2005/8/layout/hierarchy6"/>
    <dgm:cxn modelId="{C9F22A65-3DEB-4EC6-AF45-6C5A39B8C277}" type="presParOf" srcId="{FB1CA686-8E90-4803-A898-5F68BED25BFF}" destId="{BE1E99BD-FC6F-4F8B-BF20-5D2E2C7E6BD2}" srcOrd="0" destOrd="0" presId="urn:microsoft.com/office/officeart/2005/8/layout/hierarchy6"/>
    <dgm:cxn modelId="{51FFF12F-E591-4438-85AE-5DF59193DE11}" type="presParOf" srcId="{FB1CA686-8E90-4803-A898-5F68BED25BFF}" destId="{6D735259-C82A-4F3F-9E43-4146723949CB}" srcOrd="1" destOrd="0" presId="urn:microsoft.com/office/officeart/2005/8/layout/hierarchy6"/>
    <dgm:cxn modelId="{932F1C9F-7F90-4428-BD20-482653C83066}" type="presParOf" srcId="{6D735259-C82A-4F3F-9E43-4146723949CB}" destId="{FC064C4E-FC1B-4339-9908-5923FBA65B8A}" srcOrd="0" destOrd="0" presId="urn:microsoft.com/office/officeart/2005/8/layout/hierarchy6"/>
    <dgm:cxn modelId="{B3CB7ADF-921E-436E-9E6A-0683FE32C1E1}" type="presParOf" srcId="{6D735259-C82A-4F3F-9E43-4146723949CB}" destId="{C7E377DA-E259-4309-9748-6D34D5B3C6AC}" srcOrd="1" destOrd="0" presId="urn:microsoft.com/office/officeart/2005/8/layout/hierarchy6"/>
    <dgm:cxn modelId="{26FEB969-6DB5-4A7E-8823-B8B044893073}" type="presParOf" srcId="{B523704D-DFB7-49F7-BA07-CCF3ACBEC8F3}" destId="{14E0EC57-D6FE-4A6E-A3F0-814AAFA17E26}" srcOrd="10" destOrd="0" presId="urn:microsoft.com/office/officeart/2005/8/layout/hierarchy6"/>
    <dgm:cxn modelId="{FCEDFECE-AD45-42F8-B631-EEEB4F373ADE}" type="presParOf" srcId="{B523704D-DFB7-49F7-BA07-CCF3ACBEC8F3}" destId="{B1C49180-EFEF-41DC-8F42-48D2C88860FC}" srcOrd="11" destOrd="0" presId="urn:microsoft.com/office/officeart/2005/8/layout/hierarchy6"/>
    <dgm:cxn modelId="{070C8EDB-35FF-4EB0-A00A-0D63A0833D77}" type="presParOf" srcId="{B1C49180-EFEF-41DC-8F42-48D2C88860FC}" destId="{AF78211E-C214-4D8E-9563-ED9DAC9C4ED4}" srcOrd="0" destOrd="0" presId="urn:microsoft.com/office/officeart/2005/8/layout/hierarchy6"/>
    <dgm:cxn modelId="{4B363995-BDAC-4B80-AE3F-80D99A30FC56}" type="presParOf" srcId="{B1C49180-EFEF-41DC-8F42-48D2C88860FC}" destId="{4B82AFF4-2C9F-4E83-A923-1D81361BF32D}" srcOrd="1" destOrd="0" presId="urn:microsoft.com/office/officeart/2005/8/layout/hierarchy6"/>
    <dgm:cxn modelId="{36C69D5B-DD20-46AC-AD23-2C8C858C3B41}" type="presParOf" srcId="{4B82AFF4-2C9F-4E83-A923-1D81361BF32D}" destId="{68882AB0-B71B-4FDD-9953-8949797E7C32}" srcOrd="0" destOrd="0" presId="urn:microsoft.com/office/officeart/2005/8/layout/hierarchy6"/>
    <dgm:cxn modelId="{EDB3A442-7DFE-4A86-9A94-171BD9C97CD8}" type="presParOf" srcId="{4B82AFF4-2C9F-4E83-A923-1D81361BF32D}" destId="{860853A9-5A92-4F9B-AD0A-4F73ED79253F}" srcOrd="1" destOrd="0" presId="urn:microsoft.com/office/officeart/2005/8/layout/hierarchy6"/>
    <dgm:cxn modelId="{82ED2B2E-4A7F-4D16-A641-6EA7FAA80BF2}" type="presParOf" srcId="{860853A9-5A92-4F9B-AD0A-4F73ED79253F}" destId="{DB707587-8BBC-4190-81CB-DC82713EE67C}" srcOrd="0" destOrd="0" presId="urn:microsoft.com/office/officeart/2005/8/layout/hierarchy6"/>
    <dgm:cxn modelId="{3394EDC8-E626-4E2E-86A3-8321DCBE5AE1}" type="presParOf" srcId="{860853A9-5A92-4F9B-AD0A-4F73ED79253F}" destId="{5CAFE90B-6E5D-485C-9259-CFE132686323}" srcOrd="1" destOrd="0" presId="urn:microsoft.com/office/officeart/2005/8/layout/hierarchy6"/>
    <dgm:cxn modelId="{A88F2AD3-AB49-474F-8707-90174930C79C}" type="presParOf" srcId="{B523704D-DFB7-49F7-BA07-CCF3ACBEC8F3}" destId="{559945D5-3035-4133-B299-EDEA67A00562}" srcOrd="12" destOrd="0" presId="urn:microsoft.com/office/officeart/2005/8/layout/hierarchy6"/>
    <dgm:cxn modelId="{B73764C0-9220-4604-9C73-41F6BF0AB022}" type="presParOf" srcId="{B523704D-DFB7-49F7-BA07-CCF3ACBEC8F3}" destId="{D645542E-9457-44C0-B889-773209153238}" srcOrd="13" destOrd="0" presId="urn:microsoft.com/office/officeart/2005/8/layout/hierarchy6"/>
    <dgm:cxn modelId="{6E2B2FEA-D5F5-4376-988C-C4DFCA5ECC39}" type="presParOf" srcId="{D645542E-9457-44C0-B889-773209153238}" destId="{02366FF8-5E53-408A-AF90-B215D7B52F61}" srcOrd="0" destOrd="0" presId="urn:microsoft.com/office/officeart/2005/8/layout/hierarchy6"/>
    <dgm:cxn modelId="{FAF0D52B-BD06-46EB-8255-0747AC48C1AC}" type="presParOf" srcId="{D645542E-9457-44C0-B889-773209153238}" destId="{7B70CE2A-E53E-4969-97F6-1E0C53876944}" srcOrd="1" destOrd="0" presId="urn:microsoft.com/office/officeart/2005/8/layout/hierarchy6"/>
    <dgm:cxn modelId="{0007810A-6C7A-411F-894F-CDFA0242B666}" type="presParOf" srcId="{7B70CE2A-E53E-4969-97F6-1E0C53876944}" destId="{5AA87D22-4145-4B53-8245-CA3590E85436}" srcOrd="0" destOrd="0" presId="urn:microsoft.com/office/officeart/2005/8/layout/hierarchy6"/>
    <dgm:cxn modelId="{7DC8C7C2-77C5-4238-B238-A54B31CFBBBF}" type="presParOf" srcId="{7B70CE2A-E53E-4969-97F6-1E0C53876944}" destId="{69B426F5-2C97-49C3-B50F-F7F6B65CFD0F}" srcOrd="1" destOrd="0" presId="urn:microsoft.com/office/officeart/2005/8/layout/hierarchy6"/>
    <dgm:cxn modelId="{F2DCAB4A-357C-43AC-BC8D-AA9B7E418F71}" type="presParOf" srcId="{69B426F5-2C97-49C3-B50F-F7F6B65CFD0F}" destId="{5E444923-3F95-4FB7-93D8-492C0DCE67EE}" srcOrd="0" destOrd="0" presId="urn:microsoft.com/office/officeart/2005/8/layout/hierarchy6"/>
    <dgm:cxn modelId="{84C0E2D7-CF40-4BED-9B60-77EC7D1605F3}" type="presParOf" srcId="{69B426F5-2C97-49C3-B50F-F7F6B65CFD0F}" destId="{F13D37E7-8536-4C42-BC2A-CCACDDA863E6}" srcOrd="1" destOrd="0" presId="urn:microsoft.com/office/officeart/2005/8/layout/hierarchy6"/>
    <dgm:cxn modelId="{47D15B1C-57A3-4D30-B307-9E6394EC92A3}" type="presParOf" srcId="{B523704D-DFB7-49F7-BA07-CCF3ACBEC8F3}" destId="{2AB310D1-9F31-4AE6-ACCD-1D7908467D53}" srcOrd="14" destOrd="0" presId="urn:microsoft.com/office/officeart/2005/8/layout/hierarchy6"/>
    <dgm:cxn modelId="{C773B61E-74B2-45BA-A29D-4BCAB1687DA3}" type="presParOf" srcId="{B523704D-DFB7-49F7-BA07-CCF3ACBEC8F3}" destId="{2D80E258-1C61-484C-9E10-FF06627630DA}" srcOrd="15" destOrd="0" presId="urn:microsoft.com/office/officeart/2005/8/layout/hierarchy6"/>
    <dgm:cxn modelId="{73EEB83D-83BD-4E94-B758-8C35B1E12CF8}" type="presParOf" srcId="{2D80E258-1C61-484C-9E10-FF06627630DA}" destId="{5E1DA215-C035-4F1B-BFAD-746769482211}" srcOrd="0" destOrd="0" presId="urn:microsoft.com/office/officeart/2005/8/layout/hierarchy6"/>
    <dgm:cxn modelId="{9A35DB6A-54F7-4EEA-9F1A-6116A116720A}" type="presParOf" srcId="{2D80E258-1C61-484C-9E10-FF06627630DA}" destId="{91507488-6082-4B49-B9FC-1B0C035A74A6}" srcOrd="1" destOrd="0" presId="urn:microsoft.com/office/officeart/2005/8/layout/hierarchy6"/>
    <dgm:cxn modelId="{AC5CEA6F-B093-403A-9ADD-39C8923A8F83}" type="presParOf" srcId="{91507488-6082-4B49-B9FC-1B0C035A74A6}" destId="{2A8FA3B0-6170-41CA-82B7-B5BD545E47CD}" srcOrd="0" destOrd="0" presId="urn:microsoft.com/office/officeart/2005/8/layout/hierarchy6"/>
    <dgm:cxn modelId="{8BDEE08D-A195-4A32-AD59-9BDD1570D982}" type="presParOf" srcId="{91507488-6082-4B49-B9FC-1B0C035A74A6}" destId="{46C1A821-9523-479D-B282-AC5BF1875191}" srcOrd="1" destOrd="0" presId="urn:microsoft.com/office/officeart/2005/8/layout/hierarchy6"/>
    <dgm:cxn modelId="{FED4042A-D0B6-44AD-A628-B09D649F12FC}" type="presParOf" srcId="{46C1A821-9523-479D-B282-AC5BF1875191}" destId="{63247BED-89F0-4031-AA20-93C465A325CD}" srcOrd="0" destOrd="0" presId="urn:microsoft.com/office/officeart/2005/8/layout/hierarchy6"/>
    <dgm:cxn modelId="{D2FE93DD-89BD-496D-9B25-C5B7A4BF137F}" type="presParOf" srcId="{46C1A821-9523-479D-B282-AC5BF1875191}" destId="{E7512E56-4A72-4D0F-93AE-F843071BA64C}" srcOrd="1" destOrd="0" presId="urn:microsoft.com/office/officeart/2005/8/layout/hierarchy6"/>
    <dgm:cxn modelId="{08775658-3BB7-4B2B-A468-E77672447647}" type="presParOf" srcId="{91507488-6082-4B49-B9FC-1B0C035A74A6}" destId="{89DBF2A0-7610-4688-92FE-47237E9B7062}" srcOrd="2" destOrd="0" presId="urn:microsoft.com/office/officeart/2005/8/layout/hierarchy6"/>
    <dgm:cxn modelId="{EC278EFE-2887-4D5D-85BF-ECCA44ADC6F6}" type="presParOf" srcId="{91507488-6082-4B49-B9FC-1B0C035A74A6}" destId="{D6EA44B3-FFDF-4579-9ABC-819148EEAEFF}" srcOrd="3" destOrd="0" presId="urn:microsoft.com/office/officeart/2005/8/layout/hierarchy6"/>
    <dgm:cxn modelId="{6D55BE99-A62A-479D-BC6B-16B3A1451F47}" type="presParOf" srcId="{D6EA44B3-FFDF-4579-9ABC-819148EEAEFF}" destId="{94C776A7-9AD0-487C-B8AC-214F8A118959}" srcOrd="0" destOrd="0" presId="urn:microsoft.com/office/officeart/2005/8/layout/hierarchy6"/>
    <dgm:cxn modelId="{901A49BA-1D0E-4493-91A8-6987D37A9B93}" type="presParOf" srcId="{D6EA44B3-FFDF-4579-9ABC-819148EEAEFF}" destId="{0D2FB737-E3D8-4EF0-8FD9-50474E4BF384}" srcOrd="1" destOrd="0" presId="urn:microsoft.com/office/officeart/2005/8/layout/hierarchy6"/>
    <dgm:cxn modelId="{7DABFD8C-2800-4A43-A761-998090890F09}" type="presParOf" srcId="{B523704D-DFB7-49F7-BA07-CCF3ACBEC8F3}" destId="{78C48DE8-833D-417D-95C4-8E9A1F1317BD}" srcOrd="16" destOrd="0" presId="urn:microsoft.com/office/officeart/2005/8/layout/hierarchy6"/>
    <dgm:cxn modelId="{7C0E5177-27C7-4666-9E8A-9D570CBEA82A}" type="presParOf" srcId="{B523704D-DFB7-49F7-BA07-CCF3ACBEC8F3}" destId="{EF6F308D-9C64-4213-92BC-1D25477C3F01}" srcOrd="17" destOrd="0" presId="urn:microsoft.com/office/officeart/2005/8/layout/hierarchy6"/>
    <dgm:cxn modelId="{9F2E082E-6B31-496E-83E1-B9FD6EF6ACA9}" type="presParOf" srcId="{EF6F308D-9C64-4213-92BC-1D25477C3F01}" destId="{C7AAE39F-2141-46DB-969F-5F932C752583}" srcOrd="0" destOrd="0" presId="urn:microsoft.com/office/officeart/2005/8/layout/hierarchy6"/>
    <dgm:cxn modelId="{DDA8664A-C4BF-4E3E-8A8E-31AD41406847}" type="presParOf" srcId="{EF6F308D-9C64-4213-92BC-1D25477C3F01}" destId="{1404862F-8FFC-4F70-8182-BCDAD2FF5B68}" srcOrd="1" destOrd="0" presId="urn:microsoft.com/office/officeart/2005/8/layout/hierarchy6"/>
    <dgm:cxn modelId="{F649E91B-F14B-488B-8DBE-5C388E5F5B53}" type="presParOf" srcId="{1404862F-8FFC-4F70-8182-BCDAD2FF5B68}" destId="{F5D3FA7B-85AC-4464-BB23-15BB168C68A6}" srcOrd="0" destOrd="0" presId="urn:microsoft.com/office/officeart/2005/8/layout/hierarchy6"/>
    <dgm:cxn modelId="{BAA16AD6-EB88-4D83-A943-AC956CA0A86F}" type="presParOf" srcId="{1404862F-8FFC-4F70-8182-BCDAD2FF5B68}" destId="{676FE93B-CD48-4A65-B388-101AC4B62DC3}" srcOrd="1" destOrd="0" presId="urn:microsoft.com/office/officeart/2005/8/layout/hierarchy6"/>
    <dgm:cxn modelId="{24941BFC-08CF-4C75-8230-3542A491D59E}" type="presParOf" srcId="{676FE93B-CD48-4A65-B388-101AC4B62DC3}" destId="{F61D7ECA-CC75-412C-907D-1BFA4AF51F6A}" srcOrd="0" destOrd="0" presId="urn:microsoft.com/office/officeart/2005/8/layout/hierarchy6"/>
    <dgm:cxn modelId="{6A52C6D8-1223-431A-AA33-8AE316CBD39F}" type="presParOf" srcId="{676FE93B-CD48-4A65-B388-101AC4B62DC3}" destId="{732680CE-E03E-46A9-8E33-779D8F13F687}" srcOrd="1" destOrd="0" presId="urn:microsoft.com/office/officeart/2005/8/layout/hierarchy6"/>
    <dgm:cxn modelId="{069B47D9-21AD-4D26-BBA2-B8BAF6BD1F21}" type="presParOf" srcId="{B523704D-DFB7-49F7-BA07-CCF3ACBEC8F3}" destId="{A155999B-D296-4434-8D4B-6BC990EB6D42}" srcOrd="18" destOrd="0" presId="urn:microsoft.com/office/officeart/2005/8/layout/hierarchy6"/>
    <dgm:cxn modelId="{3AA3AD43-0ED7-469F-9321-66AEC1768911}" type="presParOf" srcId="{B523704D-DFB7-49F7-BA07-CCF3ACBEC8F3}" destId="{A8C8CE9F-FE77-4635-B659-59BE9401779E}" srcOrd="19" destOrd="0" presId="urn:microsoft.com/office/officeart/2005/8/layout/hierarchy6"/>
    <dgm:cxn modelId="{D374F601-7D18-482D-93AF-646D46C624FB}" type="presParOf" srcId="{A8C8CE9F-FE77-4635-B659-59BE9401779E}" destId="{976EBEDF-520F-4AC7-AD16-54A23DAD0BC1}" srcOrd="0" destOrd="0" presId="urn:microsoft.com/office/officeart/2005/8/layout/hierarchy6"/>
    <dgm:cxn modelId="{D590BAC1-9D7B-442B-991D-A0CE9DE2A2E8}" type="presParOf" srcId="{A8C8CE9F-FE77-4635-B659-59BE9401779E}" destId="{39DD4D4E-0755-476F-AB2A-501A4594AFD1}" srcOrd="1" destOrd="0" presId="urn:microsoft.com/office/officeart/2005/8/layout/hierarchy6"/>
    <dgm:cxn modelId="{CBF3DA3E-D5F7-42F8-B9F2-BB4EA83DF03C}" type="presParOf" srcId="{39DD4D4E-0755-476F-AB2A-501A4594AFD1}" destId="{ED7C6529-E9D4-486E-9E83-51A081B60578}" srcOrd="0" destOrd="0" presId="urn:microsoft.com/office/officeart/2005/8/layout/hierarchy6"/>
    <dgm:cxn modelId="{3B83AF49-9C6F-41A9-BFB7-E4628BBE0355}" type="presParOf" srcId="{39DD4D4E-0755-476F-AB2A-501A4594AFD1}" destId="{12CF447B-9E65-4660-BC6F-901DB7F65C29}" srcOrd="1" destOrd="0" presId="urn:microsoft.com/office/officeart/2005/8/layout/hierarchy6"/>
    <dgm:cxn modelId="{C5A45A0A-C48B-4A8D-9962-C3ACB7700C91}" type="presParOf" srcId="{12CF447B-9E65-4660-BC6F-901DB7F65C29}" destId="{CAB081D3-6CAA-4D93-B5FB-1049719E66A2}" srcOrd="0" destOrd="0" presId="urn:microsoft.com/office/officeart/2005/8/layout/hierarchy6"/>
    <dgm:cxn modelId="{971918AB-4779-4CDC-925A-45BAF3447C1D}" type="presParOf" srcId="{12CF447B-9E65-4660-BC6F-901DB7F65C29}" destId="{5AE36E18-8FED-439A-B3D4-EA43D4AC3F84}" srcOrd="1" destOrd="0" presId="urn:microsoft.com/office/officeart/2005/8/layout/hierarchy6"/>
    <dgm:cxn modelId="{CCB29668-F519-4DA8-89C5-5C5A2502B4DC}" type="presParOf" srcId="{8E4D3696-9F72-4C0A-97C8-0249DE9C0969}" destId="{40270783-1FED-4C57-9A4E-E6B58B9DE1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671E15-CCF6-4736-86C4-A7F6D27E68E7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3FBBBC-3E28-4028-B91C-8EC6FE323566}">
      <dgm:prSet phldrT="[Text]"/>
      <dgm:spPr/>
      <dgm:t>
        <a:bodyPr/>
        <a:lstStyle/>
        <a:p>
          <a:r>
            <a:rPr lang="en-US" dirty="0"/>
            <a:t>Multiple Access Technology </a:t>
          </a:r>
        </a:p>
      </dgm:t>
    </dgm:pt>
    <dgm:pt modelId="{5058CA7B-DCAB-4147-8ABF-583A288DE801}" type="parTrans" cxnId="{A7E6442F-BF57-4688-BF28-7A8ED13D2488}">
      <dgm:prSet/>
      <dgm:spPr/>
      <dgm:t>
        <a:bodyPr/>
        <a:lstStyle/>
        <a:p>
          <a:endParaRPr lang="en-US"/>
        </a:p>
      </dgm:t>
    </dgm:pt>
    <dgm:pt modelId="{F2E96DC0-8F82-4E0D-A322-10D7697EEE25}" type="sibTrans" cxnId="{A7E6442F-BF57-4688-BF28-7A8ED13D2488}">
      <dgm:prSet/>
      <dgm:spPr/>
      <dgm:t>
        <a:bodyPr/>
        <a:lstStyle/>
        <a:p>
          <a:endParaRPr lang="en-US"/>
        </a:p>
      </dgm:t>
    </dgm:pt>
    <dgm:pt modelId="{70B11BB8-7354-4AE0-9256-2C4A997C22DA}">
      <dgm:prSet phldrT="[Text]"/>
      <dgm:spPr/>
      <dgm:t>
        <a:bodyPr/>
        <a:lstStyle/>
        <a:p>
          <a:r>
            <a:rPr lang="en-US" dirty="0"/>
            <a:t>FDMA </a:t>
          </a:r>
        </a:p>
        <a:p>
          <a:r>
            <a:rPr lang="en-US" dirty="0"/>
            <a:t>Frequency Division Multiple(</a:t>
          </a:r>
          <a:r>
            <a:rPr lang="en-US" dirty="0" err="1"/>
            <a:t>xing</a:t>
          </a:r>
          <a:r>
            <a:rPr lang="en-US" dirty="0"/>
            <a:t>) Access</a:t>
          </a:r>
        </a:p>
      </dgm:t>
    </dgm:pt>
    <dgm:pt modelId="{807E8C14-AC1D-4D69-8CCF-AAF26B112313}" type="parTrans" cxnId="{E628C86D-45D6-4DE1-81A0-CE953593CBA4}">
      <dgm:prSet/>
      <dgm:spPr/>
      <dgm:t>
        <a:bodyPr/>
        <a:lstStyle/>
        <a:p>
          <a:endParaRPr lang="en-US"/>
        </a:p>
      </dgm:t>
    </dgm:pt>
    <dgm:pt modelId="{3FBE6F54-B706-41C0-814F-DD65FAB00AF7}" type="sibTrans" cxnId="{E628C86D-45D6-4DE1-81A0-CE953593CBA4}">
      <dgm:prSet/>
      <dgm:spPr/>
      <dgm:t>
        <a:bodyPr/>
        <a:lstStyle/>
        <a:p>
          <a:endParaRPr lang="en-US"/>
        </a:p>
      </dgm:t>
    </dgm:pt>
    <dgm:pt modelId="{DE06C3E6-4EF4-41F2-BD97-38E2FA25D9E9}">
      <dgm:prSet phldrT="[Text]"/>
      <dgm:spPr/>
      <dgm:t>
        <a:bodyPr/>
        <a:lstStyle/>
        <a:p>
          <a:r>
            <a:rPr lang="en-US" dirty="0"/>
            <a:t>Frequency Division</a:t>
          </a:r>
        </a:p>
      </dgm:t>
    </dgm:pt>
    <dgm:pt modelId="{7E29D7F3-2BE0-453C-8E1D-3C1F31C83F59}" type="parTrans" cxnId="{08224F69-8177-4662-B432-C54B92C08FDC}">
      <dgm:prSet/>
      <dgm:spPr/>
      <dgm:t>
        <a:bodyPr/>
        <a:lstStyle/>
        <a:p>
          <a:endParaRPr lang="en-US"/>
        </a:p>
      </dgm:t>
    </dgm:pt>
    <dgm:pt modelId="{D4C01884-39CA-401A-8D03-823BA7256172}" type="sibTrans" cxnId="{08224F69-8177-4662-B432-C54B92C08FDC}">
      <dgm:prSet/>
      <dgm:spPr/>
      <dgm:t>
        <a:bodyPr/>
        <a:lstStyle/>
        <a:p>
          <a:endParaRPr lang="en-US"/>
        </a:p>
      </dgm:t>
    </dgm:pt>
    <dgm:pt modelId="{74069E13-F986-442B-AA07-2C003DE57FBE}">
      <dgm:prSet phldrT="[Text]"/>
      <dgm:spPr/>
      <dgm:t>
        <a:bodyPr/>
        <a:lstStyle/>
        <a:p>
          <a:r>
            <a:rPr lang="en-US" dirty="0"/>
            <a:t>Limited by Frequency </a:t>
          </a:r>
        </a:p>
      </dgm:t>
    </dgm:pt>
    <dgm:pt modelId="{2102B1AC-C932-4BFB-9EC3-684EF2668106}" type="parTrans" cxnId="{0F627672-8110-4F20-8CF2-C315837187F1}">
      <dgm:prSet/>
      <dgm:spPr/>
      <dgm:t>
        <a:bodyPr/>
        <a:lstStyle/>
        <a:p>
          <a:endParaRPr lang="en-US"/>
        </a:p>
      </dgm:t>
    </dgm:pt>
    <dgm:pt modelId="{DB498AD5-C4A0-4FD7-884D-748AF69BEC01}" type="sibTrans" cxnId="{0F627672-8110-4F20-8CF2-C315837187F1}">
      <dgm:prSet/>
      <dgm:spPr/>
      <dgm:t>
        <a:bodyPr/>
        <a:lstStyle/>
        <a:p>
          <a:endParaRPr lang="en-US"/>
        </a:p>
      </dgm:t>
    </dgm:pt>
    <dgm:pt modelId="{26C32EDE-5E6B-4E17-9709-918B8D5A246A}">
      <dgm:prSet phldrT="[Text]"/>
      <dgm:spPr/>
      <dgm:t>
        <a:bodyPr/>
        <a:lstStyle/>
        <a:p>
          <a:r>
            <a:rPr lang="en-US" dirty="0"/>
            <a:t>CDMA</a:t>
          </a:r>
        </a:p>
        <a:p>
          <a:r>
            <a:rPr lang="en-US" dirty="0"/>
            <a:t>Code Division Multiple Access</a:t>
          </a:r>
        </a:p>
      </dgm:t>
    </dgm:pt>
    <dgm:pt modelId="{6BD8C93A-3CBA-4A01-91AB-B89FAAC6B89A}" type="parTrans" cxnId="{DD2C978E-3EF7-42CC-B127-DC4925AA6CEC}">
      <dgm:prSet/>
      <dgm:spPr/>
      <dgm:t>
        <a:bodyPr/>
        <a:lstStyle/>
        <a:p>
          <a:endParaRPr lang="en-US"/>
        </a:p>
      </dgm:t>
    </dgm:pt>
    <dgm:pt modelId="{87FB83F8-E3E1-4177-9003-AD558ABF223D}" type="sibTrans" cxnId="{DD2C978E-3EF7-42CC-B127-DC4925AA6CEC}">
      <dgm:prSet/>
      <dgm:spPr/>
      <dgm:t>
        <a:bodyPr/>
        <a:lstStyle/>
        <a:p>
          <a:endParaRPr lang="en-US"/>
        </a:p>
      </dgm:t>
    </dgm:pt>
    <dgm:pt modelId="{6269B062-001B-4704-9EB8-50FC695D3A8C}">
      <dgm:prSet phldrT="[Text]"/>
      <dgm:spPr/>
      <dgm:t>
        <a:bodyPr/>
        <a:lstStyle/>
        <a:p>
          <a:r>
            <a:rPr lang="en-US" dirty="0"/>
            <a:t>Utilizes spread spec. tech</a:t>
          </a:r>
        </a:p>
      </dgm:t>
    </dgm:pt>
    <dgm:pt modelId="{615A452D-2C2E-4396-850C-39A27D006C0C}" type="parTrans" cxnId="{3175D5C5-862B-471A-A1D2-6808C56E666A}">
      <dgm:prSet/>
      <dgm:spPr/>
      <dgm:t>
        <a:bodyPr/>
        <a:lstStyle/>
        <a:p>
          <a:endParaRPr lang="en-US"/>
        </a:p>
      </dgm:t>
    </dgm:pt>
    <dgm:pt modelId="{EC831EAF-E930-458B-9A8B-CFABE77E3CBC}" type="sibTrans" cxnId="{3175D5C5-862B-471A-A1D2-6808C56E666A}">
      <dgm:prSet/>
      <dgm:spPr/>
      <dgm:t>
        <a:bodyPr/>
        <a:lstStyle/>
        <a:p>
          <a:endParaRPr lang="en-US"/>
        </a:p>
      </dgm:t>
    </dgm:pt>
    <dgm:pt modelId="{25A3B86B-8EAE-4734-8535-FF73FA3CDDB3}">
      <dgm:prSet/>
      <dgm:spPr/>
      <dgm:t>
        <a:bodyPr/>
        <a:lstStyle/>
        <a:p>
          <a:r>
            <a:rPr lang="en-US" dirty="0"/>
            <a:t>TDMA </a:t>
          </a:r>
        </a:p>
        <a:p>
          <a:r>
            <a:rPr lang="en-US" dirty="0"/>
            <a:t>Time Division Multiple Access</a:t>
          </a:r>
        </a:p>
      </dgm:t>
    </dgm:pt>
    <dgm:pt modelId="{674AD311-76B2-49F0-B7A4-21EA5B86CAFA}" type="parTrans" cxnId="{B7D94265-AED0-40E3-844E-6005CD65C7D2}">
      <dgm:prSet/>
      <dgm:spPr/>
      <dgm:t>
        <a:bodyPr/>
        <a:lstStyle/>
        <a:p>
          <a:endParaRPr lang="en-US"/>
        </a:p>
      </dgm:t>
    </dgm:pt>
    <dgm:pt modelId="{250805DE-CBF9-4BE8-8D4E-BEB664101AA5}" type="sibTrans" cxnId="{B7D94265-AED0-40E3-844E-6005CD65C7D2}">
      <dgm:prSet/>
      <dgm:spPr/>
      <dgm:t>
        <a:bodyPr/>
        <a:lstStyle/>
        <a:p>
          <a:endParaRPr lang="en-US"/>
        </a:p>
      </dgm:t>
    </dgm:pt>
    <dgm:pt modelId="{9DDEDB22-0AF0-4E33-B95D-D47A3619AE9A}">
      <dgm:prSet/>
      <dgm:spPr/>
      <dgm:t>
        <a:bodyPr/>
        <a:lstStyle/>
        <a:p>
          <a:r>
            <a:rPr lang="en-US" dirty="0"/>
            <a:t>Same Frequency, Different users in different times</a:t>
          </a:r>
        </a:p>
      </dgm:t>
    </dgm:pt>
    <dgm:pt modelId="{A516DAF8-8649-45F9-8DAB-07669180064C}" type="parTrans" cxnId="{F31FC66A-85E6-4A77-88FF-C6415C4F09FE}">
      <dgm:prSet/>
      <dgm:spPr/>
      <dgm:t>
        <a:bodyPr/>
        <a:lstStyle/>
        <a:p>
          <a:endParaRPr lang="en-US"/>
        </a:p>
      </dgm:t>
    </dgm:pt>
    <dgm:pt modelId="{F4F3F059-4097-4B03-8406-F6E19E9453D6}" type="sibTrans" cxnId="{F31FC66A-85E6-4A77-88FF-C6415C4F09FE}">
      <dgm:prSet/>
      <dgm:spPr/>
      <dgm:t>
        <a:bodyPr/>
        <a:lstStyle/>
        <a:p>
          <a:endParaRPr lang="en-US"/>
        </a:p>
      </dgm:t>
    </dgm:pt>
    <dgm:pt modelId="{927DA0A5-F55B-4A7B-BF16-15E08AB060E5}">
      <dgm:prSet/>
      <dgm:spPr/>
      <dgm:t>
        <a:bodyPr/>
        <a:lstStyle/>
        <a:p>
          <a:r>
            <a:rPr lang="en-US" dirty="0"/>
            <a:t>Orthogonal Freq. Div. Multiple </a:t>
          </a:r>
          <a:r>
            <a:rPr lang="en-US" dirty="0" err="1"/>
            <a:t>Accesss</a:t>
          </a:r>
          <a:endParaRPr lang="en-US" dirty="0"/>
        </a:p>
      </dgm:t>
    </dgm:pt>
    <dgm:pt modelId="{1F5BB114-3327-4DA3-9793-CA634F32C895}" type="parTrans" cxnId="{9BEAA71B-7D31-4250-BA58-2AD2FE0FF996}">
      <dgm:prSet/>
      <dgm:spPr/>
      <dgm:t>
        <a:bodyPr/>
        <a:lstStyle/>
        <a:p>
          <a:endParaRPr lang="en-US"/>
        </a:p>
      </dgm:t>
    </dgm:pt>
    <dgm:pt modelId="{EC231A6B-90A7-4F01-8D93-A85C06F0D544}" type="sibTrans" cxnId="{9BEAA71B-7D31-4250-BA58-2AD2FE0FF996}">
      <dgm:prSet/>
      <dgm:spPr/>
      <dgm:t>
        <a:bodyPr/>
        <a:lstStyle/>
        <a:p>
          <a:endParaRPr lang="en-US"/>
        </a:p>
      </dgm:t>
    </dgm:pt>
    <dgm:pt modelId="{95976A44-3FB5-42A4-A464-670DB574AA18}">
      <dgm:prSet/>
      <dgm:spPr/>
      <dgm:t>
        <a:bodyPr/>
        <a:lstStyle/>
        <a:p>
          <a:r>
            <a:rPr lang="en-US" dirty="0"/>
            <a:t>Time &amp; Freq Division at the same time.</a:t>
          </a:r>
        </a:p>
      </dgm:t>
    </dgm:pt>
    <dgm:pt modelId="{2EA53199-51A7-4885-B742-D078BF62F629}" type="parTrans" cxnId="{79F80D79-CA6B-4D41-96BD-391AAF580143}">
      <dgm:prSet/>
      <dgm:spPr/>
      <dgm:t>
        <a:bodyPr/>
        <a:lstStyle/>
        <a:p>
          <a:endParaRPr lang="en-US"/>
        </a:p>
      </dgm:t>
    </dgm:pt>
    <dgm:pt modelId="{2483CA07-3E53-458C-A7FC-674021641763}" type="sibTrans" cxnId="{79F80D79-CA6B-4D41-96BD-391AAF580143}">
      <dgm:prSet/>
      <dgm:spPr/>
      <dgm:t>
        <a:bodyPr/>
        <a:lstStyle/>
        <a:p>
          <a:endParaRPr lang="en-US"/>
        </a:p>
      </dgm:t>
    </dgm:pt>
    <dgm:pt modelId="{BED727C7-F69F-4075-B711-1987DFDA8C68}">
      <dgm:prSet/>
      <dgm:spPr/>
      <dgm:t>
        <a:bodyPr/>
        <a:lstStyle/>
        <a:p>
          <a:r>
            <a:rPr lang="en-US" dirty="0"/>
            <a:t>Orthogonality is applied to FDMA</a:t>
          </a:r>
        </a:p>
      </dgm:t>
    </dgm:pt>
    <dgm:pt modelId="{0964B38B-2193-4F93-AAEC-F5C907DD03F8}" type="parTrans" cxnId="{0623A788-77F9-48F9-A73D-1599D57CE73B}">
      <dgm:prSet/>
      <dgm:spPr/>
      <dgm:t>
        <a:bodyPr/>
        <a:lstStyle/>
        <a:p>
          <a:endParaRPr lang="en-US"/>
        </a:p>
      </dgm:t>
    </dgm:pt>
    <dgm:pt modelId="{62146077-41C5-47F4-8294-14C384252DD6}" type="sibTrans" cxnId="{0623A788-77F9-48F9-A73D-1599D57CE73B}">
      <dgm:prSet/>
      <dgm:spPr/>
      <dgm:t>
        <a:bodyPr/>
        <a:lstStyle/>
        <a:p>
          <a:endParaRPr lang="en-US"/>
        </a:p>
      </dgm:t>
    </dgm:pt>
    <dgm:pt modelId="{91988456-2BBE-4929-86CB-2B6DC4CDF2F8}" type="pres">
      <dgm:prSet presAssocID="{FA671E15-CCF6-4736-86C4-A7F6D27E68E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8A063C-D2DF-4DFC-8602-CA9B9D58F66B}" type="pres">
      <dgm:prSet presAssocID="{253FBBBC-3E28-4028-B91C-8EC6FE323566}" presName="root1" presStyleCnt="0"/>
      <dgm:spPr/>
    </dgm:pt>
    <dgm:pt modelId="{F8D8AF0C-7B6C-4E7E-82A6-36D00C5021B9}" type="pres">
      <dgm:prSet presAssocID="{253FBBBC-3E28-4028-B91C-8EC6FE323566}" presName="LevelOneTextNode" presStyleLbl="node0" presStyleIdx="0" presStyleCnt="1">
        <dgm:presLayoutVars>
          <dgm:chPref val="3"/>
        </dgm:presLayoutVars>
      </dgm:prSet>
      <dgm:spPr/>
    </dgm:pt>
    <dgm:pt modelId="{AD4A1A2E-DF1E-475F-A11E-AA60A1177ED2}" type="pres">
      <dgm:prSet presAssocID="{253FBBBC-3E28-4028-B91C-8EC6FE323566}" presName="level2hierChild" presStyleCnt="0"/>
      <dgm:spPr/>
    </dgm:pt>
    <dgm:pt modelId="{601C0447-DEFD-4DBB-95AE-2D549DDAE467}" type="pres">
      <dgm:prSet presAssocID="{807E8C14-AC1D-4D69-8CCF-AAF26B112313}" presName="conn2-1" presStyleLbl="parChTrans1D2" presStyleIdx="0" presStyleCnt="4"/>
      <dgm:spPr/>
    </dgm:pt>
    <dgm:pt modelId="{72D96E06-794C-43DE-A320-BCCD25CE9C45}" type="pres">
      <dgm:prSet presAssocID="{807E8C14-AC1D-4D69-8CCF-AAF26B112313}" presName="connTx" presStyleLbl="parChTrans1D2" presStyleIdx="0" presStyleCnt="4"/>
      <dgm:spPr/>
    </dgm:pt>
    <dgm:pt modelId="{4810FE3A-DB11-4617-9336-F6DC3FFC13AC}" type="pres">
      <dgm:prSet presAssocID="{70B11BB8-7354-4AE0-9256-2C4A997C22DA}" presName="root2" presStyleCnt="0"/>
      <dgm:spPr/>
    </dgm:pt>
    <dgm:pt modelId="{EAF361B5-FF72-47F6-AF42-CE30BE3A6105}" type="pres">
      <dgm:prSet presAssocID="{70B11BB8-7354-4AE0-9256-2C4A997C22DA}" presName="LevelTwoTextNode" presStyleLbl="node2" presStyleIdx="0" presStyleCnt="4">
        <dgm:presLayoutVars>
          <dgm:chPref val="3"/>
        </dgm:presLayoutVars>
      </dgm:prSet>
      <dgm:spPr/>
    </dgm:pt>
    <dgm:pt modelId="{0EE58CF3-2F1D-4308-8498-81A9342AA32A}" type="pres">
      <dgm:prSet presAssocID="{70B11BB8-7354-4AE0-9256-2C4A997C22DA}" presName="level3hierChild" presStyleCnt="0"/>
      <dgm:spPr/>
    </dgm:pt>
    <dgm:pt modelId="{FC2DDDD4-FACE-4D9F-AC23-720709389EDD}" type="pres">
      <dgm:prSet presAssocID="{7E29D7F3-2BE0-453C-8E1D-3C1F31C83F59}" presName="conn2-1" presStyleLbl="parChTrans1D3" presStyleIdx="0" presStyleCnt="6"/>
      <dgm:spPr/>
    </dgm:pt>
    <dgm:pt modelId="{540E5A6D-6CC3-4731-BC4E-8A1E77DDE832}" type="pres">
      <dgm:prSet presAssocID="{7E29D7F3-2BE0-453C-8E1D-3C1F31C83F59}" presName="connTx" presStyleLbl="parChTrans1D3" presStyleIdx="0" presStyleCnt="6"/>
      <dgm:spPr/>
    </dgm:pt>
    <dgm:pt modelId="{A6A10F2C-24B2-4C9E-89C0-0051442742DA}" type="pres">
      <dgm:prSet presAssocID="{DE06C3E6-4EF4-41F2-BD97-38E2FA25D9E9}" presName="root2" presStyleCnt="0"/>
      <dgm:spPr/>
    </dgm:pt>
    <dgm:pt modelId="{DBF97725-31D5-4D97-A721-74103991BED5}" type="pres">
      <dgm:prSet presAssocID="{DE06C3E6-4EF4-41F2-BD97-38E2FA25D9E9}" presName="LevelTwoTextNode" presStyleLbl="node3" presStyleIdx="0" presStyleCnt="6" custLinFactNeighborX="1187" custLinFactNeighborY="1583">
        <dgm:presLayoutVars>
          <dgm:chPref val="3"/>
        </dgm:presLayoutVars>
      </dgm:prSet>
      <dgm:spPr/>
    </dgm:pt>
    <dgm:pt modelId="{E2461955-0B3F-4559-BD31-9642A1D12A12}" type="pres">
      <dgm:prSet presAssocID="{DE06C3E6-4EF4-41F2-BD97-38E2FA25D9E9}" presName="level3hierChild" presStyleCnt="0"/>
      <dgm:spPr/>
    </dgm:pt>
    <dgm:pt modelId="{2D3AD2F6-9E75-4E45-8C2F-82AD5C0F47E8}" type="pres">
      <dgm:prSet presAssocID="{2102B1AC-C932-4BFB-9EC3-684EF2668106}" presName="conn2-1" presStyleLbl="parChTrans1D3" presStyleIdx="1" presStyleCnt="6"/>
      <dgm:spPr/>
    </dgm:pt>
    <dgm:pt modelId="{68B0C497-AC30-41B2-B100-FFCF425FA93A}" type="pres">
      <dgm:prSet presAssocID="{2102B1AC-C932-4BFB-9EC3-684EF2668106}" presName="connTx" presStyleLbl="parChTrans1D3" presStyleIdx="1" presStyleCnt="6"/>
      <dgm:spPr/>
    </dgm:pt>
    <dgm:pt modelId="{12C2781D-FA4F-40AA-92F7-6840BC35976D}" type="pres">
      <dgm:prSet presAssocID="{74069E13-F986-442B-AA07-2C003DE57FBE}" presName="root2" presStyleCnt="0"/>
      <dgm:spPr/>
    </dgm:pt>
    <dgm:pt modelId="{3EC76131-CDBF-482D-ABD9-854AC88B6987}" type="pres">
      <dgm:prSet presAssocID="{74069E13-F986-442B-AA07-2C003DE57FBE}" presName="LevelTwoTextNode" presStyleLbl="node3" presStyleIdx="1" presStyleCnt="6">
        <dgm:presLayoutVars>
          <dgm:chPref val="3"/>
        </dgm:presLayoutVars>
      </dgm:prSet>
      <dgm:spPr/>
    </dgm:pt>
    <dgm:pt modelId="{19227937-DAC3-4FE3-8F66-7C0DD441E75E}" type="pres">
      <dgm:prSet presAssocID="{74069E13-F986-442B-AA07-2C003DE57FBE}" presName="level3hierChild" presStyleCnt="0"/>
      <dgm:spPr/>
    </dgm:pt>
    <dgm:pt modelId="{6FEFB2B0-5602-4292-B4B8-C6A2C6AC7AE2}" type="pres">
      <dgm:prSet presAssocID="{674AD311-76B2-49F0-B7A4-21EA5B86CAFA}" presName="conn2-1" presStyleLbl="parChTrans1D2" presStyleIdx="1" presStyleCnt="4"/>
      <dgm:spPr/>
    </dgm:pt>
    <dgm:pt modelId="{FC78BC1F-0CDD-465D-979E-15D21DB911C9}" type="pres">
      <dgm:prSet presAssocID="{674AD311-76B2-49F0-B7A4-21EA5B86CAFA}" presName="connTx" presStyleLbl="parChTrans1D2" presStyleIdx="1" presStyleCnt="4"/>
      <dgm:spPr/>
    </dgm:pt>
    <dgm:pt modelId="{250DE354-2616-4A55-8831-6BC4BA5A3F7F}" type="pres">
      <dgm:prSet presAssocID="{25A3B86B-8EAE-4734-8535-FF73FA3CDDB3}" presName="root2" presStyleCnt="0"/>
      <dgm:spPr/>
    </dgm:pt>
    <dgm:pt modelId="{75B87C95-D7E8-4B78-81E1-8C11362D1595}" type="pres">
      <dgm:prSet presAssocID="{25A3B86B-8EAE-4734-8535-FF73FA3CDDB3}" presName="LevelTwoTextNode" presStyleLbl="node2" presStyleIdx="1" presStyleCnt="4" custLinFactNeighborX="0" custLinFactNeighborY="-2374">
        <dgm:presLayoutVars>
          <dgm:chPref val="3"/>
        </dgm:presLayoutVars>
      </dgm:prSet>
      <dgm:spPr/>
    </dgm:pt>
    <dgm:pt modelId="{C28DF9DD-B4A3-4474-B032-41AD6B154CCF}" type="pres">
      <dgm:prSet presAssocID="{25A3B86B-8EAE-4734-8535-FF73FA3CDDB3}" presName="level3hierChild" presStyleCnt="0"/>
      <dgm:spPr/>
    </dgm:pt>
    <dgm:pt modelId="{D5999089-A468-48AA-B838-A9D0C134FB49}" type="pres">
      <dgm:prSet presAssocID="{A516DAF8-8649-45F9-8DAB-07669180064C}" presName="conn2-1" presStyleLbl="parChTrans1D3" presStyleIdx="2" presStyleCnt="6"/>
      <dgm:spPr/>
    </dgm:pt>
    <dgm:pt modelId="{B8AC9574-A065-4A4F-8B33-E6335C6C0211}" type="pres">
      <dgm:prSet presAssocID="{A516DAF8-8649-45F9-8DAB-07669180064C}" presName="connTx" presStyleLbl="parChTrans1D3" presStyleIdx="2" presStyleCnt="6"/>
      <dgm:spPr/>
    </dgm:pt>
    <dgm:pt modelId="{8974469D-A4BB-417A-8C36-CB0285BA010C}" type="pres">
      <dgm:prSet presAssocID="{9DDEDB22-0AF0-4E33-B95D-D47A3619AE9A}" presName="root2" presStyleCnt="0"/>
      <dgm:spPr/>
    </dgm:pt>
    <dgm:pt modelId="{5F73FA2F-05E4-404B-B34B-7DA309993AC1}" type="pres">
      <dgm:prSet presAssocID="{9DDEDB22-0AF0-4E33-B95D-D47A3619AE9A}" presName="LevelTwoTextNode" presStyleLbl="node3" presStyleIdx="2" presStyleCnt="6">
        <dgm:presLayoutVars>
          <dgm:chPref val="3"/>
        </dgm:presLayoutVars>
      </dgm:prSet>
      <dgm:spPr/>
    </dgm:pt>
    <dgm:pt modelId="{E6649B32-A404-404A-A9BC-D95DFBBB5336}" type="pres">
      <dgm:prSet presAssocID="{9DDEDB22-0AF0-4E33-B95D-D47A3619AE9A}" presName="level3hierChild" presStyleCnt="0"/>
      <dgm:spPr/>
    </dgm:pt>
    <dgm:pt modelId="{8D2FA6DD-C021-43F4-9DD7-1B2B8FD2A191}" type="pres">
      <dgm:prSet presAssocID="{6BD8C93A-3CBA-4A01-91AB-B89FAAC6B89A}" presName="conn2-1" presStyleLbl="parChTrans1D2" presStyleIdx="2" presStyleCnt="4"/>
      <dgm:spPr/>
    </dgm:pt>
    <dgm:pt modelId="{6F5B2575-A6CB-48DB-9765-7103A50BBECB}" type="pres">
      <dgm:prSet presAssocID="{6BD8C93A-3CBA-4A01-91AB-B89FAAC6B89A}" presName="connTx" presStyleLbl="parChTrans1D2" presStyleIdx="2" presStyleCnt="4"/>
      <dgm:spPr/>
    </dgm:pt>
    <dgm:pt modelId="{A0D201C1-602C-4660-808B-66D4CC89C366}" type="pres">
      <dgm:prSet presAssocID="{26C32EDE-5E6B-4E17-9709-918B8D5A246A}" presName="root2" presStyleCnt="0"/>
      <dgm:spPr/>
    </dgm:pt>
    <dgm:pt modelId="{F2133856-6EA4-4569-8F6B-F21ED8BDAB54}" type="pres">
      <dgm:prSet presAssocID="{26C32EDE-5E6B-4E17-9709-918B8D5A246A}" presName="LevelTwoTextNode" presStyleLbl="node2" presStyleIdx="2" presStyleCnt="4">
        <dgm:presLayoutVars>
          <dgm:chPref val="3"/>
        </dgm:presLayoutVars>
      </dgm:prSet>
      <dgm:spPr/>
    </dgm:pt>
    <dgm:pt modelId="{7EAA42CB-DFCD-461B-A956-F301E41D2460}" type="pres">
      <dgm:prSet presAssocID="{26C32EDE-5E6B-4E17-9709-918B8D5A246A}" presName="level3hierChild" presStyleCnt="0"/>
      <dgm:spPr/>
    </dgm:pt>
    <dgm:pt modelId="{FB8044C9-3B2E-47F8-BB56-52EA469BAB16}" type="pres">
      <dgm:prSet presAssocID="{615A452D-2C2E-4396-850C-39A27D006C0C}" presName="conn2-1" presStyleLbl="parChTrans1D3" presStyleIdx="3" presStyleCnt="6"/>
      <dgm:spPr/>
    </dgm:pt>
    <dgm:pt modelId="{97BC83CA-919D-4311-A60E-21786E4C14BC}" type="pres">
      <dgm:prSet presAssocID="{615A452D-2C2E-4396-850C-39A27D006C0C}" presName="connTx" presStyleLbl="parChTrans1D3" presStyleIdx="3" presStyleCnt="6"/>
      <dgm:spPr/>
    </dgm:pt>
    <dgm:pt modelId="{F02E2533-CEDE-4DCC-91CF-501EE8D06B1B}" type="pres">
      <dgm:prSet presAssocID="{6269B062-001B-4704-9EB8-50FC695D3A8C}" presName="root2" presStyleCnt="0"/>
      <dgm:spPr/>
    </dgm:pt>
    <dgm:pt modelId="{D915C89D-4CB7-47F2-AC96-CE012A16EAEB}" type="pres">
      <dgm:prSet presAssocID="{6269B062-001B-4704-9EB8-50FC695D3A8C}" presName="LevelTwoTextNode" presStyleLbl="node3" presStyleIdx="3" presStyleCnt="6">
        <dgm:presLayoutVars>
          <dgm:chPref val="3"/>
        </dgm:presLayoutVars>
      </dgm:prSet>
      <dgm:spPr/>
    </dgm:pt>
    <dgm:pt modelId="{5EA7DD25-8357-4C52-B0F1-9086C0313696}" type="pres">
      <dgm:prSet presAssocID="{6269B062-001B-4704-9EB8-50FC695D3A8C}" presName="level3hierChild" presStyleCnt="0"/>
      <dgm:spPr/>
    </dgm:pt>
    <dgm:pt modelId="{DA59318F-2DE4-427F-A784-60FA079D619A}" type="pres">
      <dgm:prSet presAssocID="{1F5BB114-3327-4DA3-9793-CA634F32C895}" presName="conn2-1" presStyleLbl="parChTrans1D2" presStyleIdx="3" presStyleCnt="4"/>
      <dgm:spPr/>
    </dgm:pt>
    <dgm:pt modelId="{FCE39FC6-E900-42B6-8A03-F8E9C908124B}" type="pres">
      <dgm:prSet presAssocID="{1F5BB114-3327-4DA3-9793-CA634F32C895}" presName="connTx" presStyleLbl="parChTrans1D2" presStyleIdx="3" presStyleCnt="4"/>
      <dgm:spPr/>
    </dgm:pt>
    <dgm:pt modelId="{C3C35D7B-CF66-45FF-9A95-7FECE8DF86A8}" type="pres">
      <dgm:prSet presAssocID="{927DA0A5-F55B-4A7B-BF16-15E08AB060E5}" presName="root2" presStyleCnt="0"/>
      <dgm:spPr/>
    </dgm:pt>
    <dgm:pt modelId="{9EA9899C-2193-47DE-B181-443A23F48222}" type="pres">
      <dgm:prSet presAssocID="{927DA0A5-F55B-4A7B-BF16-15E08AB060E5}" presName="LevelTwoTextNode" presStyleLbl="node2" presStyleIdx="3" presStyleCnt="4">
        <dgm:presLayoutVars>
          <dgm:chPref val="3"/>
        </dgm:presLayoutVars>
      </dgm:prSet>
      <dgm:spPr/>
    </dgm:pt>
    <dgm:pt modelId="{E6079D92-7BAB-45A0-9FFE-FF85597D5093}" type="pres">
      <dgm:prSet presAssocID="{927DA0A5-F55B-4A7B-BF16-15E08AB060E5}" presName="level3hierChild" presStyleCnt="0"/>
      <dgm:spPr/>
    </dgm:pt>
    <dgm:pt modelId="{1541357B-AB6F-4978-B138-A0DB2535CE87}" type="pres">
      <dgm:prSet presAssocID="{2EA53199-51A7-4885-B742-D078BF62F629}" presName="conn2-1" presStyleLbl="parChTrans1D3" presStyleIdx="4" presStyleCnt="6"/>
      <dgm:spPr/>
    </dgm:pt>
    <dgm:pt modelId="{0BC07F26-B1EC-4FC7-BE51-681671DCD07F}" type="pres">
      <dgm:prSet presAssocID="{2EA53199-51A7-4885-B742-D078BF62F629}" presName="connTx" presStyleLbl="parChTrans1D3" presStyleIdx="4" presStyleCnt="6"/>
      <dgm:spPr/>
    </dgm:pt>
    <dgm:pt modelId="{6B2EE590-F705-43EC-AD40-F2AC812E7B5C}" type="pres">
      <dgm:prSet presAssocID="{95976A44-3FB5-42A4-A464-670DB574AA18}" presName="root2" presStyleCnt="0"/>
      <dgm:spPr/>
    </dgm:pt>
    <dgm:pt modelId="{2453947E-C4FD-4E03-9F09-04216B3CA31E}" type="pres">
      <dgm:prSet presAssocID="{95976A44-3FB5-42A4-A464-670DB574AA18}" presName="LevelTwoTextNode" presStyleLbl="node3" presStyleIdx="4" presStyleCnt="6">
        <dgm:presLayoutVars>
          <dgm:chPref val="3"/>
        </dgm:presLayoutVars>
      </dgm:prSet>
      <dgm:spPr/>
    </dgm:pt>
    <dgm:pt modelId="{2BFD12F6-14A6-4A19-9C26-0963B85C671F}" type="pres">
      <dgm:prSet presAssocID="{95976A44-3FB5-42A4-A464-670DB574AA18}" presName="level3hierChild" presStyleCnt="0"/>
      <dgm:spPr/>
    </dgm:pt>
    <dgm:pt modelId="{E5FCA883-5532-44C1-B26A-9C1C27B4C86D}" type="pres">
      <dgm:prSet presAssocID="{0964B38B-2193-4F93-AAEC-F5C907DD03F8}" presName="conn2-1" presStyleLbl="parChTrans1D3" presStyleIdx="5" presStyleCnt="6"/>
      <dgm:spPr/>
    </dgm:pt>
    <dgm:pt modelId="{A42FCCE0-D631-48FA-89A7-9D4337159E5D}" type="pres">
      <dgm:prSet presAssocID="{0964B38B-2193-4F93-AAEC-F5C907DD03F8}" presName="connTx" presStyleLbl="parChTrans1D3" presStyleIdx="5" presStyleCnt="6"/>
      <dgm:spPr/>
    </dgm:pt>
    <dgm:pt modelId="{C6ABB49F-C87A-4C99-982E-920030489757}" type="pres">
      <dgm:prSet presAssocID="{BED727C7-F69F-4075-B711-1987DFDA8C68}" presName="root2" presStyleCnt="0"/>
      <dgm:spPr/>
    </dgm:pt>
    <dgm:pt modelId="{0BF8DA11-13DA-402E-B2A0-E6A4E9D67C95}" type="pres">
      <dgm:prSet presAssocID="{BED727C7-F69F-4075-B711-1987DFDA8C68}" presName="LevelTwoTextNode" presStyleLbl="node3" presStyleIdx="5" presStyleCnt="6" custLinFactNeighborX="-2068">
        <dgm:presLayoutVars>
          <dgm:chPref val="3"/>
        </dgm:presLayoutVars>
      </dgm:prSet>
      <dgm:spPr/>
    </dgm:pt>
    <dgm:pt modelId="{210BFAC4-A566-4BAD-905C-25163F405CE2}" type="pres">
      <dgm:prSet presAssocID="{BED727C7-F69F-4075-B711-1987DFDA8C68}" presName="level3hierChild" presStyleCnt="0"/>
      <dgm:spPr/>
    </dgm:pt>
  </dgm:ptLst>
  <dgm:cxnLst>
    <dgm:cxn modelId="{76260D0B-C011-4970-AD8D-F91854157335}" type="presOf" srcId="{26C32EDE-5E6B-4E17-9709-918B8D5A246A}" destId="{F2133856-6EA4-4569-8F6B-F21ED8BDAB54}" srcOrd="0" destOrd="0" presId="urn:microsoft.com/office/officeart/2005/8/layout/hierarchy2"/>
    <dgm:cxn modelId="{6B33460E-27EC-469D-B493-3AE194466EF6}" type="presOf" srcId="{615A452D-2C2E-4396-850C-39A27D006C0C}" destId="{FB8044C9-3B2E-47F8-BB56-52EA469BAB16}" srcOrd="0" destOrd="0" presId="urn:microsoft.com/office/officeart/2005/8/layout/hierarchy2"/>
    <dgm:cxn modelId="{C605DB16-A27C-484D-86EC-FBE7BA6CF8BE}" type="presOf" srcId="{95976A44-3FB5-42A4-A464-670DB574AA18}" destId="{2453947E-C4FD-4E03-9F09-04216B3CA31E}" srcOrd="0" destOrd="0" presId="urn:microsoft.com/office/officeart/2005/8/layout/hierarchy2"/>
    <dgm:cxn modelId="{745DAA17-1525-42EF-B954-656E67908B9B}" type="presOf" srcId="{FA671E15-CCF6-4736-86C4-A7F6D27E68E7}" destId="{91988456-2BBE-4929-86CB-2B6DC4CDF2F8}" srcOrd="0" destOrd="0" presId="urn:microsoft.com/office/officeart/2005/8/layout/hierarchy2"/>
    <dgm:cxn modelId="{0CC9231A-C1DD-4654-842F-3DDEB790AB42}" type="presOf" srcId="{2EA53199-51A7-4885-B742-D078BF62F629}" destId="{1541357B-AB6F-4978-B138-A0DB2535CE87}" srcOrd="0" destOrd="0" presId="urn:microsoft.com/office/officeart/2005/8/layout/hierarchy2"/>
    <dgm:cxn modelId="{9BEAA71B-7D31-4250-BA58-2AD2FE0FF996}" srcId="{253FBBBC-3E28-4028-B91C-8EC6FE323566}" destId="{927DA0A5-F55B-4A7B-BF16-15E08AB060E5}" srcOrd="3" destOrd="0" parTransId="{1F5BB114-3327-4DA3-9793-CA634F32C895}" sibTransId="{EC231A6B-90A7-4F01-8D93-A85C06F0D544}"/>
    <dgm:cxn modelId="{7C55962D-1863-48AE-9ECA-3CE7754763A7}" type="presOf" srcId="{1F5BB114-3327-4DA3-9793-CA634F32C895}" destId="{FCE39FC6-E900-42B6-8A03-F8E9C908124B}" srcOrd="1" destOrd="0" presId="urn:microsoft.com/office/officeart/2005/8/layout/hierarchy2"/>
    <dgm:cxn modelId="{A7E6442F-BF57-4688-BF28-7A8ED13D2488}" srcId="{FA671E15-CCF6-4736-86C4-A7F6D27E68E7}" destId="{253FBBBC-3E28-4028-B91C-8EC6FE323566}" srcOrd="0" destOrd="0" parTransId="{5058CA7B-DCAB-4147-8ABF-583A288DE801}" sibTransId="{F2E96DC0-8F82-4E0D-A322-10D7697EEE25}"/>
    <dgm:cxn modelId="{B8639432-A999-4A0B-99AF-97C62DB1D314}" type="presOf" srcId="{BED727C7-F69F-4075-B711-1987DFDA8C68}" destId="{0BF8DA11-13DA-402E-B2A0-E6A4E9D67C95}" srcOrd="0" destOrd="0" presId="urn:microsoft.com/office/officeart/2005/8/layout/hierarchy2"/>
    <dgm:cxn modelId="{B9D3E132-8EF4-4554-BC17-B0C3B79D27D2}" type="presOf" srcId="{1F5BB114-3327-4DA3-9793-CA634F32C895}" destId="{DA59318F-2DE4-427F-A784-60FA079D619A}" srcOrd="0" destOrd="0" presId="urn:microsoft.com/office/officeart/2005/8/layout/hierarchy2"/>
    <dgm:cxn modelId="{23D2563D-8044-4E1D-8675-E4BDEDE49831}" type="presOf" srcId="{6BD8C93A-3CBA-4A01-91AB-B89FAAC6B89A}" destId="{6F5B2575-A6CB-48DB-9765-7103A50BBECB}" srcOrd="1" destOrd="0" presId="urn:microsoft.com/office/officeart/2005/8/layout/hierarchy2"/>
    <dgm:cxn modelId="{615D4D40-7372-4515-83D4-2418E9AFEE1A}" type="presOf" srcId="{25A3B86B-8EAE-4734-8535-FF73FA3CDDB3}" destId="{75B87C95-D7E8-4B78-81E1-8C11362D1595}" srcOrd="0" destOrd="0" presId="urn:microsoft.com/office/officeart/2005/8/layout/hierarchy2"/>
    <dgm:cxn modelId="{B7D94265-AED0-40E3-844E-6005CD65C7D2}" srcId="{253FBBBC-3E28-4028-B91C-8EC6FE323566}" destId="{25A3B86B-8EAE-4734-8535-FF73FA3CDDB3}" srcOrd="1" destOrd="0" parTransId="{674AD311-76B2-49F0-B7A4-21EA5B86CAFA}" sibTransId="{250805DE-CBF9-4BE8-8D4E-BEB664101AA5}"/>
    <dgm:cxn modelId="{97AAA645-1CAF-4A08-831E-5CB70292FA2F}" type="presOf" srcId="{927DA0A5-F55B-4A7B-BF16-15E08AB060E5}" destId="{9EA9899C-2193-47DE-B181-443A23F48222}" srcOrd="0" destOrd="0" presId="urn:microsoft.com/office/officeart/2005/8/layout/hierarchy2"/>
    <dgm:cxn modelId="{B4212248-08AB-423B-AFB5-2F1B63E7DD1B}" type="presOf" srcId="{807E8C14-AC1D-4D69-8CCF-AAF26B112313}" destId="{601C0447-DEFD-4DBB-95AE-2D549DDAE467}" srcOrd="0" destOrd="0" presId="urn:microsoft.com/office/officeart/2005/8/layout/hierarchy2"/>
    <dgm:cxn modelId="{08224F69-8177-4662-B432-C54B92C08FDC}" srcId="{70B11BB8-7354-4AE0-9256-2C4A997C22DA}" destId="{DE06C3E6-4EF4-41F2-BD97-38E2FA25D9E9}" srcOrd="0" destOrd="0" parTransId="{7E29D7F3-2BE0-453C-8E1D-3C1F31C83F59}" sibTransId="{D4C01884-39CA-401A-8D03-823BA7256172}"/>
    <dgm:cxn modelId="{F31FC66A-85E6-4A77-88FF-C6415C4F09FE}" srcId="{25A3B86B-8EAE-4734-8535-FF73FA3CDDB3}" destId="{9DDEDB22-0AF0-4E33-B95D-D47A3619AE9A}" srcOrd="0" destOrd="0" parTransId="{A516DAF8-8649-45F9-8DAB-07669180064C}" sibTransId="{F4F3F059-4097-4B03-8406-F6E19E9453D6}"/>
    <dgm:cxn modelId="{758CB94D-556E-4866-A3E4-A934427E98D2}" type="presOf" srcId="{A516DAF8-8649-45F9-8DAB-07669180064C}" destId="{D5999089-A468-48AA-B838-A9D0C134FB49}" srcOrd="0" destOrd="0" presId="urn:microsoft.com/office/officeart/2005/8/layout/hierarchy2"/>
    <dgm:cxn modelId="{E628C86D-45D6-4DE1-81A0-CE953593CBA4}" srcId="{253FBBBC-3E28-4028-B91C-8EC6FE323566}" destId="{70B11BB8-7354-4AE0-9256-2C4A997C22DA}" srcOrd="0" destOrd="0" parTransId="{807E8C14-AC1D-4D69-8CCF-AAF26B112313}" sibTransId="{3FBE6F54-B706-41C0-814F-DD65FAB00AF7}"/>
    <dgm:cxn modelId="{0F627672-8110-4F20-8CF2-C315837187F1}" srcId="{70B11BB8-7354-4AE0-9256-2C4A997C22DA}" destId="{74069E13-F986-442B-AA07-2C003DE57FBE}" srcOrd="1" destOrd="0" parTransId="{2102B1AC-C932-4BFB-9EC3-684EF2668106}" sibTransId="{DB498AD5-C4A0-4FD7-884D-748AF69BEC01}"/>
    <dgm:cxn modelId="{A1BD5A72-7270-46E7-9C13-5B1FFA4B5DD8}" type="presOf" srcId="{74069E13-F986-442B-AA07-2C003DE57FBE}" destId="{3EC76131-CDBF-482D-ABD9-854AC88B6987}" srcOrd="0" destOrd="0" presId="urn:microsoft.com/office/officeart/2005/8/layout/hierarchy2"/>
    <dgm:cxn modelId="{79F80D79-CA6B-4D41-96BD-391AAF580143}" srcId="{927DA0A5-F55B-4A7B-BF16-15E08AB060E5}" destId="{95976A44-3FB5-42A4-A464-670DB574AA18}" srcOrd="0" destOrd="0" parTransId="{2EA53199-51A7-4885-B742-D078BF62F629}" sibTransId="{2483CA07-3E53-458C-A7FC-674021641763}"/>
    <dgm:cxn modelId="{8816A381-13EC-4973-8146-5523F04A4C53}" type="presOf" srcId="{253FBBBC-3E28-4028-B91C-8EC6FE323566}" destId="{F8D8AF0C-7B6C-4E7E-82A6-36D00C5021B9}" srcOrd="0" destOrd="0" presId="urn:microsoft.com/office/officeart/2005/8/layout/hierarchy2"/>
    <dgm:cxn modelId="{23AEF781-9356-4875-8C6A-8B0D948F05F1}" type="presOf" srcId="{7E29D7F3-2BE0-453C-8E1D-3C1F31C83F59}" destId="{540E5A6D-6CC3-4731-BC4E-8A1E77DDE832}" srcOrd="1" destOrd="0" presId="urn:microsoft.com/office/officeart/2005/8/layout/hierarchy2"/>
    <dgm:cxn modelId="{0623A788-77F9-48F9-A73D-1599D57CE73B}" srcId="{927DA0A5-F55B-4A7B-BF16-15E08AB060E5}" destId="{BED727C7-F69F-4075-B711-1987DFDA8C68}" srcOrd="1" destOrd="0" parTransId="{0964B38B-2193-4F93-AAEC-F5C907DD03F8}" sibTransId="{62146077-41C5-47F4-8294-14C384252DD6}"/>
    <dgm:cxn modelId="{FA9A318B-0AD0-4296-91A3-4ABBAD9AB323}" type="presOf" srcId="{674AD311-76B2-49F0-B7A4-21EA5B86CAFA}" destId="{FC78BC1F-0CDD-465D-979E-15D21DB911C9}" srcOrd="1" destOrd="0" presId="urn:microsoft.com/office/officeart/2005/8/layout/hierarchy2"/>
    <dgm:cxn modelId="{DD2C978E-3EF7-42CC-B127-DC4925AA6CEC}" srcId="{253FBBBC-3E28-4028-B91C-8EC6FE323566}" destId="{26C32EDE-5E6B-4E17-9709-918B8D5A246A}" srcOrd="2" destOrd="0" parTransId="{6BD8C93A-3CBA-4A01-91AB-B89FAAC6B89A}" sibTransId="{87FB83F8-E3E1-4177-9003-AD558ABF223D}"/>
    <dgm:cxn modelId="{DC00F791-E66E-49B2-968E-CE44307B3DC7}" type="presOf" srcId="{DE06C3E6-4EF4-41F2-BD97-38E2FA25D9E9}" destId="{DBF97725-31D5-4D97-A721-74103991BED5}" srcOrd="0" destOrd="0" presId="urn:microsoft.com/office/officeart/2005/8/layout/hierarchy2"/>
    <dgm:cxn modelId="{6BB62F97-F86B-466C-9878-6233BED3A5E7}" type="presOf" srcId="{615A452D-2C2E-4396-850C-39A27D006C0C}" destId="{97BC83CA-919D-4311-A60E-21786E4C14BC}" srcOrd="1" destOrd="0" presId="urn:microsoft.com/office/officeart/2005/8/layout/hierarchy2"/>
    <dgm:cxn modelId="{252D8B9D-29A5-4747-9DD3-29E123F1B52B}" type="presOf" srcId="{807E8C14-AC1D-4D69-8CCF-AAF26B112313}" destId="{72D96E06-794C-43DE-A320-BCCD25CE9C45}" srcOrd="1" destOrd="0" presId="urn:microsoft.com/office/officeart/2005/8/layout/hierarchy2"/>
    <dgm:cxn modelId="{4165BBA1-AB03-4391-A472-DEAD88C2D959}" type="presOf" srcId="{A516DAF8-8649-45F9-8DAB-07669180064C}" destId="{B8AC9574-A065-4A4F-8B33-E6335C6C0211}" srcOrd="1" destOrd="0" presId="urn:microsoft.com/office/officeart/2005/8/layout/hierarchy2"/>
    <dgm:cxn modelId="{094B31A7-DDA6-4DA9-8141-B7E9B7C78CD9}" type="presOf" srcId="{70B11BB8-7354-4AE0-9256-2C4A997C22DA}" destId="{EAF361B5-FF72-47F6-AF42-CE30BE3A6105}" srcOrd="0" destOrd="0" presId="urn:microsoft.com/office/officeart/2005/8/layout/hierarchy2"/>
    <dgm:cxn modelId="{93C785A8-74F4-48DD-A23A-954D2362DE4D}" type="presOf" srcId="{0964B38B-2193-4F93-AAEC-F5C907DD03F8}" destId="{A42FCCE0-D631-48FA-89A7-9D4337159E5D}" srcOrd="1" destOrd="0" presId="urn:microsoft.com/office/officeart/2005/8/layout/hierarchy2"/>
    <dgm:cxn modelId="{9985AFB6-31E7-4629-9534-3F2FD32CD790}" type="presOf" srcId="{2102B1AC-C932-4BFB-9EC3-684EF2668106}" destId="{2D3AD2F6-9E75-4E45-8C2F-82AD5C0F47E8}" srcOrd="0" destOrd="0" presId="urn:microsoft.com/office/officeart/2005/8/layout/hierarchy2"/>
    <dgm:cxn modelId="{E4C304BC-EEDA-40A4-B2D2-D0897512C3ED}" type="presOf" srcId="{0964B38B-2193-4F93-AAEC-F5C907DD03F8}" destId="{E5FCA883-5532-44C1-B26A-9C1C27B4C86D}" srcOrd="0" destOrd="0" presId="urn:microsoft.com/office/officeart/2005/8/layout/hierarchy2"/>
    <dgm:cxn modelId="{3175D5C5-862B-471A-A1D2-6808C56E666A}" srcId="{26C32EDE-5E6B-4E17-9709-918B8D5A246A}" destId="{6269B062-001B-4704-9EB8-50FC695D3A8C}" srcOrd="0" destOrd="0" parTransId="{615A452D-2C2E-4396-850C-39A27D006C0C}" sibTransId="{EC831EAF-E930-458B-9A8B-CFABE77E3CBC}"/>
    <dgm:cxn modelId="{8DFB62D0-D17C-4632-92D4-722CDA6784FD}" type="presOf" srcId="{2EA53199-51A7-4885-B742-D078BF62F629}" destId="{0BC07F26-B1EC-4FC7-BE51-681671DCD07F}" srcOrd="1" destOrd="0" presId="urn:microsoft.com/office/officeart/2005/8/layout/hierarchy2"/>
    <dgm:cxn modelId="{068A96D0-4F69-4BED-B132-5F0028D1947D}" type="presOf" srcId="{674AD311-76B2-49F0-B7A4-21EA5B86CAFA}" destId="{6FEFB2B0-5602-4292-B4B8-C6A2C6AC7AE2}" srcOrd="0" destOrd="0" presId="urn:microsoft.com/office/officeart/2005/8/layout/hierarchy2"/>
    <dgm:cxn modelId="{1A4090DD-409B-4C75-8BF7-DDB280223F8A}" type="presOf" srcId="{6269B062-001B-4704-9EB8-50FC695D3A8C}" destId="{D915C89D-4CB7-47F2-AC96-CE012A16EAEB}" srcOrd="0" destOrd="0" presId="urn:microsoft.com/office/officeart/2005/8/layout/hierarchy2"/>
    <dgm:cxn modelId="{6E92FEF1-C8B5-4125-AA89-DB0B97641451}" type="presOf" srcId="{9DDEDB22-0AF0-4E33-B95D-D47A3619AE9A}" destId="{5F73FA2F-05E4-404B-B34B-7DA309993AC1}" srcOrd="0" destOrd="0" presId="urn:microsoft.com/office/officeart/2005/8/layout/hierarchy2"/>
    <dgm:cxn modelId="{DC84ACFC-2655-43FC-8D3C-3007DFB25180}" type="presOf" srcId="{2102B1AC-C932-4BFB-9EC3-684EF2668106}" destId="{68B0C497-AC30-41B2-B100-FFCF425FA93A}" srcOrd="1" destOrd="0" presId="urn:microsoft.com/office/officeart/2005/8/layout/hierarchy2"/>
    <dgm:cxn modelId="{1201B8FC-892E-413D-8203-1B212A1CBD6E}" type="presOf" srcId="{6BD8C93A-3CBA-4A01-91AB-B89FAAC6B89A}" destId="{8D2FA6DD-C021-43F4-9DD7-1B2B8FD2A191}" srcOrd="0" destOrd="0" presId="urn:microsoft.com/office/officeart/2005/8/layout/hierarchy2"/>
    <dgm:cxn modelId="{8181CDFD-59E8-4437-93C5-D03B01E8FC50}" type="presOf" srcId="{7E29D7F3-2BE0-453C-8E1D-3C1F31C83F59}" destId="{FC2DDDD4-FACE-4D9F-AC23-720709389EDD}" srcOrd="0" destOrd="0" presId="urn:microsoft.com/office/officeart/2005/8/layout/hierarchy2"/>
    <dgm:cxn modelId="{A4A5B00F-1A36-4D5E-92E1-F35C27191C14}" type="presParOf" srcId="{91988456-2BBE-4929-86CB-2B6DC4CDF2F8}" destId="{FC8A063C-D2DF-4DFC-8602-CA9B9D58F66B}" srcOrd="0" destOrd="0" presId="urn:microsoft.com/office/officeart/2005/8/layout/hierarchy2"/>
    <dgm:cxn modelId="{8DF5D2CE-5A69-415E-ACD0-3817A8EE87BC}" type="presParOf" srcId="{FC8A063C-D2DF-4DFC-8602-CA9B9D58F66B}" destId="{F8D8AF0C-7B6C-4E7E-82A6-36D00C5021B9}" srcOrd="0" destOrd="0" presId="urn:microsoft.com/office/officeart/2005/8/layout/hierarchy2"/>
    <dgm:cxn modelId="{EAEFC45F-ACE0-4C74-BBE0-1ED6D1A5AB4C}" type="presParOf" srcId="{FC8A063C-D2DF-4DFC-8602-CA9B9D58F66B}" destId="{AD4A1A2E-DF1E-475F-A11E-AA60A1177ED2}" srcOrd="1" destOrd="0" presId="urn:microsoft.com/office/officeart/2005/8/layout/hierarchy2"/>
    <dgm:cxn modelId="{96DA485E-E676-479F-BB91-29D07418E4ED}" type="presParOf" srcId="{AD4A1A2E-DF1E-475F-A11E-AA60A1177ED2}" destId="{601C0447-DEFD-4DBB-95AE-2D549DDAE467}" srcOrd="0" destOrd="0" presId="urn:microsoft.com/office/officeart/2005/8/layout/hierarchy2"/>
    <dgm:cxn modelId="{6BFE5621-5AFA-4A66-BA3E-026CD4C01CCA}" type="presParOf" srcId="{601C0447-DEFD-4DBB-95AE-2D549DDAE467}" destId="{72D96E06-794C-43DE-A320-BCCD25CE9C45}" srcOrd="0" destOrd="0" presId="urn:microsoft.com/office/officeart/2005/8/layout/hierarchy2"/>
    <dgm:cxn modelId="{60E45B43-D7D9-47C2-9498-5F8605967F67}" type="presParOf" srcId="{AD4A1A2E-DF1E-475F-A11E-AA60A1177ED2}" destId="{4810FE3A-DB11-4617-9336-F6DC3FFC13AC}" srcOrd="1" destOrd="0" presId="urn:microsoft.com/office/officeart/2005/8/layout/hierarchy2"/>
    <dgm:cxn modelId="{C32A7524-4DD3-41F3-9E62-8FBB74099638}" type="presParOf" srcId="{4810FE3A-DB11-4617-9336-F6DC3FFC13AC}" destId="{EAF361B5-FF72-47F6-AF42-CE30BE3A6105}" srcOrd="0" destOrd="0" presId="urn:microsoft.com/office/officeart/2005/8/layout/hierarchy2"/>
    <dgm:cxn modelId="{46480DB2-A69C-4CE8-9904-C72928307313}" type="presParOf" srcId="{4810FE3A-DB11-4617-9336-F6DC3FFC13AC}" destId="{0EE58CF3-2F1D-4308-8498-81A9342AA32A}" srcOrd="1" destOrd="0" presId="urn:microsoft.com/office/officeart/2005/8/layout/hierarchy2"/>
    <dgm:cxn modelId="{9EA30862-6A10-4DC0-88C2-CEF2C1A1B8DD}" type="presParOf" srcId="{0EE58CF3-2F1D-4308-8498-81A9342AA32A}" destId="{FC2DDDD4-FACE-4D9F-AC23-720709389EDD}" srcOrd="0" destOrd="0" presId="urn:microsoft.com/office/officeart/2005/8/layout/hierarchy2"/>
    <dgm:cxn modelId="{986CA36E-2924-4D6A-B6DD-9FDB8518274D}" type="presParOf" srcId="{FC2DDDD4-FACE-4D9F-AC23-720709389EDD}" destId="{540E5A6D-6CC3-4731-BC4E-8A1E77DDE832}" srcOrd="0" destOrd="0" presId="urn:microsoft.com/office/officeart/2005/8/layout/hierarchy2"/>
    <dgm:cxn modelId="{7FB0A1F1-F47D-4DE1-B42A-94FAF938CAA6}" type="presParOf" srcId="{0EE58CF3-2F1D-4308-8498-81A9342AA32A}" destId="{A6A10F2C-24B2-4C9E-89C0-0051442742DA}" srcOrd="1" destOrd="0" presId="urn:microsoft.com/office/officeart/2005/8/layout/hierarchy2"/>
    <dgm:cxn modelId="{EE66599A-CF57-4A28-95CF-64745D110F68}" type="presParOf" srcId="{A6A10F2C-24B2-4C9E-89C0-0051442742DA}" destId="{DBF97725-31D5-4D97-A721-74103991BED5}" srcOrd="0" destOrd="0" presId="urn:microsoft.com/office/officeart/2005/8/layout/hierarchy2"/>
    <dgm:cxn modelId="{2104CD83-5EBF-470D-93BA-E7BBDA640D6C}" type="presParOf" srcId="{A6A10F2C-24B2-4C9E-89C0-0051442742DA}" destId="{E2461955-0B3F-4559-BD31-9642A1D12A12}" srcOrd="1" destOrd="0" presId="urn:microsoft.com/office/officeart/2005/8/layout/hierarchy2"/>
    <dgm:cxn modelId="{F26AE452-E697-4036-994A-BD850E829449}" type="presParOf" srcId="{0EE58CF3-2F1D-4308-8498-81A9342AA32A}" destId="{2D3AD2F6-9E75-4E45-8C2F-82AD5C0F47E8}" srcOrd="2" destOrd="0" presId="urn:microsoft.com/office/officeart/2005/8/layout/hierarchy2"/>
    <dgm:cxn modelId="{758CD456-910F-4C20-B666-5409438070AE}" type="presParOf" srcId="{2D3AD2F6-9E75-4E45-8C2F-82AD5C0F47E8}" destId="{68B0C497-AC30-41B2-B100-FFCF425FA93A}" srcOrd="0" destOrd="0" presId="urn:microsoft.com/office/officeart/2005/8/layout/hierarchy2"/>
    <dgm:cxn modelId="{85A012A6-4D47-473C-8CE0-278E64728803}" type="presParOf" srcId="{0EE58CF3-2F1D-4308-8498-81A9342AA32A}" destId="{12C2781D-FA4F-40AA-92F7-6840BC35976D}" srcOrd="3" destOrd="0" presId="urn:microsoft.com/office/officeart/2005/8/layout/hierarchy2"/>
    <dgm:cxn modelId="{3392C2BF-DBED-4F6A-9A9E-2CC3B89CDFB4}" type="presParOf" srcId="{12C2781D-FA4F-40AA-92F7-6840BC35976D}" destId="{3EC76131-CDBF-482D-ABD9-854AC88B6987}" srcOrd="0" destOrd="0" presId="urn:microsoft.com/office/officeart/2005/8/layout/hierarchy2"/>
    <dgm:cxn modelId="{56BC2CF8-33DB-4E1E-A874-BA032A24506A}" type="presParOf" srcId="{12C2781D-FA4F-40AA-92F7-6840BC35976D}" destId="{19227937-DAC3-4FE3-8F66-7C0DD441E75E}" srcOrd="1" destOrd="0" presId="urn:microsoft.com/office/officeart/2005/8/layout/hierarchy2"/>
    <dgm:cxn modelId="{2EB6E6E2-8788-46A4-A46F-05666D4D13D3}" type="presParOf" srcId="{AD4A1A2E-DF1E-475F-A11E-AA60A1177ED2}" destId="{6FEFB2B0-5602-4292-B4B8-C6A2C6AC7AE2}" srcOrd="2" destOrd="0" presId="urn:microsoft.com/office/officeart/2005/8/layout/hierarchy2"/>
    <dgm:cxn modelId="{9FD606C5-EF91-4784-91A3-1DD646138ABD}" type="presParOf" srcId="{6FEFB2B0-5602-4292-B4B8-C6A2C6AC7AE2}" destId="{FC78BC1F-0CDD-465D-979E-15D21DB911C9}" srcOrd="0" destOrd="0" presId="urn:microsoft.com/office/officeart/2005/8/layout/hierarchy2"/>
    <dgm:cxn modelId="{9AF8660B-B50B-4B20-A856-15ECD4981A42}" type="presParOf" srcId="{AD4A1A2E-DF1E-475F-A11E-AA60A1177ED2}" destId="{250DE354-2616-4A55-8831-6BC4BA5A3F7F}" srcOrd="3" destOrd="0" presId="urn:microsoft.com/office/officeart/2005/8/layout/hierarchy2"/>
    <dgm:cxn modelId="{20ADA39F-5223-4CF0-9C4A-5E96A71CF064}" type="presParOf" srcId="{250DE354-2616-4A55-8831-6BC4BA5A3F7F}" destId="{75B87C95-D7E8-4B78-81E1-8C11362D1595}" srcOrd="0" destOrd="0" presId="urn:microsoft.com/office/officeart/2005/8/layout/hierarchy2"/>
    <dgm:cxn modelId="{281B43B2-FB29-45EC-B4DF-DDFE87D95D8F}" type="presParOf" srcId="{250DE354-2616-4A55-8831-6BC4BA5A3F7F}" destId="{C28DF9DD-B4A3-4474-B032-41AD6B154CCF}" srcOrd="1" destOrd="0" presId="urn:microsoft.com/office/officeart/2005/8/layout/hierarchy2"/>
    <dgm:cxn modelId="{BDE66C76-3758-4795-A0AC-CEB0D324E30E}" type="presParOf" srcId="{C28DF9DD-B4A3-4474-B032-41AD6B154CCF}" destId="{D5999089-A468-48AA-B838-A9D0C134FB49}" srcOrd="0" destOrd="0" presId="urn:microsoft.com/office/officeart/2005/8/layout/hierarchy2"/>
    <dgm:cxn modelId="{4F66E47F-E830-4E92-AD36-FCA73A75B467}" type="presParOf" srcId="{D5999089-A468-48AA-B838-A9D0C134FB49}" destId="{B8AC9574-A065-4A4F-8B33-E6335C6C0211}" srcOrd="0" destOrd="0" presId="urn:microsoft.com/office/officeart/2005/8/layout/hierarchy2"/>
    <dgm:cxn modelId="{631561A7-62D2-447B-9DC9-68C2ED4CB9C9}" type="presParOf" srcId="{C28DF9DD-B4A3-4474-B032-41AD6B154CCF}" destId="{8974469D-A4BB-417A-8C36-CB0285BA010C}" srcOrd="1" destOrd="0" presId="urn:microsoft.com/office/officeart/2005/8/layout/hierarchy2"/>
    <dgm:cxn modelId="{90E6E8B2-D341-4B99-AAF6-322594BC1BDC}" type="presParOf" srcId="{8974469D-A4BB-417A-8C36-CB0285BA010C}" destId="{5F73FA2F-05E4-404B-B34B-7DA309993AC1}" srcOrd="0" destOrd="0" presId="urn:microsoft.com/office/officeart/2005/8/layout/hierarchy2"/>
    <dgm:cxn modelId="{AEA70AE9-6F6F-4E09-9444-20AF358BBF03}" type="presParOf" srcId="{8974469D-A4BB-417A-8C36-CB0285BA010C}" destId="{E6649B32-A404-404A-A9BC-D95DFBBB5336}" srcOrd="1" destOrd="0" presId="urn:microsoft.com/office/officeart/2005/8/layout/hierarchy2"/>
    <dgm:cxn modelId="{B27FCC67-01B4-4F89-916C-BF19F2FB05C7}" type="presParOf" srcId="{AD4A1A2E-DF1E-475F-A11E-AA60A1177ED2}" destId="{8D2FA6DD-C021-43F4-9DD7-1B2B8FD2A191}" srcOrd="4" destOrd="0" presId="urn:microsoft.com/office/officeart/2005/8/layout/hierarchy2"/>
    <dgm:cxn modelId="{D6757457-629C-4C21-A650-6708D4CB6289}" type="presParOf" srcId="{8D2FA6DD-C021-43F4-9DD7-1B2B8FD2A191}" destId="{6F5B2575-A6CB-48DB-9765-7103A50BBECB}" srcOrd="0" destOrd="0" presId="urn:microsoft.com/office/officeart/2005/8/layout/hierarchy2"/>
    <dgm:cxn modelId="{2D87B02C-622F-4234-9710-D744D046FF71}" type="presParOf" srcId="{AD4A1A2E-DF1E-475F-A11E-AA60A1177ED2}" destId="{A0D201C1-602C-4660-808B-66D4CC89C366}" srcOrd="5" destOrd="0" presId="urn:microsoft.com/office/officeart/2005/8/layout/hierarchy2"/>
    <dgm:cxn modelId="{7DD6E869-8B9F-4C72-9607-7BBC76B3EBFA}" type="presParOf" srcId="{A0D201C1-602C-4660-808B-66D4CC89C366}" destId="{F2133856-6EA4-4569-8F6B-F21ED8BDAB54}" srcOrd="0" destOrd="0" presId="urn:microsoft.com/office/officeart/2005/8/layout/hierarchy2"/>
    <dgm:cxn modelId="{F75C9146-41FB-4E41-907E-89461710C157}" type="presParOf" srcId="{A0D201C1-602C-4660-808B-66D4CC89C366}" destId="{7EAA42CB-DFCD-461B-A956-F301E41D2460}" srcOrd="1" destOrd="0" presId="urn:microsoft.com/office/officeart/2005/8/layout/hierarchy2"/>
    <dgm:cxn modelId="{F2305EF5-B52F-4EC2-9BFA-156D44502FBB}" type="presParOf" srcId="{7EAA42CB-DFCD-461B-A956-F301E41D2460}" destId="{FB8044C9-3B2E-47F8-BB56-52EA469BAB16}" srcOrd="0" destOrd="0" presId="urn:microsoft.com/office/officeart/2005/8/layout/hierarchy2"/>
    <dgm:cxn modelId="{9D622168-7DBD-4413-9470-E06088761AD0}" type="presParOf" srcId="{FB8044C9-3B2E-47F8-BB56-52EA469BAB16}" destId="{97BC83CA-919D-4311-A60E-21786E4C14BC}" srcOrd="0" destOrd="0" presId="urn:microsoft.com/office/officeart/2005/8/layout/hierarchy2"/>
    <dgm:cxn modelId="{3B509A31-2F7A-429E-96B6-DD8CC9D2D995}" type="presParOf" srcId="{7EAA42CB-DFCD-461B-A956-F301E41D2460}" destId="{F02E2533-CEDE-4DCC-91CF-501EE8D06B1B}" srcOrd="1" destOrd="0" presId="urn:microsoft.com/office/officeart/2005/8/layout/hierarchy2"/>
    <dgm:cxn modelId="{6841CC63-A192-4E5F-8083-3E3B63E673C0}" type="presParOf" srcId="{F02E2533-CEDE-4DCC-91CF-501EE8D06B1B}" destId="{D915C89D-4CB7-47F2-AC96-CE012A16EAEB}" srcOrd="0" destOrd="0" presId="urn:microsoft.com/office/officeart/2005/8/layout/hierarchy2"/>
    <dgm:cxn modelId="{A8D01B1E-A1EC-46EC-9B05-995E663C6AEC}" type="presParOf" srcId="{F02E2533-CEDE-4DCC-91CF-501EE8D06B1B}" destId="{5EA7DD25-8357-4C52-B0F1-9086C0313696}" srcOrd="1" destOrd="0" presId="urn:microsoft.com/office/officeart/2005/8/layout/hierarchy2"/>
    <dgm:cxn modelId="{D1CD47C2-91AC-47B1-BCA1-69A550ACC5FE}" type="presParOf" srcId="{AD4A1A2E-DF1E-475F-A11E-AA60A1177ED2}" destId="{DA59318F-2DE4-427F-A784-60FA079D619A}" srcOrd="6" destOrd="0" presId="urn:microsoft.com/office/officeart/2005/8/layout/hierarchy2"/>
    <dgm:cxn modelId="{F9B064CC-57D7-48B5-B4DA-F05933F7AD09}" type="presParOf" srcId="{DA59318F-2DE4-427F-A784-60FA079D619A}" destId="{FCE39FC6-E900-42B6-8A03-F8E9C908124B}" srcOrd="0" destOrd="0" presId="urn:microsoft.com/office/officeart/2005/8/layout/hierarchy2"/>
    <dgm:cxn modelId="{D0129816-F3EE-4138-BC4F-B914F9BD7A61}" type="presParOf" srcId="{AD4A1A2E-DF1E-475F-A11E-AA60A1177ED2}" destId="{C3C35D7B-CF66-45FF-9A95-7FECE8DF86A8}" srcOrd="7" destOrd="0" presId="urn:microsoft.com/office/officeart/2005/8/layout/hierarchy2"/>
    <dgm:cxn modelId="{95767B01-DFCD-487F-932D-19A4D0EF6E96}" type="presParOf" srcId="{C3C35D7B-CF66-45FF-9A95-7FECE8DF86A8}" destId="{9EA9899C-2193-47DE-B181-443A23F48222}" srcOrd="0" destOrd="0" presId="urn:microsoft.com/office/officeart/2005/8/layout/hierarchy2"/>
    <dgm:cxn modelId="{78D660BE-D604-49D9-8F90-9F8B339772B6}" type="presParOf" srcId="{C3C35D7B-CF66-45FF-9A95-7FECE8DF86A8}" destId="{E6079D92-7BAB-45A0-9FFE-FF85597D5093}" srcOrd="1" destOrd="0" presId="urn:microsoft.com/office/officeart/2005/8/layout/hierarchy2"/>
    <dgm:cxn modelId="{C3B68BC4-42A3-4F84-82A2-33297F1413B8}" type="presParOf" srcId="{E6079D92-7BAB-45A0-9FFE-FF85597D5093}" destId="{1541357B-AB6F-4978-B138-A0DB2535CE87}" srcOrd="0" destOrd="0" presId="urn:microsoft.com/office/officeart/2005/8/layout/hierarchy2"/>
    <dgm:cxn modelId="{6E03C9B4-CB8D-4BB0-B9CC-0208DBFCD72C}" type="presParOf" srcId="{1541357B-AB6F-4978-B138-A0DB2535CE87}" destId="{0BC07F26-B1EC-4FC7-BE51-681671DCD07F}" srcOrd="0" destOrd="0" presId="urn:microsoft.com/office/officeart/2005/8/layout/hierarchy2"/>
    <dgm:cxn modelId="{08DCCDD7-9056-4C7F-97F2-3696AEF40196}" type="presParOf" srcId="{E6079D92-7BAB-45A0-9FFE-FF85597D5093}" destId="{6B2EE590-F705-43EC-AD40-F2AC812E7B5C}" srcOrd="1" destOrd="0" presId="urn:microsoft.com/office/officeart/2005/8/layout/hierarchy2"/>
    <dgm:cxn modelId="{053A5475-6F75-410E-9373-A4104D952BE7}" type="presParOf" srcId="{6B2EE590-F705-43EC-AD40-F2AC812E7B5C}" destId="{2453947E-C4FD-4E03-9F09-04216B3CA31E}" srcOrd="0" destOrd="0" presId="urn:microsoft.com/office/officeart/2005/8/layout/hierarchy2"/>
    <dgm:cxn modelId="{D9CEC5B0-05BC-46BE-B596-89D82BD640AC}" type="presParOf" srcId="{6B2EE590-F705-43EC-AD40-F2AC812E7B5C}" destId="{2BFD12F6-14A6-4A19-9C26-0963B85C671F}" srcOrd="1" destOrd="0" presId="urn:microsoft.com/office/officeart/2005/8/layout/hierarchy2"/>
    <dgm:cxn modelId="{FF96567B-0B69-4B11-ACF8-302EB229851C}" type="presParOf" srcId="{E6079D92-7BAB-45A0-9FFE-FF85597D5093}" destId="{E5FCA883-5532-44C1-B26A-9C1C27B4C86D}" srcOrd="2" destOrd="0" presId="urn:microsoft.com/office/officeart/2005/8/layout/hierarchy2"/>
    <dgm:cxn modelId="{5F67F157-F7A5-40F5-8959-84606ADCFAED}" type="presParOf" srcId="{E5FCA883-5532-44C1-B26A-9C1C27B4C86D}" destId="{A42FCCE0-D631-48FA-89A7-9D4337159E5D}" srcOrd="0" destOrd="0" presId="urn:microsoft.com/office/officeart/2005/8/layout/hierarchy2"/>
    <dgm:cxn modelId="{58D5C1A7-10C3-4088-9789-C62B7E3EA0AE}" type="presParOf" srcId="{E6079D92-7BAB-45A0-9FFE-FF85597D5093}" destId="{C6ABB49F-C87A-4C99-982E-920030489757}" srcOrd="3" destOrd="0" presId="urn:microsoft.com/office/officeart/2005/8/layout/hierarchy2"/>
    <dgm:cxn modelId="{CED16325-0DFA-419E-A96F-EF4A56A614A0}" type="presParOf" srcId="{C6ABB49F-C87A-4C99-982E-920030489757}" destId="{0BF8DA11-13DA-402E-B2A0-E6A4E9D67C95}" srcOrd="0" destOrd="0" presId="urn:microsoft.com/office/officeart/2005/8/layout/hierarchy2"/>
    <dgm:cxn modelId="{EAF5736C-E848-4B15-B9DB-1F86592AAB8E}" type="presParOf" srcId="{C6ABB49F-C87A-4C99-982E-920030489757}" destId="{210BFAC4-A566-4BAD-905C-25163F405CE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87B56D-7D9F-421E-BCBD-0D652304EC13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73DE38-AF62-47DF-B33B-DEE797BB4710}">
      <dgm:prSet phldrT="[Text]"/>
      <dgm:spPr/>
      <dgm:t>
        <a:bodyPr/>
        <a:lstStyle/>
        <a:p>
          <a:r>
            <a:rPr lang="en-US" dirty="0"/>
            <a:t>Modulations</a:t>
          </a:r>
        </a:p>
      </dgm:t>
    </dgm:pt>
    <dgm:pt modelId="{5CA5783F-BBE7-4E7C-9251-90DF29D00128}" type="parTrans" cxnId="{D4D94216-8BCC-4253-AB3A-52AEC1B2D18F}">
      <dgm:prSet/>
      <dgm:spPr/>
      <dgm:t>
        <a:bodyPr/>
        <a:lstStyle/>
        <a:p>
          <a:endParaRPr lang="en-US"/>
        </a:p>
      </dgm:t>
    </dgm:pt>
    <dgm:pt modelId="{6E75BA37-DA7B-426D-94BD-FD892C1D97CA}" type="sibTrans" cxnId="{D4D94216-8BCC-4253-AB3A-52AEC1B2D18F}">
      <dgm:prSet/>
      <dgm:spPr/>
      <dgm:t>
        <a:bodyPr/>
        <a:lstStyle/>
        <a:p>
          <a:endParaRPr lang="en-US"/>
        </a:p>
      </dgm:t>
    </dgm:pt>
    <dgm:pt modelId="{F1F8E887-AF02-4792-9D22-10F1275FBFFB}">
      <dgm:prSet phldrT="[Text]" custT="1"/>
      <dgm:spPr/>
      <dgm:t>
        <a:bodyPr/>
        <a:lstStyle/>
        <a:p>
          <a:r>
            <a:rPr lang="en-US" sz="800" dirty="0"/>
            <a:t>Gaussian Minimum Phase Key Shifting</a:t>
          </a:r>
        </a:p>
        <a:p>
          <a:r>
            <a:rPr lang="en-US" sz="800" dirty="0"/>
            <a:t>(GMSK)</a:t>
          </a:r>
        </a:p>
      </dgm:t>
    </dgm:pt>
    <dgm:pt modelId="{538F4C6D-D60C-43C4-B83F-4F669E3DA1DF}" type="parTrans" cxnId="{1A4FC75A-10A3-4FEB-9196-06AB88E3C9BF}">
      <dgm:prSet/>
      <dgm:spPr/>
      <dgm:t>
        <a:bodyPr/>
        <a:lstStyle/>
        <a:p>
          <a:endParaRPr lang="en-US"/>
        </a:p>
      </dgm:t>
    </dgm:pt>
    <dgm:pt modelId="{15F2A537-49F5-4863-88FD-C6486640C045}" type="sibTrans" cxnId="{1A4FC75A-10A3-4FEB-9196-06AB88E3C9BF}">
      <dgm:prSet/>
      <dgm:spPr/>
      <dgm:t>
        <a:bodyPr/>
        <a:lstStyle/>
        <a:p>
          <a:endParaRPr lang="en-US"/>
        </a:p>
      </dgm:t>
    </dgm:pt>
    <dgm:pt modelId="{78CC4BA3-762D-43DF-85A8-2C01594BBFBF}">
      <dgm:prSet phldrT="[Text]" custT="1"/>
      <dgm:spPr/>
      <dgm:t>
        <a:bodyPr/>
        <a:lstStyle/>
        <a:p>
          <a:r>
            <a:rPr lang="en-US" sz="800" dirty="0"/>
            <a:t>Modulation Method for GSM</a:t>
          </a:r>
        </a:p>
      </dgm:t>
    </dgm:pt>
    <dgm:pt modelId="{ABE5FC54-31E9-45FF-AC70-6860D398813F}" type="parTrans" cxnId="{68CC5010-19EE-4B92-A2ED-370346AD3649}">
      <dgm:prSet/>
      <dgm:spPr/>
      <dgm:t>
        <a:bodyPr/>
        <a:lstStyle/>
        <a:p>
          <a:endParaRPr lang="en-US"/>
        </a:p>
      </dgm:t>
    </dgm:pt>
    <dgm:pt modelId="{B3DE6DD6-3B94-4896-A2A6-250E4DA140C8}" type="sibTrans" cxnId="{68CC5010-19EE-4B92-A2ED-370346AD3649}">
      <dgm:prSet/>
      <dgm:spPr/>
      <dgm:t>
        <a:bodyPr/>
        <a:lstStyle/>
        <a:p>
          <a:endParaRPr lang="en-US"/>
        </a:p>
      </dgm:t>
    </dgm:pt>
    <dgm:pt modelId="{B1DC13B5-B938-401E-A0E4-8646B8A86AD6}">
      <dgm:prSet phldrT="[Text]" custT="1"/>
      <dgm:spPr/>
      <dgm:t>
        <a:bodyPr/>
        <a:lstStyle/>
        <a:p>
          <a:r>
            <a:rPr lang="en-US" sz="800" dirty="0"/>
            <a:t>Derived from MSK(minimum phase shift keying)</a:t>
          </a:r>
        </a:p>
      </dgm:t>
    </dgm:pt>
    <dgm:pt modelId="{B1E92CCD-BEF6-4D60-9424-C4169500EF65}" type="parTrans" cxnId="{8ADAB9A6-3C8C-4360-BC79-700686A1DA1B}">
      <dgm:prSet/>
      <dgm:spPr/>
      <dgm:t>
        <a:bodyPr/>
        <a:lstStyle/>
        <a:p>
          <a:endParaRPr lang="en-US"/>
        </a:p>
      </dgm:t>
    </dgm:pt>
    <dgm:pt modelId="{A7E7E0C3-7520-4740-A0DC-10B8B1D2A7C7}" type="sibTrans" cxnId="{8ADAB9A6-3C8C-4360-BC79-700686A1DA1B}">
      <dgm:prSet/>
      <dgm:spPr/>
      <dgm:t>
        <a:bodyPr/>
        <a:lstStyle/>
        <a:p>
          <a:endParaRPr lang="en-US"/>
        </a:p>
      </dgm:t>
    </dgm:pt>
    <dgm:pt modelId="{8EF9C1BB-5D14-4FE7-BC57-68D62AD2D54D}">
      <dgm:prSet phldrT="[Text]" custT="1"/>
      <dgm:spPr/>
      <dgm:t>
        <a:bodyPr/>
        <a:lstStyle/>
        <a:p>
          <a:r>
            <a:rPr lang="en-US" sz="900" dirty="0"/>
            <a:t>Quadrature Amplitude Modulation (QAM) and DFT in OFDM</a:t>
          </a:r>
        </a:p>
      </dgm:t>
    </dgm:pt>
    <dgm:pt modelId="{28F153AA-721B-45A3-AA85-05037FB08169}" type="parTrans" cxnId="{6F57C180-3ADE-4D3A-B22F-DD4CAC6C4707}">
      <dgm:prSet/>
      <dgm:spPr/>
      <dgm:t>
        <a:bodyPr/>
        <a:lstStyle/>
        <a:p>
          <a:endParaRPr lang="en-US"/>
        </a:p>
      </dgm:t>
    </dgm:pt>
    <dgm:pt modelId="{5B8DCE78-2656-4A35-A192-CD7B626A4798}" type="sibTrans" cxnId="{6F57C180-3ADE-4D3A-B22F-DD4CAC6C4707}">
      <dgm:prSet/>
      <dgm:spPr/>
      <dgm:t>
        <a:bodyPr/>
        <a:lstStyle/>
        <a:p>
          <a:endParaRPr lang="en-US"/>
        </a:p>
      </dgm:t>
    </dgm:pt>
    <dgm:pt modelId="{1651D8C9-5304-4F85-B1F7-7E08EDEDD2B6}">
      <dgm:prSet phldrT="[Text]" custT="1"/>
      <dgm:spPr/>
      <dgm:t>
        <a:bodyPr/>
        <a:lstStyle/>
        <a:p>
          <a:r>
            <a:rPr lang="en-US" sz="1100" dirty="0"/>
            <a:t>QAM -&gt; </a:t>
          </a:r>
          <a:r>
            <a:rPr lang="en-US" sz="1100" dirty="0" err="1"/>
            <a:t>Paralel</a:t>
          </a:r>
          <a:r>
            <a:rPr lang="en-US" sz="1100" dirty="0"/>
            <a:t> to Serial Converter -&gt; Radio Cannel -&gt;Demultiplexer -&gt; </a:t>
          </a:r>
          <a:r>
            <a:rPr lang="en-US" sz="1100" dirty="0" err="1"/>
            <a:t>Paralel</a:t>
          </a:r>
          <a:r>
            <a:rPr lang="en-US" sz="1100" dirty="0"/>
            <a:t> to Serial Converter -&gt; QAM </a:t>
          </a:r>
          <a:r>
            <a:rPr lang="en-US" sz="1100" dirty="0" err="1"/>
            <a:t>Demod</a:t>
          </a:r>
          <a:r>
            <a:rPr lang="en-US" sz="1100" dirty="0"/>
            <a:t> -&gt; </a:t>
          </a:r>
          <a:r>
            <a:rPr lang="en-US" sz="1100" dirty="0" err="1"/>
            <a:t>Reciever</a:t>
          </a:r>
          <a:endParaRPr lang="en-US" sz="1100" dirty="0"/>
        </a:p>
      </dgm:t>
    </dgm:pt>
    <dgm:pt modelId="{865B7057-B6A5-426C-A871-4A05EC32B301}" type="parTrans" cxnId="{99649A12-A46B-4B62-8C6A-DE238F209D4D}">
      <dgm:prSet/>
      <dgm:spPr/>
      <dgm:t>
        <a:bodyPr/>
        <a:lstStyle/>
        <a:p>
          <a:endParaRPr lang="en-US"/>
        </a:p>
      </dgm:t>
    </dgm:pt>
    <dgm:pt modelId="{A77F32BF-DF18-4EAB-AC52-67B1E1CC5BC4}" type="sibTrans" cxnId="{99649A12-A46B-4B62-8C6A-DE238F209D4D}">
      <dgm:prSet/>
      <dgm:spPr/>
      <dgm:t>
        <a:bodyPr/>
        <a:lstStyle/>
        <a:p>
          <a:endParaRPr lang="en-US"/>
        </a:p>
      </dgm:t>
    </dgm:pt>
    <dgm:pt modelId="{1CC26840-253E-4B3E-ABD1-5AA4FBD6FB2A}">
      <dgm:prSet custT="1"/>
      <dgm:spPr/>
      <dgm:t>
        <a:bodyPr/>
        <a:lstStyle/>
        <a:p>
          <a:r>
            <a:rPr lang="en-US" sz="800" dirty="0"/>
            <a:t>Quadrature Phase Shift Keying</a:t>
          </a:r>
        </a:p>
        <a:p>
          <a:r>
            <a:rPr lang="en-US" sz="800" dirty="0"/>
            <a:t>(QPSK)</a:t>
          </a:r>
        </a:p>
      </dgm:t>
    </dgm:pt>
    <dgm:pt modelId="{1B945BAA-004C-49E1-9697-600B94E6F407}" type="parTrans" cxnId="{5A00F623-D03D-40A0-B7A1-3F0329C81F04}">
      <dgm:prSet/>
      <dgm:spPr/>
      <dgm:t>
        <a:bodyPr/>
        <a:lstStyle/>
        <a:p>
          <a:endParaRPr lang="en-US"/>
        </a:p>
      </dgm:t>
    </dgm:pt>
    <dgm:pt modelId="{F1031B09-E6E5-4953-8F21-D9F8A957747E}" type="sibTrans" cxnId="{5A00F623-D03D-40A0-B7A1-3F0329C81F04}">
      <dgm:prSet/>
      <dgm:spPr/>
      <dgm:t>
        <a:bodyPr/>
        <a:lstStyle/>
        <a:p>
          <a:endParaRPr lang="en-US"/>
        </a:p>
      </dgm:t>
    </dgm:pt>
    <dgm:pt modelId="{C36600E7-CE9A-4D35-8E57-0D631052DC2E}">
      <dgm:prSet custT="1"/>
      <dgm:spPr/>
      <dgm:t>
        <a:bodyPr/>
        <a:lstStyle/>
        <a:p>
          <a:r>
            <a:rPr lang="en-US" sz="800" dirty="0" err="1"/>
            <a:t>Octogonal</a:t>
          </a:r>
          <a:r>
            <a:rPr lang="en-US" sz="800" dirty="0"/>
            <a:t> Phase Key Shifting</a:t>
          </a:r>
        </a:p>
        <a:p>
          <a:r>
            <a:rPr lang="en-US" sz="800" dirty="0"/>
            <a:t>(8-OPK)</a:t>
          </a:r>
        </a:p>
      </dgm:t>
    </dgm:pt>
    <dgm:pt modelId="{07A2C29B-2523-41BC-8C7D-EE06A9CB91E7}" type="parTrans" cxnId="{FD7EEE0D-6557-4714-808B-C4D4D303DACE}">
      <dgm:prSet/>
      <dgm:spPr/>
      <dgm:t>
        <a:bodyPr/>
        <a:lstStyle/>
        <a:p>
          <a:endParaRPr lang="en-US"/>
        </a:p>
      </dgm:t>
    </dgm:pt>
    <dgm:pt modelId="{B4EDECFB-39A1-4022-822F-655279C7A399}" type="sibTrans" cxnId="{FD7EEE0D-6557-4714-808B-C4D4D303DACE}">
      <dgm:prSet/>
      <dgm:spPr/>
      <dgm:t>
        <a:bodyPr/>
        <a:lstStyle/>
        <a:p>
          <a:endParaRPr lang="en-US"/>
        </a:p>
      </dgm:t>
    </dgm:pt>
    <dgm:pt modelId="{A3DED79A-F03C-44AB-ABF3-5B99AC2EB618}">
      <dgm:prSet custT="1"/>
      <dgm:spPr/>
      <dgm:t>
        <a:bodyPr/>
        <a:lstStyle/>
        <a:p>
          <a:r>
            <a:rPr lang="en-US" sz="800" dirty="0"/>
            <a:t>Wide spectrum of operation / limited frequency</a:t>
          </a:r>
        </a:p>
      </dgm:t>
    </dgm:pt>
    <dgm:pt modelId="{2FEE209B-8873-4D5C-ACFD-073695105E31}" type="parTrans" cxnId="{AED62EDE-3867-4509-8018-4330AC60D4CA}">
      <dgm:prSet/>
      <dgm:spPr/>
      <dgm:t>
        <a:bodyPr/>
        <a:lstStyle/>
        <a:p>
          <a:endParaRPr lang="en-US"/>
        </a:p>
      </dgm:t>
    </dgm:pt>
    <dgm:pt modelId="{6B1629B0-67D6-4449-8BCB-E671F06F0F35}" type="sibTrans" cxnId="{AED62EDE-3867-4509-8018-4330AC60D4CA}">
      <dgm:prSet/>
      <dgm:spPr/>
      <dgm:t>
        <a:bodyPr/>
        <a:lstStyle/>
        <a:p>
          <a:endParaRPr lang="en-US"/>
        </a:p>
      </dgm:t>
    </dgm:pt>
    <dgm:pt modelId="{1FE096EB-B5F9-4363-8EB5-FCFA77FE195A}">
      <dgm:prSet custT="1"/>
      <dgm:spPr/>
      <dgm:t>
        <a:bodyPr/>
        <a:lstStyle/>
        <a:p>
          <a:r>
            <a:rPr lang="en-US" sz="800" dirty="0"/>
            <a:t>2.5 G Data Enhancement</a:t>
          </a:r>
        </a:p>
      </dgm:t>
    </dgm:pt>
    <dgm:pt modelId="{9CECEFBE-8127-4403-B858-9D891294CAEC}" type="parTrans" cxnId="{BEE2E3ED-D469-47A0-862A-0538DD2FF496}">
      <dgm:prSet/>
      <dgm:spPr/>
      <dgm:t>
        <a:bodyPr/>
        <a:lstStyle/>
        <a:p>
          <a:endParaRPr lang="en-US"/>
        </a:p>
      </dgm:t>
    </dgm:pt>
    <dgm:pt modelId="{040C56A2-735C-4322-9410-B735FA0181BF}" type="sibTrans" cxnId="{BEE2E3ED-D469-47A0-862A-0538DD2FF496}">
      <dgm:prSet/>
      <dgm:spPr/>
      <dgm:t>
        <a:bodyPr/>
        <a:lstStyle/>
        <a:p>
          <a:endParaRPr lang="en-US"/>
        </a:p>
      </dgm:t>
    </dgm:pt>
    <dgm:pt modelId="{AD3A44B7-7EF3-4668-AA25-3E8505ADF0F0}">
      <dgm:prSet custT="1"/>
      <dgm:spPr/>
      <dgm:t>
        <a:bodyPr/>
        <a:lstStyle/>
        <a:p>
          <a:r>
            <a:rPr lang="en-US" sz="800" dirty="0"/>
            <a:t>Modulated Signal is able to carry three bits per modulated symbol over the radio path ( GMSK 1 bit)</a:t>
          </a:r>
        </a:p>
      </dgm:t>
    </dgm:pt>
    <dgm:pt modelId="{0D70AFEC-7FCF-4F95-988F-407E4A236619}" type="parTrans" cxnId="{3D2B6D95-4CDF-4732-82D0-698B01CAFE49}">
      <dgm:prSet/>
      <dgm:spPr/>
      <dgm:t>
        <a:bodyPr/>
        <a:lstStyle/>
        <a:p>
          <a:endParaRPr lang="en-US"/>
        </a:p>
      </dgm:t>
    </dgm:pt>
    <dgm:pt modelId="{C45E46DC-7B33-4AF1-A65B-924FB7AB60D7}" type="sibTrans" cxnId="{3D2B6D95-4CDF-4732-82D0-698B01CAFE49}">
      <dgm:prSet/>
      <dgm:spPr/>
      <dgm:t>
        <a:bodyPr/>
        <a:lstStyle/>
        <a:p>
          <a:endParaRPr lang="en-US"/>
        </a:p>
      </dgm:t>
    </dgm:pt>
    <dgm:pt modelId="{3C1BE2D4-41F6-4114-A710-4BDFA416DB51}">
      <dgm:prSet custT="1"/>
      <dgm:spPr/>
      <dgm:t>
        <a:bodyPr/>
        <a:lstStyle/>
        <a:p>
          <a:r>
            <a:rPr lang="en-US" sz="800" dirty="0"/>
            <a:t>Decreased Sensitivity of the Radio </a:t>
          </a:r>
          <a:r>
            <a:rPr lang="en-US" sz="800" dirty="0" err="1"/>
            <a:t>Sgn</a:t>
          </a:r>
          <a:r>
            <a:rPr lang="en-US" sz="800" dirty="0"/>
            <a:t>.</a:t>
          </a:r>
        </a:p>
      </dgm:t>
    </dgm:pt>
    <dgm:pt modelId="{6736A672-0C43-4D38-8254-9F87CD917227}" type="parTrans" cxnId="{19AB37D3-20F6-45F8-ACF2-EF447FC350CA}">
      <dgm:prSet/>
      <dgm:spPr/>
      <dgm:t>
        <a:bodyPr/>
        <a:lstStyle/>
        <a:p>
          <a:endParaRPr lang="en-US"/>
        </a:p>
      </dgm:t>
    </dgm:pt>
    <dgm:pt modelId="{1B9E9B1E-D127-4D73-A622-7D4B20CBB674}" type="sibTrans" cxnId="{19AB37D3-20F6-45F8-ACF2-EF447FC350CA}">
      <dgm:prSet/>
      <dgm:spPr/>
      <dgm:t>
        <a:bodyPr/>
        <a:lstStyle/>
        <a:p>
          <a:endParaRPr lang="en-US"/>
        </a:p>
      </dgm:t>
    </dgm:pt>
    <dgm:pt modelId="{BF831809-D9E0-4C69-9D71-414A18C2410A}">
      <dgm:prSet/>
      <dgm:spPr/>
      <dgm:t>
        <a:bodyPr/>
        <a:lstStyle/>
        <a:p>
          <a:r>
            <a:rPr lang="en-US" dirty="0"/>
            <a:t>Used in WCDMA (3G)</a:t>
          </a:r>
        </a:p>
      </dgm:t>
    </dgm:pt>
    <dgm:pt modelId="{7B20CFC3-03F2-49D0-ABBC-97CAEC8A6A53}" type="parTrans" cxnId="{2AB6832E-A713-4361-BDDA-D4F5AA415527}">
      <dgm:prSet/>
      <dgm:spPr/>
      <dgm:t>
        <a:bodyPr/>
        <a:lstStyle/>
        <a:p>
          <a:endParaRPr lang="en-US"/>
        </a:p>
      </dgm:t>
    </dgm:pt>
    <dgm:pt modelId="{79728F56-38AB-499B-A5C9-445617FC0B76}" type="sibTrans" cxnId="{2AB6832E-A713-4361-BDDA-D4F5AA415527}">
      <dgm:prSet/>
      <dgm:spPr/>
      <dgm:t>
        <a:bodyPr/>
        <a:lstStyle/>
        <a:p>
          <a:endParaRPr lang="en-US"/>
        </a:p>
      </dgm:t>
    </dgm:pt>
    <dgm:pt modelId="{B0CDFFC6-C237-45FC-BE0D-556A5CA8AE96}">
      <dgm:prSet/>
      <dgm:spPr/>
      <dgm:t>
        <a:bodyPr/>
        <a:lstStyle/>
        <a:p>
          <a:r>
            <a:rPr lang="en-US" dirty="0"/>
            <a:t>PSK is a phase modulation method</a:t>
          </a:r>
        </a:p>
        <a:p>
          <a:r>
            <a:rPr lang="en-US" dirty="0"/>
            <a:t>In QPSK phase change happens several times</a:t>
          </a:r>
        </a:p>
      </dgm:t>
    </dgm:pt>
    <dgm:pt modelId="{DA66DDAD-3DE4-435A-825D-617150EC11AD}" type="parTrans" cxnId="{E4AF4969-FA8B-458E-8DC2-9B0F7745F076}">
      <dgm:prSet/>
      <dgm:spPr/>
      <dgm:t>
        <a:bodyPr/>
        <a:lstStyle/>
        <a:p>
          <a:endParaRPr lang="en-US"/>
        </a:p>
      </dgm:t>
    </dgm:pt>
    <dgm:pt modelId="{5C7A4C03-0AFC-4840-89A1-654186835529}" type="sibTrans" cxnId="{E4AF4969-FA8B-458E-8DC2-9B0F7745F076}">
      <dgm:prSet/>
      <dgm:spPr/>
      <dgm:t>
        <a:bodyPr/>
        <a:lstStyle/>
        <a:p>
          <a:endParaRPr lang="en-US"/>
        </a:p>
      </dgm:t>
    </dgm:pt>
    <dgm:pt modelId="{1F588C65-99CB-42BE-B656-108DF7EC3F4C}" type="pres">
      <dgm:prSet presAssocID="{0987B56D-7D9F-421E-BCBD-0D652304EC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945198-483E-4005-98CA-ECDB431A616B}" type="pres">
      <dgm:prSet presAssocID="{7573DE38-AF62-47DF-B33B-DEE797BB4710}" presName="hierRoot1" presStyleCnt="0">
        <dgm:presLayoutVars>
          <dgm:hierBranch val="init"/>
        </dgm:presLayoutVars>
      </dgm:prSet>
      <dgm:spPr/>
    </dgm:pt>
    <dgm:pt modelId="{93C6587F-A890-48C1-B791-9AEEACFABAAB}" type="pres">
      <dgm:prSet presAssocID="{7573DE38-AF62-47DF-B33B-DEE797BB4710}" presName="rootComposite1" presStyleCnt="0"/>
      <dgm:spPr/>
    </dgm:pt>
    <dgm:pt modelId="{1267E35C-4071-4C82-9B65-25127637F23E}" type="pres">
      <dgm:prSet presAssocID="{7573DE38-AF62-47DF-B33B-DEE797BB4710}" presName="rootText1" presStyleLbl="node0" presStyleIdx="0" presStyleCnt="1">
        <dgm:presLayoutVars>
          <dgm:chPref val="3"/>
        </dgm:presLayoutVars>
      </dgm:prSet>
      <dgm:spPr/>
    </dgm:pt>
    <dgm:pt modelId="{4BB68A75-5516-4E89-BA72-7C7D2E499D0B}" type="pres">
      <dgm:prSet presAssocID="{7573DE38-AF62-47DF-B33B-DEE797BB4710}" presName="rootConnector1" presStyleLbl="node1" presStyleIdx="0" presStyleCnt="0"/>
      <dgm:spPr/>
    </dgm:pt>
    <dgm:pt modelId="{8FFF3402-12C4-4308-981F-853BDE6A51E6}" type="pres">
      <dgm:prSet presAssocID="{7573DE38-AF62-47DF-B33B-DEE797BB4710}" presName="hierChild2" presStyleCnt="0"/>
      <dgm:spPr/>
    </dgm:pt>
    <dgm:pt modelId="{FA851A77-AAF7-415F-B307-47D10E3F5FB1}" type="pres">
      <dgm:prSet presAssocID="{538F4C6D-D60C-43C4-B83F-4F669E3DA1DF}" presName="Name37" presStyleLbl="parChTrans1D2" presStyleIdx="0" presStyleCnt="4"/>
      <dgm:spPr/>
    </dgm:pt>
    <dgm:pt modelId="{40F998DC-D9A9-4CC3-976E-F1D6452CCFD4}" type="pres">
      <dgm:prSet presAssocID="{F1F8E887-AF02-4792-9D22-10F1275FBFFB}" presName="hierRoot2" presStyleCnt="0">
        <dgm:presLayoutVars>
          <dgm:hierBranch val="init"/>
        </dgm:presLayoutVars>
      </dgm:prSet>
      <dgm:spPr/>
    </dgm:pt>
    <dgm:pt modelId="{D1AB5C71-9944-4E8F-8B2A-D8D0AC4A7CFB}" type="pres">
      <dgm:prSet presAssocID="{F1F8E887-AF02-4792-9D22-10F1275FBFFB}" presName="rootComposite" presStyleCnt="0"/>
      <dgm:spPr/>
    </dgm:pt>
    <dgm:pt modelId="{C177BB89-52EC-41FB-A548-A2056FF3FD66}" type="pres">
      <dgm:prSet presAssocID="{F1F8E887-AF02-4792-9D22-10F1275FBFFB}" presName="rootText" presStyleLbl="node2" presStyleIdx="0" presStyleCnt="4">
        <dgm:presLayoutVars>
          <dgm:chPref val="3"/>
        </dgm:presLayoutVars>
      </dgm:prSet>
      <dgm:spPr/>
    </dgm:pt>
    <dgm:pt modelId="{BCE7B899-BFE4-433C-99AF-AF1584FAEEE9}" type="pres">
      <dgm:prSet presAssocID="{F1F8E887-AF02-4792-9D22-10F1275FBFFB}" presName="rootConnector" presStyleLbl="node2" presStyleIdx="0" presStyleCnt="4"/>
      <dgm:spPr/>
    </dgm:pt>
    <dgm:pt modelId="{349D318A-1628-401B-A514-D29CB5D5CBEA}" type="pres">
      <dgm:prSet presAssocID="{F1F8E887-AF02-4792-9D22-10F1275FBFFB}" presName="hierChild4" presStyleCnt="0"/>
      <dgm:spPr/>
    </dgm:pt>
    <dgm:pt modelId="{31EAB5F5-ABB5-420A-91A9-D1B8B3F497C5}" type="pres">
      <dgm:prSet presAssocID="{ABE5FC54-31E9-45FF-AC70-6860D398813F}" presName="Name37" presStyleLbl="parChTrans1D3" presStyleIdx="0" presStyleCnt="9"/>
      <dgm:spPr/>
    </dgm:pt>
    <dgm:pt modelId="{92FB6A17-B5BE-4D4C-B80F-CBF70B56E995}" type="pres">
      <dgm:prSet presAssocID="{78CC4BA3-762D-43DF-85A8-2C01594BBFBF}" presName="hierRoot2" presStyleCnt="0">
        <dgm:presLayoutVars>
          <dgm:hierBranch val="init"/>
        </dgm:presLayoutVars>
      </dgm:prSet>
      <dgm:spPr/>
    </dgm:pt>
    <dgm:pt modelId="{9E4C1491-3CF3-4C87-BC2C-2A24774F78B1}" type="pres">
      <dgm:prSet presAssocID="{78CC4BA3-762D-43DF-85A8-2C01594BBFBF}" presName="rootComposite" presStyleCnt="0"/>
      <dgm:spPr/>
    </dgm:pt>
    <dgm:pt modelId="{EC9FABCB-C9C4-48C5-8C34-8525C39030FA}" type="pres">
      <dgm:prSet presAssocID="{78CC4BA3-762D-43DF-85A8-2C01594BBFBF}" presName="rootText" presStyleLbl="node3" presStyleIdx="0" presStyleCnt="9">
        <dgm:presLayoutVars>
          <dgm:chPref val="3"/>
        </dgm:presLayoutVars>
      </dgm:prSet>
      <dgm:spPr/>
    </dgm:pt>
    <dgm:pt modelId="{487D8BD6-08FC-41D0-AD0A-2D4DCD485D3A}" type="pres">
      <dgm:prSet presAssocID="{78CC4BA3-762D-43DF-85A8-2C01594BBFBF}" presName="rootConnector" presStyleLbl="node3" presStyleIdx="0" presStyleCnt="9"/>
      <dgm:spPr/>
    </dgm:pt>
    <dgm:pt modelId="{789D6DB6-C7B6-4E47-B6EB-D827CD26BB61}" type="pres">
      <dgm:prSet presAssocID="{78CC4BA3-762D-43DF-85A8-2C01594BBFBF}" presName="hierChild4" presStyleCnt="0"/>
      <dgm:spPr/>
    </dgm:pt>
    <dgm:pt modelId="{E1373319-E0A1-42E7-9873-95AF58E7CA81}" type="pres">
      <dgm:prSet presAssocID="{78CC4BA3-762D-43DF-85A8-2C01594BBFBF}" presName="hierChild5" presStyleCnt="0"/>
      <dgm:spPr/>
    </dgm:pt>
    <dgm:pt modelId="{78AF9277-56C0-439B-B315-DCD9B9705E79}" type="pres">
      <dgm:prSet presAssocID="{B1E92CCD-BEF6-4D60-9424-C4169500EF65}" presName="Name37" presStyleLbl="parChTrans1D3" presStyleIdx="1" presStyleCnt="9"/>
      <dgm:spPr/>
    </dgm:pt>
    <dgm:pt modelId="{9A1901DF-BD1C-46E3-9729-5748B4AF3CF4}" type="pres">
      <dgm:prSet presAssocID="{B1DC13B5-B938-401E-A0E4-8646B8A86AD6}" presName="hierRoot2" presStyleCnt="0">
        <dgm:presLayoutVars>
          <dgm:hierBranch val="init"/>
        </dgm:presLayoutVars>
      </dgm:prSet>
      <dgm:spPr/>
    </dgm:pt>
    <dgm:pt modelId="{B233FA40-8E50-4985-9AD6-19C0C4A823ED}" type="pres">
      <dgm:prSet presAssocID="{B1DC13B5-B938-401E-A0E4-8646B8A86AD6}" presName="rootComposite" presStyleCnt="0"/>
      <dgm:spPr/>
    </dgm:pt>
    <dgm:pt modelId="{5336D0ED-38E6-40F2-85BB-865007AFF67E}" type="pres">
      <dgm:prSet presAssocID="{B1DC13B5-B938-401E-A0E4-8646B8A86AD6}" presName="rootText" presStyleLbl="node3" presStyleIdx="1" presStyleCnt="9">
        <dgm:presLayoutVars>
          <dgm:chPref val="3"/>
        </dgm:presLayoutVars>
      </dgm:prSet>
      <dgm:spPr/>
    </dgm:pt>
    <dgm:pt modelId="{90E89795-3F98-4E93-8228-A57B654BAFC4}" type="pres">
      <dgm:prSet presAssocID="{B1DC13B5-B938-401E-A0E4-8646B8A86AD6}" presName="rootConnector" presStyleLbl="node3" presStyleIdx="1" presStyleCnt="9"/>
      <dgm:spPr/>
    </dgm:pt>
    <dgm:pt modelId="{58AB740F-5BDA-487D-A165-B27A1E6BEFB8}" type="pres">
      <dgm:prSet presAssocID="{B1DC13B5-B938-401E-A0E4-8646B8A86AD6}" presName="hierChild4" presStyleCnt="0"/>
      <dgm:spPr/>
    </dgm:pt>
    <dgm:pt modelId="{C5BD72B5-09E4-42D1-BEC1-3299FB824E10}" type="pres">
      <dgm:prSet presAssocID="{B1DC13B5-B938-401E-A0E4-8646B8A86AD6}" presName="hierChild5" presStyleCnt="0"/>
      <dgm:spPr/>
    </dgm:pt>
    <dgm:pt modelId="{CA91D324-1A13-4666-B261-A43416EFC311}" type="pres">
      <dgm:prSet presAssocID="{2FEE209B-8873-4D5C-ACFD-073695105E31}" presName="Name37" presStyleLbl="parChTrans1D3" presStyleIdx="2" presStyleCnt="9"/>
      <dgm:spPr/>
    </dgm:pt>
    <dgm:pt modelId="{976DAA21-4642-4DCB-94DA-A5417F3DE578}" type="pres">
      <dgm:prSet presAssocID="{A3DED79A-F03C-44AB-ABF3-5B99AC2EB618}" presName="hierRoot2" presStyleCnt="0">
        <dgm:presLayoutVars>
          <dgm:hierBranch val="init"/>
        </dgm:presLayoutVars>
      </dgm:prSet>
      <dgm:spPr/>
    </dgm:pt>
    <dgm:pt modelId="{18C802C9-5C4D-440B-8AF3-330ECB4C5E55}" type="pres">
      <dgm:prSet presAssocID="{A3DED79A-F03C-44AB-ABF3-5B99AC2EB618}" presName="rootComposite" presStyleCnt="0"/>
      <dgm:spPr/>
    </dgm:pt>
    <dgm:pt modelId="{DDAAF721-BE8D-4B62-AC40-E4E4C0B5E39A}" type="pres">
      <dgm:prSet presAssocID="{A3DED79A-F03C-44AB-ABF3-5B99AC2EB618}" presName="rootText" presStyleLbl="node3" presStyleIdx="2" presStyleCnt="9">
        <dgm:presLayoutVars>
          <dgm:chPref val="3"/>
        </dgm:presLayoutVars>
      </dgm:prSet>
      <dgm:spPr/>
    </dgm:pt>
    <dgm:pt modelId="{87DAFCF9-2EB9-4D78-8CC9-FBE7BB240DAE}" type="pres">
      <dgm:prSet presAssocID="{A3DED79A-F03C-44AB-ABF3-5B99AC2EB618}" presName="rootConnector" presStyleLbl="node3" presStyleIdx="2" presStyleCnt="9"/>
      <dgm:spPr/>
    </dgm:pt>
    <dgm:pt modelId="{10AB7AC6-AEBC-43BB-B1C7-BCE28643D6D3}" type="pres">
      <dgm:prSet presAssocID="{A3DED79A-F03C-44AB-ABF3-5B99AC2EB618}" presName="hierChild4" presStyleCnt="0"/>
      <dgm:spPr/>
    </dgm:pt>
    <dgm:pt modelId="{71FE359D-30C6-4EC3-8C72-D0A208DA19B9}" type="pres">
      <dgm:prSet presAssocID="{A3DED79A-F03C-44AB-ABF3-5B99AC2EB618}" presName="hierChild5" presStyleCnt="0"/>
      <dgm:spPr/>
    </dgm:pt>
    <dgm:pt modelId="{9AF86AF4-F1DA-4E88-972B-D152F2B092CC}" type="pres">
      <dgm:prSet presAssocID="{F1F8E887-AF02-4792-9D22-10F1275FBFFB}" presName="hierChild5" presStyleCnt="0"/>
      <dgm:spPr/>
    </dgm:pt>
    <dgm:pt modelId="{B9F5EC8F-AB38-4A82-B2AB-C8847853A94D}" type="pres">
      <dgm:prSet presAssocID="{07A2C29B-2523-41BC-8C7D-EE06A9CB91E7}" presName="Name37" presStyleLbl="parChTrans1D2" presStyleIdx="1" presStyleCnt="4"/>
      <dgm:spPr/>
    </dgm:pt>
    <dgm:pt modelId="{86801CC0-DC87-47C8-9B2D-1C569C1342A2}" type="pres">
      <dgm:prSet presAssocID="{C36600E7-CE9A-4D35-8E57-0D631052DC2E}" presName="hierRoot2" presStyleCnt="0">
        <dgm:presLayoutVars>
          <dgm:hierBranch val="init"/>
        </dgm:presLayoutVars>
      </dgm:prSet>
      <dgm:spPr/>
    </dgm:pt>
    <dgm:pt modelId="{746A8CB6-1330-46AC-A94B-415398E5ED01}" type="pres">
      <dgm:prSet presAssocID="{C36600E7-CE9A-4D35-8E57-0D631052DC2E}" presName="rootComposite" presStyleCnt="0"/>
      <dgm:spPr/>
    </dgm:pt>
    <dgm:pt modelId="{F764F3B4-E0B0-460D-8373-AA8A75263AD7}" type="pres">
      <dgm:prSet presAssocID="{C36600E7-CE9A-4D35-8E57-0D631052DC2E}" presName="rootText" presStyleLbl="node2" presStyleIdx="1" presStyleCnt="4">
        <dgm:presLayoutVars>
          <dgm:chPref val="3"/>
        </dgm:presLayoutVars>
      </dgm:prSet>
      <dgm:spPr/>
    </dgm:pt>
    <dgm:pt modelId="{96E79D0E-1AB8-4E2D-9F1D-BA0747BC98FE}" type="pres">
      <dgm:prSet presAssocID="{C36600E7-CE9A-4D35-8E57-0D631052DC2E}" presName="rootConnector" presStyleLbl="node2" presStyleIdx="1" presStyleCnt="4"/>
      <dgm:spPr/>
    </dgm:pt>
    <dgm:pt modelId="{94CFE151-E1D4-478C-A023-BE5104B99124}" type="pres">
      <dgm:prSet presAssocID="{C36600E7-CE9A-4D35-8E57-0D631052DC2E}" presName="hierChild4" presStyleCnt="0"/>
      <dgm:spPr/>
    </dgm:pt>
    <dgm:pt modelId="{C4FD0067-1531-4D53-96C4-5DCC9720B6ED}" type="pres">
      <dgm:prSet presAssocID="{9CECEFBE-8127-4403-B858-9D891294CAEC}" presName="Name37" presStyleLbl="parChTrans1D3" presStyleIdx="3" presStyleCnt="9"/>
      <dgm:spPr/>
    </dgm:pt>
    <dgm:pt modelId="{96304281-1F35-4F92-8FD6-28799EDA60EB}" type="pres">
      <dgm:prSet presAssocID="{1FE096EB-B5F9-4363-8EB5-FCFA77FE195A}" presName="hierRoot2" presStyleCnt="0">
        <dgm:presLayoutVars>
          <dgm:hierBranch val="init"/>
        </dgm:presLayoutVars>
      </dgm:prSet>
      <dgm:spPr/>
    </dgm:pt>
    <dgm:pt modelId="{A7424297-4466-4865-8BDA-E844594CCA95}" type="pres">
      <dgm:prSet presAssocID="{1FE096EB-B5F9-4363-8EB5-FCFA77FE195A}" presName="rootComposite" presStyleCnt="0"/>
      <dgm:spPr/>
    </dgm:pt>
    <dgm:pt modelId="{D25BF07D-CA67-4DDB-A951-32CB3093B52D}" type="pres">
      <dgm:prSet presAssocID="{1FE096EB-B5F9-4363-8EB5-FCFA77FE195A}" presName="rootText" presStyleLbl="node3" presStyleIdx="3" presStyleCnt="9">
        <dgm:presLayoutVars>
          <dgm:chPref val="3"/>
        </dgm:presLayoutVars>
      </dgm:prSet>
      <dgm:spPr/>
    </dgm:pt>
    <dgm:pt modelId="{4AF5CF8D-ED7C-4D68-B8F1-BE02EB214D34}" type="pres">
      <dgm:prSet presAssocID="{1FE096EB-B5F9-4363-8EB5-FCFA77FE195A}" presName="rootConnector" presStyleLbl="node3" presStyleIdx="3" presStyleCnt="9"/>
      <dgm:spPr/>
    </dgm:pt>
    <dgm:pt modelId="{C8EF1CD1-47FB-4762-9FC8-A92A217B09A0}" type="pres">
      <dgm:prSet presAssocID="{1FE096EB-B5F9-4363-8EB5-FCFA77FE195A}" presName="hierChild4" presStyleCnt="0"/>
      <dgm:spPr/>
    </dgm:pt>
    <dgm:pt modelId="{D9AEAC16-72E2-4182-8440-4F9A6912FB89}" type="pres">
      <dgm:prSet presAssocID="{1FE096EB-B5F9-4363-8EB5-FCFA77FE195A}" presName="hierChild5" presStyleCnt="0"/>
      <dgm:spPr/>
    </dgm:pt>
    <dgm:pt modelId="{D58644FB-93E7-4552-B07A-175826815D6E}" type="pres">
      <dgm:prSet presAssocID="{0D70AFEC-7FCF-4F95-988F-407E4A236619}" presName="Name37" presStyleLbl="parChTrans1D3" presStyleIdx="4" presStyleCnt="9"/>
      <dgm:spPr/>
    </dgm:pt>
    <dgm:pt modelId="{C9930BBA-9A8A-4710-9365-7DA2DC78D73E}" type="pres">
      <dgm:prSet presAssocID="{AD3A44B7-7EF3-4668-AA25-3E8505ADF0F0}" presName="hierRoot2" presStyleCnt="0">
        <dgm:presLayoutVars>
          <dgm:hierBranch val="init"/>
        </dgm:presLayoutVars>
      </dgm:prSet>
      <dgm:spPr/>
    </dgm:pt>
    <dgm:pt modelId="{ADA391D7-2043-403B-BD55-A9254EBA4CC0}" type="pres">
      <dgm:prSet presAssocID="{AD3A44B7-7EF3-4668-AA25-3E8505ADF0F0}" presName="rootComposite" presStyleCnt="0"/>
      <dgm:spPr/>
    </dgm:pt>
    <dgm:pt modelId="{11FE0C54-A7CA-49DF-BE1F-DAEDC2F184A9}" type="pres">
      <dgm:prSet presAssocID="{AD3A44B7-7EF3-4668-AA25-3E8505ADF0F0}" presName="rootText" presStyleLbl="node3" presStyleIdx="4" presStyleCnt="9">
        <dgm:presLayoutVars>
          <dgm:chPref val="3"/>
        </dgm:presLayoutVars>
      </dgm:prSet>
      <dgm:spPr/>
    </dgm:pt>
    <dgm:pt modelId="{496A03D3-31B2-4C13-AC7D-591E37F99400}" type="pres">
      <dgm:prSet presAssocID="{AD3A44B7-7EF3-4668-AA25-3E8505ADF0F0}" presName="rootConnector" presStyleLbl="node3" presStyleIdx="4" presStyleCnt="9"/>
      <dgm:spPr/>
    </dgm:pt>
    <dgm:pt modelId="{2DC4DEC9-E398-4CDD-8D6E-6F4F92167232}" type="pres">
      <dgm:prSet presAssocID="{AD3A44B7-7EF3-4668-AA25-3E8505ADF0F0}" presName="hierChild4" presStyleCnt="0"/>
      <dgm:spPr/>
    </dgm:pt>
    <dgm:pt modelId="{0EAB42E2-A777-4FB8-AF23-8A6F56B63FCD}" type="pres">
      <dgm:prSet presAssocID="{AD3A44B7-7EF3-4668-AA25-3E8505ADF0F0}" presName="hierChild5" presStyleCnt="0"/>
      <dgm:spPr/>
    </dgm:pt>
    <dgm:pt modelId="{F656E11B-0FD2-4BAC-AF72-B4ADB92DB3C9}" type="pres">
      <dgm:prSet presAssocID="{6736A672-0C43-4D38-8254-9F87CD917227}" presName="Name37" presStyleLbl="parChTrans1D3" presStyleIdx="5" presStyleCnt="9"/>
      <dgm:spPr/>
    </dgm:pt>
    <dgm:pt modelId="{6E522411-2F24-46F9-A3B0-EC7DFC50E5E9}" type="pres">
      <dgm:prSet presAssocID="{3C1BE2D4-41F6-4114-A710-4BDFA416DB51}" presName="hierRoot2" presStyleCnt="0">
        <dgm:presLayoutVars>
          <dgm:hierBranch val="init"/>
        </dgm:presLayoutVars>
      </dgm:prSet>
      <dgm:spPr/>
    </dgm:pt>
    <dgm:pt modelId="{FA26A20C-C8B0-40B8-B3DE-351CC73CF7B5}" type="pres">
      <dgm:prSet presAssocID="{3C1BE2D4-41F6-4114-A710-4BDFA416DB51}" presName="rootComposite" presStyleCnt="0"/>
      <dgm:spPr/>
    </dgm:pt>
    <dgm:pt modelId="{70B73C04-3FD1-4059-8472-03C7D4E544F6}" type="pres">
      <dgm:prSet presAssocID="{3C1BE2D4-41F6-4114-A710-4BDFA416DB51}" presName="rootText" presStyleLbl="node3" presStyleIdx="5" presStyleCnt="9">
        <dgm:presLayoutVars>
          <dgm:chPref val="3"/>
        </dgm:presLayoutVars>
      </dgm:prSet>
      <dgm:spPr/>
    </dgm:pt>
    <dgm:pt modelId="{BE0248B8-9285-44C7-B8A4-CE414706F4A1}" type="pres">
      <dgm:prSet presAssocID="{3C1BE2D4-41F6-4114-A710-4BDFA416DB51}" presName="rootConnector" presStyleLbl="node3" presStyleIdx="5" presStyleCnt="9"/>
      <dgm:spPr/>
    </dgm:pt>
    <dgm:pt modelId="{226F4F31-038D-43A4-81F7-A315CB3CF6BD}" type="pres">
      <dgm:prSet presAssocID="{3C1BE2D4-41F6-4114-A710-4BDFA416DB51}" presName="hierChild4" presStyleCnt="0"/>
      <dgm:spPr/>
    </dgm:pt>
    <dgm:pt modelId="{95B45EA6-3397-4E9D-AA2A-BF45B8A96044}" type="pres">
      <dgm:prSet presAssocID="{3C1BE2D4-41F6-4114-A710-4BDFA416DB51}" presName="hierChild5" presStyleCnt="0"/>
      <dgm:spPr/>
    </dgm:pt>
    <dgm:pt modelId="{AA670675-A127-4853-AE62-554934B702F8}" type="pres">
      <dgm:prSet presAssocID="{C36600E7-CE9A-4D35-8E57-0D631052DC2E}" presName="hierChild5" presStyleCnt="0"/>
      <dgm:spPr/>
    </dgm:pt>
    <dgm:pt modelId="{C39B31F1-7194-40A2-94F1-B26555E3BF7F}" type="pres">
      <dgm:prSet presAssocID="{1B945BAA-004C-49E1-9697-600B94E6F407}" presName="Name37" presStyleLbl="parChTrans1D2" presStyleIdx="2" presStyleCnt="4"/>
      <dgm:spPr/>
    </dgm:pt>
    <dgm:pt modelId="{D7441F62-146D-45A9-BDBD-CF4EE68FB7F6}" type="pres">
      <dgm:prSet presAssocID="{1CC26840-253E-4B3E-ABD1-5AA4FBD6FB2A}" presName="hierRoot2" presStyleCnt="0">
        <dgm:presLayoutVars>
          <dgm:hierBranch val="init"/>
        </dgm:presLayoutVars>
      </dgm:prSet>
      <dgm:spPr/>
    </dgm:pt>
    <dgm:pt modelId="{62676D84-AE62-4BC0-9287-A5459AB81CE2}" type="pres">
      <dgm:prSet presAssocID="{1CC26840-253E-4B3E-ABD1-5AA4FBD6FB2A}" presName="rootComposite" presStyleCnt="0"/>
      <dgm:spPr/>
    </dgm:pt>
    <dgm:pt modelId="{877E5AA9-3C9D-43A3-94BC-9F5A1DDB8945}" type="pres">
      <dgm:prSet presAssocID="{1CC26840-253E-4B3E-ABD1-5AA4FBD6FB2A}" presName="rootText" presStyleLbl="node2" presStyleIdx="2" presStyleCnt="4">
        <dgm:presLayoutVars>
          <dgm:chPref val="3"/>
        </dgm:presLayoutVars>
      </dgm:prSet>
      <dgm:spPr/>
    </dgm:pt>
    <dgm:pt modelId="{1C546D5F-07AD-4ECE-8A4F-14CB31FEFB95}" type="pres">
      <dgm:prSet presAssocID="{1CC26840-253E-4B3E-ABD1-5AA4FBD6FB2A}" presName="rootConnector" presStyleLbl="node2" presStyleIdx="2" presStyleCnt="4"/>
      <dgm:spPr/>
    </dgm:pt>
    <dgm:pt modelId="{749AA00A-D922-4826-AAF1-70C90DE3D799}" type="pres">
      <dgm:prSet presAssocID="{1CC26840-253E-4B3E-ABD1-5AA4FBD6FB2A}" presName="hierChild4" presStyleCnt="0"/>
      <dgm:spPr/>
    </dgm:pt>
    <dgm:pt modelId="{DB937284-3A06-413E-9EE7-3CBA5EE1CB9D}" type="pres">
      <dgm:prSet presAssocID="{7B20CFC3-03F2-49D0-ABBC-97CAEC8A6A53}" presName="Name37" presStyleLbl="parChTrans1D3" presStyleIdx="6" presStyleCnt="9"/>
      <dgm:spPr/>
    </dgm:pt>
    <dgm:pt modelId="{6DF41594-6554-4618-A5FF-FC196834590D}" type="pres">
      <dgm:prSet presAssocID="{BF831809-D9E0-4C69-9D71-414A18C2410A}" presName="hierRoot2" presStyleCnt="0">
        <dgm:presLayoutVars>
          <dgm:hierBranch val="init"/>
        </dgm:presLayoutVars>
      </dgm:prSet>
      <dgm:spPr/>
    </dgm:pt>
    <dgm:pt modelId="{DCE50D14-94C4-483A-AC13-C649F365B686}" type="pres">
      <dgm:prSet presAssocID="{BF831809-D9E0-4C69-9D71-414A18C2410A}" presName="rootComposite" presStyleCnt="0"/>
      <dgm:spPr/>
    </dgm:pt>
    <dgm:pt modelId="{224F6891-EDCA-42B2-AFF6-BCFEC71EE867}" type="pres">
      <dgm:prSet presAssocID="{BF831809-D9E0-4C69-9D71-414A18C2410A}" presName="rootText" presStyleLbl="node3" presStyleIdx="6" presStyleCnt="9">
        <dgm:presLayoutVars>
          <dgm:chPref val="3"/>
        </dgm:presLayoutVars>
      </dgm:prSet>
      <dgm:spPr/>
    </dgm:pt>
    <dgm:pt modelId="{94607B64-A5C3-472C-BD64-BAE025BBC2C0}" type="pres">
      <dgm:prSet presAssocID="{BF831809-D9E0-4C69-9D71-414A18C2410A}" presName="rootConnector" presStyleLbl="node3" presStyleIdx="6" presStyleCnt="9"/>
      <dgm:spPr/>
    </dgm:pt>
    <dgm:pt modelId="{535EDC1A-4C3E-43CA-8E23-25F68966FE75}" type="pres">
      <dgm:prSet presAssocID="{BF831809-D9E0-4C69-9D71-414A18C2410A}" presName="hierChild4" presStyleCnt="0"/>
      <dgm:spPr/>
    </dgm:pt>
    <dgm:pt modelId="{569DFFCE-435A-451E-AD4C-81F50D2BD013}" type="pres">
      <dgm:prSet presAssocID="{BF831809-D9E0-4C69-9D71-414A18C2410A}" presName="hierChild5" presStyleCnt="0"/>
      <dgm:spPr/>
    </dgm:pt>
    <dgm:pt modelId="{1BCA1331-6F80-4322-9001-D52FDF4D7992}" type="pres">
      <dgm:prSet presAssocID="{DA66DDAD-3DE4-435A-825D-617150EC11AD}" presName="Name37" presStyleLbl="parChTrans1D3" presStyleIdx="7" presStyleCnt="9"/>
      <dgm:spPr/>
    </dgm:pt>
    <dgm:pt modelId="{87A6E6C6-70A6-42F3-B764-7CBB6EF6D358}" type="pres">
      <dgm:prSet presAssocID="{B0CDFFC6-C237-45FC-BE0D-556A5CA8AE96}" presName="hierRoot2" presStyleCnt="0">
        <dgm:presLayoutVars>
          <dgm:hierBranch val="init"/>
        </dgm:presLayoutVars>
      </dgm:prSet>
      <dgm:spPr/>
    </dgm:pt>
    <dgm:pt modelId="{DFE8FE11-4E5D-4061-945E-C3A98F37D388}" type="pres">
      <dgm:prSet presAssocID="{B0CDFFC6-C237-45FC-BE0D-556A5CA8AE96}" presName="rootComposite" presStyleCnt="0"/>
      <dgm:spPr/>
    </dgm:pt>
    <dgm:pt modelId="{D988A88E-310E-42B5-A2D1-0FAFE2E28D91}" type="pres">
      <dgm:prSet presAssocID="{B0CDFFC6-C237-45FC-BE0D-556A5CA8AE96}" presName="rootText" presStyleLbl="node3" presStyleIdx="7" presStyleCnt="9">
        <dgm:presLayoutVars>
          <dgm:chPref val="3"/>
        </dgm:presLayoutVars>
      </dgm:prSet>
      <dgm:spPr/>
    </dgm:pt>
    <dgm:pt modelId="{A23FAB3B-B330-4FDA-857E-413C708E494B}" type="pres">
      <dgm:prSet presAssocID="{B0CDFFC6-C237-45FC-BE0D-556A5CA8AE96}" presName="rootConnector" presStyleLbl="node3" presStyleIdx="7" presStyleCnt="9"/>
      <dgm:spPr/>
    </dgm:pt>
    <dgm:pt modelId="{54A53CFC-0ED7-4903-9754-8D40E6F94B57}" type="pres">
      <dgm:prSet presAssocID="{B0CDFFC6-C237-45FC-BE0D-556A5CA8AE96}" presName="hierChild4" presStyleCnt="0"/>
      <dgm:spPr/>
    </dgm:pt>
    <dgm:pt modelId="{07B63835-7620-4A42-A6AD-3C0B3DF1F6AC}" type="pres">
      <dgm:prSet presAssocID="{B0CDFFC6-C237-45FC-BE0D-556A5CA8AE96}" presName="hierChild5" presStyleCnt="0"/>
      <dgm:spPr/>
    </dgm:pt>
    <dgm:pt modelId="{38F683E9-24CA-47BB-B3C9-E637E68D94C1}" type="pres">
      <dgm:prSet presAssocID="{1CC26840-253E-4B3E-ABD1-5AA4FBD6FB2A}" presName="hierChild5" presStyleCnt="0"/>
      <dgm:spPr/>
    </dgm:pt>
    <dgm:pt modelId="{668A544E-6413-490C-94B2-F321D5D7556D}" type="pres">
      <dgm:prSet presAssocID="{28F153AA-721B-45A3-AA85-05037FB08169}" presName="Name37" presStyleLbl="parChTrans1D2" presStyleIdx="3" presStyleCnt="4"/>
      <dgm:spPr/>
    </dgm:pt>
    <dgm:pt modelId="{5D7F0ACB-5574-4FDB-8BA2-7553C3E66D6E}" type="pres">
      <dgm:prSet presAssocID="{8EF9C1BB-5D14-4FE7-BC57-68D62AD2D54D}" presName="hierRoot2" presStyleCnt="0">
        <dgm:presLayoutVars>
          <dgm:hierBranch val="init"/>
        </dgm:presLayoutVars>
      </dgm:prSet>
      <dgm:spPr/>
    </dgm:pt>
    <dgm:pt modelId="{1E95E1D2-A995-470A-9684-6EE875ECB13B}" type="pres">
      <dgm:prSet presAssocID="{8EF9C1BB-5D14-4FE7-BC57-68D62AD2D54D}" presName="rootComposite" presStyleCnt="0"/>
      <dgm:spPr/>
    </dgm:pt>
    <dgm:pt modelId="{A3818E4E-B7B3-4899-90AC-B6E375669F96}" type="pres">
      <dgm:prSet presAssocID="{8EF9C1BB-5D14-4FE7-BC57-68D62AD2D54D}" presName="rootText" presStyleLbl="node2" presStyleIdx="3" presStyleCnt="4">
        <dgm:presLayoutVars>
          <dgm:chPref val="3"/>
        </dgm:presLayoutVars>
      </dgm:prSet>
      <dgm:spPr/>
    </dgm:pt>
    <dgm:pt modelId="{B26637CC-FDD1-445F-BD9F-36E8FE41CF4C}" type="pres">
      <dgm:prSet presAssocID="{8EF9C1BB-5D14-4FE7-BC57-68D62AD2D54D}" presName="rootConnector" presStyleLbl="node2" presStyleIdx="3" presStyleCnt="4"/>
      <dgm:spPr/>
    </dgm:pt>
    <dgm:pt modelId="{707B0725-2327-4DE3-AA05-205DD8D8C3D9}" type="pres">
      <dgm:prSet presAssocID="{8EF9C1BB-5D14-4FE7-BC57-68D62AD2D54D}" presName="hierChild4" presStyleCnt="0"/>
      <dgm:spPr/>
    </dgm:pt>
    <dgm:pt modelId="{8C4AA950-F81A-4466-9933-FC7DC8FBDE06}" type="pres">
      <dgm:prSet presAssocID="{865B7057-B6A5-426C-A871-4A05EC32B301}" presName="Name37" presStyleLbl="parChTrans1D3" presStyleIdx="8" presStyleCnt="9"/>
      <dgm:spPr/>
    </dgm:pt>
    <dgm:pt modelId="{50B4B4DB-D984-4D3E-9782-D25B38250AF8}" type="pres">
      <dgm:prSet presAssocID="{1651D8C9-5304-4F85-B1F7-7E08EDEDD2B6}" presName="hierRoot2" presStyleCnt="0">
        <dgm:presLayoutVars>
          <dgm:hierBranch val="init"/>
        </dgm:presLayoutVars>
      </dgm:prSet>
      <dgm:spPr/>
    </dgm:pt>
    <dgm:pt modelId="{ABDA50FE-5A30-4BAD-B690-762F8D93C885}" type="pres">
      <dgm:prSet presAssocID="{1651D8C9-5304-4F85-B1F7-7E08EDEDD2B6}" presName="rootComposite" presStyleCnt="0"/>
      <dgm:spPr/>
    </dgm:pt>
    <dgm:pt modelId="{F6C00031-B0FD-4484-871F-02EC41A0CF6C}" type="pres">
      <dgm:prSet presAssocID="{1651D8C9-5304-4F85-B1F7-7E08EDEDD2B6}" presName="rootText" presStyleLbl="node3" presStyleIdx="8" presStyleCnt="9" custScaleX="324692" custScaleY="145033">
        <dgm:presLayoutVars>
          <dgm:chPref val="3"/>
        </dgm:presLayoutVars>
      </dgm:prSet>
      <dgm:spPr/>
    </dgm:pt>
    <dgm:pt modelId="{F0EB3319-9F6A-407D-A5C4-7BB432106064}" type="pres">
      <dgm:prSet presAssocID="{1651D8C9-5304-4F85-B1F7-7E08EDEDD2B6}" presName="rootConnector" presStyleLbl="node3" presStyleIdx="8" presStyleCnt="9"/>
      <dgm:spPr/>
    </dgm:pt>
    <dgm:pt modelId="{2D1B8D8F-2FBE-4BAA-9E7B-E2677FD3C8B9}" type="pres">
      <dgm:prSet presAssocID="{1651D8C9-5304-4F85-B1F7-7E08EDEDD2B6}" presName="hierChild4" presStyleCnt="0"/>
      <dgm:spPr/>
    </dgm:pt>
    <dgm:pt modelId="{03AC6DD9-1B7E-456D-8902-749326A9CFA7}" type="pres">
      <dgm:prSet presAssocID="{1651D8C9-5304-4F85-B1F7-7E08EDEDD2B6}" presName="hierChild5" presStyleCnt="0"/>
      <dgm:spPr/>
    </dgm:pt>
    <dgm:pt modelId="{9F7DBFDC-F007-44E5-9ADF-751613ABD70C}" type="pres">
      <dgm:prSet presAssocID="{8EF9C1BB-5D14-4FE7-BC57-68D62AD2D54D}" presName="hierChild5" presStyleCnt="0"/>
      <dgm:spPr/>
    </dgm:pt>
    <dgm:pt modelId="{ED301DFA-2B70-44CE-BCCF-D247B9AFA1A1}" type="pres">
      <dgm:prSet presAssocID="{7573DE38-AF62-47DF-B33B-DEE797BB4710}" presName="hierChild3" presStyleCnt="0"/>
      <dgm:spPr/>
    </dgm:pt>
  </dgm:ptLst>
  <dgm:cxnLst>
    <dgm:cxn modelId="{37F0840D-2BEA-4279-AD05-A9DBAA03A106}" type="presOf" srcId="{28F153AA-721B-45A3-AA85-05037FB08169}" destId="{668A544E-6413-490C-94B2-F321D5D7556D}" srcOrd="0" destOrd="0" presId="urn:microsoft.com/office/officeart/2005/8/layout/orgChart1"/>
    <dgm:cxn modelId="{FD7EEE0D-6557-4714-808B-C4D4D303DACE}" srcId="{7573DE38-AF62-47DF-B33B-DEE797BB4710}" destId="{C36600E7-CE9A-4D35-8E57-0D631052DC2E}" srcOrd="1" destOrd="0" parTransId="{07A2C29B-2523-41BC-8C7D-EE06A9CB91E7}" sibTransId="{B4EDECFB-39A1-4022-822F-655279C7A399}"/>
    <dgm:cxn modelId="{68CC5010-19EE-4B92-A2ED-370346AD3649}" srcId="{F1F8E887-AF02-4792-9D22-10F1275FBFFB}" destId="{78CC4BA3-762D-43DF-85A8-2C01594BBFBF}" srcOrd="0" destOrd="0" parTransId="{ABE5FC54-31E9-45FF-AC70-6860D398813F}" sibTransId="{B3DE6DD6-3B94-4896-A2A6-250E4DA140C8}"/>
    <dgm:cxn modelId="{99649A12-A46B-4B62-8C6A-DE238F209D4D}" srcId="{8EF9C1BB-5D14-4FE7-BC57-68D62AD2D54D}" destId="{1651D8C9-5304-4F85-B1F7-7E08EDEDD2B6}" srcOrd="0" destOrd="0" parTransId="{865B7057-B6A5-426C-A871-4A05EC32B301}" sibTransId="{A77F32BF-DF18-4EAB-AC52-67B1E1CC5BC4}"/>
    <dgm:cxn modelId="{865C3514-B393-45D9-99B7-1508813C7009}" type="presOf" srcId="{AD3A44B7-7EF3-4668-AA25-3E8505ADF0F0}" destId="{11FE0C54-A7CA-49DF-BE1F-DAEDC2F184A9}" srcOrd="0" destOrd="0" presId="urn:microsoft.com/office/officeart/2005/8/layout/orgChart1"/>
    <dgm:cxn modelId="{D4D94216-8BCC-4253-AB3A-52AEC1B2D18F}" srcId="{0987B56D-7D9F-421E-BCBD-0D652304EC13}" destId="{7573DE38-AF62-47DF-B33B-DEE797BB4710}" srcOrd="0" destOrd="0" parTransId="{5CA5783F-BBE7-4E7C-9251-90DF29D00128}" sibTransId="{6E75BA37-DA7B-426D-94BD-FD892C1D97CA}"/>
    <dgm:cxn modelId="{C33BAC1B-A50E-4CA0-BA6B-F0017D42B265}" type="presOf" srcId="{C36600E7-CE9A-4D35-8E57-0D631052DC2E}" destId="{F764F3B4-E0B0-460D-8373-AA8A75263AD7}" srcOrd="0" destOrd="0" presId="urn:microsoft.com/office/officeart/2005/8/layout/orgChart1"/>
    <dgm:cxn modelId="{3ED52A1D-BA26-498D-BAB4-78496542B465}" type="presOf" srcId="{1B945BAA-004C-49E1-9697-600B94E6F407}" destId="{C39B31F1-7194-40A2-94F1-B26555E3BF7F}" srcOrd="0" destOrd="0" presId="urn:microsoft.com/office/officeart/2005/8/layout/orgChart1"/>
    <dgm:cxn modelId="{5A00F623-D03D-40A0-B7A1-3F0329C81F04}" srcId="{7573DE38-AF62-47DF-B33B-DEE797BB4710}" destId="{1CC26840-253E-4B3E-ABD1-5AA4FBD6FB2A}" srcOrd="2" destOrd="0" parTransId="{1B945BAA-004C-49E1-9697-600B94E6F407}" sibTransId="{F1031B09-E6E5-4953-8F21-D9F8A957747E}"/>
    <dgm:cxn modelId="{25B49524-0B83-4FC2-82A5-8CBFDA1EC0CF}" type="presOf" srcId="{1FE096EB-B5F9-4363-8EB5-FCFA77FE195A}" destId="{D25BF07D-CA67-4DDB-A951-32CB3093B52D}" srcOrd="0" destOrd="0" presId="urn:microsoft.com/office/officeart/2005/8/layout/orgChart1"/>
    <dgm:cxn modelId="{2AB6832E-A713-4361-BDDA-D4F5AA415527}" srcId="{1CC26840-253E-4B3E-ABD1-5AA4FBD6FB2A}" destId="{BF831809-D9E0-4C69-9D71-414A18C2410A}" srcOrd="0" destOrd="0" parTransId="{7B20CFC3-03F2-49D0-ABBC-97CAEC8A6A53}" sibTransId="{79728F56-38AB-499B-A5C9-445617FC0B76}"/>
    <dgm:cxn modelId="{F679BC2F-3C54-45DC-ABFD-3F57CCA3810E}" type="presOf" srcId="{B1DC13B5-B938-401E-A0E4-8646B8A86AD6}" destId="{90E89795-3F98-4E93-8228-A57B654BAFC4}" srcOrd="1" destOrd="0" presId="urn:microsoft.com/office/officeart/2005/8/layout/orgChart1"/>
    <dgm:cxn modelId="{D4FE493E-8E43-413E-BC86-0C5ED9CA1B1C}" type="presOf" srcId="{6736A672-0C43-4D38-8254-9F87CD917227}" destId="{F656E11B-0FD2-4BAC-AF72-B4ADB92DB3C9}" srcOrd="0" destOrd="0" presId="urn:microsoft.com/office/officeart/2005/8/layout/orgChart1"/>
    <dgm:cxn modelId="{7703705B-623A-4161-B566-8C2C1B5CFFF6}" type="presOf" srcId="{A3DED79A-F03C-44AB-ABF3-5B99AC2EB618}" destId="{87DAFCF9-2EB9-4D78-8CC9-FBE7BB240DAE}" srcOrd="1" destOrd="0" presId="urn:microsoft.com/office/officeart/2005/8/layout/orgChart1"/>
    <dgm:cxn modelId="{B03AA144-90FD-4B08-8F24-BD09A4A2FC47}" type="presOf" srcId="{F1F8E887-AF02-4792-9D22-10F1275FBFFB}" destId="{C177BB89-52EC-41FB-A548-A2056FF3FD66}" srcOrd="0" destOrd="0" presId="urn:microsoft.com/office/officeart/2005/8/layout/orgChart1"/>
    <dgm:cxn modelId="{E4AF4969-FA8B-458E-8DC2-9B0F7745F076}" srcId="{1CC26840-253E-4B3E-ABD1-5AA4FBD6FB2A}" destId="{B0CDFFC6-C237-45FC-BE0D-556A5CA8AE96}" srcOrd="1" destOrd="0" parTransId="{DA66DDAD-3DE4-435A-825D-617150EC11AD}" sibTransId="{5C7A4C03-0AFC-4840-89A1-654186835529}"/>
    <dgm:cxn modelId="{19D7604F-70E5-4B0F-B075-75D760C86A23}" type="presOf" srcId="{1651D8C9-5304-4F85-B1F7-7E08EDEDD2B6}" destId="{F6C00031-B0FD-4484-871F-02EC41A0CF6C}" srcOrd="0" destOrd="0" presId="urn:microsoft.com/office/officeart/2005/8/layout/orgChart1"/>
    <dgm:cxn modelId="{31F3377A-69B2-443A-B6EE-68F5CF93181C}" type="presOf" srcId="{C36600E7-CE9A-4D35-8E57-0D631052DC2E}" destId="{96E79D0E-1AB8-4E2D-9F1D-BA0747BC98FE}" srcOrd="1" destOrd="0" presId="urn:microsoft.com/office/officeart/2005/8/layout/orgChart1"/>
    <dgm:cxn modelId="{1A4FC75A-10A3-4FEB-9196-06AB88E3C9BF}" srcId="{7573DE38-AF62-47DF-B33B-DEE797BB4710}" destId="{F1F8E887-AF02-4792-9D22-10F1275FBFFB}" srcOrd="0" destOrd="0" parTransId="{538F4C6D-D60C-43C4-B83F-4F669E3DA1DF}" sibTransId="{15F2A537-49F5-4863-88FD-C6486640C045}"/>
    <dgm:cxn modelId="{191FDD7C-F345-4776-BB2D-AEE81624FD4D}" type="presOf" srcId="{B0CDFFC6-C237-45FC-BE0D-556A5CA8AE96}" destId="{D988A88E-310E-42B5-A2D1-0FAFE2E28D91}" srcOrd="0" destOrd="0" presId="urn:microsoft.com/office/officeart/2005/8/layout/orgChart1"/>
    <dgm:cxn modelId="{6F57C180-3ADE-4D3A-B22F-DD4CAC6C4707}" srcId="{7573DE38-AF62-47DF-B33B-DEE797BB4710}" destId="{8EF9C1BB-5D14-4FE7-BC57-68D62AD2D54D}" srcOrd="3" destOrd="0" parTransId="{28F153AA-721B-45A3-AA85-05037FB08169}" sibTransId="{5B8DCE78-2656-4A35-A192-CD7B626A4798}"/>
    <dgm:cxn modelId="{A2453E84-383E-4518-8D75-1AE1AE9062A0}" type="presOf" srcId="{DA66DDAD-3DE4-435A-825D-617150EC11AD}" destId="{1BCA1331-6F80-4322-9001-D52FDF4D7992}" srcOrd="0" destOrd="0" presId="urn:microsoft.com/office/officeart/2005/8/layout/orgChart1"/>
    <dgm:cxn modelId="{45582A8A-A3ED-4D4C-A93A-F82AD2A289EE}" type="presOf" srcId="{B1E92CCD-BEF6-4D60-9424-C4169500EF65}" destId="{78AF9277-56C0-439B-B315-DCD9B9705E79}" srcOrd="0" destOrd="0" presId="urn:microsoft.com/office/officeart/2005/8/layout/orgChart1"/>
    <dgm:cxn modelId="{5660E98B-4E06-42A7-A90B-5332ECAAFE4B}" type="presOf" srcId="{78CC4BA3-762D-43DF-85A8-2C01594BBFBF}" destId="{487D8BD6-08FC-41D0-AD0A-2D4DCD485D3A}" srcOrd="1" destOrd="0" presId="urn:microsoft.com/office/officeart/2005/8/layout/orgChart1"/>
    <dgm:cxn modelId="{1563BB93-E7EB-48F0-BF2B-6D12E3F98F60}" type="presOf" srcId="{1CC26840-253E-4B3E-ABD1-5AA4FBD6FB2A}" destId="{1C546D5F-07AD-4ECE-8A4F-14CB31FEFB95}" srcOrd="1" destOrd="0" presId="urn:microsoft.com/office/officeart/2005/8/layout/orgChart1"/>
    <dgm:cxn modelId="{3D2B6D95-4CDF-4732-82D0-698B01CAFE49}" srcId="{C36600E7-CE9A-4D35-8E57-0D631052DC2E}" destId="{AD3A44B7-7EF3-4668-AA25-3E8505ADF0F0}" srcOrd="1" destOrd="0" parTransId="{0D70AFEC-7FCF-4F95-988F-407E4A236619}" sibTransId="{C45E46DC-7B33-4AF1-A65B-924FB7AB60D7}"/>
    <dgm:cxn modelId="{08625B99-BDD0-43C0-BB56-EFE3B510905A}" type="presOf" srcId="{3C1BE2D4-41F6-4114-A710-4BDFA416DB51}" destId="{70B73C04-3FD1-4059-8472-03C7D4E544F6}" srcOrd="0" destOrd="0" presId="urn:microsoft.com/office/officeart/2005/8/layout/orgChart1"/>
    <dgm:cxn modelId="{C379CB9A-41AF-4A1A-B12C-4932FC131904}" type="presOf" srcId="{3C1BE2D4-41F6-4114-A710-4BDFA416DB51}" destId="{BE0248B8-9285-44C7-B8A4-CE414706F4A1}" srcOrd="1" destOrd="0" presId="urn:microsoft.com/office/officeart/2005/8/layout/orgChart1"/>
    <dgm:cxn modelId="{5287A8A3-D781-4959-B301-9E435B871D1F}" type="presOf" srcId="{07A2C29B-2523-41BC-8C7D-EE06A9CB91E7}" destId="{B9F5EC8F-AB38-4A82-B2AB-C8847853A94D}" srcOrd="0" destOrd="0" presId="urn:microsoft.com/office/officeart/2005/8/layout/orgChart1"/>
    <dgm:cxn modelId="{8ADAB9A6-3C8C-4360-BC79-700686A1DA1B}" srcId="{F1F8E887-AF02-4792-9D22-10F1275FBFFB}" destId="{B1DC13B5-B938-401E-A0E4-8646B8A86AD6}" srcOrd="1" destOrd="0" parTransId="{B1E92CCD-BEF6-4D60-9424-C4169500EF65}" sibTransId="{A7E7E0C3-7520-4740-A0DC-10B8B1D2A7C7}"/>
    <dgm:cxn modelId="{17D31BAA-C089-47FF-BDB8-47AABAC28ED2}" type="presOf" srcId="{0D70AFEC-7FCF-4F95-988F-407E4A236619}" destId="{D58644FB-93E7-4552-B07A-175826815D6E}" srcOrd="0" destOrd="0" presId="urn:microsoft.com/office/officeart/2005/8/layout/orgChart1"/>
    <dgm:cxn modelId="{D75F83AF-26E1-4D48-9898-CA6BFC266DEF}" type="presOf" srcId="{1651D8C9-5304-4F85-B1F7-7E08EDEDD2B6}" destId="{F0EB3319-9F6A-407D-A5C4-7BB432106064}" srcOrd="1" destOrd="0" presId="urn:microsoft.com/office/officeart/2005/8/layout/orgChart1"/>
    <dgm:cxn modelId="{B8F39FAF-7CCA-43A8-8574-7E67435CA867}" type="presOf" srcId="{538F4C6D-D60C-43C4-B83F-4F669E3DA1DF}" destId="{FA851A77-AAF7-415F-B307-47D10E3F5FB1}" srcOrd="0" destOrd="0" presId="urn:microsoft.com/office/officeart/2005/8/layout/orgChart1"/>
    <dgm:cxn modelId="{4BC67FB8-3740-4212-AED1-C9D0AC1B874B}" type="presOf" srcId="{8EF9C1BB-5D14-4FE7-BC57-68D62AD2D54D}" destId="{A3818E4E-B7B3-4899-90AC-B6E375669F96}" srcOrd="0" destOrd="0" presId="urn:microsoft.com/office/officeart/2005/8/layout/orgChart1"/>
    <dgm:cxn modelId="{DFBCEBBA-6501-4F28-94C4-2E5529D2657B}" type="presOf" srcId="{0987B56D-7D9F-421E-BCBD-0D652304EC13}" destId="{1F588C65-99CB-42BE-B656-108DF7EC3F4C}" srcOrd="0" destOrd="0" presId="urn:microsoft.com/office/officeart/2005/8/layout/orgChart1"/>
    <dgm:cxn modelId="{0F06EAC1-18FC-4D57-ABF5-66A7D192C65E}" type="presOf" srcId="{2FEE209B-8873-4D5C-ACFD-073695105E31}" destId="{CA91D324-1A13-4666-B261-A43416EFC311}" srcOrd="0" destOrd="0" presId="urn:microsoft.com/office/officeart/2005/8/layout/orgChart1"/>
    <dgm:cxn modelId="{BE9323C2-D431-4C2C-867A-B451655D9428}" type="presOf" srcId="{ABE5FC54-31E9-45FF-AC70-6860D398813F}" destId="{31EAB5F5-ABB5-420A-91A9-D1B8B3F497C5}" srcOrd="0" destOrd="0" presId="urn:microsoft.com/office/officeart/2005/8/layout/orgChart1"/>
    <dgm:cxn modelId="{DAF229C3-335D-4B7F-9F95-0697CE364D85}" type="presOf" srcId="{1FE096EB-B5F9-4363-8EB5-FCFA77FE195A}" destId="{4AF5CF8D-ED7C-4D68-B8F1-BE02EB214D34}" srcOrd="1" destOrd="0" presId="urn:microsoft.com/office/officeart/2005/8/layout/orgChart1"/>
    <dgm:cxn modelId="{3891ABC5-5DDE-4167-BD43-E2CEDE304A63}" type="presOf" srcId="{BF831809-D9E0-4C69-9D71-414A18C2410A}" destId="{94607B64-A5C3-472C-BD64-BAE025BBC2C0}" srcOrd="1" destOrd="0" presId="urn:microsoft.com/office/officeart/2005/8/layout/orgChart1"/>
    <dgm:cxn modelId="{90A38BD1-3383-4D28-ADE4-3F63EFB56A4A}" type="presOf" srcId="{BF831809-D9E0-4C69-9D71-414A18C2410A}" destId="{224F6891-EDCA-42B2-AFF6-BCFEC71EE867}" srcOrd="0" destOrd="0" presId="urn:microsoft.com/office/officeart/2005/8/layout/orgChart1"/>
    <dgm:cxn modelId="{19AB37D3-20F6-45F8-ACF2-EF447FC350CA}" srcId="{C36600E7-CE9A-4D35-8E57-0D631052DC2E}" destId="{3C1BE2D4-41F6-4114-A710-4BDFA416DB51}" srcOrd="2" destOrd="0" parTransId="{6736A672-0C43-4D38-8254-9F87CD917227}" sibTransId="{1B9E9B1E-D127-4D73-A622-7D4B20CBB674}"/>
    <dgm:cxn modelId="{443FD3D4-E21D-44B2-ACF7-5DC7F773E963}" type="presOf" srcId="{7B20CFC3-03F2-49D0-ABBC-97CAEC8A6A53}" destId="{DB937284-3A06-413E-9EE7-3CBA5EE1CB9D}" srcOrd="0" destOrd="0" presId="urn:microsoft.com/office/officeart/2005/8/layout/orgChart1"/>
    <dgm:cxn modelId="{BAA2D3D6-9AF1-4CAE-930A-85A4ED5C5E2C}" type="presOf" srcId="{9CECEFBE-8127-4403-B858-9D891294CAEC}" destId="{C4FD0067-1531-4D53-96C4-5DCC9720B6ED}" srcOrd="0" destOrd="0" presId="urn:microsoft.com/office/officeart/2005/8/layout/orgChart1"/>
    <dgm:cxn modelId="{AED62EDE-3867-4509-8018-4330AC60D4CA}" srcId="{F1F8E887-AF02-4792-9D22-10F1275FBFFB}" destId="{A3DED79A-F03C-44AB-ABF3-5B99AC2EB618}" srcOrd="2" destOrd="0" parTransId="{2FEE209B-8873-4D5C-ACFD-073695105E31}" sibTransId="{6B1629B0-67D6-4449-8BCB-E671F06F0F35}"/>
    <dgm:cxn modelId="{8D5851DE-565C-4066-A7E3-3AE95B003573}" type="presOf" srcId="{A3DED79A-F03C-44AB-ABF3-5B99AC2EB618}" destId="{DDAAF721-BE8D-4B62-AC40-E4E4C0B5E39A}" srcOrd="0" destOrd="0" presId="urn:microsoft.com/office/officeart/2005/8/layout/orgChart1"/>
    <dgm:cxn modelId="{967E5CE0-F9CD-4B7A-A1B4-41628EBEDF39}" type="presOf" srcId="{8EF9C1BB-5D14-4FE7-BC57-68D62AD2D54D}" destId="{B26637CC-FDD1-445F-BD9F-36E8FE41CF4C}" srcOrd="1" destOrd="0" presId="urn:microsoft.com/office/officeart/2005/8/layout/orgChart1"/>
    <dgm:cxn modelId="{755AEBE1-FE6A-43C4-91B9-49D377D4F576}" type="presOf" srcId="{865B7057-B6A5-426C-A871-4A05EC32B301}" destId="{8C4AA950-F81A-4466-9933-FC7DC8FBDE06}" srcOrd="0" destOrd="0" presId="urn:microsoft.com/office/officeart/2005/8/layout/orgChart1"/>
    <dgm:cxn modelId="{F3CB6AE2-17F3-490A-894A-540ADD22A4D3}" type="presOf" srcId="{B1DC13B5-B938-401E-A0E4-8646B8A86AD6}" destId="{5336D0ED-38E6-40F2-85BB-865007AFF67E}" srcOrd="0" destOrd="0" presId="urn:microsoft.com/office/officeart/2005/8/layout/orgChart1"/>
    <dgm:cxn modelId="{92EDB2E2-813B-4450-998A-A0D6CF27F44E}" type="presOf" srcId="{78CC4BA3-762D-43DF-85A8-2C01594BBFBF}" destId="{EC9FABCB-C9C4-48C5-8C34-8525C39030FA}" srcOrd="0" destOrd="0" presId="urn:microsoft.com/office/officeart/2005/8/layout/orgChart1"/>
    <dgm:cxn modelId="{8C8E9BEA-478F-429F-B127-EC4377B2E7B4}" type="presOf" srcId="{F1F8E887-AF02-4792-9D22-10F1275FBFFB}" destId="{BCE7B899-BFE4-433C-99AF-AF1584FAEEE9}" srcOrd="1" destOrd="0" presId="urn:microsoft.com/office/officeart/2005/8/layout/orgChart1"/>
    <dgm:cxn modelId="{FCB0A1EA-F4EC-4D38-96C6-A3F0DE270B21}" type="presOf" srcId="{1CC26840-253E-4B3E-ABD1-5AA4FBD6FB2A}" destId="{877E5AA9-3C9D-43A3-94BC-9F5A1DDB8945}" srcOrd="0" destOrd="0" presId="urn:microsoft.com/office/officeart/2005/8/layout/orgChart1"/>
    <dgm:cxn modelId="{BEE2E3ED-D469-47A0-862A-0538DD2FF496}" srcId="{C36600E7-CE9A-4D35-8E57-0D631052DC2E}" destId="{1FE096EB-B5F9-4363-8EB5-FCFA77FE195A}" srcOrd="0" destOrd="0" parTransId="{9CECEFBE-8127-4403-B858-9D891294CAEC}" sibTransId="{040C56A2-735C-4322-9410-B735FA0181BF}"/>
    <dgm:cxn modelId="{1B4925F0-3666-4E13-9328-A479A9CCF219}" type="presOf" srcId="{AD3A44B7-7EF3-4668-AA25-3E8505ADF0F0}" destId="{496A03D3-31B2-4C13-AC7D-591E37F99400}" srcOrd="1" destOrd="0" presId="urn:microsoft.com/office/officeart/2005/8/layout/orgChart1"/>
    <dgm:cxn modelId="{242269F1-AFE9-4B61-B17E-9ED5F57163E1}" type="presOf" srcId="{7573DE38-AF62-47DF-B33B-DEE797BB4710}" destId="{4BB68A75-5516-4E89-BA72-7C7D2E499D0B}" srcOrd="1" destOrd="0" presId="urn:microsoft.com/office/officeart/2005/8/layout/orgChart1"/>
    <dgm:cxn modelId="{EFE6E0F1-DDDB-4A05-BE1B-F483746A8847}" type="presOf" srcId="{7573DE38-AF62-47DF-B33B-DEE797BB4710}" destId="{1267E35C-4071-4C82-9B65-25127637F23E}" srcOrd="0" destOrd="0" presId="urn:microsoft.com/office/officeart/2005/8/layout/orgChart1"/>
    <dgm:cxn modelId="{D7F44BFC-5251-4F72-B979-8B2C73FDDA7C}" type="presOf" srcId="{B0CDFFC6-C237-45FC-BE0D-556A5CA8AE96}" destId="{A23FAB3B-B330-4FDA-857E-413C708E494B}" srcOrd="1" destOrd="0" presId="urn:microsoft.com/office/officeart/2005/8/layout/orgChart1"/>
    <dgm:cxn modelId="{76428AD3-00B3-462A-B67B-004981FCD4D0}" type="presParOf" srcId="{1F588C65-99CB-42BE-B656-108DF7EC3F4C}" destId="{E1945198-483E-4005-98CA-ECDB431A616B}" srcOrd="0" destOrd="0" presId="urn:microsoft.com/office/officeart/2005/8/layout/orgChart1"/>
    <dgm:cxn modelId="{7D6CFD37-9DDA-4A8F-A546-C1DD19837057}" type="presParOf" srcId="{E1945198-483E-4005-98CA-ECDB431A616B}" destId="{93C6587F-A890-48C1-B791-9AEEACFABAAB}" srcOrd="0" destOrd="0" presId="urn:microsoft.com/office/officeart/2005/8/layout/orgChart1"/>
    <dgm:cxn modelId="{1BE42CFB-CF00-4F11-8E5F-92935B811C10}" type="presParOf" srcId="{93C6587F-A890-48C1-B791-9AEEACFABAAB}" destId="{1267E35C-4071-4C82-9B65-25127637F23E}" srcOrd="0" destOrd="0" presId="urn:microsoft.com/office/officeart/2005/8/layout/orgChart1"/>
    <dgm:cxn modelId="{A86D7373-807F-485C-8DBE-FA4D9DB95C8C}" type="presParOf" srcId="{93C6587F-A890-48C1-B791-9AEEACFABAAB}" destId="{4BB68A75-5516-4E89-BA72-7C7D2E499D0B}" srcOrd="1" destOrd="0" presId="urn:microsoft.com/office/officeart/2005/8/layout/orgChart1"/>
    <dgm:cxn modelId="{68EC32DA-DA0A-40DD-A8EC-83919B930D35}" type="presParOf" srcId="{E1945198-483E-4005-98CA-ECDB431A616B}" destId="{8FFF3402-12C4-4308-981F-853BDE6A51E6}" srcOrd="1" destOrd="0" presId="urn:microsoft.com/office/officeart/2005/8/layout/orgChart1"/>
    <dgm:cxn modelId="{A0E2831D-F5C2-42B4-A9C1-F650CA951DC8}" type="presParOf" srcId="{8FFF3402-12C4-4308-981F-853BDE6A51E6}" destId="{FA851A77-AAF7-415F-B307-47D10E3F5FB1}" srcOrd="0" destOrd="0" presId="urn:microsoft.com/office/officeart/2005/8/layout/orgChart1"/>
    <dgm:cxn modelId="{64D5B8A2-1CC2-4186-9AB7-7119005F6C76}" type="presParOf" srcId="{8FFF3402-12C4-4308-981F-853BDE6A51E6}" destId="{40F998DC-D9A9-4CC3-976E-F1D6452CCFD4}" srcOrd="1" destOrd="0" presId="urn:microsoft.com/office/officeart/2005/8/layout/orgChart1"/>
    <dgm:cxn modelId="{0301DB71-2327-4922-A648-F4636D67008C}" type="presParOf" srcId="{40F998DC-D9A9-4CC3-976E-F1D6452CCFD4}" destId="{D1AB5C71-9944-4E8F-8B2A-D8D0AC4A7CFB}" srcOrd="0" destOrd="0" presId="urn:microsoft.com/office/officeart/2005/8/layout/orgChart1"/>
    <dgm:cxn modelId="{55A61561-CDA5-4346-926F-BB3129F80D08}" type="presParOf" srcId="{D1AB5C71-9944-4E8F-8B2A-D8D0AC4A7CFB}" destId="{C177BB89-52EC-41FB-A548-A2056FF3FD66}" srcOrd="0" destOrd="0" presId="urn:microsoft.com/office/officeart/2005/8/layout/orgChart1"/>
    <dgm:cxn modelId="{21EAB6C5-8ED0-44CF-B1AE-D0453E738EDD}" type="presParOf" srcId="{D1AB5C71-9944-4E8F-8B2A-D8D0AC4A7CFB}" destId="{BCE7B899-BFE4-433C-99AF-AF1584FAEEE9}" srcOrd="1" destOrd="0" presId="urn:microsoft.com/office/officeart/2005/8/layout/orgChart1"/>
    <dgm:cxn modelId="{85C29875-F4E2-4325-9B4B-551A3206725D}" type="presParOf" srcId="{40F998DC-D9A9-4CC3-976E-F1D6452CCFD4}" destId="{349D318A-1628-401B-A514-D29CB5D5CBEA}" srcOrd="1" destOrd="0" presId="urn:microsoft.com/office/officeart/2005/8/layout/orgChart1"/>
    <dgm:cxn modelId="{E8A84B8F-B9B8-4CA0-AA8C-4C8D93FBF3E0}" type="presParOf" srcId="{349D318A-1628-401B-A514-D29CB5D5CBEA}" destId="{31EAB5F5-ABB5-420A-91A9-D1B8B3F497C5}" srcOrd="0" destOrd="0" presId="urn:microsoft.com/office/officeart/2005/8/layout/orgChart1"/>
    <dgm:cxn modelId="{9582407F-6A67-4D92-BBFE-3765951BC944}" type="presParOf" srcId="{349D318A-1628-401B-A514-D29CB5D5CBEA}" destId="{92FB6A17-B5BE-4D4C-B80F-CBF70B56E995}" srcOrd="1" destOrd="0" presId="urn:microsoft.com/office/officeart/2005/8/layout/orgChart1"/>
    <dgm:cxn modelId="{10A9AE25-D1C2-4322-A4AE-0AA512DAB6A7}" type="presParOf" srcId="{92FB6A17-B5BE-4D4C-B80F-CBF70B56E995}" destId="{9E4C1491-3CF3-4C87-BC2C-2A24774F78B1}" srcOrd="0" destOrd="0" presId="urn:microsoft.com/office/officeart/2005/8/layout/orgChart1"/>
    <dgm:cxn modelId="{8E796E0B-B6A6-48D2-A3DB-7CFAC2F1AAC0}" type="presParOf" srcId="{9E4C1491-3CF3-4C87-BC2C-2A24774F78B1}" destId="{EC9FABCB-C9C4-48C5-8C34-8525C39030FA}" srcOrd="0" destOrd="0" presId="urn:microsoft.com/office/officeart/2005/8/layout/orgChart1"/>
    <dgm:cxn modelId="{CCA67090-9201-4322-B8D0-3FA3B9516150}" type="presParOf" srcId="{9E4C1491-3CF3-4C87-BC2C-2A24774F78B1}" destId="{487D8BD6-08FC-41D0-AD0A-2D4DCD485D3A}" srcOrd="1" destOrd="0" presId="urn:microsoft.com/office/officeart/2005/8/layout/orgChart1"/>
    <dgm:cxn modelId="{FB79FD60-7F85-4715-BD9F-361B21937BA7}" type="presParOf" srcId="{92FB6A17-B5BE-4D4C-B80F-CBF70B56E995}" destId="{789D6DB6-C7B6-4E47-B6EB-D827CD26BB61}" srcOrd="1" destOrd="0" presId="urn:microsoft.com/office/officeart/2005/8/layout/orgChart1"/>
    <dgm:cxn modelId="{C8A20BE1-CEAD-4E35-9CB1-593ABF8FA7EB}" type="presParOf" srcId="{92FB6A17-B5BE-4D4C-B80F-CBF70B56E995}" destId="{E1373319-E0A1-42E7-9873-95AF58E7CA81}" srcOrd="2" destOrd="0" presId="urn:microsoft.com/office/officeart/2005/8/layout/orgChart1"/>
    <dgm:cxn modelId="{A4580FC6-B5C4-4B2E-BECA-7054A0B74EAB}" type="presParOf" srcId="{349D318A-1628-401B-A514-D29CB5D5CBEA}" destId="{78AF9277-56C0-439B-B315-DCD9B9705E79}" srcOrd="2" destOrd="0" presId="urn:microsoft.com/office/officeart/2005/8/layout/orgChart1"/>
    <dgm:cxn modelId="{46EA50D2-7DC4-4BAE-BA6B-F47EAD8F60AE}" type="presParOf" srcId="{349D318A-1628-401B-A514-D29CB5D5CBEA}" destId="{9A1901DF-BD1C-46E3-9729-5748B4AF3CF4}" srcOrd="3" destOrd="0" presId="urn:microsoft.com/office/officeart/2005/8/layout/orgChart1"/>
    <dgm:cxn modelId="{CBC8DF93-5E27-46C4-B91D-2C298F5E6D49}" type="presParOf" srcId="{9A1901DF-BD1C-46E3-9729-5748B4AF3CF4}" destId="{B233FA40-8E50-4985-9AD6-19C0C4A823ED}" srcOrd="0" destOrd="0" presId="urn:microsoft.com/office/officeart/2005/8/layout/orgChart1"/>
    <dgm:cxn modelId="{D4374D7B-78E7-4114-88B3-32CDA06C9816}" type="presParOf" srcId="{B233FA40-8E50-4985-9AD6-19C0C4A823ED}" destId="{5336D0ED-38E6-40F2-85BB-865007AFF67E}" srcOrd="0" destOrd="0" presId="urn:microsoft.com/office/officeart/2005/8/layout/orgChart1"/>
    <dgm:cxn modelId="{42B9572F-7A03-4EE0-9D12-1523A5D90DB8}" type="presParOf" srcId="{B233FA40-8E50-4985-9AD6-19C0C4A823ED}" destId="{90E89795-3F98-4E93-8228-A57B654BAFC4}" srcOrd="1" destOrd="0" presId="urn:microsoft.com/office/officeart/2005/8/layout/orgChart1"/>
    <dgm:cxn modelId="{24F9372D-F850-4940-BD98-CB0872018046}" type="presParOf" srcId="{9A1901DF-BD1C-46E3-9729-5748B4AF3CF4}" destId="{58AB740F-5BDA-487D-A165-B27A1E6BEFB8}" srcOrd="1" destOrd="0" presId="urn:microsoft.com/office/officeart/2005/8/layout/orgChart1"/>
    <dgm:cxn modelId="{AEA6B7B3-56C4-46C6-B447-03E5D981198A}" type="presParOf" srcId="{9A1901DF-BD1C-46E3-9729-5748B4AF3CF4}" destId="{C5BD72B5-09E4-42D1-BEC1-3299FB824E10}" srcOrd="2" destOrd="0" presId="urn:microsoft.com/office/officeart/2005/8/layout/orgChart1"/>
    <dgm:cxn modelId="{E763F99B-5AF5-44A5-8E79-69A02B12C433}" type="presParOf" srcId="{349D318A-1628-401B-A514-D29CB5D5CBEA}" destId="{CA91D324-1A13-4666-B261-A43416EFC311}" srcOrd="4" destOrd="0" presId="urn:microsoft.com/office/officeart/2005/8/layout/orgChart1"/>
    <dgm:cxn modelId="{C831BD61-1E17-4FFE-AA49-FE1ABA78B892}" type="presParOf" srcId="{349D318A-1628-401B-A514-D29CB5D5CBEA}" destId="{976DAA21-4642-4DCB-94DA-A5417F3DE578}" srcOrd="5" destOrd="0" presId="urn:microsoft.com/office/officeart/2005/8/layout/orgChart1"/>
    <dgm:cxn modelId="{32724887-8BFC-4061-A684-0864BCF6EECE}" type="presParOf" srcId="{976DAA21-4642-4DCB-94DA-A5417F3DE578}" destId="{18C802C9-5C4D-440B-8AF3-330ECB4C5E55}" srcOrd="0" destOrd="0" presId="urn:microsoft.com/office/officeart/2005/8/layout/orgChart1"/>
    <dgm:cxn modelId="{0B5B67FD-24CD-4CF0-BBF9-9A7A2DDDE81E}" type="presParOf" srcId="{18C802C9-5C4D-440B-8AF3-330ECB4C5E55}" destId="{DDAAF721-BE8D-4B62-AC40-E4E4C0B5E39A}" srcOrd="0" destOrd="0" presId="urn:microsoft.com/office/officeart/2005/8/layout/orgChart1"/>
    <dgm:cxn modelId="{366D4148-1A87-4595-B39E-B02E0925FB70}" type="presParOf" srcId="{18C802C9-5C4D-440B-8AF3-330ECB4C5E55}" destId="{87DAFCF9-2EB9-4D78-8CC9-FBE7BB240DAE}" srcOrd="1" destOrd="0" presId="urn:microsoft.com/office/officeart/2005/8/layout/orgChart1"/>
    <dgm:cxn modelId="{DCE3168C-3A90-45B7-8EAD-77160C776C1C}" type="presParOf" srcId="{976DAA21-4642-4DCB-94DA-A5417F3DE578}" destId="{10AB7AC6-AEBC-43BB-B1C7-BCE28643D6D3}" srcOrd="1" destOrd="0" presId="urn:microsoft.com/office/officeart/2005/8/layout/orgChart1"/>
    <dgm:cxn modelId="{2BBB9A04-150D-4AC3-ADB0-96A4C35314B3}" type="presParOf" srcId="{976DAA21-4642-4DCB-94DA-A5417F3DE578}" destId="{71FE359D-30C6-4EC3-8C72-D0A208DA19B9}" srcOrd="2" destOrd="0" presId="urn:microsoft.com/office/officeart/2005/8/layout/orgChart1"/>
    <dgm:cxn modelId="{053B701E-B58C-4151-9CBE-FFD3074F8216}" type="presParOf" srcId="{40F998DC-D9A9-4CC3-976E-F1D6452CCFD4}" destId="{9AF86AF4-F1DA-4E88-972B-D152F2B092CC}" srcOrd="2" destOrd="0" presId="urn:microsoft.com/office/officeart/2005/8/layout/orgChart1"/>
    <dgm:cxn modelId="{976BDF81-5680-4694-B36B-A484DF050964}" type="presParOf" srcId="{8FFF3402-12C4-4308-981F-853BDE6A51E6}" destId="{B9F5EC8F-AB38-4A82-B2AB-C8847853A94D}" srcOrd="2" destOrd="0" presId="urn:microsoft.com/office/officeart/2005/8/layout/orgChart1"/>
    <dgm:cxn modelId="{ADE7C9AE-6E5E-4C3D-84C9-4580A2855F69}" type="presParOf" srcId="{8FFF3402-12C4-4308-981F-853BDE6A51E6}" destId="{86801CC0-DC87-47C8-9B2D-1C569C1342A2}" srcOrd="3" destOrd="0" presId="urn:microsoft.com/office/officeart/2005/8/layout/orgChart1"/>
    <dgm:cxn modelId="{163DA039-1817-40BA-AA77-07B0955A14EE}" type="presParOf" srcId="{86801CC0-DC87-47C8-9B2D-1C569C1342A2}" destId="{746A8CB6-1330-46AC-A94B-415398E5ED01}" srcOrd="0" destOrd="0" presId="urn:microsoft.com/office/officeart/2005/8/layout/orgChart1"/>
    <dgm:cxn modelId="{94D736E8-9442-47D5-911C-E030F96FB902}" type="presParOf" srcId="{746A8CB6-1330-46AC-A94B-415398E5ED01}" destId="{F764F3B4-E0B0-460D-8373-AA8A75263AD7}" srcOrd="0" destOrd="0" presId="urn:microsoft.com/office/officeart/2005/8/layout/orgChart1"/>
    <dgm:cxn modelId="{E70CA919-2E36-4B87-8AFC-74FC84BF68DC}" type="presParOf" srcId="{746A8CB6-1330-46AC-A94B-415398E5ED01}" destId="{96E79D0E-1AB8-4E2D-9F1D-BA0747BC98FE}" srcOrd="1" destOrd="0" presId="urn:microsoft.com/office/officeart/2005/8/layout/orgChart1"/>
    <dgm:cxn modelId="{74D1DE02-3E94-4AAF-80F6-B06EEBD646FF}" type="presParOf" srcId="{86801CC0-DC87-47C8-9B2D-1C569C1342A2}" destId="{94CFE151-E1D4-478C-A023-BE5104B99124}" srcOrd="1" destOrd="0" presId="urn:microsoft.com/office/officeart/2005/8/layout/orgChart1"/>
    <dgm:cxn modelId="{09B31226-3005-474A-B4C7-D19E427F9103}" type="presParOf" srcId="{94CFE151-E1D4-478C-A023-BE5104B99124}" destId="{C4FD0067-1531-4D53-96C4-5DCC9720B6ED}" srcOrd="0" destOrd="0" presId="urn:microsoft.com/office/officeart/2005/8/layout/orgChart1"/>
    <dgm:cxn modelId="{8C51FA43-F13D-4765-8259-B7FB7E0A7F86}" type="presParOf" srcId="{94CFE151-E1D4-478C-A023-BE5104B99124}" destId="{96304281-1F35-4F92-8FD6-28799EDA60EB}" srcOrd="1" destOrd="0" presId="urn:microsoft.com/office/officeart/2005/8/layout/orgChart1"/>
    <dgm:cxn modelId="{B136AA0F-5BB5-4D75-A030-7131B9494BE5}" type="presParOf" srcId="{96304281-1F35-4F92-8FD6-28799EDA60EB}" destId="{A7424297-4466-4865-8BDA-E844594CCA95}" srcOrd="0" destOrd="0" presId="urn:microsoft.com/office/officeart/2005/8/layout/orgChart1"/>
    <dgm:cxn modelId="{57E0DAE5-103A-4226-9FD3-875E082BF60E}" type="presParOf" srcId="{A7424297-4466-4865-8BDA-E844594CCA95}" destId="{D25BF07D-CA67-4DDB-A951-32CB3093B52D}" srcOrd="0" destOrd="0" presId="urn:microsoft.com/office/officeart/2005/8/layout/orgChart1"/>
    <dgm:cxn modelId="{C037190C-F10B-4936-BAE9-89DF57373393}" type="presParOf" srcId="{A7424297-4466-4865-8BDA-E844594CCA95}" destId="{4AF5CF8D-ED7C-4D68-B8F1-BE02EB214D34}" srcOrd="1" destOrd="0" presId="urn:microsoft.com/office/officeart/2005/8/layout/orgChart1"/>
    <dgm:cxn modelId="{8F5F8DB1-E135-4022-BDC1-F0F99BBE2362}" type="presParOf" srcId="{96304281-1F35-4F92-8FD6-28799EDA60EB}" destId="{C8EF1CD1-47FB-4762-9FC8-A92A217B09A0}" srcOrd="1" destOrd="0" presId="urn:microsoft.com/office/officeart/2005/8/layout/orgChart1"/>
    <dgm:cxn modelId="{3F69F360-CA14-4F61-ACA7-1FDDA983476A}" type="presParOf" srcId="{96304281-1F35-4F92-8FD6-28799EDA60EB}" destId="{D9AEAC16-72E2-4182-8440-4F9A6912FB89}" srcOrd="2" destOrd="0" presId="urn:microsoft.com/office/officeart/2005/8/layout/orgChart1"/>
    <dgm:cxn modelId="{8BD30B68-82B1-4699-AFA0-B6A95D1ABA3B}" type="presParOf" srcId="{94CFE151-E1D4-478C-A023-BE5104B99124}" destId="{D58644FB-93E7-4552-B07A-175826815D6E}" srcOrd="2" destOrd="0" presId="urn:microsoft.com/office/officeart/2005/8/layout/orgChart1"/>
    <dgm:cxn modelId="{AFB1894E-E379-47BC-B95D-88DC66DF29AD}" type="presParOf" srcId="{94CFE151-E1D4-478C-A023-BE5104B99124}" destId="{C9930BBA-9A8A-4710-9365-7DA2DC78D73E}" srcOrd="3" destOrd="0" presId="urn:microsoft.com/office/officeart/2005/8/layout/orgChart1"/>
    <dgm:cxn modelId="{053B8DEB-2585-43CC-B5E0-9BE7B1F1F780}" type="presParOf" srcId="{C9930BBA-9A8A-4710-9365-7DA2DC78D73E}" destId="{ADA391D7-2043-403B-BD55-A9254EBA4CC0}" srcOrd="0" destOrd="0" presId="urn:microsoft.com/office/officeart/2005/8/layout/orgChart1"/>
    <dgm:cxn modelId="{731A64A0-0DB5-4F4E-8CAD-98ECDCA16265}" type="presParOf" srcId="{ADA391D7-2043-403B-BD55-A9254EBA4CC0}" destId="{11FE0C54-A7CA-49DF-BE1F-DAEDC2F184A9}" srcOrd="0" destOrd="0" presId="urn:microsoft.com/office/officeart/2005/8/layout/orgChart1"/>
    <dgm:cxn modelId="{30657086-B9A8-4326-87A6-3F15C8E44419}" type="presParOf" srcId="{ADA391D7-2043-403B-BD55-A9254EBA4CC0}" destId="{496A03D3-31B2-4C13-AC7D-591E37F99400}" srcOrd="1" destOrd="0" presId="urn:microsoft.com/office/officeart/2005/8/layout/orgChart1"/>
    <dgm:cxn modelId="{3D1CF5E0-B51D-49FE-8A5A-E8D4D3BFBB20}" type="presParOf" srcId="{C9930BBA-9A8A-4710-9365-7DA2DC78D73E}" destId="{2DC4DEC9-E398-4CDD-8D6E-6F4F92167232}" srcOrd="1" destOrd="0" presId="urn:microsoft.com/office/officeart/2005/8/layout/orgChart1"/>
    <dgm:cxn modelId="{DC7A5ADF-CACB-4E96-BAF9-8DC75EEBE9A2}" type="presParOf" srcId="{C9930BBA-9A8A-4710-9365-7DA2DC78D73E}" destId="{0EAB42E2-A777-4FB8-AF23-8A6F56B63FCD}" srcOrd="2" destOrd="0" presId="urn:microsoft.com/office/officeart/2005/8/layout/orgChart1"/>
    <dgm:cxn modelId="{B19D9ADA-964D-476F-998B-E88727A0DC8A}" type="presParOf" srcId="{94CFE151-E1D4-478C-A023-BE5104B99124}" destId="{F656E11B-0FD2-4BAC-AF72-B4ADB92DB3C9}" srcOrd="4" destOrd="0" presId="urn:microsoft.com/office/officeart/2005/8/layout/orgChart1"/>
    <dgm:cxn modelId="{F5748B0A-184A-4699-9589-3B34F9EE3B82}" type="presParOf" srcId="{94CFE151-E1D4-478C-A023-BE5104B99124}" destId="{6E522411-2F24-46F9-A3B0-EC7DFC50E5E9}" srcOrd="5" destOrd="0" presId="urn:microsoft.com/office/officeart/2005/8/layout/orgChart1"/>
    <dgm:cxn modelId="{F289A224-4508-4BAF-8CA4-A93577AA7F4D}" type="presParOf" srcId="{6E522411-2F24-46F9-A3B0-EC7DFC50E5E9}" destId="{FA26A20C-C8B0-40B8-B3DE-351CC73CF7B5}" srcOrd="0" destOrd="0" presId="urn:microsoft.com/office/officeart/2005/8/layout/orgChart1"/>
    <dgm:cxn modelId="{8E32B78D-CB6D-41A5-94B2-9744D3D2471C}" type="presParOf" srcId="{FA26A20C-C8B0-40B8-B3DE-351CC73CF7B5}" destId="{70B73C04-3FD1-4059-8472-03C7D4E544F6}" srcOrd="0" destOrd="0" presId="urn:microsoft.com/office/officeart/2005/8/layout/orgChart1"/>
    <dgm:cxn modelId="{3D1BCB0A-DFDD-4AF1-9AB0-08C547E85BEE}" type="presParOf" srcId="{FA26A20C-C8B0-40B8-B3DE-351CC73CF7B5}" destId="{BE0248B8-9285-44C7-B8A4-CE414706F4A1}" srcOrd="1" destOrd="0" presId="urn:microsoft.com/office/officeart/2005/8/layout/orgChart1"/>
    <dgm:cxn modelId="{2AD1C56A-11E4-409F-90C4-3A6B7E5C3513}" type="presParOf" srcId="{6E522411-2F24-46F9-A3B0-EC7DFC50E5E9}" destId="{226F4F31-038D-43A4-81F7-A315CB3CF6BD}" srcOrd="1" destOrd="0" presId="urn:microsoft.com/office/officeart/2005/8/layout/orgChart1"/>
    <dgm:cxn modelId="{0A5F1FE7-82E6-415A-ADDE-AB746E95A4A6}" type="presParOf" srcId="{6E522411-2F24-46F9-A3B0-EC7DFC50E5E9}" destId="{95B45EA6-3397-4E9D-AA2A-BF45B8A96044}" srcOrd="2" destOrd="0" presId="urn:microsoft.com/office/officeart/2005/8/layout/orgChart1"/>
    <dgm:cxn modelId="{C46D618A-36F7-4335-B6A4-CF8D63BBC1C3}" type="presParOf" srcId="{86801CC0-DC87-47C8-9B2D-1C569C1342A2}" destId="{AA670675-A127-4853-AE62-554934B702F8}" srcOrd="2" destOrd="0" presId="urn:microsoft.com/office/officeart/2005/8/layout/orgChart1"/>
    <dgm:cxn modelId="{99D6B4A6-23D7-4B7F-BC2E-F344B35F755C}" type="presParOf" srcId="{8FFF3402-12C4-4308-981F-853BDE6A51E6}" destId="{C39B31F1-7194-40A2-94F1-B26555E3BF7F}" srcOrd="4" destOrd="0" presId="urn:microsoft.com/office/officeart/2005/8/layout/orgChart1"/>
    <dgm:cxn modelId="{CA0C3D8F-F604-4EC0-9C15-E3578EEEF41C}" type="presParOf" srcId="{8FFF3402-12C4-4308-981F-853BDE6A51E6}" destId="{D7441F62-146D-45A9-BDBD-CF4EE68FB7F6}" srcOrd="5" destOrd="0" presId="urn:microsoft.com/office/officeart/2005/8/layout/orgChart1"/>
    <dgm:cxn modelId="{AE45395F-F685-4C06-B819-0A3BA29A485A}" type="presParOf" srcId="{D7441F62-146D-45A9-BDBD-CF4EE68FB7F6}" destId="{62676D84-AE62-4BC0-9287-A5459AB81CE2}" srcOrd="0" destOrd="0" presId="urn:microsoft.com/office/officeart/2005/8/layout/orgChart1"/>
    <dgm:cxn modelId="{7CE7369B-C297-401D-825A-70ECEBDC94CB}" type="presParOf" srcId="{62676D84-AE62-4BC0-9287-A5459AB81CE2}" destId="{877E5AA9-3C9D-43A3-94BC-9F5A1DDB8945}" srcOrd="0" destOrd="0" presId="urn:microsoft.com/office/officeart/2005/8/layout/orgChart1"/>
    <dgm:cxn modelId="{759686C6-EF66-465B-9059-C74166E9431F}" type="presParOf" srcId="{62676D84-AE62-4BC0-9287-A5459AB81CE2}" destId="{1C546D5F-07AD-4ECE-8A4F-14CB31FEFB95}" srcOrd="1" destOrd="0" presId="urn:microsoft.com/office/officeart/2005/8/layout/orgChart1"/>
    <dgm:cxn modelId="{616E7344-A990-4C25-9C53-014A81846959}" type="presParOf" srcId="{D7441F62-146D-45A9-BDBD-CF4EE68FB7F6}" destId="{749AA00A-D922-4826-AAF1-70C90DE3D799}" srcOrd="1" destOrd="0" presId="urn:microsoft.com/office/officeart/2005/8/layout/orgChart1"/>
    <dgm:cxn modelId="{7275475D-911D-4079-9055-544B4E10A106}" type="presParOf" srcId="{749AA00A-D922-4826-AAF1-70C90DE3D799}" destId="{DB937284-3A06-413E-9EE7-3CBA5EE1CB9D}" srcOrd="0" destOrd="0" presId="urn:microsoft.com/office/officeart/2005/8/layout/orgChart1"/>
    <dgm:cxn modelId="{E1C7BF41-D884-46E3-9DD9-94582D29B860}" type="presParOf" srcId="{749AA00A-D922-4826-AAF1-70C90DE3D799}" destId="{6DF41594-6554-4618-A5FF-FC196834590D}" srcOrd="1" destOrd="0" presId="urn:microsoft.com/office/officeart/2005/8/layout/orgChart1"/>
    <dgm:cxn modelId="{34785ACE-25B3-415C-84AD-A9A4040323C1}" type="presParOf" srcId="{6DF41594-6554-4618-A5FF-FC196834590D}" destId="{DCE50D14-94C4-483A-AC13-C649F365B686}" srcOrd="0" destOrd="0" presId="urn:microsoft.com/office/officeart/2005/8/layout/orgChart1"/>
    <dgm:cxn modelId="{6AB723DA-2029-4884-BDF2-4BAE833D2AC8}" type="presParOf" srcId="{DCE50D14-94C4-483A-AC13-C649F365B686}" destId="{224F6891-EDCA-42B2-AFF6-BCFEC71EE867}" srcOrd="0" destOrd="0" presId="urn:microsoft.com/office/officeart/2005/8/layout/orgChart1"/>
    <dgm:cxn modelId="{A0216570-6189-4B76-B28E-71B3CE386244}" type="presParOf" srcId="{DCE50D14-94C4-483A-AC13-C649F365B686}" destId="{94607B64-A5C3-472C-BD64-BAE025BBC2C0}" srcOrd="1" destOrd="0" presId="urn:microsoft.com/office/officeart/2005/8/layout/orgChart1"/>
    <dgm:cxn modelId="{EED8A253-4506-4D19-A7FA-47539D8659C4}" type="presParOf" srcId="{6DF41594-6554-4618-A5FF-FC196834590D}" destId="{535EDC1A-4C3E-43CA-8E23-25F68966FE75}" srcOrd="1" destOrd="0" presId="urn:microsoft.com/office/officeart/2005/8/layout/orgChart1"/>
    <dgm:cxn modelId="{9689E83A-3D04-407C-AF3D-8B566631DDBA}" type="presParOf" srcId="{6DF41594-6554-4618-A5FF-FC196834590D}" destId="{569DFFCE-435A-451E-AD4C-81F50D2BD013}" srcOrd="2" destOrd="0" presId="urn:microsoft.com/office/officeart/2005/8/layout/orgChart1"/>
    <dgm:cxn modelId="{AB034DA1-CF57-4B22-984E-6FA1E101C59B}" type="presParOf" srcId="{749AA00A-D922-4826-AAF1-70C90DE3D799}" destId="{1BCA1331-6F80-4322-9001-D52FDF4D7992}" srcOrd="2" destOrd="0" presId="urn:microsoft.com/office/officeart/2005/8/layout/orgChart1"/>
    <dgm:cxn modelId="{B0532277-7906-4593-AD65-EA69750DE275}" type="presParOf" srcId="{749AA00A-D922-4826-AAF1-70C90DE3D799}" destId="{87A6E6C6-70A6-42F3-B764-7CBB6EF6D358}" srcOrd="3" destOrd="0" presId="urn:microsoft.com/office/officeart/2005/8/layout/orgChart1"/>
    <dgm:cxn modelId="{D2D47BE2-3F12-47C5-A9B9-E09FBF2AFF05}" type="presParOf" srcId="{87A6E6C6-70A6-42F3-B764-7CBB6EF6D358}" destId="{DFE8FE11-4E5D-4061-945E-C3A98F37D388}" srcOrd="0" destOrd="0" presId="urn:microsoft.com/office/officeart/2005/8/layout/orgChart1"/>
    <dgm:cxn modelId="{327B191F-9C8C-430F-93DA-2ACA3C6ACA20}" type="presParOf" srcId="{DFE8FE11-4E5D-4061-945E-C3A98F37D388}" destId="{D988A88E-310E-42B5-A2D1-0FAFE2E28D91}" srcOrd="0" destOrd="0" presId="urn:microsoft.com/office/officeart/2005/8/layout/orgChart1"/>
    <dgm:cxn modelId="{B44B013C-F30B-4B04-AA58-6E6034394867}" type="presParOf" srcId="{DFE8FE11-4E5D-4061-945E-C3A98F37D388}" destId="{A23FAB3B-B330-4FDA-857E-413C708E494B}" srcOrd="1" destOrd="0" presId="urn:microsoft.com/office/officeart/2005/8/layout/orgChart1"/>
    <dgm:cxn modelId="{CAA988FB-7303-4145-A0C5-D29A24DFD0B5}" type="presParOf" srcId="{87A6E6C6-70A6-42F3-B764-7CBB6EF6D358}" destId="{54A53CFC-0ED7-4903-9754-8D40E6F94B57}" srcOrd="1" destOrd="0" presId="urn:microsoft.com/office/officeart/2005/8/layout/orgChart1"/>
    <dgm:cxn modelId="{330A9D6D-5354-44AB-9D39-DBD8A6DF4B05}" type="presParOf" srcId="{87A6E6C6-70A6-42F3-B764-7CBB6EF6D358}" destId="{07B63835-7620-4A42-A6AD-3C0B3DF1F6AC}" srcOrd="2" destOrd="0" presId="urn:microsoft.com/office/officeart/2005/8/layout/orgChart1"/>
    <dgm:cxn modelId="{AC3A1256-18E9-418B-8A27-98AF78E3A05D}" type="presParOf" srcId="{D7441F62-146D-45A9-BDBD-CF4EE68FB7F6}" destId="{38F683E9-24CA-47BB-B3C9-E637E68D94C1}" srcOrd="2" destOrd="0" presId="urn:microsoft.com/office/officeart/2005/8/layout/orgChart1"/>
    <dgm:cxn modelId="{E5D594B1-FE63-409A-BA8E-0B21F0992AA6}" type="presParOf" srcId="{8FFF3402-12C4-4308-981F-853BDE6A51E6}" destId="{668A544E-6413-490C-94B2-F321D5D7556D}" srcOrd="6" destOrd="0" presId="urn:microsoft.com/office/officeart/2005/8/layout/orgChart1"/>
    <dgm:cxn modelId="{EDBED4B8-9E53-4932-A127-AC6B8BD85BB9}" type="presParOf" srcId="{8FFF3402-12C4-4308-981F-853BDE6A51E6}" destId="{5D7F0ACB-5574-4FDB-8BA2-7553C3E66D6E}" srcOrd="7" destOrd="0" presId="urn:microsoft.com/office/officeart/2005/8/layout/orgChart1"/>
    <dgm:cxn modelId="{615F656F-4D24-4E91-8A03-66DCF0F3B9C7}" type="presParOf" srcId="{5D7F0ACB-5574-4FDB-8BA2-7553C3E66D6E}" destId="{1E95E1D2-A995-470A-9684-6EE875ECB13B}" srcOrd="0" destOrd="0" presId="urn:microsoft.com/office/officeart/2005/8/layout/orgChart1"/>
    <dgm:cxn modelId="{1E1FEA78-8CE4-40C3-A8F4-10448DC8F4D7}" type="presParOf" srcId="{1E95E1D2-A995-470A-9684-6EE875ECB13B}" destId="{A3818E4E-B7B3-4899-90AC-B6E375669F96}" srcOrd="0" destOrd="0" presId="urn:microsoft.com/office/officeart/2005/8/layout/orgChart1"/>
    <dgm:cxn modelId="{BD339D38-AE3C-4CC3-87E5-BFD53313EBB6}" type="presParOf" srcId="{1E95E1D2-A995-470A-9684-6EE875ECB13B}" destId="{B26637CC-FDD1-445F-BD9F-36E8FE41CF4C}" srcOrd="1" destOrd="0" presId="urn:microsoft.com/office/officeart/2005/8/layout/orgChart1"/>
    <dgm:cxn modelId="{4CFB69FA-7329-462D-92E0-FAE39CEBB406}" type="presParOf" srcId="{5D7F0ACB-5574-4FDB-8BA2-7553C3E66D6E}" destId="{707B0725-2327-4DE3-AA05-205DD8D8C3D9}" srcOrd="1" destOrd="0" presId="urn:microsoft.com/office/officeart/2005/8/layout/orgChart1"/>
    <dgm:cxn modelId="{2C6DDD35-32BA-40D2-8BDD-62BC6E34BC52}" type="presParOf" srcId="{707B0725-2327-4DE3-AA05-205DD8D8C3D9}" destId="{8C4AA950-F81A-4466-9933-FC7DC8FBDE06}" srcOrd="0" destOrd="0" presId="urn:microsoft.com/office/officeart/2005/8/layout/orgChart1"/>
    <dgm:cxn modelId="{FF91F770-854F-426D-948E-C9EC01135658}" type="presParOf" srcId="{707B0725-2327-4DE3-AA05-205DD8D8C3D9}" destId="{50B4B4DB-D984-4D3E-9782-D25B38250AF8}" srcOrd="1" destOrd="0" presId="urn:microsoft.com/office/officeart/2005/8/layout/orgChart1"/>
    <dgm:cxn modelId="{564CE575-C5A9-47DC-A32D-555764DEE935}" type="presParOf" srcId="{50B4B4DB-D984-4D3E-9782-D25B38250AF8}" destId="{ABDA50FE-5A30-4BAD-B690-762F8D93C885}" srcOrd="0" destOrd="0" presId="urn:microsoft.com/office/officeart/2005/8/layout/orgChart1"/>
    <dgm:cxn modelId="{5C1C7DCA-AE01-4FB6-ADFE-CD6E23E81E58}" type="presParOf" srcId="{ABDA50FE-5A30-4BAD-B690-762F8D93C885}" destId="{F6C00031-B0FD-4484-871F-02EC41A0CF6C}" srcOrd="0" destOrd="0" presId="urn:microsoft.com/office/officeart/2005/8/layout/orgChart1"/>
    <dgm:cxn modelId="{25F86286-C4C1-454D-82E0-13FD8EA2C2FC}" type="presParOf" srcId="{ABDA50FE-5A30-4BAD-B690-762F8D93C885}" destId="{F0EB3319-9F6A-407D-A5C4-7BB432106064}" srcOrd="1" destOrd="0" presId="urn:microsoft.com/office/officeart/2005/8/layout/orgChart1"/>
    <dgm:cxn modelId="{8CB42C24-F772-4411-8CF2-1A17C7078689}" type="presParOf" srcId="{50B4B4DB-D984-4D3E-9782-D25B38250AF8}" destId="{2D1B8D8F-2FBE-4BAA-9E7B-E2677FD3C8B9}" srcOrd="1" destOrd="0" presId="urn:microsoft.com/office/officeart/2005/8/layout/orgChart1"/>
    <dgm:cxn modelId="{BE633335-7977-4CF6-A233-4B1636EFD67C}" type="presParOf" srcId="{50B4B4DB-D984-4D3E-9782-D25B38250AF8}" destId="{03AC6DD9-1B7E-456D-8902-749326A9CFA7}" srcOrd="2" destOrd="0" presId="urn:microsoft.com/office/officeart/2005/8/layout/orgChart1"/>
    <dgm:cxn modelId="{E1918C5C-42C6-49AB-A986-C77C2120E8B9}" type="presParOf" srcId="{5D7F0ACB-5574-4FDB-8BA2-7553C3E66D6E}" destId="{9F7DBFDC-F007-44E5-9ADF-751613ABD70C}" srcOrd="2" destOrd="0" presId="urn:microsoft.com/office/officeart/2005/8/layout/orgChart1"/>
    <dgm:cxn modelId="{A87F17DB-9552-422E-8C94-82A9A1D98F64}" type="presParOf" srcId="{E1945198-483E-4005-98CA-ECDB431A616B}" destId="{ED301DFA-2B70-44CE-BCCF-D247B9AFA1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8573C0-719D-48E1-B4AE-0842BCBC5C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3F726B-95AA-4FE6-8555-B4216381DD55}">
      <dgm:prSet phldrT="[Text]"/>
      <dgm:spPr/>
      <dgm:t>
        <a:bodyPr/>
        <a:lstStyle/>
        <a:p>
          <a:r>
            <a:rPr lang="en-US" dirty="0"/>
            <a:t>OSI Layers</a:t>
          </a:r>
        </a:p>
      </dgm:t>
    </dgm:pt>
    <dgm:pt modelId="{CC3F6E5F-19A6-4C2E-BEB1-7B3E274CB34D}" type="parTrans" cxnId="{E7A7EFE8-8C42-4C0C-BDA0-5D621692AD84}">
      <dgm:prSet/>
      <dgm:spPr/>
      <dgm:t>
        <a:bodyPr/>
        <a:lstStyle/>
        <a:p>
          <a:endParaRPr lang="en-US"/>
        </a:p>
      </dgm:t>
    </dgm:pt>
    <dgm:pt modelId="{AEC5B78A-74FA-430B-92AC-3E7AA46CF8F5}" type="sibTrans" cxnId="{E7A7EFE8-8C42-4C0C-BDA0-5D621692AD84}">
      <dgm:prSet/>
      <dgm:spPr/>
      <dgm:t>
        <a:bodyPr/>
        <a:lstStyle/>
        <a:p>
          <a:endParaRPr lang="en-US"/>
        </a:p>
      </dgm:t>
    </dgm:pt>
    <dgm:pt modelId="{5D87443F-B624-4BC1-92D5-1F84AE942C05}">
      <dgm:prSet phldrT="[Text]"/>
      <dgm:spPr/>
      <dgm:t>
        <a:bodyPr/>
        <a:lstStyle/>
        <a:p>
          <a:r>
            <a:rPr lang="en-US" dirty="0"/>
            <a:t>Layer 1= </a:t>
          </a:r>
          <a:r>
            <a:rPr lang="en-US" dirty="0" err="1"/>
            <a:t>Pyhsical</a:t>
          </a:r>
          <a:endParaRPr lang="en-US" dirty="0"/>
        </a:p>
      </dgm:t>
    </dgm:pt>
    <dgm:pt modelId="{4163607B-25F0-4C7B-AD90-4855305FA451}" type="parTrans" cxnId="{225C24EC-86C9-43EE-99ED-E9E225BEA34C}">
      <dgm:prSet/>
      <dgm:spPr/>
      <dgm:t>
        <a:bodyPr/>
        <a:lstStyle/>
        <a:p>
          <a:endParaRPr lang="en-US"/>
        </a:p>
      </dgm:t>
    </dgm:pt>
    <dgm:pt modelId="{88F6A480-B8A3-4929-ADE3-9C569EF4B2F1}" type="sibTrans" cxnId="{225C24EC-86C9-43EE-99ED-E9E225BEA34C}">
      <dgm:prSet/>
      <dgm:spPr/>
      <dgm:t>
        <a:bodyPr/>
        <a:lstStyle/>
        <a:p>
          <a:endParaRPr lang="en-US"/>
        </a:p>
      </dgm:t>
    </dgm:pt>
    <dgm:pt modelId="{A599D2F1-F02D-4F11-BCD0-AA33775E36B8}">
      <dgm:prSet phldrT="[Text]"/>
      <dgm:spPr/>
      <dgm:t>
        <a:bodyPr/>
        <a:lstStyle/>
        <a:p>
          <a:r>
            <a:rPr lang="en-US" dirty="0"/>
            <a:t>Physical </a:t>
          </a:r>
          <a:r>
            <a:rPr lang="en-US" dirty="0" err="1"/>
            <a:t>Equpimnts</a:t>
          </a:r>
          <a:r>
            <a:rPr lang="en-US" dirty="0"/>
            <a:t>.</a:t>
          </a:r>
        </a:p>
      </dgm:t>
    </dgm:pt>
    <dgm:pt modelId="{4E0F53C9-FFFD-497B-9C38-7C4214AAD5C6}" type="parTrans" cxnId="{6B0C0FD9-10E6-4FDD-9555-2165F889D8D5}">
      <dgm:prSet/>
      <dgm:spPr/>
      <dgm:t>
        <a:bodyPr/>
        <a:lstStyle/>
        <a:p>
          <a:endParaRPr lang="en-US"/>
        </a:p>
      </dgm:t>
    </dgm:pt>
    <dgm:pt modelId="{73BEF5D8-32EB-4535-B425-FEB52FEF3B1A}" type="sibTrans" cxnId="{6B0C0FD9-10E6-4FDD-9555-2165F889D8D5}">
      <dgm:prSet/>
      <dgm:spPr/>
      <dgm:t>
        <a:bodyPr/>
        <a:lstStyle/>
        <a:p>
          <a:endParaRPr lang="en-US"/>
        </a:p>
      </dgm:t>
    </dgm:pt>
    <dgm:pt modelId="{295ECBF5-493E-4452-A402-C0B377276876}">
      <dgm:prSet phldrT="[Text]"/>
      <dgm:spPr/>
      <dgm:t>
        <a:bodyPr/>
        <a:lstStyle/>
        <a:p>
          <a:r>
            <a:rPr lang="en-US" dirty="0"/>
            <a:t>Layer 2 = Datalink</a:t>
          </a:r>
        </a:p>
      </dgm:t>
    </dgm:pt>
    <dgm:pt modelId="{6EEFC734-E47A-444B-BCE6-1AE828FFDB14}" type="parTrans" cxnId="{56E852C5-DD82-445F-AABE-7EC730C36541}">
      <dgm:prSet/>
      <dgm:spPr/>
      <dgm:t>
        <a:bodyPr/>
        <a:lstStyle/>
        <a:p>
          <a:endParaRPr lang="en-US"/>
        </a:p>
      </dgm:t>
    </dgm:pt>
    <dgm:pt modelId="{66604B8E-88B4-4CD5-8BDB-40BF0DE63B82}" type="sibTrans" cxnId="{56E852C5-DD82-445F-AABE-7EC730C36541}">
      <dgm:prSet/>
      <dgm:spPr/>
      <dgm:t>
        <a:bodyPr/>
        <a:lstStyle/>
        <a:p>
          <a:endParaRPr lang="en-US"/>
        </a:p>
      </dgm:t>
    </dgm:pt>
    <dgm:pt modelId="{D8DA350B-BEA4-4019-837D-2BABB83BFDA0}">
      <dgm:prSet phldrT="[Text]"/>
      <dgm:spPr/>
      <dgm:t>
        <a:bodyPr/>
        <a:lstStyle/>
        <a:p>
          <a:r>
            <a:rPr lang="en-US" dirty="0"/>
            <a:t>Packs Data</a:t>
          </a:r>
        </a:p>
      </dgm:t>
    </dgm:pt>
    <dgm:pt modelId="{9BB30E2C-5F91-471D-A2B7-7FBC3447A977}" type="parTrans" cxnId="{A0C4B658-9148-4C8B-B987-446AE0E54554}">
      <dgm:prSet/>
      <dgm:spPr/>
      <dgm:t>
        <a:bodyPr/>
        <a:lstStyle/>
        <a:p>
          <a:endParaRPr lang="en-US"/>
        </a:p>
      </dgm:t>
    </dgm:pt>
    <dgm:pt modelId="{13C447DE-B504-4A0F-9DDB-22372D8436C8}" type="sibTrans" cxnId="{A0C4B658-9148-4C8B-B987-446AE0E54554}">
      <dgm:prSet/>
      <dgm:spPr/>
      <dgm:t>
        <a:bodyPr/>
        <a:lstStyle/>
        <a:p>
          <a:endParaRPr lang="en-US"/>
        </a:p>
      </dgm:t>
    </dgm:pt>
    <dgm:pt modelId="{22194119-D37E-445E-BA46-7446F4F962DD}">
      <dgm:prSet/>
      <dgm:spPr/>
      <dgm:t>
        <a:bodyPr/>
        <a:lstStyle/>
        <a:p>
          <a:r>
            <a:rPr lang="en-US" dirty="0"/>
            <a:t>Layer 3 = Network Layer</a:t>
          </a:r>
        </a:p>
      </dgm:t>
    </dgm:pt>
    <dgm:pt modelId="{2F365090-6241-4CA0-8690-DF83F9D468B7}" type="parTrans" cxnId="{4C2E78B2-4D22-4F3C-885C-FE62DFE792C2}">
      <dgm:prSet/>
      <dgm:spPr/>
      <dgm:t>
        <a:bodyPr/>
        <a:lstStyle/>
        <a:p>
          <a:endParaRPr lang="en-US"/>
        </a:p>
      </dgm:t>
    </dgm:pt>
    <dgm:pt modelId="{03CBA544-85BA-4FE8-95BA-7C57C2C379D5}" type="sibTrans" cxnId="{4C2E78B2-4D22-4F3C-885C-FE62DFE792C2}">
      <dgm:prSet/>
      <dgm:spPr/>
      <dgm:t>
        <a:bodyPr/>
        <a:lstStyle/>
        <a:p>
          <a:endParaRPr lang="en-US"/>
        </a:p>
      </dgm:t>
    </dgm:pt>
    <dgm:pt modelId="{92F7E15B-209D-48AC-B4FE-AD8DC38D6F2E}">
      <dgm:prSet/>
      <dgm:spPr/>
      <dgm:t>
        <a:bodyPr/>
        <a:lstStyle/>
        <a:p>
          <a:r>
            <a:rPr lang="en-US" dirty="0"/>
            <a:t>Layer 4 = Transport Layer</a:t>
          </a:r>
        </a:p>
      </dgm:t>
    </dgm:pt>
    <dgm:pt modelId="{4A6DAD4E-A29B-4CED-AFC7-88000AF58CC3}" type="parTrans" cxnId="{DCC04CFB-D25A-4B51-A3FB-131985349C41}">
      <dgm:prSet/>
      <dgm:spPr/>
      <dgm:t>
        <a:bodyPr/>
        <a:lstStyle/>
        <a:p>
          <a:endParaRPr lang="en-US"/>
        </a:p>
      </dgm:t>
    </dgm:pt>
    <dgm:pt modelId="{19BAAA32-4372-44A8-94CE-0B8A60B86F28}" type="sibTrans" cxnId="{DCC04CFB-D25A-4B51-A3FB-131985349C41}">
      <dgm:prSet/>
      <dgm:spPr/>
      <dgm:t>
        <a:bodyPr/>
        <a:lstStyle/>
        <a:p>
          <a:endParaRPr lang="en-US"/>
        </a:p>
      </dgm:t>
    </dgm:pt>
    <dgm:pt modelId="{2E7F3D58-9AFD-41DB-8134-A1B9EF1AB218}">
      <dgm:prSet/>
      <dgm:spPr/>
      <dgm:t>
        <a:bodyPr/>
        <a:lstStyle/>
        <a:p>
          <a:r>
            <a:rPr lang="en-US" dirty="0"/>
            <a:t>Layer 5 = Session Layer</a:t>
          </a:r>
        </a:p>
      </dgm:t>
    </dgm:pt>
    <dgm:pt modelId="{46B10B7E-8890-4D40-8891-A903DCD0C09E}" type="parTrans" cxnId="{D0D3814F-3B1A-4D72-ADCE-C1A45D6DE361}">
      <dgm:prSet/>
      <dgm:spPr/>
      <dgm:t>
        <a:bodyPr/>
        <a:lstStyle/>
        <a:p>
          <a:endParaRPr lang="en-US"/>
        </a:p>
      </dgm:t>
    </dgm:pt>
    <dgm:pt modelId="{2B1AEB19-F8B6-4595-994F-C012D3276E29}" type="sibTrans" cxnId="{D0D3814F-3B1A-4D72-ADCE-C1A45D6DE361}">
      <dgm:prSet/>
      <dgm:spPr/>
      <dgm:t>
        <a:bodyPr/>
        <a:lstStyle/>
        <a:p>
          <a:endParaRPr lang="en-US"/>
        </a:p>
      </dgm:t>
    </dgm:pt>
    <dgm:pt modelId="{32A1B55E-7176-4188-9645-CE5F24ECE3A7}">
      <dgm:prSet/>
      <dgm:spPr/>
      <dgm:t>
        <a:bodyPr/>
        <a:lstStyle/>
        <a:p>
          <a:r>
            <a:rPr lang="en-US" dirty="0"/>
            <a:t>Layer 6 = Presentation Layer</a:t>
          </a:r>
        </a:p>
      </dgm:t>
    </dgm:pt>
    <dgm:pt modelId="{365F3654-747D-4A23-B84C-468DC58CBDD7}" type="parTrans" cxnId="{78D6E54E-0491-4ED4-B719-BF7C93E692CD}">
      <dgm:prSet/>
      <dgm:spPr/>
      <dgm:t>
        <a:bodyPr/>
        <a:lstStyle/>
        <a:p>
          <a:endParaRPr lang="en-US"/>
        </a:p>
      </dgm:t>
    </dgm:pt>
    <dgm:pt modelId="{417B8DFD-FC22-4DB5-BAD8-27BB25D344DD}" type="sibTrans" cxnId="{78D6E54E-0491-4ED4-B719-BF7C93E692CD}">
      <dgm:prSet/>
      <dgm:spPr/>
      <dgm:t>
        <a:bodyPr/>
        <a:lstStyle/>
        <a:p>
          <a:endParaRPr lang="en-US"/>
        </a:p>
      </dgm:t>
    </dgm:pt>
    <dgm:pt modelId="{A14AB251-19F2-4341-AFE3-9F9CA720223E}">
      <dgm:prSet/>
      <dgm:spPr/>
      <dgm:t>
        <a:bodyPr/>
        <a:lstStyle/>
        <a:p>
          <a:r>
            <a:rPr lang="en-US" dirty="0"/>
            <a:t>Layer 7 = Application Layer</a:t>
          </a:r>
        </a:p>
      </dgm:t>
    </dgm:pt>
    <dgm:pt modelId="{6DEDB062-6411-4FFC-B168-1E7C2B2F5026}" type="parTrans" cxnId="{10325916-0D51-4DBF-8CC4-871189E8D686}">
      <dgm:prSet/>
      <dgm:spPr/>
      <dgm:t>
        <a:bodyPr/>
        <a:lstStyle/>
        <a:p>
          <a:endParaRPr lang="en-US"/>
        </a:p>
      </dgm:t>
    </dgm:pt>
    <dgm:pt modelId="{FA731E8F-CEDF-4AD0-99CB-74A9E8B37EE2}" type="sibTrans" cxnId="{10325916-0D51-4DBF-8CC4-871189E8D686}">
      <dgm:prSet/>
      <dgm:spPr/>
      <dgm:t>
        <a:bodyPr/>
        <a:lstStyle/>
        <a:p>
          <a:endParaRPr lang="en-US"/>
        </a:p>
      </dgm:t>
    </dgm:pt>
    <dgm:pt modelId="{6D3D8502-CCD3-4350-B48F-11EB6E0F7FF5}">
      <dgm:prSet/>
      <dgm:spPr/>
      <dgm:t>
        <a:bodyPr/>
        <a:lstStyle/>
        <a:p>
          <a:r>
            <a:rPr lang="en-US" dirty="0"/>
            <a:t>Sends Packets to L1</a:t>
          </a:r>
        </a:p>
      </dgm:t>
    </dgm:pt>
    <dgm:pt modelId="{FFBDE438-76E2-4A2B-9634-076374B8F8A5}" type="parTrans" cxnId="{70490A1F-BB71-4678-9829-993B88276A5D}">
      <dgm:prSet/>
      <dgm:spPr/>
      <dgm:t>
        <a:bodyPr/>
        <a:lstStyle/>
        <a:p>
          <a:endParaRPr lang="en-US"/>
        </a:p>
      </dgm:t>
    </dgm:pt>
    <dgm:pt modelId="{07AC267C-234A-490D-9789-3686D02FF607}" type="sibTrans" cxnId="{70490A1F-BB71-4678-9829-993B88276A5D}">
      <dgm:prSet/>
      <dgm:spPr/>
      <dgm:t>
        <a:bodyPr/>
        <a:lstStyle/>
        <a:p>
          <a:endParaRPr lang="en-US"/>
        </a:p>
      </dgm:t>
    </dgm:pt>
    <dgm:pt modelId="{29A13FB8-CEFC-40C6-A547-9BB1EB3F5CB7}">
      <dgm:prSet/>
      <dgm:spPr/>
      <dgm:t>
        <a:bodyPr/>
        <a:lstStyle/>
        <a:p>
          <a:r>
            <a:rPr lang="en-US" dirty="0"/>
            <a:t>Error Detection for L3</a:t>
          </a:r>
        </a:p>
      </dgm:t>
    </dgm:pt>
    <dgm:pt modelId="{1D810A4F-518B-4172-8398-28D7974176A2}" type="parTrans" cxnId="{B8480C2F-760E-45A4-9441-3BFCA785421F}">
      <dgm:prSet/>
      <dgm:spPr/>
      <dgm:t>
        <a:bodyPr/>
        <a:lstStyle/>
        <a:p>
          <a:endParaRPr lang="en-US"/>
        </a:p>
      </dgm:t>
    </dgm:pt>
    <dgm:pt modelId="{DFC52B8C-7E98-469B-B4A5-7B3CD7E3A8C9}" type="sibTrans" cxnId="{B8480C2F-760E-45A4-9441-3BFCA785421F}">
      <dgm:prSet/>
      <dgm:spPr/>
      <dgm:t>
        <a:bodyPr/>
        <a:lstStyle/>
        <a:p>
          <a:endParaRPr lang="en-US"/>
        </a:p>
      </dgm:t>
    </dgm:pt>
    <dgm:pt modelId="{1E78C5E0-3A64-4EC3-A188-D789B10E66D6}">
      <dgm:prSet/>
      <dgm:spPr/>
      <dgm:t>
        <a:bodyPr/>
        <a:lstStyle/>
        <a:p>
          <a:r>
            <a:rPr lang="en-US" dirty="0"/>
            <a:t>Path </a:t>
          </a:r>
          <a:r>
            <a:rPr lang="en-US"/>
            <a:t>Related Data / Route Info</a:t>
          </a:r>
          <a:endParaRPr lang="en-US" dirty="0"/>
        </a:p>
      </dgm:t>
    </dgm:pt>
    <dgm:pt modelId="{F789D43C-6AD4-40AE-AF8D-DA1AA2D32398}" type="parTrans" cxnId="{F06C63EE-98CD-4AA7-A434-C25BF8752AD8}">
      <dgm:prSet/>
      <dgm:spPr/>
      <dgm:t>
        <a:bodyPr/>
        <a:lstStyle/>
        <a:p>
          <a:endParaRPr lang="en-US"/>
        </a:p>
      </dgm:t>
    </dgm:pt>
    <dgm:pt modelId="{E373B139-9D61-4B37-8FC9-8F907BEFE38B}" type="sibTrans" cxnId="{F06C63EE-98CD-4AA7-A434-C25BF8752AD8}">
      <dgm:prSet/>
      <dgm:spPr/>
      <dgm:t>
        <a:bodyPr/>
        <a:lstStyle/>
        <a:p>
          <a:endParaRPr lang="en-US"/>
        </a:p>
      </dgm:t>
    </dgm:pt>
    <dgm:pt modelId="{65CC663F-339C-431F-9753-E0EA65F5C292}">
      <dgm:prSet/>
      <dgm:spPr/>
      <dgm:t>
        <a:bodyPr/>
        <a:lstStyle/>
        <a:p>
          <a:r>
            <a:rPr lang="en-US" dirty="0"/>
            <a:t>Boundary btw. Physical - Logical</a:t>
          </a:r>
        </a:p>
      </dgm:t>
    </dgm:pt>
    <dgm:pt modelId="{CE4200B7-500E-4953-BFB4-D257E527F03C}" type="parTrans" cxnId="{4A1C8586-C4FE-4588-B14E-97C0BDA63A06}">
      <dgm:prSet/>
      <dgm:spPr/>
      <dgm:t>
        <a:bodyPr/>
        <a:lstStyle/>
        <a:p>
          <a:endParaRPr lang="en-US"/>
        </a:p>
      </dgm:t>
    </dgm:pt>
    <dgm:pt modelId="{B3388A35-32F9-4A46-8BDD-A59FE76B27E6}" type="sibTrans" cxnId="{4A1C8586-C4FE-4588-B14E-97C0BDA63A06}">
      <dgm:prSet/>
      <dgm:spPr/>
      <dgm:t>
        <a:bodyPr/>
        <a:lstStyle/>
        <a:p>
          <a:endParaRPr lang="en-US"/>
        </a:p>
      </dgm:t>
    </dgm:pt>
    <dgm:pt modelId="{E4C6BD00-A56C-438A-A128-43105F40F75C}">
      <dgm:prSet/>
      <dgm:spPr/>
      <dgm:t>
        <a:bodyPr/>
        <a:lstStyle/>
        <a:p>
          <a:r>
            <a:rPr lang="en-US" dirty="0"/>
            <a:t>End to end Data Control</a:t>
          </a:r>
        </a:p>
      </dgm:t>
    </dgm:pt>
    <dgm:pt modelId="{CF109301-1A1A-4FDF-9118-2CEA7ABA3973}" type="parTrans" cxnId="{A6EBCEA2-FF2E-418D-B71C-50D93F214F11}">
      <dgm:prSet/>
      <dgm:spPr/>
      <dgm:t>
        <a:bodyPr/>
        <a:lstStyle/>
        <a:p>
          <a:endParaRPr lang="en-US"/>
        </a:p>
      </dgm:t>
    </dgm:pt>
    <dgm:pt modelId="{5E1A96E7-78AC-4E5B-8614-823EDF9D2D15}" type="sibTrans" cxnId="{A6EBCEA2-FF2E-418D-B71C-50D93F214F11}">
      <dgm:prSet/>
      <dgm:spPr/>
      <dgm:t>
        <a:bodyPr/>
        <a:lstStyle/>
        <a:p>
          <a:endParaRPr lang="en-US"/>
        </a:p>
      </dgm:t>
    </dgm:pt>
    <dgm:pt modelId="{1A40D9C5-10F2-4C11-B060-9B1791282A76}">
      <dgm:prSet/>
      <dgm:spPr/>
      <dgm:t>
        <a:bodyPr/>
        <a:lstStyle/>
        <a:p>
          <a:r>
            <a:rPr lang="en-US" dirty="0"/>
            <a:t>Error Detection</a:t>
          </a:r>
        </a:p>
      </dgm:t>
    </dgm:pt>
    <dgm:pt modelId="{3086E73D-ADC9-4A6E-AA71-030AB9767CDB}" type="parTrans" cxnId="{437F7174-72E2-446F-8C65-56D2E9EDA93B}">
      <dgm:prSet/>
      <dgm:spPr/>
      <dgm:t>
        <a:bodyPr/>
        <a:lstStyle/>
        <a:p>
          <a:endParaRPr lang="en-US"/>
        </a:p>
      </dgm:t>
    </dgm:pt>
    <dgm:pt modelId="{6E203FFC-9295-4886-9201-2B304B7C4E9D}" type="sibTrans" cxnId="{437F7174-72E2-446F-8C65-56D2E9EDA93B}">
      <dgm:prSet/>
      <dgm:spPr/>
      <dgm:t>
        <a:bodyPr/>
        <a:lstStyle/>
        <a:p>
          <a:endParaRPr lang="en-US"/>
        </a:p>
      </dgm:t>
    </dgm:pt>
    <dgm:pt modelId="{E0449C67-783B-48D3-861C-88D7FCF7DCA4}">
      <dgm:prSet/>
      <dgm:spPr/>
      <dgm:t>
        <a:bodyPr/>
        <a:lstStyle/>
        <a:p>
          <a:r>
            <a:rPr lang="en-US" dirty="0"/>
            <a:t>Synch btw 2 Applications</a:t>
          </a:r>
        </a:p>
      </dgm:t>
    </dgm:pt>
    <dgm:pt modelId="{80854E09-8441-4276-8D39-EB534A84FEF8}" type="parTrans" cxnId="{0B27F47F-E0EF-4216-9A77-9834DF7285A6}">
      <dgm:prSet/>
      <dgm:spPr/>
      <dgm:t>
        <a:bodyPr/>
        <a:lstStyle/>
        <a:p>
          <a:endParaRPr lang="en-US"/>
        </a:p>
      </dgm:t>
    </dgm:pt>
    <dgm:pt modelId="{1259DA29-7346-4D0E-AFB7-A1B1EF5D87D8}" type="sibTrans" cxnId="{0B27F47F-E0EF-4216-9A77-9834DF7285A6}">
      <dgm:prSet/>
      <dgm:spPr/>
      <dgm:t>
        <a:bodyPr/>
        <a:lstStyle/>
        <a:p>
          <a:endParaRPr lang="en-US"/>
        </a:p>
      </dgm:t>
    </dgm:pt>
    <dgm:pt modelId="{B507CBA0-5893-465E-8F91-8D0C90E8D3CE}">
      <dgm:prSet/>
      <dgm:spPr/>
      <dgm:t>
        <a:bodyPr/>
        <a:lstStyle/>
        <a:p>
          <a:r>
            <a:rPr lang="en-US" dirty="0" err="1"/>
            <a:t>Indentification</a:t>
          </a:r>
          <a:endParaRPr lang="en-US" dirty="0"/>
        </a:p>
      </dgm:t>
    </dgm:pt>
    <dgm:pt modelId="{49296BB5-6973-4995-8B08-16557CC4ED2F}" type="parTrans" cxnId="{68D0B077-B416-40EA-9073-22202717CE27}">
      <dgm:prSet/>
      <dgm:spPr/>
      <dgm:t>
        <a:bodyPr/>
        <a:lstStyle/>
        <a:p>
          <a:endParaRPr lang="en-US"/>
        </a:p>
      </dgm:t>
    </dgm:pt>
    <dgm:pt modelId="{70248612-B734-40F5-886A-FBA87E669A45}" type="sibTrans" cxnId="{68D0B077-B416-40EA-9073-22202717CE27}">
      <dgm:prSet/>
      <dgm:spPr/>
      <dgm:t>
        <a:bodyPr/>
        <a:lstStyle/>
        <a:p>
          <a:endParaRPr lang="en-US"/>
        </a:p>
      </dgm:t>
    </dgm:pt>
    <dgm:pt modelId="{276758BF-A2DA-4D49-9CAD-D9E81F1DD459}">
      <dgm:prSet/>
      <dgm:spPr/>
      <dgm:t>
        <a:bodyPr/>
        <a:lstStyle/>
        <a:p>
          <a:r>
            <a:rPr lang="en-US" dirty="0"/>
            <a:t>Defines &amp; Prepares data before sending to other layers</a:t>
          </a:r>
        </a:p>
      </dgm:t>
    </dgm:pt>
    <dgm:pt modelId="{92F6915D-33D6-4F5B-805B-C4902E4C5E60}" type="parTrans" cxnId="{ABC98DB8-9F04-4A9C-BD4F-370550F5DD97}">
      <dgm:prSet/>
      <dgm:spPr/>
      <dgm:t>
        <a:bodyPr/>
        <a:lstStyle/>
        <a:p>
          <a:endParaRPr lang="en-US"/>
        </a:p>
      </dgm:t>
    </dgm:pt>
    <dgm:pt modelId="{AD04D807-EAAD-4DA2-BFAA-897688BBEE5F}" type="sibTrans" cxnId="{ABC98DB8-9F04-4A9C-BD4F-370550F5DD97}">
      <dgm:prSet/>
      <dgm:spPr/>
      <dgm:t>
        <a:bodyPr/>
        <a:lstStyle/>
        <a:p>
          <a:endParaRPr lang="en-US"/>
        </a:p>
      </dgm:t>
    </dgm:pt>
    <dgm:pt modelId="{57E17002-BAAC-4B11-A7EC-0608DF0E57FD}">
      <dgm:prSet/>
      <dgm:spPr/>
      <dgm:t>
        <a:bodyPr/>
        <a:lstStyle/>
        <a:p>
          <a:r>
            <a:rPr lang="en-US" dirty="0"/>
            <a:t>Interface between other layers</a:t>
          </a:r>
        </a:p>
      </dgm:t>
    </dgm:pt>
    <dgm:pt modelId="{8C873787-AF46-4747-9DF2-F15A479837CD}" type="parTrans" cxnId="{293FF1A1-4B06-413E-A1DB-7447702CCCFB}">
      <dgm:prSet/>
      <dgm:spPr/>
      <dgm:t>
        <a:bodyPr/>
        <a:lstStyle/>
        <a:p>
          <a:endParaRPr lang="en-US"/>
        </a:p>
      </dgm:t>
    </dgm:pt>
    <dgm:pt modelId="{F8B761F3-266A-4F15-8DF3-FB6EAC5AE6E1}" type="sibTrans" cxnId="{293FF1A1-4B06-413E-A1DB-7447702CCCFB}">
      <dgm:prSet/>
      <dgm:spPr/>
      <dgm:t>
        <a:bodyPr/>
        <a:lstStyle/>
        <a:p>
          <a:endParaRPr lang="en-US"/>
        </a:p>
      </dgm:t>
    </dgm:pt>
    <dgm:pt modelId="{4C92F8E1-7579-4AD6-A895-E6F31AF94895}" type="pres">
      <dgm:prSet presAssocID="{CF8573C0-719D-48E1-B4AE-0842BCBC5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948681-C0DF-46D8-B708-BE875E6D1983}" type="pres">
      <dgm:prSet presAssocID="{0B3F726B-95AA-4FE6-8555-B4216381DD55}" presName="hierRoot1" presStyleCnt="0">
        <dgm:presLayoutVars>
          <dgm:hierBranch val="init"/>
        </dgm:presLayoutVars>
      </dgm:prSet>
      <dgm:spPr/>
    </dgm:pt>
    <dgm:pt modelId="{7E12B997-99B4-47C0-8433-CDE25729D5A5}" type="pres">
      <dgm:prSet presAssocID="{0B3F726B-95AA-4FE6-8555-B4216381DD55}" presName="rootComposite1" presStyleCnt="0"/>
      <dgm:spPr/>
    </dgm:pt>
    <dgm:pt modelId="{EFBDFBCE-F4B6-438F-AEFC-A050F8BC5F13}" type="pres">
      <dgm:prSet presAssocID="{0B3F726B-95AA-4FE6-8555-B4216381DD55}" presName="rootText1" presStyleLbl="node0" presStyleIdx="0" presStyleCnt="1">
        <dgm:presLayoutVars>
          <dgm:chPref val="3"/>
        </dgm:presLayoutVars>
      </dgm:prSet>
      <dgm:spPr/>
    </dgm:pt>
    <dgm:pt modelId="{2C848EFA-F00F-457B-8215-8EA26C8AFC8E}" type="pres">
      <dgm:prSet presAssocID="{0B3F726B-95AA-4FE6-8555-B4216381DD55}" presName="rootConnector1" presStyleLbl="node1" presStyleIdx="0" presStyleCnt="0"/>
      <dgm:spPr/>
    </dgm:pt>
    <dgm:pt modelId="{7388EDE2-83D5-4DB3-BA15-081E52B2539A}" type="pres">
      <dgm:prSet presAssocID="{0B3F726B-95AA-4FE6-8555-B4216381DD55}" presName="hierChild2" presStyleCnt="0"/>
      <dgm:spPr/>
    </dgm:pt>
    <dgm:pt modelId="{5EB9B60F-6002-4C38-9818-2D7F51705A79}" type="pres">
      <dgm:prSet presAssocID="{4163607B-25F0-4C7B-AD90-4855305FA451}" presName="Name37" presStyleLbl="parChTrans1D2" presStyleIdx="0" presStyleCnt="7"/>
      <dgm:spPr/>
    </dgm:pt>
    <dgm:pt modelId="{FAB41495-DDE1-477A-9AD5-8136216C3CAD}" type="pres">
      <dgm:prSet presAssocID="{5D87443F-B624-4BC1-92D5-1F84AE942C05}" presName="hierRoot2" presStyleCnt="0">
        <dgm:presLayoutVars>
          <dgm:hierBranch val="init"/>
        </dgm:presLayoutVars>
      </dgm:prSet>
      <dgm:spPr/>
    </dgm:pt>
    <dgm:pt modelId="{46F0799A-2EE8-4C24-BD56-177E6490F183}" type="pres">
      <dgm:prSet presAssocID="{5D87443F-B624-4BC1-92D5-1F84AE942C05}" presName="rootComposite" presStyleCnt="0"/>
      <dgm:spPr/>
    </dgm:pt>
    <dgm:pt modelId="{DFE564E4-364D-44F6-A6AB-C6564770AD6F}" type="pres">
      <dgm:prSet presAssocID="{5D87443F-B624-4BC1-92D5-1F84AE942C05}" presName="rootText" presStyleLbl="node2" presStyleIdx="0" presStyleCnt="7">
        <dgm:presLayoutVars>
          <dgm:chPref val="3"/>
        </dgm:presLayoutVars>
      </dgm:prSet>
      <dgm:spPr/>
    </dgm:pt>
    <dgm:pt modelId="{A473CB64-15AB-4ADD-B8EA-4A11CEE81A39}" type="pres">
      <dgm:prSet presAssocID="{5D87443F-B624-4BC1-92D5-1F84AE942C05}" presName="rootConnector" presStyleLbl="node2" presStyleIdx="0" presStyleCnt="7"/>
      <dgm:spPr/>
    </dgm:pt>
    <dgm:pt modelId="{D7F3E5D2-06C9-487E-AA39-2F6068EC2D41}" type="pres">
      <dgm:prSet presAssocID="{5D87443F-B624-4BC1-92D5-1F84AE942C05}" presName="hierChild4" presStyleCnt="0"/>
      <dgm:spPr/>
    </dgm:pt>
    <dgm:pt modelId="{BD6C851A-A899-4AC2-9014-0D3BB7EFF18C}" type="pres">
      <dgm:prSet presAssocID="{4E0F53C9-FFFD-497B-9C38-7C4214AAD5C6}" presName="Name37" presStyleLbl="parChTrans1D3" presStyleIdx="0" presStyleCnt="10"/>
      <dgm:spPr/>
    </dgm:pt>
    <dgm:pt modelId="{F1BFD6B2-F336-4DF9-8A36-684CBD5C2598}" type="pres">
      <dgm:prSet presAssocID="{A599D2F1-F02D-4F11-BCD0-AA33775E36B8}" presName="hierRoot2" presStyleCnt="0">
        <dgm:presLayoutVars>
          <dgm:hierBranch val="init"/>
        </dgm:presLayoutVars>
      </dgm:prSet>
      <dgm:spPr/>
    </dgm:pt>
    <dgm:pt modelId="{93CC7317-496D-49B2-97AB-098AEE1B7551}" type="pres">
      <dgm:prSet presAssocID="{A599D2F1-F02D-4F11-BCD0-AA33775E36B8}" presName="rootComposite" presStyleCnt="0"/>
      <dgm:spPr/>
    </dgm:pt>
    <dgm:pt modelId="{BCC3435D-201B-4255-A6B7-9DECE7CEEB04}" type="pres">
      <dgm:prSet presAssocID="{A599D2F1-F02D-4F11-BCD0-AA33775E36B8}" presName="rootText" presStyleLbl="node3" presStyleIdx="0" presStyleCnt="10">
        <dgm:presLayoutVars>
          <dgm:chPref val="3"/>
        </dgm:presLayoutVars>
      </dgm:prSet>
      <dgm:spPr/>
    </dgm:pt>
    <dgm:pt modelId="{1B2EC3E0-2CF5-46D3-930B-419B86832FC6}" type="pres">
      <dgm:prSet presAssocID="{A599D2F1-F02D-4F11-BCD0-AA33775E36B8}" presName="rootConnector" presStyleLbl="node3" presStyleIdx="0" presStyleCnt="10"/>
      <dgm:spPr/>
    </dgm:pt>
    <dgm:pt modelId="{4C92C906-A368-419A-A276-D82DFC77C29C}" type="pres">
      <dgm:prSet presAssocID="{A599D2F1-F02D-4F11-BCD0-AA33775E36B8}" presName="hierChild4" presStyleCnt="0"/>
      <dgm:spPr/>
    </dgm:pt>
    <dgm:pt modelId="{25340D52-2153-44FA-BAFB-C3C7E28944F7}" type="pres">
      <dgm:prSet presAssocID="{A599D2F1-F02D-4F11-BCD0-AA33775E36B8}" presName="hierChild5" presStyleCnt="0"/>
      <dgm:spPr/>
    </dgm:pt>
    <dgm:pt modelId="{E9268AAD-34A0-4D67-BEE7-3F46D67C332C}" type="pres">
      <dgm:prSet presAssocID="{5D87443F-B624-4BC1-92D5-1F84AE942C05}" presName="hierChild5" presStyleCnt="0"/>
      <dgm:spPr/>
    </dgm:pt>
    <dgm:pt modelId="{D191E782-D8DA-4147-8B4F-9200FCAAA667}" type="pres">
      <dgm:prSet presAssocID="{6EEFC734-E47A-444B-BCE6-1AE828FFDB14}" presName="Name37" presStyleLbl="parChTrans1D2" presStyleIdx="1" presStyleCnt="7"/>
      <dgm:spPr/>
    </dgm:pt>
    <dgm:pt modelId="{D1152C13-E240-489A-94F2-D9A5B292A997}" type="pres">
      <dgm:prSet presAssocID="{295ECBF5-493E-4452-A402-C0B377276876}" presName="hierRoot2" presStyleCnt="0">
        <dgm:presLayoutVars>
          <dgm:hierBranch val="init"/>
        </dgm:presLayoutVars>
      </dgm:prSet>
      <dgm:spPr/>
    </dgm:pt>
    <dgm:pt modelId="{6FE50381-3BD4-46F4-A6C8-A58AA4A6A61E}" type="pres">
      <dgm:prSet presAssocID="{295ECBF5-493E-4452-A402-C0B377276876}" presName="rootComposite" presStyleCnt="0"/>
      <dgm:spPr/>
    </dgm:pt>
    <dgm:pt modelId="{1C7BD8D1-62B7-424E-9427-3A78A0F89EF9}" type="pres">
      <dgm:prSet presAssocID="{295ECBF5-493E-4452-A402-C0B377276876}" presName="rootText" presStyleLbl="node2" presStyleIdx="1" presStyleCnt="7">
        <dgm:presLayoutVars>
          <dgm:chPref val="3"/>
        </dgm:presLayoutVars>
      </dgm:prSet>
      <dgm:spPr/>
    </dgm:pt>
    <dgm:pt modelId="{2CBE1665-9D36-4166-BCE1-E2CC198F199B}" type="pres">
      <dgm:prSet presAssocID="{295ECBF5-493E-4452-A402-C0B377276876}" presName="rootConnector" presStyleLbl="node2" presStyleIdx="1" presStyleCnt="7"/>
      <dgm:spPr/>
    </dgm:pt>
    <dgm:pt modelId="{0A6417F4-8988-4BAF-B6FD-E5E519067849}" type="pres">
      <dgm:prSet presAssocID="{295ECBF5-493E-4452-A402-C0B377276876}" presName="hierChild4" presStyleCnt="0"/>
      <dgm:spPr/>
    </dgm:pt>
    <dgm:pt modelId="{56205DC5-E73C-4351-8209-2D37E4AB5CDB}" type="pres">
      <dgm:prSet presAssocID="{9BB30E2C-5F91-471D-A2B7-7FBC3447A977}" presName="Name37" presStyleLbl="parChTrans1D3" presStyleIdx="1" presStyleCnt="10"/>
      <dgm:spPr/>
    </dgm:pt>
    <dgm:pt modelId="{D1155504-B868-4B59-9C60-09D262E4ADE4}" type="pres">
      <dgm:prSet presAssocID="{D8DA350B-BEA4-4019-837D-2BABB83BFDA0}" presName="hierRoot2" presStyleCnt="0">
        <dgm:presLayoutVars>
          <dgm:hierBranch val="init"/>
        </dgm:presLayoutVars>
      </dgm:prSet>
      <dgm:spPr/>
    </dgm:pt>
    <dgm:pt modelId="{B4D38BD9-55EA-4500-B75E-2358BA9BD48F}" type="pres">
      <dgm:prSet presAssocID="{D8DA350B-BEA4-4019-837D-2BABB83BFDA0}" presName="rootComposite" presStyleCnt="0"/>
      <dgm:spPr/>
    </dgm:pt>
    <dgm:pt modelId="{BEE09880-793B-452B-8AD1-81C67287B2F7}" type="pres">
      <dgm:prSet presAssocID="{D8DA350B-BEA4-4019-837D-2BABB83BFDA0}" presName="rootText" presStyleLbl="node3" presStyleIdx="1" presStyleCnt="10">
        <dgm:presLayoutVars>
          <dgm:chPref val="3"/>
        </dgm:presLayoutVars>
      </dgm:prSet>
      <dgm:spPr/>
    </dgm:pt>
    <dgm:pt modelId="{0E6E6F3B-60A2-4761-9691-F1043DF5FDD0}" type="pres">
      <dgm:prSet presAssocID="{D8DA350B-BEA4-4019-837D-2BABB83BFDA0}" presName="rootConnector" presStyleLbl="node3" presStyleIdx="1" presStyleCnt="10"/>
      <dgm:spPr/>
    </dgm:pt>
    <dgm:pt modelId="{9CC8A1B9-4566-45C6-9167-4029E483161D}" type="pres">
      <dgm:prSet presAssocID="{D8DA350B-BEA4-4019-837D-2BABB83BFDA0}" presName="hierChild4" presStyleCnt="0"/>
      <dgm:spPr/>
    </dgm:pt>
    <dgm:pt modelId="{FA52A23F-04AE-49B6-86E1-7E8468D8E128}" type="pres">
      <dgm:prSet presAssocID="{D8DA350B-BEA4-4019-837D-2BABB83BFDA0}" presName="hierChild5" presStyleCnt="0"/>
      <dgm:spPr/>
    </dgm:pt>
    <dgm:pt modelId="{588D1FCE-A52E-499D-B620-71BE01D09969}" type="pres">
      <dgm:prSet presAssocID="{FFBDE438-76E2-4A2B-9634-076374B8F8A5}" presName="Name37" presStyleLbl="parChTrans1D3" presStyleIdx="2" presStyleCnt="10"/>
      <dgm:spPr/>
    </dgm:pt>
    <dgm:pt modelId="{E0FCA575-8BE7-4B44-8852-2904E110C218}" type="pres">
      <dgm:prSet presAssocID="{6D3D8502-CCD3-4350-B48F-11EB6E0F7FF5}" presName="hierRoot2" presStyleCnt="0">
        <dgm:presLayoutVars>
          <dgm:hierBranch val="init"/>
        </dgm:presLayoutVars>
      </dgm:prSet>
      <dgm:spPr/>
    </dgm:pt>
    <dgm:pt modelId="{BD063AE6-B21A-403C-9E0F-D34B0898AAAE}" type="pres">
      <dgm:prSet presAssocID="{6D3D8502-CCD3-4350-B48F-11EB6E0F7FF5}" presName="rootComposite" presStyleCnt="0"/>
      <dgm:spPr/>
    </dgm:pt>
    <dgm:pt modelId="{B701EA0D-4DA6-4929-89E6-AE2A6ED0F109}" type="pres">
      <dgm:prSet presAssocID="{6D3D8502-CCD3-4350-B48F-11EB6E0F7FF5}" presName="rootText" presStyleLbl="node3" presStyleIdx="2" presStyleCnt="10">
        <dgm:presLayoutVars>
          <dgm:chPref val="3"/>
        </dgm:presLayoutVars>
      </dgm:prSet>
      <dgm:spPr/>
    </dgm:pt>
    <dgm:pt modelId="{AC1F52D3-912E-4CA1-A589-C98398A8CBEE}" type="pres">
      <dgm:prSet presAssocID="{6D3D8502-CCD3-4350-B48F-11EB6E0F7FF5}" presName="rootConnector" presStyleLbl="node3" presStyleIdx="2" presStyleCnt="10"/>
      <dgm:spPr/>
    </dgm:pt>
    <dgm:pt modelId="{3F03C512-C707-459F-B271-461199268118}" type="pres">
      <dgm:prSet presAssocID="{6D3D8502-CCD3-4350-B48F-11EB6E0F7FF5}" presName="hierChild4" presStyleCnt="0"/>
      <dgm:spPr/>
    </dgm:pt>
    <dgm:pt modelId="{CC59DECD-CC3F-43E9-8BF8-F0284DA85B49}" type="pres">
      <dgm:prSet presAssocID="{6D3D8502-CCD3-4350-B48F-11EB6E0F7FF5}" presName="hierChild5" presStyleCnt="0"/>
      <dgm:spPr/>
    </dgm:pt>
    <dgm:pt modelId="{4ACC9A16-443B-4B86-A9C1-BCF99B2382FC}" type="pres">
      <dgm:prSet presAssocID="{1D810A4F-518B-4172-8398-28D7974176A2}" presName="Name37" presStyleLbl="parChTrans1D3" presStyleIdx="3" presStyleCnt="10"/>
      <dgm:spPr/>
    </dgm:pt>
    <dgm:pt modelId="{3E8590DA-3697-406F-BF92-B5C41FD6B0D7}" type="pres">
      <dgm:prSet presAssocID="{29A13FB8-CEFC-40C6-A547-9BB1EB3F5CB7}" presName="hierRoot2" presStyleCnt="0">
        <dgm:presLayoutVars>
          <dgm:hierBranch val="init"/>
        </dgm:presLayoutVars>
      </dgm:prSet>
      <dgm:spPr/>
    </dgm:pt>
    <dgm:pt modelId="{5B796300-D89E-41A5-B6D3-5B58DB44E77A}" type="pres">
      <dgm:prSet presAssocID="{29A13FB8-CEFC-40C6-A547-9BB1EB3F5CB7}" presName="rootComposite" presStyleCnt="0"/>
      <dgm:spPr/>
    </dgm:pt>
    <dgm:pt modelId="{C362CF21-FF01-4562-B58E-BDE934CB83BB}" type="pres">
      <dgm:prSet presAssocID="{29A13FB8-CEFC-40C6-A547-9BB1EB3F5CB7}" presName="rootText" presStyleLbl="node3" presStyleIdx="3" presStyleCnt="10">
        <dgm:presLayoutVars>
          <dgm:chPref val="3"/>
        </dgm:presLayoutVars>
      </dgm:prSet>
      <dgm:spPr/>
    </dgm:pt>
    <dgm:pt modelId="{D2CF470E-C09F-4757-9AAF-D48394C92469}" type="pres">
      <dgm:prSet presAssocID="{29A13FB8-CEFC-40C6-A547-9BB1EB3F5CB7}" presName="rootConnector" presStyleLbl="node3" presStyleIdx="3" presStyleCnt="10"/>
      <dgm:spPr/>
    </dgm:pt>
    <dgm:pt modelId="{DC61CBA4-8DDB-4383-BCC4-F00CD31D9964}" type="pres">
      <dgm:prSet presAssocID="{29A13FB8-CEFC-40C6-A547-9BB1EB3F5CB7}" presName="hierChild4" presStyleCnt="0"/>
      <dgm:spPr/>
    </dgm:pt>
    <dgm:pt modelId="{02A3A646-6F08-48CB-85B5-C2BBD6C35F9A}" type="pres">
      <dgm:prSet presAssocID="{29A13FB8-CEFC-40C6-A547-9BB1EB3F5CB7}" presName="hierChild5" presStyleCnt="0"/>
      <dgm:spPr/>
    </dgm:pt>
    <dgm:pt modelId="{4F4563C7-14E1-4B81-B76C-6F747C7D0BDE}" type="pres">
      <dgm:prSet presAssocID="{295ECBF5-493E-4452-A402-C0B377276876}" presName="hierChild5" presStyleCnt="0"/>
      <dgm:spPr/>
    </dgm:pt>
    <dgm:pt modelId="{E95B3E5A-E8CE-4E2D-8DF1-DCFB2DB6D229}" type="pres">
      <dgm:prSet presAssocID="{2F365090-6241-4CA0-8690-DF83F9D468B7}" presName="Name37" presStyleLbl="parChTrans1D2" presStyleIdx="2" presStyleCnt="7"/>
      <dgm:spPr/>
    </dgm:pt>
    <dgm:pt modelId="{8BBB7282-BA77-419B-B0F4-F19E49669C14}" type="pres">
      <dgm:prSet presAssocID="{22194119-D37E-445E-BA46-7446F4F962DD}" presName="hierRoot2" presStyleCnt="0">
        <dgm:presLayoutVars>
          <dgm:hierBranch val="init"/>
        </dgm:presLayoutVars>
      </dgm:prSet>
      <dgm:spPr/>
    </dgm:pt>
    <dgm:pt modelId="{F331E340-A8EE-46C5-B88D-8786B7056C11}" type="pres">
      <dgm:prSet presAssocID="{22194119-D37E-445E-BA46-7446F4F962DD}" presName="rootComposite" presStyleCnt="0"/>
      <dgm:spPr/>
    </dgm:pt>
    <dgm:pt modelId="{3520106F-FB9C-45F3-93F2-B3DACB935381}" type="pres">
      <dgm:prSet presAssocID="{22194119-D37E-445E-BA46-7446F4F962DD}" presName="rootText" presStyleLbl="node2" presStyleIdx="2" presStyleCnt="7">
        <dgm:presLayoutVars>
          <dgm:chPref val="3"/>
        </dgm:presLayoutVars>
      </dgm:prSet>
      <dgm:spPr/>
    </dgm:pt>
    <dgm:pt modelId="{D0A93C0D-AF65-4FFA-8912-C5EB70725E84}" type="pres">
      <dgm:prSet presAssocID="{22194119-D37E-445E-BA46-7446F4F962DD}" presName="rootConnector" presStyleLbl="node2" presStyleIdx="2" presStyleCnt="7"/>
      <dgm:spPr/>
    </dgm:pt>
    <dgm:pt modelId="{2AFA92B7-3078-4320-BB95-17CD5F9EAD28}" type="pres">
      <dgm:prSet presAssocID="{22194119-D37E-445E-BA46-7446F4F962DD}" presName="hierChild4" presStyleCnt="0"/>
      <dgm:spPr/>
    </dgm:pt>
    <dgm:pt modelId="{E54F7590-FD30-415F-BA0D-B14D2B2B6093}" type="pres">
      <dgm:prSet presAssocID="{F789D43C-6AD4-40AE-AF8D-DA1AA2D32398}" presName="Name37" presStyleLbl="parChTrans1D3" presStyleIdx="4" presStyleCnt="10"/>
      <dgm:spPr/>
    </dgm:pt>
    <dgm:pt modelId="{91E9E7D5-C8BF-47BE-AFF8-8BF73B09CC07}" type="pres">
      <dgm:prSet presAssocID="{1E78C5E0-3A64-4EC3-A188-D789B10E66D6}" presName="hierRoot2" presStyleCnt="0">
        <dgm:presLayoutVars>
          <dgm:hierBranch val="init"/>
        </dgm:presLayoutVars>
      </dgm:prSet>
      <dgm:spPr/>
    </dgm:pt>
    <dgm:pt modelId="{FCA8B728-907E-4A4B-95B9-4CEAC576BC27}" type="pres">
      <dgm:prSet presAssocID="{1E78C5E0-3A64-4EC3-A188-D789B10E66D6}" presName="rootComposite" presStyleCnt="0"/>
      <dgm:spPr/>
    </dgm:pt>
    <dgm:pt modelId="{91C550A4-D433-4DDB-9706-C7C6816DF8FA}" type="pres">
      <dgm:prSet presAssocID="{1E78C5E0-3A64-4EC3-A188-D789B10E66D6}" presName="rootText" presStyleLbl="node3" presStyleIdx="4" presStyleCnt="10">
        <dgm:presLayoutVars>
          <dgm:chPref val="3"/>
        </dgm:presLayoutVars>
      </dgm:prSet>
      <dgm:spPr/>
    </dgm:pt>
    <dgm:pt modelId="{27F06084-7F5E-4A12-803F-8619BF13A1CB}" type="pres">
      <dgm:prSet presAssocID="{1E78C5E0-3A64-4EC3-A188-D789B10E66D6}" presName="rootConnector" presStyleLbl="node3" presStyleIdx="4" presStyleCnt="10"/>
      <dgm:spPr/>
    </dgm:pt>
    <dgm:pt modelId="{AB30159B-19F5-4CE1-AFE3-812AB5AAB9B8}" type="pres">
      <dgm:prSet presAssocID="{1E78C5E0-3A64-4EC3-A188-D789B10E66D6}" presName="hierChild4" presStyleCnt="0"/>
      <dgm:spPr/>
    </dgm:pt>
    <dgm:pt modelId="{3EE0DBCF-3EA6-430D-9844-E3E7FA60345B}" type="pres">
      <dgm:prSet presAssocID="{1E78C5E0-3A64-4EC3-A188-D789B10E66D6}" presName="hierChild5" presStyleCnt="0"/>
      <dgm:spPr/>
    </dgm:pt>
    <dgm:pt modelId="{DDB6CFFE-3FD1-4C87-9914-8D73B2C9EF19}" type="pres">
      <dgm:prSet presAssocID="{22194119-D37E-445E-BA46-7446F4F962DD}" presName="hierChild5" presStyleCnt="0"/>
      <dgm:spPr/>
    </dgm:pt>
    <dgm:pt modelId="{C7A719D1-C93C-4D5F-AB23-2E8157227A2A}" type="pres">
      <dgm:prSet presAssocID="{4A6DAD4E-A29B-4CED-AFC7-88000AF58CC3}" presName="Name37" presStyleLbl="parChTrans1D2" presStyleIdx="3" presStyleCnt="7"/>
      <dgm:spPr/>
    </dgm:pt>
    <dgm:pt modelId="{98FAF194-7FA5-4AEC-B63C-6FBF967C1A3D}" type="pres">
      <dgm:prSet presAssocID="{92F7E15B-209D-48AC-B4FE-AD8DC38D6F2E}" presName="hierRoot2" presStyleCnt="0">
        <dgm:presLayoutVars>
          <dgm:hierBranch val="init"/>
        </dgm:presLayoutVars>
      </dgm:prSet>
      <dgm:spPr/>
    </dgm:pt>
    <dgm:pt modelId="{5499CEC6-6BEB-466A-952D-29FF6039788D}" type="pres">
      <dgm:prSet presAssocID="{92F7E15B-209D-48AC-B4FE-AD8DC38D6F2E}" presName="rootComposite" presStyleCnt="0"/>
      <dgm:spPr/>
    </dgm:pt>
    <dgm:pt modelId="{7CE0F764-2EB8-4AEF-83B9-180F2138BFEA}" type="pres">
      <dgm:prSet presAssocID="{92F7E15B-209D-48AC-B4FE-AD8DC38D6F2E}" presName="rootText" presStyleLbl="node2" presStyleIdx="3" presStyleCnt="7">
        <dgm:presLayoutVars>
          <dgm:chPref val="3"/>
        </dgm:presLayoutVars>
      </dgm:prSet>
      <dgm:spPr/>
    </dgm:pt>
    <dgm:pt modelId="{DCB39E88-6002-4741-8F7C-BAEFC3B8F8AB}" type="pres">
      <dgm:prSet presAssocID="{92F7E15B-209D-48AC-B4FE-AD8DC38D6F2E}" presName="rootConnector" presStyleLbl="node2" presStyleIdx="3" presStyleCnt="7"/>
      <dgm:spPr/>
    </dgm:pt>
    <dgm:pt modelId="{6D79B959-C6BF-4CA2-90B5-7718F3FFEC36}" type="pres">
      <dgm:prSet presAssocID="{92F7E15B-209D-48AC-B4FE-AD8DC38D6F2E}" presName="hierChild4" presStyleCnt="0"/>
      <dgm:spPr/>
    </dgm:pt>
    <dgm:pt modelId="{FA6B930C-B571-4F71-A2F0-CF0DF866F1AC}" type="pres">
      <dgm:prSet presAssocID="{CE4200B7-500E-4953-BFB4-D257E527F03C}" presName="Name37" presStyleLbl="parChTrans1D3" presStyleIdx="5" presStyleCnt="10"/>
      <dgm:spPr/>
    </dgm:pt>
    <dgm:pt modelId="{8A3168FC-73E5-4C13-9C16-4B879E1C250B}" type="pres">
      <dgm:prSet presAssocID="{65CC663F-339C-431F-9753-E0EA65F5C292}" presName="hierRoot2" presStyleCnt="0">
        <dgm:presLayoutVars>
          <dgm:hierBranch val="init"/>
        </dgm:presLayoutVars>
      </dgm:prSet>
      <dgm:spPr/>
    </dgm:pt>
    <dgm:pt modelId="{24F2D8E5-FFF3-4D4A-A479-A86931636C41}" type="pres">
      <dgm:prSet presAssocID="{65CC663F-339C-431F-9753-E0EA65F5C292}" presName="rootComposite" presStyleCnt="0"/>
      <dgm:spPr/>
    </dgm:pt>
    <dgm:pt modelId="{F19FA0BE-A100-4F60-87CE-38FF81E8B9C8}" type="pres">
      <dgm:prSet presAssocID="{65CC663F-339C-431F-9753-E0EA65F5C292}" presName="rootText" presStyleLbl="node3" presStyleIdx="5" presStyleCnt="10">
        <dgm:presLayoutVars>
          <dgm:chPref val="3"/>
        </dgm:presLayoutVars>
      </dgm:prSet>
      <dgm:spPr/>
    </dgm:pt>
    <dgm:pt modelId="{9E0603A5-6AF4-4B2C-A0D0-3E7BC0A5728A}" type="pres">
      <dgm:prSet presAssocID="{65CC663F-339C-431F-9753-E0EA65F5C292}" presName="rootConnector" presStyleLbl="node3" presStyleIdx="5" presStyleCnt="10"/>
      <dgm:spPr/>
    </dgm:pt>
    <dgm:pt modelId="{32F94E0B-CF32-4080-84C2-747F767454EA}" type="pres">
      <dgm:prSet presAssocID="{65CC663F-339C-431F-9753-E0EA65F5C292}" presName="hierChild4" presStyleCnt="0"/>
      <dgm:spPr/>
    </dgm:pt>
    <dgm:pt modelId="{36B73B81-5E6A-4F1A-832C-22CC752185CC}" type="pres">
      <dgm:prSet presAssocID="{CF109301-1A1A-4FDF-9118-2CEA7ABA3973}" presName="Name37" presStyleLbl="parChTrans1D4" presStyleIdx="0" presStyleCnt="2"/>
      <dgm:spPr/>
    </dgm:pt>
    <dgm:pt modelId="{341AA3C1-EEDD-4184-86F8-82E0892F99F4}" type="pres">
      <dgm:prSet presAssocID="{E4C6BD00-A56C-438A-A128-43105F40F75C}" presName="hierRoot2" presStyleCnt="0">
        <dgm:presLayoutVars>
          <dgm:hierBranch val="init"/>
        </dgm:presLayoutVars>
      </dgm:prSet>
      <dgm:spPr/>
    </dgm:pt>
    <dgm:pt modelId="{5EA10910-D63A-4BAB-BD61-01ED923ACBF9}" type="pres">
      <dgm:prSet presAssocID="{E4C6BD00-A56C-438A-A128-43105F40F75C}" presName="rootComposite" presStyleCnt="0"/>
      <dgm:spPr/>
    </dgm:pt>
    <dgm:pt modelId="{4738C5E4-B0AA-45B3-97E1-8503AAB1727B}" type="pres">
      <dgm:prSet presAssocID="{E4C6BD00-A56C-438A-A128-43105F40F75C}" presName="rootText" presStyleLbl="node4" presStyleIdx="0" presStyleCnt="2">
        <dgm:presLayoutVars>
          <dgm:chPref val="3"/>
        </dgm:presLayoutVars>
      </dgm:prSet>
      <dgm:spPr/>
    </dgm:pt>
    <dgm:pt modelId="{B1206124-CA78-49A0-B794-A5B2AEEBBBF4}" type="pres">
      <dgm:prSet presAssocID="{E4C6BD00-A56C-438A-A128-43105F40F75C}" presName="rootConnector" presStyleLbl="node4" presStyleIdx="0" presStyleCnt="2"/>
      <dgm:spPr/>
    </dgm:pt>
    <dgm:pt modelId="{9B3D0D91-B784-44A8-9035-ABD07CBEE97E}" type="pres">
      <dgm:prSet presAssocID="{E4C6BD00-A56C-438A-A128-43105F40F75C}" presName="hierChild4" presStyleCnt="0"/>
      <dgm:spPr/>
    </dgm:pt>
    <dgm:pt modelId="{6EC3ACDE-D115-4164-9F1E-BE92653DAA64}" type="pres">
      <dgm:prSet presAssocID="{E4C6BD00-A56C-438A-A128-43105F40F75C}" presName="hierChild5" presStyleCnt="0"/>
      <dgm:spPr/>
    </dgm:pt>
    <dgm:pt modelId="{63C92372-39DB-4058-A60A-6EFE73CC3D7A}" type="pres">
      <dgm:prSet presAssocID="{3086E73D-ADC9-4A6E-AA71-030AB9767CDB}" presName="Name37" presStyleLbl="parChTrans1D4" presStyleIdx="1" presStyleCnt="2"/>
      <dgm:spPr/>
    </dgm:pt>
    <dgm:pt modelId="{792ED96C-0501-4A51-A252-8C8AF686682F}" type="pres">
      <dgm:prSet presAssocID="{1A40D9C5-10F2-4C11-B060-9B1791282A76}" presName="hierRoot2" presStyleCnt="0">
        <dgm:presLayoutVars>
          <dgm:hierBranch val="init"/>
        </dgm:presLayoutVars>
      </dgm:prSet>
      <dgm:spPr/>
    </dgm:pt>
    <dgm:pt modelId="{B9C2DDEE-187D-49E0-B9E1-000207AAB638}" type="pres">
      <dgm:prSet presAssocID="{1A40D9C5-10F2-4C11-B060-9B1791282A76}" presName="rootComposite" presStyleCnt="0"/>
      <dgm:spPr/>
    </dgm:pt>
    <dgm:pt modelId="{CA118642-B236-48E6-8DF0-245E1FC677E5}" type="pres">
      <dgm:prSet presAssocID="{1A40D9C5-10F2-4C11-B060-9B1791282A76}" presName="rootText" presStyleLbl="node4" presStyleIdx="1" presStyleCnt="2">
        <dgm:presLayoutVars>
          <dgm:chPref val="3"/>
        </dgm:presLayoutVars>
      </dgm:prSet>
      <dgm:spPr/>
    </dgm:pt>
    <dgm:pt modelId="{C200788F-85A1-47D4-AC6C-BFD9E9FC5731}" type="pres">
      <dgm:prSet presAssocID="{1A40D9C5-10F2-4C11-B060-9B1791282A76}" presName="rootConnector" presStyleLbl="node4" presStyleIdx="1" presStyleCnt="2"/>
      <dgm:spPr/>
    </dgm:pt>
    <dgm:pt modelId="{3008EE26-9CF2-4AE5-8331-32BD2CC2F426}" type="pres">
      <dgm:prSet presAssocID="{1A40D9C5-10F2-4C11-B060-9B1791282A76}" presName="hierChild4" presStyleCnt="0"/>
      <dgm:spPr/>
    </dgm:pt>
    <dgm:pt modelId="{7A78E253-4A12-4ECD-B58E-48E6477B535D}" type="pres">
      <dgm:prSet presAssocID="{1A40D9C5-10F2-4C11-B060-9B1791282A76}" presName="hierChild5" presStyleCnt="0"/>
      <dgm:spPr/>
    </dgm:pt>
    <dgm:pt modelId="{3E35E388-6815-4B8C-9E30-374A4C23190A}" type="pres">
      <dgm:prSet presAssocID="{65CC663F-339C-431F-9753-E0EA65F5C292}" presName="hierChild5" presStyleCnt="0"/>
      <dgm:spPr/>
    </dgm:pt>
    <dgm:pt modelId="{73272F11-30C4-4F54-8444-4B744CC419E5}" type="pres">
      <dgm:prSet presAssocID="{92F7E15B-209D-48AC-B4FE-AD8DC38D6F2E}" presName="hierChild5" presStyleCnt="0"/>
      <dgm:spPr/>
    </dgm:pt>
    <dgm:pt modelId="{78059BD1-527B-4A46-B842-569F8CA7BA36}" type="pres">
      <dgm:prSet presAssocID="{46B10B7E-8890-4D40-8891-A903DCD0C09E}" presName="Name37" presStyleLbl="parChTrans1D2" presStyleIdx="4" presStyleCnt="7"/>
      <dgm:spPr/>
    </dgm:pt>
    <dgm:pt modelId="{4BDCD687-12B3-4947-9EA3-DBE49ED6BDBD}" type="pres">
      <dgm:prSet presAssocID="{2E7F3D58-9AFD-41DB-8134-A1B9EF1AB218}" presName="hierRoot2" presStyleCnt="0">
        <dgm:presLayoutVars>
          <dgm:hierBranch val="init"/>
        </dgm:presLayoutVars>
      </dgm:prSet>
      <dgm:spPr/>
    </dgm:pt>
    <dgm:pt modelId="{603B3219-37E4-45CF-8A4D-B3759CBB98D8}" type="pres">
      <dgm:prSet presAssocID="{2E7F3D58-9AFD-41DB-8134-A1B9EF1AB218}" presName="rootComposite" presStyleCnt="0"/>
      <dgm:spPr/>
    </dgm:pt>
    <dgm:pt modelId="{5926AAD2-7CE1-478F-8C96-396A260678DD}" type="pres">
      <dgm:prSet presAssocID="{2E7F3D58-9AFD-41DB-8134-A1B9EF1AB218}" presName="rootText" presStyleLbl="node2" presStyleIdx="4" presStyleCnt="7">
        <dgm:presLayoutVars>
          <dgm:chPref val="3"/>
        </dgm:presLayoutVars>
      </dgm:prSet>
      <dgm:spPr/>
    </dgm:pt>
    <dgm:pt modelId="{233304CC-8303-4A76-9EA8-DE72BA1C96A1}" type="pres">
      <dgm:prSet presAssocID="{2E7F3D58-9AFD-41DB-8134-A1B9EF1AB218}" presName="rootConnector" presStyleLbl="node2" presStyleIdx="4" presStyleCnt="7"/>
      <dgm:spPr/>
    </dgm:pt>
    <dgm:pt modelId="{F9F6FFD9-677F-4A9C-9362-BFCF9BCEFE7E}" type="pres">
      <dgm:prSet presAssocID="{2E7F3D58-9AFD-41DB-8134-A1B9EF1AB218}" presName="hierChild4" presStyleCnt="0"/>
      <dgm:spPr/>
    </dgm:pt>
    <dgm:pt modelId="{161CBE2D-0F7B-4A1B-B8F4-29822D4DAC68}" type="pres">
      <dgm:prSet presAssocID="{80854E09-8441-4276-8D39-EB534A84FEF8}" presName="Name37" presStyleLbl="parChTrans1D3" presStyleIdx="6" presStyleCnt="10"/>
      <dgm:spPr/>
    </dgm:pt>
    <dgm:pt modelId="{0FE49649-701E-4158-B22E-CB6505A289B3}" type="pres">
      <dgm:prSet presAssocID="{E0449C67-783B-48D3-861C-88D7FCF7DCA4}" presName="hierRoot2" presStyleCnt="0">
        <dgm:presLayoutVars>
          <dgm:hierBranch val="init"/>
        </dgm:presLayoutVars>
      </dgm:prSet>
      <dgm:spPr/>
    </dgm:pt>
    <dgm:pt modelId="{E3C66944-F9A7-4B00-B542-7DB2C96063D2}" type="pres">
      <dgm:prSet presAssocID="{E0449C67-783B-48D3-861C-88D7FCF7DCA4}" presName="rootComposite" presStyleCnt="0"/>
      <dgm:spPr/>
    </dgm:pt>
    <dgm:pt modelId="{9FFDB1A0-26AA-4C8C-B36A-AEE361FEC0DB}" type="pres">
      <dgm:prSet presAssocID="{E0449C67-783B-48D3-861C-88D7FCF7DCA4}" presName="rootText" presStyleLbl="node3" presStyleIdx="6" presStyleCnt="10">
        <dgm:presLayoutVars>
          <dgm:chPref val="3"/>
        </dgm:presLayoutVars>
      </dgm:prSet>
      <dgm:spPr/>
    </dgm:pt>
    <dgm:pt modelId="{57101719-9B21-4CBD-A8CD-1568771D402F}" type="pres">
      <dgm:prSet presAssocID="{E0449C67-783B-48D3-861C-88D7FCF7DCA4}" presName="rootConnector" presStyleLbl="node3" presStyleIdx="6" presStyleCnt="10"/>
      <dgm:spPr/>
    </dgm:pt>
    <dgm:pt modelId="{2C7416BA-56E6-4038-88E6-766F423D96F1}" type="pres">
      <dgm:prSet presAssocID="{E0449C67-783B-48D3-861C-88D7FCF7DCA4}" presName="hierChild4" presStyleCnt="0"/>
      <dgm:spPr/>
    </dgm:pt>
    <dgm:pt modelId="{2F464D85-A5A4-40C0-841D-FBEAB96BFBD0}" type="pres">
      <dgm:prSet presAssocID="{E0449C67-783B-48D3-861C-88D7FCF7DCA4}" presName="hierChild5" presStyleCnt="0"/>
      <dgm:spPr/>
    </dgm:pt>
    <dgm:pt modelId="{B1CF7444-375B-42C3-B3DB-A2CCE9E7E9F4}" type="pres">
      <dgm:prSet presAssocID="{49296BB5-6973-4995-8B08-16557CC4ED2F}" presName="Name37" presStyleLbl="parChTrans1D3" presStyleIdx="7" presStyleCnt="10"/>
      <dgm:spPr/>
    </dgm:pt>
    <dgm:pt modelId="{AE563AE2-D735-4129-BCCD-E0D51BAB0823}" type="pres">
      <dgm:prSet presAssocID="{B507CBA0-5893-465E-8F91-8D0C90E8D3CE}" presName="hierRoot2" presStyleCnt="0">
        <dgm:presLayoutVars>
          <dgm:hierBranch val="init"/>
        </dgm:presLayoutVars>
      </dgm:prSet>
      <dgm:spPr/>
    </dgm:pt>
    <dgm:pt modelId="{B78E7E62-89B3-4DFE-A327-93C2B0649D31}" type="pres">
      <dgm:prSet presAssocID="{B507CBA0-5893-465E-8F91-8D0C90E8D3CE}" presName="rootComposite" presStyleCnt="0"/>
      <dgm:spPr/>
    </dgm:pt>
    <dgm:pt modelId="{59730F84-E465-4868-9A18-30F7D97C6FB6}" type="pres">
      <dgm:prSet presAssocID="{B507CBA0-5893-465E-8F91-8D0C90E8D3CE}" presName="rootText" presStyleLbl="node3" presStyleIdx="7" presStyleCnt="10">
        <dgm:presLayoutVars>
          <dgm:chPref val="3"/>
        </dgm:presLayoutVars>
      </dgm:prSet>
      <dgm:spPr/>
    </dgm:pt>
    <dgm:pt modelId="{7614AB78-E778-4AF6-82CA-135854A9C0AC}" type="pres">
      <dgm:prSet presAssocID="{B507CBA0-5893-465E-8F91-8D0C90E8D3CE}" presName="rootConnector" presStyleLbl="node3" presStyleIdx="7" presStyleCnt="10"/>
      <dgm:spPr/>
    </dgm:pt>
    <dgm:pt modelId="{228B28AC-38F4-4490-8FBE-720F1F88DEA5}" type="pres">
      <dgm:prSet presAssocID="{B507CBA0-5893-465E-8F91-8D0C90E8D3CE}" presName="hierChild4" presStyleCnt="0"/>
      <dgm:spPr/>
    </dgm:pt>
    <dgm:pt modelId="{FD5D7D9E-E9BB-45AC-97EA-875FDF35E3C4}" type="pres">
      <dgm:prSet presAssocID="{B507CBA0-5893-465E-8F91-8D0C90E8D3CE}" presName="hierChild5" presStyleCnt="0"/>
      <dgm:spPr/>
    </dgm:pt>
    <dgm:pt modelId="{F55C9085-B9E4-4D35-B642-2622AD8A82B9}" type="pres">
      <dgm:prSet presAssocID="{2E7F3D58-9AFD-41DB-8134-A1B9EF1AB218}" presName="hierChild5" presStyleCnt="0"/>
      <dgm:spPr/>
    </dgm:pt>
    <dgm:pt modelId="{C7B7D937-7FF9-4E48-BB50-1E1E9CBBDD91}" type="pres">
      <dgm:prSet presAssocID="{365F3654-747D-4A23-B84C-468DC58CBDD7}" presName="Name37" presStyleLbl="parChTrans1D2" presStyleIdx="5" presStyleCnt="7"/>
      <dgm:spPr/>
    </dgm:pt>
    <dgm:pt modelId="{F62D01C5-8DC1-4FC0-9294-89939E894A29}" type="pres">
      <dgm:prSet presAssocID="{32A1B55E-7176-4188-9645-CE5F24ECE3A7}" presName="hierRoot2" presStyleCnt="0">
        <dgm:presLayoutVars>
          <dgm:hierBranch val="init"/>
        </dgm:presLayoutVars>
      </dgm:prSet>
      <dgm:spPr/>
    </dgm:pt>
    <dgm:pt modelId="{B7973FAF-2193-46D7-AE10-1AC7ED775DA0}" type="pres">
      <dgm:prSet presAssocID="{32A1B55E-7176-4188-9645-CE5F24ECE3A7}" presName="rootComposite" presStyleCnt="0"/>
      <dgm:spPr/>
    </dgm:pt>
    <dgm:pt modelId="{D48335F1-8218-43B5-92FF-80DB61EA531E}" type="pres">
      <dgm:prSet presAssocID="{32A1B55E-7176-4188-9645-CE5F24ECE3A7}" presName="rootText" presStyleLbl="node2" presStyleIdx="5" presStyleCnt="7">
        <dgm:presLayoutVars>
          <dgm:chPref val="3"/>
        </dgm:presLayoutVars>
      </dgm:prSet>
      <dgm:spPr/>
    </dgm:pt>
    <dgm:pt modelId="{C4F2A0FF-7793-4F85-8DC3-3601DC6614B3}" type="pres">
      <dgm:prSet presAssocID="{32A1B55E-7176-4188-9645-CE5F24ECE3A7}" presName="rootConnector" presStyleLbl="node2" presStyleIdx="5" presStyleCnt="7"/>
      <dgm:spPr/>
    </dgm:pt>
    <dgm:pt modelId="{A251CC1B-A9F2-4314-ABC7-A06087929B4B}" type="pres">
      <dgm:prSet presAssocID="{32A1B55E-7176-4188-9645-CE5F24ECE3A7}" presName="hierChild4" presStyleCnt="0"/>
      <dgm:spPr/>
    </dgm:pt>
    <dgm:pt modelId="{96306809-32DB-456B-A4FD-17DC100AF74A}" type="pres">
      <dgm:prSet presAssocID="{92F6915D-33D6-4F5B-805B-C4902E4C5E60}" presName="Name37" presStyleLbl="parChTrans1D3" presStyleIdx="8" presStyleCnt="10"/>
      <dgm:spPr/>
    </dgm:pt>
    <dgm:pt modelId="{2D05D1E0-2FC2-42F9-852D-72E1D929B29D}" type="pres">
      <dgm:prSet presAssocID="{276758BF-A2DA-4D49-9CAD-D9E81F1DD459}" presName="hierRoot2" presStyleCnt="0">
        <dgm:presLayoutVars>
          <dgm:hierBranch val="init"/>
        </dgm:presLayoutVars>
      </dgm:prSet>
      <dgm:spPr/>
    </dgm:pt>
    <dgm:pt modelId="{80310D57-E09B-4D12-89E7-D6542715A645}" type="pres">
      <dgm:prSet presAssocID="{276758BF-A2DA-4D49-9CAD-D9E81F1DD459}" presName="rootComposite" presStyleCnt="0"/>
      <dgm:spPr/>
    </dgm:pt>
    <dgm:pt modelId="{1899F5BE-31A0-4129-B0A0-1CE2B433DA1C}" type="pres">
      <dgm:prSet presAssocID="{276758BF-A2DA-4D49-9CAD-D9E81F1DD459}" presName="rootText" presStyleLbl="node3" presStyleIdx="8" presStyleCnt="10">
        <dgm:presLayoutVars>
          <dgm:chPref val="3"/>
        </dgm:presLayoutVars>
      </dgm:prSet>
      <dgm:spPr/>
    </dgm:pt>
    <dgm:pt modelId="{56702E21-486E-468E-A021-CB8C93DDE479}" type="pres">
      <dgm:prSet presAssocID="{276758BF-A2DA-4D49-9CAD-D9E81F1DD459}" presName="rootConnector" presStyleLbl="node3" presStyleIdx="8" presStyleCnt="10"/>
      <dgm:spPr/>
    </dgm:pt>
    <dgm:pt modelId="{2BC9B304-DFEA-4429-BF71-231485BF1D37}" type="pres">
      <dgm:prSet presAssocID="{276758BF-A2DA-4D49-9CAD-D9E81F1DD459}" presName="hierChild4" presStyleCnt="0"/>
      <dgm:spPr/>
    </dgm:pt>
    <dgm:pt modelId="{3C433B77-BC05-4B0B-A11D-D5D811CC09B0}" type="pres">
      <dgm:prSet presAssocID="{276758BF-A2DA-4D49-9CAD-D9E81F1DD459}" presName="hierChild5" presStyleCnt="0"/>
      <dgm:spPr/>
    </dgm:pt>
    <dgm:pt modelId="{7BC4C794-1220-4963-8BBB-DCD5290AA7D4}" type="pres">
      <dgm:prSet presAssocID="{32A1B55E-7176-4188-9645-CE5F24ECE3A7}" presName="hierChild5" presStyleCnt="0"/>
      <dgm:spPr/>
    </dgm:pt>
    <dgm:pt modelId="{B7CF220F-45D9-47A8-ADCD-111993E0E3DB}" type="pres">
      <dgm:prSet presAssocID="{6DEDB062-6411-4FFC-B168-1E7C2B2F5026}" presName="Name37" presStyleLbl="parChTrans1D2" presStyleIdx="6" presStyleCnt="7"/>
      <dgm:spPr/>
    </dgm:pt>
    <dgm:pt modelId="{C828C87C-12B1-4D37-BE9C-0B103D7E548E}" type="pres">
      <dgm:prSet presAssocID="{A14AB251-19F2-4341-AFE3-9F9CA720223E}" presName="hierRoot2" presStyleCnt="0">
        <dgm:presLayoutVars>
          <dgm:hierBranch val="init"/>
        </dgm:presLayoutVars>
      </dgm:prSet>
      <dgm:spPr/>
    </dgm:pt>
    <dgm:pt modelId="{163DD0BE-FB40-42ED-AF6F-8F79662CF862}" type="pres">
      <dgm:prSet presAssocID="{A14AB251-19F2-4341-AFE3-9F9CA720223E}" presName="rootComposite" presStyleCnt="0"/>
      <dgm:spPr/>
    </dgm:pt>
    <dgm:pt modelId="{9327E75B-ECAA-4509-A9C9-45A82D4E4132}" type="pres">
      <dgm:prSet presAssocID="{A14AB251-19F2-4341-AFE3-9F9CA720223E}" presName="rootText" presStyleLbl="node2" presStyleIdx="6" presStyleCnt="7">
        <dgm:presLayoutVars>
          <dgm:chPref val="3"/>
        </dgm:presLayoutVars>
      </dgm:prSet>
      <dgm:spPr/>
    </dgm:pt>
    <dgm:pt modelId="{7C3E7C22-DA58-4F0B-A5BC-A49D629F702C}" type="pres">
      <dgm:prSet presAssocID="{A14AB251-19F2-4341-AFE3-9F9CA720223E}" presName="rootConnector" presStyleLbl="node2" presStyleIdx="6" presStyleCnt="7"/>
      <dgm:spPr/>
    </dgm:pt>
    <dgm:pt modelId="{D8FEB665-046F-4D84-B3FC-0BCC98496275}" type="pres">
      <dgm:prSet presAssocID="{A14AB251-19F2-4341-AFE3-9F9CA720223E}" presName="hierChild4" presStyleCnt="0"/>
      <dgm:spPr/>
    </dgm:pt>
    <dgm:pt modelId="{25D8011E-F256-4D6D-AD6A-96895411F434}" type="pres">
      <dgm:prSet presAssocID="{8C873787-AF46-4747-9DF2-F15A479837CD}" presName="Name37" presStyleLbl="parChTrans1D3" presStyleIdx="9" presStyleCnt="10"/>
      <dgm:spPr/>
    </dgm:pt>
    <dgm:pt modelId="{A8244FC5-8C2A-40EA-AF5D-D9042CCC32B0}" type="pres">
      <dgm:prSet presAssocID="{57E17002-BAAC-4B11-A7EC-0608DF0E57FD}" presName="hierRoot2" presStyleCnt="0">
        <dgm:presLayoutVars>
          <dgm:hierBranch val="init"/>
        </dgm:presLayoutVars>
      </dgm:prSet>
      <dgm:spPr/>
    </dgm:pt>
    <dgm:pt modelId="{A2044D5D-8BA1-4F33-86AF-99BE9933211B}" type="pres">
      <dgm:prSet presAssocID="{57E17002-BAAC-4B11-A7EC-0608DF0E57FD}" presName="rootComposite" presStyleCnt="0"/>
      <dgm:spPr/>
    </dgm:pt>
    <dgm:pt modelId="{AEB23FCB-E41A-4276-B1EC-FE22A181EE9B}" type="pres">
      <dgm:prSet presAssocID="{57E17002-BAAC-4B11-A7EC-0608DF0E57FD}" presName="rootText" presStyleLbl="node3" presStyleIdx="9" presStyleCnt="10">
        <dgm:presLayoutVars>
          <dgm:chPref val="3"/>
        </dgm:presLayoutVars>
      </dgm:prSet>
      <dgm:spPr/>
    </dgm:pt>
    <dgm:pt modelId="{55939EEE-B080-4FCD-9043-6BB7075BEEC2}" type="pres">
      <dgm:prSet presAssocID="{57E17002-BAAC-4B11-A7EC-0608DF0E57FD}" presName="rootConnector" presStyleLbl="node3" presStyleIdx="9" presStyleCnt="10"/>
      <dgm:spPr/>
    </dgm:pt>
    <dgm:pt modelId="{8A060F1E-2F6A-4E92-94E6-57EDB219605F}" type="pres">
      <dgm:prSet presAssocID="{57E17002-BAAC-4B11-A7EC-0608DF0E57FD}" presName="hierChild4" presStyleCnt="0"/>
      <dgm:spPr/>
    </dgm:pt>
    <dgm:pt modelId="{1D947FBF-5820-4272-AF3F-112645A09A17}" type="pres">
      <dgm:prSet presAssocID="{57E17002-BAAC-4B11-A7EC-0608DF0E57FD}" presName="hierChild5" presStyleCnt="0"/>
      <dgm:spPr/>
    </dgm:pt>
    <dgm:pt modelId="{0FBEBE56-F94D-4036-B31B-ED64F6549F6E}" type="pres">
      <dgm:prSet presAssocID="{A14AB251-19F2-4341-AFE3-9F9CA720223E}" presName="hierChild5" presStyleCnt="0"/>
      <dgm:spPr/>
    </dgm:pt>
    <dgm:pt modelId="{9B4F3F2E-8234-4293-8CAF-8CF30B408ADF}" type="pres">
      <dgm:prSet presAssocID="{0B3F726B-95AA-4FE6-8555-B4216381DD55}" presName="hierChild3" presStyleCnt="0"/>
      <dgm:spPr/>
    </dgm:pt>
  </dgm:ptLst>
  <dgm:cxnLst>
    <dgm:cxn modelId="{24AAFE01-FF0B-41E4-A675-F2A282F2E61A}" type="presOf" srcId="{4E0F53C9-FFFD-497B-9C38-7C4214AAD5C6}" destId="{BD6C851A-A899-4AC2-9014-0D3BB7EFF18C}" srcOrd="0" destOrd="0" presId="urn:microsoft.com/office/officeart/2005/8/layout/orgChart1"/>
    <dgm:cxn modelId="{AA01F30A-E450-47A6-8DBE-AF0930A4ACC6}" type="presOf" srcId="{E4C6BD00-A56C-438A-A128-43105F40F75C}" destId="{4738C5E4-B0AA-45B3-97E1-8503AAB1727B}" srcOrd="0" destOrd="0" presId="urn:microsoft.com/office/officeart/2005/8/layout/orgChart1"/>
    <dgm:cxn modelId="{4C8BDA0C-2188-4982-AFF4-D19FDD2FC9A6}" type="presOf" srcId="{B507CBA0-5893-465E-8F91-8D0C90E8D3CE}" destId="{7614AB78-E778-4AF6-82CA-135854A9C0AC}" srcOrd="1" destOrd="0" presId="urn:microsoft.com/office/officeart/2005/8/layout/orgChart1"/>
    <dgm:cxn modelId="{8C6A3914-11D8-49EC-A33D-C477BAAA21B1}" type="presOf" srcId="{365F3654-747D-4A23-B84C-468DC58CBDD7}" destId="{C7B7D937-7FF9-4E48-BB50-1E1E9CBBDD91}" srcOrd="0" destOrd="0" presId="urn:microsoft.com/office/officeart/2005/8/layout/orgChart1"/>
    <dgm:cxn modelId="{10325916-0D51-4DBF-8CC4-871189E8D686}" srcId="{0B3F726B-95AA-4FE6-8555-B4216381DD55}" destId="{A14AB251-19F2-4341-AFE3-9F9CA720223E}" srcOrd="6" destOrd="0" parTransId="{6DEDB062-6411-4FFC-B168-1E7C2B2F5026}" sibTransId="{FA731E8F-CEDF-4AD0-99CB-74A9E8B37EE2}"/>
    <dgm:cxn modelId="{8032B417-3AB9-4825-A072-E9348BEA4898}" type="presOf" srcId="{A599D2F1-F02D-4F11-BCD0-AA33775E36B8}" destId="{BCC3435D-201B-4255-A6B7-9DECE7CEEB04}" srcOrd="0" destOrd="0" presId="urn:microsoft.com/office/officeart/2005/8/layout/orgChart1"/>
    <dgm:cxn modelId="{C4CD0418-E3C5-45A7-B567-7A926B5F984F}" type="presOf" srcId="{A14AB251-19F2-4341-AFE3-9F9CA720223E}" destId="{9327E75B-ECAA-4509-A9C9-45A82D4E4132}" srcOrd="0" destOrd="0" presId="urn:microsoft.com/office/officeart/2005/8/layout/orgChart1"/>
    <dgm:cxn modelId="{274C1218-818A-49AF-B0B0-6269E952B324}" type="presOf" srcId="{92F7E15B-209D-48AC-B4FE-AD8DC38D6F2E}" destId="{7CE0F764-2EB8-4AEF-83B9-180F2138BFEA}" srcOrd="0" destOrd="0" presId="urn:microsoft.com/office/officeart/2005/8/layout/orgChart1"/>
    <dgm:cxn modelId="{70490A1F-BB71-4678-9829-993B88276A5D}" srcId="{295ECBF5-493E-4452-A402-C0B377276876}" destId="{6D3D8502-CCD3-4350-B48F-11EB6E0F7FF5}" srcOrd="1" destOrd="0" parTransId="{FFBDE438-76E2-4A2B-9634-076374B8F8A5}" sibTransId="{07AC267C-234A-490D-9789-3686D02FF607}"/>
    <dgm:cxn modelId="{E5BF9021-2C91-4BD7-9338-A34AFCD9EDC3}" type="presOf" srcId="{295ECBF5-493E-4452-A402-C0B377276876}" destId="{1C7BD8D1-62B7-424E-9427-3A78A0F89EF9}" srcOrd="0" destOrd="0" presId="urn:microsoft.com/office/officeart/2005/8/layout/orgChart1"/>
    <dgm:cxn modelId="{7F76B725-40BC-4B6F-B1C1-E31FDB2FA4B5}" type="presOf" srcId="{2F365090-6241-4CA0-8690-DF83F9D468B7}" destId="{E95B3E5A-E8CE-4E2D-8DF1-DCFB2DB6D229}" srcOrd="0" destOrd="0" presId="urn:microsoft.com/office/officeart/2005/8/layout/orgChart1"/>
    <dgm:cxn modelId="{6936482D-2B82-43DD-BFA5-575A5EA66FDB}" type="presOf" srcId="{6EEFC734-E47A-444B-BCE6-1AE828FFDB14}" destId="{D191E782-D8DA-4147-8B4F-9200FCAAA667}" srcOrd="0" destOrd="0" presId="urn:microsoft.com/office/officeart/2005/8/layout/orgChart1"/>
    <dgm:cxn modelId="{B8480C2F-760E-45A4-9441-3BFCA785421F}" srcId="{295ECBF5-493E-4452-A402-C0B377276876}" destId="{29A13FB8-CEFC-40C6-A547-9BB1EB3F5CB7}" srcOrd="2" destOrd="0" parTransId="{1D810A4F-518B-4172-8398-28D7974176A2}" sibTransId="{DFC52B8C-7E98-469B-B4A5-7B3CD7E3A8C9}"/>
    <dgm:cxn modelId="{24F8CE31-5A6C-42A0-B59E-874F778703FD}" type="presOf" srcId="{6DEDB062-6411-4FFC-B168-1E7C2B2F5026}" destId="{B7CF220F-45D9-47A8-ADCD-111993E0E3DB}" srcOrd="0" destOrd="0" presId="urn:microsoft.com/office/officeart/2005/8/layout/orgChart1"/>
    <dgm:cxn modelId="{6D223738-ABE8-4A7D-88DA-02C6758294CB}" type="presOf" srcId="{80854E09-8441-4276-8D39-EB534A84FEF8}" destId="{161CBE2D-0F7B-4A1B-B8F4-29822D4DAC68}" srcOrd="0" destOrd="0" presId="urn:microsoft.com/office/officeart/2005/8/layout/orgChart1"/>
    <dgm:cxn modelId="{E1D11D61-E044-47AD-8FCA-D3E5A3878DC9}" type="presOf" srcId="{32A1B55E-7176-4188-9645-CE5F24ECE3A7}" destId="{C4F2A0FF-7793-4F85-8DC3-3601DC6614B3}" srcOrd="1" destOrd="0" presId="urn:microsoft.com/office/officeart/2005/8/layout/orgChart1"/>
    <dgm:cxn modelId="{DFDD4343-7BAB-477C-AB41-649A090B5024}" type="presOf" srcId="{22194119-D37E-445E-BA46-7446F4F962DD}" destId="{D0A93C0D-AF65-4FFA-8912-C5EB70725E84}" srcOrd="1" destOrd="0" presId="urn:microsoft.com/office/officeart/2005/8/layout/orgChart1"/>
    <dgm:cxn modelId="{29DE7444-AFF3-48D9-BEDB-AA5E465C051A}" type="presOf" srcId="{1A40D9C5-10F2-4C11-B060-9B1791282A76}" destId="{CA118642-B236-48E6-8DF0-245E1FC677E5}" srcOrd="0" destOrd="0" presId="urn:microsoft.com/office/officeart/2005/8/layout/orgChart1"/>
    <dgm:cxn modelId="{AFD4846B-45F6-41FE-98BA-A20E70EC7771}" type="presOf" srcId="{6D3D8502-CCD3-4350-B48F-11EB6E0F7FF5}" destId="{AC1F52D3-912E-4CA1-A589-C98398A8CBEE}" srcOrd="1" destOrd="0" presId="urn:microsoft.com/office/officeart/2005/8/layout/orgChart1"/>
    <dgm:cxn modelId="{340F6C6E-7017-41A2-812B-32EF62FA31F1}" type="presOf" srcId="{D8DA350B-BEA4-4019-837D-2BABB83BFDA0}" destId="{BEE09880-793B-452B-8AD1-81C67287B2F7}" srcOrd="0" destOrd="0" presId="urn:microsoft.com/office/officeart/2005/8/layout/orgChart1"/>
    <dgm:cxn modelId="{78D6E54E-0491-4ED4-B719-BF7C93E692CD}" srcId="{0B3F726B-95AA-4FE6-8555-B4216381DD55}" destId="{32A1B55E-7176-4188-9645-CE5F24ECE3A7}" srcOrd="5" destOrd="0" parTransId="{365F3654-747D-4A23-B84C-468DC58CBDD7}" sibTransId="{417B8DFD-FC22-4DB5-BAD8-27BB25D344DD}"/>
    <dgm:cxn modelId="{D0D3814F-3B1A-4D72-ADCE-C1A45D6DE361}" srcId="{0B3F726B-95AA-4FE6-8555-B4216381DD55}" destId="{2E7F3D58-9AFD-41DB-8134-A1B9EF1AB218}" srcOrd="4" destOrd="0" parTransId="{46B10B7E-8890-4D40-8891-A903DCD0C09E}" sibTransId="{2B1AEB19-F8B6-4595-994F-C012D3276E29}"/>
    <dgm:cxn modelId="{2C2C7350-0505-44DD-A082-93EB0D7FA91D}" type="presOf" srcId="{1D810A4F-518B-4172-8398-28D7974176A2}" destId="{4ACC9A16-443B-4B86-A9C1-BCF99B2382FC}" srcOrd="0" destOrd="0" presId="urn:microsoft.com/office/officeart/2005/8/layout/orgChart1"/>
    <dgm:cxn modelId="{54BDC150-B99C-4666-83AC-22331D9F1FE2}" type="presOf" srcId="{46B10B7E-8890-4D40-8891-A903DCD0C09E}" destId="{78059BD1-527B-4A46-B842-569F8CA7BA36}" srcOrd="0" destOrd="0" presId="urn:microsoft.com/office/officeart/2005/8/layout/orgChart1"/>
    <dgm:cxn modelId="{07B77A72-07DF-474D-AFE1-71F909FD5CF4}" type="presOf" srcId="{B507CBA0-5893-465E-8F91-8D0C90E8D3CE}" destId="{59730F84-E465-4868-9A18-30F7D97C6FB6}" srcOrd="0" destOrd="0" presId="urn:microsoft.com/office/officeart/2005/8/layout/orgChart1"/>
    <dgm:cxn modelId="{F024CE52-40AC-447D-844C-B2F14F2B423D}" type="presOf" srcId="{92F6915D-33D6-4F5B-805B-C4902E4C5E60}" destId="{96306809-32DB-456B-A4FD-17DC100AF74A}" srcOrd="0" destOrd="0" presId="urn:microsoft.com/office/officeart/2005/8/layout/orgChart1"/>
    <dgm:cxn modelId="{437F7174-72E2-446F-8C65-56D2E9EDA93B}" srcId="{65CC663F-339C-431F-9753-E0EA65F5C292}" destId="{1A40D9C5-10F2-4C11-B060-9B1791282A76}" srcOrd="1" destOrd="0" parTransId="{3086E73D-ADC9-4A6E-AA71-030AB9767CDB}" sibTransId="{6E203FFC-9295-4886-9201-2B304B7C4E9D}"/>
    <dgm:cxn modelId="{BCA3E454-3647-459F-B5E9-D785364DABF6}" type="presOf" srcId="{276758BF-A2DA-4D49-9CAD-D9E81F1DD459}" destId="{56702E21-486E-468E-A021-CB8C93DDE479}" srcOrd="1" destOrd="0" presId="urn:microsoft.com/office/officeart/2005/8/layout/orgChart1"/>
    <dgm:cxn modelId="{116C9D55-81B9-4D6E-A931-CB2493CFE6DF}" type="presOf" srcId="{1E78C5E0-3A64-4EC3-A188-D789B10E66D6}" destId="{27F06084-7F5E-4A12-803F-8619BF13A1CB}" srcOrd="1" destOrd="0" presId="urn:microsoft.com/office/officeart/2005/8/layout/orgChart1"/>
    <dgm:cxn modelId="{68D0B077-B416-40EA-9073-22202717CE27}" srcId="{2E7F3D58-9AFD-41DB-8134-A1B9EF1AB218}" destId="{B507CBA0-5893-465E-8F91-8D0C90E8D3CE}" srcOrd="1" destOrd="0" parTransId="{49296BB5-6973-4995-8B08-16557CC4ED2F}" sibTransId="{70248612-B734-40F5-886A-FBA87E669A45}"/>
    <dgm:cxn modelId="{B801C677-B8C0-4D88-BFB5-B8F44F178728}" type="presOf" srcId="{2E7F3D58-9AFD-41DB-8134-A1B9EF1AB218}" destId="{5926AAD2-7CE1-478F-8C96-396A260678DD}" srcOrd="0" destOrd="0" presId="urn:microsoft.com/office/officeart/2005/8/layout/orgChart1"/>
    <dgm:cxn modelId="{3D42DB57-8997-425A-BD66-A441F23F0CDA}" type="presOf" srcId="{22194119-D37E-445E-BA46-7446F4F962DD}" destId="{3520106F-FB9C-45F3-93F2-B3DACB935381}" srcOrd="0" destOrd="0" presId="urn:microsoft.com/office/officeart/2005/8/layout/orgChart1"/>
    <dgm:cxn modelId="{A0C4B658-9148-4C8B-B987-446AE0E54554}" srcId="{295ECBF5-493E-4452-A402-C0B377276876}" destId="{D8DA350B-BEA4-4019-837D-2BABB83BFDA0}" srcOrd="0" destOrd="0" parTransId="{9BB30E2C-5F91-471D-A2B7-7FBC3447A977}" sibTransId="{13C447DE-B504-4A0F-9DDB-22372D8436C8}"/>
    <dgm:cxn modelId="{76590679-D3AE-42FF-B4BC-0B368B930D5C}" type="presOf" srcId="{92F7E15B-209D-48AC-B4FE-AD8DC38D6F2E}" destId="{DCB39E88-6002-4741-8F7C-BAEFC3B8F8AB}" srcOrd="1" destOrd="0" presId="urn:microsoft.com/office/officeart/2005/8/layout/orgChart1"/>
    <dgm:cxn modelId="{E6A6B67C-6C11-445E-AEEC-3DE6ABAC2817}" type="presOf" srcId="{32A1B55E-7176-4188-9645-CE5F24ECE3A7}" destId="{D48335F1-8218-43B5-92FF-80DB61EA531E}" srcOrd="0" destOrd="0" presId="urn:microsoft.com/office/officeart/2005/8/layout/orgChart1"/>
    <dgm:cxn modelId="{D900117F-E926-483E-8D29-1C06EC21F55F}" type="presOf" srcId="{4A6DAD4E-A29B-4CED-AFC7-88000AF58CC3}" destId="{C7A719D1-C93C-4D5F-AB23-2E8157227A2A}" srcOrd="0" destOrd="0" presId="urn:microsoft.com/office/officeart/2005/8/layout/orgChart1"/>
    <dgm:cxn modelId="{0B27F47F-E0EF-4216-9A77-9834DF7285A6}" srcId="{2E7F3D58-9AFD-41DB-8134-A1B9EF1AB218}" destId="{E0449C67-783B-48D3-861C-88D7FCF7DCA4}" srcOrd="0" destOrd="0" parTransId="{80854E09-8441-4276-8D39-EB534A84FEF8}" sibTransId="{1259DA29-7346-4D0E-AFB7-A1B1EF5D87D8}"/>
    <dgm:cxn modelId="{88EDF683-5D61-420B-A152-122BAA445BC2}" type="presOf" srcId="{6D3D8502-CCD3-4350-B48F-11EB6E0F7FF5}" destId="{B701EA0D-4DA6-4929-89E6-AE2A6ED0F109}" srcOrd="0" destOrd="0" presId="urn:microsoft.com/office/officeart/2005/8/layout/orgChart1"/>
    <dgm:cxn modelId="{04CC6C86-73EE-46B3-B674-CF8D4B91D70A}" type="presOf" srcId="{5D87443F-B624-4BC1-92D5-1F84AE942C05}" destId="{DFE564E4-364D-44F6-A6AB-C6564770AD6F}" srcOrd="0" destOrd="0" presId="urn:microsoft.com/office/officeart/2005/8/layout/orgChart1"/>
    <dgm:cxn modelId="{4A1C8586-C4FE-4588-B14E-97C0BDA63A06}" srcId="{92F7E15B-209D-48AC-B4FE-AD8DC38D6F2E}" destId="{65CC663F-339C-431F-9753-E0EA65F5C292}" srcOrd="0" destOrd="0" parTransId="{CE4200B7-500E-4953-BFB4-D257E527F03C}" sibTransId="{B3388A35-32F9-4A46-8BDD-A59FE76B27E6}"/>
    <dgm:cxn modelId="{25C36190-B2E1-4DC6-9A46-994B236FCFC9}" type="presOf" srcId="{FFBDE438-76E2-4A2B-9634-076374B8F8A5}" destId="{588D1FCE-A52E-499D-B620-71BE01D09969}" srcOrd="0" destOrd="0" presId="urn:microsoft.com/office/officeart/2005/8/layout/orgChart1"/>
    <dgm:cxn modelId="{03A95095-CDD7-4AD4-960D-4551A5D014C7}" type="presOf" srcId="{0B3F726B-95AA-4FE6-8555-B4216381DD55}" destId="{EFBDFBCE-F4B6-438F-AEFC-A050F8BC5F13}" srcOrd="0" destOrd="0" presId="urn:microsoft.com/office/officeart/2005/8/layout/orgChart1"/>
    <dgm:cxn modelId="{610B5295-FA00-47DC-8BEC-C66EFC46EACB}" type="presOf" srcId="{2E7F3D58-9AFD-41DB-8134-A1B9EF1AB218}" destId="{233304CC-8303-4A76-9EA8-DE72BA1C96A1}" srcOrd="1" destOrd="0" presId="urn:microsoft.com/office/officeart/2005/8/layout/orgChart1"/>
    <dgm:cxn modelId="{9891FE97-B08B-4FE3-82DA-5B14FE9E01C5}" type="presOf" srcId="{57E17002-BAAC-4B11-A7EC-0608DF0E57FD}" destId="{AEB23FCB-E41A-4276-B1EC-FE22A181EE9B}" srcOrd="0" destOrd="0" presId="urn:microsoft.com/office/officeart/2005/8/layout/orgChart1"/>
    <dgm:cxn modelId="{1DDBF09D-7AA4-418E-B671-85519B320D0E}" type="presOf" srcId="{49296BB5-6973-4995-8B08-16557CC4ED2F}" destId="{B1CF7444-375B-42C3-B3DB-A2CCE9E7E9F4}" srcOrd="0" destOrd="0" presId="urn:microsoft.com/office/officeart/2005/8/layout/orgChart1"/>
    <dgm:cxn modelId="{293FF1A1-4B06-413E-A1DB-7447702CCCFB}" srcId="{A14AB251-19F2-4341-AFE3-9F9CA720223E}" destId="{57E17002-BAAC-4B11-A7EC-0608DF0E57FD}" srcOrd="0" destOrd="0" parTransId="{8C873787-AF46-4747-9DF2-F15A479837CD}" sibTransId="{F8B761F3-266A-4F15-8DF3-FB6EAC5AE6E1}"/>
    <dgm:cxn modelId="{A6EBCEA2-FF2E-418D-B71C-50D93F214F11}" srcId="{65CC663F-339C-431F-9753-E0EA65F5C292}" destId="{E4C6BD00-A56C-438A-A128-43105F40F75C}" srcOrd="0" destOrd="0" parTransId="{CF109301-1A1A-4FDF-9118-2CEA7ABA3973}" sibTransId="{5E1A96E7-78AC-4E5B-8614-823EDF9D2D15}"/>
    <dgm:cxn modelId="{D1FDA7AC-6868-4024-A53D-FFB809458DD2}" type="presOf" srcId="{CF8573C0-719D-48E1-B4AE-0842BCBC5C99}" destId="{4C92F8E1-7579-4AD6-A895-E6F31AF94895}" srcOrd="0" destOrd="0" presId="urn:microsoft.com/office/officeart/2005/8/layout/orgChart1"/>
    <dgm:cxn modelId="{4C2E78B2-4D22-4F3C-885C-FE62DFE792C2}" srcId="{0B3F726B-95AA-4FE6-8555-B4216381DD55}" destId="{22194119-D37E-445E-BA46-7446F4F962DD}" srcOrd="2" destOrd="0" parTransId="{2F365090-6241-4CA0-8690-DF83F9D468B7}" sibTransId="{03CBA544-85BA-4FE8-95BA-7C57C2C379D5}"/>
    <dgm:cxn modelId="{ABC98DB8-9F04-4A9C-BD4F-370550F5DD97}" srcId="{32A1B55E-7176-4188-9645-CE5F24ECE3A7}" destId="{276758BF-A2DA-4D49-9CAD-D9E81F1DD459}" srcOrd="0" destOrd="0" parTransId="{92F6915D-33D6-4F5B-805B-C4902E4C5E60}" sibTransId="{AD04D807-EAAD-4DA2-BFAA-897688BBEE5F}"/>
    <dgm:cxn modelId="{67A4F0BA-F762-4057-8673-F939FB53D305}" type="presOf" srcId="{D8DA350B-BEA4-4019-837D-2BABB83BFDA0}" destId="{0E6E6F3B-60A2-4761-9691-F1043DF5FDD0}" srcOrd="1" destOrd="0" presId="urn:microsoft.com/office/officeart/2005/8/layout/orgChart1"/>
    <dgm:cxn modelId="{3ABB2CBD-9A32-4084-9FA2-706CE9DD14F9}" type="presOf" srcId="{F789D43C-6AD4-40AE-AF8D-DA1AA2D32398}" destId="{E54F7590-FD30-415F-BA0D-B14D2B2B6093}" srcOrd="0" destOrd="0" presId="urn:microsoft.com/office/officeart/2005/8/layout/orgChart1"/>
    <dgm:cxn modelId="{F5FB1CBF-9CDF-4EF7-BE5A-F3B0D4DB2518}" type="presOf" srcId="{29A13FB8-CEFC-40C6-A547-9BB1EB3F5CB7}" destId="{D2CF470E-C09F-4757-9AAF-D48394C92469}" srcOrd="1" destOrd="0" presId="urn:microsoft.com/office/officeart/2005/8/layout/orgChart1"/>
    <dgm:cxn modelId="{355D60C0-2973-449D-92F9-C48993F07683}" type="presOf" srcId="{9BB30E2C-5F91-471D-A2B7-7FBC3447A977}" destId="{56205DC5-E73C-4351-8209-2D37E4AB5CDB}" srcOrd="0" destOrd="0" presId="urn:microsoft.com/office/officeart/2005/8/layout/orgChart1"/>
    <dgm:cxn modelId="{DF53F1C3-D2B5-4EB6-AD96-050A128D3AC0}" type="presOf" srcId="{295ECBF5-493E-4452-A402-C0B377276876}" destId="{2CBE1665-9D36-4166-BCE1-E2CC198F199B}" srcOrd="1" destOrd="0" presId="urn:microsoft.com/office/officeart/2005/8/layout/orgChart1"/>
    <dgm:cxn modelId="{D6B719C4-C9C8-4524-85D2-306F7BB36DC9}" type="presOf" srcId="{0B3F726B-95AA-4FE6-8555-B4216381DD55}" destId="{2C848EFA-F00F-457B-8215-8EA26C8AFC8E}" srcOrd="1" destOrd="0" presId="urn:microsoft.com/office/officeart/2005/8/layout/orgChart1"/>
    <dgm:cxn modelId="{56E852C5-DD82-445F-AABE-7EC730C36541}" srcId="{0B3F726B-95AA-4FE6-8555-B4216381DD55}" destId="{295ECBF5-493E-4452-A402-C0B377276876}" srcOrd="1" destOrd="0" parTransId="{6EEFC734-E47A-444B-BCE6-1AE828FFDB14}" sibTransId="{66604B8E-88B4-4CD5-8BDB-40BF0DE63B82}"/>
    <dgm:cxn modelId="{A89413C6-87D6-4665-809E-BDC4E1445D90}" type="presOf" srcId="{8C873787-AF46-4747-9DF2-F15A479837CD}" destId="{25D8011E-F256-4D6D-AD6A-96895411F434}" srcOrd="0" destOrd="0" presId="urn:microsoft.com/office/officeart/2005/8/layout/orgChart1"/>
    <dgm:cxn modelId="{1C7906CB-BCD9-4CF0-BB59-ABF202D701C8}" type="presOf" srcId="{4163607B-25F0-4C7B-AD90-4855305FA451}" destId="{5EB9B60F-6002-4C38-9818-2D7F51705A79}" srcOrd="0" destOrd="0" presId="urn:microsoft.com/office/officeart/2005/8/layout/orgChart1"/>
    <dgm:cxn modelId="{06ABFBCC-C6D8-4832-96EC-8B0BDC0B73F4}" type="presOf" srcId="{5D87443F-B624-4BC1-92D5-1F84AE942C05}" destId="{A473CB64-15AB-4ADD-B8EA-4A11CEE81A39}" srcOrd="1" destOrd="0" presId="urn:microsoft.com/office/officeart/2005/8/layout/orgChart1"/>
    <dgm:cxn modelId="{6B0C0FD9-10E6-4FDD-9555-2165F889D8D5}" srcId="{5D87443F-B624-4BC1-92D5-1F84AE942C05}" destId="{A599D2F1-F02D-4F11-BCD0-AA33775E36B8}" srcOrd="0" destOrd="0" parTransId="{4E0F53C9-FFFD-497B-9C38-7C4214AAD5C6}" sibTransId="{73BEF5D8-32EB-4535-B425-FEB52FEF3B1A}"/>
    <dgm:cxn modelId="{B56272DA-EDFD-429F-A623-841AEEAB0FBF}" type="presOf" srcId="{A599D2F1-F02D-4F11-BCD0-AA33775E36B8}" destId="{1B2EC3E0-2CF5-46D3-930B-419B86832FC6}" srcOrd="1" destOrd="0" presId="urn:microsoft.com/office/officeart/2005/8/layout/orgChart1"/>
    <dgm:cxn modelId="{4F63C9DF-3E7C-48D2-88F0-59D9BEE0CD13}" type="presOf" srcId="{E0449C67-783B-48D3-861C-88D7FCF7DCA4}" destId="{57101719-9B21-4CBD-A8CD-1568771D402F}" srcOrd="1" destOrd="0" presId="urn:microsoft.com/office/officeart/2005/8/layout/orgChart1"/>
    <dgm:cxn modelId="{01B260E3-970D-4A25-89F8-54104306EB0B}" type="presOf" srcId="{65CC663F-339C-431F-9753-E0EA65F5C292}" destId="{9E0603A5-6AF4-4B2C-A0D0-3E7BC0A5728A}" srcOrd="1" destOrd="0" presId="urn:microsoft.com/office/officeart/2005/8/layout/orgChart1"/>
    <dgm:cxn modelId="{9A86C4E4-A81E-47C2-BDBF-F800FD4E2BFF}" type="presOf" srcId="{29A13FB8-CEFC-40C6-A547-9BB1EB3F5CB7}" destId="{C362CF21-FF01-4562-B58E-BDE934CB83BB}" srcOrd="0" destOrd="0" presId="urn:microsoft.com/office/officeart/2005/8/layout/orgChart1"/>
    <dgm:cxn modelId="{E7A7EFE8-8C42-4C0C-BDA0-5D621692AD84}" srcId="{CF8573C0-719D-48E1-B4AE-0842BCBC5C99}" destId="{0B3F726B-95AA-4FE6-8555-B4216381DD55}" srcOrd="0" destOrd="0" parTransId="{CC3F6E5F-19A6-4C2E-BEB1-7B3E274CB34D}" sibTransId="{AEC5B78A-74FA-430B-92AC-3E7AA46CF8F5}"/>
    <dgm:cxn modelId="{929F88E9-84F6-474B-8736-8DEA8D233E47}" type="presOf" srcId="{57E17002-BAAC-4B11-A7EC-0608DF0E57FD}" destId="{55939EEE-B080-4FCD-9043-6BB7075BEEC2}" srcOrd="1" destOrd="0" presId="urn:microsoft.com/office/officeart/2005/8/layout/orgChart1"/>
    <dgm:cxn modelId="{9F2AC8E9-FC32-43AB-BE76-B274735DE4DC}" type="presOf" srcId="{3086E73D-ADC9-4A6E-AA71-030AB9767CDB}" destId="{63C92372-39DB-4058-A60A-6EFE73CC3D7A}" srcOrd="0" destOrd="0" presId="urn:microsoft.com/office/officeart/2005/8/layout/orgChart1"/>
    <dgm:cxn modelId="{225C24EC-86C9-43EE-99ED-E9E225BEA34C}" srcId="{0B3F726B-95AA-4FE6-8555-B4216381DD55}" destId="{5D87443F-B624-4BC1-92D5-1F84AE942C05}" srcOrd="0" destOrd="0" parTransId="{4163607B-25F0-4C7B-AD90-4855305FA451}" sibTransId="{88F6A480-B8A3-4929-ADE3-9C569EF4B2F1}"/>
    <dgm:cxn modelId="{F06C63EE-98CD-4AA7-A434-C25BF8752AD8}" srcId="{22194119-D37E-445E-BA46-7446F4F962DD}" destId="{1E78C5E0-3A64-4EC3-A188-D789B10E66D6}" srcOrd="0" destOrd="0" parTransId="{F789D43C-6AD4-40AE-AF8D-DA1AA2D32398}" sibTransId="{E373B139-9D61-4B37-8FC9-8F907BEFE38B}"/>
    <dgm:cxn modelId="{8D96EFEE-EC9A-47D3-8B9F-79F9840BAAB0}" type="presOf" srcId="{E0449C67-783B-48D3-861C-88D7FCF7DCA4}" destId="{9FFDB1A0-26AA-4C8C-B36A-AEE361FEC0DB}" srcOrd="0" destOrd="0" presId="urn:microsoft.com/office/officeart/2005/8/layout/orgChart1"/>
    <dgm:cxn modelId="{9AAFC1F0-2C57-4734-AB8D-80EE40A36E10}" type="presOf" srcId="{E4C6BD00-A56C-438A-A128-43105F40F75C}" destId="{B1206124-CA78-49A0-B794-A5B2AEEBBBF4}" srcOrd="1" destOrd="0" presId="urn:microsoft.com/office/officeart/2005/8/layout/orgChart1"/>
    <dgm:cxn modelId="{51C0C5F3-7730-44B3-BF06-D7EE7FC9502E}" type="presOf" srcId="{CF109301-1A1A-4FDF-9118-2CEA7ABA3973}" destId="{36B73B81-5E6A-4F1A-832C-22CC752185CC}" srcOrd="0" destOrd="0" presId="urn:microsoft.com/office/officeart/2005/8/layout/orgChart1"/>
    <dgm:cxn modelId="{819965F5-B814-4B39-BB73-DEFBB4CDA5BC}" type="presOf" srcId="{A14AB251-19F2-4341-AFE3-9F9CA720223E}" destId="{7C3E7C22-DA58-4F0B-A5BC-A49D629F702C}" srcOrd="1" destOrd="0" presId="urn:microsoft.com/office/officeart/2005/8/layout/orgChart1"/>
    <dgm:cxn modelId="{9C1D31F6-8035-4AE6-B36F-497CCEB15DD1}" type="presOf" srcId="{65CC663F-339C-431F-9753-E0EA65F5C292}" destId="{F19FA0BE-A100-4F60-87CE-38FF81E8B9C8}" srcOrd="0" destOrd="0" presId="urn:microsoft.com/office/officeart/2005/8/layout/orgChart1"/>
    <dgm:cxn modelId="{D711F5F7-5467-4055-871B-F2EBF962115D}" type="presOf" srcId="{CE4200B7-500E-4953-BFB4-D257E527F03C}" destId="{FA6B930C-B571-4F71-A2F0-CF0DF866F1AC}" srcOrd="0" destOrd="0" presId="urn:microsoft.com/office/officeart/2005/8/layout/orgChart1"/>
    <dgm:cxn modelId="{4827CAF9-E6F8-4B94-8A94-E9A4D095212F}" type="presOf" srcId="{1E78C5E0-3A64-4EC3-A188-D789B10E66D6}" destId="{91C550A4-D433-4DDB-9706-C7C6816DF8FA}" srcOrd="0" destOrd="0" presId="urn:microsoft.com/office/officeart/2005/8/layout/orgChart1"/>
    <dgm:cxn modelId="{DCC04CFB-D25A-4B51-A3FB-131985349C41}" srcId="{0B3F726B-95AA-4FE6-8555-B4216381DD55}" destId="{92F7E15B-209D-48AC-B4FE-AD8DC38D6F2E}" srcOrd="3" destOrd="0" parTransId="{4A6DAD4E-A29B-4CED-AFC7-88000AF58CC3}" sibTransId="{19BAAA32-4372-44A8-94CE-0B8A60B86F28}"/>
    <dgm:cxn modelId="{312022FD-CCC5-4C46-88F8-C290CA20DB9F}" type="presOf" srcId="{276758BF-A2DA-4D49-9CAD-D9E81F1DD459}" destId="{1899F5BE-31A0-4129-B0A0-1CE2B433DA1C}" srcOrd="0" destOrd="0" presId="urn:microsoft.com/office/officeart/2005/8/layout/orgChart1"/>
    <dgm:cxn modelId="{01B248FD-6AEE-41FC-8D30-C39B92CEE8A1}" type="presOf" srcId="{1A40D9C5-10F2-4C11-B060-9B1791282A76}" destId="{C200788F-85A1-47D4-AC6C-BFD9E9FC5731}" srcOrd="1" destOrd="0" presId="urn:microsoft.com/office/officeart/2005/8/layout/orgChart1"/>
    <dgm:cxn modelId="{29C67ECD-B13E-4582-A1AD-C69BE93F32F4}" type="presParOf" srcId="{4C92F8E1-7579-4AD6-A895-E6F31AF94895}" destId="{81948681-C0DF-46D8-B708-BE875E6D1983}" srcOrd="0" destOrd="0" presId="urn:microsoft.com/office/officeart/2005/8/layout/orgChart1"/>
    <dgm:cxn modelId="{D35EAE82-BFD3-47D2-858C-38243F7DD0D7}" type="presParOf" srcId="{81948681-C0DF-46D8-B708-BE875E6D1983}" destId="{7E12B997-99B4-47C0-8433-CDE25729D5A5}" srcOrd="0" destOrd="0" presId="urn:microsoft.com/office/officeart/2005/8/layout/orgChart1"/>
    <dgm:cxn modelId="{42DE4A35-3B7D-4B68-880F-46BA44E6CB64}" type="presParOf" srcId="{7E12B997-99B4-47C0-8433-CDE25729D5A5}" destId="{EFBDFBCE-F4B6-438F-AEFC-A050F8BC5F13}" srcOrd="0" destOrd="0" presId="urn:microsoft.com/office/officeart/2005/8/layout/orgChart1"/>
    <dgm:cxn modelId="{A14F9A74-DFF6-4B42-B849-A30A7234E9F7}" type="presParOf" srcId="{7E12B997-99B4-47C0-8433-CDE25729D5A5}" destId="{2C848EFA-F00F-457B-8215-8EA26C8AFC8E}" srcOrd="1" destOrd="0" presId="urn:microsoft.com/office/officeart/2005/8/layout/orgChart1"/>
    <dgm:cxn modelId="{F7799E01-EA76-4037-826A-7226CB7B3264}" type="presParOf" srcId="{81948681-C0DF-46D8-B708-BE875E6D1983}" destId="{7388EDE2-83D5-4DB3-BA15-081E52B2539A}" srcOrd="1" destOrd="0" presId="urn:microsoft.com/office/officeart/2005/8/layout/orgChart1"/>
    <dgm:cxn modelId="{FF9ACB03-CDCF-4548-8A87-560AD3577F17}" type="presParOf" srcId="{7388EDE2-83D5-4DB3-BA15-081E52B2539A}" destId="{5EB9B60F-6002-4C38-9818-2D7F51705A79}" srcOrd="0" destOrd="0" presId="urn:microsoft.com/office/officeart/2005/8/layout/orgChart1"/>
    <dgm:cxn modelId="{7AB69078-5C43-4B5A-B375-5F8CF8268B4D}" type="presParOf" srcId="{7388EDE2-83D5-4DB3-BA15-081E52B2539A}" destId="{FAB41495-DDE1-477A-9AD5-8136216C3CAD}" srcOrd="1" destOrd="0" presId="urn:microsoft.com/office/officeart/2005/8/layout/orgChart1"/>
    <dgm:cxn modelId="{2426DFB6-FF51-48CF-B9B8-BEC55EA40CC1}" type="presParOf" srcId="{FAB41495-DDE1-477A-9AD5-8136216C3CAD}" destId="{46F0799A-2EE8-4C24-BD56-177E6490F183}" srcOrd="0" destOrd="0" presId="urn:microsoft.com/office/officeart/2005/8/layout/orgChart1"/>
    <dgm:cxn modelId="{1281E114-648E-4D81-84AD-2F958E9AA88E}" type="presParOf" srcId="{46F0799A-2EE8-4C24-BD56-177E6490F183}" destId="{DFE564E4-364D-44F6-A6AB-C6564770AD6F}" srcOrd="0" destOrd="0" presId="urn:microsoft.com/office/officeart/2005/8/layout/orgChart1"/>
    <dgm:cxn modelId="{68E7B39D-C1CF-402E-8D85-42AE8EB25747}" type="presParOf" srcId="{46F0799A-2EE8-4C24-BD56-177E6490F183}" destId="{A473CB64-15AB-4ADD-B8EA-4A11CEE81A39}" srcOrd="1" destOrd="0" presId="urn:microsoft.com/office/officeart/2005/8/layout/orgChart1"/>
    <dgm:cxn modelId="{B8950246-D749-4AF7-AA72-6B1FC72E41C6}" type="presParOf" srcId="{FAB41495-DDE1-477A-9AD5-8136216C3CAD}" destId="{D7F3E5D2-06C9-487E-AA39-2F6068EC2D41}" srcOrd="1" destOrd="0" presId="urn:microsoft.com/office/officeart/2005/8/layout/orgChart1"/>
    <dgm:cxn modelId="{239B8D62-AA5D-4E75-B35E-E155F0A60938}" type="presParOf" srcId="{D7F3E5D2-06C9-487E-AA39-2F6068EC2D41}" destId="{BD6C851A-A899-4AC2-9014-0D3BB7EFF18C}" srcOrd="0" destOrd="0" presId="urn:microsoft.com/office/officeart/2005/8/layout/orgChart1"/>
    <dgm:cxn modelId="{C391C264-B88C-4C32-B1CE-0013CFE7676C}" type="presParOf" srcId="{D7F3E5D2-06C9-487E-AA39-2F6068EC2D41}" destId="{F1BFD6B2-F336-4DF9-8A36-684CBD5C2598}" srcOrd="1" destOrd="0" presId="urn:microsoft.com/office/officeart/2005/8/layout/orgChart1"/>
    <dgm:cxn modelId="{FB5AB82B-4417-4935-9E30-7869A119AC46}" type="presParOf" srcId="{F1BFD6B2-F336-4DF9-8A36-684CBD5C2598}" destId="{93CC7317-496D-49B2-97AB-098AEE1B7551}" srcOrd="0" destOrd="0" presId="urn:microsoft.com/office/officeart/2005/8/layout/orgChart1"/>
    <dgm:cxn modelId="{7EE99AAD-94BF-442F-A2A3-36CA7F7C7ED5}" type="presParOf" srcId="{93CC7317-496D-49B2-97AB-098AEE1B7551}" destId="{BCC3435D-201B-4255-A6B7-9DECE7CEEB04}" srcOrd="0" destOrd="0" presId="urn:microsoft.com/office/officeart/2005/8/layout/orgChart1"/>
    <dgm:cxn modelId="{62A27666-6B5C-4B25-9906-3B07E11C6B00}" type="presParOf" srcId="{93CC7317-496D-49B2-97AB-098AEE1B7551}" destId="{1B2EC3E0-2CF5-46D3-930B-419B86832FC6}" srcOrd="1" destOrd="0" presId="urn:microsoft.com/office/officeart/2005/8/layout/orgChart1"/>
    <dgm:cxn modelId="{B152D97F-2B35-489E-A53A-642E13E7362D}" type="presParOf" srcId="{F1BFD6B2-F336-4DF9-8A36-684CBD5C2598}" destId="{4C92C906-A368-419A-A276-D82DFC77C29C}" srcOrd="1" destOrd="0" presId="urn:microsoft.com/office/officeart/2005/8/layout/orgChart1"/>
    <dgm:cxn modelId="{73EBD61F-25D4-491A-B3BB-20FE835239B1}" type="presParOf" srcId="{F1BFD6B2-F336-4DF9-8A36-684CBD5C2598}" destId="{25340D52-2153-44FA-BAFB-C3C7E28944F7}" srcOrd="2" destOrd="0" presId="urn:microsoft.com/office/officeart/2005/8/layout/orgChart1"/>
    <dgm:cxn modelId="{28F54465-0C6E-4017-8E25-B091E87E4C23}" type="presParOf" srcId="{FAB41495-DDE1-477A-9AD5-8136216C3CAD}" destId="{E9268AAD-34A0-4D67-BEE7-3F46D67C332C}" srcOrd="2" destOrd="0" presId="urn:microsoft.com/office/officeart/2005/8/layout/orgChart1"/>
    <dgm:cxn modelId="{478BA89B-D3B0-4E0C-95D0-1B93797BA664}" type="presParOf" srcId="{7388EDE2-83D5-4DB3-BA15-081E52B2539A}" destId="{D191E782-D8DA-4147-8B4F-9200FCAAA667}" srcOrd="2" destOrd="0" presId="urn:microsoft.com/office/officeart/2005/8/layout/orgChart1"/>
    <dgm:cxn modelId="{2D05E251-E0A4-4BB0-B850-992F8A2667D8}" type="presParOf" srcId="{7388EDE2-83D5-4DB3-BA15-081E52B2539A}" destId="{D1152C13-E240-489A-94F2-D9A5B292A997}" srcOrd="3" destOrd="0" presId="urn:microsoft.com/office/officeart/2005/8/layout/orgChart1"/>
    <dgm:cxn modelId="{E9C0556B-9B1E-41FA-BB95-89110DD51310}" type="presParOf" srcId="{D1152C13-E240-489A-94F2-D9A5B292A997}" destId="{6FE50381-3BD4-46F4-A6C8-A58AA4A6A61E}" srcOrd="0" destOrd="0" presId="urn:microsoft.com/office/officeart/2005/8/layout/orgChart1"/>
    <dgm:cxn modelId="{5BAF3A18-1D77-4978-A092-3E8C6A452A2C}" type="presParOf" srcId="{6FE50381-3BD4-46F4-A6C8-A58AA4A6A61E}" destId="{1C7BD8D1-62B7-424E-9427-3A78A0F89EF9}" srcOrd="0" destOrd="0" presId="urn:microsoft.com/office/officeart/2005/8/layout/orgChart1"/>
    <dgm:cxn modelId="{775C78BD-587F-4706-8CE7-168D57CD4DD8}" type="presParOf" srcId="{6FE50381-3BD4-46F4-A6C8-A58AA4A6A61E}" destId="{2CBE1665-9D36-4166-BCE1-E2CC198F199B}" srcOrd="1" destOrd="0" presId="urn:microsoft.com/office/officeart/2005/8/layout/orgChart1"/>
    <dgm:cxn modelId="{E8568FA8-12EF-4C20-85EF-C9857A4B5744}" type="presParOf" srcId="{D1152C13-E240-489A-94F2-D9A5B292A997}" destId="{0A6417F4-8988-4BAF-B6FD-E5E519067849}" srcOrd="1" destOrd="0" presId="urn:microsoft.com/office/officeart/2005/8/layout/orgChart1"/>
    <dgm:cxn modelId="{FB68654C-74F2-487D-8CDA-3724E9FD2935}" type="presParOf" srcId="{0A6417F4-8988-4BAF-B6FD-E5E519067849}" destId="{56205DC5-E73C-4351-8209-2D37E4AB5CDB}" srcOrd="0" destOrd="0" presId="urn:microsoft.com/office/officeart/2005/8/layout/orgChart1"/>
    <dgm:cxn modelId="{DC2E9EC2-61A0-487A-B6E9-01F0E0078436}" type="presParOf" srcId="{0A6417F4-8988-4BAF-B6FD-E5E519067849}" destId="{D1155504-B868-4B59-9C60-09D262E4ADE4}" srcOrd="1" destOrd="0" presId="urn:microsoft.com/office/officeart/2005/8/layout/orgChart1"/>
    <dgm:cxn modelId="{2856B513-846C-47EE-AD0F-29EFA0481900}" type="presParOf" srcId="{D1155504-B868-4B59-9C60-09D262E4ADE4}" destId="{B4D38BD9-55EA-4500-B75E-2358BA9BD48F}" srcOrd="0" destOrd="0" presId="urn:microsoft.com/office/officeart/2005/8/layout/orgChart1"/>
    <dgm:cxn modelId="{FF304BA4-FD39-486E-ACEE-FA6C1F0EBE96}" type="presParOf" srcId="{B4D38BD9-55EA-4500-B75E-2358BA9BD48F}" destId="{BEE09880-793B-452B-8AD1-81C67287B2F7}" srcOrd="0" destOrd="0" presId="urn:microsoft.com/office/officeart/2005/8/layout/orgChart1"/>
    <dgm:cxn modelId="{0C8FE554-9A12-4EA0-BAB1-A41FC92DAB8C}" type="presParOf" srcId="{B4D38BD9-55EA-4500-B75E-2358BA9BD48F}" destId="{0E6E6F3B-60A2-4761-9691-F1043DF5FDD0}" srcOrd="1" destOrd="0" presId="urn:microsoft.com/office/officeart/2005/8/layout/orgChart1"/>
    <dgm:cxn modelId="{987E9C50-CB38-4EC6-96F2-55F7DA406791}" type="presParOf" srcId="{D1155504-B868-4B59-9C60-09D262E4ADE4}" destId="{9CC8A1B9-4566-45C6-9167-4029E483161D}" srcOrd="1" destOrd="0" presId="urn:microsoft.com/office/officeart/2005/8/layout/orgChart1"/>
    <dgm:cxn modelId="{D72DB140-E374-43BB-B9E4-30B710FA9453}" type="presParOf" srcId="{D1155504-B868-4B59-9C60-09D262E4ADE4}" destId="{FA52A23F-04AE-49B6-86E1-7E8468D8E128}" srcOrd="2" destOrd="0" presId="urn:microsoft.com/office/officeart/2005/8/layout/orgChart1"/>
    <dgm:cxn modelId="{135E0D9B-F573-4BC9-8A57-CB548AD05532}" type="presParOf" srcId="{0A6417F4-8988-4BAF-B6FD-E5E519067849}" destId="{588D1FCE-A52E-499D-B620-71BE01D09969}" srcOrd="2" destOrd="0" presId="urn:microsoft.com/office/officeart/2005/8/layout/orgChart1"/>
    <dgm:cxn modelId="{1D1EF895-BF21-4708-ACE6-81887B027582}" type="presParOf" srcId="{0A6417F4-8988-4BAF-B6FD-E5E519067849}" destId="{E0FCA575-8BE7-4B44-8852-2904E110C218}" srcOrd="3" destOrd="0" presId="urn:microsoft.com/office/officeart/2005/8/layout/orgChart1"/>
    <dgm:cxn modelId="{2E207D44-1C3D-4DB2-8266-6DD76A892BAB}" type="presParOf" srcId="{E0FCA575-8BE7-4B44-8852-2904E110C218}" destId="{BD063AE6-B21A-403C-9E0F-D34B0898AAAE}" srcOrd="0" destOrd="0" presId="urn:microsoft.com/office/officeart/2005/8/layout/orgChart1"/>
    <dgm:cxn modelId="{940C1FC2-6434-4F88-B239-B9F66AE4B01A}" type="presParOf" srcId="{BD063AE6-B21A-403C-9E0F-D34B0898AAAE}" destId="{B701EA0D-4DA6-4929-89E6-AE2A6ED0F109}" srcOrd="0" destOrd="0" presId="urn:microsoft.com/office/officeart/2005/8/layout/orgChart1"/>
    <dgm:cxn modelId="{58399F26-095A-40D0-AB60-60F857C92B70}" type="presParOf" srcId="{BD063AE6-B21A-403C-9E0F-D34B0898AAAE}" destId="{AC1F52D3-912E-4CA1-A589-C98398A8CBEE}" srcOrd="1" destOrd="0" presId="urn:microsoft.com/office/officeart/2005/8/layout/orgChart1"/>
    <dgm:cxn modelId="{62F149EA-043F-4997-967C-1772B5DB00A8}" type="presParOf" srcId="{E0FCA575-8BE7-4B44-8852-2904E110C218}" destId="{3F03C512-C707-459F-B271-461199268118}" srcOrd="1" destOrd="0" presId="urn:microsoft.com/office/officeart/2005/8/layout/orgChart1"/>
    <dgm:cxn modelId="{C8C1D99D-6B15-4620-BF7D-C798FD7208E9}" type="presParOf" srcId="{E0FCA575-8BE7-4B44-8852-2904E110C218}" destId="{CC59DECD-CC3F-43E9-8BF8-F0284DA85B49}" srcOrd="2" destOrd="0" presId="urn:microsoft.com/office/officeart/2005/8/layout/orgChart1"/>
    <dgm:cxn modelId="{A097A144-A224-464D-8B5F-049472DA2E5E}" type="presParOf" srcId="{0A6417F4-8988-4BAF-B6FD-E5E519067849}" destId="{4ACC9A16-443B-4B86-A9C1-BCF99B2382FC}" srcOrd="4" destOrd="0" presId="urn:microsoft.com/office/officeart/2005/8/layout/orgChart1"/>
    <dgm:cxn modelId="{4F55904E-5103-4A83-8D99-D3054923E334}" type="presParOf" srcId="{0A6417F4-8988-4BAF-B6FD-E5E519067849}" destId="{3E8590DA-3697-406F-BF92-B5C41FD6B0D7}" srcOrd="5" destOrd="0" presId="urn:microsoft.com/office/officeart/2005/8/layout/orgChart1"/>
    <dgm:cxn modelId="{6CA2EA8E-118E-4F7B-8B40-C5DC7BF7DCF2}" type="presParOf" srcId="{3E8590DA-3697-406F-BF92-B5C41FD6B0D7}" destId="{5B796300-D89E-41A5-B6D3-5B58DB44E77A}" srcOrd="0" destOrd="0" presId="urn:microsoft.com/office/officeart/2005/8/layout/orgChart1"/>
    <dgm:cxn modelId="{DB4B8735-E1EC-478B-86B1-C012C643FC7E}" type="presParOf" srcId="{5B796300-D89E-41A5-B6D3-5B58DB44E77A}" destId="{C362CF21-FF01-4562-B58E-BDE934CB83BB}" srcOrd="0" destOrd="0" presId="urn:microsoft.com/office/officeart/2005/8/layout/orgChart1"/>
    <dgm:cxn modelId="{80AB48DB-AD59-43A3-81D6-36559ABA2742}" type="presParOf" srcId="{5B796300-D89E-41A5-B6D3-5B58DB44E77A}" destId="{D2CF470E-C09F-4757-9AAF-D48394C92469}" srcOrd="1" destOrd="0" presId="urn:microsoft.com/office/officeart/2005/8/layout/orgChart1"/>
    <dgm:cxn modelId="{360404D3-FC9E-4D75-AD1B-6910F5249D72}" type="presParOf" srcId="{3E8590DA-3697-406F-BF92-B5C41FD6B0D7}" destId="{DC61CBA4-8DDB-4383-BCC4-F00CD31D9964}" srcOrd="1" destOrd="0" presId="urn:microsoft.com/office/officeart/2005/8/layout/orgChart1"/>
    <dgm:cxn modelId="{EFA5A7A3-FE5A-4746-91AF-2F47725F131D}" type="presParOf" srcId="{3E8590DA-3697-406F-BF92-B5C41FD6B0D7}" destId="{02A3A646-6F08-48CB-85B5-C2BBD6C35F9A}" srcOrd="2" destOrd="0" presId="urn:microsoft.com/office/officeart/2005/8/layout/orgChart1"/>
    <dgm:cxn modelId="{835AD3F0-D5F1-4C03-9ADD-B6ACDFEEBC50}" type="presParOf" srcId="{D1152C13-E240-489A-94F2-D9A5B292A997}" destId="{4F4563C7-14E1-4B81-B76C-6F747C7D0BDE}" srcOrd="2" destOrd="0" presId="urn:microsoft.com/office/officeart/2005/8/layout/orgChart1"/>
    <dgm:cxn modelId="{82E296F4-9EBB-48D8-A936-B484078180A8}" type="presParOf" srcId="{7388EDE2-83D5-4DB3-BA15-081E52B2539A}" destId="{E95B3E5A-E8CE-4E2D-8DF1-DCFB2DB6D229}" srcOrd="4" destOrd="0" presId="urn:microsoft.com/office/officeart/2005/8/layout/orgChart1"/>
    <dgm:cxn modelId="{34BACAC7-7579-485E-BB31-861B6227D38F}" type="presParOf" srcId="{7388EDE2-83D5-4DB3-BA15-081E52B2539A}" destId="{8BBB7282-BA77-419B-B0F4-F19E49669C14}" srcOrd="5" destOrd="0" presId="urn:microsoft.com/office/officeart/2005/8/layout/orgChart1"/>
    <dgm:cxn modelId="{226863F0-C5D8-47D5-BFBD-6E3D8B35ACCE}" type="presParOf" srcId="{8BBB7282-BA77-419B-B0F4-F19E49669C14}" destId="{F331E340-A8EE-46C5-B88D-8786B7056C11}" srcOrd="0" destOrd="0" presId="urn:microsoft.com/office/officeart/2005/8/layout/orgChart1"/>
    <dgm:cxn modelId="{F2542051-35BF-4899-B072-CA9BDD1E6A37}" type="presParOf" srcId="{F331E340-A8EE-46C5-B88D-8786B7056C11}" destId="{3520106F-FB9C-45F3-93F2-B3DACB935381}" srcOrd="0" destOrd="0" presId="urn:microsoft.com/office/officeart/2005/8/layout/orgChart1"/>
    <dgm:cxn modelId="{D551A44A-6A5F-4BC9-A6BA-3CBC6873E095}" type="presParOf" srcId="{F331E340-A8EE-46C5-B88D-8786B7056C11}" destId="{D0A93C0D-AF65-4FFA-8912-C5EB70725E84}" srcOrd="1" destOrd="0" presId="urn:microsoft.com/office/officeart/2005/8/layout/orgChart1"/>
    <dgm:cxn modelId="{5AB50565-B72B-47F2-907C-70B176980775}" type="presParOf" srcId="{8BBB7282-BA77-419B-B0F4-F19E49669C14}" destId="{2AFA92B7-3078-4320-BB95-17CD5F9EAD28}" srcOrd="1" destOrd="0" presId="urn:microsoft.com/office/officeart/2005/8/layout/orgChart1"/>
    <dgm:cxn modelId="{5140DAA6-82E2-44C9-8099-6AA70A7AD4E3}" type="presParOf" srcId="{2AFA92B7-3078-4320-BB95-17CD5F9EAD28}" destId="{E54F7590-FD30-415F-BA0D-B14D2B2B6093}" srcOrd="0" destOrd="0" presId="urn:microsoft.com/office/officeart/2005/8/layout/orgChart1"/>
    <dgm:cxn modelId="{D7E7C309-F669-48FD-85FA-493E4BBD2630}" type="presParOf" srcId="{2AFA92B7-3078-4320-BB95-17CD5F9EAD28}" destId="{91E9E7D5-C8BF-47BE-AFF8-8BF73B09CC07}" srcOrd="1" destOrd="0" presId="urn:microsoft.com/office/officeart/2005/8/layout/orgChart1"/>
    <dgm:cxn modelId="{CD1424E5-F8EF-41D0-83C4-AB3D9F63D9BB}" type="presParOf" srcId="{91E9E7D5-C8BF-47BE-AFF8-8BF73B09CC07}" destId="{FCA8B728-907E-4A4B-95B9-4CEAC576BC27}" srcOrd="0" destOrd="0" presId="urn:microsoft.com/office/officeart/2005/8/layout/orgChart1"/>
    <dgm:cxn modelId="{23215826-F4EB-4005-8732-C8C671AFA77A}" type="presParOf" srcId="{FCA8B728-907E-4A4B-95B9-4CEAC576BC27}" destId="{91C550A4-D433-4DDB-9706-C7C6816DF8FA}" srcOrd="0" destOrd="0" presId="urn:microsoft.com/office/officeart/2005/8/layout/orgChart1"/>
    <dgm:cxn modelId="{79DF94C1-3B5F-46E4-B9D9-4B9F45C8919A}" type="presParOf" srcId="{FCA8B728-907E-4A4B-95B9-4CEAC576BC27}" destId="{27F06084-7F5E-4A12-803F-8619BF13A1CB}" srcOrd="1" destOrd="0" presId="urn:microsoft.com/office/officeart/2005/8/layout/orgChart1"/>
    <dgm:cxn modelId="{130BAF55-6EC8-4331-8404-1848D52ECA98}" type="presParOf" srcId="{91E9E7D5-C8BF-47BE-AFF8-8BF73B09CC07}" destId="{AB30159B-19F5-4CE1-AFE3-812AB5AAB9B8}" srcOrd="1" destOrd="0" presId="urn:microsoft.com/office/officeart/2005/8/layout/orgChart1"/>
    <dgm:cxn modelId="{7FF855E6-75DC-499C-A4E8-D6805B8CC387}" type="presParOf" srcId="{91E9E7D5-C8BF-47BE-AFF8-8BF73B09CC07}" destId="{3EE0DBCF-3EA6-430D-9844-E3E7FA60345B}" srcOrd="2" destOrd="0" presId="urn:microsoft.com/office/officeart/2005/8/layout/orgChart1"/>
    <dgm:cxn modelId="{BFF11E7C-5F29-4DF6-AB0A-F6B64FB8902A}" type="presParOf" srcId="{8BBB7282-BA77-419B-B0F4-F19E49669C14}" destId="{DDB6CFFE-3FD1-4C87-9914-8D73B2C9EF19}" srcOrd="2" destOrd="0" presId="urn:microsoft.com/office/officeart/2005/8/layout/orgChart1"/>
    <dgm:cxn modelId="{1DDA39D1-B1EF-4FFC-B817-451204DAEF66}" type="presParOf" srcId="{7388EDE2-83D5-4DB3-BA15-081E52B2539A}" destId="{C7A719D1-C93C-4D5F-AB23-2E8157227A2A}" srcOrd="6" destOrd="0" presId="urn:microsoft.com/office/officeart/2005/8/layout/orgChart1"/>
    <dgm:cxn modelId="{46570807-69F1-4D37-8B81-062D89EBE412}" type="presParOf" srcId="{7388EDE2-83D5-4DB3-BA15-081E52B2539A}" destId="{98FAF194-7FA5-4AEC-B63C-6FBF967C1A3D}" srcOrd="7" destOrd="0" presId="urn:microsoft.com/office/officeart/2005/8/layout/orgChart1"/>
    <dgm:cxn modelId="{5F4ECB3D-BF8F-47ED-85C9-3CEA913E3D80}" type="presParOf" srcId="{98FAF194-7FA5-4AEC-B63C-6FBF967C1A3D}" destId="{5499CEC6-6BEB-466A-952D-29FF6039788D}" srcOrd="0" destOrd="0" presId="urn:microsoft.com/office/officeart/2005/8/layout/orgChart1"/>
    <dgm:cxn modelId="{2780CD43-554C-4485-94F5-DB1B54E7FFA9}" type="presParOf" srcId="{5499CEC6-6BEB-466A-952D-29FF6039788D}" destId="{7CE0F764-2EB8-4AEF-83B9-180F2138BFEA}" srcOrd="0" destOrd="0" presId="urn:microsoft.com/office/officeart/2005/8/layout/orgChart1"/>
    <dgm:cxn modelId="{CDC4292F-0568-4417-B18E-6B6644D976FA}" type="presParOf" srcId="{5499CEC6-6BEB-466A-952D-29FF6039788D}" destId="{DCB39E88-6002-4741-8F7C-BAEFC3B8F8AB}" srcOrd="1" destOrd="0" presId="urn:microsoft.com/office/officeart/2005/8/layout/orgChart1"/>
    <dgm:cxn modelId="{CDC40476-97CE-43A0-9E51-7F9D8FFD4D57}" type="presParOf" srcId="{98FAF194-7FA5-4AEC-B63C-6FBF967C1A3D}" destId="{6D79B959-C6BF-4CA2-90B5-7718F3FFEC36}" srcOrd="1" destOrd="0" presId="urn:microsoft.com/office/officeart/2005/8/layout/orgChart1"/>
    <dgm:cxn modelId="{4F0B5CD4-9E3A-487D-B997-4827EE28CD21}" type="presParOf" srcId="{6D79B959-C6BF-4CA2-90B5-7718F3FFEC36}" destId="{FA6B930C-B571-4F71-A2F0-CF0DF866F1AC}" srcOrd="0" destOrd="0" presId="urn:microsoft.com/office/officeart/2005/8/layout/orgChart1"/>
    <dgm:cxn modelId="{2AE48FEF-6B58-43D7-874D-C7465E6D6AB6}" type="presParOf" srcId="{6D79B959-C6BF-4CA2-90B5-7718F3FFEC36}" destId="{8A3168FC-73E5-4C13-9C16-4B879E1C250B}" srcOrd="1" destOrd="0" presId="urn:microsoft.com/office/officeart/2005/8/layout/orgChart1"/>
    <dgm:cxn modelId="{ACB6EEA4-1007-4679-B505-E9146DBEEDBA}" type="presParOf" srcId="{8A3168FC-73E5-4C13-9C16-4B879E1C250B}" destId="{24F2D8E5-FFF3-4D4A-A479-A86931636C41}" srcOrd="0" destOrd="0" presId="urn:microsoft.com/office/officeart/2005/8/layout/orgChart1"/>
    <dgm:cxn modelId="{7F5F0D57-365D-40E1-B0D0-CE0F4DA20A4C}" type="presParOf" srcId="{24F2D8E5-FFF3-4D4A-A479-A86931636C41}" destId="{F19FA0BE-A100-4F60-87CE-38FF81E8B9C8}" srcOrd="0" destOrd="0" presId="urn:microsoft.com/office/officeart/2005/8/layout/orgChart1"/>
    <dgm:cxn modelId="{72A2A137-61B7-4CD2-88C0-CE28481EBD16}" type="presParOf" srcId="{24F2D8E5-FFF3-4D4A-A479-A86931636C41}" destId="{9E0603A5-6AF4-4B2C-A0D0-3E7BC0A5728A}" srcOrd="1" destOrd="0" presId="urn:microsoft.com/office/officeart/2005/8/layout/orgChart1"/>
    <dgm:cxn modelId="{4A4D726C-7785-4C83-AF2E-83B8EF49C294}" type="presParOf" srcId="{8A3168FC-73E5-4C13-9C16-4B879E1C250B}" destId="{32F94E0B-CF32-4080-84C2-747F767454EA}" srcOrd="1" destOrd="0" presId="urn:microsoft.com/office/officeart/2005/8/layout/orgChart1"/>
    <dgm:cxn modelId="{E45842C0-51A3-451C-A582-3058818B2B91}" type="presParOf" srcId="{32F94E0B-CF32-4080-84C2-747F767454EA}" destId="{36B73B81-5E6A-4F1A-832C-22CC752185CC}" srcOrd="0" destOrd="0" presId="urn:microsoft.com/office/officeart/2005/8/layout/orgChart1"/>
    <dgm:cxn modelId="{F00EA533-C9BD-4D1B-83BE-441EDE316116}" type="presParOf" srcId="{32F94E0B-CF32-4080-84C2-747F767454EA}" destId="{341AA3C1-EEDD-4184-86F8-82E0892F99F4}" srcOrd="1" destOrd="0" presId="urn:microsoft.com/office/officeart/2005/8/layout/orgChart1"/>
    <dgm:cxn modelId="{EA596E66-699E-456A-B337-96234ABE0C19}" type="presParOf" srcId="{341AA3C1-EEDD-4184-86F8-82E0892F99F4}" destId="{5EA10910-D63A-4BAB-BD61-01ED923ACBF9}" srcOrd="0" destOrd="0" presId="urn:microsoft.com/office/officeart/2005/8/layout/orgChart1"/>
    <dgm:cxn modelId="{CED7D7D9-0A12-474C-A2EF-04EE0FDFA39D}" type="presParOf" srcId="{5EA10910-D63A-4BAB-BD61-01ED923ACBF9}" destId="{4738C5E4-B0AA-45B3-97E1-8503AAB1727B}" srcOrd="0" destOrd="0" presId="urn:microsoft.com/office/officeart/2005/8/layout/orgChart1"/>
    <dgm:cxn modelId="{FA63E407-9022-46ED-8008-ED5CDA67CCDA}" type="presParOf" srcId="{5EA10910-D63A-4BAB-BD61-01ED923ACBF9}" destId="{B1206124-CA78-49A0-B794-A5B2AEEBBBF4}" srcOrd="1" destOrd="0" presId="urn:microsoft.com/office/officeart/2005/8/layout/orgChart1"/>
    <dgm:cxn modelId="{0318BF84-70A5-4828-9D8D-89A12080E350}" type="presParOf" srcId="{341AA3C1-EEDD-4184-86F8-82E0892F99F4}" destId="{9B3D0D91-B784-44A8-9035-ABD07CBEE97E}" srcOrd="1" destOrd="0" presId="urn:microsoft.com/office/officeart/2005/8/layout/orgChart1"/>
    <dgm:cxn modelId="{EE958D7C-8CFA-4174-9049-B0C40FDB8BA9}" type="presParOf" srcId="{341AA3C1-EEDD-4184-86F8-82E0892F99F4}" destId="{6EC3ACDE-D115-4164-9F1E-BE92653DAA64}" srcOrd="2" destOrd="0" presId="urn:microsoft.com/office/officeart/2005/8/layout/orgChart1"/>
    <dgm:cxn modelId="{2F15F350-8A9D-4F8C-BC03-DBFFECF11D0F}" type="presParOf" srcId="{32F94E0B-CF32-4080-84C2-747F767454EA}" destId="{63C92372-39DB-4058-A60A-6EFE73CC3D7A}" srcOrd="2" destOrd="0" presId="urn:microsoft.com/office/officeart/2005/8/layout/orgChart1"/>
    <dgm:cxn modelId="{C26D5ED3-5466-45AE-B190-1F3AA3F9D5ED}" type="presParOf" srcId="{32F94E0B-CF32-4080-84C2-747F767454EA}" destId="{792ED96C-0501-4A51-A252-8C8AF686682F}" srcOrd="3" destOrd="0" presId="urn:microsoft.com/office/officeart/2005/8/layout/orgChart1"/>
    <dgm:cxn modelId="{41D51717-6B0D-4981-98E4-A2BDB90E0977}" type="presParOf" srcId="{792ED96C-0501-4A51-A252-8C8AF686682F}" destId="{B9C2DDEE-187D-49E0-B9E1-000207AAB638}" srcOrd="0" destOrd="0" presId="urn:microsoft.com/office/officeart/2005/8/layout/orgChart1"/>
    <dgm:cxn modelId="{902DBB7C-B84F-4BAF-AFDE-842F3D8AE2BB}" type="presParOf" srcId="{B9C2DDEE-187D-49E0-B9E1-000207AAB638}" destId="{CA118642-B236-48E6-8DF0-245E1FC677E5}" srcOrd="0" destOrd="0" presId="urn:microsoft.com/office/officeart/2005/8/layout/orgChart1"/>
    <dgm:cxn modelId="{8BE155FA-EBB9-4706-92B7-EA29CD606459}" type="presParOf" srcId="{B9C2DDEE-187D-49E0-B9E1-000207AAB638}" destId="{C200788F-85A1-47D4-AC6C-BFD9E9FC5731}" srcOrd="1" destOrd="0" presId="urn:microsoft.com/office/officeart/2005/8/layout/orgChart1"/>
    <dgm:cxn modelId="{F7CD9DC8-5F42-40E9-8A2A-60F2B7C2EF89}" type="presParOf" srcId="{792ED96C-0501-4A51-A252-8C8AF686682F}" destId="{3008EE26-9CF2-4AE5-8331-32BD2CC2F426}" srcOrd="1" destOrd="0" presId="urn:microsoft.com/office/officeart/2005/8/layout/orgChart1"/>
    <dgm:cxn modelId="{9BF2A8D0-AD18-41C1-9D01-C371B8B9F84B}" type="presParOf" srcId="{792ED96C-0501-4A51-A252-8C8AF686682F}" destId="{7A78E253-4A12-4ECD-B58E-48E6477B535D}" srcOrd="2" destOrd="0" presId="urn:microsoft.com/office/officeart/2005/8/layout/orgChart1"/>
    <dgm:cxn modelId="{F98EA00D-C59E-4D53-9004-8089629DF709}" type="presParOf" srcId="{8A3168FC-73E5-4C13-9C16-4B879E1C250B}" destId="{3E35E388-6815-4B8C-9E30-374A4C23190A}" srcOrd="2" destOrd="0" presId="urn:microsoft.com/office/officeart/2005/8/layout/orgChart1"/>
    <dgm:cxn modelId="{6379F06D-92F2-4525-AD56-49E55686FB1D}" type="presParOf" srcId="{98FAF194-7FA5-4AEC-B63C-6FBF967C1A3D}" destId="{73272F11-30C4-4F54-8444-4B744CC419E5}" srcOrd="2" destOrd="0" presId="urn:microsoft.com/office/officeart/2005/8/layout/orgChart1"/>
    <dgm:cxn modelId="{9E7FCF40-DC5E-4AFD-95D5-AFECEADB551F}" type="presParOf" srcId="{7388EDE2-83D5-4DB3-BA15-081E52B2539A}" destId="{78059BD1-527B-4A46-B842-569F8CA7BA36}" srcOrd="8" destOrd="0" presId="urn:microsoft.com/office/officeart/2005/8/layout/orgChart1"/>
    <dgm:cxn modelId="{563E1AD9-339A-4974-9083-14F067433D17}" type="presParOf" srcId="{7388EDE2-83D5-4DB3-BA15-081E52B2539A}" destId="{4BDCD687-12B3-4947-9EA3-DBE49ED6BDBD}" srcOrd="9" destOrd="0" presId="urn:microsoft.com/office/officeart/2005/8/layout/orgChart1"/>
    <dgm:cxn modelId="{FC39E28F-31BA-4CEC-A45F-7385F6FA9670}" type="presParOf" srcId="{4BDCD687-12B3-4947-9EA3-DBE49ED6BDBD}" destId="{603B3219-37E4-45CF-8A4D-B3759CBB98D8}" srcOrd="0" destOrd="0" presId="urn:microsoft.com/office/officeart/2005/8/layout/orgChart1"/>
    <dgm:cxn modelId="{82663ED1-1F42-4101-8ACC-3BB5455AA187}" type="presParOf" srcId="{603B3219-37E4-45CF-8A4D-B3759CBB98D8}" destId="{5926AAD2-7CE1-478F-8C96-396A260678DD}" srcOrd="0" destOrd="0" presId="urn:microsoft.com/office/officeart/2005/8/layout/orgChart1"/>
    <dgm:cxn modelId="{6E7EBC12-A4AE-4D4D-8D39-113CC3AC7180}" type="presParOf" srcId="{603B3219-37E4-45CF-8A4D-B3759CBB98D8}" destId="{233304CC-8303-4A76-9EA8-DE72BA1C96A1}" srcOrd="1" destOrd="0" presId="urn:microsoft.com/office/officeart/2005/8/layout/orgChart1"/>
    <dgm:cxn modelId="{4DFD8BE0-F889-44E6-B73E-E10E000F86DF}" type="presParOf" srcId="{4BDCD687-12B3-4947-9EA3-DBE49ED6BDBD}" destId="{F9F6FFD9-677F-4A9C-9362-BFCF9BCEFE7E}" srcOrd="1" destOrd="0" presId="urn:microsoft.com/office/officeart/2005/8/layout/orgChart1"/>
    <dgm:cxn modelId="{D2177E53-B552-47C9-92E2-C7CACC44BAA3}" type="presParOf" srcId="{F9F6FFD9-677F-4A9C-9362-BFCF9BCEFE7E}" destId="{161CBE2D-0F7B-4A1B-B8F4-29822D4DAC68}" srcOrd="0" destOrd="0" presId="urn:microsoft.com/office/officeart/2005/8/layout/orgChart1"/>
    <dgm:cxn modelId="{BC54AD4D-3FFA-483D-BCE2-49BBCAB883A3}" type="presParOf" srcId="{F9F6FFD9-677F-4A9C-9362-BFCF9BCEFE7E}" destId="{0FE49649-701E-4158-B22E-CB6505A289B3}" srcOrd="1" destOrd="0" presId="urn:microsoft.com/office/officeart/2005/8/layout/orgChart1"/>
    <dgm:cxn modelId="{F2E31D9E-9862-4BF0-9C3D-2AF3F40ADB1D}" type="presParOf" srcId="{0FE49649-701E-4158-B22E-CB6505A289B3}" destId="{E3C66944-F9A7-4B00-B542-7DB2C96063D2}" srcOrd="0" destOrd="0" presId="urn:microsoft.com/office/officeart/2005/8/layout/orgChart1"/>
    <dgm:cxn modelId="{EDB1A9E3-775C-4BC0-B2B3-1145BFAC544C}" type="presParOf" srcId="{E3C66944-F9A7-4B00-B542-7DB2C96063D2}" destId="{9FFDB1A0-26AA-4C8C-B36A-AEE361FEC0DB}" srcOrd="0" destOrd="0" presId="urn:microsoft.com/office/officeart/2005/8/layout/orgChart1"/>
    <dgm:cxn modelId="{A6FD472C-3D8F-4CD0-8CB2-9D2728A77E4E}" type="presParOf" srcId="{E3C66944-F9A7-4B00-B542-7DB2C96063D2}" destId="{57101719-9B21-4CBD-A8CD-1568771D402F}" srcOrd="1" destOrd="0" presId="urn:microsoft.com/office/officeart/2005/8/layout/orgChart1"/>
    <dgm:cxn modelId="{5FF9A1C2-1253-45EC-B556-EDEDF80794FC}" type="presParOf" srcId="{0FE49649-701E-4158-B22E-CB6505A289B3}" destId="{2C7416BA-56E6-4038-88E6-766F423D96F1}" srcOrd="1" destOrd="0" presId="urn:microsoft.com/office/officeart/2005/8/layout/orgChart1"/>
    <dgm:cxn modelId="{A05B88C1-5923-4AC4-ACCA-C5F735F967D8}" type="presParOf" srcId="{0FE49649-701E-4158-B22E-CB6505A289B3}" destId="{2F464D85-A5A4-40C0-841D-FBEAB96BFBD0}" srcOrd="2" destOrd="0" presId="urn:microsoft.com/office/officeart/2005/8/layout/orgChart1"/>
    <dgm:cxn modelId="{4E5913FB-E5C8-488F-ADBB-9E41F611BE24}" type="presParOf" srcId="{F9F6FFD9-677F-4A9C-9362-BFCF9BCEFE7E}" destId="{B1CF7444-375B-42C3-B3DB-A2CCE9E7E9F4}" srcOrd="2" destOrd="0" presId="urn:microsoft.com/office/officeart/2005/8/layout/orgChart1"/>
    <dgm:cxn modelId="{91B56617-8551-4086-A6FF-E5E6863849B9}" type="presParOf" srcId="{F9F6FFD9-677F-4A9C-9362-BFCF9BCEFE7E}" destId="{AE563AE2-D735-4129-BCCD-E0D51BAB0823}" srcOrd="3" destOrd="0" presId="urn:microsoft.com/office/officeart/2005/8/layout/orgChart1"/>
    <dgm:cxn modelId="{55C936DA-577E-47D9-8040-2C645BC720D6}" type="presParOf" srcId="{AE563AE2-D735-4129-BCCD-E0D51BAB0823}" destId="{B78E7E62-89B3-4DFE-A327-93C2B0649D31}" srcOrd="0" destOrd="0" presId="urn:microsoft.com/office/officeart/2005/8/layout/orgChart1"/>
    <dgm:cxn modelId="{FD8E9AC1-4A93-45A4-BCCA-2C9814B1492B}" type="presParOf" srcId="{B78E7E62-89B3-4DFE-A327-93C2B0649D31}" destId="{59730F84-E465-4868-9A18-30F7D97C6FB6}" srcOrd="0" destOrd="0" presId="urn:microsoft.com/office/officeart/2005/8/layout/orgChart1"/>
    <dgm:cxn modelId="{820F1B17-1146-4AC0-B979-A7665469B4BA}" type="presParOf" srcId="{B78E7E62-89B3-4DFE-A327-93C2B0649D31}" destId="{7614AB78-E778-4AF6-82CA-135854A9C0AC}" srcOrd="1" destOrd="0" presId="urn:microsoft.com/office/officeart/2005/8/layout/orgChart1"/>
    <dgm:cxn modelId="{3989EF25-8251-4E5A-960C-6E9AD31E1A17}" type="presParOf" srcId="{AE563AE2-D735-4129-BCCD-E0D51BAB0823}" destId="{228B28AC-38F4-4490-8FBE-720F1F88DEA5}" srcOrd="1" destOrd="0" presId="urn:microsoft.com/office/officeart/2005/8/layout/orgChart1"/>
    <dgm:cxn modelId="{E07F30D0-4BDE-4511-9546-C284E077F047}" type="presParOf" srcId="{AE563AE2-D735-4129-BCCD-E0D51BAB0823}" destId="{FD5D7D9E-E9BB-45AC-97EA-875FDF35E3C4}" srcOrd="2" destOrd="0" presId="urn:microsoft.com/office/officeart/2005/8/layout/orgChart1"/>
    <dgm:cxn modelId="{DCD8EA3F-4283-41F0-AE06-FA60155427C5}" type="presParOf" srcId="{4BDCD687-12B3-4947-9EA3-DBE49ED6BDBD}" destId="{F55C9085-B9E4-4D35-B642-2622AD8A82B9}" srcOrd="2" destOrd="0" presId="urn:microsoft.com/office/officeart/2005/8/layout/orgChart1"/>
    <dgm:cxn modelId="{B13051F8-DBD0-4377-BBD8-E325386B6AE1}" type="presParOf" srcId="{7388EDE2-83D5-4DB3-BA15-081E52B2539A}" destId="{C7B7D937-7FF9-4E48-BB50-1E1E9CBBDD91}" srcOrd="10" destOrd="0" presId="urn:microsoft.com/office/officeart/2005/8/layout/orgChart1"/>
    <dgm:cxn modelId="{AC372492-6BB3-432F-990E-845E574864B9}" type="presParOf" srcId="{7388EDE2-83D5-4DB3-BA15-081E52B2539A}" destId="{F62D01C5-8DC1-4FC0-9294-89939E894A29}" srcOrd="11" destOrd="0" presId="urn:microsoft.com/office/officeart/2005/8/layout/orgChart1"/>
    <dgm:cxn modelId="{1B16CC8E-7A38-4465-AA0C-FF7B48C2F334}" type="presParOf" srcId="{F62D01C5-8DC1-4FC0-9294-89939E894A29}" destId="{B7973FAF-2193-46D7-AE10-1AC7ED775DA0}" srcOrd="0" destOrd="0" presId="urn:microsoft.com/office/officeart/2005/8/layout/orgChart1"/>
    <dgm:cxn modelId="{054402C3-EEBC-4EFF-A698-BC16B1B0453C}" type="presParOf" srcId="{B7973FAF-2193-46D7-AE10-1AC7ED775DA0}" destId="{D48335F1-8218-43B5-92FF-80DB61EA531E}" srcOrd="0" destOrd="0" presId="urn:microsoft.com/office/officeart/2005/8/layout/orgChart1"/>
    <dgm:cxn modelId="{4C364C5E-2365-4431-9EB6-A450E53EA01E}" type="presParOf" srcId="{B7973FAF-2193-46D7-AE10-1AC7ED775DA0}" destId="{C4F2A0FF-7793-4F85-8DC3-3601DC6614B3}" srcOrd="1" destOrd="0" presId="urn:microsoft.com/office/officeart/2005/8/layout/orgChart1"/>
    <dgm:cxn modelId="{7C559D33-58A7-44B9-AA61-961CB5FA40A0}" type="presParOf" srcId="{F62D01C5-8DC1-4FC0-9294-89939E894A29}" destId="{A251CC1B-A9F2-4314-ABC7-A06087929B4B}" srcOrd="1" destOrd="0" presId="urn:microsoft.com/office/officeart/2005/8/layout/orgChart1"/>
    <dgm:cxn modelId="{8B5B1939-FA4F-4A22-8BC4-64D57C8EF16E}" type="presParOf" srcId="{A251CC1B-A9F2-4314-ABC7-A06087929B4B}" destId="{96306809-32DB-456B-A4FD-17DC100AF74A}" srcOrd="0" destOrd="0" presId="urn:microsoft.com/office/officeart/2005/8/layout/orgChart1"/>
    <dgm:cxn modelId="{3FF1CFA0-7279-4161-B5D9-0118AA6259B6}" type="presParOf" srcId="{A251CC1B-A9F2-4314-ABC7-A06087929B4B}" destId="{2D05D1E0-2FC2-42F9-852D-72E1D929B29D}" srcOrd="1" destOrd="0" presId="urn:microsoft.com/office/officeart/2005/8/layout/orgChart1"/>
    <dgm:cxn modelId="{F1FB944D-DBAB-4D38-9E21-647E8C755BB3}" type="presParOf" srcId="{2D05D1E0-2FC2-42F9-852D-72E1D929B29D}" destId="{80310D57-E09B-4D12-89E7-D6542715A645}" srcOrd="0" destOrd="0" presId="urn:microsoft.com/office/officeart/2005/8/layout/orgChart1"/>
    <dgm:cxn modelId="{49788863-8203-4D4C-A7CD-40E98286E5C5}" type="presParOf" srcId="{80310D57-E09B-4D12-89E7-D6542715A645}" destId="{1899F5BE-31A0-4129-B0A0-1CE2B433DA1C}" srcOrd="0" destOrd="0" presId="urn:microsoft.com/office/officeart/2005/8/layout/orgChart1"/>
    <dgm:cxn modelId="{D6D134B8-BBB8-4AE8-A453-CF31EA6450EC}" type="presParOf" srcId="{80310D57-E09B-4D12-89E7-D6542715A645}" destId="{56702E21-486E-468E-A021-CB8C93DDE479}" srcOrd="1" destOrd="0" presId="urn:microsoft.com/office/officeart/2005/8/layout/orgChart1"/>
    <dgm:cxn modelId="{4BC59AD7-D3E2-48B2-9D39-B41DDDD0D347}" type="presParOf" srcId="{2D05D1E0-2FC2-42F9-852D-72E1D929B29D}" destId="{2BC9B304-DFEA-4429-BF71-231485BF1D37}" srcOrd="1" destOrd="0" presId="urn:microsoft.com/office/officeart/2005/8/layout/orgChart1"/>
    <dgm:cxn modelId="{5DCD517D-3C79-440D-9E47-2D95F85D14F4}" type="presParOf" srcId="{2D05D1E0-2FC2-42F9-852D-72E1D929B29D}" destId="{3C433B77-BC05-4B0B-A11D-D5D811CC09B0}" srcOrd="2" destOrd="0" presId="urn:microsoft.com/office/officeart/2005/8/layout/orgChart1"/>
    <dgm:cxn modelId="{D627EA33-728D-41D7-8CD7-EB193D511EF4}" type="presParOf" srcId="{F62D01C5-8DC1-4FC0-9294-89939E894A29}" destId="{7BC4C794-1220-4963-8BBB-DCD5290AA7D4}" srcOrd="2" destOrd="0" presId="urn:microsoft.com/office/officeart/2005/8/layout/orgChart1"/>
    <dgm:cxn modelId="{D50AC9BC-B254-482F-BE80-A3D3C6D12565}" type="presParOf" srcId="{7388EDE2-83D5-4DB3-BA15-081E52B2539A}" destId="{B7CF220F-45D9-47A8-ADCD-111993E0E3DB}" srcOrd="12" destOrd="0" presId="urn:microsoft.com/office/officeart/2005/8/layout/orgChart1"/>
    <dgm:cxn modelId="{C5D2287C-8516-4D50-8E57-264A5E1E2AC2}" type="presParOf" srcId="{7388EDE2-83D5-4DB3-BA15-081E52B2539A}" destId="{C828C87C-12B1-4D37-BE9C-0B103D7E548E}" srcOrd="13" destOrd="0" presId="urn:microsoft.com/office/officeart/2005/8/layout/orgChart1"/>
    <dgm:cxn modelId="{A80447E8-FB29-411D-A850-406DCA9D8630}" type="presParOf" srcId="{C828C87C-12B1-4D37-BE9C-0B103D7E548E}" destId="{163DD0BE-FB40-42ED-AF6F-8F79662CF862}" srcOrd="0" destOrd="0" presId="urn:microsoft.com/office/officeart/2005/8/layout/orgChart1"/>
    <dgm:cxn modelId="{DF98AB73-8F40-47ED-AB8F-55EFA00AAB48}" type="presParOf" srcId="{163DD0BE-FB40-42ED-AF6F-8F79662CF862}" destId="{9327E75B-ECAA-4509-A9C9-45A82D4E4132}" srcOrd="0" destOrd="0" presId="urn:microsoft.com/office/officeart/2005/8/layout/orgChart1"/>
    <dgm:cxn modelId="{0F1F4F41-D2D0-435F-A9E9-1B5649B634D6}" type="presParOf" srcId="{163DD0BE-FB40-42ED-AF6F-8F79662CF862}" destId="{7C3E7C22-DA58-4F0B-A5BC-A49D629F702C}" srcOrd="1" destOrd="0" presId="urn:microsoft.com/office/officeart/2005/8/layout/orgChart1"/>
    <dgm:cxn modelId="{AA8E188F-F0EE-4D46-AF37-96E8FFEDB2A4}" type="presParOf" srcId="{C828C87C-12B1-4D37-BE9C-0B103D7E548E}" destId="{D8FEB665-046F-4D84-B3FC-0BCC98496275}" srcOrd="1" destOrd="0" presId="urn:microsoft.com/office/officeart/2005/8/layout/orgChart1"/>
    <dgm:cxn modelId="{DD1D1AD2-7D30-4A35-8F6D-FCF04DDAEB2A}" type="presParOf" srcId="{D8FEB665-046F-4D84-B3FC-0BCC98496275}" destId="{25D8011E-F256-4D6D-AD6A-96895411F434}" srcOrd="0" destOrd="0" presId="urn:microsoft.com/office/officeart/2005/8/layout/orgChart1"/>
    <dgm:cxn modelId="{1EEF5827-AB23-48AA-8E57-F57230F9D546}" type="presParOf" srcId="{D8FEB665-046F-4D84-B3FC-0BCC98496275}" destId="{A8244FC5-8C2A-40EA-AF5D-D9042CCC32B0}" srcOrd="1" destOrd="0" presId="urn:microsoft.com/office/officeart/2005/8/layout/orgChart1"/>
    <dgm:cxn modelId="{74BAF995-EFB4-43E1-910D-2B64FBBE86E7}" type="presParOf" srcId="{A8244FC5-8C2A-40EA-AF5D-D9042CCC32B0}" destId="{A2044D5D-8BA1-4F33-86AF-99BE9933211B}" srcOrd="0" destOrd="0" presId="urn:microsoft.com/office/officeart/2005/8/layout/orgChart1"/>
    <dgm:cxn modelId="{F2415FFC-EEFE-48E8-A5CF-90578BFDDA81}" type="presParOf" srcId="{A2044D5D-8BA1-4F33-86AF-99BE9933211B}" destId="{AEB23FCB-E41A-4276-B1EC-FE22A181EE9B}" srcOrd="0" destOrd="0" presId="urn:microsoft.com/office/officeart/2005/8/layout/orgChart1"/>
    <dgm:cxn modelId="{F83B968A-4F35-4310-A33E-FF45E47D08B5}" type="presParOf" srcId="{A2044D5D-8BA1-4F33-86AF-99BE9933211B}" destId="{55939EEE-B080-4FCD-9043-6BB7075BEEC2}" srcOrd="1" destOrd="0" presId="urn:microsoft.com/office/officeart/2005/8/layout/orgChart1"/>
    <dgm:cxn modelId="{A5469211-438F-4D05-9DA0-707F32EA5795}" type="presParOf" srcId="{A8244FC5-8C2A-40EA-AF5D-D9042CCC32B0}" destId="{8A060F1E-2F6A-4E92-94E6-57EDB219605F}" srcOrd="1" destOrd="0" presId="urn:microsoft.com/office/officeart/2005/8/layout/orgChart1"/>
    <dgm:cxn modelId="{56B8891E-837E-4741-9BD5-45F9FDD7C5A0}" type="presParOf" srcId="{A8244FC5-8C2A-40EA-AF5D-D9042CCC32B0}" destId="{1D947FBF-5820-4272-AF3F-112645A09A17}" srcOrd="2" destOrd="0" presId="urn:microsoft.com/office/officeart/2005/8/layout/orgChart1"/>
    <dgm:cxn modelId="{655EA24C-639E-4E10-A62C-6D48554CEE2D}" type="presParOf" srcId="{C828C87C-12B1-4D37-BE9C-0B103D7E548E}" destId="{0FBEBE56-F94D-4036-B31B-ED64F6549F6E}" srcOrd="2" destOrd="0" presId="urn:microsoft.com/office/officeart/2005/8/layout/orgChart1"/>
    <dgm:cxn modelId="{F8391ABC-2E3F-4B84-AE61-8311118AA539}" type="presParOf" srcId="{81948681-C0DF-46D8-B708-BE875E6D1983}" destId="{9B4F3F2E-8234-4293-8CAF-8CF30B408A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B7E18B-FB79-4EBF-99BB-016A1F268A42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F26BC8-567F-4F83-BC81-0A641A4CC946}">
      <dgm:prSet phldrT="[Text]"/>
      <dgm:spPr/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Gen</a:t>
          </a:r>
        </a:p>
      </dgm:t>
    </dgm:pt>
    <dgm:pt modelId="{7F966F53-B698-448D-A655-24DB82B52C6E}" type="parTrans" cxnId="{70FEA96D-A94C-45AB-8283-9B7C707DF15C}">
      <dgm:prSet/>
      <dgm:spPr/>
      <dgm:t>
        <a:bodyPr/>
        <a:lstStyle/>
        <a:p>
          <a:endParaRPr lang="en-US"/>
        </a:p>
      </dgm:t>
    </dgm:pt>
    <dgm:pt modelId="{98EBE53C-472C-40EF-BF85-66FB7A8FA9BB}" type="sibTrans" cxnId="{70FEA96D-A94C-45AB-8283-9B7C707DF15C}">
      <dgm:prSet/>
      <dgm:spPr/>
      <dgm:t>
        <a:bodyPr/>
        <a:lstStyle/>
        <a:p>
          <a:endParaRPr lang="en-US"/>
        </a:p>
      </dgm:t>
    </dgm:pt>
    <dgm:pt modelId="{2ABC9D14-66EF-4B47-B7C4-070D29D6BA7C}">
      <dgm:prSet phldrT="[Text]"/>
      <dgm:spPr/>
      <dgm:t>
        <a:bodyPr/>
        <a:lstStyle/>
        <a:p>
          <a:r>
            <a:rPr lang="en-US" dirty="0"/>
            <a:t>Base Station Subsystem (BSS)</a:t>
          </a:r>
        </a:p>
      </dgm:t>
    </dgm:pt>
    <dgm:pt modelId="{F76A5DF5-4111-4677-979F-787288F28323}" type="parTrans" cxnId="{01072B28-7AB0-489A-AAB5-40A56DBE4322}">
      <dgm:prSet/>
      <dgm:spPr/>
      <dgm:t>
        <a:bodyPr/>
        <a:lstStyle/>
        <a:p>
          <a:endParaRPr lang="en-US"/>
        </a:p>
      </dgm:t>
    </dgm:pt>
    <dgm:pt modelId="{F1A88038-96EF-4B63-814A-2CE49201F10B}" type="sibTrans" cxnId="{01072B28-7AB0-489A-AAB5-40A56DBE4322}">
      <dgm:prSet/>
      <dgm:spPr/>
      <dgm:t>
        <a:bodyPr/>
        <a:lstStyle/>
        <a:p>
          <a:endParaRPr lang="en-US"/>
        </a:p>
      </dgm:t>
    </dgm:pt>
    <dgm:pt modelId="{D9ACC44C-1712-4168-8853-C6758994C3E8}">
      <dgm:prSet phldrT="[Text]"/>
      <dgm:spPr/>
      <dgm:t>
        <a:bodyPr/>
        <a:lstStyle/>
        <a:p>
          <a:r>
            <a:rPr lang="en-US" dirty="0"/>
            <a:t>Base Transceivers Station (BTS)</a:t>
          </a:r>
        </a:p>
      </dgm:t>
    </dgm:pt>
    <dgm:pt modelId="{BAEDFE25-49AC-463B-AEB0-F00E7046FD5E}" type="parTrans" cxnId="{4ED5EDE9-ABC1-4617-BB8C-03C398E68F3B}">
      <dgm:prSet/>
      <dgm:spPr/>
      <dgm:t>
        <a:bodyPr/>
        <a:lstStyle/>
        <a:p>
          <a:endParaRPr lang="en-US"/>
        </a:p>
      </dgm:t>
    </dgm:pt>
    <dgm:pt modelId="{A83A1709-DF9C-49A1-B25E-5B5C1C90A72D}" type="sibTrans" cxnId="{4ED5EDE9-ABC1-4617-BB8C-03C398E68F3B}">
      <dgm:prSet/>
      <dgm:spPr/>
      <dgm:t>
        <a:bodyPr/>
        <a:lstStyle/>
        <a:p>
          <a:endParaRPr lang="en-US"/>
        </a:p>
      </dgm:t>
    </dgm:pt>
    <dgm:pt modelId="{12D38EB0-4C4B-4DE8-9388-8535946686DA}">
      <dgm:prSet phldrT="[Text]"/>
      <dgm:spPr/>
      <dgm:t>
        <a:bodyPr/>
        <a:lstStyle/>
        <a:p>
          <a:r>
            <a:rPr lang="en-US" dirty="0"/>
            <a:t>Base Station Controller (BSC)</a:t>
          </a:r>
        </a:p>
      </dgm:t>
    </dgm:pt>
    <dgm:pt modelId="{CB3B7B57-73E4-42A3-96C7-F5C032B2A7DA}" type="parTrans" cxnId="{294B02AD-EAE4-484A-BBB6-05B56C6B3F23}">
      <dgm:prSet/>
      <dgm:spPr/>
      <dgm:t>
        <a:bodyPr/>
        <a:lstStyle/>
        <a:p>
          <a:endParaRPr lang="en-US"/>
        </a:p>
      </dgm:t>
    </dgm:pt>
    <dgm:pt modelId="{AA7C9F03-A797-4042-BA65-1B82F990B714}" type="sibTrans" cxnId="{294B02AD-EAE4-484A-BBB6-05B56C6B3F23}">
      <dgm:prSet/>
      <dgm:spPr/>
      <dgm:t>
        <a:bodyPr/>
        <a:lstStyle/>
        <a:p>
          <a:endParaRPr lang="en-US"/>
        </a:p>
      </dgm:t>
    </dgm:pt>
    <dgm:pt modelId="{4C4F27B5-8151-41A4-A796-1EE450F8B481}">
      <dgm:prSet phldrT="[Text]"/>
      <dgm:spPr/>
      <dgm:t>
        <a:bodyPr/>
        <a:lstStyle/>
        <a:p>
          <a:r>
            <a:rPr lang="en-US" dirty="0"/>
            <a:t>Network Sub System (NSS)</a:t>
          </a:r>
        </a:p>
      </dgm:t>
    </dgm:pt>
    <dgm:pt modelId="{0E114741-2F13-4D08-88A3-723F68DAC6D8}" type="parTrans" cxnId="{609438E4-6BC1-4F5F-AE96-89E9AF84B8A8}">
      <dgm:prSet/>
      <dgm:spPr/>
      <dgm:t>
        <a:bodyPr/>
        <a:lstStyle/>
        <a:p>
          <a:endParaRPr lang="en-US"/>
        </a:p>
      </dgm:t>
    </dgm:pt>
    <dgm:pt modelId="{2FD1ABB0-46B7-4519-8BFF-2E157A98E997}" type="sibTrans" cxnId="{609438E4-6BC1-4F5F-AE96-89E9AF84B8A8}">
      <dgm:prSet/>
      <dgm:spPr/>
      <dgm:t>
        <a:bodyPr/>
        <a:lstStyle/>
        <a:p>
          <a:endParaRPr lang="en-US"/>
        </a:p>
      </dgm:t>
    </dgm:pt>
    <dgm:pt modelId="{561DCC3C-2749-4581-BE76-DD06150CE3EB}">
      <dgm:prSet phldrT="[Text]"/>
      <dgm:spPr/>
      <dgm:t>
        <a:bodyPr/>
        <a:lstStyle/>
        <a:p>
          <a:r>
            <a:rPr lang="en-US" dirty="0"/>
            <a:t>Interface </a:t>
          </a:r>
          <a:r>
            <a:rPr lang="en-US" dirty="0" err="1"/>
            <a:t>btwn</a:t>
          </a:r>
          <a:r>
            <a:rPr lang="en-US" dirty="0"/>
            <a:t> the GSM </a:t>
          </a:r>
          <a:r>
            <a:rPr lang="en-US" dirty="0" err="1"/>
            <a:t>nw</a:t>
          </a:r>
          <a:r>
            <a:rPr lang="en-US" dirty="0"/>
            <a:t> &amp; Public </a:t>
          </a:r>
          <a:r>
            <a:rPr lang="en-US" dirty="0" err="1"/>
            <a:t>nw</a:t>
          </a:r>
          <a:endParaRPr lang="en-US" dirty="0"/>
        </a:p>
      </dgm:t>
    </dgm:pt>
    <dgm:pt modelId="{5A84E6FB-0C6E-4627-8EB9-4DA1625F49AE}" type="parTrans" cxnId="{126756C9-FB2A-462B-86A6-AAC80C79CCFD}">
      <dgm:prSet/>
      <dgm:spPr/>
      <dgm:t>
        <a:bodyPr/>
        <a:lstStyle/>
        <a:p>
          <a:endParaRPr lang="en-US"/>
        </a:p>
      </dgm:t>
    </dgm:pt>
    <dgm:pt modelId="{9D2C389D-BC29-47F0-A3F8-5EE690AE8AD4}" type="sibTrans" cxnId="{126756C9-FB2A-462B-86A6-AAC80C79CCFD}">
      <dgm:prSet/>
      <dgm:spPr/>
      <dgm:t>
        <a:bodyPr/>
        <a:lstStyle/>
        <a:p>
          <a:endParaRPr lang="en-US"/>
        </a:p>
      </dgm:t>
    </dgm:pt>
    <dgm:pt modelId="{2DF49681-694D-49F1-B571-A7590C88AE3D}">
      <dgm:prSet/>
      <dgm:spPr/>
      <dgm:t>
        <a:bodyPr/>
        <a:lstStyle/>
        <a:p>
          <a:r>
            <a:rPr lang="en-US" dirty="0"/>
            <a:t>Interface between network &amp; mobile station</a:t>
          </a:r>
        </a:p>
      </dgm:t>
    </dgm:pt>
    <dgm:pt modelId="{21329CB0-886B-4E36-B91B-E010DF656561}" type="parTrans" cxnId="{DA2A9028-AC2F-422E-8C1E-BA3F001E27F9}">
      <dgm:prSet/>
      <dgm:spPr/>
      <dgm:t>
        <a:bodyPr/>
        <a:lstStyle/>
        <a:p>
          <a:endParaRPr lang="en-US"/>
        </a:p>
      </dgm:t>
    </dgm:pt>
    <dgm:pt modelId="{4BFF8923-9955-45EC-8A81-873355122171}" type="sibTrans" cxnId="{DA2A9028-AC2F-422E-8C1E-BA3F001E27F9}">
      <dgm:prSet/>
      <dgm:spPr/>
      <dgm:t>
        <a:bodyPr/>
        <a:lstStyle/>
        <a:p>
          <a:endParaRPr lang="en-US"/>
        </a:p>
      </dgm:t>
    </dgm:pt>
    <dgm:pt modelId="{3AC2E7B9-47C0-457C-89ED-D08CC9EF326F}">
      <dgm:prSet/>
      <dgm:spPr/>
      <dgm:t>
        <a:bodyPr/>
        <a:lstStyle/>
        <a:p>
          <a:r>
            <a:rPr lang="en-US" dirty="0"/>
            <a:t>Hub of whole N/w</a:t>
          </a:r>
        </a:p>
      </dgm:t>
    </dgm:pt>
    <dgm:pt modelId="{A0CA4079-F391-4308-8947-DD2719AC3F5A}" type="parTrans" cxnId="{A3E6E838-837D-42A6-9FCF-B084FE29B72D}">
      <dgm:prSet/>
      <dgm:spPr/>
      <dgm:t>
        <a:bodyPr/>
        <a:lstStyle/>
        <a:p>
          <a:endParaRPr lang="en-US"/>
        </a:p>
      </dgm:t>
    </dgm:pt>
    <dgm:pt modelId="{9F2F3ABD-E031-4816-9D2B-2127615BF2B6}" type="sibTrans" cxnId="{A3E6E838-837D-42A6-9FCF-B084FE29B72D}">
      <dgm:prSet/>
      <dgm:spPr/>
      <dgm:t>
        <a:bodyPr/>
        <a:lstStyle/>
        <a:p>
          <a:endParaRPr lang="en-US"/>
        </a:p>
      </dgm:t>
    </dgm:pt>
    <dgm:pt modelId="{46F16C23-83B8-416A-BFA8-FFB8EF278BC5}">
      <dgm:prSet/>
      <dgm:spPr/>
      <dgm:t>
        <a:bodyPr/>
        <a:lstStyle/>
        <a:p>
          <a:r>
            <a:rPr lang="en-US" dirty="0" err="1"/>
            <a:t>Abis</a:t>
          </a:r>
          <a:endParaRPr lang="en-US" dirty="0"/>
        </a:p>
      </dgm:t>
    </dgm:pt>
    <dgm:pt modelId="{451C5564-5FA2-4A5A-96DC-CE0DF8D9FB6D}" type="parTrans" cxnId="{1ABD18DD-AD57-4749-9DC6-1C6F4E940A20}">
      <dgm:prSet/>
      <dgm:spPr/>
      <dgm:t>
        <a:bodyPr/>
        <a:lstStyle/>
        <a:p>
          <a:endParaRPr lang="en-US"/>
        </a:p>
      </dgm:t>
    </dgm:pt>
    <dgm:pt modelId="{B7B06D02-23AA-47D6-9E46-39FEEBAA6D27}" type="sibTrans" cxnId="{1ABD18DD-AD57-4749-9DC6-1C6F4E940A20}">
      <dgm:prSet/>
      <dgm:spPr/>
      <dgm:t>
        <a:bodyPr/>
        <a:lstStyle/>
        <a:p>
          <a:endParaRPr lang="en-US"/>
        </a:p>
      </dgm:t>
    </dgm:pt>
    <dgm:pt modelId="{EDD86748-C17E-48C4-8EE6-94DD67450719}">
      <dgm:prSet/>
      <dgm:spPr/>
      <dgm:t>
        <a:bodyPr/>
        <a:lstStyle/>
        <a:p>
          <a:r>
            <a:rPr lang="en-US" dirty="0"/>
            <a:t>X.25.</a:t>
          </a:r>
        </a:p>
      </dgm:t>
    </dgm:pt>
    <dgm:pt modelId="{BC0BA08A-514E-43E4-BEAB-51DD59EEDC75}" type="parTrans" cxnId="{A49B908A-AB05-467B-BFB4-CEFBB0BBE7C1}">
      <dgm:prSet/>
      <dgm:spPr/>
      <dgm:t>
        <a:bodyPr/>
        <a:lstStyle/>
        <a:p>
          <a:endParaRPr lang="en-US"/>
        </a:p>
      </dgm:t>
    </dgm:pt>
    <dgm:pt modelId="{4D179B85-0F8E-4E53-9316-93E508F21BF2}" type="sibTrans" cxnId="{A49B908A-AB05-467B-BFB4-CEFBB0BBE7C1}">
      <dgm:prSet/>
      <dgm:spPr/>
      <dgm:t>
        <a:bodyPr/>
        <a:lstStyle/>
        <a:p>
          <a:endParaRPr lang="en-US"/>
        </a:p>
      </dgm:t>
    </dgm:pt>
    <dgm:pt modelId="{C5FAF83A-A92A-4A43-BD22-DA02531DF0E9}">
      <dgm:prSet/>
      <dgm:spPr/>
      <dgm:t>
        <a:bodyPr/>
        <a:lstStyle/>
        <a:p>
          <a:r>
            <a:rPr lang="en-US" dirty="0"/>
            <a:t>A</a:t>
          </a:r>
        </a:p>
      </dgm:t>
    </dgm:pt>
    <dgm:pt modelId="{AC76930B-0BD1-4273-BC28-47C87404E404}" type="parTrans" cxnId="{A037FC5D-C184-4937-BB66-909053DE71F2}">
      <dgm:prSet/>
      <dgm:spPr/>
      <dgm:t>
        <a:bodyPr/>
        <a:lstStyle/>
        <a:p>
          <a:endParaRPr lang="en-US"/>
        </a:p>
      </dgm:t>
    </dgm:pt>
    <dgm:pt modelId="{208BF268-43A1-4BA6-81EC-40B1DA6F3561}" type="sibTrans" cxnId="{A037FC5D-C184-4937-BB66-909053DE71F2}">
      <dgm:prSet/>
      <dgm:spPr/>
      <dgm:t>
        <a:bodyPr/>
        <a:lstStyle/>
        <a:p>
          <a:endParaRPr lang="en-US"/>
        </a:p>
      </dgm:t>
    </dgm:pt>
    <dgm:pt modelId="{DF9CA575-FE9B-48E8-9380-64D5775315AE}">
      <dgm:prSet/>
      <dgm:spPr/>
      <dgm:t>
        <a:bodyPr/>
        <a:lstStyle/>
        <a:p>
          <a:r>
            <a:rPr lang="en-US" dirty="0"/>
            <a:t>Controls the Radio System Especially Base Stations</a:t>
          </a:r>
        </a:p>
      </dgm:t>
    </dgm:pt>
    <dgm:pt modelId="{4E7A581A-8994-4C70-B60D-2CDC2E1ED4DF}" type="parTrans" cxnId="{64BFB81F-EBAA-4F6D-9EAB-96CB9D381212}">
      <dgm:prSet/>
      <dgm:spPr/>
      <dgm:t>
        <a:bodyPr/>
        <a:lstStyle/>
        <a:p>
          <a:endParaRPr lang="en-US"/>
        </a:p>
      </dgm:t>
    </dgm:pt>
    <dgm:pt modelId="{8E715B4B-589A-40E2-B2C7-2E8A7F221D2F}" type="sibTrans" cxnId="{64BFB81F-EBAA-4F6D-9EAB-96CB9D381212}">
      <dgm:prSet/>
      <dgm:spPr/>
      <dgm:t>
        <a:bodyPr/>
        <a:lstStyle/>
        <a:p>
          <a:endParaRPr lang="en-US"/>
        </a:p>
      </dgm:t>
    </dgm:pt>
    <dgm:pt modelId="{DBBA947A-8EED-437C-8BFB-FC50B0EFE8C3}">
      <dgm:prSet/>
      <dgm:spPr/>
      <dgm:t>
        <a:bodyPr/>
        <a:lstStyle/>
        <a:p>
          <a:r>
            <a:rPr lang="en-US" dirty="0"/>
            <a:t>Transcoder Sub-Multiplexer (TCSM)</a:t>
          </a:r>
        </a:p>
      </dgm:t>
    </dgm:pt>
    <dgm:pt modelId="{8E6969C9-BC82-4BA1-AC97-1E53262DB5FD}" type="parTrans" cxnId="{7CBDB0D6-C92F-4043-9EBF-E8C902214F4D}">
      <dgm:prSet/>
      <dgm:spPr/>
      <dgm:t>
        <a:bodyPr/>
        <a:lstStyle/>
        <a:p>
          <a:endParaRPr lang="en-US"/>
        </a:p>
      </dgm:t>
    </dgm:pt>
    <dgm:pt modelId="{D079828D-E706-4C91-BD47-04AE7E47D182}" type="sibTrans" cxnId="{7CBDB0D6-C92F-4043-9EBF-E8C902214F4D}">
      <dgm:prSet/>
      <dgm:spPr/>
      <dgm:t>
        <a:bodyPr/>
        <a:lstStyle/>
        <a:p>
          <a:endParaRPr lang="en-US"/>
        </a:p>
      </dgm:t>
    </dgm:pt>
    <dgm:pt modelId="{D275DB9B-2F3F-48FE-8591-894C08225B5E}">
      <dgm:prSet/>
      <dgm:spPr/>
      <dgm:t>
        <a:bodyPr/>
        <a:lstStyle/>
        <a:p>
          <a:r>
            <a:rPr lang="en-US" dirty="0"/>
            <a:t>Sometimes Physically located in MSC</a:t>
          </a:r>
        </a:p>
      </dgm:t>
    </dgm:pt>
    <dgm:pt modelId="{30C03B4D-9C44-43D1-A0C0-72467027D1CA}" type="parTrans" cxnId="{4FC7ED6A-A6CC-49B0-B2D2-F404C9A0B88E}">
      <dgm:prSet/>
      <dgm:spPr/>
      <dgm:t>
        <a:bodyPr/>
        <a:lstStyle/>
        <a:p>
          <a:endParaRPr lang="en-US"/>
        </a:p>
      </dgm:t>
    </dgm:pt>
    <dgm:pt modelId="{6EEE7CD1-9A44-46EB-9CF0-6F81E5728948}" type="sibTrans" cxnId="{4FC7ED6A-A6CC-49B0-B2D2-F404C9A0B88E}">
      <dgm:prSet/>
      <dgm:spPr/>
      <dgm:t>
        <a:bodyPr/>
        <a:lstStyle/>
        <a:p>
          <a:endParaRPr lang="en-US"/>
        </a:p>
      </dgm:t>
    </dgm:pt>
    <dgm:pt modelId="{03B7A745-04E1-4436-9102-159547FA9FA7}">
      <dgm:prSet/>
      <dgm:spPr/>
      <dgm:t>
        <a:bodyPr/>
        <a:lstStyle/>
        <a:p>
          <a:r>
            <a:rPr lang="en-US" dirty="0"/>
            <a:t>Mobile Switching Centre (MSC)</a:t>
          </a:r>
        </a:p>
      </dgm:t>
    </dgm:pt>
    <dgm:pt modelId="{6C17D235-79D7-4D9A-BA7C-002F6BB14D22}" type="parTrans" cxnId="{9AFEF378-2A74-41E8-A74E-9ECF0AC46B65}">
      <dgm:prSet/>
      <dgm:spPr/>
      <dgm:t>
        <a:bodyPr/>
        <a:lstStyle/>
        <a:p>
          <a:endParaRPr lang="en-US"/>
        </a:p>
      </dgm:t>
    </dgm:pt>
    <dgm:pt modelId="{7CF8100E-C482-4D42-9D4E-22F11B2992FB}" type="sibTrans" cxnId="{9AFEF378-2A74-41E8-A74E-9ECF0AC46B65}">
      <dgm:prSet/>
      <dgm:spPr/>
      <dgm:t>
        <a:bodyPr/>
        <a:lstStyle/>
        <a:p>
          <a:endParaRPr lang="en-US"/>
        </a:p>
      </dgm:t>
    </dgm:pt>
    <dgm:pt modelId="{F85C2327-7B9C-4B03-B46E-F03C17E24AB1}">
      <dgm:prSet/>
      <dgm:spPr/>
      <dgm:t>
        <a:bodyPr/>
        <a:lstStyle/>
        <a:p>
          <a:r>
            <a:rPr lang="en-US" dirty="0"/>
            <a:t>Home Location Register (HLR)</a:t>
          </a:r>
        </a:p>
      </dgm:t>
    </dgm:pt>
    <dgm:pt modelId="{E142BDEE-B797-424E-9252-78939F43F98B}" type="parTrans" cxnId="{341337FA-8178-40E4-BD1F-36595096F5D7}">
      <dgm:prSet/>
      <dgm:spPr/>
      <dgm:t>
        <a:bodyPr/>
        <a:lstStyle/>
        <a:p>
          <a:endParaRPr lang="en-US"/>
        </a:p>
      </dgm:t>
    </dgm:pt>
    <dgm:pt modelId="{FF7FE865-C7E4-4677-AF32-DEEDA39B8691}" type="sibTrans" cxnId="{341337FA-8178-40E4-BD1F-36595096F5D7}">
      <dgm:prSet/>
      <dgm:spPr/>
      <dgm:t>
        <a:bodyPr/>
        <a:lstStyle/>
        <a:p>
          <a:endParaRPr lang="en-US"/>
        </a:p>
      </dgm:t>
    </dgm:pt>
    <dgm:pt modelId="{AECB4875-4498-4A82-A312-160143E9416C}">
      <dgm:prSet/>
      <dgm:spPr/>
      <dgm:t>
        <a:bodyPr/>
        <a:lstStyle/>
        <a:p>
          <a:r>
            <a:rPr lang="en-US" dirty="0"/>
            <a:t>Visitor Location Register (VLR)</a:t>
          </a:r>
        </a:p>
      </dgm:t>
    </dgm:pt>
    <dgm:pt modelId="{771D2BA0-D1DA-4AA7-8B0E-7638B4AB8745}" type="parTrans" cxnId="{A82DEE69-59ED-4EB1-814C-9AB111D5ADB7}">
      <dgm:prSet/>
      <dgm:spPr/>
      <dgm:t>
        <a:bodyPr/>
        <a:lstStyle/>
        <a:p>
          <a:endParaRPr lang="en-US"/>
        </a:p>
      </dgm:t>
    </dgm:pt>
    <dgm:pt modelId="{478C8C86-7782-4AFB-9057-BBD94DE482AA}" type="sibTrans" cxnId="{A82DEE69-59ED-4EB1-814C-9AB111D5ADB7}">
      <dgm:prSet/>
      <dgm:spPr/>
      <dgm:t>
        <a:bodyPr/>
        <a:lstStyle/>
        <a:p>
          <a:endParaRPr lang="en-US"/>
        </a:p>
      </dgm:t>
    </dgm:pt>
    <dgm:pt modelId="{EE6C648A-70BA-40A9-82AE-C2ECDA9359EA}">
      <dgm:prSet/>
      <dgm:spPr/>
      <dgm:t>
        <a:bodyPr/>
        <a:lstStyle/>
        <a:p>
          <a:r>
            <a:rPr lang="en-US" dirty="0"/>
            <a:t>Simply a switch</a:t>
          </a:r>
        </a:p>
      </dgm:t>
    </dgm:pt>
    <dgm:pt modelId="{7CFDEFF9-302B-4D05-8540-7DA233C0309C}" type="parTrans" cxnId="{7F9ED187-7935-4A34-90E6-D63389CCD50A}">
      <dgm:prSet/>
      <dgm:spPr/>
      <dgm:t>
        <a:bodyPr/>
        <a:lstStyle/>
        <a:p>
          <a:endParaRPr lang="en-US"/>
        </a:p>
      </dgm:t>
    </dgm:pt>
    <dgm:pt modelId="{DD3D1546-BC8D-4F37-8B7B-5156FEA1B611}" type="sibTrans" cxnId="{7F9ED187-7935-4A34-90E6-D63389CCD50A}">
      <dgm:prSet/>
      <dgm:spPr/>
      <dgm:t>
        <a:bodyPr/>
        <a:lstStyle/>
        <a:p>
          <a:endParaRPr lang="en-US"/>
        </a:p>
      </dgm:t>
    </dgm:pt>
    <dgm:pt modelId="{8B432750-9EBC-4B41-9CFB-0E6D29C1CD1A}">
      <dgm:prSet/>
      <dgm:spPr/>
      <dgm:t>
        <a:bodyPr/>
        <a:lstStyle/>
        <a:p>
          <a:r>
            <a:rPr lang="en-US" dirty="0"/>
            <a:t>Authentication Centre (AUC)</a:t>
          </a:r>
        </a:p>
      </dgm:t>
    </dgm:pt>
    <dgm:pt modelId="{40340159-C61A-4647-BBF5-8CD04A09401B}" type="parTrans" cxnId="{8BD9B420-0E39-4194-90FD-549DF2EE5E19}">
      <dgm:prSet/>
      <dgm:spPr/>
      <dgm:t>
        <a:bodyPr/>
        <a:lstStyle/>
        <a:p>
          <a:endParaRPr lang="en-US"/>
        </a:p>
      </dgm:t>
    </dgm:pt>
    <dgm:pt modelId="{897F03A0-B498-496D-9437-F1848948E8E4}" type="sibTrans" cxnId="{8BD9B420-0E39-4194-90FD-549DF2EE5E19}">
      <dgm:prSet/>
      <dgm:spPr/>
      <dgm:t>
        <a:bodyPr/>
        <a:lstStyle/>
        <a:p>
          <a:endParaRPr lang="en-US"/>
        </a:p>
      </dgm:t>
    </dgm:pt>
    <dgm:pt modelId="{0A2BC796-F70F-42A4-8CFB-9854A3422641}">
      <dgm:prSet/>
      <dgm:spPr/>
      <dgm:t>
        <a:bodyPr/>
        <a:lstStyle/>
        <a:p>
          <a:r>
            <a:rPr lang="en-US" dirty="0"/>
            <a:t>Eq. Identity Register (EIR)</a:t>
          </a:r>
        </a:p>
      </dgm:t>
    </dgm:pt>
    <dgm:pt modelId="{9B0DF035-3AF6-4F73-A5BD-2A5BB9D583AC}" type="parTrans" cxnId="{C8E4EB5C-E26D-4E33-A52A-F2ABB06CF82B}">
      <dgm:prSet/>
      <dgm:spPr/>
      <dgm:t>
        <a:bodyPr/>
        <a:lstStyle/>
        <a:p>
          <a:endParaRPr lang="en-US"/>
        </a:p>
      </dgm:t>
    </dgm:pt>
    <dgm:pt modelId="{85FF2A57-BC7A-4945-9BAA-6AC1CF647C8F}" type="sibTrans" cxnId="{C8E4EB5C-E26D-4E33-A52A-F2ABB06CF82B}">
      <dgm:prSet/>
      <dgm:spPr/>
      <dgm:t>
        <a:bodyPr/>
        <a:lstStyle/>
        <a:p>
          <a:endParaRPr lang="en-US"/>
        </a:p>
      </dgm:t>
    </dgm:pt>
    <dgm:pt modelId="{571A8896-0535-4FC6-AD09-07C463EA9606}">
      <dgm:prSet/>
      <dgm:spPr/>
      <dgm:t>
        <a:bodyPr/>
        <a:lstStyle/>
        <a:p>
          <a:r>
            <a:rPr lang="en-US" dirty="0"/>
            <a:t>Network Management System</a:t>
          </a:r>
        </a:p>
      </dgm:t>
    </dgm:pt>
    <dgm:pt modelId="{00508AB9-4422-4A26-A12D-BFDCB90AFC51}" type="parTrans" cxnId="{A6735FD5-B887-4247-8A2C-3F8B68B38B7E}">
      <dgm:prSet/>
      <dgm:spPr/>
      <dgm:t>
        <a:bodyPr/>
        <a:lstStyle/>
        <a:p>
          <a:endParaRPr lang="en-US"/>
        </a:p>
      </dgm:t>
    </dgm:pt>
    <dgm:pt modelId="{AE33C8C9-0CDD-4628-9AE0-88B6405B4325}" type="sibTrans" cxnId="{A6735FD5-B887-4247-8A2C-3F8B68B38B7E}">
      <dgm:prSet/>
      <dgm:spPr/>
      <dgm:t>
        <a:bodyPr/>
        <a:lstStyle/>
        <a:p>
          <a:endParaRPr lang="en-US"/>
        </a:p>
      </dgm:t>
    </dgm:pt>
    <dgm:pt modelId="{32261215-91BB-464B-9AAB-443CF456FAAB}">
      <dgm:prSet/>
      <dgm:spPr/>
      <dgm:t>
        <a:bodyPr/>
        <a:lstStyle/>
        <a:p>
          <a:r>
            <a:rPr lang="en-US" dirty="0"/>
            <a:t>Ensures the running of the network is smooth</a:t>
          </a:r>
        </a:p>
      </dgm:t>
    </dgm:pt>
    <dgm:pt modelId="{770256D2-62B2-4853-90C4-564334D700F1}" type="parTrans" cxnId="{4AEF8F94-F733-4C37-BD4C-330B8FA857B3}">
      <dgm:prSet/>
      <dgm:spPr/>
      <dgm:t>
        <a:bodyPr/>
        <a:lstStyle/>
        <a:p>
          <a:endParaRPr lang="en-US"/>
        </a:p>
      </dgm:t>
    </dgm:pt>
    <dgm:pt modelId="{F06E9CEB-502D-4730-9F40-09062BC21B60}" type="sibTrans" cxnId="{4AEF8F94-F733-4C37-BD4C-330B8FA857B3}">
      <dgm:prSet/>
      <dgm:spPr/>
      <dgm:t>
        <a:bodyPr/>
        <a:lstStyle/>
        <a:p>
          <a:endParaRPr lang="en-US"/>
        </a:p>
      </dgm:t>
    </dgm:pt>
    <dgm:pt modelId="{A9602C6F-0AA3-4228-805E-D6372E47E3E1}">
      <dgm:prSet/>
      <dgm:spPr/>
      <dgm:t>
        <a:bodyPr/>
        <a:lstStyle/>
        <a:p>
          <a:r>
            <a:rPr lang="en-US" dirty="0"/>
            <a:t>4 main tasks</a:t>
          </a:r>
        </a:p>
      </dgm:t>
    </dgm:pt>
    <dgm:pt modelId="{2A18683E-3028-48A3-9640-F1F253C71FBC}" type="parTrans" cxnId="{8128D07C-822E-444A-A796-BEC4E8021882}">
      <dgm:prSet/>
      <dgm:spPr/>
      <dgm:t>
        <a:bodyPr/>
        <a:lstStyle/>
        <a:p>
          <a:endParaRPr lang="en-US"/>
        </a:p>
      </dgm:t>
    </dgm:pt>
    <dgm:pt modelId="{B764861C-1B5C-4B08-8527-7D0A4F983810}" type="sibTrans" cxnId="{8128D07C-822E-444A-A796-BEC4E8021882}">
      <dgm:prSet/>
      <dgm:spPr/>
      <dgm:t>
        <a:bodyPr/>
        <a:lstStyle/>
        <a:p>
          <a:endParaRPr lang="en-US"/>
        </a:p>
      </dgm:t>
    </dgm:pt>
    <dgm:pt modelId="{276FDAB8-CB65-4900-ADBF-AD900DA19BFE}">
      <dgm:prSet/>
      <dgm:spPr/>
      <dgm:t>
        <a:bodyPr/>
        <a:lstStyle/>
        <a:p>
          <a:r>
            <a:rPr lang="en-US" dirty="0"/>
            <a:t>N/w monitoring</a:t>
          </a:r>
        </a:p>
      </dgm:t>
    </dgm:pt>
    <dgm:pt modelId="{6FEB9AC0-AFDE-493D-830B-C6CA84ECCEFC}" type="parTrans" cxnId="{97036A52-6189-4711-8F84-322DB1B3A89C}">
      <dgm:prSet/>
      <dgm:spPr/>
      <dgm:t>
        <a:bodyPr/>
        <a:lstStyle/>
        <a:p>
          <a:endParaRPr lang="en-US"/>
        </a:p>
      </dgm:t>
    </dgm:pt>
    <dgm:pt modelId="{4BF369C8-BE1A-4974-96F8-B2AF8E97F365}" type="sibTrans" cxnId="{97036A52-6189-4711-8F84-322DB1B3A89C}">
      <dgm:prSet/>
      <dgm:spPr/>
      <dgm:t>
        <a:bodyPr/>
        <a:lstStyle/>
        <a:p>
          <a:endParaRPr lang="en-US"/>
        </a:p>
      </dgm:t>
    </dgm:pt>
    <dgm:pt modelId="{EF64129A-D87A-4BDF-9AC6-D6EF6EFA4D5C}">
      <dgm:prSet/>
      <dgm:spPr/>
      <dgm:t>
        <a:bodyPr/>
        <a:lstStyle/>
        <a:p>
          <a:r>
            <a:rPr lang="en-US" dirty="0"/>
            <a:t>N/w development</a:t>
          </a:r>
        </a:p>
      </dgm:t>
    </dgm:pt>
    <dgm:pt modelId="{FCB3616F-950F-41A1-9413-57066CCA3E22}" type="parTrans" cxnId="{FCA96B8F-E46A-4DDC-93F9-2EA4D066FAAA}">
      <dgm:prSet/>
      <dgm:spPr/>
      <dgm:t>
        <a:bodyPr/>
        <a:lstStyle/>
        <a:p>
          <a:endParaRPr lang="en-US"/>
        </a:p>
      </dgm:t>
    </dgm:pt>
    <dgm:pt modelId="{E8927F8D-D060-490E-84C2-EDA20E089493}" type="sibTrans" cxnId="{FCA96B8F-E46A-4DDC-93F9-2EA4D066FAAA}">
      <dgm:prSet/>
      <dgm:spPr/>
      <dgm:t>
        <a:bodyPr/>
        <a:lstStyle/>
        <a:p>
          <a:endParaRPr lang="en-US"/>
        </a:p>
      </dgm:t>
    </dgm:pt>
    <dgm:pt modelId="{631588BB-0A91-46EF-9CAC-EDFAB9B04256}">
      <dgm:prSet/>
      <dgm:spPr/>
      <dgm:t>
        <a:bodyPr/>
        <a:lstStyle/>
        <a:p>
          <a:r>
            <a:rPr lang="en-US" dirty="0"/>
            <a:t>N/w measurements</a:t>
          </a:r>
        </a:p>
      </dgm:t>
    </dgm:pt>
    <dgm:pt modelId="{7C33FDB2-710C-423F-A2C3-840EC8800917}" type="parTrans" cxnId="{7E3DE013-DF1F-4416-9126-501F650D3A88}">
      <dgm:prSet/>
      <dgm:spPr/>
      <dgm:t>
        <a:bodyPr/>
        <a:lstStyle/>
        <a:p>
          <a:endParaRPr lang="en-US"/>
        </a:p>
      </dgm:t>
    </dgm:pt>
    <dgm:pt modelId="{D4AA4CCD-5E61-427E-903A-3328945AC4A4}" type="sibTrans" cxnId="{7E3DE013-DF1F-4416-9126-501F650D3A88}">
      <dgm:prSet/>
      <dgm:spPr/>
      <dgm:t>
        <a:bodyPr/>
        <a:lstStyle/>
        <a:p>
          <a:endParaRPr lang="en-US"/>
        </a:p>
      </dgm:t>
    </dgm:pt>
    <dgm:pt modelId="{3BCB2B73-CF66-4F3A-AC84-71A7D3D70BF0}">
      <dgm:prSet/>
      <dgm:spPr/>
      <dgm:t>
        <a:bodyPr/>
        <a:lstStyle/>
        <a:p>
          <a:r>
            <a:rPr lang="en-US" dirty="0"/>
            <a:t>Fault management</a:t>
          </a:r>
        </a:p>
      </dgm:t>
    </dgm:pt>
    <dgm:pt modelId="{BDF2075C-C035-47A4-89F1-EB3115B7A76B}" type="parTrans" cxnId="{698651C6-868B-41B4-9F04-8BAD81C330E3}">
      <dgm:prSet/>
      <dgm:spPr/>
      <dgm:t>
        <a:bodyPr/>
        <a:lstStyle/>
        <a:p>
          <a:endParaRPr lang="en-US"/>
        </a:p>
      </dgm:t>
    </dgm:pt>
    <dgm:pt modelId="{447CAAAC-94AC-4CE7-88FD-EBCAEFFB7031}" type="sibTrans" cxnId="{698651C6-868B-41B4-9F04-8BAD81C330E3}">
      <dgm:prSet/>
      <dgm:spPr/>
      <dgm:t>
        <a:bodyPr/>
        <a:lstStyle/>
        <a:p>
          <a:endParaRPr lang="en-US"/>
        </a:p>
      </dgm:t>
    </dgm:pt>
    <dgm:pt modelId="{3BA4E8E2-3C99-4893-A00D-A02FA27B2BB7}" type="pres">
      <dgm:prSet presAssocID="{A3B7E18B-FB79-4EBF-99BB-016A1F268A4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E30717-DC9A-4019-9C97-01B51E622ECC}" type="pres">
      <dgm:prSet presAssocID="{34F26BC8-567F-4F83-BC81-0A641A4CC946}" presName="root1" presStyleCnt="0"/>
      <dgm:spPr/>
    </dgm:pt>
    <dgm:pt modelId="{8EF65549-F205-4E7C-A140-B6EBEE4092F8}" type="pres">
      <dgm:prSet presAssocID="{34F26BC8-567F-4F83-BC81-0A641A4CC946}" presName="LevelOneTextNode" presStyleLbl="node0" presStyleIdx="0" presStyleCnt="1">
        <dgm:presLayoutVars>
          <dgm:chPref val="3"/>
        </dgm:presLayoutVars>
      </dgm:prSet>
      <dgm:spPr/>
    </dgm:pt>
    <dgm:pt modelId="{C6F91ECB-0FBB-482C-925A-84776BE4B18F}" type="pres">
      <dgm:prSet presAssocID="{34F26BC8-567F-4F83-BC81-0A641A4CC946}" presName="level2hierChild" presStyleCnt="0"/>
      <dgm:spPr/>
    </dgm:pt>
    <dgm:pt modelId="{54E1CBAF-5C36-41F7-AAC8-D5B73B6DBC00}" type="pres">
      <dgm:prSet presAssocID="{F76A5DF5-4111-4677-979F-787288F28323}" presName="conn2-1" presStyleLbl="parChTrans1D2" presStyleIdx="0" presStyleCnt="3"/>
      <dgm:spPr/>
    </dgm:pt>
    <dgm:pt modelId="{1A8F8A72-23F9-4E47-A7B8-0551CAA6B2D7}" type="pres">
      <dgm:prSet presAssocID="{F76A5DF5-4111-4677-979F-787288F28323}" presName="connTx" presStyleLbl="parChTrans1D2" presStyleIdx="0" presStyleCnt="3"/>
      <dgm:spPr/>
    </dgm:pt>
    <dgm:pt modelId="{0E8A1337-8598-4FDC-AE35-BB076FFC63F9}" type="pres">
      <dgm:prSet presAssocID="{2ABC9D14-66EF-4B47-B7C4-070D29D6BA7C}" presName="root2" presStyleCnt="0"/>
      <dgm:spPr/>
    </dgm:pt>
    <dgm:pt modelId="{C83742D4-736A-4BC2-A2D2-08B2EB19BA35}" type="pres">
      <dgm:prSet presAssocID="{2ABC9D14-66EF-4B47-B7C4-070D29D6BA7C}" presName="LevelTwoTextNode" presStyleLbl="node2" presStyleIdx="0" presStyleCnt="3">
        <dgm:presLayoutVars>
          <dgm:chPref val="3"/>
        </dgm:presLayoutVars>
      </dgm:prSet>
      <dgm:spPr/>
    </dgm:pt>
    <dgm:pt modelId="{0FCEEEC2-74C3-444E-8460-C2901286BF71}" type="pres">
      <dgm:prSet presAssocID="{2ABC9D14-66EF-4B47-B7C4-070D29D6BA7C}" presName="level3hierChild" presStyleCnt="0"/>
      <dgm:spPr/>
    </dgm:pt>
    <dgm:pt modelId="{60189D9A-F5BB-4062-A74C-CE2E24BA7F8F}" type="pres">
      <dgm:prSet presAssocID="{BAEDFE25-49AC-463B-AEB0-F00E7046FD5E}" presName="conn2-1" presStyleLbl="parChTrans1D3" presStyleIdx="0" presStyleCnt="5"/>
      <dgm:spPr/>
    </dgm:pt>
    <dgm:pt modelId="{4A31DFDD-6914-439B-B2F3-55666CE04257}" type="pres">
      <dgm:prSet presAssocID="{BAEDFE25-49AC-463B-AEB0-F00E7046FD5E}" presName="connTx" presStyleLbl="parChTrans1D3" presStyleIdx="0" presStyleCnt="5"/>
      <dgm:spPr/>
    </dgm:pt>
    <dgm:pt modelId="{715B7C66-B077-4EEE-8860-372FCD22C81E}" type="pres">
      <dgm:prSet presAssocID="{D9ACC44C-1712-4168-8853-C6758994C3E8}" presName="root2" presStyleCnt="0"/>
      <dgm:spPr/>
    </dgm:pt>
    <dgm:pt modelId="{2611FFB5-C63C-4670-AA4D-AB6AB41FE928}" type="pres">
      <dgm:prSet presAssocID="{D9ACC44C-1712-4168-8853-C6758994C3E8}" presName="LevelTwoTextNode" presStyleLbl="node3" presStyleIdx="0" presStyleCnt="5">
        <dgm:presLayoutVars>
          <dgm:chPref val="3"/>
        </dgm:presLayoutVars>
      </dgm:prSet>
      <dgm:spPr/>
    </dgm:pt>
    <dgm:pt modelId="{9DBFF569-63F7-4D29-8635-4BAF77B05DBB}" type="pres">
      <dgm:prSet presAssocID="{D9ACC44C-1712-4168-8853-C6758994C3E8}" presName="level3hierChild" presStyleCnt="0"/>
      <dgm:spPr/>
    </dgm:pt>
    <dgm:pt modelId="{52252930-EABB-4D81-8BAF-639844B5CDF1}" type="pres">
      <dgm:prSet presAssocID="{21329CB0-886B-4E36-B91B-E010DF656561}" presName="conn2-1" presStyleLbl="parChTrans1D4" presStyleIdx="0" presStyleCnt="18"/>
      <dgm:spPr/>
    </dgm:pt>
    <dgm:pt modelId="{1DFB50D7-7F86-4C24-A536-8359AAC0FE2D}" type="pres">
      <dgm:prSet presAssocID="{21329CB0-886B-4E36-B91B-E010DF656561}" presName="connTx" presStyleLbl="parChTrans1D4" presStyleIdx="0" presStyleCnt="18"/>
      <dgm:spPr/>
    </dgm:pt>
    <dgm:pt modelId="{26A7D30F-8B51-469A-B781-E6DB26196A98}" type="pres">
      <dgm:prSet presAssocID="{2DF49681-694D-49F1-B571-A7590C88AE3D}" presName="root2" presStyleCnt="0"/>
      <dgm:spPr/>
    </dgm:pt>
    <dgm:pt modelId="{559E4B73-6925-4568-BA1E-F25B4A48B522}" type="pres">
      <dgm:prSet presAssocID="{2DF49681-694D-49F1-B571-A7590C88AE3D}" presName="LevelTwoTextNode" presStyleLbl="node4" presStyleIdx="0" presStyleCnt="18">
        <dgm:presLayoutVars>
          <dgm:chPref val="3"/>
        </dgm:presLayoutVars>
      </dgm:prSet>
      <dgm:spPr/>
    </dgm:pt>
    <dgm:pt modelId="{BBDF07E3-377F-40FC-AED5-8724828DE323}" type="pres">
      <dgm:prSet presAssocID="{2DF49681-694D-49F1-B571-A7590C88AE3D}" presName="level3hierChild" presStyleCnt="0"/>
      <dgm:spPr/>
    </dgm:pt>
    <dgm:pt modelId="{B7535538-4737-4F93-A26E-D39C9D980A9C}" type="pres">
      <dgm:prSet presAssocID="{A0CA4079-F391-4308-8947-DD2719AC3F5A}" presName="conn2-1" presStyleLbl="parChTrans1D4" presStyleIdx="1" presStyleCnt="18"/>
      <dgm:spPr/>
    </dgm:pt>
    <dgm:pt modelId="{FAC995F2-975D-4286-9B5E-F1D389C68061}" type="pres">
      <dgm:prSet presAssocID="{A0CA4079-F391-4308-8947-DD2719AC3F5A}" presName="connTx" presStyleLbl="parChTrans1D4" presStyleIdx="1" presStyleCnt="18"/>
      <dgm:spPr/>
    </dgm:pt>
    <dgm:pt modelId="{03ACFA64-946C-4C02-9EB9-F973C9D75BDC}" type="pres">
      <dgm:prSet presAssocID="{3AC2E7B9-47C0-457C-89ED-D08CC9EF326F}" presName="root2" presStyleCnt="0"/>
      <dgm:spPr/>
    </dgm:pt>
    <dgm:pt modelId="{64B2156E-E50D-47CA-B68B-1102B81ABC73}" type="pres">
      <dgm:prSet presAssocID="{3AC2E7B9-47C0-457C-89ED-D08CC9EF326F}" presName="LevelTwoTextNode" presStyleLbl="node4" presStyleIdx="1" presStyleCnt="18">
        <dgm:presLayoutVars>
          <dgm:chPref val="3"/>
        </dgm:presLayoutVars>
      </dgm:prSet>
      <dgm:spPr/>
    </dgm:pt>
    <dgm:pt modelId="{E0C2525D-BBCA-4ADD-8E0A-037974F9A813}" type="pres">
      <dgm:prSet presAssocID="{3AC2E7B9-47C0-457C-89ED-D08CC9EF326F}" presName="level3hierChild" presStyleCnt="0"/>
      <dgm:spPr/>
    </dgm:pt>
    <dgm:pt modelId="{27182756-511B-41FE-A866-23CC72F29E63}" type="pres">
      <dgm:prSet presAssocID="{CB3B7B57-73E4-42A3-96C7-F5C032B2A7DA}" presName="conn2-1" presStyleLbl="parChTrans1D3" presStyleIdx="1" presStyleCnt="5"/>
      <dgm:spPr/>
    </dgm:pt>
    <dgm:pt modelId="{DEE0175C-EB50-447C-89E6-9FF691D53742}" type="pres">
      <dgm:prSet presAssocID="{CB3B7B57-73E4-42A3-96C7-F5C032B2A7DA}" presName="connTx" presStyleLbl="parChTrans1D3" presStyleIdx="1" presStyleCnt="5"/>
      <dgm:spPr/>
    </dgm:pt>
    <dgm:pt modelId="{331BEF93-C142-4051-B8CF-36917E5FA9C3}" type="pres">
      <dgm:prSet presAssocID="{12D38EB0-4C4B-4DE8-9388-8535946686DA}" presName="root2" presStyleCnt="0"/>
      <dgm:spPr/>
    </dgm:pt>
    <dgm:pt modelId="{F2C40EE4-B5F1-42F9-AD36-48FFDA3C7F12}" type="pres">
      <dgm:prSet presAssocID="{12D38EB0-4C4B-4DE8-9388-8535946686DA}" presName="LevelTwoTextNode" presStyleLbl="node3" presStyleIdx="1" presStyleCnt="5" custLinFactNeighborX="1318">
        <dgm:presLayoutVars>
          <dgm:chPref val="3"/>
        </dgm:presLayoutVars>
      </dgm:prSet>
      <dgm:spPr/>
    </dgm:pt>
    <dgm:pt modelId="{BF6B8AAE-14E4-4F8F-940E-3F54714F46C2}" type="pres">
      <dgm:prSet presAssocID="{12D38EB0-4C4B-4DE8-9388-8535946686DA}" presName="level3hierChild" presStyleCnt="0"/>
      <dgm:spPr/>
    </dgm:pt>
    <dgm:pt modelId="{4D89AC42-C9F4-4A0B-89C5-A1A79D3BF40D}" type="pres">
      <dgm:prSet presAssocID="{451C5564-5FA2-4A5A-96DC-CE0DF8D9FB6D}" presName="conn2-1" presStyleLbl="parChTrans1D4" presStyleIdx="2" presStyleCnt="18"/>
      <dgm:spPr/>
    </dgm:pt>
    <dgm:pt modelId="{40BB2542-238F-4A57-BFD8-AA2F42864F6E}" type="pres">
      <dgm:prSet presAssocID="{451C5564-5FA2-4A5A-96DC-CE0DF8D9FB6D}" presName="connTx" presStyleLbl="parChTrans1D4" presStyleIdx="2" presStyleCnt="18"/>
      <dgm:spPr/>
    </dgm:pt>
    <dgm:pt modelId="{9C94BF67-7112-4F81-BCE9-91850CE6FC30}" type="pres">
      <dgm:prSet presAssocID="{46F16C23-83B8-416A-BFA8-FFB8EF278BC5}" presName="root2" presStyleCnt="0"/>
      <dgm:spPr/>
    </dgm:pt>
    <dgm:pt modelId="{958BDD76-9CE5-4809-8353-58885B969B70}" type="pres">
      <dgm:prSet presAssocID="{46F16C23-83B8-416A-BFA8-FFB8EF278BC5}" presName="LevelTwoTextNode" presStyleLbl="node4" presStyleIdx="2" presStyleCnt="18">
        <dgm:presLayoutVars>
          <dgm:chPref val="3"/>
        </dgm:presLayoutVars>
      </dgm:prSet>
      <dgm:spPr/>
    </dgm:pt>
    <dgm:pt modelId="{AED32208-BE2F-4103-A3FE-81600EF55A13}" type="pres">
      <dgm:prSet presAssocID="{46F16C23-83B8-416A-BFA8-FFB8EF278BC5}" presName="level3hierChild" presStyleCnt="0"/>
      <dgm:spPr/>
    </dgm:pt>
    <dgm:pt modelId="{46C8A8C4-6C98-44DF-93EF-CD70115B157A}" type="pres">
      <dgm:prSet presAssocID="{BC0BA08A-514E-43E4-BEAB-51DD59EEDC75}" presName="conn2-1" presStyleLbl="parChTrans1D4" presStyleIdx="3" presStyleCnt="18"/>
      <dgm:spPr/>
    </dgm:pt>
    <dgm:pt modelId="{54053AE5-6D07-487A-9C00-C7DA4E2293B0}" type="pres">
      <dgm:prSet presAssocID="{BC0BA08A-514E-43E4-BEAB-51DD59EEDC75}" presName="connTx" presStyleLbl="parChTrans1D4" presStyleIdx="3" presStyleCnt="18"/>
      <dgm:spPr/>
    </dgm:pt>
    <dgm:pt modelId="{FA5575D3-DD13-4B91-903F-B713BA54B991}" type="pres">
      <dgm:prSet presAssocID="{EDD86748-C17E-48C4-8EE6-94DD67450719}" presName="root2" presStyleCnt="0"/>
      <dgm:spPr/>
    </dgm:pt>
    <dgm:pt modelId="{AA1DF5A2-8677-41A7-9D08-D213F9F17B3A}" type="pres">
      <dgm:prSet presAssocID="{EDD86748-C17E-48C4-8EE6-94DD67450719}" presName="LevelTwoTextNode" presStyleLbl="node4" presStyleIdx="3" presStyleCnt="18">
        <dgm:presLayoutVars>
          <dgm:chPref val="3"/>
        </dgm:presLayoutVars>
      </dgm:prSet>
      <dgm:spPr/>
    </dgm:pt>
    <dgm:pt modelId="{B1C71830-B3EB-4DAD-A0BA-55577104447D}" type="pres">
      <dgm:prSet presAssocID="{EDD86748-C17E-48C4-8EE6-94DD67450719}" presName="level3hierChild" presStyleCnt="0"/>
      <dgm:spPr/>
    </dgm:pt>
    <dgm:pt modelId="{4BB1A3CF-8DF0-4834-B94E-25B5DCF801D1}" type="pres">
      <dgm:prSet presAssocID="{AC76930B-0BD1-4273-BC28-47C87404E404}" presName="conn2-1" presStyleLbl="parChTrans1D4" presStyleIdx="4" presStyleCnt="18"/>
      <dgm:spPr/>
    </dgm:pt>
    <dgm:pt modelId="{8800A816-81F9-464E-8950-953E8D84C5AD}" type="pres">
      <dgm:prSet presAssocID="{AC76930B-0BD1-4273-BC28-47C87404E404}" presName="connTx" presStyleLbl="parChTrans1D4" presStyleIdx="4" presStyleCnt="18"/>
      <dgm:spPr/>
    </dgm:pt>
    <dgm:pt modelId="{5E46BC21-9987-40D5-9F6A-922ECFBF4563}" type="pres">
      <dgm:prSet presAssocID="{C5FAF83A-A92A-4A43-BD22-DA02531DF0E9}" presName="root2" presStyleCnt="0"/>
      <dgm:spPr/>
    </dgm:pt>
    <dgm:pt modelId="{3EE23279-4709-4C64-8018-E693CAFA01EA}" type="pres">
      <dgm:prSet presAssocID="{C5FAF83A-A92A-4A43-BD22-DA02531DF0E9}" presName="LevelTwoTextNode" presStyleLbl="node4" presStyleIdx="4" presStyleCnt="18">
        <dgm:presLayoutVars>
          <dgm:chPref val="3"/>
        </dgm:presLayoutVars>
      </dgm:prSet>
      <dgm:spPr/>
    </dgm:pt>
    <dgm:pt modelId="{25E04422-801F-4300-B14E-63C67BD021DF}" type="pres">
      <dgm:prSet presAssocID="{C5FAF83A-A92A-4A43-BD22-DA02531DF0E9}" presName="level3hierChild" presStyleCnt="0"/>
      <dgm:spPr/>
    </dgm:pt>
    <dgm:pt modelId="{36C66CBE-42D4-4F0E-A691-15AE7A4FA739}" type="pres">
      <dgm:prSet presAssocID="{4E7A581A-8994-4C70-B60D-2CDC2E1ED4DF}" presName="conn2-1" presStyleLbl="parChTrans1D4" presStyleIdx="5" presStyleCnt="18"/>
      <dgm:spPr/>
    </dgm:pt>
    <dgm:pt modelId="{D43471D5-F515-4C76-BE55-F52826A15361}" type="pres">
      <dgm:prSet presAssocID="{4E7A581A-8994-4C70-B60D-2CDC2E1ED4DF}" presName="connTx" presStyleLbl="parChTrans1D4" presStyleIdx="5" presStyleCnt="18"/>
      <dgm:spPr/>
    </dgm:pt>
    <dgm:pt modelId="{E67190B8-818A-448E-ADEC-A69C5E209B08}" type="pres">
      <dgm:prSet presAssocID="{DF9CA575-FE9B-48E8-9380-64D5775315AE}" presName="root2" presStyleCnt="0"/>
      <dgm:spPr/>
    </dgm:pt>
    <dgm:pt modelId="{13CF5F03-54E2-4094-A206-C2DB6F56D537}" type="pres">
      <dgm:prSet presAssocID="{DF9CA575-FE9B-48E8-9380-64D5775315AE}" presName="LevelTwoTextNode" presStyleLbl="node4" presStyleIdx="5" presStyleCnt="18">
        <dgm:presLayoutVars>
          <dgm:chPref val="3"/>
        </dgm:presLayoutVars>
      </dgm:prSet>
      <dgm:spPr/>
    </dgm:pt>
    <dgm:pt modelId="{96EB94C8-2BBC-4389-9928-4B20BA9D45E0}" type="pres">
      <dgm:prSet presAssocID="{DF9CA575-FE9B-48E8-9380-64D5775315AE}" presName="level3hierChild" presStyleCnt="0"/>
      <dgm:spPr/>
    </dgm:pt>
    <dgm:pt modelId="{63A1D895-0EA3-4C75-BC11-0AB3ED0CE5B3}" type="pres">
      <dgm:prSet presAssocID="{8E6969C9-BC82-4BA1-AC97-1E53262DB5FD}" presName="conn2-1" presStyleLbl="parChTrans1D3" presStyleIdx="2" presStyleCnt="5"/>
      <dgm:spPr/>
    </dgm:pt>
    <dgm:pt modelId="{478F87A7-A4B2-4151-AF44-8B948D497FF3}" type="pres">
      <dgm:prSet presAssocID="{8E6969C9-BC82-4BA1-AC97-1E53262DB5FD}" presName="connTx" presStyleLbl="parChTrans1D3" presStyleIdx="2" presStyleCnt="5"/>
      <dgm:spPr/>
    </dgm:pt>
    <dgm:pt modelId="{210BDEF3-F30F-4D70-BD82-A86E2FE18255}" type="pres">
      <dgm:prSet presAssocID="{DBBA947A-8EED-437C-8BFB-FC50B0EFE8C3}" presName="root2" presStyleCnt="0"/>
      <dgm:spPr/>
    </dgm:pt>
    <dgm:pt modelId="{512FB39B-CBE5-4C04-A931-2D577BDCFBD5}" type="pres">
      <dgm:prSet presAssocID="{DBBA947A-8EED-437C-8BFB-FC50B0EFE8C3}" presName="LevelTwoTextNode" presStyleLbl="node3" presStyleIdx="2" presStyleCnt="5">
        <dgm:presLayoutVars>
          <dgm:chPref val="3"/>
        </dgm:presLayoutVars>
      </dgm:prSet>
      <dgm:spPr/>
    </dgm:pt>
    <dgm:pt modelId="{B06CD31E-A995-43FE-889D-F70874C13012}" type="pres">
      <dgm:prSet presAssocID="{DBBA947A-8EED-437C-8BFB-FC50B0EFE8C3}" presName="level3hierChild" presStyleCnt="0"/>
      <dgm:spPr/>
    </dgm:pt>
    <dgm:pt modelId="{BE753C6E-A0A3-4B02-AE0D-DCF2D6B30C32}" type="pres">
      <dgm:prSet presAssocID="{30C03B4D-9C44-43D1-A0C0-72467027D1CA}" presName="conn2-1" presStyleLbl="parChTrans1D4" presStyleIdx="6" presStyleCnt="18"/>
      <dgm:spPr/>
    </dgm:pt>
    <dgm:pt modelId="{77E59C30-4E7D-4713-8856-FE2CBF28497C}" type="pres">
      <dgm:prSet presAssocID="{30C03B4D-9C44-43D1-A0C0-72467027D1CA}" presName="connTx" presStyleLbl="parChTrans1D4" presStyleIdx="6" presStyleCnt="18"/>
      <dgm:spPr/>
    </dgm:pt>
    <dgm:pt modelId="{F0E9998C-AB92-49D3-BC2B-72884F71EFB7}" type="pres">
      <dgm:prSet presAssocID="{D275DB9B-2F3F-48FE-8591-894C08225B5E}" presName="root2" presStyleCnt="0"/>
      <dgm:spPr/>
    </dgm:pt>
    <dgm:pt modelId="{5B871A3C-98A3-45B9-B5B7-22AC83E9917A}" type="pres">
      <dgm:prSet presAssocID="{D275DB9B-2F3F-48FE-8591-894C08225B5E}" presName="LevelTwoTextNode" presStyleLbl="node4" presStyleIdx="6" presStyleCnt="18">
        <dgm:presLayoutVars>
          <dgm:chPref val="3"/>
        </dgm:presLayoutVars>
      </dgm:prSet>
      <dgm:spPr/>
    </dgm:pt>
    <dgm:pt modelId="{1FF294B4-27AF-481A-BBD9-274640692754}" type="pres">
      <dgm:prSet presAssocID="{D275DB9B-2F3F-48FE-8591-894C08225B5E}" presName="level3hierChild" presStyleCnt="0"/>
      <dgm:spPr/>
    </dgm:pt>
    <dgm:pt modelId="{1123E66A-E365-4DAF-95F9-40955BE6F4A7}" type="pres">
      <dgm:prSet presAssocID="{0E114741-2F13-4D08-88A3-723F68DAC6D8}" presName="conn2-1" presStyleLbl="parChTrans1D2" presStyleIdx="1" presStyleCnt="3"/>
      <dgm:spPr/>
    </dgm:pt>
    <dgm:pt modelId="{FF539DCD-C6D5-433C-B170-29B48CC3B7DF}" type="pres">
      <dgm:prSet presAssocID="{0E114741-2F13-4D08-88A3-723F68DAC6D8}" presName="connTx" presStyleLbl="parChTrans1D2" presStyleIdx="1" presStyleCnt="3"/>
      <dgm:spPr/>
    </dgm:pt>
    <dgm:pt modelId="{8EFF5FD2-0FA8-4581-BC15-EB30BE1212A9}" type="pres">
      <dgm:prSet presAssocID="{4C4F27B5-8151-41A4-A796-1EE450F8B481}" presName="root2" presStyleCnt="0"/>
      <dgm:spPr/>
    </dgm:pt>
    <dgm:pt modelId="{743456F7-99BC-48F4-9424-620B17A329B4}" type="pres">
      <dgm:prSet presAssocID="{4C4F27B5-8151-41A4-A796-1EE450F8B481}" presName="LevelTwoTextNode" presStyleLbl="node2" presStyleIdx="1" presStyleCnt="3">
        <dgm:presLayoutVars>
          <dgm:chPref val="3"/>
        </dgm:presLayoutVars>
      </dgm:prSet>
      <dgm:spPr/>
    </dgm:pt>
    <dgm:pt modelId="{8AD09994-21D5-40BB-818A-BEA1B47BFF57}" type="pres">
      <dgm:prSet presAssocID="{4C4F27B5-8151-41A4-A796-1EE450F8B481}" presName="level3hierChild" presStyleCnt="0"/>
      <dgm:spPr/>
    </dgm:pt>
    <dgm:pt modelId="{E9472E6B-F22D-4453-A624-5F423E21D7F9}" type="pres">
      <dgm:prSet presAssocID="{5A84E6FB-0C6E-4627-8EB9-4DA1625F49AE}" presName="conn2-1" presStyleLbl="parChTrans1D3" presStyleIdx="3" presStyleCnt="5"/>
      <dgm:spPr/>
    </dgm:pt>
    <dgm:pt modelId="{1F4BDD5D-A268-45CC-943C-CE7D61DC332E}" type="pres">
      <dgm:prSet presAssocID="{5A84E6FB-0C6E-4627-8EB9-4DA1625F49AE}" presName="connTx" presStyleLbl="parChTrans1D3" presStyleIdx="3" presStyleCnt="5"/>
      <dgm:spPr/>
    </dgm:pt>
    <dgm:pt modelId="{93CE334E-B3F5-4B06-9DCB-5484DF670F96}" type="pres">
      <dgm:prSet presAssocID="{561DCC3C-2749-4581-BE76-DD06150CE3EB}" presName="root2" presStyleCnt="0"/>
      <dgm:spPr/>
    </dgm:pt>
    <dgm:pt modelId="{373AF5E4-115A-4191-922D-7FD12B40F89D}" type="pres">
      <dgm:prSet presAssocID="{561DCC3C-2749-4581-BE76-DD06150CE3EB}" presName="LevelTwoTextNode" presStyleLbl="node3" presStyleIdx="3" presStyleCnt="5" custLinFactNeighborX="-5516" custLinFactNeighborY="0">
        <dgm:presLayoutVars>
          <dgm:chPref val="3"/>
        </dgm:presLayoutVars>
      </dgm:prSet>
      <dgm:spPr/>
    </dgm:pt>
    <dgm:pt modelId="{9E65D710-3001-4372-8F98-0DE0284A59A1}" type="pres">
      <dgm:prSet presAssocID="{561DCC3C-2749-4581-BE76-DD06150CE3EB}" presName="level3hierChild" presStyleCnt="0"/>
      <dgm:spPr/>
    </dgm:pt>
    <dgm:pt modelId="{B98D26F5-FF87-4B82-950A-7DF3A6371206}" type="pres">
      <dgm:prSet presAssocID="{6C17D235-79D7-4D9A-BA7C-002F6BB14D22}" presName="conn2-1" presStyleLbl="parChTrans1D4" presStyleIdx="7" presStyleCnt="18"/>
      <dgm:spPr/>
    </dgm:pt>
    <dgm:pt modelId="{6F879376-4C04-4138-A797-538BC99F3295}" type="pres">
      <dgm:prSet presAssocID="{6C17D235-79D7-4D9A-BA7C-002F6BB14D22}" presName="connTx" presStyleLbl="parChTrans1D4" presStyleIdx="7" presStyleCnt="18"/>
      <dgm:spPr/>
    </dgm:pt>
    <dgm:pt modelId="{5BC1852F-CBF3-47A7-97FB-36CE6CAD3B2F}" type="pres">
      <dgm:prSet presAssocID="{03B7A745-04E1-4436-9102-159547FA9FA7}" presName="root2" presStyleCnt="0"/>
      <dgm:spPr/>
    </dgm:pt>
    <dgm:pt modelId="{324AEF9F-8A05-49D6-8016-C427A973AFB6}" type="pres">
      <dgm:prSet presAssocID="{03B7A745-04E1-4436-9102-159547FA9FA7}" presName="LevelTwoTextNode" presStyleLbl="node4" presStyleIdx="7" presStyleCnt="18">
        <dgm:presLayoutVars>
          <dgm:chPref val="3"/>
        </dgm:presLayoutVars>
      </dgm:prSet>
      <dgm:spPr/>
    </dgm:pt>
    <dgm:pt modelId="{DC2A6044-4938-488A-B9F5-15C2557A9B34}" type="pres">
      <dgm:prSet presAssocID="{03B7A745-04E1-4436-9102-159547FA9FA7}" presName="level3hierChild" presStyleCnt="0"/>
      <dgm:spPr/>
    </dgm:pt>
    <dgm:pt modelId="{73B0C4A3-042A-4452-8EFF-A4A886B79B0A}" type="pres">
      <dgm:prSet presAssocID="{7CFDEFF9-302B-4D05-8540-7DA233C0309C}" presName="conn2-1" presStyleLbl="parChTrans1D4" presStyleIdx="8" presStyleCnt="18"/>
      <dgm:spPr/>
    </dgm:pt>
    <dgm:pt modelId="{0800EE6D-F309-40E0-A96B-3AD4E45B26B2}" type="pres">
      <dgm:prSet presAssocID="{7CFDEFF9-302B-4D05-8540-7DA233C0309C}" presName="connTx" presStyleLbl="parChTrans1D4" presStyleIdx="8" presStyleCnt="18"/>
      <dgm:spPr/>
    </dgm:pt>
    <dgm:pt modelId="{C7D5D59A-5E34-4799-9ACA-8F10D53648CB}" type="pres">
      <dgm:prSet presAssocID="{EE6C648A-70BA-40A9-82AE-C2ECDA9359EA}" presName="root2" presStyleCnt="0"/>
      <dgm:spPr/>
    </dgm:pt>
    <dgm:pt modelId="{6A0514BC-B82A-4239-9FCD-45EC56A078D4}" type="pres">
      <dgm:prSet presAssocID="{EE6C648A-70BA-40A9-82AE-C2ECDA9359EA}" presName="LevelTwoTextNode" presStyleLbl="node4" presStyleIdx="8" presStyleCnt="18">
        <dgm:presLayoutVars>
          <dgm:chPref val="3"/>
        </dgm:presLayoutVars>
      </dgm:prSet>
      <dgm:spPr/>
    </dgm:pt>
    <dgm:pt modelId="{BA96D08D-C95C-4A7E-A9B2-32C028054BAC}" type="pres">
      <dgm:prSet presAssocID="{EE6C648A-70BA-40A9-82AE-C2ECDA9359EA}" presName="level3hierChild" presStyleCnt="0"/>
      <dgm:spPr/>
    </dgm:pt>
    <dgm:pt modelId="{687A7A65-87F2-4E31-A3C1-9A629E0735B2}" type="pres">
      <dgm:prSet presAssocID="{E142BDEE-B797-424E-9252-78939F43F98B}" presName="conn2-1" presStyleLbl="parChTrans1D4" presStyleIdx="9" presStyleCnt="18"/>
      <dgm:spPr/>
    </dgm:pt>
    <dgm:pt modelId="{2E46E65A-FF1D-40B8-A213-1B1CD66C8B38}" type="pres">
      <dgm:prSet presAssocID="{E142BDEE-B797-424E-9252-78939F43F98B}" presName="connTx" presStyleLbl="parChTrans1D4" presStyleIdx="9" presStyleCnt="18"/>
      <dgm:spPr/>
    </dgm:pt>
    <dgm:pt modelId="{8C2C450F-667D-4947-80FA-538D99258FBC}" type="pres">
      <dgm:prSet presAssocID="{F85C2327-7B9C-4B03-B46E-F03C17E24AB1}" presName="root2" presStyleCnt="0"/>
      <dgm:spPr/>
    </dgm:pt>
    <dgm:pt modelId="{06F84918-CC77-4E38-BB15-D7C551FD46F4}" type="pres">
      <dgm:prSet presAssocID="{F85C2327-7B9C-4B03-B46E-F03C17E24AB1}" presName="LevelTwoTextNode" presStyleLbl="node4" presStyleIdx="9" presStyleCnt="18">
        <dgm:presLayoutVars>
          <dgm:chPref val="3"/>
        </dgm:presLayoutVars>
      </dgm:prSet>
      <dgm:spPr/>
    </dgm:pt>
    <dgm:pt modelId="{5E9CF025-ED18-4E89-B3BF-96B8DBA9FB30}" type="pres">
      <dgm:prSet presAssocID="{F85C2327-7B9C-4B03-B46E-F03C17E24AB1}" presName="level3hierChild" presStyleCnt="0"/>
      <dgm:spPr/>
    </dgm:pt>
    <dgm:pt modelId="{93945AD5-E805-4641-A94A-0C270FFCC411}" type="pres">
      <dgm:prSet presAssocID="{771D2BA0-D1DA-4AA7-8B0E-7638B4AB8745}" presName="conn2-1" presStyleLbl="parChTrans1D4" presStyleIdx="10" presStyleCnt="18"/>
      <dgm:spPr/>
    </dgm:pt>
    <dgm:pt modelId="{CE4BF0C3-025A-499B-9F65-4AB955A0873A}" type="pres">
      <dgm:prSet presAssocID="{771D2BA0-D1DA-4AA7-8B0E-7638B4AB8745}" presName="connTx" presStyleLbl="parChTrans1D4" presStyleIdx="10" presStyleCnt="18"/>
      <dgm:spPr/>
    </dgm:pt>
    <dgm:pt modelId="{3C9978BF-4E8E-4FD0-8B2C-025147A97AB7}" type="pres">
      <dgm:prSet presAssocID="{AECB4875-4498-4A82-A312-160143E9416C}" presName="root2" presStyleCnt="0"/>
      <dgm:spPr/>
    </dgm:pt>
    <dgm:pt modelId="{9366B00C-26B3-4C0B-B11D-ECF3F4128862}" type="pres">
      <dgm:prSet presAssocID="{AECB4875-4498-4A82-A312-160143E9416C}" presName="LevelTwoTextNode" presStyleLbl="node4" presStyleIdx="10" presStyleCnt="18">
        <dgm:presLayoutVars>
          <dgm:chPref val="3"/>
        </dgm:presLayoutVars>
      </dgm:prSet>
      <dgm:spPr/>
    </dgm:pt>
    <dgm:pt modelId="{7C714B13-C4CC-4684-80A4-FB17A36FB400}" type="pres">
      <dgm:prSet presAssocID="{AECB4875-4498-4A82-A312-160143E9416C}" presName="level3hierChild" presStyleCnt="0"/>
      <dgm:spPr/>
    </dgm:pt>
    <dgm:pt modelId="{5F027A1D-24AE-44E9-841F-814BA66853C1}" type="pres">
      <dgm:prSet presAssocID="{40340159-C61A-4647-BBF5-8CD04A09401B}" presName="conn2-1" presStyleLbl="parChTrans1D4" presStyleIdx="11" presStyleCnt="18"/>
      <dgm:spPr/>
    </dgm:pt>
    <dgm:pt modelId="{F4E5945E-916C-4C4E-9B84-E07364505077}" type="pres">
      <dgm:prSet presAssocID="{40340159-C61A-4647-BBF5-8CD04A09401B}" presName="connTx" presStyleLbl="parChTrans1D4" presStyleIdx="11" presStyleCnt="18"/>
      <dgm:spPr/>
    </dgm:pt>
    <dgm:pt modelId="{20A53C39-C4FE-45C1-94A9-E14DCA8B94A8}" type="pres">
      <dgm:prSet presAssocID="{8B432750-9EBC-4B41-9CFB-0E6D29C1CD1A}" presName="root2" presStyleCnt="0"/>
      <dgm:spPr/>
    </dgm:pt>
    <dgm:pt modelId="{2F840303-ADD3-4625-80AB-FF8763505AC4}" type="pres">
      <dgm:prSet presAssocID="{8B432750-9EBC-4B41-9CFB-0E6D29C1CD1A}" presName="LevelTwoTextNode" presStyleLbl="node4" presStyleIdx="11" presStyleCnt="18">
        <dgm:presLayoutVars>
          <dgm:chPref val="3"/>
        </dgm:presLayoutVars>
      </dgm:prSet>
      <dgm:spPr/>
    </dgm:pt>
    <dgm:pt modelId="{344F7E4E-81FA-4270-B595-50053818E053}" type="pres">
      <dgm:prSet presAssocID="{8B432750-9EBC-4B41-9CFB-0E6D29C1CD1A}" presName="level3hierChild" presStyleCnt="0"/>
      <dgm:spPr/>
    </dgm:pt>
    <dgm:pt modelId="{A9A6AED1-B60D-4716-BB5C-0FB6CA041364}" type="pres">
      <dgm:prSet presAssocID="{9B0DF035-3AF6-4F73-A5BD-2A5BB9D583AC}" presName="conn2-1" presStyleLbl="parChTrans1D4" presStyleIdx="12" presStyleCnt="18"/>
      <dgm:spPr/>
    </dgm:pt>
    <dgm:pt modelId="{AC9B684D-4D09-4BD9-9459-6BFEC9669732}" type="pres">
      <dgm:prSet presAssocID="{9B0DF035-3AF6-4F73-A5BD-2A5BB9D583AC}" presName="connTx" presStyleLbl="parChTrans1D4" presStyleIdx="12" presStyleCnt="18"/>
      <dgm:spPr/>
    </dgm:pt>
    <dgm:pt modelId="{544A9250-F672-4416-9B8C-72B02E36A844}" type="pres">
      <dgm:prSet presAssocID="{0A2BC796-F70F-42A4-8CFB-9854A3422641}" presName="root2" presStyleCnt="0"/>
      <dgm:spPr/>
    </dgm:pt>
    <dgm:pt modelId="{841D647F-64A2-49EC-9C44-162369C9D165}" type="pres">
      <dgm:prSet presAssocID="{0A2BC796-F70F-42A4-8CFB-9854A3422641}" presName="LevelTwoTextNode" presStyleLbl="node4" presStyleIdx="12" presStyleCnt="18">
        <dgm:presLayoutVars>
          <dgm:chPref val="3"/>
        </dgm:presLayoutVars>
      </dgm:prSet>
      <dgm:spPr/>
    </dgm:pt>
    <dgm:pt modelId="{B3E24606-1B29-4B41-B652-98D1F2D6B79E}" type="pres">
      <dgm:prSet presAssocID="{0A2BC796-F70F-42A4-8CFB-9854A3422641}" presName="level3hierChild" presStyleCnt="0"/>
      <dgm:spPr/>
    </dgm:pt>
    <dgm:pt modelId="{E2D280E5-F7B9-4FF1-9844-B3924C51974C}" type="pres">
      <dgm:prSet presAssocID="{00508AB9-4422-4A26-A12D-BFDCB90AFC51}" presName="conn2-1" presStyleLbl="parChTrans1D2" presStyleIdx="2" presStyleCnt="3"/>
      <dgm:spPr/>
    </dgm:pt>
    <dgm:pt modelId="{A0303783-26BD-4681-8BF5-7AE8820919B1}" type="pres">
      <dgm:prSet presAssocID="{00508AB9-4422-4A26-A12D-BFDCB90AFC51}" presName="connTx" presStyleLbl="parChTrans1D2" presStyleIdx="2" presStyleCnt="3"/>
      <dgm:spPr/>
    </dgm:pt>
    <dgm:pt modelId="{496F6935-D34F-42DB-8744-FBAF3144F333}" type="pres">
      <dgm:prSet presAssocID="{571A8896-0535-4FC6-AD09-07C463EA9606}" presName="root2" presStyleCnt="0"/>
      <dgm:spPr/>
    </dgm:pt>
    <dgm:pt modelId="{9057F302-A4F2-4A3C-9961-E54866650F6D}" type="pres">
      <dgm:prSet presAssocID="{571A8896-0535-4FC6-AD09-07C463EA9606}" presName="LevelTwoTextNode" presStyleLbl="node2" presStyleIdx="2" presStyleCnt="3">
        <dgm:presLayoutVars>
          <dgm:chPref val="3"/>
        </dgm:presLayoutVars>
      </dgm:prSet>
      <dgm:spPr/>
    </dgm:pt>
    <dgm:pt modelId="{C6EA6E9F-28C7-4D88-B71C-C8A5F27C99AC}" type="pres">
      <dgm:prSet presAssocID="{571A8896-0535-4FC6-AD09-07C463EA9606}" presName="level3hierChild" presStyleCnt="0"/>
      <dgm:spPr/>
    </dgm:pt>
    <dgm:pt modelId="{4D2ED577-D135-4A06-B53A-1D6A76F8B43D}" type="pres">
      <dgm:prSet presAssocID="{770256D2-62B2-4853-90C4-564334D700F1}" presName="conn2-1" presStyleLbl="parChTrans1D3" presStyleIdx="4" presStyleCnt="5"/>
      <dgm:spPr/>
    </dgm:pt>
    <dgm:pt modelId="{06C991C5-BE31-4F9E-B25F-DEB507E8B323}" type="pres">
      <dgm:prSet presAssocID="{770256D2-62B2-4853-90C4-564334D700F1}" presName="connTx" presStyleLbl="parChTrans1D3" presStyleIdx="4" presStyleCnt="5"/>
      <dgm:spPr/>
    </dgm:pt>
    <dgm:pt modelId="{250E4D1A-BC85-4345-B986-B542E23788FE}" type="pres">
      <dgm:prSet presAssocID="{32261215-91BB-464B-9AAB-443CF456FAAB}" presName="root2" presStyleCnt="0"/>
      <dgm:spPr/>
    </dgm:pt>
    <dgm:pt modelId="{6EA266AA-C8FB-4A32-B8D4-37B0039F20D9}" type="pres">
      <dgm:prSet presAssocID="{32261215-91BB-464B-9AAB-443CF456FAAB}" presName="LevelTwoTextNode" presStyleLbl="node3" presStyleIdx="4" presStyleCnt="5">
        <dgm:presLayoutVars>
          <dgm:chPref val="3"/>
        </dgm:presLayoutVars>
      </dgm:prSet>
      <dgm:spPr/>
    </dgm:pt>
    <dgm:pt modelId="{149FDBF7-86FA-49C5-8679-A8F050E00F11}" type="pres">
      <dgm:prSet presAssocID="{32261215-91BB-464B-9AAB-443CF456FAAB}" presName="level3hierChild" presStyleCnt="0"/>
      <dgm:spPr/>
    </dgm:pt>
    <dgm:pt modelId="{862A82D9-E1B2-4A6D-B2CE-27CC602AA829}" type="pres">
      <dgm:prSet presAssocID="{2A18683E-3028-48A3-9640-F1F253C71FBC}" presName="conn2-1" presStyleLbl="parChTrans1D4" presStyleIdx="13" presStyleCnt="18"/>
      <dgm:spPr/>
    </dgm:pt>
    <dgm:pt modelId="{1EE4FD84-06E9-4F75-BA4A-239DF6CC55EC}" type="pres">
      <dgm:prSet presAssocID="{2A18683E-3028-48A3-9640-F1F253C71FBC}" presName="connTx" presStyleLbl="parChTrans1D4" presStyleIdx="13" presStyleCnt="18"/>
      <dgm:spPr/>
    </dgm:pt>
    <dgm:pt modelId="{3A156DA0-614D-438B-A44E-18BD1711CFEB}" type="pres">
      <dgm:prSet presAssocID="{A9602C6F-0AA3-4228-805E-D6372E47E3E1}" presName="root2" presStyleCnt="0"/>
      <dgm:spPr/>
    </dgm:pt>
    <dgm:pt modelId="{C9460AFF-B9D4-4AB9-BD1B-54C569F96309}" type="pres">
      <dgm:prSet presAssocID="{A9602C6F-0AA3-4228-805E-D6372E47E3E1}" presName="LevelTwoTextNode" presStyleLbl="node4" presStyleIdx="13" presStyleCnt="18">
        <dgm:presLayoutVars>
          <dgm:chPref val="3"/>
        </dgm:presLayoutVars>
      </dgm:prSet>
      <dgm:spPr/>
    </dgm:pt>
    <dgm:pt modelId="{5CCAA18A-7F0D-419E-90C6-2E90170F2FF8}" type="pres">
      <dgm:prSet presAssocID="{A9602C6F-0AA3-4228-805E-D6372E47E3E1}" presName="level3hierChild" presStyleCnt="0"/>
      <dgm:spPr/>
    </dgm:pt>
    <dgm:pt modelId="{7B3E30AF-7D8E-4CC8-92A8-2C93BD1CA39B}" type="pres">
      <dgm:prSet presAssocID="{6FEB9AC0-AFDE-493D-830B-C6CA84ECCEFC}" presName="conn2-1" presStyleLbl="parChTrans1D4" presStyleIdx="14" presStyleCnt="18"/>
      <dgm:spPr/>
    </dgm:pt>
    <dgm:pt modelId="{CD5484B5-2D56-4C74-862E-174039BF189D}" type="pres">
      <dgm:prSet presAssocID="{6FEB9AC0-AFDE-493D-830B-C6CA84ECCEFC}" presName="connTx" presStyleLbl="parChTrans1D4" presStyleIdx="14" presStyleCnt="18"/>
      <dgm:spPr/>
    </dgm:pt>
    <dgm:pt modelId="{7E8570E3-B2D6-4D25-89CC-F7CAC5C9DF62}" type="pres">
      <dgm:prSet presAssocID="{276FDAB8-CB65-4900-ADBF-AD900DA19BFE}" presName="root2" presStyleCnt="0"/>
      <dgm:spPr/>
    </dgm:pt>
    <dgm:pt modelId="{1A0A7E54-E694-4427-84FF-12D1C8A77BE8}" type="pres">
      <dgm:prSet presAssocID="{276FDAB8-CB65-4900-ADBF-AD900DA19BFE}" presName="LevelTwoTextNode" presStyleLbl="node4" presStyleIdx="14" presStyleCnt="18">
        <dgm:presLayoutVars>
          <dgm:chPref val="3"/>
        </dgm:presLayoutVars>
      </dgm:prSet>
      <dgm:spPr/>
    </dgm:pt>
    <dgm:pt modelId="{ECB2980D-A293-44A1-A9AC-90F207EF0079}" type="pres">
      <dgm:prSet presAssocID="{276FDAB8-CB65-4900-ADBF-AD900DA19BFE}" presName="level3hierChild" presStyleCnt="0"/>
      <dgm:spPr/>
    </dgm:pt>
    <dgm:pt modelId="{FFD65B28-565A-46E9-AD03-3BF031BF3D03}" type="pres">
      <dgm:prSet presAssocID="{FCB3616F-950F-41A1-9413-57066CCA3E22}" presName="conn2-1" presStyleLbl="parChTrans1D4" presStyleIdx="15" presStyleCnt="18"/>
      <dgm:spPr/>
    </dgm:pt>
    <dgm:pt modelId="{ED63FE2B-6698-407F-9ABF-B6A3C7C17270}" type="pres">
      <dgm:prSet presAssocID="{FCB3616F-950F-41A1-9413-57066CCA3E22}" presName="connTx" presStyleLbl="parChTrans1D4" presStyleIdx="15" presStyleCnt="18"/>
      <dgm:spPr/>
    </dgm:pt>
    <dgm:pt modelId="{2B746E79-0BA7-4035-B71D-8A8BB2338725}" type="pres">
      <dgm:prSet presAssocID="{EF64129A-D87A-4BDF-9AC6-D6EF6EFA4D5C}" presName="root2" presStyleCnt="0"/>
      <dgm:spPr/>
    </dgm:pt>
    <dgm:pt modelId="{CB7372D0-0DC7-417D-8417-1FD9EE748598}" type="pres">
      <dgm:prSet presAssocID="{EF64129A-D87A-4BDF-9AC6-D6EF6EFA4D5C}" presName="LevelTwoTextNode" presStyleLbl="node4" presStyleIdx="15" presStyleCnt="18">
        <dgm:presLayoutVars>
          <dgm:chPref val="3"/>
        </dgm:presLayoutVars>
      </dgm:prSet>
      <dgm:spPr/>
    </dgm:pt>
    <dgm:pt modelId="{067F6169-57D6-4919-84B8-8CB6A037979A}" type="pres">
      <dgm:prSet presAssocID="{EF64129A-D87A-4BDF-9AC6-D6EF6EFA4D5C}" presName="level3hierChild" presStyleCnt="0"/>
      <dgm:spPr/>
    </dgm:pt>
    <dgm:pt modelId="{61AC5EAF-3797-4A9E-BB85-FF873C00AA7D}" type="pres">
      <dgm:prSet presAssocID="{7C33FDB2-710C-423F-A2C3-840EC8800917}" presName="conn2-1" presStyleLbl="parChTrans1D4" presStyleIdx="16" presStyleCnt="18"/>
      <dgm:spPr/>
    </dgm:pt>
    <dgm:pt modelId="{177A419B-40FE-4C2A-BAEE-6C5DB5F459F3}" type="pres">
      <dgm:prSet presAssocID="{7C33FDB2-710C-423F-A2C3-840EC8800917}" presName="connTx" presStyleLbl="parChTrans1D4" presStyleIdx="16" presStyleCnt="18"/>
      <dgm:spPr/>
    </dgm:pt>
    <dgm:pt modelId="{7D1EC61C-CBFD-480D-95E0-936DFB859097}" type="pres">
      <dgm:prSet presAssocID="{631588BB-0A91-46EF-9CAC-EDFAB9B04256}" presName="root2" presStyleCnt="0"/>
      <dgm:spPr/>
    </dgm:pt>
    <dgm:pt modelId="{E177FC54-AB1A-47D8-9455-C6A9CEDDA19C}" type="pres">
      <dgm:prSet presAssocID="{631588BB-0A91-46EF-9CAC-EDFAB9B04256}" presName="LevelTwoTextNode" presStyleLbl="node4" presStyleIdx="16" presStyleCnt="18">
        <dgm:presLayoutVars>
          <dgm:chPref val="3"/>
        </dgm:presLayoutVars>
      </dgm:prSet>
      <dgm:spPr/>
    </dgm:pt>
    <dgm:pt modelId="{C2248F04-D275-4D42-818D-017E122F33F0}" type="pres">
      <dgm:prSet presAssocID="{631588BB-0A91-46EF-9CAC-EDFAB9B04256}" presName="level3hierChild" presStyleCnt="0"/>
      <dgm:spPr/>
    </dgm:pt>
    <dgm:pt modelId="{07CF90E8-0316-4380-B92F-F9E5C9230AB9}" type="pres">
      <dgm:prSet presAssocID="{BDF2075C-C035-47A4-89F1-EB3115B7A76B}" presName="conn2-1" presStyleLbl="parChTrans1D4" presStyleIdx="17" presStyleCnt="18"/>
      <dgm:spPr/>
    </dgm:pt>
    <dgm:pt modelId="{C8BA53D9-FD40-4E07-BC9F-DBCF04D31661}" type="pres">
      <dgm:prSet presAssocID="{BDF2075C-C035-47A4-89F1-EB3115B7A76B}" presName="connTx" presStyleLbl="parChTrans1D4" presStyleIdx="17" presStyleCnt="18"/>
      <dgm:spPr/>
    </dgm:pt>
    <dgm:pt modelId="{49ECCCB8-7DD9-4ED0-99B9-7ABA4056B8AE}" type="pres">
      <dgm:prSet presAssocID="{3BCB2B73-CF66-4F3A-AC84-71A7D3D70BF0}" presName="root2" presStyleCnt="0"/>
      <dgm:spPr/>
    </dgm:pt>
    <dgm:pt modelId="{DFC65181-5760-4572-BEE4-8DE6468BDE5D}" type="pres">
      <dgm:prSet presAssocID="{3BCB2B73-CF66-4F3A-AC84-71A7D3D70BF0}" presName="LevelTwoTextNode" presStyleLbl="node4" presStyleIdx="17" presStyleCnt="18">
        <dgm:presLayoutVars>
          <dgm:chPref val="3"/>
        </dgm:presLayoutVars>
      </dgm:prSet>
      <dgm:spPr/>
    </dgm:pt>
    <dgm:pt modelId="{25975C7A-5834-4E89-8EF1-3F1BA9826015}" type="pres">
      <dgm:prSet presAssocID="{3BCB2B73-CF66-4F3A-AC84-71A7D3D70BF0}" presName="level3hierChild" presStyleCnt="0"/>
      <dgm:spPr/>
    </dgm:pt>
  </dgm:ptLst>
  <dgm:cxnLst>
    <dgm:cxn modelId="{DDDB7000-E499-4AC1-94B7-AD6FD510F5DB}" type="presOf" srcId="{21329CB0-886B-4E36-B91B-E010DF656561}" destId="{1DFB50D7-7F86-4C24-A536-8359AAC0FE2D}" srcOrd="1" destOrd="0" presId="urn:microsoft.com/office/officeart/2005/8/layout/hierarchy2"/>
    <dgm:cxn modelId="{3DDAF005-B8FE-49DC-B388-929DADF2248B}" type="presOf" srcId="{D9ACC44C-1712-4168-8853-C6758994C3E8}" destId="{2611FFB5-C63C-4670-AA4D-AB6AB41FE928}" srcOrd="0" destOrd="0" presId="urn:microsoft.com/office/officeart/2005/8/layout/hierarchy2"/>
    <dgm:cxn modelId="{7E3DE013-DF1F-4416-9126-501F650D3A88}" srcId="{A9602C6F-0AA3-4228-805E-D6372E47E3E1}" destId="{631588BB-0A91-46EF-9CAC-EDFAB9B04256}" srcOrd="2" destOrd="0" parTransId="{7C33FDB2-710C-423F-A2C3-840EC8800917}" sibTransId="{D4AA4CCD-5E61-427E-903A-3328945AC4A4}"/>
    <dgm:cxn modelId="{A78D7B14-4011-4E2B-BB60-8A153974700F}" type="presOf" srcId="{40340159-C61A-4647-BBF5-8CD04A09401B}" destId="{5F027A1D-24AE-44E9-841F-814BA66853C1}" srcOrd="0" destOrd="0" presId="urn:microsoft.com/office/officeart/2005/8/layout/hierarchy2"/>
    <dgm:cxn modelId="{85E99815-F99B-4B63-9DA3-4285CDE3BDE4}" type="presOf" srcId="{BAEDFE25-49AC-463B-AEB0-F00E7046FD5E}" destId="{4A31DFDD-6914-439B-B2F3-55666CE04257}" srcOrd="1" destOrd="0" presId="urn:microsoft.com/office/officeart/2005/8/layout/hierarchy2"/>
    <dgm:cxn modelId="{11D54D16-8704-4D3D-9B61-67F1BFF458D1}" type="presOf" srcId="{34F26BC8-567F-4F83-BC81-0A641A4CC946}" destId="{8EF65549-F205-4E7C-A140-B6EBEE4092F8}" srcOrd="0" destOrd="0" presId="urn:microsoft.com/office/officeart/2005/8/layout/hierarchy2"/>
    <dgm:cxn modelId="{8BDD7519-A834-4E88-AF80-5A7158CB9C46}" type="presOf" srcId="{EE6C648A-70BA-40A9-82AE-C2ECDA9359EA}" destId="{6A0514BC-B82A-4239-9FCD-45EC56A078D4}" srcOrd="0" destOrd="0" presId="urn:microsoft.com/office/officeart/2005/8/layout/hierarchy2"/>
    <dgm:cxn modelId="{90061B1D-E420-46EF-8DF7-709B7F15C5CF}" type="presOf" srcId="{6C17D235-79D7-4D9A-BA7C-002F6BB14D22}" destId="{6F879376-4C04-4138-A797-538BC99F3295}" srcOrd="1" destOrd="0" presId="urn:microsoft.com/office/officeart/2005/8/layout/hierarchy2"/>
    <dgm:cxn modelId="{0212621F-3D50-4E6B-AB2E-DC8664B11025}" type="presOf" srcId="{F76A5DF5-4111-4677-979F-787288F28323}" destId="{1A8F8A72-23F9-4E47-A7B8-0551CAA6B2D7}" srcOrd="1" destOrd="0" presId="urn:microsoft.com/office/officeart/2005/8/layout/hierarchy2"/>
    <dgm:cxn modelId="{64BFB81F-EBAA-4F6D-9EAB-96CB9D381212}" srcId="{12D38EB0-4C4B-4DE8-9388-8535946686DA}" destId="{DF9CA575-FE9B-48E8-9380-64D5775315AE}" srcOrd="3" destOrd="0" parTransId="{4E7A581A-8994-4C70-B60D-2CDC2E1ED4DF}" sibTransId="{8E715B4B-589A-40E2-B2C7-2E8A7F221D2F}"/>
    <dgm:cxn modelId="{8BD9B420-0E39-4194-90FD-549DF2EE5E19}" srcId="{561DCC3C-2749-4581-BE76-DD06150CE3EB}" destId="{8B432750-9EBC-4B41-9CFB-0E6D29C1CD1A}" srcOrd="3" destOrd="0" parTransId="{40340159-C61A-4647-BBF5-8CD04A09401B}" sibTransId="{897F03A0-B498-496D-9437-F1848948E8E4}"/>
    <dgm:cxn modelId="{9366FC23-BB56-437C-8DE1-90FD55099625}" type="presOf" srcId="{6FEB9AC0-AFDE-493D-830B-C6CA84ECCEFC}" destId="{CD5484B5-2D56-4C74-862E-174039BF189D}" srcOrd="1" destOrd="0" presId="urn:microsoft.com/office/officeart/2005/8/layout/hierarchy2"/>
    <dgm:cxn modelId="{01072B28-7AB0-489A-AAB5-40A56DBE4322}" srcId="{34F26BC8-567F-4F83-BC81-0A641A4CC946}" destId="{2ABC9D14-66EF-4B47-B7C4-070D29D6BA7C}" srcOrd="0" destOrd="0" parTransId="{F76A5DF5-4111-4677-979F-787288F28323}" sibTransId="{F1A88038-96EF-4B63-814A-2CE49201F10B}"/>
    <dgm:cxn modelId="{DA2A9028-AC2F-422E-8C1E-BA3F001E27F9}" srcId="{D9ACC44C-1712-4168-8853-C6758994C3E8}" destId="{2DF49681-694D-49F1-B571-A7590C88AE3D}" srcOrd="0" destOrd="0" parTransId="{21329CB0-886B-4E36-B91B-E010DF656561}" sibTransId="{4BFF8923-9955-45EC-8A81-873355122171}"/>
    <dgm:cxn modelId="{79AA3E2B-EE61-4F53-A21F-3F13E307AB14}" type="presOf" srcId="{2A18683E-3028-48A3-9640-F1F253C71FBC}" destId="{862A82D9-E1B2-4A6D-B2CE-27CC602AA829}" srcOrd="0" destOrd="0" presId="urn:microsoft.com/office/officeart/2005/8/layout/hierarchy2"/>
    <dgm:cxn modelId="{4A45512D-8F31-43DE-9B1B-C52700627296}" type="presOf" srcId="{631588BB-0A91-46EF-9CAC-EDFAB9B04256}" destId="{E177FC54-AB1A-47D8-9455-C6A9CEDDA19C}" srcOrd="0" destOrd="0" presId="urn:microsoft.com/office/officeart/2005/8/layout/hierarchy2"/>
    <dgm:cxn modelId="{4288D92E-BA77-4AAD-94B8-E9E254E9907E}" type="presOf" srcId="{451C5564-5FA2-4A5A-96DC-CE0DF8D9FB6D}" destId="{40BB2542-238F-4A57-BFD8-AA2F42864F6E}" srcOrd="1" destOrd="0" presId="urn:microsoft.com/office/officeart/2005/8/layout/hierarchy2"/>
    <dgm:cxn modelId="{F731D630-92F3-4B53-B67A-C2BABF87C8A9}" type="presOf" srcId="{E142BDEE-B797-424E-9252-78939F43F98B}" destId="{2E46E65A-FF1D-40B8-A213-1B1CD66C8B38}" srcOrd="1" destOrd="0" presId="urn:microsoft.com/office/officeart/2005/8/layout/hierarchy2"/>
    <dgm:cxn modelId="{6D607D32-891C-4F1F-AF30-7AFE804121E6}" type="presOf" srcId="{7CFDEFF9-302B-4D05-8540-7DA233C0309C}" destId="{73B0C4A3-042A-4452-8EFF-A4A886B79B0A}" srcOrd="0" destOrd="0" presId="urn:microsoft.com/office/officeart/2005/8/layout/hierarchy2"/>
    <dgm:cxn modelId="{24881935-C515-4A68-8192-E703545CFFC9}" type="presOf" srcId="{0E114741-2F13-4D08-88A3-723F68DAC6D8}" destId="{FF539DCD-C6D5-433C-B170-29B48CC3B7DF}" srcOrd="1" destOrd="0" presId="urn:microsoft.com/office/officeart/2005/8/layout/hierarchy2"/>
    <dgm:cxn modelId="{A3E6E838-837D-42A6-9FCF-B084FE29B72D}" srcId="{D9ACC44C-1712-4168-8853-C6758994C3E8}" destId="{3AC2E7B9-47C0-457C-89ED-D08CC9EF326F}" srcOrd="1" destOrd="0" parTransId="{A0CA4079-F391-4308-8947-DD2719AC3F5A}" sibTransId="{9F2F3ABD-E031-4816-9D2B-2127615BF2B6}"/>
    <dgm:cxn modelId="{D0E0E33F-8A1B-45FF-9555-05AC6A8B6C52}" type="presOf" srcId="{00508AB9-4422-4A26-A12D-BFDCB90AFC51}" destId="{A0303783-26BD-4681-8BF5-7AE8820919B1}" srcOrd="1" destOrd="0" presId="urn:microsoft.com/office/officeart/2005/8/layout/hierarchy2"/>
    <dgm:cxn modelId="{38B8085C-764C-4597-B8F2-565AD76EDDBE}" type="presOf" srcId="{BAEDFE25-49AC-463B-AEB0-F00E7046FD5E}" destId="{60189D9A-F5BB-4062-A74C-CE2E24BA7F8F}" srcOrd="0" destOrd="0" presId="urn:microsoft.com/office/officeart/2005/8/layout/hierarchy2"/>
    <dgm:cxn modelId="{C8E4EB5C-E26D-4E33-A52A-F2ABB06CF82B}" srcId="{561DCC3C-2749-4581-BE76-DD06150CE3EB}" destId="{0A2BC796-F70F-42A4-8CFB-9854A3422641}" srcOrd="4" destOrd="0" parTransId="{9B0DF035-3AF6-4F73-A5BD-2A5BB9D583AC}" sibTransId="{85FF2A57-BC7A-4945-9BAA-6AC1CF647C8F}"/>
    <dgm:cxn modelId="{6EFC525D-3D19-4013-93F1-7B277E544679}" type="presOf" srcId="{A9602C6F-0AA3-4228-805E-D6372E47E3E1}" destId="{C9460AFF-B9D4-4AB9-BD1B-54C569F96309}" srcOrd="0" destOrd="0" presId="urn:microsoft.com/office/officeart/2005/8/layout/hierarchy2"/>
    <dgm:cxn modelId="{A037FC5D-C184-4937-BB66-909053DE71F2}" srcId="{12D38EB0-4C4B-4DE8-9388-8535946686DA}" destId="{C5FAF83A-A92A-4A43-BD22-DA02531DF0E9}" srcOrd="2" destOrd="0" parTransId="{AC76930B-0BD1-4273-BC28-47C87404E404}" sibTransId="{208BF268-43A1-4BA6-81EC-40B1DA6F3561}"/>
    <dgm:cxn modelId="{993B015E-EEA1-4A47-A24C-BE9518DD59E9}" type="presOf" srcId="{3BCB2B73-CF66-4F3A-AC84-71A7D3D70BF0}" destId="{DFC65181-5760-4572-BEE4-8DE6468BDE5D}" srcOrd="0" destOrd="0" presId="urn:microsoft.com/office/officeart/2005/8/layout/hierarchy2"/>
    <dgm:cxn modelId="{05355F41-BEDD-4384-A0E0-929063DE1CCF}" type="presOf" srcId="{F85C2327-7B9C-4B03-B46E-F03C17E24AB1}" destId="{06F84918-CC77-4E38-BB15-D7C551FD46F4}" srcOrd="0" destOrd="0" presId="urn:microsoft.com/office/officeart/2005/8/layout/hierarchy2"/>
    <dgm:cxn modelId="{995D4961-DC48-4BE7-A8E3-621C53F4E859}" type="presOf" srcId="{30C03B4D-9C44-43D1-A0C0-72467027D1CA}" destId="{77E59C30-4E7D-4713-8856-FE2CBF28497C}" srcOrd="1" destOrd="0" presId="urn:microsoft.com/office/officeart/2005/8/layout/hierarchy2"/>
    <dgm:cxn modelId="{2D52C961-99A8-40E3-A21C-D3D7BA484E6C}" type="presOf" srcId="{7CFDEFF9-302B-4D05-8540-7DA233C0309C}" destId="{0800EE6D-F309-40E0-A96B-3AD4E45B26B2}" srcOrd="1" destOrd="0" presId="urn:microsoft.com/office/officeart/2005/8/layout/hierarchy2"/>
    <dgm:cxn modelId="{DBA65F43-5980-4DBC-B6C2-6748F7117436}" type="presOf" srcId="{9B0DF035-3AF6-4F73-A5BD-2A5BB9D583AC}" destId="{AC9B684D-4D09-4BD9-9459-6BFEC9669732}" srcOrd="1" destOrd="0" presId="urn:microsoft.com/office/officeart/2005/8/layout/hierarchy2"/>
    <dgm:cxn modelId="{F5FF7463-AAE0-4A46-A076-999925803E2B}" type="presOf" srcId="{DF9CA575-FE9B-48E8-9380-64D5775315AE}" destId="{13CF5F03-54E2-4094-A206-C2DB6F56D537}" srcOrd="0" destOrd="0" presId="urn:microsoft.com/office/officeart/2005/8/layout/hierarchy2"/>
    <dgm:cxn modelId="{316FC169-74AD-4F15-9BC3-C99D46767A4A}" type="presOf" srcId="{3AC2E7B9-47C0-457C-89ED-D08CC9EF326F}" destId="{64B2156E-E50D-47CA-B68B-1102B81ABC73}" srcOrd="0" destOrd="0" presId="urn:microsoft.com/office/officeart/2005/8/layout/hierarchy2"/>
    <dgm:cxn modelId="{A82DEE69-59ED-4EB1-814C-9AB111D5ADB7}" srcId="{561DCC3C-2749-4581-BE76-DD06150CE3EB}" destId="{AECB4875-4498-4A82-A312-160143E9416C}" srcOrd="2" destOrd="0" parTransId="{771D2BA0-D1DA-4AA7-8B0E-7638B4AB8745}" sibTransId="{478C8C86-7782-4AFB-9057-BBD94DE482AA}"/>
    <dgm:cxn modelId="{58CCC86A-94B9-421A-A995-CD49AE07FB7C}" type="presOf" srcId="{EF64129A-D87A-4BDF-9AC6-D6EF6EFA4D5C}" destId="{CB7372D0-0DC7-417D-8417-1FD9EE748598}" srcOrd="0" destOrd="0" presId="urn:microsoft.com/office/officeart/2005/8/layout/hierarchy2"/>
    <dgm:cxn modelId="{4FC7ED6A-A6CC-49B0-B2D2-F404C9A0B88E}" srcId="{DBBA947A-8EED-437C-8BFB-FC50B0EFE8C3}" destId="{D275DB9B-2F3F-48FE-8591-894C08225B5E}" srcOrd="0" destOrd="0" parTransId="{30C03B4D-9C44-43D1-A0C0-72467027D1CA}" sibTransId="{6EEE7CD1-9A44-46EB-9CF0-6F81E5728948}"/>
    <dgm:cxn modelId="{B058286B-248A-4833-ADCA-EBF72269A820}" type="presOf" srcId="{BC0BA08A-514E-43E4-BEAB-51DD59EEDC75}" destId="{46C8A8C4-6C98-44DF-93EF-CD70115B157A}" srcOrd="0" destOrd="0" presId="urn:microsoft.com/office/officeart/2005/8/layout/hierarchy2"/>
    <dgm:cxn modelId="{5E5C486C-9C40-48A3-A721-9CC879D884A4}" type="presOf" srcId="{6FEB9AC0-AFDE-493D-830B-C6CA84ECCEFC}" destId="{7B3E30AF-7D8E-4CC8-92A8-2C93BD1CA39B}" srcOrd="0" destOrd="0" presId="urn:microsoft.com/office/officeart/2005/8/layout/hierarchy2"/>
    <dgm:cxn modelId="{70FEA96D-A94C-45AB-8283-9B7C707DF15C}" srcId="{A3B7E18B-FB79-4EBF-99BB-016A1F268A42}" destId="{34F26BC8-567F-4F83-BC81-0A641A4CC946}" srcOrd="0" destOrd="0" parTransId="{7F966F53-B698-448D-A655-24DB82B52C6E}" sibTransId="{98EBE53C-472C-40EF-BF85-66FB7A8FA9BB}"/>
    <dgm:cxn modelId="{4876546F-BCDD-445E-8465-B366744072A5}" type="presOf" srcId="{4E7A581A-8994-4C70-B60D-2CDC2E1ED4DF}" destId="{D43471D5-F515-4C76-BE55-F52826A15361}" srcOrd="1" destOrd="0" presId="urn:microsoft.com/office/officeart/2005/8/layout/hierarchy2"/>
    <dgm:cxn modelId="{4B401151-44DA-419F-B2C0-643FCB8F6611}" type="presOf" srcId="{A0CA4079-F391-4308-8947-DD2719AC3F5A}" destId="{FAC995F2-975D-4286-9B5E-F1D389C68061}" srcOrd="1" destOrd="0" presId="urn:microsoft.com/office/officeart/2005/8/layout/hierarchy2"/>
    <dgm:cxn modelId="{62362D51-AD9D-4E7C-92F1-BD8F3AB6E269}" type="presOf" srcId="{21329CB0-886B-4E36-B91B-E010DF656561}" destId="{52252930-EABB-4D81-8BAF-639844B5CDF1}" srcOrd="0" destOrd="0" presId="urn:microsoft.com/office/officeart/2005/8/layout/hierarchy2"/>
    <dgm:cxn modelId="{97036A52-6189-4711-8F84-322DB1B3A89C}" srcId="{A9602C6F-0AA3-4228-805E-D6372E47E3E1}" destId="{276FDAB8-CB65-4900-ADBF-AD900DA19BFE}" srcOrd="0" destOrd="0" parTransId="{6FEB9AC0-AFDE-493D-830B-C6CA84ECCEFC}" sibTransId="{4BF369C8-BE1A-4974-96F8-B2AF8E97F365}"/>
    <dgm:cxn modelId="{CF65BB53-9F7E-427E-A160-AA64F331194C}" type="presOf" srcId="{DBBA947A-8EED-437C-8BFB-FC50B0EFE8C3}" destId="{512FB39B-CBE5-4C04-A931-2D577BDCFBD5}" srcOrd="0" destOrd="0" presId="urn:microsoft.com/office/officeart/2005/8/layout/hierarchy2"/>
    <dgm:cxn modelId="{F9CBC554-B38E-4D33-9ACA-2864DC48C656}" type="presOf" srcId="{FCB3616F-950F-41A1-9413-57066CCA3E22}" destId="{FFD65B28-565A-46E9-AD03-3BF031BF3D03}" srcOrd="0" destOrd="0" presId="urn:microsoft.com/office/officeart/2005/8/layout/hierarchy2"/>
    <dgm:cxn modelId="{639C3655-499A-4577-B6CC-7022125EA2D9}" type="presOf" srcId="{6C17D235-79D7-4D9A-BA7C-002F6BB14D22}" destId="{B98D26F5-FF87-4B82-950A-7DF3A6371206}" srcOrd="0" destOrd="0" presId="urn:microsoft.com/office/officeart/2005/8/layout/hierarchy2"/>
    <dgm:cxn modelId="{9AFEF378-2A74-41E8-A74E-9ECF0AC46B65}" srcId="{561DCC3C-2749-4581-BE76-DD06150CE3EB}" destId="{03B7A745-04E1-4436-9102-159547FA9FA7}" srcOrd="0" destOrd="0" parTransId="{6C17D235-79D7-4D9A-BA7C-002F6BB14D22}" sibTransId="{7CF8100E-C482-4D42-9D4E-22F11B2992FB}"/>
    <dgm:cxn modelId="{8128D07C-822E-444A-A796-BEC4E8021882}" srcId="{32261215-91BB-464B-9AAB-443CF456FAAB}" destId="{A9602C6F-0AA3-4228-805E-D6372E47E3E1}" srcOrd="0" destOrd="0" parTransId="{2A18683E-3028-48A3-9640-F1F253C71FBC}" sibTransId="{B764861C-1B5C-4B08-8527-7D0A4F983810}"/>
    <dgm:cxn modelId="{ED52BC7F-FC5E-4CD8-B01D-8372245D47C6}" type="presOf" srcId="{8E6969C9-BC82-4BA1-AC97-1E53262DB5FD}" destId="{63A1D895-0EA3-4C75-BC11-0AB3ED0CE5B3}" srcOrd="0" destOrd="0" presId="urn:microsoft.com/office/officeart/2005/8/layout/hierarchy2"/>
    <dgm:cxn modelId="{695BD080-BF28-4331-BA45-58BA46C8BD25}" type="presOf" srcId="{7C33FDB2-710C-423F-A2C3-840EC8800917}" destId="{61AC5EAF-3797-4A9E-BB85-FF873C00AA7D}" srcOrd="0" destOrd="0" presId="urn:microsoft.com/office/officeart/2005/8/layout/hierarchy2"/>
    <dgm:cxn modelId="{0346B382-B6BC-4B3B-B101-2B00EFDE49CA}" type="presOf" srcId="{7C33FDB2-710C-423F-A2C3-840EC8800917}" destId="{177A419B-40FE-4C2A-BAEE-6C5DB5F459F3}" srcOrd="1" destOrd="0" presId="urn:microsoft.com/office/officeart/2005/8/layout/hierarchy2"/>
    <dgm:cxn modelId="{7F9ED187-7935-4A34-90E6-D63389CCD50A}" srcId="{03B7A745-04E1-4436-9102-159547FA9FA7}" destId="{EE6C648A-70BA-40A9-82AE-C2ECDA9359EA}" srcOrd="0" destOrd="0" parTransId="{7CFDEFF9-302B-4D05-8540-7DA233C0309C}" sibTransId="{DD3D1546-BC8D-4F37-8B7B-5156FEA1B611}"/>
    <dgm:cxn modelId="{D9EA858A-01B6-43A1-BB64-D9F5B4249683}" type="presOf" srcId="{2A18683E-3028-48A3-9640-F1F253C71FBC}" destId="{1EE4FD84-06E9-4F75-BA4A-239DF6CC55EC}" srcOrd="1" destOrd="0" presId="urn:microsoft.com/office/officeart/2005/8/layout/hierarchy2"/>
    <dgm:cxn modelId="{A49B908A-AB05-467B-BFB4-CEFBB0BBE7C1}" srcId="{12D38EB0-4C4B-4DE8-9388-8535946686DA}" destId="{EDD86748-C17E-48C4-8EE6-94DD67450719}" srcOrd="1" destOrd="0" parTransId="{BC0BA08A-514E-43E4-BEAB-51DD59EEDC75}" sibTransId="{4D179B85-0F8E-4E53-9316-93E508F21BF2}"/>
    <dgm:cxn modelId="{BA8CE78A-91FA-4CDC-8DD2-3E22191533EA}" type="presOf" srcId="{AECB4875-4498-4A82-A312-160143E9416C}" destId="{9366B00C-26B3-4C0B-B11D-ECF3F4128862}" srcOrd="0" destOrd="0" presId="urn:microsoft.com/office/officeart/2005/8/layout/hierarchy2"/>
    <dgm:cxn modelId="{938C7B8D-46AC-4A6E-BB66-FDEDB0D5CBBB}" type="presOf" srcId="{0A2BC796-F70F-42A4-8CFB-9854A3422641}" destId="{841D647F-64A2-49EC-9C44-162369C9D165}" srcOrd="0" destOrd="0" presId="urn:microsoft.com/office/officeart/2005/8/layout/hierarchy2"/>
    <dgm:cxn modelId="{2B98998E-DBC4-4AC8-ABFE-DD0DF2FB97EE}" type="presOf" srcId="{A0CA4079-F391-4308-8947-DD2719AC3F5A}" destId="{B7535538-4737-4F93-A26E-D39C9D980A9C}" srcOrd="0" destOrd="0" presId="urn:microsoft.com/office/officeart/2005/8/layout/hierarchy2"/>
    <dgm:cxn modelId="{9835B68E-4BA5-4F4F-9210-51AC6A849893}" type="presOf" srcId="{771D2BA0-D1DA-4AA7-8B0E-7638B4AB8745}" destId="{CE4BF0C3-025A-499B-9F65-4AB955A0873A}" srcOrd="1" destOrd="0" presId="urn:microsoft.com/office/officeart/2005/8/layout/hierarchy2"/>
    <dgm:cxn modelId="{FCA96B8F-E46A-4DDC-93F9-2EA4D066FAAA}" srcId="{A9602C6F-0AA3-4228-805E-D6372E47E3E1}" destId="{EF64129A-D87A-4BDF-9AC6-D6EF6EFA4D5C}" srcOrd="1" destOrd="0" parTransId="{FCB3616F-950F-41A1-9413-57066CCA3E22}" sibTransId="{E8927F8D-D060-490E-84C2-EDA20E089493}"/>
    <dgm:cxn modelId="{CAA9F38F-2EBF-433B-9998-E23AB1AD6192}" type="presOf" srcId="{FCB3616F-950F-41A1-9413-57066CCA3E22}" destId="{ED63FE2B-6698-407F-9ABF-B6A3C7C17270}" srcOrd="1" destOrd="0" presId="urn:microsoft.com/office/officeart/2005/8/layout/hierarchy2"/>
    <dgm:cxn modelId="{1F632394-7898-472C-BA61-163DBE37E215}" type="presOf" srcId="{4E7A581A-8994-4C70-B60D-2CDC2E1ED4DF}" destId="{36C66CBE-42D4-4F0E-A691-15AE7A4FA739}" srcOrd="0" destOrd="0" presId="urn:microsoft.com/office/officeart/2005/8/layout/hierarchy2"/>
    <dgm:cxn modelId="{4AEF8F94-F733-4C37-BD4C-330B8FA857B3}" srcId="{571A8896-0535-4FC6-AD09-07C463EA9606}" destId="{32261215-91BB-464B-9AAB-443CF456FAAB}" srcOrd="0" destOrd="0" parTransId="{770256D2-62B2-4853-90C4-564334D700F1}" sibTransId="{F06E9CEB-502D-4730-9F40-09062BC21B60}"/>
    <dgm:cxn modelId="{1F61029F-1E77-4B5A-BC6A-BC68E4EEC5D3}" type="presOf" srcId="{451C5564-5FA2-4A5A-96DC-CE0DF8D9FB6D}" destId="{4D89AC42-C9F4-4A0B-89C5-A1A79D3BF40D}" srcOrd="0" destOrd="0" presId="urn:microsoft.com/office/officeart/2005/8/layout/hierarchy2"/>
    <dgm:cxn modelId="{0299BFA2-A93D-4B31-946A-296278A0C5A9}" type="presOf" srcId="{40340159-C61A-4647-BBF5-8CD04A09401B}" destId="{F4E5945E-916C-4C4E-9B84-E07364505077}" srcOrd="1" destOrd="0" presId="urn:microsoft.com/office/officeart/2005/8/layout/hierarchy2"/>
    <dgm:cxn modelId="{29FF3FA5-5B0D-4F4C-B159-B34CCB26C42A}" type="presOf" srcId="{BDF2075C-C035-47A4-89F1-EB3115B7A76B}" destId="{07CF90E8-0316-4380-B92F-F9E5C9230AB9}" srcOrd="0" destOrd="0" presId="urn:microsoft.com/office/officeart/2005/8/layout/hierarchy2"/>
    <dgm:cxn modelId="{8D998BA7-0596-43FC-97F9-327F1E4F762E}" type="presOf" srcId="{EDD86748-C17E-48C4-8EE6-94DD67450719}" destId="{AA1DF5A2-8677-41A7-9D08-D213F9F17B3A}" srcOrd="0" destOrd="0" presId="urn:microsoft.com/office/officeart/2005/8/layout/hierarchy2"/>
    <dgm:cxn modelId="{CCF0DEA7-2C63-4E27-81A5-74DCB1033A6F}" type="presOf" srcId="{9B0DF035-3AF6-4F73-A5BD-2A5BB9D583AC}" destId="{A9A6AED1-B60D-4716-BB5C-0FB6CA041364}" srcOrd="0" destOrd="0" presId="urn:microsoft.com/office/officeart/2005/8/layout/hierarchy2"/>
    <dgm:cxn modelId="{8E24E9AB-4826-47FF-839F-C1336D357B4A}" type="presOf" srcId="{CB3B7B57-73E4-42A3-96C7-F5C032B2A7DA}" destId="{27182756-511B-41FE-A866-23CC72F29E63}" srcOrd="0" destOrd="0" presId="urn:microsoft.com/office/officeart/2005/8/layout/hierarchy2"/>
    <dgm:cxn modelId="{33CB2DAC-4F40-421D-9C7B-B8BC9B36CC58}" type="presOf" srcId="{BDF2075C-C035-47A4-89F1-EB3115B7A76B}" destId="{C8BA53D9-FD40-4E07-BC9F-DBCF04D31661}" srcOrd="1" destOrd="0" presId="urn:microsoft.com/office/officeart/2005/8/layout/hierarchy2"/>
    <dgm:cxn modelId="{294B02AD-EAE4-484A-BBB6-05B56C6B3F23}" srcId="{2ABC9D14-66EF-4B47-B7C4-070D29D6BA7C}" destId="{12D38EB0-4C4B-4DE8-9388-8535946686DA}" srcOrd="1" destOrd="0" parTransId="{CB3B7B57-73E4-42A3-96C7-F5C032B2A7DA}" sibTransId="{AA7C9F03-A797-4042-BA65-1B82F990B714}"/>
    <dgm:cxn modelId="{C16151AD-1AE3-413B-8FC7-C47E06C92F0A}" type="presOf" srcId="{00508AB9-4422-4A26-A12D-BFDCB90AFC51}" destId="{E2D280E5-F7B9-4FF1-9844-B3924C51974C}" srcOrd="0" destOrd="0" presId="urn:microsoft.com/office/officeart/2005/8/layout/hierarchy2"/>
    <dgm:cxn modelId="{B3525AAF-D771-48B0-AFBD-DAD10D6E48C8}" type="presOf" srcId="{C5FAF83A-A92A-4A43-BD22-DA02531DF0E9}" destId="{3EE23279-4709-4C64-8018-E693CAFA01EA}" srcOrd="0" destOrd="0" presId="urn:microsoft.com/office/officeart/2005/8/layout/hierarchy2"/>
    <dgm:cxn modelId="{D95F30B0-8A58-4F7C-9F30-B100C27CE809}" type="presOf" srcId="{5A84E6FB-0C6E-4627-8EB9-4DA1625F49AE}" destId="{E9472E6B-F22D-4453-A624-5F423E21D7F9}" srcOrd="0" destOrd="0" presId="urn:microsoft.com/office/officeart/2005/8/layout/hierarchy2"/>
    <dgm:cxn modelId="{4D7181B1-58F4-4E74-A3C4-3A5D43770B67}" type="presOf" srcId="{571A8896-0535-4FC6-AD09-07C463EA9606}" destId="{9057F302-A4F2-4A3C-9961-E54866650F6D}" srcOrd="0" destOrd="0" presId="urn:microsoft.com/office/officeart/2005/8/layout/hierarchy2"/>
    <dgm:cxn modelId="{9A826CB4-A5C2-4EC1-AC6D-4D7F2EA0A00E}" type="presOf" srcId="{32261215-91BB-464B-9AAB-443CF456FAAB}" destId="{6EA266AA-C8FB-4A32-B8D4-37B0039F20D9}" srcOrd="0" destOrd="0" presId="urn:microsoft.com/office/officeart/2005/8/layout/hierarchy2"/>
    <dgm:cxn modelId="{863403B5-DE73-461E-9069-7881D35C46AD}" type="presOf" srcId="{2DF49681-694D-49F1-B571-A7590C88AE3D}" destId="{559E4B73-6925-4568-BA1E-F25B4A48B522}" srcOrd="0" destOrd="0" presId="urn:microsoft.com/office/officeart/2005/8/layout/hierarchy2"/>
    <dgm:cxn modelId="{7F5551BC-DCC8-49A4-99D8-FFF56960B3DE}" type="presOf" srcId="{2ABC9D14-66EF-4B47-B7C4-070D29D6BA7C}" destId="{C83742D4-736A-4BC2-A2D2-08B2EB19BA35}" srcOrd="0" destOrd="0" presId="urn:microsoft.com/office/officeart/2005/8/layout/hierarchy2"/>
    <dgm:cxn modelId="{C01DA6BC-EF51-4C5F-A9E3-9F0CF1A6F91A}" type="presOf" srcId="{F76A5DF5-4111-4677-979F-787288F28323}" destId="{54E1CBAF-5C36-41F7-AAC8-D5B73B6DBC00}" srcOrd="0" destOrd="0" presId="urn:microsoft.com/office/officeart/2005/8/layout/hierarchy2"/>
    <dgm:cxn modelId="{BACD22BD-AAF9-46B8-9918-CEC88EAFBCEC}" type="presOf" srcId="{46F16C23-83B8-416A-BFA8-FFB8EF278BC5}" destId="{958BDD76-9CE5-4809-8353-58885B969B70}" srcOrd="0" destOrd="0" presId="urn:microsoft.com/office/officeart/2005/8/layout/hierarchy2"/>
    <dgm:cxn modelId="{D008AFC0-CB07-4737-B24B-C80AC398731B}" type="presOf" srcId="{771D2BA0-D1DA-4AA7-8B0E-7638B4AB8745}" destId="{93945AD5-E805-4641-A94A-0C270FFCC411}" srcOrd="0" destOrd="0" presId="urn:microsoft.com/office/officeart/2005/8/layout/hierarchy2"/>
    <dgm:cxn modelId="{EF475FC2-A01D-4DB9-937A-B846200678BF}" type="presOf" srcId="{770256D2-62B2-4853-90C4-564334D700F1}" destId="{4D2ED577-D135-4A06-B53A-1D6A76F8B43D}" srcOrd="0" destOrd="0" presId="urn:microsoft.com/office/officeart/2005/8/layout/hierarchy2"/>
    <dgm:cxn modelId="{AC520AC3-B7F7-41B6-8F20-EA25B26E0DA9}" type="presOf" srcId="{561DCC3C-2749-4581-BE76-DD06150CE3EB}" destId="{373AF5E4-115A-4191-922D-7FD12B40F89D}" srcOrd="0" destOrd="0" presId="urn:microsoft.com/office/officeart/2005/8/layout/hierarchy2"/>
    <dgm:cxn modelId="{698651C6-868B-41B4-9F04-8BAD81C330E3}" srcId="{A9602C6F-0AA3-4228-805E-D6372E47E3E1}" destId="{3BCB2B73-CF66-4F3A-AC84-71A7D3D70BF0}" srcOrd="3" destOrd="0" parTransId="{BDF2075C-C035-47A4-89F1-EB3115B7A76B}" sibTransId="{447CAAAC-94AC-4CE7-88FD-EBCAEFFB7031}"/>
    <dgm:cxn modelId="{AF1EFBC6-4555-4338-8DD9-C69DF00B25E1}" type="presOf" srcId="{30C03B4D-9C44-43D1-A0C0-72467027D1CA}" destId="{BE753C6E-A0A3-4B02-AE0D-DCF2D6B30C32}" srcOrd="0" destOrd="0" presId="urn:microsoft.com/office/officeart/2005/8/layout/hierarchy2"/>
    <dgm:cxn modelId="{59A54DC8-569E-407E-A0D9-77E1AB1D4635}" type="presOf" srcId="{4C4F27B5-8151-41A4-A796-1EE450F8B481}" destId="{743456F7-99BC-48F4-9424-620B17A329B4}" srcOrd="0" destOrd="0" presId="urn:microsoft.com/office/officeart/2005/8/layout/hierarchy2"/>
    <dgm:cxn modelId="{126756C9-FB2A-462B-86A6-AAC80C79CCFD}" srcId="{4C4F27B5-8151-41A4-A796-1EE450F8B481}" destId="{561DCC3C-2749-4581-BE76-DD06150CE3EB}" srcOrd="0" destOrd="0" parTransId="{5A84E6FB-0C6E-4627-8EB9-4DA1625F49AE}" sibTransId="{9D2C389D-BC29-47F0-A3F8-5EE690AE8AD4}"/>
    <dgm:cxn modelId="{4003CDCA-6662-4B22-9193-126E6BEDF4D4}" type="presOf" srcId="{BC0BA08A-514E-43E4-BEAB-51DD59EEDC75}" destId="{54053AE5-6D07-487A-9C00-C7DA4E2293B0}" srcOrd="1" destOrd="0" presId="urn:microsoft.com/office/officeart/2005/8/layout/hierarchy2"/>
    <dgm:cxn modelId="{C837D5CE-E35F-492D-9661-616AD36CBE4F}" type="presOf" srcId="{03B7A745-04E1-4436-9102-159547FA9FA7}" destId="{324AEF9F-8A05-49D6-8016-C427A973AFB6}" srcOrd="0" destOrd="0" presId="urn:microsoft.com/office/officeart/2005/8/layout/hierarchy2"/>
    <dgm:cxn modelId="{A8E162D3-037E-47A8-8B64-35F48603BE8C}" type="presOf" srcId="{0E114741-2F13-4D08-88A3-723F68DAC6D8}" destId="{1123E66A-E365-4DAF-95F9-40955BE6F4A7}" srcOrd="0" destOrd="0" presId="urn:microsoft.com/office/officeart/2005/8/layout/hierarchy2"/>
    <dgm:cxn modelId="{EC4F87D3-8F20-4103-A0B3-70DE75C05396}" type="presOf" srcId="{770256D2-62B2-4853-90C4-564334D700F1}" destId="{06C991C5-BE31-4F9E-B25F-DEB507E8B323}" srcOrd="1" destOrd="0" presId="urn:microsoft.com/office/officeart/2005/8/layout/hierarchy2"/>
    <dgm:cxn modelId="{A6735FD5-B887-4247-8A2C-3F8B68B38B7E}" srcId="{34F26BC8-567F-4F83-BC81-0A641A4CC946}" destId="{571A8896-0535-4FC6-AD09-07C463EA9606}" srcOrd="2" destOrd="0" parTransId="{00508AB9-4422-4A26-A12D-BFDCB90AFC51}" sibTransId="{AE33C8C9-0CDD-4628-9AE0-88B6405B4325}"/>
    <dgm:cxn modelId="{7CBDB0D6-C92F-4043-9EBF-E8C902214F4D}" srcId="{2ABC9D14-66EF-4B47-B7C4-070D29D6BA7C}" destId="{DBBA947A-8EED-437C-8BFB-FC50B0EFE8C3}" srcOrd="2" destOrd="0" parTransId="{8E6969C9-BC82-4BA1-AC97-1E53262DB5FD}" sibTransId="{D079828D-E706-4C91-BD47-04AE7E47D182}"/>
    <dgm:cxn modelId="{1ABD18DD-AD57-4749-9DC6-1C6F4E940A20}" srcId="{12D38EB0-4C4B-4DE8-9388-8535946686DA}" destId="{46F16C23-83B8-416A-BFA8-FFB8EF278BC5}" srcOrd="0" destOrd="0" parTransId="{451C5564-5FA2-4A5A-96DC-CE0DF8D9FB6D}" sibTransId="{B7B06D02-23AA-47D6-9E46-39FEEBAA6D27}"/>
    <dgm:cxn modelId="{FD01CBDD-F581-4961-8CC3-4047D57BD26B}" type="presOf" srcId="{8E6969C9-BC82-4BA1-AC97-1E53262DB5FD}" destId="{478F87A7-A4B2-4151-AF44-8B948D497FF3}" srcOrd="1" destOrd="0" presId="urn:microsoft.com/office/officeart/2005/8/layout/hierarchy2"/>
    <dgm:cxn modelId="{C91026DF-61B6-4856-8CAB-861845398042}" type="presOf" srcId="{276FDAB8-CB65-4900-ADBF-AD900DA19BFE}" destId="{1A0A7E54-E694-4427-84FF-12D1C8A77BE8}" srcOrd="0" destOrd="0" presId="urn:microsoft.com/office/officeart/2005/8/layout/hierarchy2"/>
    <dgm:cxn modelId="{DACAC7E1-2CE2-4D3A-9FAB-766CDE48578A}" type="presOf" srcId="{A3B7E18B-FB79-4EBF-99BB-016A1F268A42}" destId="{3BA4E8E2-3C99-4893-A00D-A02FA27B2BB7}" srcOrd="0" destOrd="0" presId="urn:microsoft.com/office/officeart/2005/8/layout/hierarchy2"/>
    <dgm:cxn modelId="{609438E4-6BC1-4F5F-AE96-89E9AF84B8A8}" srcId="{34F26BC8-567F-4F83-BC81-0A641A4CC946}" destId="{4C4F27B5-8151-41A4-A796-1EE450F8B481}" srcOrd="1" destOrd="0" parTransId="{0E114741-2F13-4D08-88A3-723F68DAC6D8}" sibTransId="{2FD1ABB0-46B7-4519-8BFF-2E157A98E997}"/>
    <dgm:cxn modelId="{4ED5EDE9-ABC1-4617-BB8C-03C398E68F3B}" srcId="{2ABC9D14-66EF-4B47-B7C4-070D29D6BA7C}" destId="{D9ACC44C-1712-4168-8853-C6758994C3E8}" srcOrd="0" destOrd="0" parTransId="{BAEDFE25-49AC-463B-AEB0-F00E7046FD5E}" sibTransId="{A83A1709-DF9C-49A1-B25E-5B5C1C90A72D}"/>
    <dgm:cxn modelId="{E18B14EC-24DB-491B-95D6-75875033474A}" type="presOf" srcId="{CB3B7B57-73E4-42A3-96C7-F5C032B2A7DA}" destId="{DEE0175C-EB50-447C-89E6-9FF691D53742}" srcOrd="1" destOrd="0" presId="urn:microsoft.com/office/officeart/2005/8/layout/hierarchy2"/>
    <dgm:cxn modelId="{C45DB2EC-EFBD-4B83-8371-DD0138DB40D0}" type="presOf" srcId="{AC76930B-0BD1-4273-BC28-47C87404E404}" destId="{4BB1A3CF-8DF0-4834-B94E-25B5DCF801D1}" srcOrd="0" destOrd="0" presId="urn:microsoft.com/office/officeart/2005/8/layout/hierarchy2"/>
    <dgm:cxn modelId="{085020EF-0303-4B5F-8FBC-74D2A70F0D0D}" type="presOf" srcId="{AC76930B-0BD1-4273-BC28-47C87404E404}" destId="{8800A816-81F9-464E-8950-953E8D84C5AD}" srcOrd="1" destOrd="0" presId="urn:microsoft.com/office/officeart/2005/8/layout/hierarchy2"/>
    <dgm:cxn modelId="{E019A5F0-0D5A-4A63-9DB0-C8F8FC386B97}" type="presOf" srcId="{E142BDEE-B797-424E-9252-78939F43F98B}" destId="{687A7A65-87F2-4E31-A3C1-9A629E0735B2}" srcOrd="0" destOrd="0" presId="urn:microsoft.com/office/officeart/2005/8/layout/hierarchy2"/>
    <dgm:cxn modelId="{96B59CF1-69BC-4EBE-B31C-A38B799CB6CA}" type="presOf" srcId="{D275DB9B-2F3F-48FE-8591-894C08225B5E}" destId="{5B871A3C-98A3-45B9-B5B7-22AC83E9917A}" srcOrd="0" destOrd="0" presId="urn:microsoft.com/office/officeart/2005/8/layout/hierarchy2"/>
    <dgm:cxn modelId="{A47371F7-78AB-46C0-8468-28610F7D9B7E}" type="presOf" srcId="{12D38EB0-4C4B-4DE8-9388-8535946686DA}" destId="{F2C40EE4-B5F1-42F9-AD36-48FFDA3C7F12}" srcOrd="0" destOrd="0" presId="urn:microsoft.com/office/officeart/2005/8/layout/hierarchy2"/>
    <dgm:cxn modelId="{C72CACF7-8B99-48B2-8680-836D2D5E36EA}" type="presOf" srcId="{5A84E6FB-0C6E-4627-8EB9-4DA1625F49AE}" destId="{1F4BDD5D-A268-45CC-943C-CE7D61DC332E}" srcOrd="1" destOrd="0" presId="urn:microsoft.com/office/officeart/2005/8/layout/hierarchy2"/>
    <dgm:cxn modelId="{341337FA-8178-40E4-BD1F-36595096F5D7}" srcId="{561DCC3C-2749-4581-BE76-DD06150CE3EB}" destId="{F85C2327-7B9C-4B03-B46E-F03C17E24AB1}" srcOrd="1" destOrd="0" parTransId="{E142BDEE-B797-424E-9252-78939F43F98B}" sibTransId="{FF7FE865-C7E4-4677-AF32-DEEDA39B8691}"/>
    <dgm:cxn modelId="{65F240FF-17D4-4A6A-A077-C1C165AA18E0}" type="presOf" srcId="{8B432750-9EBC-4B41-9CFB-0E6D29C1CD1A}" destId="{2F840303-ADD3-4625-80AB-FF8763505AC4}" srcOrd="0" destOrd="0" presId="urn:microsoft.com/office/officeart/2005/8/layout/hierarchy2"/>
    <dgm:cxn modelId="{BC507DCC-1A7E-4CF1-B13B-9123DA25873F}" type="presParOf" srcId="{3BA4E8E2-3C99-4893-A00D-A02FA27B2BB7}" destId="{C1E30717-DC9A-4019-9C97-01B51E622ECC}" srcOrd="0" destOrd="0" presId="urn:microsoft.com/office/officeart/2005/8/layout/hierarchy2"/>
    <dgm:cxn modelId="{B8AEC237-170B-4DB1-9B3D-29D0ABF99F35}" type="presParOf" srcId="{C1E30717-DC9A-4019-9C97-01B51E622ECC}" destId="{8EF65549-F205-4E7C-A140-B6EBEE4092F8}" srcOrd="0" destOrd="0" presId="urn:microsoft.com/office/officeart/2005/8/layout/hierarchy2"/>
    <dgm:cxn modelId="{17518763-38A2-4734-A39E-36DCD78912D8}" type="presParOf" srcId="{C1E30717-DC9A-4019-9C97-01B51E622ECC}" destId="{C6F91ECB-0FBB-482C-925A-84776BE4B18F}" srcOrd="1" destOrd="0" presId="urn:microsoft.com/office/officeart/2005/8/layout/hierarchy2"/>
    <dgm:cxn modelId="{7BF11BD0-44E8-4D0D-A90B-7F2AF070DB66}" type="presParOf" srcId="{C6F91ECB-0FBB-482C-925A-84776BE4B18F}" destId="{54E1CBAF-5C36-41F7-AAC8-D5B73B6DBC00}" srcOrd="0" destOrd="0" presId="urn:microsoft.com/office/officeart/2005/8/layout/hierarchy2"/>
    <dgm:cxn modelId="{511931AE-E4B2-4640-A3DC-FB77295C530D}" type="presParOf" srcId="{54E1CBAF-5C36-41F7-AAC8-D5B73B6DBC00}" destId="{1A8F8A72-23F9-4E47-A7B8-0551CAA6B2D7}" srcOrd="0" destOrd="0" presId="urn:microsoft.com/office/officeart/2005/8/layout/hierarchy2"/>
    <dgm:cxn modelId="{2B480743-752B-458A-A83B-900552805378}" type="presParOf" srcId="{C6F91ECB-0FBB-482C-925A-84776BE4B18F}" destId="{0E8A1337-8598-4FDC-AE35-BB076FFC63F9}" srcOrd="1" destOrd="0" presId="urn:microsoft.com/office/officeart/2005/8/layout/hierarchy2"/>
    <dgm:cxn modelId="{795B3E9F-CE4C-421C-9292-DA6B1A387553}" type="presParOf" srcId="{0E8A1337-8598-4FDC-AE35-BB076FFC63F9}" destId="{C83742D4-736A-4BC2-A2D2-08B2EB19BA35}" srcOrd="0" destOrd="0" presId="urn:microsoft.com/office/officeart/2005/8/layout/hierarchy2"/>
    <dgm:cxn modelId="{CBE50CC6-D834-4F36-98BC-63CAF337E192}" type="presParOf" srcId="{0E8A1337-8598-4FDC-AE35-BB076FFC63F9}" destId="{0FCEEEC2-74C3-444E-8460-C2901286BF71}" srcOrd="1" destOrd="0" presId="urn:microsoft.com/office/officeart/2005/8/layout/hierarchy2"/>
    <dgm:cxn modelId="{2E9B25EB-090E-46D4-9AB4-76EF8B4E082D}" type="presParOf" srcId="{0FCEEEC2-74C3-444E-8460-C2901286BF71}" destId="{60189D9A-F5BB-4062-A74C-CE2E24BA7F8F}" srcOrd="0" destOrd="0" presId="urn:microsoft.com/office/officeart/2005/8/layout/hierarchy2"/>
    <dgm:cxn modelId="{2048A4E5-F150-4917-91DD-AE643383DF1E}" type="presParOf" srcId="{60189D9A-F5BB-4062-A74C-CE2E24BA7F8F}" destId="{4A31DFDD-6914-439B-B2F3-55666CE04257}" srcOrd="0" destOrd="0" presId="urn:microsoft.com/office/officeart/2005/8/layout/hierarchy2"/>
    <dgm:cxn modelId="{9125C117-ECED-49C1-9939-4A2477018862}" type="presParOf" srcId="{0FCEEEC2-74C3-444E-8460-C2901286BF71}" destId="{715B7C66-B077-4EEE-8860-372FCD22C81E}" srcOrd="1" destOrd="0" presId="urn:microsoft.com/office/officeart/2005/8/layout/hierarchy2"/>
    <dgm:cxn modelId="{B834F862-97F3-4335-ABAF-520BA40F5450}" type="presParOf" srcId="{715B7C66-B077-4EEE-8860-372FCD22C81E}" destId="{2611FFB5-C63C-4670-AA4D-AB6AB41FE928}" srcOrd="0" destOrd="0" presId="urn:microsoft.com/office/officeart/2005/8/layout/hierarchy2"/>
    <dgm:cxn modelId="{F883D714-1EA0-48EA-B1B6-F1C30077756E}" type="presParOf" srcId="{715B7C66-B077-4EEE-8860-372FCD22C81E}" destId="{9DBFF569-63F7-4D29-8635-4BAF77B05DBB}" srcOrd="1" destOrd="0" presId="urn:microsoft.com/office/officeart/2005/8/layout/hierarchy2"/>
    <dgm:cxn modelId="{D3822DBF-2A1E-4538-AC95-D1067F6B8E79}" type="presParOf" srcId="{9DBFF569-63F7-4D29-8635-4BAF77B05DBB}" destId="{52252930-EABB-4D81-8BAF-639844B5CDF1}" srcOrd="0" destOrd="0" presId="urn:microsoft.com/office/officeart/2005/8/layout/hierarchy2"/>
    <dgm:cxn modelId="{6A3BDA27-1306-4723-AD85-6A4A9CD67F4A}" type="presParOf" srcId="{52252930-EABB-4D81-8BAF-639844B5CDF1}" destId="{1DFB50D7-7F86-4C24-A536-8359AAC0FE2D}" srcOrd="0" destOrd="0" presId="urn:microsoft.com/office/officeart/2005/8/layout/hierarchy2"/>
    <dgm:cxn modelId="{CEB0BC96-24EE-4773-9ED8-18DF4E8618ED}" type="presParOf" srcId="{9DBFF569-63F7-4D29-8635-4BAF77B05DBB}" destId="{26A7D30F-8B51-469A-B781-E6DB26196A98}" srcOrd="1" destOrd="0" presId="urn:microsoft.com/office/officeart/2005/8/layout/hierarchy2"/>
    <dgm:cxn modelId="{BA96F87E-4C4D-4D49-943A-74AAA3820831}" type="presParOf" srcId="{26A7D30F-8B51-469A-B781-E6DB26196A98}" destId="{559E4B73-6925-4568-BA1E-F25B4A48B522}" srcOrd="0" destOrd="0" presId="urn:microsoft.com/office/officeart/2005/8/layout/hierarchy2"/>
    <dgm:cxn modelId="{02F4333C-77C4-4C58-9027-4933F57691BA}" type="presParOf" srcId="{26A7D30F-8B51-469A-B781-E6DB26196A98}" destId="{BBDF07E3-377F-40FC-AED5-8724828DE323}" srcOrd="1" destOrd="0" presId="urn:microsoft.com/office/officeart/2005/8/layout/hierarchy2"/>
    <dgm:cxn modelId="{43E8E86B-9A7B-4A4C-8F08-F83B68976E83}" type="presParOf" srcId="{9DBFF569-63F7-4D29-8635-4BAF77B05DBB}" destId="{B7535538-4737-4F93-A26E-D39C9D980A9C}" srcOrd="2" destOrd="0" presId="urn:microsoft.com/office/officeart/2005/8/layout/hierarchy2"/>
    <dgm:cxn modelId="{92DE6CCB-FEAA-4D4E-8C5B-B5430D2994E1}" type="presParOf" srcId="{B7535538-4737-4F93-A26E-D39C9D980A9C}" destId="{FAC995F2-975D-4286-9B5E-F1D389C68061}" srcOrd="0" destOrd="0" presId="urn:microsoft.com/office/officeart/2005/8/layout/hierarchy2"/>
    <dgm:cxn modelId="{888BCB8D-607A-49AF-AC48-9F1AAF43C634}" type="presParOf" srcId="{9DBFF569-63F7-4D29-8635-4BAF77B05DBB}" destId="{03ACFA64-946C-4C02-9EB9-F973C9D75BDC}" srcOrd="3" destOrd="0" presId="urn:microsoft.com/office/officeart/2005/8/layout/hierarchy2"/>
    <dgm:cxn modelId="{89FFD79D-A6F9-4297-91CE-B8CE2FA42BB2}" type="presParOf" srcId="{03ACFA64-946C-4C02-9EB9-F973C9D75BDC}" destId="{64B2156E-E50D-47CA-B68B-1102B81ABC73}" srcOrd="0" destOrd="0" presId="urn:microsoft.com/office/officeart/2005/8/layout/hierarchy2"/>
    <dgm:cxn modelId="{C4F4F5DD-D7ED-47CA-A941-25ABE4F0B028}" type="presParOf" srcId="{03ACFA64-946C-4C02-9EB9-F973C9D75BDC}" destId="{E0C2525D-BBCA-4ADD-8E0A-037974F9A813}" srcOrd="1" destOrd="0" presId="urn:microsoft.com/office/officeart/2005/8/layout/hierarchy2"/>
    <dgm:cxn modelId="{E5221B40-4248-4981-8A2E-26D86D48D5FD}" type="presParOf" srcId="{0FCEEEC2-74C3-444E-8460-C2901286BF71}" destId="{27182756-511B-41FE-A866-23CC72F29E63}" srcOrd="2" destOrd="0" presId="urn:microsoft.com/office/officeart/2005/8/layout/hierarchy2"/>
    <dgm:cxn modelId="{6F45C8DA-4706-409A-9801-068B92805BF6}" type="presParOf" srcId="{27182756-511B-41FE-A866-23CC72F29E63}" destId="{DEE0175C-EB50-447C-89E6-9FF691D53742}" srcOrd="0" destOrd="0" presId="urn:microsoft.com/office/officeart/2005/8/layout/hierarchy2"/>
    <dgm:cxn modelId="{52155603-8682-45E1-8414-919D29776157}" type="presParOf" srcId="{0FCEEEC2-74C3-444E-8460-C2901286BF71}" destId="{331BEF93-C142-4051-B8CF-36917E5FA9C3}" srcOrd="3" destOrd="0" presId="urn:microsoft.com/office/officeart/2005/8/layout/hierarchy2"/>
    <dgm:cxn modelId="{9EDB5B32-927E-493C-B644-82E76D3C0A19}" type="presParOf" srcId="{331BEF93-C142-4051-B8CF-36917E5FA9C3}" destId="{F2C40EE4-B5F1-42F9-AD36-48FFDA3C7F12}" srcOrd="0" destOrd="0" presId="urn:microsoft.com/office/officeart/2005/8/layout/hierarchy2"/>
    <dgm:cxn modelId="{D9FE2933-7752-45C7-86CA-F4F23FD25AD8}" type="presParOf" srcId="{331BEF93-C142-4051-B8CF-36917E5FA9C3}" destId="{BF6B8AAE-14E4-4F8F-940E-3F54714F46C2}" srcOrd="1" destOrd="0" presId="urn:microsoft.com/office/officeart/2005/8/layout/hierarchy2"/>
    <dgm:cxn modelId="{00025A80-0AB1-4A6D-B220-3FB833EE1F5C}" type="presParOf" srcId="{BF6B8AAE-14E4-4F8F-940E-3F54714F46C2}" destId="{4D89AC42-C9F4-4A0B-89C5-A1A79D3BF40D}" srcOrd="0" destOrd="0" presId="urn:microsoft.com/office/officeart/2005/8/layout/hierarchy2"/>
    <dgm:cxn modelId="{E0943688-985F-4C1B-9F23-673D42F90BC5}" type="presParOf" srcId="{4D89AC42-C9F4-4A0B-89C5-A1A79D3BF40D}" destId="{40BB2542-238F-4A57-BFD8-AA2F42864F6E}" srcOrd="0" destOrd="0" presId="urn:microsoft.com/office/officeart/2005/8/layout/hierarchy2"/>
    <dgm:cxn modelId="{9B7DCABD-EAC7-4B5E-85B7-4A44EAE6CAD5}" type="presParOf" srcId="{BF6B8AAE-14E4-4F8F-940E-3F54714F46C2}" destId="{9C94BF67-7112-4F81-BCE9-91850CE6FC30}" srcOrd="1" destOrd="0" presId="urn:microsoft.com/office/officeart/2005/8/layout/hierarchy2"/>
    <dgm:cxn modelId="{DD2667EE-5D17-4CB1-85D6-388D400ADB12}" type="presParOf" srcId="{9C94BF67-7112-4F81-BCE9-91850CE6FC30}" destId="{958BDD76-9CE5-4809-8353-58885B969B70}" srcOrd="0" destOrd="0" presId="urn:microsoft.com/office/officeart/2005/8/layout/hierarchy2"/>
    <dgm:cxn modelId="{7E5CDDC3-D459-4C9F-8D69-488ACD520B1B}" type="presParOf" srcId="{9C94BF67-7112-4F81-BCE9-91850CE6FC30}" destId="{AED32208-BE2F-4103-A3FE-81600EF55A13}" srcOrd="1" destOrd="0" presId="urn:microsoft.com/office/officeart/2005/8/layout/hierarchy2"/>
    <dgm:cxn modelId="{BBD5BCF8-3177-4DA0-A92E-1A2C8D8F30D4}" type="presParOf" srcId="{BF6B8AAE-14E4-4F8F-940E-3F54714F46C2}" destId="{46C8A8C4-6C98-44DF-93EF-CD70115B157A}" srcOrd="2" destOrd="0" presId="urn:microsoft.com/office/officeart/2005/8/layout/hierarchy2"/>
    <dgm:cxn modelId="{5E2504DB-F51F-4DD1-B6AE-4A54DC33B73C}" type="presParOf" srcId="{46C8A8C4-6C98-44DF-93EF-CD70115B157A}" destId="{54053AE5-6D07-487A-9C00-C7DA4E2293B0}" srcOrd="0" destOrd="0" presId="urn:microsoft.com/office/officeart/2005/8/layout/hierarchy2"/>
    <dgm:cxn modelId="{97311E2A-F50F-46F9-93A1-83F9CBF3DC60}" type="presParOf" srcId="{BF6B8AAE-14E4-4F8F-940E-3F54714F46C2}" destId="{FA5575D3-DD13-4B91-903F-B713BA54B991}" srcOrd="3" destOrd="0" presId="urn:microsoft.com/office/officeart/2005/8/layout/hierarchy2"/>
    <dgm:cxn modelId="{B923564C-6B36-4CE2-AA54-35CC61D80D0A}" type="presParOf" srcId="{FA5575D3-DD13-4B91-903F-B713BA54B991}" destId="{AA1DF5A2-8677-41A7-9D08-D213F9F17B3A}" srcOrd="0" destOrd="0" presId="urn:microsoft.com/office/officeart/2005/8/layout/hierarchy2"/>
    <dgm:cxn modelId="{8DD69B60-3847-4094-9A04-FF36FE1CB1F4}" type="presParOf" srcId="{FA5575D3-DD13-4B91-903F-B713BA54B991}" destId="{B1C71830-B3EB-4DAD-A0BA-55577104447D}" srcOrd="1" destOrd="0" presId="urn:microsoft.com/office/officeart/2005/8/layout/hierarchy2"/>
    <dgm:cxn modelId="{67C68623-F783-4C7A-821E-2F2FCF8225B8}" type="presParOf" srcId="{BF6B8AAE-14E4-4F8F-940E-3F54714F46C2}" destId="{4BB1A3CF-8DF0-4834-B94E-25B5DCF801D1}" srcOrd="4" destOrd="0" presId="urn:microsoft.com/office/officeart/2005/8/layout/hierarchy2"/>
    <dgm:cxn modelId="{C2A16392-807C-41AD-8623-D3E16B35CCB5}" type="presParOf" srcId="{4BB1A3CF-8DF0-4834-B94E-25B5DCF801D1}" destId="{8800A816-81F9-464E-8950-953E8D84C5AD}" srcOrd="0" destOrd="0" presId="urn:microsoft.com/office/officeart/2005/8/layout/hierarchy2"/>
    <dgm:cxn modelId="{EC036F97-EC8C-475D-91D0-6B46D7D77B30}" type="presParOf" srcId="{BF6B8AAE-14E4-4F8F-940E-3F54714F46C2}" destId="{5E46BC21-9987-40D5-9F6A-922ECFBF4563}" srcOrd="5" destOrd="0" presId="urn:microsoft.com/office/officeart/2005/8/layout/hierarchy2"/>
    <dgm:cxn modelId="{149D66DA-7673-41A5-8D16-F6E909E638B5}" type="presParOf" srcId="{5E46BC21-9987-40D5-9F6A-922ECFBF4563}" destId="{3EE23279-4709-4C64-8018-E693CAFA01EA}" srcOrd="0" destOrd="0" presId="urn:microsoft.com/office/officeart/2005/8/layout/hierarchy2"/>
    <dgm:cxn modelId="{72D28B0A-F1D8-4A9A-89B7-5FFFCA116369}" type="presParOf" srcId="{5E46BC21-9987-40D5-9F6A-922ECFBF4563}" destId="{25E04422-801F-4300-B14E-63C67BD021DF}" srcOrd="1" destOrd="0" presId="urn:microsoft.com/office/officeart/2005/8/layout/hierarchy2"/>
    <dgm:cxn modelId="{9033A6F5-70AE-4580-95F1-44CA53489BD5}" type="presParOf" srcId="{BF6B8AAE-14E4-4F8F-940E-3F54714F46C2}" destId="{36C66CBE-42D4-4F0E-A691-15AE7A4FA739}" srcOrd="6" destOrd="0" presId="urn:microsoft.com/office/officeart/2005/8/layout/hierarchy2"/>
    <dgm:cxn modelId="{ECA35B4D-32AB-4AD2-B3D6-6FDA2003B94C}" type="presParOf" srcId="{36C66CBE-42D4-4F0E-A691-15AE7A4FA739}" destId="{D43471D5-F515-4C76-BE55-F52826A15361}" srcOrd="0" destOrd="0" presId="urn:microsoft.com/office/officeart/2005/8/layout/hierarchy2"/>
    <dgm:cxn modelId="{D4F01A44-0E5B-400D-AA5E-536C00BD637E}" type="presParOf" srcId="{BF6B8AAE-14E4-4F8F-940E-3F54714F46C2}" destId="{E67190B8-818A-448E-ADEC-A69C5E209B08}" srcOrd="7" destOrd="0" presId="urn:microsoft.com/office/officeart/2005/8/layout/hierarchy2"/>
    <dgm:cxn modelId="{99549846-47CE-4C2C-B3D2-C974AE8D602A}" type="presParOf" srcId="{E67190B8-818A-448E-ADEC-A69C5E209B08}" destId="{13CF5F03-54E2-4094-A206-C2DB6F56D537}" srcOrd="0" destOrd="0" presId="urn:microsoft.com/office/officeart/2005/8/layout/hierarchy2"/>
    <dgm:cxn modelId="{AC8521C1-6304-417D-B817-6CC2F325C7AE}" type="presParOf" srcId="{E67190B8-818A-448E-ADEC-A69C5E209B08}" destId="{96EB94C8-2BBC-4389-9928-4B20BA9D45E0}" srcOrd="1" destOrd="0" presId="urn:microsoft.com/office/officeart/2005/8/layout/hierarchy2"/>
    <dgm:cxn modelId="{AB542326-7448-4859-9333-FCAAB36A9968}" type="presParOf" srcId="{0FCEEEC2-74C3-444E-8460-C2901286BF71}" destId="{63A1D895-0EA3-4C75-BC11-0AB3ED0CE5B3}" srcOrd="4" destOrd="0" presId="urn:microsoft.com/office/officeart/2005/8/layout/hierarchy2"/>
    <dgm:cxn modelId="{59F1AB92-7B33-4D6A-BEF6-01A3999EA57B}" type="presParOf" srcId="{63A1D895-0EA3-4C75-BC11-0AB3ED0CE5B3}" destId="{478F87A7-A4B2-4151-AF44-8B948D497FF3}" srcOrd="0" destOrd="0" presId="urn:microsoft.com/office/officeart/2005/8/layout/hierarchy2"/>
    <dgm:cxn modelId="{CCC71CB2-5259-4700-99D0-633CB6EE077C}" type="presParOf" srcId="{0FCEEEC2-74C3-444E-8460-C2901286BF71}" destId="{210BDEF3-F30F-4D70-BD82-A86E2FE18255}" srcOrd="5" destOrd="0" presId="urn:microsoft.com/office/officeart/2005/8/layout/hierarchy2"/>
    <dgm:cxn modelId="{B041B55F-A993-42AB-80D7-27FE28912D75}" type="presParOf" srcId="{210BDEF3-F30F-4D70-BD82-A86E2FE18255}" destId="{512FB39B-CBE5-4C04-A931-2D577BDCFBD5}" srcOrd="0" destOrd="0" presId="urn:microsoft.com/office/officeart/2005/8/layout/hierarchy2"/>
    <dgm:cxn modelId="{A03DCFC5-3A74-4253-9F1F-94CDC1349D90}" type="presParOf" srcId="{210BDEF3-F30F-4D70-BD82-A86E2FE18255}" destId="{B06CD31E-A995-43FE-889D-F70874C13012}" srcOrd="1" destOrd="0" presId="urn:microsoft.com/office/officeart/2005/8/layout/hierarchy2"/>
    <dgm:cxn modelId="{CCBF9A49-A9F1-4247-897A-9933E126948A}" type="presParOf" srcId="{B06CD31E-A995-43FE-889D-F70874C13012}" destId="{BE753C6E-A0A3-4B02-AE0D-DCF2D6B30C32}" srcOrd="0" destOrd="0" presId="urn:microsoft.com/office/officeart/2005/8/layout/hierarchy2"/>
    <dgm:cxn modelId="{A5791D69-A38B-4EF7-AE36-88031FCFCCFC}" type="presParOf" srcId="{BE753C6E-A0A3-4B02-AE0D-DCF2D6B30C32}" destId="{77E59C30-4E7D-4713-8856-FE2CBF28497C}" srcOrd="0" destOrd="0" presId="urn:microsoft.com/office/officeart/2005/8/layout/hierarchy2"/>
    <dgm:cxn modelId="{8FE5A6F1-D285-4D7C-9494-BC1C25FB1C50}" type="presParOf" srcId="{B06CD31E-A995-43FE-889D-F70874C13012}" destId="{F0E9998C-AB92-49D3-BC2B-72884F71EFB7}" srcOrd="1" destOrd="0" presId="urn:microsoft.com/office/officeart/2005/8/layout/hierarchy2"/>
    <dgm:cxn modelId="{3F1F990D-5731-4067-A65C-BFB4C6A59502}" type="presParOf" srcId="{F0E9998C-AB92-49D3-BC2B-72884F71EFB7}" destId="{5B871A3C-98A3-45B9-B5B7-22AC83E9917A}" srcOrd="0" destOrd="0" presId="urn:microsoft.com/office/officeart/2005/8/layout/hierarchy2"/>
    <dgm:cxn modelId="{C79070D0-C489-4C85-B8B7-5E96A6315A38}" type="presParOf" srcId="{F0E9998C-AB92-49D3-BC2B-72884F71EFB7}" destId="{1FF294B4-27AF-481A-BBD9-274640692754}" srcOrd="1" destOrd="0" presId="urn:microsoft.com/office/officeart/2005/8/layout/hierarchy2"/>
    <dgm:cxn modelId="{B2FBE500-BDAD-4CB9-A822-4FBA8430F70A}" type="presParOf" srcId="{C6F91ECB-0FBB-482C-925A-84776BE4B18F}" destId="{1123E66A-E365-4DAF-95F9-40955BE6F4A7}" srcOrd="2" destOrd="0" presId="urn:microsoft.com/office/officeart/2005/8/layout/hierarchy2"/>
    <dgm:cxn modelId="{8F740BE5-2D14-425C-9C45-B6FB5769453A}" type="presParOf" srcId="{1123E66A-E365-4DAF-95F9-40955BE6F4A7}" destId="{FF539DCD-C6D5-433C-B170-29B48CC3B7DF}" srcOrd="0" destOrd="0" presId="urn:microsoft.com/office/officeart/2005/8/layout/hierarchy2"/>
    <dgm:cxn modelId="{1250630F-6267-4C50-818D-D774FA7687F8}" type="presParOf" srcId="{C6F91ECB-0FBB-482C-925A-84776BE4B18F}" destId="{8EFF5FD2-0FA8-4581-BC15-EB30BE1212A9}" srcOrd="3" destOrd="0" presId="urn:microsoft.com/office/officeart/2005/8/layout/hierarchy2"/>
    <dgm:cxn modelId="{D78B1BE5-309E-4A01-B46E-976D2CBCFBA9}" type="presParOf" srcId="{8EFF5FD2-0FA8-4581-BC15-EB30BE1212A9}" destId="{743456F7-99BC-48F4-9424-620B17A329B4}" srcOrd="0" destOrd="0" presId="urn:microsoft.com/office/officeart/2005/8/layout/hierarchy2"/>
    <dgm:cxn modelId="{ACCC896A-0C79-4A26-BBAE-3C52DCF3FB6D}" type="presParOf" srcId="{8EFF5FD2-0FA8-4581-BC15-EB30BE1212A9}" destId="{8AD09994-21D5-40BB-818A-BEA1B47BFF57}" srcOrd="1" destOrd="0" presId="urn:microsoft.com/office/officeart/2005/8/layout/hierarchy2"/>
    <dgm:cxn modelId="{D5CD4725-D926-4C57-BEAF-3A291529929C}" type="presParOf" srcId="{8AD09994-21D5-40BB-818A-BEA1B47BFF57}" destId="{E9472E6B-F22D-4453-A624-5F423E21D7F9}" srcOrd="0" destOrd="0" presId="urn:microsoft.com/office/officeart/2005/8/layout/hierarchy2"/>
    <dgm:cxn modelId="{88C35B49-08CC-462A-AFF8-E7CC6E46E3E1}" type="presParOf" srcId="{E9472E6B-F22D-4453-A624-5F423E21D7F9}" destId="{1F4BDD5D-A268-45CC-943C-CE7D61DC332E}" srcOrd="0" destOrd="0" presId="urn:microsoft.com/office/officeart/2005/8/layout/hierarchy2"/>
    <dgm:cxn modelId="{5DF96717-58B6-4CA8-B7BE-0E51D573171E}" type="presParOf" srcId="{8AD09994-21D5-40BB-818A-BEA1B47BFF57}" destId="{93CE334E-B3F5-4B06-9DCB-5484DF670F96}" srcOrd="1" destOrd="0" presId="urn:microsoft.com/office/officeart/2005/8/layout/hierarchy2"/>
    <dgm:cxn modelId="{D6AF089A-8E20-4AE1-9619-A1F932465E1D}" type="presParOf" srcId="{93CE334E-B3F5-4B06-9DCB-5484DF670F96}" destId="{373AF5E4-115A-4191-922D-7FD12B40F89D}" srcOrd="0" destOrd="0" presId="urn:microsoft.com/office/officeart/2005/8/layout/hierarchy2"/>
    <dgm:cxn modelId="{D0AC10C8-D321-42FB-9558-CE31A78CE018}" type="presParOf" srcId="{93CE334E-B3F5-4B06-9DCB-5484DF670F96}" destId="{9E65D710-3001-4372-8F98-0DE0284A59A1}" srcOrd="1" destOrd="0" presId="urn:microsoft.com/office/officeart/2005/8/layout/hierarchy2"/>
    <dgm:cxn modelId="{DD73EFE4-B8FB-4DDE-A383-A1BA4C961B1F}" type="presParOf" srcId="{9E65D710-3001-4372-8F98-0DE0284A59A1}" destId="{B98D26F5-FF87-4B82-950A-7DF3A6371206}" srcOrd="0" destOrd="0" presId="urn:microsoft.com/office/officeart/2005/8/layout/hierarchy2"/>
    <dgm:cxn modelId="{EAA9E5AD-1B08-4FCB-BE7C-9C8753DEC65C}" type="presParOf" srcId="{B98D26F5-FF87-4B82-950A-7DF3A6371206}" destId="{6F879376-4C04-4138-A797-538BC99F3295}" srcOrd="0" destOrd="0" presId="urn:microsoft.com/office/officeart/2005/8/layout/hierarchy2"/>
    <dgm:cxn modelId="{9844F993-1315-44AF-8DD6-3EF5F69F34E8}" type="presParOf" srcId="{9E65D710-3001-4372-8F98-0DE0284A59A1}" destId="{5BC1852F-CBF3-47A7-97FB-36CE6CAD3B2F}" srcOrd="1" destOrd="0" presId="urn:microsoft.com/office/officeart/2005/8/layout/hierarchy2"/>
    <dgm:cxn modelId="{0A624BF1-5055-439F-8AF6-BC6A4B8C91EC}" type="presParOf" srcId="{5BC1852F-CBF3-47A7-97FB-36CE6CAD3B2F}" destId="{324AEF9F-8A05-49D6-8016-C427A973AFB6}" srcOrd="0" destOrd="0" presId="urn:microsoft.com/office/officeart/2005/8/layout/hierarchy2"/>
    <dgm:cxn modelId="{51847B83-043E-496C-B0C7-90DF93287BF5}" type="presParOf" srcId="{5BC1852F-CBF3-47A7-97FB-36CE6CAD3B2F}" destId="{DC2A6044-4938-488A-B9F5-15C2557A9B34}" srcOrd="1" destOrd="0" presId="urn:microsoft.com/office/officeart/2005/8/layout/hierarchy2"/>
    <dgm:cxn modelId="{8A38E907-96F7-4457-BCB3-98FBA9D27DFE}" type="presParOf" srcId="{DC2A6044-4938-488A-B9F5-15C2557A9B34}" destId="{73B0C4A3-042A-4452-8EFF-A4A886B79B0A}" srcOrd="0" destOrd="0" presId="urn:microsoft.com/office/officeart/2005/8/layout/hierarchy2"/>
    <dgm:cxn modelId="{4E404069-7373-4AE9-8D06-90BF12A58CAC}" type="presParOf" srcId="{73B0C4A3-042A-4452-8EFF-A4A886B79B0A}" destId="{0800EE6D-F309-40E0-A96B-3AD4E45B26B2}" srcOrd="0" destOrd="0" presId="urn:microsoft.com/office/officeart/2005/8/layout/hierarchy2"/>
    <dgm:cxn modelId="{0D709247-294D-48B6-9A6A-EFBDAE1C5802}" type="presParOf" srcId="{DC2A6044-4938-488A-B9F5-15C2557A9B34}" destId="{C7D5D59A-5E34-4799-9ACA-8F10D53648CB}" srcOrd="1" destOrd="0" presId="urn:microsoft.com/office/officeart/2005/8/layout/hierarchy2"/>
    <dgm:cxn modelId="{E9D9BA47-13C6-45C9-B6F8-E3724CB81D00}" type="presParOf" srcId="{C7D5D59A-5E34-4799-9ACA-8F10D53648CB}" destId="{6A0514BC-B82A-4239-9FCD-45EC56A078D4}" srcOrd="0" destOrd="0" presId="urn:microsoft.com/office/officeart/2005/8/layout/hierarchy2"/>
    <dgm:cxn modelId="{6BE37A56-A28B-4555-9087-265AB3F5C24E}" type="presParOf" srcId="{C7D5D59A-5E34-4799-9ACA-8F10D53648CB}" destId="{BA96D08D-C95C-4A7E-A9B2-32C028054BAC}" srcOrd="1" destOrd="0" presId="urn:microsoft.com/office/officeart/2005/8/layout/hierarchy2"/>
    <dgm:cxn modelId="{7936B00F-6F39-47B5-9D03-0F3F5F901BE4}" type="presParOf" srcId="{9E65D710-3001-4372-8F98-0DE0284A59A1}" destId="{687A7A65-87F2-4E31-A3C1-9A629E0735B2}" srcOrd="2" destOrd="0" presId="urn:microsoft.com/office/officeart/2005/8/layout/hierarchy2"/>
    <dgm:cxn modelId="{8CE2C9CB-775F-4748-87FF-E75962B2B6DB}" type="presParOf" srcId="{687A7A65-87F2-4E31-A3C1-9A629E0735B2}" destId="{2E46E65A-FF1D-40B8-A213-1B1CD66C8B38}" srcOrd="0" destOrd="0" presId="urn:microsoft.com/office/officeart/2005/8/layout/hierarchy2"/>
    <dgm:cxn modelId="{3008F10F-82E0-4FE7-9675-AB2F40837F43}" type="presParOf" srcId="{9E65D710-3001-4372-8F98-0DE0284A59A1}" destId="{8C2C450F-667D-4947-80FA-538D99258FBC}" srcOrd="3" destOrd="0" presId="urn:microsoft.com/office/officeart/2005/8/layout/hierarchy2"/>
    <dgm:cxn modelId="{A51F1385-3CAE-4B0B-BF0C-937EE848CA33}" type="presParOf" srcId="{8C2C450F-667D-4947-80FA-538D99258FBC}" destId="{06F84918-CC77-4E38-BB15-D7C551FD46F4}" srcOrd="0" destOrd="0" presId="urn:microsoft.com/office/officeart/2005/8/layout/hierarchy2"/>
    <dgm:cxn modelId="{3F6DBC3A-A839-4878-813B-583A3F5FC16F}" type="presParOf" srcId="{8C2C450F-667D-4947-80FA-538D99258FBC}" destId="{5E9CF025-ED18-4E89-B3BF-96B8DBA9FB30}" srcOrd="1" destOrd="0" presId="urn:microsoft.com/office/officeart/2005/8/layout/hierarchy2"/>
    <dgm:cxn modelId="{9B2AD8FD-A4F4-4CE6-A619-440324ECAEF5}" type="presParOf" srcId="{9E65D710-3001-4372-8F98-0DE0284A59A1}" destId="{93945AD5-E805-4641-A94A-0C270FFCC411}" srcOrd="4" destOrd="0" presId="urn:microsoft.com/office/officeart/2005/8/layout/hierarchy2"/>
    <dgm:cxn modelId="{09D060AD-4A2D-4BBB-97D7-621BB84938F5}" type="presParOf" srcId="{93945AD5-E805-4641-A94A-0C270FFCC411}" destId="{CE4BF0C3-025A-499B-9F65-4AB955A0873A}" srcOrd="0" destOrd="0" presId="urn:microsoft.com/office/officeart/2005/8/layout/hierarchy2"/>
    <dgm:cxn modelId="{45742F26-CED6-4975-A140-652117AAD4B9}" type="presParOf" srcId="{9E65D710-3001-4372-8F98-0DE0284A59A1}" destId="{3C9978BF-4E8E-4FD0-8B2C-025147A97AB7}" srcOrd="5" destOrd="0" presId="urn:microsoft.com/office/officeart/2005/8/layout/hierarchy2"/>
    <dgm:cxn modelId="{B9C88EAF-6597-4108-80E1-DEC871050B0B}" type="presParOf" srcId="{3C9978BF-4E8E-4FD0-8B2C-025147A97AB7}" destId="{9366B00C-26B3-4C0B-B11D-ECF3F4128862}" srcOrd="0" destOrd="0" presId="urn:microsoft.com/office/officeart/2005/8/layout/hierarchy2"/>
    <dgm:cxn modelId="{2F9FAFD9-B379-4DF2-B842-7948331F5E02}" type="presParOf" srcId="{3C9978BF-4E8E-4FD0-8B2C-025147A97AB7}" destId="{7C714B13-C4CC-4684-80A4-FB17A36FB400}" srcOrd="1" destOrd="0" presId="urn:microsoft.com/office/officeart/2005/8/layout/hierarchy2"/>
    <dgm:cxn modelId="{7110E86A-4A91-4DA8-85D3-71E10774F3A7}" type="presParOf" srcId="{9E65D710-3001-4372-8F98-0DE0284A59A1}" destId="{5F027A1D-24AE-44E9-841F-814BA66853C1}" srcOrd="6" destOrd="0" presId="urn:microsoft.com/office/officeart/2005/8/layout/hierarchy2"/>
    <dgm:cxn modelId="{F7109E07-E10F-438C-9096-28DEC91AB7AE}" type="presParOf" srcId="{5F027A1D-24AE-44E9-841F-814BA66853C1}" destId="{F4E5945E-916C-4C4E-9B84-E07364505077}" srcOrd="0" destOrd="0" presId="urn:microsoft.com/office/officeart/2005/8/layout/hierarchy2"/>
    <dgm:cxn modelId="{F2D2013F-5644-4BEF-BFAF-F4DF99D48BFA}" type="presParOf" srcId="{9E65D710-3001-4372-8F98-0DE0284A59A1}" destId="{20A53C39-C4FE-45C1-94A9-E14DCA8B94A8}" srcOrd="7" destOrd="0" presId="urn:microsoft.com/office/officeart/2005/8/layout/hierarchy2"/>
    <dgm:cxn modelId="{F01BE30E-F467-41F6-8C3D-2939704CF811}" type="presParOf" srcId="{20A53C39-C4FE-45C1-94A9-E14DCA8B94A8}" destId="{2F840303-ADD3-4625-80AB-FF8763505AC4}" srcOrd="0" destOrd="0" presId="urn:microsoft.com/office/officeart/2005/8/layout/hierarchy2"/>
    <dgm:cxn modelId="{5F319980-87B2-4EC7-9E70-5D4FF7ADBFA2}" type="presParOf" srcId="{20A53C39-C4FE-45C1-94A9-E14DCA8B94A8}" destId="{344F7E4E-81FA-4270-B595-50053818E053}" srcOrd="1" destOrd="0" presId="urn:microsoft.com/office/officeart/2005/8/layout/hierarchy2"/>
    <dgm:cxn modelId="{374930D9-7B28-404E-8058-BBD2E7928AC8}" type="presParOf" srcId="{9E65D710-3001-4372-8F98-0DE0284A59A1}" destId="{A9A6AED1-B60D-4716-BB5C-0FB6CA041364}" srcOrd="8" destOrd="0" presId="urn:microsoft.com/office/officeart/2005/8/layout/hierarchy2"/>
    <dgm:cxn modelId="{9A437BE7-6939-4C8C-8945-FBE9C91210CE}" type="presParOf" srcId="{A9A6AED1-B60D-4716-BB5C-0FB6CA041364}" destId="{AC9B684D-4D09-4BD9-9459-6BFEC9669732}" srcOrd="0" destOrd="0" presId="urn:microsoft.com/office/officeart/2005/8/layout/hierarchy2"/>
    <dgm:cxn modelId="{582F8A61-4414-4D27-B07E-25B71A46399D}" type="presParOf" srcId="{9E65D710-3001-4372-8F98-0DE0284A59A1}" destId="{544A9250-F672-4416-9B8C-72B02E36A844}" srcOrd="9" destOrd="0" presId="urn:microsoft.com/office/officeart/2005/8/layout/hierarchy2"/>
    <dgm:cxn modelId="{B171F67D-0954-4522-8A32-48D932F6CA4D}" type="presParOf" srcId="{544A9250-F672-4416-9B8C-72B02E36A844}" destId="{841D647F-64A2-49EC-9C44-162369C9D165}" srcOrd="0" destOrd="0" presId="urn:microsoft.com/office/officeart/2005/8/layout/hierarchy2"/>
    <dgm:cxn modelId="{A8ABF637-4FB8-4003-AA37-53E060A15917}" type="presParOf" srcId="{544A9250-F672-4416-9B8C-72B02E36A844}" destId="{B3E24606-1B29-4B41-B652-98D1F2D6B79E}" srcOrd="1" destOrd="0" presId="urn:microsoft.com/office/officeart/2005/8/layout/hierarchy2"/>
    <dgm:cxn modelId="{E245DAD9-86C3-4BEC-BFB6-771D6091EC63}" type="presParOf" srcId="{C6F91ECB-0FBB-482C-925A-84776BE4B18F}" destId="{E2D280E5-F7B9-4FF1-9844-B3924C51974C}" srcOrd="4" destOrd="0" presId="urn:microsoft.com/office/officeart/2005/8/layout/hierarchy2"/>
    <dgm:cxn modelId="{DCAFEC63-1610-45ED-9CA2-029EC51174E7}" type="presParOf" srcId="{E2D280E5-F7B9-4FF1-9844-B3924C51974C}" destId="{A0303783-26BD-4681-8BF5-7AE8820919B1}" srcOrd="0" destOrd="0" presId="urn:microsoft.com/office/officeart/2005/8/layout/hierarchy2"/>
    <dgm:cxn modelId="{8BB82F44-E048-490B-8B8D-E89CA24682D4}" type="presParOf" srcId="{C6F91ECB-0FBB-482C-925A-84776BE4B18F}" destId="{496F6935-D34F-42DB-8744-FBAF3144F333}" srcOrd="5" destOrd="0" presId="urn:microsoft.com/office/officeart/2005/8/layout/hierarchy2"/>
    <dgm:cxn modelId="{5A57E48D-3150-453C-A4D8-C53AB424466B}" type="presParOf" srcId="{496F6935-D34F-42DB-8744-FBAF3144F333}" destId="{9057F302-A4F2-4A3C-9961-E54866650F6D}" srcOrd="0" destOrd="0" presId="urn:microsoft.com/office/officeart/2005/8/layout/hierarchy2"/>
    <dgm:cxn modelId="{651D1EFC-B9F1-45DF-8C8E-7B301370DAB8}" type="presParOf" srcId="{496F6935-D34F-42DB-8744-FBAF3144F333}" destId="{C6EA6E9F-28C7-4D88-B71C-C8A5F27C99AC}" srcOrd="1" destOrd="0" presId="urn:microsoft.com/office/officeart/2005/8/layout/hierarchy2"/>
    <dgm:cxn modelId="{E2F68F45-4B34-4B66-8252-DAACCE4D8983}" type="presParOf" srcId="{C6EA6E9F-28C7-4D88-B71C-C8A5F27C99AC}" destId="{4D2ED577-D135-4A06-B53A-1D6A76F8B43D}" srcOrd="0" destOrd="0" presId="urn:microsoft.com/office/officeart/2005/8/layout/hierarchy2"/>
    <dgm:cxn modelId="{77FB5FD1-6856-42F0-BDE4-8A5928246662}" type="presParOf" srcId="{4D2ED577-D135-4A06-B53A-1D6A76F8B43D}" destId="{06C991C5-BE31-4F9E-B25F-DEB507E8B323}" srcOrd="0" destOrd="0" presId="urn:microsoft.com/office/officeart/2005/8/layout/hierarchy2"/>
    <dgm:cxn modelId="{336B010F-89A4-46FC-BE3C-CD014E076205}" type="presParOf" srcId="{C6EA6E9F-28C7-4D88-B71C-C8A5F27C99AC}" destId="{250E4D1A-BC85-4345-B986-B542E23788FE}" srcOrd="1" destOrd="0" presId="urn:microsoft.com/office/officeart/2005/8/layout/hierarchy2"/>
    <dgm:cxn modelId="{127ABC98-293C-4AAE-B7E2-0BAC2259A6BF}" type="presParOf" srcId="{250E4D1A-BC85-4345-B986-B542E23788FE}" destId="{6EA266AA-C8FB-4A32-B8D4-37B0039F20D9}" srcOrd="0" destOrd="0" presId="urn:microsoft.com/office/officeart/2005/8/layout/hierarchy2"/>
    <dgm:cxn modelId="{4795B7BD-2CC6-494D-B41D-B8189B0470B9}" type="presParOf" srcId="{250E4D1A-BC85-4345-B986-B542E23788FE}" destId="{149FDBF7-86FA-49C5-8679-A8F050E00F11}" srcOrd="1" destOrd="0" presId="urn:microsoft.com/office/officeart/2005/8/layout/hierarchy2"/>
    <dgm:cxn modelId="{55FAE900-16B8-4955-B94B-E7162D5A3A66}" type="presParOf" srcId="{149FDBF7-86FA-49C5-8679-A8F050E00F11}" destId="{862A82D9-E1B2-4A6D-B2CE-27CC602AA829}" srcOrd="0" destOrd="0" presId="urn:microsoft.com/office/officeart/2005/8/layout/hierarchy2"/>
    <dgm:cxn modelId="{526A79A6-F5FF-45BA-9FB8-B343D953D829}" type="presParOf" srcId="{862A82D9-E1B2-4A6D-B2CE-27CC602AA829}" destId="{1EE4FD84-06E9-4F75-BA4A-239DF6CC55EC}" srcOrd="0" destOrd="0" presId="urn:microsoft.com/office/officeart/2005/8/layout/hierarchy2"/>
    <dgm:cxn modelId="{C86B5910-6D48-4526-B604-8F45B85D68CD}" type="presParOf" srcId="{149FDBF7-86FA-49C5-8679-A8F050E00F11}" destId="{3A156DA0-614D-438B-A44E-18BD1711CFEB}" srcOrd="1" destOrd="0" presId="urn:microsoft.com/office/officeart/2005/8/layout/hierarchy2"/>
    <dgm:cxn modelId="{170960E6-6A73-4EBF-9889-FE6E5AF63812}" type="presParOf" srcId="{3A156DA0-614D-438B-A44E-18BD1711CFEB}" destId="{C9460AFF-B9D4-4AB9-BD1B-54C569F96309}" srcOrd="0" destOrd="0" presId="urn:microsoft.com/office/officeart/2005/8/layout/hierarchy2"/>
    <dgm:cxn modelId="{C69565C6-0D06-4A87-A8F9-8D5DB30CB705}" type="presParOf" srcId="{3A156DA0-614D-438B-A44E-18BD1711CFEB}" destId="{5CCAA18A-7F0D-419E-90C6-2E90170F2FF8}" srcOrd="1" destOrd="0" presId="urn:microsoft.com/office/officeart/2005/8/layout/hierarchy2"/>
    <dgm:cxn modelId="{53F80A5E-0C1D-40A9-A3BD-2AED3FA7C644}" type="presParOf" srcId="{5CCAA18A-7F0D-419E-90C6-2E90170F2FF8}" destId="{7B3E30AF-7D8E-4CC8-92A8-2C93BD1CA39B}" srcOrd="0" destOrd="0" presId="urn:microsoft.com/office/officeart/2005/8/layout/hierarchy2"/>
    <dgm:cxn modelId="{19BBCA48-82AB-46B4-B69A-A80A8F92232D}" type="presParOf" srcId="{7B3E30AF-7D8E-4CC8-92A8-2C93BD1CA39B}" destId="{CD5484B5-2D56-4C74-862E-174039BF189D}" srcOrd="0" destOrd="0" presId="urn:microsoft.com/office/officeart/2005/8/layout/hierarchy2"/>
    <dgm:cxn modelId="{8052A4C3-C329-4D41-B0D8-E1ADDDA1600C}" type="presParOf" srcId="{5CCAA18A-7F0D-419E-90C6-2E90170F2FF8}" destId="{7E8570E3-B2D6-4D25-89CC-F7CAC5C9DF62}" srcOrd="1" destOrd="0" presId="urn:microsoft.com/office/officeart/2005/8/layout/hierarchy2"/>
    <dgm:cxn modelId="{5EA57E8E-BF4C-4A65-9893-691D5A2D63BF}" type="presParOf" srcId="{7E8570E3-B2D6-4D25-89CC-F7CAC5C9DF62}" destId="{1A0A7E54-E694-4427-84FF-12D1C8A77BE8}" srcOrd="0" destOrd="0" presId="urn:microsoft.com/office/officeart/2005/8/layout/hierarchy2"/>
    <dgm:cxn modelId="{90B20DF7-06F4-4985-98BB-99D9469760A6}" type="presParOf" srcId="{7E8570E3-B2D6-4D25-89CC-F7CAC5C9DF62}" destId="{ECB2980D-A293-44A1-A9AC-90F207EF0079}" srcOrd="1" destOrd="0" presId="urn:microsoft.com/office/officeart/2005/8/layout/hierarchy2"/>
    <dgm:cxn modelId="{81056961-069F-4E3B-901F-FECAB81165DA}" type="presParOf" srcId="{5CCAA18A-7F0D-419E-90C6-2E90170F2FF8}" destId="{FFD65B28-565A-46E9-AD03-3BF031BF3D03}" srcOrd="2" destOrd="0" presId="urn:microsoft.com/office/officeart/2005/8/layout/hierarchy2"/>
    <dgm:cxn modelId="{CC203C2A-D37E-4975-8865-D8B2C565443E}" type="presParOf" srcId="{FFD65B28-565A-46E9-AD03-3BF031BF3D03}" destId="{ED63FE2B-6698-407F-9ABF-B6A3C7C17270}" srcOrd="0" destOrd="0" presId="urn:microsoft.com/office/officeart/2005/8/layout/hierarchy2"/>
    <dgm:cxn modelId="{EDB5401B-F6CE-404E-8C99-FEECB2D0F27A}" type="presParOf" srcId="{5CCAA18A-7F0D-419E-90C6-2E90170F2FF8}" destId="{2B746E79-0BA7-4035-B71D-8A8BB2338725}" srcOrd="3" destOrd="0" presId="urn:microsoft.com/office/officeart/2005/8/layout/hierarchy2"/>
    <dgm:cxn modelId="{034E98F1-9DC5-4F5A-B027-46D0DCABDFB8}" type="presParOf" srcId="{2B746E79-0BA7-4035-B71D-8A8BB2338725}" destId="{CB7372D0-0DC7-417D-8417-1FD9EE748598}" srcOrd="0" destOrd="0" presId="urn:microsoft.com/office/officeart/2005/8/layout/hierarchy2"/>
    <dgm:cxn modelId="{4B1118A7-AADC-4DAF-8DB8-E98DFA2E95FB}" type="presParOf" srcId="{2B746E79-0BA7-4035-B71D-8A8BB2338725}" destId="{067F6169-57D6-4919-84B8-8CB6A037979A}" srcOrd="1" destOrd="0" presId="urn:microsoft.com/office/officeart/2005/8/layout/hierarchy2"/>
    <dgm:cxn modelId="{4E0E6278-31C5-4CBE-B2A1-55FB52DE80BA}" type="presParOf" srcId="{5CCAA18A-7F0D-419E-90C6-2E90170F2FF8}" destId="{61AC5EAF-3797-4A9E-BB85-FF873C00AA7D}" srcOrd="4" destOrd="0" presId="urn:microsoft.com/office/officeart/2005/8/layout/hierarchy2"/>
    <dgm:cxn modelId="{B9925C26-FF71-4C70-BCB7-16B2045C6271}" type="presParOf" srcId="{61AC5EAF-3797-4A9E-BB85-FF873C00AA7D}" destId="{177A419B-40FE-4C2A-BAEE-6C5DB5F459F3}" srcOrd="0" destOrd="0" presId="urn:microsoft.com/office/officeart/2005/8/layout/hierarchy2"/>
    <dgm:cxn modelId="{87E22166-48A9-45E7-816D-E1DCDF97DFF0}" type="presParOf" srcId="{5CCAA18A-7F0D-419E-90C6-2E90170F2FF8}" destId="{7D1EC61C-CBFD-480D-95E0-936DFB859097}" srcOrd="5" destOrd="0" presId="urn:microsoft.com/office/officeart/2005/8/layout/hierarchy2"/>
    <dgm:cxn modelId="{3960DC4F-DA67-4C00-9B57-97BE2CDE9961}" type="presParOf" srcId="{7D1EC61C-CBFD-480D-95E0-936DFB859097}" destId="{E177FC54-AB1A-47D8-9455-C6A9CEDDA19C}" srcOrd="0" destOrd="0" presId="urn:microsoft.com/office/officeart/2005/8/layout/hierarchy2"/>
    <dgm:cxn modelId="{8EDF189D-07E6-4C3C-A335-E5FE483D8D05}" type="presParOf" srcId="{7D1EC61C-CBFD-480D-95E0-936DFB859097}" destId="{C2248F04-D275-4D42-818D-017E122F33F0}" srcOrd="1" destOrd="0" presId="urn:microsoft.com/office/officeart/2005/8/layout/hierarchy2"/>
    <dgm:cxn modelId="{19159DD1-FF41-4B03-A8CE-DE8956BB9AD1}" type="presParOf" srcId="{5CCAA18A-7F0D-419E-90C6-2E90170F2FF8}" destId="{07CF90E8-0316-4380-B92F-F9E5C9230AB9}" srcOrd="6" destOrd="0" presId="urn:microsoft.com/office/officeart/2005/8/layout/hierarchy2"/>
    <dgm:cxn modelId="{5AB8FC50-3E24-4934-A66C-3D7294E12FCD}" type="presParOf" srcId="{07CF90E8-0316-4380-B92F-F9E5C9230AB9}" destId="{C8BA53D9-FD40-4E07-BC9F-DBCF04D31661}" srcOrd="0" destOrd="0" presId="urn:microsoft.com/office/officeart/2005/8/layout/hierarchy2"/>
    <dgm:cxn modelId="{B31E75CD-B16A-4349-B8C6-08DC01A8C220}" type="presParOf" srcId="{5CCAA18A-7F0D-419E-90C6-2E90170F2FF8}" destId="{49ECCCB8-7DD9-4ED0-99B9-7ABA4056B8AE}" srcOrd="7" destOrd="0" presId="urn:microsoft.com/office/officeart/2005/8/layout/hierarchy2"/>
    <dgm:cxn modelId="{8269D57A-AFAD-49E8-A411-07708C21797F}" type="presParOf" srcId="{49ECCCB8-7DD9-4ED0-99B9-7ABA4056B8AE}" destId="{DFC65181-5760-4572-BEE4-8DE6468BDE5D}" srcOrd="0" destOrd="0" presId="urn:microsoft.com/office/officeart/2005/8/layout/hierarchy2"/>
    <dgm:cxn modelId="{39A5FCA4-3ECD-4C72-97EC-105C774CC385}" type="presParOf" srcId="{49ECCCB8-7DD9-4ED0-99B9-7ABA4056B8AE}" destId="{25975C7A-5834-4E89-8EF1-3F1BA982601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B7E18B-FB79-4EBF-99BB-016A1F268A42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F26BC8-567F-4F83-BC81-0A641A4CC946}">
      <dgm:prSet phldrT="[Text]"/>
      <dgm:spPr/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Gen Interfaces</a:t>
          </a:r>
        </a:p>
      </dgm:t>
    </dgm:pt>
    <dgm:pt modelId="{7F966F53-B698-448D-A655-24DB82B52C6E}" type="parTrans" cxnId="{70FEA96D-A94C-45AB-8283-9B7C707DF15C}">
      <dgm:prSet/>
      <dgm:spPr/>
      <dgm:t>
        <a:bodyPr/>
        <a:lstStyle/>
        <a:p>
          <a:endParaRPr lang="en-US"/>
        </a:p>
      </dgm:t>
    </dgm:pt>
    <dgm:pt modelId="{98EBE53C-472C-40EF-BF85-66FB7A8FA9BB}" type="sibTrans" cxnId="{70FEA96D-A94C-45AB-8283-9B7C707DF15C}">
      <dgm:prSet/>
      <dgm:spPr/>
      <dgm:t>
        <a:bodyPr/>
        <a:lstStyle/>
        <a:p>
          <a:endParaRPr lang="en-US"/>
        </a:p>
      </dgm:t>
    </dgm:pt>
    <dgm:pt modelId="{2ABC9D14-66EF-4B47-B7C4-070D29D6BA7C}">
      <dgm:prSet phldrT="[Text]"/>
      <dgm:spPr/>
      <dgm:t>
        <a:bodyPr/>
        <a:lstStyle/>
        <a:p>
          <a:r>
            <a:rPr lang="en-US" dirty="0"/>
            <a:t>Air</a:t>
          </a:r>
        </a:p>
      </dgm:t>
    </dgm:pt>
    <dgm:pt modelId="{F76A5DF5-4111-4677-979F-787288F28323}" type="parTrans" cxnId="{01072B28-7AB0-489A-AAB5-40A56DBE4322}">
      <dgm:prSet/>
      <dgm:spPr/>
      <dgm:t>
        <a:bodyPr/>
        <a:lstStyle/>
        <a:p>
          <a:endParaRPr lang="en-US"/>
        </a:p>
      </dgm:t>
    </dgm:pt>
    <dgm:pt modelId="{F1A88038-96EF-4B63-814A-2CE49201F10B}" type="sibTrans" cxnId="{01072B28-7AB0-489A-AAB5-40A56DBE4322}">
      <dgm:prSet/>
      <dgm:spPr/>
      <dgm:t>
        <a:bodyPr/>
        <a:lstStyle/>
        <a:p>
          <a:endParaRPr lang="en-US"/>
        </a:p>
      </dgm:t>
    </dgm:pt>
    <dgm:pt modelId="{276FDAB8-CB65-4900-ADBF-AD900DA19BFE}">
      <dgm:prSet/>
      <dgm:spPr/>
      <dgm:t>
        <a:bodyPr/>
        <a:lstStyle/>
        <a:p>
          <a:r>
            <a:rPr lang="en-US" dirty="0" err="1"/>
            <a:t>Abis</a:t>
          </a:r>
          <a:r>
            <a:rPr lang="en-US" dirty="0"/>
            <a:t> Interference</a:t>
          </a:r>
        </a:p>
      </dgm:t>
    </dgm:pt>
    <dgm:pt modelId="{6FEB9AC0-AFDE-493D-830B-C6CA84ECCEFC}" type="parTrans" cxnId="{97036A52-6189-4711-8F84-322DB1B3A89C}">
      <dgm:prSet/>
      <dgm:spPr/>
      <dgm:t>
        <a:bodyPr/>
        <a:lstStyle/>
        <a:p>
          <a:endParaRPr lang="en-US"/>
        </a:p>
      </dgm:t>
    </dgm:pt>
    <dgm:pt modelId="{4BF369C8-BE1A-4974-96F8-B2AF8E97F365}" type="sibTrans" cxnId="{97036A52-6189-4711-8F84-322DB1B3A89C}">
      <dgm:prSet/>
      <dgm:spPr/>
      <dgm:t>
        <a:bodyPr/>
        <a:lstStyle/>
        <a:p>
          <a:endParaRPr lang="en-US"/>
        </a:p>
      </dgm:t>
    </dgm:pt>
    <dgm:pt modelId="{ED602B7F-7413-44F5-9B1F-75A99A44E19C}">
      <dgm:prSet/>
      <dgm:spPr/>
      <dgm:t>
        <a:bodyPr/>
        <a:lstStyle/>
        <a:p>
          <a:r>
            <a:rPr lang="en-US" dirty="0"/>
            <a:t>Most important</a:t>
          </a:r>
        </a:p>
      </dgm:t>
    </dgm:pt>
    <dgm:pt modelId="{02537917-824F-412F-B0EC-C912481039B4}" type="parTrans" cxnId="{A0AD5420-EC90-4349-BF20-E9F67ADAFD61}">
      <dgm:prSet/>
      <dgm:spPr/>
      <dgm:t>
        <a:bodyPr/>
        <a:lstStyle/>
        <a:p>
          <a:endParaRPr lang="en-US"/>
        </a:p>
      </dgm:t>
    </dgm:pt>
    <dgm:pt modelId="{C0CDBDE7-822C-42F1-BCCE-98930F828575}" type="sibTrans" cxnId="{A0AD5420-EC90-4349-BF20-E9F67ADAFD61}">
      <dgm:prSet/>
      <dgm:spPr/>
      <dgm:t>
        <a:bodyPr/>
        <a:lstStyle/>
        <a:p>
          <a:endParaRPr lang="en-US"/>
        </a:p>
      </dgm:t>
    </dgm:pt>
    <dgm:pt modelId="{87427448-E375-49FF-A001-FA1A3B2E25B2}">
      <dgm:prSet/>
      <dgm:spPr/>
      <dgm:t>
        <a:bodyPr/>
        <a:lstStyle/>
        <a:p>
          <a:r>
            <a:rPr lang="en-US" dirty="0"/>
            <a:t>TDMA/FDMA diff.</a:t>
          </a:r>
        </a:p>
      </dgm:t>
    </dgm:pt>
    <dgm:pt modelId="{7EA4D818-A92F-467B-A31A-7E916B0E8A2D}" type="parTrans" cxnId="{8304002B-6048-4711-95CF-273966526C68}">
      <dgm:prSet/>
      <dgm:spPr/>
      <dgm:t>
        <a:bodyPr/>
        <a:lstStyle/>
        <a:p>
          <a:endParaRPr lang="en-US"/>
        </a:p>
      </dgm:t>
    </dgm:pt>
    <dgm:pt modelId="{555EEACE-63F4-4A48-B561-9FE2815418F9}" type="sibTrans" cxnId="{8304002B-6048-4711-95CF-273966526C68}">
      <dgm:prSet/>
      <dgm:spPr/>
      <dgm:t>
        <a:bodyPr/>
        <a:lstStyle/>
        <a:p>
          <a:endParaRPr lang="en-US"/>
        </a:p>
      </dgm:t>
    </dgm:pt>
    <dgm:pt modelId="{2664FC32-CFBF-416C-94FC-AC17471C0871}">
      <dgm:prSet/>
      <dgm:spPr/>
      <dgm:t>
        <a:bodyPr/>
        <a:lstStyle/>
        <a:p>
          <a:r>
            <a:rPr lang="en-US" dirty="0"/>
            <a:t>Between BTS &amp; BSC</a:t>
          </a:r>
        </a:p>
      </dgm:t>
    </dgm:pt>
    <dgm:pt modelId="{1EC2A76C-49F8-4519-8864-E374293EA671}" type="parTrans" cxnId="{FAD409DD-4E5B-43E0-9EB6-B558AF3427DE}">
      <dgm:prSet/>
      <dgm:spPr/>
      <dgm:t>
        <a:bodyPr/>
        <a:lstStyle/>
        <a:p>
          <a:endParaRPr lang="en-US"/>
        </a:p>
      </dgm:t>
    </dgm:pt>
    <dgm:pt modelId="{CE120E10-AB10-42D4-93CD-0143FF207390}" type="sibTrans" cxnId="{FAD409DD-4E5B-43E0-9EB6-B558AF3427DE}">
      <dgm:prSet/>
      <dgm:spPr/>
      <dgm:t>
        <a:bodyPr/>
        <a:lstStyle/>
        <a:p>
          <a:endParaRPr lang="en-US"/>
        </a:p>
      </dgm:t>
    </dgm:pt>
    <dgm:pt modelId="{69D20BDA-2956-4AE5-81B0-9D403B278C07}">
      <dgm:prSet/>
      <dgm:spPr/>
      <dgm:t>
        <a:bodyPr/>
        <a:lstStyle/>
        <a:p>
          <a:r>
            <a:rPr lang="en-US" dirty="0"/>
            <a:t>PCM Interface</a:t>
          </a:r>
        </a:p>
      </dgm:t>
    </dgm:pt>
    <dgm:pt modelId="{35B39AF9-AEB7-49F2-BC2A-FECEC11646DC}" type="parTrans" cxnId="{2DE960F3-98E7-4E67-A37C-E0BE591BE992}">
      <dgm:prSet/>
      <dgm:spPr/>
      <dgm:t>
        <a:bodyPr/>
        <a:lstStyle/>
        <a:p>
          <a:endParaRPr lang="en-US"/>
        </a:p>
      </dgm:t>
    </dgm:pt>
    <dgm:pt modelId="{9F18355B-BB98-417E-B131-EFE216B54778}" type="sibTrans" cxnId="{2DE960F3-98E7-4E67-A37C-E0BE591BE992}">
      <dgm:prSet/>
      <dgm:spPr/>
      <dgm:t>
        <a:bodyPr/>
        <a:lstStyle/>
        <a:p>
          <a:endParaRPr lang="en-US"/>
        </a:p>
      </dgm:t>
    </dgm:pt>
    <dgm:pt modelId="{CD4539AC-1007-494F-AE55-A98C8EF88427}">
      <dgm:prSet/>
      <dgm:spPr/>
      <dgm:t>
        <a:bodyPr/>
        <a:lstStyle/>
        <a:p>
          <a:r>
            <a:rPr lang="en-US" dirty="0"/>
            <a:t>A Interface</a:t>
          </a:r>
        </a:p>
      </dgm:t>
    </dgm:pt>
    <dgm:pt modelId="{686EB9E8-7123-4BAB-86C0-A619C347528E}" type="parTrans" cxnId="{34D6B922-26A0-4A99-8BB2-29A6564FC05F}">
      <dgm:prSet/>
      <dgm:spPr/>
      <dgm:t>
        <a:bodyPr/>
        <a:lstStyle/>
        <a:p>
          <a:endParaRPr lang="en-US"/>
        </a:p>
      </dgm:t>
    </dgm:pt>
    <dgm:pt modelId="{AD518FFE-781A-4E5F-B30C-8D7BE01524F6}" type="sibTrans" cxnId="{34D6B922-26A0-4A99-8BB2-29A6564FC05F}">
      <dgm:prSet/>
      <dgm:spPr/>
      <dgm:t>
        <a:bodyPr/>
        <a:lstStyle/>
        <a:p>
          <a:endParaRPr lang="en-US"/>
        </a:p>
      </dgm:t>
    </dgm:pt>
    <dgm:pt modelId="{2776256B-BA7A-4038-85B6-29561508F455}">
      <dgm:prSet/>
      <dgm:spPr/>
      <dgm:t>
        <a:bodyPr/>
        <a:lstStyle/>
        <a:p>
          <a:r>
            <a:rPr lang="en-US" dirty="0"/>
            <a:t>Between TCSM &amp; MSC</a:t>
          </a:r>
        </a:p>
      </dgm:t>
    </dgm:pt>
    <dgm:pt modelId="{7512E5A1-917D-49EC-9329-41C2A5B9BEDB}" type="parTrans" cxnId="{E0363BEB-D307-4B46-B311-D07ED5C4061C}">
      <dgm:prSet/>
      <dgm:spPr/>
      <dgm:t>
        <a:bodyPr/>
        <a:lstStyle/>
        <a:p>
          <a:endParaRPr lang="en-US"/>
        </a:p>
      </dgm:t>
    </dgm:pt>
    <dgm:pt modelId="{B92EADC1-61AB-4A76-865E-ABE4FC7DC0EA}" type="sibTrans" cxnId="{E0363BEB-D307-4B46-B311-D07ED5C4061C}">
      <dgm:prSet/>
      <dgm:spPr/>
      <dgm:t>
        <a:bodyPr/>
        <a:lstStyle/>
        <a:p>
          <a:endParaRPr lang="en-US"/>
        </a:p>
      </dgm:t>
    </dgm:pt>
    <dgm:pt modelId="{3BA4E8E2-3C99-4893-A00D-A02FA27B2BB7}" type="pres">
      <dgm:prSet presAssocID="{A3B7E18B-FB79-4EBF-99BB-016A1F268A4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E30717-DC9A-4019-9C97-01B51E622ECC}" type="pres">
      <dgm:prSet presAssocID="{34F26BC8-567F-4F83-BC81-0A641A4CC946}" presName="root1" presStyleCnt="0"/>
      <dgm:spPr/>
    </dgm:pt>
    <dgm:pt modelId="{8EF65549-F205-4E7C-A140-B6EBEE4092F8}" type="pres">
      <dgm:prSet presAssocID="{34F26BC8-567F-4F83-BC81-0A641A4CC946}" presName="LevelOneTextNode" presStyleLbl="node0" presStyleIdx="0" presStyleCnt="1" custLinFactNeighborX="7783" custLinFactNeighborY="5059">
        <dgm:presLayoutVars>
          <dgm:chPref val="3"/>
        </dgm:presLayoutVars>
      </dgm:prSet>
      <dgm:spPr/>
    </dgm:pt>
    <dgm:pt modelId="{C6F91ECB-0FBB-482C-925A-84776BE4B18F}" type="pres">
      <dgm:prSet presAssocID="{34F26BC8-567F-4F83-BC81-0A641A4CC946}" presName="level2hierChild" presStyleCnt="0"/>
      <dgm:spPr/>
    </dgm:pt>
    <dgm:pt modelId="{54E1CBAF-5C36-41F7-AAC8-D5B73B6DBC00}" type="pres">
      <dgm:prSet presAssocID="{F76A5DF5-4111-4677-979F-787288F28323}" presName="conn2-1" presStyleLbl="parChTrans1D2" presStyleIdx="0" presStyleCnt="3"/>
      <dgm:spPr/>
    </dgm:pt>
    <dgm:pt modelId="{1A8F8A72-23F9-4E47-A7B8-0551CAA6B2D7}" type="pres">
      <dgm:prSet presAssocID="{F76A5DF5-4111-4677-979F-787288F28323}" presName="connTx" presStyleLbl="parChTrans1D2" presStyleIdx="0" presStyleCnt="3"/>
      <dgm:spPr/>
    </dgm:pt>
    <dgm:pt modelId="{0E8A1337-8598-4FDC-AE35-BB076FFC63F9}" type="pres">
      <dgm:prSet presAssocID="{2ABC9D14-66EF-4B47-B7C4-070D29D6BA7C}" presName="root2" presStyleCnt="0"/>
      <dgm:spPr/>
    </dgm:pt>
    <dgm:pt modelId="{C83742D4-736A-4BC2-A2D2-08B2EB19BA35}" type="pres">
      <dgm:prSet presAssocID="{2ABC9D14-66EF-4B47-B7C4-070D29D6BA7C}" presName="LevelTwoTextNode" presStyleLbl="node2" presStyleIdx="0" presStyleCnt="3">
        <dgm:presLayoutVars>
          <dgm:chPref val="3"/>
        </dgm:presLayoutVars>
      </dgm:prSet>
      <dgm:spPr/>
    </dgm:pt>
    <dgm:pt modelId="{0FCEEEC2-74C3-444E-8460-C2901286BF71}" type="pres">
      <dgm:prSet presAssocID="{2ABC9D14-66EF-4B47-B7C4-070D29D6BA7C}" presName="level3hierChild" presStyleCnt="0"/>
      <dgm:spPr/>
    </dgm:pt>
    <dgm:pt modelId="{AAF8ECDD-5C8F-4083-B89D-510CBA4DC64C}" type="pres">
      <dgm:prSet presAssocID="{02537917-824F-412F-B0EC-C912481039B4}" presName="conn2-1" presStyleLbl="parChTrans1D3" presStyleIdx="0" presStyleCnt="5"/>
      <dgm:spPr/>
    </dgm:pt>
    <dgm:pt modelId="{CD5B1987-16FE-44F0-AB81-262129FA4573}" type="pres">
      <dgm:prSet presAssocID="{02537917-824F-412F-B0EC-C912481039B4}" presName="connTx" presStyleLbl="parChTrans1D3" presStyleIdx="0" presStyleCnt="5"/>
      <dgm:spPr/>
    </dgm:pt>
    <dgm:pt modelId="{BF5DAE2B-F1A3-41F5-A3FF-00DCD9F06D34}" type="pres">
      <dgm:prSet presAssocID="{ED602B7F-7413-44F5-9B1F-75A99A44E19C}" presName="root2" presStyleCnt="0"/>
      <dgm:spPr/>
    </dgm:pt>
    <dgm:pt modelId="{43ACA9F5-FA72-4A34-8A75-D00E6CDEFCB2}" type="pres">
      <dgm:prSet presAssocID="{ED602B7F-7413-44F5-9B1F-75A99A44E19C}" presName="LevelTwoTextNode" presStyleLbl="node3" presStyleIdx="0" presStyleCnt="5">
        <dgm:presLayoutVars>
          <dgm:chPref val="3"/>
        </dgm:presLayoutVars>
      </dgm:prSet>
      <dgm:spPr/>
    </dgm:pt>
    <dgm:pt modelId="{B9C75300-1BB4-4C01-BD1F-0D250F46198F}" type="pres">
      <dgm:prSet presAssocID="{ED602B7F-7413-44F5-9B1F-75A99A44E19C}" presName="level3hierChild" presStyleCnt="0"/>
      <dgm:spPr/>
    </dgm:pt>
    <dgm:pt modelId="{C40D7624-7173-44AA-AB8E-DAEA8BB8379C}" type="pres">
      <dgm:prSet presAssocID="{7EA4D818-A92F-467B-A31A-7E916B0E8A2D}" presName="conn2-1" presStyleLbl="parChTrans1D3" presStyleIdx="1" presStyleCnt="5"/>
      <dgm:spPr/>
    </dgm:pt>
    <dgm:pt modelId="{018A5AAE-6681-4214-AC15-012B96C7FC3E}" type="pres">
      <dgm:prSet presAssocID="{7EA4D818-A92F-467B-A31A-7E916B0E8A2D}" presName="connTx" presStyleLbl="parChTrans1D3" presStyleIdx="1" presStyleCnt="5"/>
      <dgm:spPr/>
    </dgm:pt>
    <dgm:pt modelId="{7BD03BB8-96F0-4BEE-88EE-F84B387E22D4}" type="pres">
      <dgm:prSet presAssocID="{87427448-E375-49FF-A001-FA1A3B2E25B2}" presName="root2" presStyleCnt="0"/>
      <dgm:spPr/>
    </dgm:pt>
    <dgm:pt modelId="{D426C2C4-093C-47C8-90E3-A7838AAE0FD8}" type="pres">
      <dgm:prSet presAssocID="{87427448-E375-49FF-A001-FA1A3B2E25B2}" presName="LevelTwoTextNode" presStyleLbl="node3" presStyleIdx="1" presStyleCnt="5">
        <dgm:presLayoutVars>
          <dgm:chPref val="3"/>
        </dgm:presLayoutVars>
      </dgm:prSet>
      <dgm:spPr/>
    </dgm:pt>
    <dgm:pt modelId="{FEA1A3DA-1A1D-4A07-8025-F6514FB92959}" type="pres">
      <dgm:prSet presAssocID="{87427448-E375-49FF-A001-FA1A3B2E25B2}" presName="level3hierChild" presStyleCnt="0"/>
      <dgm:spPr/>
    </dgm:pt>
    <dgm:pt modelId="{7B3E30AF-7D8E-4CC8-92A8-2C93BD1CA39B}" type="pres">
      <dgm:prSet presAssocID="{6FEB9AC0-AFDE-493D-830B-C6CA84ECCEFC}" presName="conn2-1" presStyleLbl="parChTrans1D2" presStyleIdx="1" presStyleCnt="3"/>
      <dgm:spPr/>
    </dgm:pt>
    <dgm:pt modelId="{CD5484B5-2D56-4C74-862E-174039BF189D}" type="pres">
      <dgm:prSet presAssocID="{6FEB9AC0-AFDE-493D-830B-C6CA84ECCEFC}" presName="connTx" presStyleLbl="parChTrans1D2" presStyleIdx="1" presStyleCnt="3"/>
      <dgm:spPr/>
    </dgm:pt>
    <dgm:pt modelId="{7E8570E3-B2D6-4D25-89CC-F7CAC5C9DF62}" type="pres">
      <dgm:prSet presAssocID="{276FDAB8-CB65-4900-ADBF-AD900DA19BFE}" presName="root2" presStyleCnt="0"/>
      <dgm:spPr/>
    </dgm:pt>
    <dgm:pt modelId="{1A0A7E54-E694-4427-84FF-12D1C8A77BE8}" type="pres">
      <dgm:prSet presAssocID="{276FDAB8-CB65-4900-ADBF-AD900DA19BFE}" presName="LevelTwoTextNode" presStyleLbl="node2" presStyleIdx="1" presStyleCnt="3">
        <dgm:presLayoutVars>
          <dgm:chPref val="3"/>
        </dgm:presLayoutVars>
      </dgm:prSet>
      <dgm:spPr/>
    </dgm:pt>
    <dgm:pt modelId="{ECB2980D-A293-44A1-A9AC-90F207EF0079}" type="pres">
      <dgm:prSet presAssocID="{276FDAB8-CB65-4900-ADBF-AD900DA19BFE}" presName="level3hierChild" presStyleCnt="0"/>
      <dgm:spPr/>
    </dgm:pt>
    <dgm:pt modelId="{9584A190-1595-4CC8-9FD6-686130491BDA}" type="pres">
      <dgm:prSet presAssocID="{1EC2A76C-49F8-4519-8864-E374293EA671}" presName="conn2-1" presStyleLbl="parChTrans1D3" presStyleIdx="2" presStyleCnt="5"/>
      <dgm:spPr/>
    </dgm:pt>
    <dgm:pt modelId="{70BDA788-9922-4328-A8D1-80A9BAFA3F89}" type="pres">
      <dgm:prSet presAssocID="{1EC2A76C-49F8-4519-8864-E374293EA671}" presName="connTx" presStyleLbl="parChTrans1D3" presStyleIdx="2" presStyleCnt="5"/>
      <dgm:spPr/>
    </dgm:pt>
    <dgm:pt modelId="{8F1B6274-F7D8-4BB4-BD62-A32459B20883}" type="pres">
      <dgm:prSet presAssocID="{2664FC32-CFBF-416C-94FC-AC17471C0871}" presName="root2" presStyleCnt="0"/>
      <dgm:spPr/>
    </dgm:pt>
    <dgm:pt modelId="{91A6C26A-E7D9-44A6-BF2A-0DF68F16E1BE}" type="pres">
      <dgm:prSet presAssocID="{2664FC32-CFBF-416C-94FC-AC17471C0871}" presName="LevelTwoTextNode" presStyleLbl="node3" presStyleIdx="2" presStyleCnt="5">
        <dgm:presLayoutVars>
          <dgm:chPref val="3"/>
        </dgm:presLayoutVars>
      </dgm:prSet>
      <dgm:spPr/>
    </dgm:pt>
    <dgm:pt modelId="{DC595B47-8C24-44D5-8A86-8F8E795D44C8}" type="pres">
      <dgm:prSet presAssocID="{2664FC32-CFBF-416C-94FC-AC17471C0871}" presName="level3hierChild" presStyleCnt="0"/>
      <dgm:spPr/>
    </dgm:pt>
    <dgm:pt modelId="{0C6E05B4-B093-4311-8042-C77C3B1EE59C}" type="pres">
      <dgm:prSet presAssocID="{35B39AF9-AEB7-49F2-BC2A-FECEC11646DC}" presName="conn2-1" presStyleLbl="parChTrans1D3" presStyleIdx="3" presStyleCnt="5"/>
      <dgm:spPr/>
    </dgm:pt>
    <dgm:pt modelId="{1F10EB2F-545D-42E2-95C2-5FECE774A745}" type="pres">
      <dgm:prSet presAssocID="{35B39AF9-AEB7-49F2-BC2A-FECEC11646DC}" presName="connTx" presStyleLbl="parChTrans1D3" presStyleIdx="3" presStyleCnt="5"/>
      <dgm:spPr/>
    </dgm:pt>
    <dgm:pt modelId="{9CD1F236-519E-4EE9-8FC0-9CFC0611D0C0}" type="pres">
      <dgm:prSet presAssocID="{69D20BDA-2956-4AE5-81B0-9D403B278C07}" presName="root2" presStyleCnt="0"/>
      <dgm:spPr/>
    </dgm:pt>
    <dgm:pt modelId="{91ABB49C-6784-475A-B22A-A68403A06381}" type="pres">
      <dgm:prSet presAssocID="{69D20BDA-2956-4AE5-81B0-9D403B278C07}" presName="LevelTwoTextNode" presStyleLbl="node3" presStyleIdx="3" presStyleCnt="5">
        <dgm:presLayoutVars>
          <dgm:chPref val="3"/>
        </dgm:presLayoutVars>
      </dgm:prSet>
      <dgm:spPr/>
    </dgm:pt>
    <dgm:pt modelId="{BB7AC5BD-F342-4F90-A4BC-B1E83434D5BF}" type="pres">
      <dgm:prSet presAssocID="{69D20BDA-2956-4AE5-81B0-9D403B278C07}" presName="level3hierChild" presStyleCnt="0"/>
      <dgm:spPr/>
    </dgm:pt>
    <dgm:pt modelId="{83A60B16-91DB-4FF5-A241-DEF07A66CCD4}" type="pres">
      <dgm:prSet presAssocID="{686EB9E8-7123-4BAB-86C0-A619C347528E}" presName="conn2-1" presStyleLbl="parChTrans1D2" presStyleIdx="2" presStyleCnt="3"/>
      <dgm:spPr/>
    </dgm:pt>
    <dgm:pt modelId="{4C2A41B9-4E0A-408D-8A66-5FBD66890DB0}" type="pres">
      <dgm:prSet presAssocID="{686EB9E8-7123-4BAB-86C0-A619C347528E}" presName="connTx" presStyleLbl="parChTrans1D2" presStyleIdx="2" presStyleCnt="3"/>
      <dgm:spPr/>
    </dgm:pt>
    <dgm:pt modelId="{7971AD22-A8DD-4F09-A0FC-5E0D92F7C811}" type="pres">
      <dgm:prSet presAssocID="{CD4539AC-1007-494F-AE55-A98C8EF88427}" presName="root2" presStyleCnt="0"/>
      <dgm:spPr/>
    </dgm:pt>
    <dgm:pt modelId="{CDF1D0BD-3511-496D-9B90-E12173DEF654}" type="pres">
      <dgm:prSet presAssocID="{CD4539AC-1007-494F-AE55-A98C8EF88427}" presName="LevelTwoTextNode" presStyleLbl="node2" presStyleIdx="2" presStyleCnt="3">
        <dgm:presLayoutVars>
          <dgm:chPref val="3"/>
        </dgm:presLayoutVars>
      </dgm:prSet>
      <dgm:spPr/>
    </dgm:pt>
    <dgm:pt modelId="{CF0B19D5-C50B-445D-B5F2-6BFDED2B6FED}" type="pres">
      <dgm:prSet presAssocID="{CD4539AC-1007-494F-AE55-A98C8EF88427}" presName="level3hierChild" presStyleCnt="0"/>
      <dgm:spPr/>
    </dgm:pt>
    <dgm:pt modelId="{CA449CF6-F72D-48A0-B91F-79C3B9814411}" type="pres">
      <dgm:prSet presAssocID="{7512E5A1-917D-49EC-9329-41C2A5B9BEDB}" presName="conn2-1" presStyleLbl="parChTrans1D3" presStyleIdx="4" presStyleCnt="5"/>
      <dgm:spPr/>
    </dgm:pt>
    <dgm:pt modelId="{D0C381BA-5600-43BD-9E8D-C5DA9829754B}" type="pres">
      <dgm:prSet presAssocID="{7512E5A1-917D-49EC-9329-41C2A5B9BEDB}" presName="connTx" presStyleLbl="parChTrans1D3" presStyleIdx="4" presStyleCnt="5"/>
      <dgm:spPr/>
    </dgm:pt>
    <dgm:pt modelId="{41674996-74F7-4979-8651-EAE4CF6E5328}" type="pres">
      <dgm:prSet presAssocID="{2776256B-BA7A-4038-85B6-29561508F455}" presName="root2" presStyleCnt="0"/>
      <dgm:spPr/>
    </dgm:pt>
    <dgm:pt modelId="{981525C6-FF93-42DC-9015-D7DC351A3436}" type="pres">
      <dgm:prSet presAssocID="{2776256B-BA7A-4038-85B6-29561508F455}" presName="LevelTwoTextNode" presStyleLbl="node3" presStyleIdx="4" presStyleCnt="5">
        <dgm:presLayoutVars>
          <dgm:chPref val="3"/>
        </dgm:presLayoutVars>
      </dgm:prSet>
      <dgm:spPr/>
    </dgm:pt>
    <dgm:pt modelId="{FC99A1E7-A923-4A9C-80BA-C4B28240EF38}" type="pres">
      <dgm:prSet presAssocID="{2776256B-BA7A-4038-85B6-29561508F455}" presName="level3hierChild" presStyleCnt="0"/>
      <dgm:spPr/>
    </dgm:pt>
  </dgm:ptLst>
  <dgm:cxnLst>
    <dgm:cxn modelId="{57D7AC02-27BC-4820-933D-E7BDB2D70216}" type="presOf" srcId="{1EC2A76C-49F8-4519-8864-E374293EA671}" destId="{9584A190-1595-4CC8-9FD6-686130491BDA}" srcOrd="0" destOrd="0" presId="urn:microsoft.com/office/officeart/2005/8/layout/hierarchy2"/>
    <dgm:cxn modelId="{F2CFBC13-B05D-4A2E-8F89-482BAD2CF11A}" type="presOf" srcId="{2776256B-BA7A-4038-85B6-29561508F455}" destId="{981525C6-FF93-42DC-9015-D7DC351A3436}" srcOrd="0" destOrd="0" presId="urn:microsoft.com/office/officeart/2005/8/layout/hierarchy2"/>
    <dgm:cxn modelId="{11D54D16-8704-4D3D-9B61-67F1BFF458D1}" type="presOf" srcId="{34F26BC8-567F-4F83-BC81-0A641A4CC946}" destId="{8EF65549-F205-4E7C-A140-B6EBEE4092F8}" srcOrd="0" destOrd="0" presId="urn:microsoft.com/office/officeart/2005/8/layout/hierarchy2"/>
    <dgm:cxn modelId="{0212621F-3D50-4E6B-AB2E-DC8664B11025}" type="presOf" srcId="{F76A5DF5-4111-4677-979F-787288F28323}" destId="{1A8F8A72-23F9-4E47-A7B8-0551CAA6B2D7}" srcOrd="1" destOrd="0" presId="urn:microsoft.com/office/officeart/2005/8/layout/hierarchy2"/>
    <dgm:cxn modelId="{A0AD5420-EC90-4349-BF20-E9F67ADAFD61}" srcId="{2ABC9D14-66EF-4B47-B7C4-070D29D6BA7C}" destId="{ED602B7F-7413-44F5-9B1F-75A99A44E19C}" srcOrd="0" destOrd="0" parTransId="{02537917-824F-412F-B0EC-C912481039B4}" sibTransId="{C0CDBDE7-822C-42F1-BCCE-98930F828575}"/>
    <dgm:cxn modelId="{34D6B922-26A0-4A99-8BB2-29A6564FC05F}" srcId="{34F26BC8-567F-4F83-BC81-0A641A4CC946}" destId="{CD4539AC-1007-494F-AE55-A98C8EF88427}" srcOrd="2" destOrd="0" parTransId="{686EB9E8-7123-4BAB-86C0-A619C347528E}" sibTransId="{AD518FFE-781A-4E5F-B30C-8D7BE01524F6}"/>
    <dgm:cxn modelId="{B792C827-44EB-443B-B272-F090C44B0070}" type="presOf" srcId="{276FDAB8-CB65-4900-ADBF-AD900DA19BFE}" destId="{1A0A7E54-E694-4427-84FF-12D1C8A77BE8}" srcOrd="0" destOrd="0" presId="urn:microsoft.com/office/officeart/2005/8/layout/hierarchy2"/>
    <dgm:cxn modelId="{01072B28-7AB0-489A-AAB5-40A56DBE4322}" srcId="{34F26BC8-567F-4F83-BC81-0A641A4CC946}" destId="{2ABC9D14-66EF-4B47-B7C4-070D29D6BA7C}" srcOrd="0" destOrd="0" parTransId="{F76A5DF5-4111-4677-979F-787288F28323}" sibTransId="{F1A88038-96EF-4B63-814A-2CE49201F10B}"/>
    <dgm:cxn modelId="{8304002B-6048-4711-95CF-273966526C68}" srcId="{2ABC9D14-66EF-4B47-B7C4-070D29D6BA7C}" destId="{87427448-E375-49FF-A001-FA1A3B2E25B2}" srcOrd="1" destOrd="0" parTransId="{7EA4D818-A92F-467B-A31A-7E916B0E8A2D}" sibTransId="{555EEACE-63F4-4A48-B561-9FE2815418F9}"/>
    <dgm:cxn modelId="{FCCAEC2D-0AE1-47E1-944C-0B8BC61EBB03}" type="presOf" srcId="{2664FC32-CFBF-416C-94FC-AC17471C0871}" destId="{91A6C26A-E7D9-44A6-BF2A-0DF68F16E1BE}" srcOrd="0" destOrd="0" presId="urn:microsoft.com/office/officeart/2005/8/layout/hierarchy2"/>
    <dgm:cxn modelId="{313DD03A-D78D-44E6-BBB2-A5671D704E08}" type="presOf" srcId="{02537917-824F-412F-B0EC-C912481039B4}" destId="{AAF8ECDD-5C8F-4083-B89D-510CBA4DC64C}" srcOrd="0" destOrd="0" presId="urn:microsoft.com/office/officeart/2005/8/layout/hierarchy2"/>
    <dgm:cxn modelId="{C5D45061-5ED6-402B-A62F-2A7C1C2DDAB5}" type="presOf" srcId="{69D20BDA-2956-4AE5-81B0-9D403B278C07}" destId="{91ABB49C-6784-475A-B22A-A68403A06381}" srcOrd="0" destOrd="0" presId="urn:microsoft.com/office/officeart/2005/8/layout/hierarchy2"/>
    <dgm:cxn modelId="{2D5BCD64-36D3-4C19-BFAC-00654BB2BE10}" type="presOf" srcId="{ED602B7F-7413-44F5-9B1F-75A99A44E19C}" destId="{43ACA9F5-FA72-4A34-8A75-D00E6CDEFCB2}" srcOrd="0" destOrd="0" presId="urn:microsoft.com/office/officeart/2005/8/layout/hierarchy2"/>
    <dgm:cxn modelId="{F0E5DD49-462B-4A18-8519-16B26D24287F}" type="presOf" srcId="{1EC2A76C-49F8-4519-8864-E374293EA671}" destId="{70BDA788-9922-4328-A8D1-80A9BAFA3F89}" srcOrd="1" destOrd="0" presId="urn:microsoft.com/office/officeart/2005/8/layout/hierarchy2"/>
    <dgm:cxn modelId="{70FEA96D-A94C-45AB-8283-9B7C707DF15C}" srcId="{A3B7E18B-FB79-4EBF-99BB-016A1F268A42}" destId="{34F26BC8-567F-4F83-BC81-0A641A4CC946}" srcOrd="0" destOrd="0" parTransId="{7F966F53-B698-448D-A655-24DB82B52C6E}" sibTransId="{98EBE53C-472C-40EF-BF85-66FB7A8FA9BB}"/>
    <dgm:cxn modelId="{97036A52-6189-4711-8F84-322DB1B3A89C}" srcId="{34F26BC8-567F-4F83-BC81-0A641A4CC946}" destId="{276FDAB8-CB65-4900-ADBF-AD900DA19BFE}" srcOrd="1" destOrd="0" parTransId="{6FEB9AC0-AFDE-493D-830B-C6CA84ECCEFC}" sibTransId="{4BF369C8-BE1A-4974-96F8-B2AF8E97F365}"/>
    <dgm:cxn modelId="{78F1EB52-FDB3-40B0-A826-AE77823AD81C}" type="presOf" srcId="{6FEB9AC0-AFDE-493D-830B-C6CA84ECCEFC}" destId="{7B3E30AF-7D8E-4CC8-92A8-2C93BD1CA39B}" srcOrd="0" destOrd="0" presId="urn:microsoft.com/office/officeart/2005/8/layout/hierarchy2"/>
    <dgm:cxn modelId="{C1827157-64C8-4E2D-AE6C-C74F3417E445}" type="presOf" srcId="{CD4539AC-1007-494F-AE55-A98C8EF88427}" destId="{CDF1D0BD-3511-496D-9B90-E12173DEF654}" srcOrd="0" destOrd="0" presId="urn:microsoft.com/office/officeart/2005/8/layout/hierarchy2"/>
    <dgm:cxn modelId="{2A3A887D-5416-4C3F-968F-4E1ED4ECD350}" type="presOf" srcId="{7512E5A1-917D-49EC-9329-41C2A5B9BEDB}" destId="{D0C381BA-5600-43BD-9E8D-C5DA9829754B}" srcOrd="1" destOrd="0" presId="urn:microsoft.com/office/officeart/2005/8/layout/hierarchy2"/>
    <dgm:cxn modelId="{5D74518D-0506-4566-9B8D-4259ABFBC3AD}" type="presOf" srcId="{87427448-E375-49FF-A001-FA1A3B2E25B2}" destId="{D426C2C4-093C-47C8-90E3-A7838AAE0FD8}" srcOrd="0" destOrd="0" presId="urn:microsoft.com/office/officeart/2005/8/layout/hierarchy2"/>
    <dgm:cxn modelId="{00AE3B99-EE6C-4595-84F0-F45A3437B3DE}" type="presOf" srcId="{02537917-824F-412F-B0EC-C912481039B4}" destId="{CD5B1987-16FE-44F0-AB81-262129FA4573}" srcOrd="1" destOrd="0" presId="urn:microsoft.com/office/officeart/2005/8/layout/hierarchy2"/>
    <dgm:cxn modelId="{CC4062B5-18DE-4922-B842-75AC50D41058}" type="presOf" srcId="{35B39AF9-AEB7-49F2-BC2A-FECEC11646DC}" destId="{1F10EB2F-545D-42E2-95C2-5FECE774A745}" srcOrd="1" destOrd="0" presId="urn:microsoft.com/office/officeart/2005/8/layout/hierarchy2"/>
    <dgm:cxn modelId="{87E2B5BB-13FD-421B-ABF5-B8FE97F9229C}" type="presOf" srcId="{35B39AF9-AEB7-49F2-BC2A-FECEC11646DC}" destId="{0C6E05B4-B093-4311-8042-C77C3B1EE59C}" srcOrd="0" destOrd="0" presId="urn:microsoft.com/office/officeart/2005/8/layout/hierarchy2"/>
    <dgm:cxn modelId="{7F5551BC-DCC8-49A4-99D8-FFF56960B3DE}" type="presOf" srcId="{2ABC9D14-66EF-4B47-B7C4-070D29D6BA7C}" destId="{C83742D4-736A-4BC2-A2D2-08B2EB19BA35}" srcOrd="0" destOrd="0" presId="urn:microsoft.com/office/officeart/2005/8/layout/hierarchy2"/>
    <dgm:cxn modelId="{C01DA6BC-EF51-4C5F-A9E3-9F0CF1A6F91A}" type="presOf" srcId="{F76A5DF5-4111-4677-979F-787288F28323}" destId="{54E1CBAF-5C36-41F7-AAC8-D5B73B6DBC00}" srcOrd="0" destOrd="0" presId="urn:microsoft.com/office/officeart/2005/8/layout/hierarchy2"/>
    <dgm:cxn modelId="{A33CB7D8-F6B5-4A3F-8D92-419ACB94049A}" type="presOf" srcId="{7512E5A1-917D-49EC-9329-41C2A5B9BEDB}" destId="{CA449CF6-F72D-48A0-B91F-79C3B9814411}" srcOrd="0" destOrd="0" presId="urn:microsoft.com/office/officeart/2005/8/layout/hierarchy2"/>
    <dgm:cxn modelId="{FAD409DD-4E5B-43E0-9EB6-B558AF3427DE}" srcId="{276FDAB8-CB65-4900-ADBF-AD900DA19BFE}" destId="{2664FC32-CFBF-416C-94FC-AC17471C0871}" srcOrd="0" destOrd="0" parTransId="{1EC2A76C-49F8-4519-8864-E374293EA671}" sibTransId="{CE120E10-AB10-42D4-93CD-0143FF207390}"/>
    <dgm:cxn modelId="{DACAC7E1-2CE2-4D3A-9FAB-766CDE48578A}" type="presOf" srcId="{A3B7E18B-FB79-4EBF-99BB-016A1F268A42}" destId="{3BA4E8E2-3C99-4893-A00D-A02FA27B2BB7}" srcOrd="0" destOrd="0" presId="urn:microsoft.com/office/officeart/2005/8/layout/hierarchy2"/>
    <dgm:cxn modelId="{24390BE4-6661-40E2-8CBD-0DF469892C6E}" type="presOf" srcId="{686EB9E8-7123-4BAB-86C0-A619C347528E}" destId="{4C2A41B9-4E0A-408D-8A66-5FBD66890DB0}" srcOrd="1" destOrd="0" presId="urn:microsoft.com/office/officeart/2005/8/layout/hierarchy2"/>
    <dgm:cxn modelId="{25D0EEE6-817A-406F-A495-BFEE83836488}" type="presOf" srcId="{686EB9E8-7123-4BAB-86C0-A619C347528E}" destId="{83A60B16-91DB-4FF5-A241-DEF07A66CCD4}" srcOrd="0" destOrd="0" presId="urn:microsoft.com/office/officeart/2005/8/layout/hierarchy2"/>
    <dgm:cxn modelId="{E0363BEB-D307-4B46-B311-D07ED5C4061C}" srcId="{CD4539AC-1007-494F-AE55-A98C8EF88427}" destId="{2776256B-BA7A-4038-85B6-29561508F455}" srcOrd="0" destOrd="0" parTransId="{7512E5A1-917D-49EC-9329-41C2A5B9BEDB}" sibTransId="{B92EADC1-61AB-4A76-865E-ABE4FC7DC0EA}"/>
    <dgm:cxn modelId="{2DE960F3-98E7-4E67-A37C-E0BE591BE992}" srcId="{276FDAB8-CB65-4900-ADBF-AD900DA19BFE}" destId="{69D20BDA-2956-4AE5-81B0-9D403B278C07}" srcOrd="1" destOrd="0" parTransId="{35B39AF9-AEB7-49F2-BC2A-FECEC11646DC}" sibTransId="{9F18355B-BB98-417E-B131-EFE216B54778}"/>
    <dgm:cxn modelId="{EBA4F2F4-D72D-4968-B1CC-90CEA6D70339}" type="presOf" srcId="{6FEB9AC0-AFDE-493D-830B-C6CA84ECCEFC}" destId="{CD5484B5-2D56-4C74-862E-174039BF189D}" srcOrd="1" destOrd="0" presId="urn:microsoft.com/office/officeart/2005/8/layout/hierarchy2"/>
    <dgm:cxn modelId="{77AFEBF8-4B7E-4001-927B-9E613D644302}" type="presOf" srcId="{7EA4D818-A92F-467B-A31A-7E916B0E8A2D}" destId="{018A5AAE-6681-4214-AC15-012B96C7FC3E}" srcOrd="1" destOrd="0" presId="urn:microsoft.com/office/officeart/2005/8/layout/hierarchy2"/>
    <dgm:cxn modelId="{5A003AFD-5C08-46E4-8356-D3E9B3BFF1A3}" type="presOf" srcId="{7EA4D818-A92F-467B-A31A-7E916B0E8A2D}" destId="{C40D7624-7173-44AA-AB8E-DAEA8BB8379C}" srcOrd="0" destOrd="0" presId="urn:microsoft.com/office/officeart/2005/8/layout/hierarchy2"/>
    <dgm:cxn modelId="{BC507DCC-1A7E-4CF1-B13B-9123DA25873F}" type="presParOf" srcId="{3BA4E8E2-3C99-4893-A00D-A02FA27B2BB7}" destId="{C1E30717-DC9A-4019-9C97-01B51E622ECC}" srcOrd="0" destOrd="0" presId="urn:microsoft.com/office/officeart/2005/8/layout/hierarchy2"/>
    <dgm:cxn modelId="{B8AEC237-170B-4DB1-9B3D-29D0ABF99F35}" type="presParOf" srcId="{C1E30717-DC9A-4019-9C97-01B51E622ECC}" destId="{8EF65549-F205-4E7C-A140-B6EBEE4092F8}" srcOrd="0" destOrd="0" presId="urn:microsoft.com/office/officeart/2005/8/layout/hierarchy2"/>
    <dgm:cxn modelId="{17518763-38A2-4734-A39E-36DCD78912D8}" type="presParOf" srcId="{C1E30717-DC9A-4019-9C97-01B51E622ECC}" destId="{C6F91ECB-0FBB-482C-925A-84776BE4B18F}" srcOrd="1" destOrd="0" presId="urn:microsoft.com/office/officeart/2005/8/layout/hierarchy2"/>
    <dgm:cxn modelId="{7BF11BD0-44E8-4D0D-A90B-7F2AF070DB66}" type="presParOf" srcId="{C6F91ECB-0FBB-482C-925A-84776BE4B18F}" destId="{54E1CBAF-5C36-41F7-AAC8-D5B73B6DBC00}" srcOrd="0" destOrd="0" presId="urn:microsoft.com/office/officeart/2005/8/layout/hierarchy2"/>
    <dgm:cxn modelId="{511931AE-E4B2-4640-A3DC-FB77295C530D}" type="presParOf" srcId="{54E1CBAF-5C36-41F7-AAC8-D5B73B6DBC00}" destId="{1A8F8A72-23F9-4E47-A7B8-0551CAA6B2D7}" srcOrd="0" destOrd="0" presId="urn:microsoft.com/office/officeart/2005/8/layout/hierarchy2"/>
    <dgm:cxn modelId="{2B480743-752B-458A-A83B-900552805378}" type="presParOf" srcId="{C6F91ECB-0FBB-482C-925A-84776BE4B18F}" destId="{0E8A1337-8598-4FDC-AE35-BB076FFC63F9}" srcOrd="1" destOrd="0" presId="urn:microsoft.com/office/officeart/2005/8/layout/hierarchy2"/>
    <dgm:cxn modelId="{795B3E9F-CE4C-421C-9292-DA6B1A387553}" type="presParOf" srcId="{0E8A1337-8598-4FDC-AE35-BB076FFC63F9}" destId="{C83742D4-736A-4BC2-A2D2-08B2EB19BA35}" srcOrd="0" destOrd="0" presId="urn:microsoft.com/office/officeart/2005/8/layout/hierarchy2"/>
    <dgm:cxn modelId="{CBE50CC6-D834-4F36-98BC-63CAF337E192}" type="presParOf" srcId="{0E8A1337-8598-4FDC-AE35-BB076FFC63F9}" destId="{0FCEEEC2-74C3-444E-8460-C2901286BF71}" srcOrd="1" destOrd="0" presId="urn:microsoft.com/office/officeart/2005/8/layout/hierarchy2"/>
    <dgm:cxn modelId="{24568482-F87F-43F0-9D84-7F6461F28D74}" type="presParOf" srcId="{0FCEEEC2-74C3-444E-8460-C2901286BF71}" destId="{AAF8ECDD-5C8F-4083-B89D-510CBA4DC64C}" srcOrd="0" destOrd="0" presId="urn:microsoft.com/office/officeart/2005/8/layout/hierarchy2"/>
    <dgm:cxn modelId="{EEB0A13E-705C-407E-91FF-8725E81B0CB1}" type="presParOf" srcId="{AAF8ECDD-5C8F-4083-B89D-510CBA4DC64C}" destId="{CD5B1987-16FE-44F0-AB81-262129FA4573}" srcOrd="0" destOrd="0" presId="urn:microsoft.com/office/officeart/2005/8/layout/hierarchy2"/>
    <dgm:cxn modelId="{68C4B28D-9778-4118-AD48-BCCEA8690C4A}" type="presParOf" srcId="{0FCEEEC2-74C3-444E-8460-C2901286BF71}" destId="{BF5DAE2B-F1A3-41F5-A3FF-00DCD9F06D34}" srcOrd="1" destOrd="0" presId="urn:microsoft.com/office/officeart/2005/8/layout/hierarchy2"/>
    <dgm:cxn modelId="{B7F41187-6785-49F8-A723-52A8907C1FAB}" type="presParOf" srcId="{BF5DAE2B-F1A3-41F5-A3FF-00DCD9F06D34}" destId="{43ACA9F5-FA72-4A34-8A75-D00E6CDEFCB2}" srcOrd="0" destOrd="0" presId="urn:microsoft.com/office/officeart/2005/8/layout/hierarchy2"/>
    <dgm:cxn modelId="{C9879C56-01F1-46CB-84A0-C00D15A39354}" type="presParOf" srcId="{BF5DAE2B-F1A3-41F5-A3FF-00DCD9F06D34}" destId="{B9C75300-1BB4-4C01-BD1F-0D250F46198F}" srcOrd="1" destOrd="0" presId="urn:microsoft.com/office/officeart/2005/8/layout/hierarchy2"/>
    <dgm:cxn modelId="{FE4DEFC7-C3F5-42F9-94CE-33E4B91DC6BC}" type="presParOf" srcId="{0FCEEEC2-74C3-444E-8460-C2901286BF71}" destId="{C40D7624-7173-44AA-AB8E-DAEA8BB8379C}" srcOrd="2" destOrd="0" presId="urn:microsoft.com/office/officeart/2005/8/layout/hierarchy2"/>
    <dgm:cxn modelId="{01E82F29-EBAC-4E4F-A882-CF2BD45FE07C}" type="presParOf" srcId="{C40D7624-7173-44AA-AB8E-DAEA8BB8379C}" destId="{018A5AAE-6681-4214-AC15-012B96C7FC3E}" srcOrd="0" destOrd="0" presId="urn:microsoft.com/office/officeart/2005/8/layout/hierarchy2"/>
    <dgm:cxn modelId="{3394E8F3-3540-4979-B892-8A2B15750DD7}" type="presParOf" srcId="{0FCEEEC2-74C3-444E-8460-C2901286BF71}" destId="{7BD03BB8-96F0-4BEE-88EE-F84B387E22D4}" srcOrd="3" destOrd="0" presId="urn:microsoft.com/office/officeart/2005/8/layout/hierarchy2"/>
    <dgm:cxn modelId="{E47ADDF8-F008-4130-BD81-8CA74C23C1EE}" type="presParOf" srcId="{7BD03BB8-96F0-4BEE-88EE-F84B387E22D4}" destId="{D426C2C4-093C-47C8-90E3-A7838AAE0FD8}" srcOrd="0" destOrd="0" presId="urn:microsoft.com/office/officeart/2005/8/layout/hierarchy2"/>
    <dgm:cxn modelId="{D77A19D8-FAAD-4B74-9934-325C0A7BEAF2}" type="presParOf" srcId="{7BD03BB8-96F0-4BEE-88EE-F84B387E22D4}" destId="{FEA1A3DA-1A1D-4A07-8025-F6514FB92959}" srcOrd="1" destOrd="0" presId="urn:microsoft.com/office/officeart/2005/8/layout/hierarchy2"/>
    <dgm:cxn modelId="{68223381-9512-4EF4-A9F6-2580FF4BB506}" type="presParOf" srcId="{C6F91ECB-0FBB-482C-925A-84776BE4B18F}" destId="{7B3E30AF-7D8E-4CC8-92A8-2C93BD1CA39B}" srcOrd="2" destOrd="0" presId="urn:microsoft.com/office/officeart/2005/8/layout/hierarchy2"/>
    <dgm:cxn modelId="{BBF56186-1EBA-4976-838B-D077F6899694}" type="presParOf" srcId="{7B3E30AF-7D8E-4CC8-92A8-2C93BD1CA39B}" destId="{CD5484B5-2D56-4C74-862E-174039BF189D}" srcOrd="0" destOrd="0" presId="urn:microsoft.com/office/officeart/2005/8/layout/hierarchy2"/>
    <dgm:cxn modelId="{5163756C-C33E-43B6-BA06-51E47A0915B9}" type="presParOf" srcId="{C6F91ECB-0FBB-482C-925A-84776BE4B18F}" destId="{7E8570E3-B2D6-4D25-89CC-F7CAC5C9DF62}" srcOrd="3" destOrd="0" presId="urn:microsoft.com/office/officeart/2005/8/layout/hierarchy2"/>
    <dgm:cxn modelId="{C15C3140-88EB-45B1-B761-3FF738466DBC}" type="presParOf" srcId="{7E8570E3-B2D6-4D25-89CC-F7CAC5C9DF62}" destId="{1A0A7E54-E694-4427-84FF-12D1C8A77BE8}" srcOrd="0" destOrd="0" presId="urn:microsoft.com/office/officeart/2005/8/layout/hierarchy2"/>
    <dgm:cxn modelId="{59188865-3C01-470B-AC23-B0BE67157D68}" type="presParOf" srcId="{7E8570E3-B2D6-4D25-89CC-F7CAC5C9DF62}" destId="{ECB2980D-A293-44A1-A9AC-90F207EF0079}" srcOrd="1" destOrd="0" presId="urn:microsoft.com/office/officeart/2005/8/layout/hierarchy2"/>
    <dgm:cxn modelId="{C1D1DB4E-C43D-44D7-8342-6C08AB9DCF8D}" type="presParOf" srcId="{ECB2980D-A293-44A1-A9AC-90F207EF0079}" destId="{9584A190-1595-4CC8-9FD6-686130491BDA}" srcOrd="0" destOrd="0" presId="urn:microsoft.com/office/officeart/2005/8/layout/hierarchy2"/>
    <dgm:cxn modelId="{587508F8-786A-4604-8D3E-92172EB4A2A6}" type="presParOf" srcId="{9584A190-1595-4CC8-9FD6-686130491BDA}" destId="{70BDA788-9922-4328-A8D1-80A9BAFA3F89}" srcOrd="0" destOrd="0" presId="urn:microsoft.com/office/officeart/2005/8/layout/hierarchy2"/>
    <dgm:cxn modelId="{2F348805-FC36-453B-B082-13FB12E924A5}" type="presParOf" srcId="{ECB2980D-A293-44A1-A9AC-90F207EF0079}" destId="{8F1B6274-F7D8-4BB4-BD62-A32459B20883}" srcOrd="1" destOrd="0" presId="urn:microsoft.com/office/officeart/2005/8/layout/hierarchy2"/>
    <dgm:cxn modelId="{2490066E-75F6-4B63-B639-0592A6465A45}" type="presParOf" srcId="{8F1B6274-F7D8-4BB4-BD62-A32459B20883}" destId="{91A6C26A-E7D9-44A6-BF2A-0DF68F16E1BE}" srcOrd="0" destOrd="0" presId="urn:microsoft.com/office/officeart/2005/8/layout/hierarchy2"/>
    <dgm:cxn modelId="{BCEBB84F-87A2-4690-9046-36590526259C}" type="presParOf" srcId="{8F1B6274-F7D8-4BB4-BD62-A32459B20883}" destId="{DC595B47-8C24-44D5-8A86-8F8E795D44C8}" srcOrd="1" destOrd="0" presId="urn:microsoft.com/office/officeart/2005/8/layout/hierarchy2"/>
    <dgm:cxn modelId="{60AEFE44-3E47-4B31-BF6B-83A78C463F0B}" type="presParOf" srcId="{ECB2980D-A293-44A1-A9AC-90F207EF0079}" destId="{0C6E05B4-B093-4311-8042-C77C3B1EE59C}" srcOrd="2" destOrd="0" presId="urn:microsoft.com/office/officeart/2005/8/layout/hierarchy2"/>
    <dgm:cxn modelId="{023BFBD4-E518-4FF0-9A8C-EEDD93350C3B}" type="presParOf" srcId="{0C6E05B4-B093-4311-8042-C77C3B1EE59C}" destId="{1F10EB2F-545D-42E2-95C2-5FECE774A745}" srcOrd="0" destOrd="0" presId="urn:microsoft.com/office/officeart/2005/8/layout/hierarchy2"/>
    <dgm:cxn modelId="{EBEEF40E-E22B-4027-BC75-4459DADD1AEB}" type="presParOf" srcId="{ECB2980D-A293-44A1-A9AC-90F207EF0079}" destId="{9CD1F236-519E-4EE9-8FC0-9CFC0611D0C0}" srcOrd="3" destOrd="0" presId="urn:microsoft.com/office/officeart/2005/8/layout/hierarchy2"/>
    <dgm:cxn modelId="{61A4025A-5952-4E64-80A1-949071E64023}" type="presParOf" srcId="{9CD1F236-519E-4EE9-8FC0-9CFC0611D0C0}" destId="{91ABB49C-6784-475A-B22A-A68403A06381}" srcOrd="0" destOrd="0" presId="urn:microsoft.com/office/officeart/2005/8/layout/hierarchy2"/>
    <dgm:cxn modelId="{92A61EF5-18DB-4371-B184-75265D0979E0}" type="presParOf" srcId="{9CD1F236-519E-4EE9-8FC0-9CFC0611D0C0}" destId="{BB7AC5BD-F342-4F90-A4BC-B1E83434D5BF}" srcOrd="1" destOrd="0" presId="urn:microsoft.com/office/officeart/2005/8/layout/hierarchy2"/>
    <dgm:cxn modelId="{84732DDF-9E15-4EF4-A3C7-A79FB7E02A10}" type="presParOf" srcId="{C6F91ECB-0FBB-482C-925A-84776BE4B18F}" destId="{83A60B16-91DB-4FF5-A241-DEF07A66CCD4}" srcOrd="4" destOrd="0" presId="urn:microsoft.com/office/officeart/2005/8/layout/hierarchy2"/>
    <dgm:cxn modelId="{B969EF2C-64F4-40A0-9AB7-9A2AC46F9FD6}" type="presParOf" srcId="{83A60B16-91DB-4FF5-A241-DEF07A66CCD4}" destId="{4C2A41B9-4E0A-408D-8A66-5FBD66890DB0}" srcOrd="0" destOrd="0" presId="urn:microsoft.com/office/officeart/2005/8/layout/hierarchy2"/>
    <dgm:cxn modelId="{9B2E7821-D6A1-4456-A905-C2805E14F7F1}" type="presParOf" srcId="{C6F91ECB-0FBB-482C-925A-84776BE4B18F}" destId="{7971AD22-A8DD-4F09-A0FC-5E0D92F7C811}" srcOrd="5" destOrd="0" presId="urn:microsoft.com/office/officeart/2005/8/layout/hierarchy2"/>
    <dgm:cxn modelId="{76A851A0-6D26-4798-91F8-1D98CEE45D96}" type="presParOf" srcId="{7971AD22-A8DD-4F09-A0FC-5E0D92F7C811}" destId="{CDF1D0BD-3511-496D-9B90-E12173DEF654}" srcOrd="0" destOrd="0" presId="urn:microsoft.com/office/officeart/2005/8/layout/hierarchy2"/>
    <dgm:cxn modelId="{B45A388B-E2F4-4450-8FFB-554DCAA0AEA1}" type="presParOf" srcId="{7971AD22-A8DD-4F09-A0FC-5E0D92F7C811}" destId="{CF0B19D5-C50B-445D-B5F2-6BFDED2B6FED}" srcOrd="1" destOrd="0" presId="urn:microsoft.com/office/officeart/2005/8/layout/hierarchy2"/>
    <dgm:cxn modelId="{9B37BAA4-B4CD-4679-9977-B2FABAFDCE44}" type="presParOf" srcId="{CF0B19D5-C50B-445D-B5F2-6BFDED2B6FED}" destId="{CA449CF6-F72D-48A0-B91F-79C3B9814411}" srcOrd="0" destOrd="0" presId="urn:microsoft.com/office/officeart/2005/8/layout/hierarchy2"/>
    <dgm:cxn modelId="{08AF39E9-E4ED-4AFC-AF76-35FC5F2CC035}" type="presParOf" srcId="{CA449CF6-F72D-48A0-B91F-79C3B9814411}" destId="{D0C381BA-5600-43BD-9E8D-C5DA9829754B}" srcOrd="0" destOrd="0" presId="urn:microsoft.com/office/officeart/2005/8/layout/hierarchy2"/>
    <dgm:cxn modelId="{6EA1A30D-F50D-4B42-B4B1-FEE4E2E007F1}" type="presParOf" srcId="{CF0B19D5-C50B-445D-B5F2-6BFDED2B6FED}" destId="{41674996-74F7-4979-8651-EAE4CF6E5328}" srcOrd="1" destOrd="0" presId="urn:microsoft.com/office/officeart/2005/8/layout/hierarchy2"/>
    <dgm:cxn modelId="{C3B6E3E3-385C-4DAD-AE07-3822B608C2A5}" type="presParOf" srcId="{41674996-74F7-4979-8651-EAE4CF6E5328}" destId="{981525C6-FF93-42DC-9015-D7DC351A3436}" srcOrd="0" destOrd="0" presId="urn:microsoft.com/office/officeart/2005/8/layout/hierarchy2"/>
    <dgm:cxn modelId="{A0FF504D-BD94-448D-A025-F71C4DCBA5F3}" type="presParOf" srcId="{41674996-74F7-4979-8651-EAE4CF6E5328}" destId="{FC99A1E7-A923-4A9C-80BA-C4B28240EF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B7E18B-FB79-4EBF-99BB-016A1F268A42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F26BC8-567F-4F83-BC81-0A641A4CC946}">
      <dgm:prSet phldrT="[Text]"/>
      <dgm:spPr/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Gen </a:t>
          </a:r>
          <a:r>
            <a:rPr lang="en-US" dirty="0" err="1"/>
            <a:t>Signalling</a:t>
          </a:r>
          <a:endParaRPr lang="en-US" dirty="0"/>
        </a:p>
      </dgm:t>
    </dgm:pt>
    <dgm:pt modelId="{7F966F53-B698-448D-A655-24DB82B52C6E}" type="parTrans" cxnId="{70FEA96D-A94C-45AB-8283-9B7C707DF15C}">
      <dgm:prSet/>
      <dgm:spPr/>
      <dgm:t>
        <a:bodyPr/>
        <a:lstStyle/>
        <a:p>
          <a:endParaRPr lang="en-US"/>
        </a:p>
      </dgm:t>
    </dgm:pt>
    <dgm:pt modelId="{98EBE53C-472C-40EF-BF85-66FB7A8FA9BB}" type="sibTrans" cxnId="{70FEA96D-A94C-45AB-8283-9B7C707DF15C}">
      <dgm:prSet/>
      <dgm:spPr/>
      <dgm:t>
        <a:bodyPr/>
        <a:lstStyle/>
        <a:p>
          <a:endParaRPr lang="en-US"/>
        </a:p>
      </dgm:t>
    </dgm:pt>
    <dgm:pt modelId="{2ABC9D14-66EF-4B47-B7C4-070D29D6BA7C}">
      <dgm:prSet phldrT="[Text]"/>
      <dgm:spPr/>
      <dgm:t>
        <a:bodyPr/>
        <a:lstStyle/>
        <a:p>
          <a:r>
            <a:rPr lang="en-US" dirty="0" err="1"/>
            <a:t>LAPDm</a:t>
          </a:r>
          <a:endParaRPr lang="en-US" dirty="0"/>
        </a:p>
      </dgm:t>
    </dgm:pt>
    <dgm:pt modelId="{F76A5DF5-4111-4677-979F-787288F28323}" type="parTrans" cxnId="{01072B28-7AB0-489A-AAB5-40A56DBE4322}">
      <dgm:prSet/>
      <dgm:spPr/>
      <dgm:t>
        <a:bodyPr/>
        <a:lstStyle/>
        <a:p>
          <a:endParaRPr lang="en-US"/>
        </a:p>
      </dgm:t>
    </dgm:pt>
    <dgm:pt modelId="{F1A88038-96EF-4B63-814A-2CE49201F10B}" type="sibTrans" cxnId="{01072B28-7AB0-489A-AAB5-40A56DBE4322}">
      <dgm:prSet/>
      <dgm:spPr/>
      <dgm:t>
        <a:bodyPr/>
        <a:lstStyle/>
        <a:p>
          <a:endParaRPr lang="en-US"/>
        </a:p>
      </dgm:t>
    </dgm:pt>
    <dgm:pt modelId="{276FDAB8-CB65-4900-ADBF-AD900DA19BFE}">
      <dgm:prSet/>
      <dgm:spPr/>
      <dgm:t>
        <a:bodyPr/>
        <a:lstStyle/>
        <a:p>
          <a:r>
            <a:rPr lang="en-US" dirty="0"/>
            <a:t>SS7</a:t>
          </a:r>
        </a:p>
      </dgm:t>
    </dgm:pt>
    <dgm:pt modelId="{6FEB9AC0-AFDE-493D-830B-C6CA84ECCEFC}" type="parTrans" cxnId="{97036A52-6189-4711-8F84-322DB1B3A89C}">
      <dgm:prSet/>
      <dgm:spPr/>
      <dgm:t>
        <a:bodyPr/>
        <a:lstStyle/>
        <a:p>
          <a:endParaRPr lang="en-US"/>
        </a:p>
      </dgm:t>
    </dgm:pt>
    <dgm:pt modelId="{4BF369C8-BE1A-4974-96F8-B2AF8E97F365}" type="sibTrans" cxnId="{97036A52-6189-4711-8F84-322DB1B3A89C}">
      <dgm:prSet/>
      <dgm:spPr/>
      <dgm:t>
        <a:bodyPr/>
        <a:lstStyle/>
        <a:p>
          <a:endParaRPr lang="en-US"/>
        </a:p>
      </dgm:t>
    </dgm:pt>
    <dgm:pt modelId="{ED602B7F-7413-44F5-9B1F-75A99A44E19C}">
      <dgm:prSet/>
      <dgm:spPr/>
      <dgm:t>
        <a:bodyPr/>
        <a:lstStyle/>
        <a:p>
          <a:r>
            <a:rPr lang="en-US" dirty="0"/>
            <a:t>Modified link access protocol for D-Channel</a:t>
          </a:r>
        </a:p>
      </dgm:t>
    </dgm:pt>
    <dgm:pt modelId="{02537917-824F-412F-B0EC-C912481039B4}" type="parTrans" cxnId="{A0AD5420-EC90-4349-BF20-E9F67ADAFD61}">
      <dgm:prSet/>
      <dgm:spPr/>
      <dgm:t>
        <a:bodyPr/>
        <a:lstStyle/>
        <a:p>
          <a:endParaRPr lang="en-US"/>
        </a:p>
      </dgm:t>
    </dgm:pt>
    <dgm:pt modelId="{C0CDBDE7-822C-42F1-BCCE-98930F828575}" type="sibTrans" cxnId="{A0AD5420-EC90-4349-BF20-E9F67ADAFD61}">
      <dgm:prSet/>
      <dgm:spPr/>
      <dgm:t>
        <a:bodyPr/>
        <a:lstStyle/>
        <a:p>
          <a:endParaRPr lang="en-US"/>
        </a:p>
      </dgm:t>
    </dgm:pt>
    <dgm:pt modelId="{2664FC32-CFBF-416C-94FC-AC17471C0871}">
      <dgm:prSet/>
      <dgm:spPr/>
      <dgm:t>
        <a:bodyPr/>
        <a:lstStyle/>
        <a:p>
          <a:r>
            <a:rPr lang="en-US" dirty="0"/>
            <a:t>Basis of all the signaling traffic</a:t>
          </a:r>
        </a:p>
      </dgm:t>
    </dgm:pt>
    <dgm:pt modelId="{1EC2A76C-49F8-4519-8864-E374293EA671}" type="parTrans" cxnId="{FAD409DD-4E5B-43E0-9EB6-B558AF3427DE}">
      <dgm:prSet/>
      <dgm:spPr/>
      <dgm:t>
        <a:bodyPr/>
        <a:lstStyle/>
        <a:p>
          <a:endParaRPr lang="en-US"/>
        </a:p>
      </dgm:t>
    </dgm:pt>
    <dgm:pt modelId="{CE120E10-AB10-42D4-93CD-0143FF207390}" type="sibTrans" cxnId="{FAD409DD-4E5B-43E0-9EB6-B558AF3427DE}">
      <dgm:prSet/>
      <dgm:spPr/>
      <dgm:t>
        <a:bodyPr/>
        <a:lstStyle/>
        <a:p>
          <a:endParaRPr lang="en-US"/>
        </a:p>
      </dgm:t>
    </dgm:pt>
    <dgm:pt modelId="{CD4539AC-1007-494F-AE55-A98C8EF88427}">
      <dgm:prSet/>
      <dgm:spPr/>
      <dgm:t>
        <a:bodyPr/>
        <a:lstStyle/>
        <a:p>
          <a:r>
            <a:rPr lang="en-US" dirty="0"/>
            <a:t>X.25</a:t>
          </a:r>
        </a:p>
      </dgm:t>
    </dgm:pt>
    <dgm:pt modelId="{686EB9E8-7123-4BAB-86C0-A619C347528E}" type="parTrans" cxnId="{34D6B922-26A0-4A99-8BB2-29A6564FC05F}">
      <dgm:prSet/>
      <dgm:spPr/>
      <dgm:t>
        <a:bodyPr/>
        <a:lstStyle/>
        <a:p>
          <a:endParaRPr lang="en-US"/>
        </a:p>
      </dgm:t>
    </dgm:pt>
    <dgm:pt modelId="{AD518FFE-781A-4E5F-B30C-8D7BE01524F6}" type="sibTrans" cxnId="{34D6B922-26A0-4A99-8BB2-29A6564FC05F}">
      <dgm:prSet/>
      <dgm:spPr/>
      <dgm:t>
        <a:bodyPr/>
        <a:lstStyle/>
        <a:p>
          <a:endParaRPr lang="en-US"/>
        </a:p>
      </dgm:t>
    </dgm:pt>
    <dgm:pt modelId="{2776256B-BA7A-4038-85B6-29561508F455}">
      <dgm:prSet/>
      <dgm:spPr/>
      <dgm:t>
        <a:bodyPr/>
        <a:lstStyle/>
        <a:p>
          <a:r>
            <a:rPr lang="en-US" dirty="0"/>
            <a:t>Links BSC to the O&amp;M </a:t>
          </a:r>
          <a:r>
            <a:rPr lang="en-US" dirty="0" err="1"/>
            <a:t>centre</a:t>
          </a:r>
          <a:endParaRPr lang="en-US" dirty="0"/>
        </a:p>
      </dgm:t>
    </dgm:pt>
    <dgm:pt modelId="{7512E5A1-917D-49EC-9329-41C2A5B9BEDB}" type="parTrans" cxnId="{E0363BEB-D307-4B46-B311-D07ED5C4061C}">
      <dgm:prSet/>
      <dgm:spPr/>
      <dgm:t>
        <a:bodyPr/>
        <a:lstStyle/>
        <a:p>
          <a:endParaRPr lang="en-US"/>
        </a:p>
      </dgm:t>
    </dgm:pt>
    <dgm:pt modelId="{B92EADC1-61AB-4A76-865E-ABE4FC7DC0EA}" type="sibTrans" cxnId="{E0363BEB-D307-4B46-B311-D07ED5C4061C}">
      <dgm:prSet/>
      <dgm:spPr/>
      <dgm:t>
        <a:bodyPr/>
        <a:lstStyle/>
        <a:p>
          <a:endParaRPr lang="en-US"/>
        </a:p>
      </dgm:t>
    </dgm:pt>
    <dgm:pt modelId="{3BA4E8E2-3C99-4893-A00D-A02FA27B2BB7}" type="pres">
      <dgm:prSet presAssocID="{A3B7E18B-FB79-4EBF-99BB-016A1F268A4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E30717-DC9A-4019-9C97-01B51E622ECC}" type="pres">
      <dgm:prSet presAssocID="{34F26BC8-567F-4F83-BC81-0A641A4CC946}" presName="root1" presStyleCnt="0"/>
      <dgm:spPr/>
    </dgm:pt>
    <dgm:pt modelId="{8EF65549-F205-4E7C-A140-B6EBEE4092F8}" type="pres">
      <dgm:prSet presAssocID="{34F26BC8-567F-4F83-BC81-0A641A4CC946}" presName="LevelOneTextNode" presStyleLbl="node0" presStyleIdx="0" presStyleCnt="1" custLinFactNeighborX="7783" custLinFactNeighborY="5059">
        <dgm:presLayoutVars>
          <dgm:chPref val="3"/>
        </dgm:presLayoutVars>
      </dgm:prSet>
      <dgm:spPr/>
    </dgm:pt>
    <dgm:pt modelId="{C6F91ECB-0FBB-482C-925A-84776BE4B18F}" type="pres">
      <dgm:prSet presAssocID="{34F26BC8-567F-4F83-BC81-0A641A4CC946}" presName="level2hierChild" presStyleCnt="0"/>
      <dgm:spPr/>
    </dgm:pt>
    <dgm:pt modelId="{54E1CBAF-5C36-41F7-AAC8-D5B73B6DBC00}" type="pres">
      <dgm:prSet presAssocID="{F76A5DF5-4111-4677-979F-787288F28323}" presName="conn2-1" presStyleLbl="parChTrans1D2" presStyleIdx="0" presStyleCnt="3"/>
      <dgm:spPr/>
    </dgm:pt>
    <dgm:pt modelId="{1A8F8A72-23F9-4E47-A7B8-0551CAA6B2D7}" type="pres">
      <dgm:prSet presAssocID="{F76A5DF5-4111-4677-979F-787288F28323}" presName="connTx" presStyleLbl="parChTrans1D2" presStyleIdx="0" presStyleCnt="3"/>
      <dgm:spPr/>
    </dgm:pt>
    <dgm:pt modelId="{0E8A1337-8598-4FDC-AE35-BB076FFC63F9}" type="pres">
      <dgm:prSet presAssocID="{2ABC9D14-66EF-4B47-B7C4-070D29D6BA7C}" presName="root2" presStyleCnt="0"/>
      <dgm:spPr/>
    </dgm:pt>
    <dgm:pt modelId="{C83742D4-736A-4BC2-A2D2-08B2EB19BA35}" type="pres">
      <dgm:prSet presAssocID="{2ABC9D14-66EF-4B47-B7C4-070D29D6BA7C}" presName="LevelTwoTextNode" presStyleLbl="node2" presStyleIdx="0" presStyleCnt="3">
        <dgm:presLayoutVars>
          <dgm:chPref val="3"/>
        </dgm:presLayoutVars>
      </dgm:prSet>
      <dgm:spPr/>
    </dgm:pt>
    <dgm:pt modelId="{0FCEEEC2-74C3-444E-8460-C2901286BF71}" type="pres">
      <dgm:prSet presAssocID="{2ABC9D14-66EF-4B47-B7C4-070D29D6BA7C}" presName="level3hierChild" presStyleCnt="0"/>
      <dgm:spPr/>
    </dgm:pt>
    <dgm:pt modelId="{AAF8ECDD-5C8F-4083-B89D-510CBA4DC64C}" type="pres">
      <dgm:prSet presAssocID="{02537917-824F-412F-B0EC-C912481039B4}" presName="conn2-1" presStyleLbl="parChTrans1D3" presStyleIdx="0" presStyleCnt="3"/>
      <dgm:spPr/>
    </dgm:pt>
    <dgm:pt modelId="{CD5B1987-16FE-44F0-AB81-262129FA4573}" type="pres">
      <dgm:prSet presAssocID="{02537917-824F-412F-B0EC-C912481039B4}" presName="connTx" presStyleLbl="parChTrans1D3" presStyleIdx="0" presStyleCnt="3"/>
      <dgm:spPr/>
    </dgm:pt>
    <dgm:pt modelId="{BF5DAE2B-F1A3-41F5-A3FF-00DCD9F06D34}" type="pres">
      <dgm:prSet presAssocID="{ED602B7F-7413-44F5-9B1F-75A99A44E19C}" presName="root2" presStyleCnt="0"/>
      <dgm:spPr/>
    </dgm:pt>
    <dgm:pt modelId="{43ACA9F5-FA72-4A34-8A75-D00E6CDEFCB2}" type="pres">
      <dgm:prSet presAssocID="{ED602B7F-7413-44F5-9B1F-75A99A44E19C}" presName="LevelTwoTextNode" presStyleLbl="node3" presStyleIdx="0" presStyleCnt="3" custLinFactNeighborX="-2086" custLinFactNeighborY="4260">
        <dgm:presLayoutVars>
          <dgm:chPref val="3"/>
        </dgm:presLayoutVars>
      </dgm:prSet>
      <dgm:spPr/>
    </dgm:pt>
    <dgm:pt modelId="{B9C75300-1BB4-4C01-BD1F-0D250F46198F}" type="pres">
      <dgm:prSet presAssocID="{ED602B7F-7413-44F5-9B1F-75A99A44E19C}" presName="level3hierChild" presStyleCnt="0"/>
      <dgm:spPr/>
    </dgm:pt>
    <dgm:pt modelId="{7B3E30AF-7D8E-4CC8-92A8-2C93BD1CA39B}" type="pres">
      <dgm:prSet presAssocID="{6FEB9AC0-AFDE-493D-830B-C6CA84ECCEFC}" presName="conn2-1" presStyleLbl="parChTrans1D2" presStyleIdx="1" presStyleCnt="3"/>
      <dgm:spPr/>
    </dgm:pt>
    <dgm:pt modelId="{CD5484B5-2D56-4C74-862E-174039BF189D}" type="pres">
      <dgm:prSet presAssocID="{6FEB9AC0-AFDE-493D-830B-C6CA84ECCEFC}" presName="connTx" presStyleLbl="parChTrans1D2" presStyleIdx="1" presStyleCnt="3"/>
      <dgm:spPr/>
    </dgm:pt>
    <dgm:pt modelId="{7E8570E3-B2D6-4D25-89CC-F7CAC5C9DF62}" type="pres">
      <dgm:prSet presAssocID="{276FDAB8-CB65-4900-ADBF-AD900DA19BFE}" presName="root2" presStyleCnt="0"/>
      <dgm:spPr/>
    </dgm:pt>
    <dgm:pt modelId="{1A0A7E54-E694-4427-84FF-12D1C8A77BE8}" type="pres">
      <dgm:prSet presAssocID="{276FDAB8-CB65-4900-ADBF-AD900DA19BFE}" presName="LevelTwoTextNode" presStyleLbl="node2" presStyleIdx="1" presStyleCnt="3" custLinFactNeighborX="-2102" custLinFactNeighborY="-8408">
        <dgm:presLayoutVars>
          <dgm:chPref val="3"/>
        </dgm:presLayoutVars>
      </dgm:prSet>
      <dgm:spPr/>
    </dgm:pt>
    <dgm:pt modelId="{ECB2980D-A293-44A1-A9AC-90F207EF0079}" type="pres">
      <dgm:prSet presAssocID="{276FDAB8-CB65-4900-ADBF-AD900DA19BFE}" presName="level3hierChild" presStyleCnt="0"/>
      <dgm:spPr/>
    </dgm:pt>
    <dgm:pt modelId="{9584A190-1595-4CC8-9FD6-686130491BDA}" type="pres">
      <dgm:prSet presAssocID="{1EC2A76C-49F8-4519-8864-E374293EA671}" presName="conn2-1" presStyleLbl="parChTrans1D3" presStyleIdx="1" presStyleCnt="3"/>
      <dgm:spPr/>
    </dgm:pt>
    <dgm:pt modelId="{70BDA788-9922-4328-A8D1-80A9BAFA3F89}" type="pres">
      <dgm:prSet presAssocID="{1EC2A76C-49F8-4519-8864-E374293EA671}" presName="connTx" presStyleLbl="parChTrans1D3" presStyleIdx="1" presStyleCnt="3"/>
      <dgm:spPr/>
    </dgm:pt>
    <dgm:pt modelId="{8F1B6274-F7D8-4BB4-BD62-A32459B20883}" type="pres">
      <dgm:prSet presAssocID="{2664FC32-CFBF-416C-94FC-AC17471C0871}" presName="root2" presStyleCnt="0"/>
      <dgm:spPr/>
    </dgm:pt>
    <dgm:pt modelId="{91A6C26A-E7D9-44A6-BF2A-0DF68F16E1BE}" type="pres">
      <dgm:prSet presAssocID="{2664FC32-CFBF-416C-94FC-AC17471C0871}" presName="LevelTwoTextNode" presStyleLbl="node3" presStyleIdx="1" presStyleCnt="3">
        <dgm:presLayoutVars>
          <dgm:chPref val="3"/>
        </dgm:presLayoutVars>
      </dgm:prSet>
      <dgm:spPr/>
    </dgm:pt>
    <dgm:pt modelId="{DC595B47-8C24-44D5-8A86-8F8E795D44C8}" type="pres">
      <dgm:prSet presAssocID="{2664FC32-CFBF-416C-94FC-AC17471C0871}" presName="level3hierChild" presStyleCnt="0"/>
      <dgm:spPr/>
    </dgm:pt>
    <dgm:pt modelId="{83A60B16-91DB-4FF5-A241-DEF07A66CCD4}" type="pres">
      <dgm:prSet presAssocID="{686EB9E8-7123-4BAB-86C0-A619C347528E}" presName="conn2-1" presStyleLbl="parChTrans1D2" presStyleIdx="2" presStyleCnt="3"/>
      <dgm:spPr/>
    </dgm:pt>
    <dgm:pt modelId="{4C2A41B9-4E0A-408D-8A66-5FBD66890DB0}" type="pres">
      <dgm:prSet presAssocID="{686EB9E8-7123-4BAB-86C0-A619C347528E}" presName="connTx" presStyleLbl="parChTrans1D2" presStyleIdx="2" presStyleCnt="3"/>
      <dgm:spPr/>
    </dgm:pt>
    <dgm:pt modelId="{7971AD22-A8DD-4F09-A0FC-5E0D92F7C811}" type="pres">
      <dgm:prSet presAssocID="{CD4539AC-1007-494F-AE55-A98C8EF88427}" presName="root2" presStyleCnt="0"/>
      <dgm:spPr/>
    </dgm:pt>
    <dgm:pt modelId="{CDF1D0BD-3511-496D-9B90-E12173DEF654}" type="pres">
      <dgm:prSet presAssocID="{CD4539AC-1007-494F-AE55-A98C8EF88427}" presName="LevelTwoTextNode" presStyleLbl="node2" presStyleIdx="2" presStyleCnt="3">
        <dgm:presLayoutVars>
          <dgm:chPref val="3"/>
        </dgm:presLayoutVars>
      </dgm:prSet>
      <dgm:spPr/>
    </dgm:pt>
    <dgm:pt modelId="{CF0B19D5-C50B-445D-B5F2-6BFDED2B6FED}" type="pres">
      <dgm:prSet presAssocID="{CD4539AC-1007-494F-AE55-A98C8EF88427}" presName="level3hierChild" presStyleCnt="0"/>
      <dgm:spPr/>
    </dgm:pt>
    <dgm:pt modelId="{CA449CF6-F72D-48A0-B91F-79C3B9814411}" type="pres">
      <dgm:prSet presAssocID="{7512E5A1-917D-49EC-9329-41C2A5B9BEDB}" presName="conn2-1" presStyleLbl="parChTrans1D3" presStyleIdx="2" presStyleCnt="3"/>
      <dgm:spPr/>
    </dgm:pt>
    <dgm:pt modelId="{D0C381BA-5600-43BD-9E8D-C5DA9829754B}" type="pres">
      <dgm:prSet presAssocID="{7512E5A1-917D-49EC-9329-41C2A5B9BEDB}" presName="connTx" presStyleLbl="parChTrans1D3" presStyleIdx="2" presStyleCnt="3"/>
      <dgm:spPr/>
    </dgm:pt>
    <dgm:pt modelId="{41674996-74F7-4979-8651-EAE4CF6E5328}" type="pres">
      <dgm:prSet presAssocID="{2776256B-BA7A-4038-85B6-29561508F455}" presName="root2" presStyleCnt="0"/>
      <dgm:spPr/>
    </dgm:pt>
    <dgm:pt modelId="{981525C6-FF93-42DC-9015-D7DC351A3436}" type="pres">
      <dgm:prSet presAssocID="{2776256B-BA7A-4038-85B6-29561508F455}" presName="LevelTwoTextNode" presStyleLbl="node3" presStyleIdx="2" presStyleCnt="3">
        <dgm:presLayoutVars>
          <dgm:chPref val="3"/>
        </dgm:presLayoutVars>
      </dgm:prSet>
      <dgm:spPr/>
    </dgm:pt>
    <dgm:pt modelId="{FC99A1E7-A923-4A9C-80BA-C4B28240EF38}" type="pres">
      <dgm:prSet presAssocID="{2776256B-BA7A-4038-85B6-29561508F455}" presName="level3hierChild" presStyleCnt="0"/>
      <dgm:spPr/>
    </dgm:pt>
  </dgm:ptLst>
  <dgm:cxnLst>
    <dgm:cxn modelId="{57D7AC02-27BC-4820-933D-E7BDB2D70216}" type="presOf" srcId="{1EC2A76C-49F8-4519-8864-E374293EA671}" destId="{9584A190-1595-4CC8-9FD6-686130491BDA}" srcOrd="0" destOrd="0" presId="urn:microsoft.com/office/officeart/2005/8/layout/hierarchy2"/>
    <dgm:cxn modelId="{F2CFBC13-B05D-4A2E-8F89-482BAD2CF11A}" type="presOf" srcId="{2776256B-BA7A-4038-85B6-29561508F455}" destId="{981525C6-FF93-42DC-9015-D7DC351A3436}" srcOrd="0" destOrd="0" presId="urn:microsoft.com/office/officeart/2005/8/layout/hierarchy2"/>
    <dgm:cxn modelId="{11D54D16-8704-4D3D-9B61-67F1BFF458D1}" type="presOf" srcId="{34F26BC8-567F-4F83-BC81-0A641A4CC946}" destId="{8EF65549-F205-4E7C-A140-B6EBEE4092F8}" srcOrd="0" destOrd="0" presId="urn:microsoft.com/office/officeart/2005/8/layout/hierarchy2"/>
    <dgm:cxn modelId="{0212621F-3D50-4E6B-AB2E-DC8664B11025}" type="presOf" srcId="{F76A5DF5-4111-4677-979F-787288F28323}" destId="{1A8F8A72-23F9-4E47-A7B8-0551CAA6B2D7}" srcOrd="1" destOrd="0" presId="urn:microsoft.com/office/officeart/2005/8/layout/hierarchy2"/>
    <dgm:cxn modelId="{A0AD5420-EC90-4349-BF20-E9F67ADAFD61}" srcId="{2ABC9D14-66EF-4B47-B7C4-070D29D6BA7C}" destId="{ED602B7F-7413-44F5-9B1F-75A99A44E19C}" srcOrd="0" destOrd="0" parTransId="{02537917-824F-412F-B0EC-C912481039B4}" sibTransId="{C0CDBDE7-822C-42F1-BCCE-98930F828575}"/>
    <dgm:cxn modelId="{34D6B922-26A0-4A99-8BB2-29A6564FC05F}" srcId="{34F26BC8-567F-4F83-BC81-0A641A4CC946}" destId="{CD4539AC-1007-494F-AE55-A98C8EF88427}" srcOrd="2" destOrd="0" parTransId="{686EB9E8-7123-4BAB-86C0-A619C347528E}" sibTransId="{AD518FFE-781A-4E5F-B30C-8D7BE01524F6}"/>
    <dgm:cxn modelId="{B792C827-44EB-443B-B272-F090C44B0070}" type="presOf" srcId="{276FDAB8-CB65-4900-ADBF-AD900DA19BFE}" destId="{1A0A7E54-E694-4427-84FF-12D1C8A77BE8}" srcOrd="0" destOrd="0" presId="urn:microsoft.com/office/officeart/2005/8/layout/hierarchy2"/>
    <dgm:cxn modelId="{01072B28-7AB0-489A-AAB5-40A56DBE4322}" srcId="{34F26BC8-567F-4F83-BC81-0A641A4CC946}" destId="{2ABC9D14-66EF-4B47-B7C4-070D29D6BA7C}" srcOrd="0" destOrd="0" parTransId="{F76A5DF5-4111-4677-979F-787288F28323}" sibTransId="{F1A88038-96EF-4B63-814A-2CE49201F10B}"/>
    <dgm:cxn modelId="{FCCAEC2D-0AE1-47E1-944C-0B8BC61EBB03}" type="presOf" srcId="{2664FC32-CFBF-416C-94FC-AC17471C0871}" destId="{91A6C26A-E7D9-44A6-BF2A-0DF68F16E1BE}" srcOrd="0" destOrd="0" presId="urn:microsoft.com/office/officeart/2005/8/layout/hierarchy2"/>
    <dgm:cxn modelId="{313DD03A-D78D-44E6-BBB2-A5671D704E08}" type="presOf" srcId="{02537917-824F-412F-B0EC-C912481039B4}" destId="{AAF8ECDD-5C8F-4083-B89D-510CBA4DC64C}" srcOrd="0" destOrd="0" presId="urn:microsoft.com/office/officeart/2005/8/layout/hierarchy2"/>
    <dgm:cxn modelId="{2D5BCD64-36D3-4C19-BFAC-00654BB2BE10}" type="presOf" srcId="{ED602B7F-7413-44F5-9B1F-75A99A44E19C}" destId="{43ACA9F5-FA72-4A34-8A75-D00E6CDEFCB2}" srcOrd="0" destOrd="0" presId="urn:microsoft.com/office/officeart/2005/8/layout/hierarchy2"/>
    <dgm:cxn modelId="{F0E5DD49-462B-4A18-8519-16B26D24287F}" type="presOf" srcId="{1EC2A76C-49F8-4519-8864-E374293EA671}" destId="{70BDA788-9922-4328-A8D1-80A9BAFA3F89}" srcOrd="1" destOrd="0" presId="urn:microsoft.com/office/officeart/2005/8/layout/hierarchy2"/>
    <dgm:cxn modelId="{70FEA96D-A94C-45AB-8283-9B7C707DF15C}" srcId="{A3B7E18B-FB79-4EBF-99BB-016A1F268A42}" destId="{34F26BC8-567F-4F83-BC81-0A641A4CC946}" srcOrd="0" destOrd="0" parTransId="{7F966F53-B698-448D-A655-24DB82B52C6E}" sibTransId="{98EBE53C-472C-40EF-BF85-66FB7A8FA9BB}"/>
    <dgm:cxn modelId="{97036A52-6189-4711-8F84-322DB1B3A89C}" srcId="{34F26BC8-567F-4F83-BC81-0A641A4CC946}" destId="{276FDAB8-CB65-4900-ADBF-AD900DA19BFE}" srcOrd="1" destOrd="0" parTransId="{6FEB9AC0-AFDE-493D-830B-C6CA84ECCEFC}" sibTransId="{4BF369C8-BE1A-4974-96F8-B2AF8E97F365}"/>
    <dgm:cxn modelId="{78F1EB52-FDB3-40B0-A826-AE77823AD81C}" type="presOf" srcId="{6FEB9AC0-AFDE-493D-830B-C6CA84ECCEFC}" destId="{7B3E30AF-7D8E-4CC8-92A8-2C93BD1CA39B}" srcOrd="0" destOrd="0" presId="urn:microsoft.com/office/officeart/2005/8/layout/hierarchy2"/>
    <dgm:cxn modelId="{C1827157-64C8-4E2D-AE6C-C74F3417E445}" type="presOf" srcId="{CD4539AC-1007-494F-AE55-A98C8EF88427}" destId="{CDF1D0BD-3511-496D-9B90-E12173DEF654}" srcOrd="0" destOrd="0" presId="urn:microsoft.com/office/officeart/2005/8/layout/hierarchy2"/>
    <dgm:cxn modelId="{2A3A887D-5416-4C3F-968F-4E1ED4ECD350}" type="presOf" srcId="{7512E5A1-917D-49EC-9329-41C2A5B9BEDB}" destId="{D0C381BA-5600-43BD-9E8D-C5DA9829754B}" srcOrd="1" destOrd="0" presId="urn:microsoft.com/office/officeart/2005/8/layout/hierarchy2"/>
    <dgm:cxn modelId="{00AE3B99-EE6C-4595-84F0-F45A3437B3DE}" type="presOf" srcId="{02537917-824F-412F-B0EC-C912481039B4}" destId="{CD5B1987-16FE-44F0-AB81-262129FA4573}" srcOrd="1" destOrd="0" presId="urn:microsoft.com/office/officeart/2005/8/layout/hierarchy2"/>
    <dgm:cxn modelId="{7F5551BC-DCC8-49A4-99D8-FFF56960B3DE}" type="presOf" srcId="{2ABC9D14-66EF-4B47-B7C4-070D29D6BA7C}" destId="{C83742D4-736A-4BC2-A2D2-08B2EB19BA35}" srcOrd="0" destOrd="0" presId="urn:microsoft.com/office/officeart/2005/8/layout/hierarchy2"/>
    <dgm:cxn modelId="{C01DA6BC-EF51-4C5F-A9E3-9F0CF1A6F91A}" type="presOf" srcId="{F76A5DF5-4111-4677-979F-787288F28323}" destId="{54E1CBAF-5C36-41F7-AAC8-D5B73B6DBC00}" srcOrd="0" destOrd="0" presId="urn:microsoft.com/office/officeart/2005/8/layout/hierarchy2"/>
    <dgm:cxn modelId="{A33CB7D8-F6B5-4A3F-8D92-419ACB94049A}" type="presOf" srcId="{7512E5A1-917D-49EC-9329-41C2A5B9BEDB}" destId="{CA449CF6-F72D-48A0-B91F-79C3B9814411}" srcOrd="0" destOrd="0" presId="urn:microsoft.com/office/officeart/2005/8/layout/hierarchy2"/>
    <dgm:cxn modelId="{FAD409DD-4E5B-43E0-9EB6-B558AF3427DE}" srcId="{276FDAB8-CB65-4900-ADBF-AD900DA19BFE}" destId="{2664FC32-CFBF-416C-94FC-AC17471C0871}" srcOrd="0" destOrd="0" parTransId="{1EC2A76C-49F8-4519-8864-E374293EA671}" sibTransId="{CE120E10-AB10-42D4-93CD-0143FF207390}"/>
    <dgm:cxn modelId="{DACAC7E1-2CE2-4D3A-9FAB-766CDE48578A}" type="presOf" srcId="{A3B7E18B-FB79-4EBF-99BB-016A1F268A42}" destId="{3BA4E8E2-3C99-4893-A00D-A02FA27B2BB7}" srcOrd="0" destOrd="0" presId="urn:microsoft.com/office/officeart/2005/8/layout/hierarchy2"/>
    <dgm:cxn modelId="{24390BE4-6661-40E2-8CBD-0DF469892C6E}" type="presOf" srcId="{686EB9E8-7123-4BAB-86C0-A619C347528E}" destId="{4C2A41B9-4E0A-408D-8A66-5FBD66890DB0}" srcOrd="1" destOrd="0" presId="urn:microsoft.com/office/officeart/2005/8/layout/hierarchy2"/>
    <dgm:cxn modelId="{25D0EEE6-817A-406F-A495-BFEE83836488}" type="presOf" srcId="{686EB9E8-7123-4BAB-86C0-A619C347528E}" destId="{83A60B16-91DB-4FF5-A241-DEF07A66CCD4}" srcOrd="0" destOrd="0" presId="urn:microsoft.com/office/officeart/2005/8/layout/hierarchy2"/>
    <dgm:cxn modelId="{E0363BEB-D307-4B46-B311-D07ED5C4061C}" srcId="{CD4539AC-1007-494F-AE55-A98C8EF88427}" destId="{2776256B-BA7A-4038-85B6-29561508F455}" srcOrd="0" destOrd="0" parTransId="{7512E5A1-917D-49EC-9329-41C2A5B9BEDB}" sibTransId="{B92EADC1-61AB-4A76-865E-ABE4FC7DC0EA}"/>
    <dgm:cxn modelId="{EBA4F2F4-D72D-4968-B1CC-90CEA6D70339}" type="presOf" srcId="{6FEB9AC0-AFDE-493D-830B-C6CA84ECCEFC}" destId="{CD5484B5-2D56-4C74-862E-174039BF189D}" srcOrd="1" destOrd="0" presId="urn:microsoft.com/office/officeart/2005/8/layout/hierarchy2"/>
    <dgm:cxn modelId="{BC507DCC-1A7E-4CF1-B13B-9123DA25873F}" type="presParOf" srcId="{3BA4E8E2-3C99-4893-A00D-A02FA27B2BB7}" destId="{C1E30717-DC9A-4019-9C97-01B51E622ECC}" srcOrd="0" destOrd="0" presId="urn:microsoft.com/office/officeart/2005/8/layout/hierarchy2"/>
    <dgm:cxn modelId="{B8AEC237-170B-4DB1-9B3D-29D0ABF99F35}" type="presParOf" srcId="{C1E30717-DC9A-4019-9C97-01B51E622ECC}" destId="{8EF65549-F205-4E7C-A140-B6EBEE4092F8}" srcOrd="0" destOrd="0" presId="urn:microsoft.com/office/officeart/2005/8/layout/hierarchy2"/>
    <dgm:cxn modelId="{17518763-38A2-4734-A39E-36DCD78912D8}" type="presParOf" srcId="{C1E30717-DC9A-4019-9C97-01B51E622ECC}" destId="{C6F91ECB-0FBB-482C-925A-84776BE4B18F}" srcOrd="1" destOrd="0" presId="urn:microsoft.com/office/officeart/2005/8/layout/hierarchy2"/>
    <dgm:cxn modelId="{7BF11BD0-44E8-4D0D-A90B-7F2AF070DB66}" type="presParOf" srcId="{C6F91ECB-0FBB-482C-925A-84776BE4B18F}" destId="{54E1CBAF-5C36-41F7-AAC8-D5B73B6DBC00}" srcOrd="0" destOrd="0" presId="urn:microsoft.com/office/officeart/2005/8/layout/hierarchy2"/>
    <dgm:cxn modelId="{511931AE-E4B2-4640-A3DC-FB77295C530D}" type="presParOf" srcId="{54E1CBAF-5C36-41F7-AAC8-D5B73B6DBC00}" destId="{1A8F8A72-23F9-4E47-A7B8-0551CAA6B2D7}" srcOrd="0" destOrd="0" presId="urn:microsoft.com/office/officeart/2005/8/layout/hierarchy2"/>
    <dgm:cxn modelId="{2B480743-752B-458A-A83B-900552805378}" type="presParOf" srcId="{C6F91ECB-0FBB-482C-925A-84776BE4B18F}" destId="{0E8A1337-8598-4FDC-AE35-BB076FFC63F9}" srcOrd="1" destOrd="0" presId="urn:microsoft.com/office/officeart/2005/8/layout/hierarchy2"/>
    <dgm:cxn modelId="{795B3E9F-CE4C-421C-9292-DA6B1A387553}" type="presParOf" srcId="{0E8A1337-8598-4FDC-AE35-BB076FFC63F9}" destId="{C83742D4-736A-4BC2-A2D2-08B2EB19BA35}" srcOrd="0" destOrd="0" presId="urn:microsoft.com/office/officeart/2005/8/layout/hierarchy2"/>
    <dgm:cxn modelId="{CBE50CC6-D834-4F36-98BC-63CAF337E192}" type="presParOf" srcId="{0E8A1337-8598-4FDC-AE35-BB076FFC63F9}" destId="{0FCEEEC2-74C3-444E-8460-C2901286BF71}" srcOrd="1" destOrd="0" presId="urn:microsoft.com/office/officeart/2005/8/layout/hierarchy2"/>
    <dgm:cxn modelId="{24568482-F87F-43F0-9D84-7F6461F28D74}" type="presParOf" srcId="{0FCEEEC2-74C3-444E-8460-C2901286BF71}" destId="{AAF8ECDD-5C8F-4083-B89D-510CBA4DC64C}" srcOrd="0" destOrd="0" presId="urn:microsoft.com/office/officeart/2005/8/layout/hierarchy2"/>
    <dgm:cxn modelId="{EEB0A13E-705C-407E-91FF-8725E81B0CB1}" type="presParOf" srcId="{AAF8ECDD-5C8F-4083-B89D-510CBA4DC64C}" destId="{CD5B1987-16FE-44F0-AB81-262129FA4573}" srcOrd="0" destOrd="0" presId="urn:microsoft.com/office/officeart/2005/8/layout/hierarchy2"/>
    <dgm:cxn modelId="{68C4B28D-9778-4118-AD48-BCCEA8690C4A}" type="presParOf" srcId="{0FCEEEC2-74C3-444E-8460-C2901286BF71}" destId="{BF5DAE2B-F1A3-41F5-A3FF-00DCD9F06D34}" srcOrd="1" destOrd="0" presId="urn:microsoft.com/office/officeart/2005/8/layout/hierarchy2"/>
    <dgm:cxn modelId="{B7F41187-6785-49F8-A723-52A8907C1FAB}" type="presParOf" srcId="{BF5DAE2B-F1A3-41F5-A3FF-00DCD9F06D34}" destId="{43ACA9F5-FA72-4A34-8A75-D00E6CDEFCB2}" srcOrd="0" destOrd="0" presId="urn:microsoft.com/office/officeart/2005/8/layout/hierarchy2"/>
    <dgm:cxn modelId="{C9879C56-01F1-46CB-84A0-C00D15A39354}" type="presParOf" srcId="{BF5DAE2B-F1A3-41F5-A3FF-00DCD9F06D34}" destId="{B9C75300-1BB4-4C01-BD1F-0D250F46198F}" srcOrd="1" destOrd="0" presId="urn:microsoft.com/office/officeart/2005/8/layout/hierarchy2"/>
    <dgm:cxn modelId="{68223381-9512-4EF4-A9F6-2580FF4BB506}" type="presParOf" srcId="{C6F91ECB-0FBB-482C-925A-84776BE4B18F}" destId="{7B3E30AF-7D8E-4CC8-92A8-2C93BD1CA39B}" srcOrd="2" destOrd="0" presId="urn:microsoft.com/office/officeart/2005/8/layout/hierarchy2"/>
    <dgm:cxn modelId="{BBF56186-1EBA-4976-838B-D077F6899694}" type="presParOf" srcId="{7B3E30AF-7D8E-4CC8-92A8-2C93BD1CA39B}" destId="{CD5484B5-2D56-4C74-862E-174039BF189D}" srcOrd="0" destOrd="0" presId="urn:microsoft.com/office/officeart/2005/8/layout/hierarchy2"/>
    <dgm:cxn modelId="{5163756C-C33E-43B6-BA06-51E47A0915B9}" type="presParOf" srcId="{C6F91ECB-0FBB-482C-925A-84776BE4B18F}" destId="{7E8570E3-B2D6-4D25-89CC-F7CAC5C9DF62}" srcOrd="3" destOrd="0" presId="urn:microsoft.com/office/officeart/2005/8/layout/hierarchy2"/>
    <dgm:cxn modelId="{C15C3140-88EB-45B1-B761-3FF738466DBC}" type="presParOf" srcId="{7E8570E3-B2D6-4D25-89CC-F7CAC5C9DF62}" destId="{1A0A7E54-E694-4427-84FF-12D1C8A77BE8}" srcOrd="0" destOrd="0" presId="urn:microsoft.com/office/officeart/2005/8/layout/hierarchy2"/>
    <dgm:cxn modelId="{59188865-3C01-470B-AC23-B0BE67157D68}" type="presParOf" srcId="{7E8570E3-B2D6-4D25-89CC-F7CAC5C9DF62}" destId="{ECB2980D-A293-44A1-A9AC-90F207EF0079}" srcOrd="1" destOrd="0" presId="urn:microsoft.com/office/officeart/2005/8/layout/hierarchy2"/>
    <dgm:cxn modelId="{C1D1DB4E-C43D-44D7-8342-6C08AB9DCF8D}" type="presParOf" srcId="{ECB2980D-A293-44A1-A9AC-90F207EF0079}" destId="{9584A190-1595-4CC8-9FD6-686130491BDA}" srcOrd="0" destOrd="0" presId="urn:microsoft.com/office/officeart/2005/8/layout/hierarchy2"/>
    <dgm:cxn modelId="{587508F8-786A-4604-8D3E-92172EB4A2A6}" type="presParOf" srcId="{9584A190-1595-4CC8-9FD6-686130491BDA}" destId="{70BDA788-9922-4328-A8D1-80A9BAFA3F89}" srcOrd="0" destOrd="0" presId="urn:microsoft.com/office/officeart/2005/8/layout/hierarchy2"/>
    <dgm:cxn modelId="{2F348805-FC36-453B-B082-13FB12E924A5}" type="presParOf" srcId="{ECB2980D-A293-44A1-A9AC-90F207EF0079}" destId="{8F1B6274-F7D8-4BB4-BD62-A32459B20883}" srcOrd="1" destOrd="0" presId="urn:microsoft.com/office/officeart/2005/8/layout/hierarchy2"/>
    <dgm:cxn modelId="{2490066E-75F6-4B63-B639-0592A6465A45}" type="presParOf" srcId="{8F1B6274-F7D8-4BB4-BD62-A32459B20883}" destId="{91A6C26A-E7D9-44A6-BF2A-0DF68F16E1BE}" srcOrd="0" destOrd="0" presId="urn:microsoft.com/office/officeart/2005/8/layout/hierarchy2"/>
    <dgm:cxn modelId="{BCEBB84F-87A2-4690-9046-36590526259C}" type="presParOf" srcId="{8F1B6274-F7D8-4BB4-BD62-A32459B20883}" destId="{DC595B47-8C24-44D5-8A86-8F8E795D44C8}" srcOrd="1" destOrd="0" presId="urn:microsoft.com/office/officeart/2005/8/layout/hierarchy2"/>
    <dgm:cxn modelId="{84732DDF-9E15-4EF4-A3C7-A79FB7E02A10}" type="presParOf" srcId="{C6F91ECB-0FBB-482C-925A-84776BE4B18F}" destId="{83A60B16-91DB-4FF5-A241-DEF07A66CCD4}" srcOrd="4" destOrd="0" presId="urn:microsoft.com/office/officeart/2005/8/layout/hierarchy2"/>
    <dgm:cxn modelId="{B969EF2C-64F4-40A0-9AB7-9A2AC46F9FD6}" type="presParOf" srcId="{83A60B16-91DB-4FF5-A241-DEF07A66CCD4}" destId="{4C2A41B9-4E0A-408D-8A66-5FBD66890DB0}" srcOrd="0" destOrd="0" presId="urn:microsoft.com/office/officeart/2005/8/layout/hierarchy2"/>
    <dgm:cxn modelId="{9B2E7821-D6A1-4456-A905-C2805E14F7F1}" type="presParOf" srcId="{C6F91ECB-0FBB-482C-925A-84776BE4B18F}" destId="{7971AD22-A8DD-4F09-A0FC-5E0D92F7C811}" srcOrd="5" destOrd="0" presId="urn:microsoft.com/office/officeart/2005/8/layout/hierarchy2"/>
    <dgm:cxn modelId="{76A851A0-6D26-4798-91F8-1D98CEE45D96}" type="presParOf" srcId="{7971AD22-A8DD-4F09-A0FC-5E0D92F7C811}" destId="{CDF1D0BD-3511-496D-9B90-E12173DEF654}" srcOrd="0" destOrd="0" presId="urn:microsoft.com/office/officeart/2005/8/layout/hierarchy2"/>
    <dgm:cxn modelId="{B45A388B-E2F4-4450-8FFB-554DCAA0AEA1}" type="presParOf" srcId="{7971AD22-A8DD-4F09-A0FC-5E0D92F7C811}" destId="{CF0B19D5-C50B-445D-B5F2-6BFDED2B6FED}" srcOrd="1" destOrd="0" presId="urn:microsoft.com/office/officeart/2005/8/layout/hierarchy2"/>
    <dgm:cxn modelId="{9B37BAA4-B4CD-4679-9977-B2FABAFDCE44}" type="presParOf" srcId="{CF0B19D5-C50B-445D-B5F2-6BFDED2B6FED}" destId="{CA449CF6-F72D-48A0-B91F-79C3B9814411}" srcOrd="0" destOrd="0" presId="urn:microsoft.com/office/officeart/2005/8/layout/hierarchy2"/>
    <dgm:cxn modelId="{08AF39E9-E4ED-4AFC-AF76-35FC5F2CC035}" type="presParOf" srcId="{CA449CF6-F72D-48A0-B91F-79C3B9814411}" destId="{D0C381BA-5600-43BD-9E8D-C5DA9829754B}" srcOrd="0" destOrd="0" presId="urn:microsoft.com/office/officeart/2005/8/layout/hierarchy2"/>
    <dgm:cxn modelId="{6EA1A30D-F50D-4B42-B4B1-FEE4E2E007F1}" type="presParOf" srcId="{CF0B19D5-C50B-445D-B5F2-6BFDED2B6FED}" destId="{41674996-74F7-4979-8651-EAE4CF6E5328}" srcOrd="1" destOrd="0" presId="urn:microsoft.com/office/officeart/2005/8/layout/hierarchy2"/>
    <dgm:cxn modelId="{C3B6E3E3-385C-4DAD-AE07-3822B608C2A5}" type="presParOf" srcId="{41674996-74F7-4979-8651-EAE4CF6E5328}" destId="{981525C6-FF93-42DC-9015-D7DC351A3436}" srcOrd="0" destOrd="0" presId="urn:microsoft.com/office/officeart/2005/8/layout/hierarchy2"/>
    <dgm:cxn modelId="{A0FF504D-BD94-448D-A025-F71C4DCBA5F3}" type="presParOf" srcId="{41674996-74F7-4979-8651-EAE4CF6E5328}" destId="{FC99A1E7-A923-4A9C-80BA-C4B28240EF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BADEF2-7439-429C-AB9D-D6FE189E8C52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87B585-6674-4484-B043-FB7CBBBA5029}">
      <dgm:prSet phldrT="[Text]"/>
      <dgm:spPr/>
      <dgm:t>
        <a:bodyPr/>
        <a:lstStyle/>
        <a:p>
          <a:r>
            <a:rPr lang="en-US" dirty="0"/>
            <a:t>RAN</a:t>
          </a:r>
        </a:p>
      </dgm:t>
    </dgm:pt>
    <dgm:pt modelId="{3CDAD47D-A9C4-4F81-B7D4-17F6F9755F33}" type="parTrans" cxnId="{DA05C2F3-1A8A-457A-A8C5-416E5F39A074}">
      <dgm:prSet/>
      <dgm:spPr/>
      <dgm:t>
        <a:bodyPr/>
        <a:lstStyle/>
        <a:p>
          <a:endParaRPr lang="en-US"/>
        </a:p>
      </dgm:t>
    </dgm:pt>
    <dgm:pt modelId="{82718B12-809C-4F53-9407-16B34E9289B2}" type="sibTrans" cxnId="{DA05C2F3-1A8A-457A-A8C5-416E5F39A074}">
      <dgm:prSet/>
      <dgm:spPr/>
      <dgm:t>
        <a:bodyPr/>
        <a:lstStyle/>
        <a:p>
          <a:endParaRPr lang="en-US"/>
        </a:p>
      </dgm:t>
    </dgm:pt>
    <dgm:pt modelId="{07566403-2333-410C-AF30-FA58433A40BE}">
      <dgm:prSet phldrT="[Text]"/>
      <dgm:spPr/>
      <dgm:t>
        <a:bodyPr/>
        <a:lstStyle/>
        <a:p>
          <a:r>
            <a:rPr lang="en-US" dirty="0"/>
            <a:t>Base Station (BS)</a:t>
          </a:r>
        </a:p>
      </dgm:t>
    </dgm:pt>
    <dgm:pt modelId="{0693FD36-F7FC-4938-BF48-24A72841B0F2}" type="parTrans" cxnId="{F75A91E2-8D91-4046-8D71-601B325A640E}">
      <dgm:prSet/>
      <dgm:spPr/>
      <dgm:t>
        <a:bodyPr/>
        <a:lstStyle/>
        <a:p>
          <a:endParaRPr lang="en-US"/>
        </a:p>
      </dgm:t>
    </dgm:pt>
    <dgm:pt modelId="{E3F52E62-F8A6-4002-B13F-8CA4E17DBB57}" type="sibTrans" cxnId="{F75A91E2-8D91-4046-8D71-601B325A640E}">
      <dgm:prSet/>
      <dgm:spPr/>
      <dgm:t>
        <a:bodyPr/>
        <a:lstStyle/>
        <a:p>
          <a:endParaRPr lang="en-US"/>
        </a:p>
      </dgm:t>
    </dgm:pt>
    <dgm:pt modelId="{6D9A96D4-E756-48D6-A695-3B0EB195DC26}">
      <dgm:prSet phldrT="[Text]"/>
      <dgm:spPr/>
      <dgm:t>
        <a:bodyPr/>
        <a:lstStyle/>
        <a:p>
          <a:r>
            <a:rPr lang="en-US" dirty="0"/>
            <a:t>Radio Network Controller (RNC)</a:t>
          </a:r>
        </a:p>
      </dgm:t>
    </dgm:pt>
    <dgm:pt modelId="{B127FF6D-ED4B-49B2-94DA-01B8FDFC52AD}" type="parTrans" cxnId="{A6A8E0CE-76DB-45F4-B02F-0F7425716A11}">
      <dgm:prSet/>
      <dgm:spPr/>
      <dgm:t>
        <a:bodyPr/>
        <a:lstStyle/>
        <a:p>
          <a:endParaRPr lang="en-US"/>
        </a:p>
      </dgm:t>
    </dgm:pt>
    <dgm:pt modelId="{CC1D70AE-8BB9-4086-B906-0F72D729664F}" type="sibTrans" cxnId="{A6A8E0CE-76DB-45F4-B02F-0F7425716A11}">
      <dgm:prSet/>
      <dgm:spPr/>
      <dgm:t>
        <a:bodyPr/>
        <a:lstStyle/>
        <a:p>
          <a:endParaRPr lang="en-US"/>
        </a:p>
      </dgm:t>
    </dgm:pt>
    <dgm:pt modelId="{EA256320-FB2F-43AD-AF1C-8AD7141B43FD}">
      <dgm:prSet phldrT="[Text]"/>
      <dgm:spPr/>
      <dgm:t>
        <a:bodyPr/>
        <a:lstStyle/>
        <a:p>
          <a:r>
            <a:rPr lang="en-US" dirty="0"/>
            <a:t>Core Network</a:t>
          </a:r>
        </a:p>
      </dgm:t>
    </dgm:pt>
    <dgm:pt modelId="{A5F0CC14-0F86-49D2-8CE6-0F86A234D75D}" type="parTrans" cxnId="{559E8927-2123-4BF6-A89D-D96D88409B92}">
      <dgm:prSet/>
      <dgm:spPr/>
      <dgm:t>
        <a:bodyPr/>
        <a:lstStyle/>
        <a:p>
          <a:endParaRPr lang="en-US"/>
        </a:p>
      </dgm:t>
    </dgm:pt>
    <dgm:pt modelId="{0D0F2F45-13E3-44FC-ACA9-13412E8A8FF8}" type="sibTrans" cxnId="{559E8927-2123-4BF6-A89D-D96D88409B92}">
      <dgm:prSet/>
      <dgm:spPr/>
      <dgm:t>
        <a:bodyPr/>
        <a:lstStyle/>
        <a:p>
          <a:endParaRPr lang="en-US"/>
        </a:p>
      </dgm:t>
    </dgm:pt>
    <dgm:pt modelId="{F97F703D-7C22-4D3A-A2B8-3D9952A2E8B5}">
      <dgm:prSet phldrT="[Text]"/>
      <dgm:spPr/>
      <dgm:t>
        <a:bodyPr/>
        <a:lstStyle/>
        <a:p>
          <a:r>
            <a:rPr lang="en-US" dirty="0"/>
            <a:t>Consists of two domains</a:t>
          </a:r>
        </a:p>
      </dgm:t>
    </dgm:pt>
    <dgm:pt modelId="{FF6D5AF4-5193-4E91-BAAB-FF55D5841BA8}" type="parTrans" cxnId="{4D5F4FC9-970B-48F7-98FD-1A421B6620BE}">
      <dgm:prSet/>
      <dgm:spPr/>
      <dgm:t>
        <a:bodyPr/>
        <a:lstStyle/>
        <a:p>
          <a:endParaRPr lang="en-US"/>
        </a:p>
      </dgm:t>
    </dgm:pt>
    <dgm:pt modelId="{98DE6D32-7989-43C4-A734-AE0C71E000B2}" type="sibTrans" cxnId="{4D5F4FC9-970B-48F7-98FD-1A421B6620BE}">
      <dgm:prSet/>
      <dgm:spPr/>
      <dgm:t>
        <a:bodyPr/>
        <a:lstStyle/>
        <a:p>
          <a:endParaRPr lang="en-US"/>
        </a:p>
      </dgm:t>
    </dgm:pt>
    <dgm:pt modelId="{4FEAED42-8DA4-467E-8800-3C2759DE9513}">
      <dgm:prSet phldrT="[Text]"/>
      <dgm:spPr/>
      <dgm:t>
        <a:bodyPr/>
        <a:lstStyle/>
        <a:p>
          <a:r>
            <a:rPr lang="en-US" dirty="0"/>
            <a:t>3G</a:t>
          </a:r>
        </a:p>
      </dgm:t>
    </dgm:pt>
    <dgm:pt modelId="{A480ECF4-0ADB-4B0E-B7D0-D50EC4D6B15B}" type="sibTrans" cxnId="{6152C25D-AB09-4C02-81B2-9887CC8FF304}">
      <dgm:prSet/>
      <dgm:spPr/>
      <dgm:t>
        <a:bodyPr/>
        <a:lstStyle/>
        <a:p>
          <a:endParaRPr lang="en-US"/>
        </a:p>
      </dgm:t>
    </dgm:pt>
    <dgm:pt modelId="{7FF19A77-2D83-4081-BA6F-8BE511A9C6F6}" type="parTrans" cxnId="{6152C25D-AB09-4C02-81B2-9887CC8FF304}">
      <dgm:prSet/>
      <dgm:spPr/>
      <dgm:t>
        <a:bodyPr/>
        <a:lstStyle/>
        <a:p>
          <a:endParaRPr lang="en-US"/>
        </a:p>
      </dgm:t>
    </dgm:pt>
    <dgm:pt modelId="{8954BABA-B6B9-4D05-8C2B-4ABAD29A8F88}">
      <dgm:prSet/>
      <dgm:spPr/>
      <dgm:t>
        <a:bodyPr/>
        <a:lstStyle/>
        <a:p>
          <a:r>
            <a:rPr lang="en-US" dirty="0" err="1"/>
            <a:t>NodeB</a:t>
          </a:r>
          <a:endParaRPr lang="en-US" dirty="0"/>
        </a:p>
      </dgm:t>
    </dgm:pt>
    <dgm:pt modelId="{E97F2C75-D2B6-4C75-BE90-B5194530613C}" type="parTrans" cxnId="{1ED21F35-66C5-46AE-AB02-7424DAF1849D}">
      <dgm:prSet/>
      <dgm:spPr/>
      <dgm:t>
        <a:bodyPr/>
        <a:lstStyle/>
        <a:p>
          <a:endParaRPr lang="en-US"/>
        </a:p>
      </dgm:t>
    </dgm:pt>
    <dgm:pt modelId="{61F758EB-ED23-48F2-8B69-E7A48C0B7844}" type="sibTrans" cxnId="{1ED21F35-66C5-46AE-AB02-7424DAF1849D}">
      <dgm:prSet/>
      <dgm:spPr/>
      <dgm:t>
        <a:bodyPr/>
        <a:lstStyle/>
        <a:p>
          <a:endParaRPr lang="en-US"/>
        </a:p>
      </dgm:t>
    </dgm:pt>
    <dgm:pt modelId="{634BECE9-E032-49F5-AB34-B4FC5B5B3CC6}">
      <dgm:prSet/>
      <dgm:spPr/>
      <dgm:t>
        <a:bodyPr/>
        <a:lstStyle/>
        <a:p>
          <a:r>
            <a:rPr lang="en-US" dirty="0"/>
            <a:t>Interface between BS &amp; CN Responsible for Control of Radio resources</a:t>
          </a:r>
        </a:p>
      </dgm:t>
    </dgm:pt>
    <dgm:pt modelId="{E9EE9FE9-FD34-4885-A1EF-7FE349EB145C}" type="parTrans" cxnId="{8F11E718-E4E2-4E87-827C-34D35786611C}">
      <dgm:prSet/>
      <dgm:spPr/>
      <dgm:t>
        <a:bodyPr/>
        <a:lstStyle/>
        <a:p>
          <a:endParaRPr lang="en-US"/>
        </a:p>
      </dgm:t>
    </dgm:pt>
    <dgm:pt modelId="{12621252-4626-4E24-BA2B-B648131AC931}" type="sibTrans" cxnId="{8F11E718-E4E2-4E87-827C-34D35786611C}">
      <dgm:prSet/>
      <dgm:spPr/>
      <dgm:t>
        <a:bodyPr/>
        <a:lstStyle/>
        <a:p>
          <a:endParaRPr lang="en-US"/>
        </a:p>
      </dgm:t>
    </dgm:pt>
    <dgm:pt modelId="{62A6E2B0-7EAD-4F54-B9D2-BB2853A0DF2C}">
      <dgm:prSet/>
      <dgm:spPr/>
      <dgm:t>
        <a:bodyPr/>
        <a:lstStyle/>
        <a:p>
          <a:r>
            <a:rPr lang="en-US" dirty="0"/>
            <a:t>Circuit Switched</a:t>
          </a:r>
        </a:p>
      </dgm:t>
    </dgm:pt>
    <dgm:pt modelId="{34D16E4D-0E89-4E83-82D2-752C1E3D8EF5}" type="parTrans" cxnId="{4A6104CD-EE8B-47E0-A56F-BCF8FD44C2EB}">
      <dgm:prSet/>
      <dgm:spPr/>
      <dgm:t>
        <a:bodyPr/>
        <a:lstStyle/>
        <a:p>
          <a:endParaRPr lang="en-US"/>
        </a:p>
      </dgm:t>
    </dgm:pt>
    <dgm:pt modelId="{508D8CB0-2C50-4B30-A4FC-8A91EDF422B1}" type="sibTrans" cxnId="{4A6104CD-EE8B-47E0-A56F-BCF8FD44C2EB}">
      <dgm:prSet/>
      <dgm:spPr/>
      <dgm:t>
        <a:bodyPr/>
        <a:lstStyle/>
        <a:p>
          <a:endParaRPr lang="en-US"/>
        </a:p>
      </dgm:t>
    </dgm:pt>
    <dgm:pt modelId="{4E2C0E80-166C-430C-AE2F-F0AADD4FD080}">
      <dgm:prSet/>
      <dgm:spPr/>
      <dgm:t>
        <a:bodyPr/>
        <a:lstStyle/>
        <a:p>
          <a:r>
            <a:rPr lang="en-US" dirty="0"/>
            <a:t>Packet Switched</a:t>
          </a:r>
        </a:p>
      </dgm:t>
    </dgm:pt>
    <dgm:pt modelId="{71F1D57B-B3C8-4F0F-9AD2-FBA7060E16B8}" type="parTrans" cxnId="{A0D56D9A-828B-487D-865B-D598C6000885}">
      <dgm:prSet/>
      <dgm:spPr/>
      <dgm:t>
        <a:bodyPr/>
        <a:lstStyle/>
        <a:p>
          <a:endParaRPr lang="en-US"/>
        </a:p>
      </dgm:t>
    </dgm:pt>
    <dgm:pt modelId="{0B3058ED-6980-434A-8002-2F7FD8F92168}" type="sibTrans" cxnId="{A0D56D9A-828B-487D-865B-D598C6000885}">
      <dgm:prSet/>
      <dgm:spPr/>
      <dgm:t>
        <a:bodyPr/>
        <a:lstStyle/>
        <a:p>
          <a:endParaRPr lang="en-US"/>
        </a:p>
      </dgm:t>
    </dgm:pt>
    <dgm:pt modelId="{9E3E927F-A3E0-4E6F-B561-46199A18D8E6}">
      <dgm:prSet/>
      <dgm:spPr/>
      <dgm:t>
        <a:bodyPr/>
        <a:lstStyle/>
        <a:p>
          <a:r>
            <a:rPr lang="en-US" dirty="0"/>
            <a:t>WCDMA Mobile Switching Centre</a:t>
          </a:r>
        </a:p>
      </dgm:t>
    </dgm:pt>
    <dgm:pt modelId="{EB5672DC-EF8D-44E9-966B-AE002EAE8688}" type="parTrans" cxnId="{E13CC8DE-EFDC-4381-B38F-0285CEEB9768}">
      <dgm:prSet/>
      <dgm:spPr/>
      <dgm:t>
        <a:bodyPr/>
        <a:lstStyle/>
        <a:p>
          <a:endParaRPr lang="en-US"/>
        </a:p>
      </dgm:t>
    </dgm:pt>
    <dgm:pt modelId="{C52F9271-F06E-433C-9BEF-1439E51C161F}" type="sibTrans" cxnId="{E13CC8DE-EFDC-4381-B38F-0285CEEB9768}">
      <dgm:prSet/>
      <dgm:spPr/>
      <dgm:t>
        <a:bodyPr/>
        <a:lstStyle/>
        <a:p>
          <a:endParaRPr lang="en-US"/>
        </a:p>
      </dgm:t>
    </dgm:pt>
    <dgm:pt modelId="{688B52AC-74F7-4E18-B4A5-69A2F6120CB2}">
      <dgm:prSet/>
      <dgm:spPr/>
      <dgm:t>
        <a:bodyPr/>
        <a:lstStyle/>
        <a:p>
          <a:r>
            <a:rPr lang="en-US" dirty="0"/>
            <a:t>Call control activities</a:t>
          </a:r>
        </a:p>
      </dgm:t>
    </dgm:pt>
    <dgm:pt modelId="{99DCF8A1-9925-450B-B73A-A4D063B6E35D}" type="parTrans" cxnId="{154F8093-C228-485A-B928-98BE0AFFBB8F}">
      <dgm:prSet/>
      <dgm:spPr/>
      <dgm:t>
        <a:bodyPr/>
        <a:lstStyle/>
        <a:p>
          <a:endParaRPr lang="en-US"/>
        </a:p>
      </dgm:t>
    </dgm:pt>
    <dgm:pt modelId="{9EE2F780-6559-41CF-8151-C0A75A7DD688}" type="sibTrans" cxnId="{154F8093-C228-485A-B928-98BE0AFFBB8F}">
      <dgm:prSet/>
      <dgm:spPr/>
      <dgm:t>
        <a:bodyPr/>
        <a:lstStyle/>
        <a:p>
          <a:endParaRPr lang="en-US"/>
        </a:p>
      </dgm:t>
    </dgm:pt>
    <dgm:pt modelId="{39034C87-3F8D-472B-8ED7-4F54F115E7E4}">
      <dgm:prSet/>
      <dgm:spPr/>
      <dgm:t>
        <a:bodyPr/>
        <a:lstStyle/>
        <a:p>
          <a:r>
            <a:rPr lang="en-US" dirty="0"/>
            <a:t>MGW</a:t>
          </a:r>
        </a:p>
      </dgm:t>
    </dgm:pt>
    <dgm:pt modelId="{D2EC8E7D-522D-4043-A2DA-82FA17BD66DC}" type="parTrans" cxnId="{E84B4A70-BFEF-4832-A4D5-9A2AD6B8560C}">
      <dgm:prSet/>
      <dgm:spPr/>
      <dgm:t>
        <a:bodyPr/>
        <a:lstStyle/>
        <a:p>
          <a:endParaRPr lang="en-US"/>
        </a:p>
      </dgm:t>
    </dgm:pt>
    <dgm:pt modelId="{800F0839-3DAF-4EE4-9440-657F6A068053}" type="sibTrans" cxnId="{E84B4A70-BFEF-4832-A4D5-9A2AD6B8560C}">
      <dgm:prSet/>
      <dgm:spPr/>
      <dgm:t>
        <a:bodyPr/>
        <a:lstStyle/>
        <a:p>
          <a:endParaRPr lang="en-US"/>
        </a:p>
      </dgm:t>
    </dgm:pt>
    <dgm:pt modelId="{BEDDCA70-C98C-4F0E-A818-2C9AFF992AC6}">
      <dgm:prSet/>
      <dgm:spPr/>
      <dgm:t>
        <a:bodyPr/>
        <a:lstStyle/>
        <a:p>
          <a:r>
            <a:rPr lang="en-US" dirty="0"/>
            <a:t>SGSN-Interface between ran &amp; PS Domain</a:t>
          </a:r>
        </a:p>
      </dgm:t>
    </dgm:pt>
    <dgm:pt modelId="{B15DB1B9-152F-427A-AAEA-7CCD1C49DECF}" type="parTrans" cxnId="{6A872409-F57C-4A9A-A7A9-0024391AABAC}">
      <dgm:prSet/>
      <dgm:spPr/>
      <dgm:t>
        <a:bodyPr/>
        <a:lstStyle/>
        <a:p>
          <a:endParaRPr lang="en-US"/>
        </a:p>
      </dgm:t>
    </dgm:pt>
    <dgm:pt modelId="{E2BF98CA-D323-475A-A59B-653900F249D7}" type="sibTrans" cxnId="{6A872409-F57C-4A9A-A7A9-0024391AABAC}">
      <dgm:prSet/>
      <dgm:spPr/>
      <dgm:t>
        <a:bodyPr/>
        <a:lstStyle/>
        <a:p>
          <a:endParaRPr lang="en-US"/>
        </a:p>
      </dgm:t>
    </dgm:pt>
    <dgm:pt modelId="{AF46CBAB-DF4A-4367-AB0C-239E57DADBA7}">
      <dgm:prSet/>
      <dgm:spPr/>
      <dgm:t>
        <a:bodyPr/>
        <a:lstStyle/>
        <a:p>
          <a:r>
            <a:rPr lang="en-US" dirty="0"/>
            <a:t>HLR</a:t>
          </a:r>
        </a:p>
      </dgm:t>
    </dgm:pt>
    <dgm:pt modelId="{F6FD6C73-C93C-46A8-A212-CBE9245217BD}" type="parTrans" cxnId="{EB534F45-5244-44B1-8FA3-576772449199}">
      <dgm:prSet/>
      <dgm:spPr/>
      <dgm:t>
        <a:bodyPr/>
        <a:lstStyle/>
        <a:p>
          <a:endParaRPr lang="en-US"/>
        </a:p>
      </dgm:t>
    </dgm:pt>
    <dgm:pt modelId="{D0E56831-AEE7-4D0E-9EDD-3D7251E90A78}" type="sibTrans" cxnId="{EB534F45-5244-44B1-8FA3-576772449199}">
      <dgm:prSet/>
      <dgm:spPr/>
      <dgm:t>
        <a:bodyPr/>
        <a:lstStyle/>
        <a:p>
          <a:endParaRPr lang="en-US"/>
        </a:p>
      </dgm:t>
    </dgm:pt>
    <dgm:pt modelId="{C7915DD1-EB94-4592-8658-F4316B52C280}">
      <dgm:prSet/>
      <dgm:spPr/>
      <dgm:t>
        <a:bodyPr/>
        <a:lstStyle/>
        <a:p>
          <a:r>
            <a:rPr lang="en-US" dirty="0"/>
            <a:t>Mobile user data</a:t>
          </a:r>
        </a:p>
      </dgm:t>
    </dgm:pt>
    <dgm:pt modelId="{0E6A5DE3-5C3A-4C72-A835-9CFB8F9801F4}" type="parTrans" cxnId="{CC5D9D0A-286E-4B52-9DAA-8511DE54AA1D}">
      <dgm:prSet/>
      <dgm:spPr/>
      <dgm:t>
        <a:bodyPr/>
        <a:lstStyle/>
        <a:p>
          <a:endParaRPr lang="en-US"/>
        </a:p>
      </dgm:t>
    </dgm:pt>
    <dgm:pt modelId="{BCE81957-585D-4208-9CA1-48A894C736E5}" type="sibTrans" cxnId="{CC5D9D0A-286E-4B52-9DAA-8511DE54AA1D}">
      <dgm:prSet/>
      <dgm:spPr/>
      <dgm:t>
        <a:bodyPr/>
        <a:lstStyle/>
        <a:p>
          <a:endParaRPr lang="en-US"/>
        </a:p>
      </dgm:t>
    </dgm:pt>
    <dgm:pt modelId="{79A61363-0F4D-46E8-9E8A-2B13DD788857}">
      <dgm:prSet/>
      <dgm:spPr/>
      <dgm:t>
        <a:bodyPr/>
        <a:lstStyle/>
        <a:p>
          <a:r>
            <a:rPr lang="en-US" dirty="0"/>
            <a:t>MSC</a:t>
          </a:r>
        </a:p>
      </dgm:t>
    </dgm:pt>
    <dgm:pt modelId="{7A4389A9-97E2-419A-B2A7-B2641B1FB391}" type="parTrans" cxnId="{1EFBD219-F963-46B0-A85F-80D30E078705}">
      <dgm:prSet/>
      <dgm:spPr/>
      <dgm:t>
        <a:bodyPr/>
        <a:lstStyle/>
        <a:p>
          <a:endParaRPr lang="en-US"/>
        </a:p>
      </dgm:t>
    </dgm:pt>
    <dgm:pt modelId="{0FCF59AC-D9A2-4C29-BED7-1B849F934DAC}" type="sibTrans" cxnId="{1EFBD219-F963-46B0-A85F-80D30E078705}">
      <dgm:prSet/>
      <dgm:spPr/>
      <dgm:t>
        <a:bodyPr/>
        <a:lstStyle/>
        <a:p>
          <a:endParaRPr lang="en-US"/>
        </a:p>
      </dgm:t>
    </dgm:pt>
    <dgm:pt modelId="{AF53CB01-AB39-464C-894F-1C804A77FDD6}">
      <dgm:prSet/>
      <dgm:spPr/>
      <dgm:t>
        <a:bodyPr/>
        <a:lstStyle/>
        <a:p>
          <a:r>
            <a:rPr lang="en-US" dirty="0"/>
            <a:t>GGSN</a:t>
          </a:r>
        </a:p>
      </dgm:t>
    </dgm:pt>
    <dgm:pt modelId="{279A517C-34DD-406C-A2C3-C58956D61824}" type="parTrans" cxnId="{0AD92F88-EA0A-474C-88F2-B2613475210A}">
      <dgm:prSet/>
      <dgm:spPr/>
      <dgm:t>
        <a:bodyPr/>
        <a:lstStyle/>
        <a:p>
          <a:endParaRPr lang="en-US"/>
        </a:p>
      </dgm:t>
    </dgm:pt>
    <dgm:pt modelId="{C4FFA23B-C6C4-4E21-AD1A-C58FE65432F7}" type="sibTrans" cxnId="{0AD92F88-EA0A-474C-88F2-B2613475210A}">
      <dgm:prSet/>
      <dgm:spPr/>
      <dgm:t>
        <a:bodyPr/>
        <a:lstStyle/>
        <a:p>
          <a:endParaRPr lang="en-US"/>
        </a:p>
      </dgm:t>
    </dgm:pt>
    <dgm:pt modelId="{377D2151-228A-4404-8B08-E075EE63CE22}">
      <dgm:prSet/>
      <dgm:spPr/>
      <dgm:t>
        <a:bodyPr/>
        <a:lstStyle/>
        <a:p>
          <a:r>
            <a:rPr lang="en-US" dirty="0"/>
            <a:t>Interface between 3G network &amp; external PS Domain</a:t>
          </a:r>
        </a:p>
      </dgm:t>
    </dgm:pt>
    <dgm:pt modelId="{D7A85CC0-64BC-42D5-9623-A9728C7E51E5}" type="parTrans" cxnId="{201C557B-EF43-462C-AAA3-411EA31B04D9}">
      <dgm:prSet/>
      <dgm:spPr/>
      <dgm:t>
        <a:bodyPr/>
        <a:lstStyle/>
        <a:p>
          <a:endParaRPr lang="en-US"/>
        </a:p>
      </dgm:t>
    </dgm:pt>
    <dgm:pt modelId="{4A0DD53E-696A-48E0-B1AF-09628935F484}" type="sibTrans" cxnId="{201C557B-EF43-462C-AAA3-411EA31B04D9}">
      <dgm:prSet/>
      <dgm:spPr/>
      <dgm:t>
        <a:bodyPr/>
        <a:lstStyle/>
        <a:p>
          <a:endParaRPr lang="en-US"/>
        </a:p>
      </dgm:t>
    </dgm:pt>
    <dgm:pt modelId="{BA1BF19B-F21F-4917-8487-C06E16E81707}">
      <dgm:prSet/>
      <dgm:spPr/>
      <dgm:t>
        <a:bodyPr/>
        <a:lstStyle/>
        <a:p>
          <a:r>
            <a:rPr lang="en-US" dirty="0"/>
            <a:t>NMS</a:t>
          </a:r>
        </a:p>
      </dgm:t>
    </dgm:pt>
    <dgm:pt modelId="{C87AADE8-6F8C-41B9-B35B-C0619FE21018}" type="parTrans" cxnId="{147FC19D-D3DA-4F47-8551-E546FA1A0C01}">
      <dgm:prSet/>
      <dgm:spPr/>
      <dgm:t>
        <a:bodyPr/>
        <a:lstStyle/>
        <a:p>
          <a:endParaRPr lang="en-US"/>
        </a:p>
      </dgm:t>
    </dgm:pt>
    <dgm:pt modelId="{928C9769-2AAE-4A62-B87C-0001D22675DD}" type="sibTrans" cxnId="{147FC19D-D3DA-4F47-8551-E546FA1A0C01}">
      <dgm:prSet/>
      <dgm:spPr/>
      <dgm:t>
        <a:bodyPr/>
        <a:lstStyle/>
        <a:p>
          <a:endParaRPr lang="en-US"/>
        </a:p>
      </dgm:t>
    </dgm:pt>
    <dgm:pt modelId="{3F25D39F-E890-4121-8211-5F84C0795521}">
      <dgm:prSet/>
      <dgm:spPr/>
      <dgm:t>
        <a:bodyPr/>
        <a:lstStyle/>
        <a:p>
          <a:r>
            <a:rPr lang="en-US" dirty="0"/>
            <a:t>Network Management System, Manages Packet Switched Data</a:t>
          </a:r>
        </a:p>
      </dgm:t>
    </dgm:pt>
    <dgm:pt modelId="{EA65707B-CE14-442A-91D5-686277DC6A5D}" type="parTrans" cxnId="{6E994FE1-C96C-488C-8302-9B51146C881B}">
      <dgm:prSet/>
      <dgm:spPr/>
      <dgm:t>
        <a:bodyPr/>
        <a:lstStyle/>
        <a:p>
          <a:endParaRPr lang="en-US"/>
        </a:p>
      </dgm:t>
    </dgm:pt>
    <dgm:pt modelId="{564E0124-7A91-4EAD-BBDB-9203A4BF8E22}" type="sibTrans" cxnId="{6E994FE1-C96C-488C-8302-9B51146C881B}">
      <dgm:prSet/>
      <dgm:spPr/>
      <dgm:t>
        <a:bodyPr/>
        <a:lstStyle/>
        <a:p>
          <a:endParaRPr lang="en-US"/>
        </a:p>
      </dgm:t>
    </dgm:pt>
    <dgm:pt modelId="{D1A48114-49E0-49A7-BAD7-1CC6E3E58C3D}" type="pres">
      <dgm:prSet presAssocID="{87BADEF2-7439-429C-AB9D-D6FE189E8C5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8B73E4-7DBE-4BF0-B617-63E93DB9960B}" type="pres">
      <dgm:prSet presAssocID="{4FEAED42-8DA4-467E-8800-3C2759DE9513}" presName="root1" presStyleCnt="0"/>
      <dgm:spPr/>
    </dgm:pt>
    <dgm:pt modelId="{CDAFC8C8-AADF-4B58-BC33-7497967024F4}" type="pres">
      <dgm:prSet presAssocID="{4FEAED42-8DA4-467E-8800-3C2759DE9513}" presName="LevelOneTextNode" presStyleLbl="node0" presStyleIdx="0" presStyleCnt="1">
        <dgm:presLayoutVars>
          <dgm:chPref val="3"/>
        </dgm:presLayoutVars>
      </dgm:prSet>
      <dgm:spPr/>
    </dgm:pt>
    <dgm:pt modelId="{CB6355B4-522B-4DBB-AD25-57BD2F7518B5}" type="pres">
      <dgm:prSet presAssocID="{4FEAED42-8DA4-467E-8800-3C2759DE9513}" presName="level2hierChild" presStyleCnt="0"/>
      <dgm:spPr/>
    </dgm:pt>
    <dgm:pt modelId="{DD5DAE57-5EDC-4493-9C27-A19578CA446F}" type="pres">
      <dgm:prSet presAssocID="{3CDAD47D-A9C4-4F81-B7D4-17F6F9755F33}" presName="conn2-1" presStyleLbl="parChTrans1D2" presStyleIdx="0" presStyleCnt="3"/>
      <dgm:spPr/>
    </dgm:pt>
    <dgm:pt modelId="{285A87E7-0250-46CC-B7CB-67204BF8E720}" type="pres">
      <dgm:prSet presAssocID="{3CDAD47D-A9C4-4F81-B7D4-17F6F9755F33}" presName="connTx" presStyleLbl="parChTrans1D2" presStyleIdx="0" presStyleCnt="3"/>
      <dgm:spPr/>
    </dgm:pt>
    <dgm:pt modelId="{C0C930B6-7AA7-442B-A869-8D3B77533416}" type="pres">
      <dgm:prSet presAssocID="{5687B585-6674-4484-B043-FB7CBBBA5029}" presName="root2" presStyleCnt="0"/>
      <dgm:spPr/>
    </dgm:pt>
    <dgm:pt modelId="{81B8DA9A-1B59-4D92-90AA-807972B88342}" type="pres">
      <dgm:prSet presAssocID="{5687B585-6674-4484-B043-FB7CBBBA5029}" presName="LevelTwoTextNode" presStyleLbl="node2" presStyleIdx="0" presStyleCnt="3">
        <dgm:presLayoutVars>
          <dgm:chPref val="3"/>
        </dgm:presLayoutVars>
      </dgm:prSet>
      <dgm:spPr/>
    </dgm:pt>
    <dgm:pt modelId="{0957951E-F2D1-43DC-940A-78ACBE4A6915}" type="pres">
      <dgm:prSet presAssocID="{5687B585-6674-4484-B043-FB7CBBBA5029}" presName="level3hierChild" presStyleCnt="0"/>
      <dgm:spPr/>
    </dgm:pt>
    <dgm:pt modelId="{AF0333AC-6F42-4E8B-B48C-DEE950ECB49E}" type="pres">
      <dgm:prSet presAssocID="{0693FD36-F7FC-4938-BF48-24A72841B0F2}" presName="conn2-1" presStyleLbl="parChTrans1D3" presStyleIdx="0" presStyleCnt="7"/>
      <dgm:spPr/>
    </dgm:pt>
    <dgm:pt modelId="{419AB6E8-29BE-416E-80AC-6FFB2ECCC537}" type="pres">
      <dgm:prSet presAssocID="{0693FD36-F7FC-4938-BF48-24A72841B0F2}" presName="connTx" presStyleLbl="parChTrans1D3" presStyleIdx="0" presStyleCnt="7"/>
      <dgm:spPr/>
    </dgm:pt>
    <dgm:pt modelId="{27D40299-D078-4592-BBD2-BAF97CFE2A32}" type="pres">
      <dgm:prSet presAssocID="{07566403-2333-410C-AF30-FA58433A40BE}" presName="root2" presStyleCnt="0"/>
      <dgm:spPr/>
    </dgm:pt>
    <dgm:pt modelId="{4FBA12BC-CA44-4620-A0BE-688AABBFEBE6}" type="pres">
      <dgm:prSet presAssocID="{07566403-2333-410C-AF30-FA58433A40BE}" presName="LevelTwoTextNode" presStyleLbl="node3" presStyleIdx="0" presStyleCnt="7">
        <dgm:presLayoutVars>
          <dgm:chPref val="3"/>
        </dgm:presLayoutVars>
      </dgm:prSet>
      <dgm:spPr/>
    </dgm:pt>
    <dgm:pt modelId="{DA89CB9E-3D69-4DB9-9659-4BB374F72CA7}" type="pres">
      <dgm:prSet presAssocID="{07566403-2333-410C-AF30-FA58433A40BE}" presName="level3hierChild" presStyleCnt="0"/>
      <dgm:spPr/>
    </dgm:pt>
    <dgm:pt modelId="{597B1104-BFD8-4953-90E6-57040C66BB0F}" type="pres">
      <dgm:prSet presAssocID="{E97F2C75-D2B6-4C75-BE90-B5194530613C}" presName="conn2-1" presStyleLbl="parChTrans1D4" presStyleIdx="0" presStyleCnt="10"/>
      <dgm:spPr/>
    </dgm:pt>
    <dgm:pt modelId="{AF53D550-1455-4146-AA2E-380C13B54337}" type="pres">
      <dgm:prSet presAssocID="{E97F2C75-D2B6-4C75-BE90-B5194530613C}" presName="connTx" presStyleLbl="parChTrans1D4" presStyleIdx="0" presStyleCnt="10"/>
      <dgm:spPr/>
    </dgm:pt>
    <dgm:pt modelId="{43230FEF-263B-4846-BE51-A7A57D764BBA}" type="pres">
      <dgm:prSet presAssocID="{8954BABA-B6B9-4D05-8C2B-4ABAD29A8F88}" presName="root2" presStyleCnt="0"/>
      <dgm:spPr/>
    </dgm:pt>
    <dgm:pt modelId="{C8335DA7-5EB6-40F3-84ED-819F479A0FD7}" type="pres">
      <dgm:prSet presAssocID="{8954BABA-B6B9-4D05-8C2B-4ABAD29A8F88}" presName="LevelTwoTextNode" presStyleLbl="node4" presStyleIdx="0" presStyleCnt="10">
        <dgm:presLayoutVars>
          <dgm:chPref val="3"/>
        </dgm:presLayoutVars>
      </dgm:prSet>
      <dgm:spPr/>
    </dgm:pt>
    <dgm:pt modelId="{CD6120AF-4A89-48C1-8BD3-2EDDA2B13BA5}" type="pres">
      <dgm:prSet presAssocID="{8954BABA-B6B9-4D05-8C2B-4ABAD29A8F88}" presName="level3hierChild" presStyleCnt="0"/>
      <dgm:spPr/>
    </dgm:pt>
    <dgm:pt modelId="{52AE0DD4-A608-4A7D-81ED-326B489947A0}" type="pres">
      <dgm:prSet presAssocID="{B127FF6D-ED4B-49B2-94DA-01B8FDFC52AD}" presName="conn2-1" presStyleLbl="parChTrans1D3" presStyleIdx="1" presStyleCnt="7"/>
      <dgm:spPr/>
    </dgm:pt>
    <dgm:pt modelId="{0E3C0DA8-7A2F-43B3-A263-4C694A605EA3}" type="pres">
      <dgm:prSet presAssocID="{B127FF6D-ED4B-49B2-94DA-01B8FDFC52AD}" presName="connTx" presStyleLbl="parChTrans1D3" presStyleIdx="1" presStyleCnt="7"/>
      <dgm:spPr/>
    </dgm:pt>
    <dgm:pt modelId="{6E1F947C-A9DF-4297-9C9C-58A180D48370}" type="pres">
      <dgm:prSet presAssocID="{6D9A96D4-E756-48D6-A695-3B0EB195DC26}" presName="root2" presStyleCnt="0"/>
      <dgm:spPr/>
    </dgm:pt>
    <dgm:pt modelId="{6B83AFFD-131B-4DD9-9551-8C886A9EAEAB}" type="pres">
      <dgm:prSet presAssocID="{6D9A96D4-E756-48D6-A695-3B0EB195DC26}" presName="LevelTwoTextNode" presStyleLbl="node3" presStyleIdx="1" presStyleCnt="7">
        <dgm:presLayoutVars>
          <dgm:chPref val="3"/>
        </dgm:presLayoutVars>
      </dgm:prSet>
      <dgm:spPr/>
    </dgm:pt>
    <dgm:pt modelId="{38F583E6-B406-42D5-B6E8-7E43A23CE151}" type="pres">
      <dgm:prSet presAssocID="{6D9A96D4-E756-48D6-A695-3B0EB195DC26}" presName="level3hierChild" presStyleCnt="0"/>
      <dgm:spPr/>
    </dgm:pt>
    <dgm:pt modelId="{20A1C79C-43BA-4A6A-BAFA-CAED97EF3A2C}" type="pres">
      <dgm:prSet presAssocID="{E9EE9FE9-FD34-4885-A1EF-7FE349EB145C}" presName="conn2-1" presStyleLbl="parChTrans1D4" presStyleIdx="1" presStyleCnt="10"/>
      <dgm:spPr/>
    </dgm:pt>
    <dgm:pt modelId="{877902A7-3DF0-45C5-9BC3-BD1E6E92F891}" type="pres">
      <dgm:prSet presAssocID="{E9EE9FE9-FD34-4885-A1EF-7FE349EB145C}" presName="connTx" presStyleLbl="parChTrans1D4" presStyleIdx="1" presStyleCnt="10"/>
      <dgm:spPr/>
    </dgm:pt>
    <dgm:pt modelId="{1302CF46-821C-48FE-84E5-BFF8FD3F0EFB}" type="pres">
      <dgm:prSet presAssocID="{634BECE9-E032-49F5-AB34-B4FC5B5B3CC6}" presName="root2" presStyleCnt="0"/>
      <dgm:spPr/>
    </dgm:pt>
    <dgm:pt modelId="{0E9E0B25-9C1A-47BB-940E-36241EBA67FB}" type="pres">
      <dgm:prSet presAssocID="{634BECE9-E032-49F5-AB34-B4FC5B5B3CC6}" presName="LevelTwoTextNode" presStyleLbl="node4" presStyleIdx="1" presStyleCnt="10">
        <dgm:presLayoutVars>
          <dgm:chPref val="3"/>
        </dgm:presLayoutVars>
      </dgm:prSet>
      <dgm:spPr/>
    </dgm:pt>
    <dgm:pt modelId="{B3DE9E9D-8D9D-4660-8956-A1DA58B4179B}" type="pres">
      <dgm:prSet presAssocID="{634BECE9-E032-49F5-AB34-B4FC5B5B3CC6}" presName="level3hierChild" presStyleCnt="0"/>
      <dgm:spPr/>
    </dgm:pt>
    <dgm:pt modelId="{ED0FDAE9-8E80-44A5-9F18-5D551EEF53A3}" type="pres">
      <dgm:prSet presAssocID="{A5F0CC14-0F86-49D2-8CE6-0F86A234D75D}" presName="conn2-1" presStyleLbl="parChTrans1D2" presStyleIdx="1" presStyleCnt="3"/>
      <dgm:spPr/>
    </dgm:pt>
    <dgm:pt modelId="{09B8A413-26E1-4430-ADF0-671B336BD3E7}" type="pres">
      <dgm:prSet presAssocID="{A5F0CC14-0F86-49D2-8CE6-0F86A234D75D}" presName="connTx" presStyleLbl="parChTrans1D2" presStyleIdx="1" presStyleCnt="3"/>
      <dgm:spPr/>
    </dgm:pt>
    <dgm:pt modelId="{011F7D87-E616-4B5B-8A6A-23E1EE5431C9}" type="pres">
      <dgm:prSet presAssocID="{EA256320-FB2F-43AD-AF1C-8AD7141B43FD}" presName="root2" presStyleCnt="0"/>
      <dgm:spPr/>
    </dgm:pt>
    <dgm:pt modelId="{3DA523E6-3399-4EB2-BF87-0589971BCC0F}" type="pres">
      <dgm:prSet presAssocID="{EA256320-FB2F-43AD-AF1C-8AD7141B43FD}" presName="LevelTwoTextNode" presStyleLbl="node2" presStyleIdx="1" presStyleCnt="3">
        <dgm:presLayoutVars>
          <dgm:chPref val="3"/>
        </dgm:presLayoutVars>
      </dgm:prSet>
      <dgm:spPr/>
    </dgm:pt>
    <dgm:pt modelId="{1E4E6346-3B7E-4339-9A18-671BF3E7B1B9}" type="pres">
      <dgm:prSet presAssocID="{EA256320-FB2F-43AD-AF1C-8AD7141B43FD}" presName="level3hierChild" presStyleCnt="0"/>
      <dgm:spPr/>
    </dgm:pt>
    <dgm:pt modelId="{03AB2C95-80B6-442C-99A1-21973EB6BBD1}" type="pres">
      <dgm:prSet presAssocID="{FF6D5AF4-5193-4E91-BAAB-FF55D5841BA8}" presName="conn2-1" presStyleLbl="parChTrans1D3" presStyleIdx="2" presStyleCnt="7"/>
      <dgm:spPr/>
    </dgm:pt>
    <dgm:pt modelId="{892A557A-B65C-4E00-A75F-8BEA40AAF1C5}" type="pres">
      <dgm:prSet presAssocID="{FF6D5AF4-5193-4E91-BAAB-FF55D5841BA8}" presName="connTx" presStyleLbl="parChTrans1D3" presStyleIdx="2" presStyleCnt="7"/>
      <dgm:spPr/>
    </dgm:pt>
    <dgm:pt modelId="{237A57EE-88F0-44DF-9E20-B5CE4A379818}" type="pres">
      <dgm:prSet presAssocID="{F97F703D-7C22-4D3A-A2B8-3D9952A2E8B5}" presName="root2" presStyleCnt="0"/>
      <dgm:spPr/>
    </dgm:pt>
    <dgm:pt modelId="{29214BC4-EB20-448A-BA26-1FE554550F03}" type="pres">
      <dgm:prSet presAssocID="{F97F703D-7C22-4D3A-A2B8-3D9952A2E8B5}" presName="LevelTwoTextNode" presStyleLbl="node3" presStyleIdx="2" presStyleCnt="7">
        <dgm:presLayoutVars>
          <dgm:chPref val="3"/>
        </dgm:presLayoutVars>
      </dgm:prSet>
      <dgm:spPr/>
    </dgm:pt>
    <dgm:pt modelId="{0E028669-C387-49B5-9762-519DDD989FE6}" type="pres">
      <dgm:prSet presAssocID="{F97F703D-7C22-4D3A-A2B8-3D9952A2E8B5}" presName="level3hierChild" presStyleCnt="0"/>
      <dgm:spPr/>
    </dgm:pt>
    <dgm:pt modelId="{B6F626F8-093C-43C6-B02C-62F95575B5E4}" type="pres">
      <dgm:prSet presAssocID="{34D16E4D-0E89-4E83-82D2-752C1E3D8EF5}" presName="conn2-1" presStyleLbl="parChTrans1D4" presStyleIdx="2" presStyleCnt="10"/>
      <dgm:spPr/>
    </dgm:pt>
    <dgm:pt modelId="{6CF3806A-04A5-4E25-BD0F-16776B7A3605}" type="pres">
      <dgm:prSet presAssocID="{34D16E4D-0E89-4E83-82D2-752C1E3D8EF5}" presName="connTx" presStyleLbl="parChTrans1D4" presStyleIdx="2" presStyleCnt="10"/>
      <dgm:spPr/>
    </dgm:pt>
    <dgm:pt modelId="{07DECB09-C1E0-4204-AD49-0AD09ABC0507}" type="pres">
      <dgm:prSet presAssocID="{62A6E2B0-7EAD-4F54-B9D2-BB2853A0DF2C}" presName="root2" presStyleCnt="0"/>
      <dgm:spPr/>
    </dgm:pt>
    <dgm:pt modelId="{33923EE1-CC30-4FBA-B1A1-D200E853435B}" type="pres">
      <dgm:prSet presAssocID="{62A6E2B0-7EAD-4F54-B9D2-BB2853A0DF2C}" presName="LevelTwoTextNode" presStyleLbl="node4" presStyleIdx="2" presStyleCnt="10">
        <dgm:presLayoutVars>
          <dgm:chPref val="3"/>
        </dgm:presLayoutVars>
      </dgm:prSet>
      <dgm:spPr/>
    </dgm:pt>
    <dgm:pt modelId="{0D7ED84F-38CB-442C-A0B6-B34B2E1A68B0}" type="pres">
      <dgm:prSet presAssocID="{62A6E2B0-7EAD-4F54-B9D2-BB2853A0DF2C}" presName="level3hierChild" presStyleCnt="0"/>
      <dgm:spPr/>
    </dgm:pt>
    <dgm:pt modelId="{37AAE9C0-3711-42AD-A795-60646D544AB6}" type="pres">
      <dgm:prSet presAssocID="{71F1D57B-B3C8-4F0F-9AD2-FBA7060E16B8}" presName="conn2-1" presStyleLbl="parChTrans1D4" presStyleIdx="3" presStyleCnt="10"/>
      <dgm:spPr/>
    </dgm:pt>
    <dgm:pt modelId="{D014CB70-6C61-4FCD-A3BA-54C96347A706}" type="pres">
      <dgm:prSet presAssocID="{71F1D57B-B3C8-4F0F-9AD2-FBA7060E16B8}" presName="connTx" presStyleLbl="parChTrans1D4" presStyleIdx="3" presStyleCnt="10"/>
      <dgm:spPr/>
    </dgm:pt>
    <dgm:pt modelId="{A4D05A7A-6B47-47CD-9837-E2773F37275C}" type="pres">
      <dgm:prSet presAssocID="{4E2C0E80-166C-430C-AE2F-F0AADD4FD080}" presName="root2" presStyleCnt="0"/>
      <dgm:spPr/>
    </dgm:pt>
    <dgm:pt modelId="{585BB3E3-B6F2-483D-BB24-41D068B5056E}" type="pres">
      <dgm:prSet presAssocID="{4E2C0E80-166C-430C-AE2F-F0AADD4FD080}" presName="LevelTwoTextNode" presStyleLbl="node4" presStyleIdx="3" presStyleCnt="10">
        <dgm:presLayoutVars>
          <dgm:chPref val="3"/>
        </dgm:presLayoutVars>
      </dgm:prSet>
      <dgm:spPr/>
    </dgm:pt>
    <dgm:pt modelId="{BD15CE0F-0C26-4394-A2D5-ECDD342D8211}" type="pres">
      <dgm:prSet presAssocID="{4E2C0E80-166C-430C-AE2F-F0AADD4FD080}" presName="level3hierChild" presStyleCnt="0"/>
      <dgm:spPr/>
    </dgm:pt>
    <dgm:pt modelId="{7A6B5B72-239F-4089-BBB0-FF386B321B36}" type="pres">
      <dgm:prSet presAssocID="{EB5672DC-EF8D-44E9-966B-AE002EAE8688}" presName="conn2-1" presStyleLbl="parChTrans1D3" presStyleIdx="3" presStyleCnt="7"/>
      <dgm:spPr/>
    </dgm:pt>
    <dgm:pt modelId="{F7FC83A0-4390-4E0A-A5B6-9A64E1E5C5FC}" type="pres">
      <dgm:prSet presAssocID="{EB5672DC-EF8D-44E9-966B-AE002EAE8688}" presName="connTx" presStyleLbl="parChTrans1D3" presStyleIdx="3" presStyleCnt="7"/>
      <dgm:spPr/>
    </dgm:pt>
    <dgm:pt modelId="{AAD4AF95-CD94-4002-972F-4DB6CF744E49}" type="pres">
      <dgm:prSet presAssocID="{9E3E927F-A3E0-4E6F-B561-46199A18D8E6}" presName="root2" presStyleCnt="0"/>
      <dgm:spPr/>
    </dgm:pt>
    <dgm:pt modelId="{53472230-3C0E-4DDC-B6AE-3C4A6D42CC4D}" type="pres">
      <dgm:prSet presAssocID="{9E3E927F-A3E0-4E6F-B561-46199A18D8E6}" presName="LevelTwoTextNode" presStyleLbl="node3" presStyleIdx="3" presStyleCnt="7">
        <dgm:presLayoutVars>
          <dgm:chPref val="3"/>
        </dgm:presLayoutVars>
      </dgm:prSet>
      <dgm:spPr/>
    </dgm:pt>
    <dgm:pt modelId="{FDF187DF-6FF3-4399-822F-D3154E05A298}" type="pres">
      <dgm:prSet presAssocID="{9E3E927F-A3E0-4E6F-B561-46199A18D8E6}" presName="level3hierChild" presStyleCnt="0"/>
      <dgm:spPr/>
    </dgm:pt>
    <dgm:pt modelId="{970940C0-6F4F-4CB3-9F9C-3C88AE421B34}" type="pres">
      <dgm:prSet presAssocID="{99DCF8A1-9925-450B-B73A-A4D063B6E35D}" presName="conn2-1" presStyleLbl="parChTrans1D4" presStyleIdx="4" presStyleCnt="10"/>
      <dgm:spPr/>
    </dgm:pt>
    <dgm:pt modelId="{B8EF0153-70FE-42DA-9B4E-1677D08BA880}" type="pres">
      <dgm:prSet presAssocID="{99DCF8A1-9925-450B-B73A-A4D063B6E35D}" presName="connTx" presStyleLbl="parChTrans1D4" presStyleIdx="4" presStyleCnt="10"/>
      <dgm:spPr/>
    </dgm:pt>
    <dgm:pt modelId="{9AA04AF9-DC55-40D2-AE41-A2C326C37CA6}" type="pres">
      <dgm:prSet presAssocID="{688B52AC-74F7-4E18-B4A5-69A2F6120CB2}" presName="root2" presStyleCnt="0"/>
      <dgm:spPr/>
    </dgm:pt>
    <dgm:pt modelId="{5B3CD715-CD33-4614-9D44-6C3D47FE769C}" type="pres">
      <dgm:prSet presAssocID="{688B52AC-74F7-4E18-B4A5-69A2F6120CB2}" presName="LevelTwoTextNode" presStyleLbl="node4" presStyleIdx="4" presStyleCnt="10">
        <dgm:presLayoutVars>
          <dgm:chPref val="3"/>
        </dgm:presLayoutVars>
      </dgm:prSet>
      <dgm:spPr/>
    </dgm:pt>
    <dgm:pt modelId="{57CBDAD5-373B-4781-8C42-052732E91778}" type="pres">
      <dgm:prSet presAssocID="{688B52AC-74F7-4E18-B4A5-69A2F6120CB2}" presName="level3hierChild" presStyleCnt="0"/>
      <dgm:spPr/>
    </dgm:pt>
    <dgm:pt modelId="{EA5F2528-F36C-4815-97AF-B3ECAA0FA777}" type="pres">
      <dgm:prSet presAssocID="{D2EC8E7D-522D-4043-A2DA-82FA17BD66DC}" presName="conn2-1" presStyleLbl="parChTrans1D3" presStyleIdx="4" presStyleCnt="7"/>
      <dgm:spPr/>
    </dgm:pt>
    <dgm:pt modelId="{DA7218CB-8068-4131-8D15-DAE58201CBEE}" type="pres">
      <dgm:prSet presAssocID="{D2EC8E7D-522D-4043-A2DA-82FA17BD66DC}" presName="connTx" presStyleLbl="parChTrans1D3" presStyleIdx="4" presStyleCnt="7"/>
      <dgm:spPr/>
    </dgm:pt>
    <dgm:pt modelId="{87145FD2-C7DA-4AC9-98F0-D4F65289AB71}" type="pres">
      <dgm:prSet presAssocID="{39034C87-3F8D-472B-8ED7-4F54F115E7E4}" presName="root2" presStyleCnt="0"/>
      <dgm:spPr/>
    </dgm:pt>
    <dgm:pt modelId="{5797D631-CC34-4E29-B08F-343DACAAB4AA}" type="pres">
      <dgm:prSet presAssocID="{39034C87-3F8D-472B-8ED7-4F54F115E7E4}" presName="LevelTwoTextNode" presStyleLbl="node3" presStyleIdx="4" presStyleCnt="7">
        <dgm:presLayoutVars>
          <dgm:chPref val="3"/>
        </dgm:presLayoutVars>
      </dgm:prSet>
      <dgm:spPr/>
    </dgm:pt>
    <dgm:pt modelId="{065E5706-D0BF-4D40-AC79-DFA0FFF8F489}" type="pres">
      <dgm:prSet presAssocID="{39034C87-3F8D-472B-8ED7-4F54F115E7E4}" presName="level3hierChild" presStyleCnt="0"/>
      <dgm:spPr/>
    </dgm:pt>
    <dgm:pt modelId="{CA6CE551-0FAC-4FA7-BC15-47570E433762}" type="pres">
      <dgm:prSet presAssocID="{F6FD6C73-C93C-46A8-A212-CBE9245217BD}" presName="conn2-1" presStyleLbl="parChTrans1D4" presStyleIdx="5" presStyleCnt="10"/>
      <dgm:spPr/>
    </dgm:pt>
    <dgm:pt modelId="{ABBDFCD2-EE61-47CB-8756-7979373E11E2}" type="pres">
      <dgm:prSet presAssocID="{F6FD6C73-C93C-46A8-A212-CBE9245217BD}" presName="connTx" presStyleLbl="parChTrans1D4" presStyleIdx="5" presStyleCnt="10"/>
      <dgm:spPr/>
    </dgm:pt>
    <dgm:pt modelId="{16F4CD49-74CB-45BE-966D-0117C8373361}" type="pres">
      <dgm:prSet presAssocID="{AF46CBAB-DF4A-4367-AB0C-239E57DADBA7}" presName="root2" presStyleCnt="0"/>
      <dgm:spPr/>
    </dgm:pt>
    <dgm:pt modelId="{2F77E9C5-30E8-4CD7-A4D0-D647EF77F1E5}" type="pres">
      <dgm:prSet presAssocID="{AF46CBAB-DF4A-4367-AB0C-239E57DADBA7}" presName="LevelTwoTextNode" presStyleLbl="node4" presStyleIdx="5" presStyleCnt="10">
        <dgm:presLayoutVars>
          <dgm:chPref val="3"/>
        </dgm:presLayoutVars>
      </dgm:prSet>
      <dgm:spPr/>
    </dgm:pt>
    <dgm:pt modelId="{0FC584F4-2D7B-4000-8746-DBD5B90D2CE2}" type="pres">
      <dgm:prSet presAssocID="{AF46CBAB-DF4A-4367-AB0C-239E57DADBA7}" presName="level3hierChild" presStyleCnt="0"/>
      <dgm:spPr/>
    </dgm:pt>
    <dgm:pt modelId="{2BCEBF30-87AD-4328-98A9-22D66278C25A}" type="pres">
      <dgm:prSet presAssocID="{0E6A5DE3-5C3A-4C72-A835-9CFB8F9801F4}" presName="conn2-1" presStyleLbl="parChTrans1D4" presStyleIdx="6" presStyleCnt="10"/>
      <dgm:spPr/>
    </dgm:pt>
    <dgm:pt modelId="{0FCCE4B3-F1F2-416D-81A5-7BD35500006B}" type="pres">
      <dgm:prSet presAssocID="{0E6A5DE3-5C3A-4C72-A835-9CFB8F9801F4}" presName="connTx" presStyleLbl="parChTrans1D4" presStyleIdx="6" presStyleCnt="10"/>
      <dgm:spPr/>
    </dgm:pt>
    <dgm:pt modelId="{B2694824-A7D6-4BB4-A590-868619F7E857}" type="pres">
      <dgm:prSet presAssocID="{C7915DD1-EB94-4592-8658-F4316B52C280}" presName="root2" presStyleCnt="0"/>
      <dgm:spPr/>
    </dgm:pt>
    <dgm:pt modelId="{8F229583-E559-4F82-ADF5-AB85BFCBDADF}" type="pres">
      <dgm:prSet presAssocID="{C7915DD1-EB94-4592-8658-F4316B52C280}" presName="LevelTwoTextNode" presStyleLbl="node4" presStyleIdx="6" presStyleCnt="10">
        <dgm:presLayoutVars>
          <dgm:chPref val="3"/>
        </dgm:presLayoutVars>
      </dgm:prSet>
      <dgm:spPr/>
    </dgm:pt>
    <dgm:pt modelId="{32830310-7CC0-4522-894F-445CBBC5E18D}" type="pres">
      <dgm:prSet presAssocID="{C7915DD1-EB94-4592-8658-F4316B52C280}" presName="level3hierChild" presStyleCnt="0"/>
      <dgm:spPr/>
    </dgm:pt>
    <dgm:pt modelId="{F0336222-A3A0-4150-B595-1470CBF137A0}" type="pres">
      <dgm:prSet presAssocID="{7A4389A9-97E2-419A-B2A7-B2641B1FB391}" presName="conn2-1" presStyleLbl="parChTrans1D4" presStyleIdx="7" presStyleCnt="10"/>
      <dgm:spPr/>
    </dgm:pt>
    <dgm:pt modelId="{4EF8963E-4C60-4394-A3EB-06BD1F5C2C60}" type="pres">
      <dgm:prSet presAssocID="{7A4389A9-97E2-419A-B2A7-B2641B1FB391}" presName="connTx" presStyleLbl="parChTrans1D4" presStyleIdx="7" presStyleCnt="10"/>
      <dgm:spPr/>
    </dgm:pt>
    <dgm:pt modelId="{5AC67DB5-E5FB-4BE2-B96F-F8C46DC05D8A}" type="pres">
      <dgm:prSet presAssocID="{79A61363-0F4D-46E8-9E8A-2B13DD788857}" presName="root2" presStyleCnt="0"/>
      <dgm:spPr/>
    </dgm:pt>
    <dgm:pt modelId="{9F3F092D-22A1-45EE-B6E5-ACE973B9AECF}" type="pres">
      <dgm:prSet presAssocID="{79A61363-0F4D-46E8-9E8A-2B13DD788857}" presName="LevelTwoTextNode" presStyleLbl="node4" presStyleIdx="7" presStyleCnt="10">
        <dgm:presLayoutVars>
          <dgm:chPref val="3"/>
        </dgm:presLayoutVars>
      </dgm:prSet>
      <dgm:spPr/>
    </dgm:pt>
    <dgm:pt modelId="{1CB7EC36-2481-4BE3-98CC-BF1A245FA2C7}" type="pres">
      <dgm:prSet presAssocID="{79A61363-0F4D-46E8-9E8A-2B13DD788857}" presName="level3hierChild" presStyleCnt="0"/>
      <dgm:spPr/>
    </dgm:pt>
    <dgm:pt modelId="{F91251AD-3F4C-4E31-A245-DCFA78DFAE83}" type="pres">
      <dgm:prSet presAssocID="{B15DB1B9-152F-427A-AAEA-7CCD1C49DECF}" presName="conn2-1" presStyleLbl="parChTrans1D3" presStyleIdx="5" presStyleCnt="7"/>
      <dgm:spPr/>
    </dgm:pt>
    <dgm:pt modelId="{BC1BDA7C-580D-4E2B-9AB3-3136C8D6CB42}" type="pres">
      <dgm:prSet presAssocID="{B15DB1B9-152F-427A-AAEA-7CCD1C49DECF}" presName="connTx" presStyleLbl="parChTrans1D3" presStyleIdx="5" presStyleCnt="7"/>
      <dgm:spPr/>
    </dgm:pt>
    <dgm:pt modelId="{F42C80ED-5F6B-471F-A79E-506DF73926D5}" type="pres">
      <dgm:prSet presAssocID="{BEDDCA70-C98C-4F0E-A818-2C9AFF992AC6}" presName="root2" presStyleCnt="0"/>
      <dgm:spPr/>
    </dgm:pt>
    <dgm:pt modelId="{1AA65DB8-09F5-4463-A56D-F002E02E8440}" type="pres">
      <dgm:prSet presAssocID="{BEDDCA70-C98C-4F0E-A818-2C9AFF992AC6}" presName="LevelTwoTextNode" presStyleLbl="node3" presStyleIdx="5" presStyleCnt="7">
        <dgm:presLayoutVars>
          <dgm:chPref val="3"/>
        </dgm:presLayoutVars>
      </dgm:prSet>
      <dgm:spPr/>
    </dgm:pt>
    <dgm:pt modelId="{83E9F2A2-7907-4A0B-BED1-B649B1933180}" type="pres">
      <dgm:prSet presAssocID="{BEDDCA70-C98C-4F0E-A818-2C9AFF992AC6}" presName="level3hierChild" presStyleCnt="0"/>
      <dgm:spPr/>
    </dgm:pt>
    <dgm:pt modelId="{FB07E191-3AAA-4557-A17E-E85FE7D19195}" type="pres">
      <dgm:prSet presAssocID="{279A517C-34DD-406C-A2C3-C58956D61824}" presName="conn2-1" presStyleLbl="parChTrans1D4" presStyleIdx="8" presStyleCnt="10"/>
      <dgm:spPr/>
    </dgm:pt>
    <dgm:pt modelId="{FED7BDD2-61D5-42CD-9BED-ACFEB2E17DDB}" type="pres">
      <dgm:prSet presAssocID="{279A517C-34DD-406C-A2C3-C58956D61824}" presName="connTx" presStyleLbl="parChTrans1D4" presStyleIdx="8" presStyleCnt="10"/>
      <dgm:spPr/>
    </dgm:pt>
    <dgm:pt modelId="{7DAEFF1E-A3AC-4C52-83A8-9946D8BCCBDD}" type="pres">
      <dgm:prSet presAssocID="{AF53CB01-AB39-464C-894F-1C804A77FDD6}" presName="root2" presStyleCnt="0"/>
      <dgm:spPr/>
    </dgm:pt>
    <dgm:pt modelId="{8A91DF36-6A37-4FED-BAE9-79E52D01E6E4}" type="pres">
      <dgm:prSet presAssocID="{AF53CB01-AB39-464C-894F-1C804A77FDD6}" presName="LevelTwoTextNode" presStyleLbl="node4" presStyleIdx="8" presStyleCnt="10">
        <dgm:presLayoutVars>
          <dgm:chPref val="3"/>
        </dgm:presLayoutVars>
      </dgm:prSet>
      <dgm:spPr/>
    </dgm:pt>
    <dgm:pt modelId="{A2C71513-4E0A-4EDC-8CB3-01E0866B3FBB}" type="pres">
      <dgm:prSet presAssocID="{AF53CB01-AB39-464C-894F-1C804A77FDD6}" presName="level3hierChild" presStyleCnt="0"/>
      <dgm:spPr/>
    </dgm:pt>
    <dgm:pt modelId="{03F314F0-8467-4497-B019-04695EE7C7FC}" type="pres">
      <dgm:prSet presAssocID="{D7A85CC0-64BC-42D5-9623-A9728C7E51E5}" presName="conn2-1" presStyleLbl="parChTrans1D4" presStyleIdx="9" presStyleCnt="10"/>
      <dgm:spPr/>
    </dgm:pt>
    <dgm:pt modelId="{0CD31791-A913-4D2A-A25A-77C13E1A5C22}" type="pres">
      <dgm:prSet presAssocID="{D7A85CC0-64BC-42D5-9623-A9728C7E51E5}" presName="connTx" presStyleLbl="parChTrans1D4" presStyleIdx="9" presStyleCnt="10"/>
      <dgm:spPr/>
    </dgm:pt>
    <dgm:pt modelId="{DA6C8497-15BD-438B-91D0-002D19055A78}" type="pres">
      <dgm:prSet presAssocID="{377D2151-228A-4404-8B08-E075EE63CE22}" presName="root2" presStyleCnt="0"/>
      <dgm:spPr/>
    </dgm:pt>
    <dgm:pt modelId="{3072DA78-658A-4B5A-9D75-5B10AC62A107}" type="pres">
      <dgm:prSet presAssocID="{377D2151-228A-4404-8B08-E075EE63CE22}" presName="LevelTwoTextNode" presStyleLbl="node4" presStyleIdx="9" presStyleCnt="10">
        <dgm:presLayoutVars>
          <dgm:chPref val="3"/>
        </dgm:presLayoutVars>
      </dgm:prSet>
      <dgm:spPr/>
    </dgm:pt>
    <dgm:pt modelId="{6D681920-CDD8-4B8D-9D4C-121E917FA584}" type="pres">
      <dgm:prSet presAssocID="{377D2151-228A-4404-8B08-E075EE63CE22}" presName="level3hierChild" presStyleCnt="0"/>
      <dgm:spPr/>
    </dgm:pt>
    <dgm:pt modelId="{16288A17-5B64-4D25-AB50-98A2585CB6D5}" type="pres">
      <dgm:prSet presAssocID="{C87AADE8-6F8C-41B9-B35B-C0619FE21018}" presName="conn2-1" presStyleLbl="parChTrans1D2" presStyleIdx="2" presStyleCnt="3"/>
      <dgm:spPr/>
    </dgm:pt>
    <dgm:pt modelId="{C02EF9F5-5674-47C4-ACEA-1378BA4AE220}" type="pres">
      <dgm:prSet presAssocID="{C87AADE8-6F8C-41B9-B35B-C0619FE21018}" presName="connTx" presStyleLbl="parChTrans1D2" presStyleIdx="2" presStyleCnt="3"/>
      <dgm:spPr/>
    </dgm:pt>
    <dgm:pt modelId="{B6E69EAE-CA0C-4287-97A2-973BDEA33229}" type="pres">
      <dgm:prSet presAssocID="{BA1BF19B-F21F-4917-8487-C06E16E81707}" presName="root2" presStyleCnt="0"/>
      <dgm:spPr/>
    </dgm:pt>
    <dgm:pt modelId="{DD0A78DB-A377-4716-9411-3157B6B0F836}" type="pres">
      <dgm:prSet presAssocID="{BA1BF19B-F21F-4917-8487-C06E16E81707}" presName="LevelTwoTextNode" presStyleLbl="node2" presStyleIdx="2" presStyleCnt="3">
        <dgm:presLayoutVars>
          <dgm:chPref val="3"/>
        </dgm:presLayoutVars>
      </dgm:prSet>
      <dgm:spPr/>
    </dgm:pt>
    <dgm:pt modelId="{477DB892-7712-49AD-ACDC-74724D5EA6CC}" type="pres">
      <dgm:prSet presAssocID="{BA1BF19B-F21F-4917-8487-C06E16E81707}" presName="level3hierChild" presStyleCnt="0"/>
      <dgm:spPr/>
    </dgm:pt>
    <dgm:pt modelId="{34B0307B-8C0C-4B82-BD7B-296FBF017871}" type="pres">
      <dgm:prSet presAssocID="{EA65707B-CE14-442A-91D5-686277DC6A5D}" presName="conn2-1" presStyleLbl="parChTrans1D3" presStyleIdx="6" presStyleCnt="7"/>
      <dgm:spPr/>
    </dgm:pt>
    <dgm:pt modelId="{CDF2699C-A923-4F11-96D8-1E4630E05DD3}" type="pres">
      <dgm:prSet presAssocID="{EA65707B-CE14-442A-91D5-686277DC6A5D}" presName="connTx" presStyleLbl="parChTrans1D3" presStyleIdx="6" presStyleCnt="7"/>
      <dgm:spPr/>
    </dgm:pt>
    <dgm:pt modelId="{147D15B7-8E3C-42AC-949F-37F79B217503}" type="pres">
      <dgm:prSet presAssocID="{3F25D39F-E890-4121-8211-5F84C0795521}" presName="root2" presStyleCnt="0"/>
      <dgm:spPr/>
    </dgm:pt>
    <dgm:pt modelId="{8D418054-CD1E-4FE4-B602-FF8CBE9F0B3C}" type="pres">
      <dgm:prSet presAssocID="{3F25D39F-E890-4121-8211-5F84C0795521}" presName="LevelTwoTextNode" presStyleLbl="node3" presStyleIdx="6" presStyleCnt="7">
        <dgm:presLayoutVars>
          <dgm:chPref val="3"/>
        </dgm:presLayoutVars>
      </dgm:prSet>
      <dgm:spPr/>
    </dgm:pt>
    <dgm:pt modelId="{77458541-D749-4235-A47E-1CD4A11D2FDC}" type="pres">
      <dgm:prSet presAssocID="{3F25D39F-E890-4121-8211-5F84C0795521}" presName="level3hierChild" presStyleCnt="0"/>
      <dgm:spPr/>
    </dgm:pt>
  </dgm:ptLst>
  <dgm:cxnLst>
    <dgm:cxn modelId="{A17DAA02-C46D-47CE-8EE9-9E2BD31B9680}" type="presOf" srcId="{4FEAED42-8DA4-467E-8800-3C2759DE9513}" destId="{CDAFC8C8-AADF-4B58-BC33-7497967024F4}" srcOrd="0" destOrd="0" presId="urn:microsoft.com/office/officeart/2005/8/layout/hierarchy2"/>
    <dgm:cxn modelId="{62D3CA04-13AE-44BF-B7CF-3DFC08A9430A}" type="presOf" srcId="{E9EE9FE9-FD34-4885-A1EF-7FE349EB145C}" destId="{20A1C79C-43BA-4A6A-BAFA-CAED97EF3A2C}" srcOrd="0" destOrd="0" presId="urn:microsoft.com/office/officeart/2005/8/layout/hierarchy2"/>
    <dgm:cxn modelId="{05FE5C07-BB17-4FBC-8E70-DC85C8F72CE9}" type="presOf" srcId="{4E2C0E80-166C-430C-AE2F-F0AADD4FD080}" destId="{585BB3E3-B6F2-483D-BB24-41D068B5056E}" srcOrd="0" destOrd="0" presId="urn:microsoft.com/office/officeart/2005/8/layout/hierarchy2"/>
    <dgm:cxn modelId="{6A872409-F57C-4A9A-A7A9-0024391AABAC}" srcId="{EA256320-FB2F-43AD-AF1C-8AD7141B43FD}" destId="{BEDDCA70-C98C-4F0E-A818-2C9AFF992AC6}" srcOrd="3" destOrd="0" parTransId="{B15DB1B9-152F-427A-AAEA-7CCD1C49DECF}" sibTransId="{E2BF98CA-D323-475A-A59B-653900F249D7}"/>
    <dgm:cxn modelId="{CC5D9D0A-286E-4B52-9DAA-8511DE54AA1D}" srcId="{AF46CBAB-DF4A-4367-AB0C-239E57DADBA7}" destId="{C7915DD1-EB94-4592-8658-F4316B52C280}" srcOrd="0" destOrd="0" parTransId="{0E6A5DE3-5C3A-4C72-A835-9CFB8F9801F4}" sibTransId="{BCE81957-585D-4208-9CA1-48A894C736E5}"/>
    <dgm:cxn modelId="{08123410-49B7-4CD0-BE3B-FC3C5377AB61}" type="presOf" srcId="{8954BABA-B6B9-4D05-8C2B-4ABAD29A8F88}" destId="{C8335DA7-5EB6-40F3-84ED-819F479A0FD7}" srcOrd="0" destOrd="0" presId="urn:microsoft.com/office/officeart/2005/8/layout/hierarchy2"/>
    <dgm:cxn modelId="{FB2F4210-B2F0-4137-8645-62FA941B5469}" type="presOf" srcId="{C87AADE8-6F8C-41B9-B35B-C0619FE21018}" destId="{C02EF9F5-5674-47C4-ACEA-1378BA4AE220}" srcOrd="1" destOrd="0" presId="urn:microsoft.com/office/officeart/2005/8/layout/hierarchy2"/>
    <dgm:cxn modelId="{8F11E718-E4E2-4E87-827C-34D35786611C}" srcId="{6D9A96D4-E756-48D6-A695-3B0EB195DC26}" destId="{634BECE9-E032-49F5-AB34-B4FC5B5B3CC6}" srcOrd="0" destOrd="0" parTransId="{E9EE9FE9-FD34-4885-A1EF-7FE349EB145C}" sibTransId="{12621252-4626-4E24-BA2B-B648131AC931}"/>
    <dgm:cxn modelId="{1EFBD219-F963-46B0-A85F-80D30E078705}" srcId="{39034C87-3F8D-472B-8ED7-4F54F115E7E4}" destId="{79A61363-0F4D-46E8-9E8A-2B13DD788857}" srcOrd="1" destOrd="0" parTransId="{7A4389A9-97E2-419A-B2A7-B2641B1FB391}" sibTransId="{0FCF59AC-D9A2-4C29-BED7-1B849F934DAC}"/>
    <dgm:cxn modelId="{9A97481A-AA03-47F7-8F88-10FE2C3596E9}" type="presOf" srcId="{F6FD6C73-C93C-46A8-A212-CBE9245217BD}" destId="{ABBDFCD2-EE61-47CB-8756-7979373E11E2}" srcOrd="1" destOrd="0" presId="urn:microsoft.com/office/officeart/2005/8/layout/hierarchy2"/>
    <dgm:cxn modelId="{4287DA1D-407E-47DB-A070-EC7A91F6111F}" type="presOf" srcId="{0E6A5DE3-5C3A-4C72-A835-9CFB8F9801F4}" destId="{2BCEBF30-87AD-4328-98A9-22D66278C25A}" srcOrd="0" destOrd="0" presId="urn:microsoft.com/office/officeart/2005/8/layout/hierarchy2"/>
    <dgm:cxn modelId="{CFD86F23-4312-4D7D-96BB-D1BD3E91890A}" type="presOf" srcId="{B15DB1B9-152F-427A-AAEA-7CCD1C49DECF}" destId="{BC1BDA7C-580D-4E2B-9AB3-3136C8D6CB42}" srcOrd="1" destOrd="0" presId="urn:microsoft.com/office/officeart/2005/8/layout/hierarchy2"/>
    <dgm:cxn modelId="{559E8927-2123-4BF6-A89D-D96D88409B92}" srcId="{4FEAED42-8DA4-467E-8800-3C2759DE9513}" destId="{EA256320-FB2F-43AD-AF1C-8AD7141B43FD}" srcOrd="1" destOrd="0" parTransId="{A5F0CC14-0F86-49D2-8CE6-0F86A234D75D}" sibTransId="{0D0F2F45-13E3-44FC-ACA9-13412E8A8FF8}"/>
    <dgm:cxn modelId="{FA597C28-43AB-4F3B-836E-657905D370A9}" type="presOf" srcId="{E9EE9FE9-FD34-4885-A1EF-7FE349EB145C}" destId="{877902A7-3DF0-45C5-9BC3-BD1E6E92F891}" srcOrd="1" destOrd="0" presId="urn:microsoft.com/office/officeart/2005/8/layout/hierarchy2"/>
    <dgm:cxn modelId="{97D0382A-1BF5-4F69-B54D-1121C880354E}" type="presOf" srcId="{0693FD36-F7FC-4938-BF48-24A72841B0F2}" destId="{419AB6E8-29BE-416E-80AC-6FFB2ECCC537}" srcOrd="1" destOrd="0" presId="urn:microsoft.com/office/officeart/2005/8/layout/hierarchy2"/>
    <dgm:cxn modelId="{1937642E-0CCE-45DD-9206-1856C2D0D371}" type="presOf" srcId="{B127FF6D-ED4B-49B2-94DA-01B8FDFC52AD}" destId="{52AE0DD4-A608-4A7D-81ED-326B489947A0}" srcOrd="0" destOrd="0" presId="urn:microsoft.com/office/officeart/2005/8/layout/hierarchy2"/>
    <dgm:cxn modelId="{90704733-CA6A-42BA-8959-6247F67055D6}" type="presOf" srcId="{634BECE9-E032-49F5-AB34-B4FC5B5B3CC6}" destId="{0E9E0B25-9C1A-47BB-940E-36241EBA67FB}" srcOrd="0" destOrd="0" presId="urn:microsoft.com/office/officeart/2005/8/layout/hierarchy2"/>
    <dgm:cxn modelId="{1ED21F35-66C5-46AE-AB02-7424DAF1849D}" srcId="{07566403-2333-410C-AF30-FA58433A40BE}" destId="{8954BABA-B6B9-4D05-8C2B-4ABAD29A8F88}" srcOrd="0" destOrd="0" parTransId="{E97F2C75-D2B6-4C75-BE90-B5194530613C}" sibTransId="{61F758EB-ED23-48F2-8B69-E7A48C0B7844}"/>
    <dgm:cxn modelId="{BE8B7537-D6E6-4369-94DB-0F11CD4408CE}" type="presOf" srcId="{0E6A5DE3-5C3A-4C72-A835-9CFB8F9801F4}" destId="{0FCCE4B3-F1F2-416D-81A5-7BD35500006B}" srcOrd="1" destOrd="0" presId="urn:microsoft.com/office/officeart/2005/8/layout/hierarchy2"/>
    <dgm:cxn modelId="{CF4C9937-4067-4754-AD93-E4A97E2A2509}" type="presOf" srcId="{71F1D57B-B3C8-4F0F-9AD2-FBA7060E16B8}" destId="{D014CB70-6C61-4FCD-A3BA-54C96347A706}" srcOrd="1" destOrd="0" presId="urn:microsoft.com/office/officeart/2005/8/layout/hierarchy2"/>
    <dgm:cxn modelId="{39936E39-BECA-4BB1-AD0B-B3802DBD0E88}" type="presOf" srcId="{AF53CB01-AB39-464C-894F-1C804A77FDD6}" destId="{8A91DF36-6A37-4FED-BAE9-79E52D01E6E4}" srcOrd="0" destOrd="0" presId="urn:microsoft.com/office/officeart/2005/8/layout/hierarchy2"/>
    <dgm:cxn modelId="{EE592D3E-B7E5-49EA-9636-4DA23946B87A}" type="presOf" srcId="{62A6E2B0-7EAD-4F54-B9D2-BB2853A0DF2C}" destId="{33923EE1-CC30-4FBA-B1A1-D200E853435B}" srcOrd="0" destOrd="0" presId="urn:microsoft.com/office/officeart/2005/8/layout/hierarchy2"/>
    <dgm:cxn modelId="{3AE5473E-80E2-4BD2-A2C0-971D19F5749E}" type="presOf" srcId="{D2EC8E7D-522D-4043-A2DA-82FA17BD66DC}" destId="{EA5F2528-F36C-4815-97AF-B3ECAA0FA777}" srcOrd="0" destOrd="0" presId="urn:microsoft.com/office/officeart/2005/8/layout/hierarchy2"/>
    <dgm:cxn modelId="{A189BF40-F826-4777-B8E0-1BF21ECCD012}" type="presOf" srcId="{E97F2C75-D2B6-4C75-BE90-B5194530613C}" destId="{597B1104-BFD8-4953-90E6-57040C66BB0F}" srcOrd="0" destOrd="0" presId="urn:microsoft.com/office/officeart/2005/8/layout/hierarchy2"/>
    <dgm:cxn modelId="{6152C25D-AB09-4C02-81B2-9887CC8FF304}" srcId="{87BADEF2-7439-429C-AB9D-D6FE189E8C52}" destId="{4FEAED42-8DA4-467E-8800-3C2759DE9513}" srcOrd="0" destOrd="0" parTransId="{7FF19A77-2D83-4081-BA6F-8BE511A9C6F6}" sibTransId="{A480ECF4-0ADB-4B0E-B7D0-D50EC4D6B15B}"/>
    <dgm:cxn modelId="{401C2645-C840-47C1-A5C7-DB4459821634}" type="presOf" srcId="{EB5672DC-EF8D-44E9-966B-AE002EAE8688}" destId="{F7FC83A0-4390-4E0A-A5B6-9A64E1E5C5FC}" srcOrd="1" destOrd="0" presId="urn:microsoft.com/office/officeart/2005/8/layout/hierarchy2"/>
    <dgm:cxn modelId="{EB534F45-5244-44B1-8FA3-576772449199}" srcId="{39034C87-3F8D-472B-8ED7-4F54F115E7E4}" destId="{AF46CBAB-DF4A-4367-AB0C-239E57DADBA7}" srcOrd="0" destOrd="0" parTransId="{F6FD6C73-C93C-46A8-A212-CBE9245217BD}" sibTransId="{D0E56831-AEE7-4D0E-9EDD-3D7251E90A78}"/>
    <dgm:cxn modelId="{E7788665-E66F-4081-867C-D03465C6C5F9}" type="presOf" srcId="{D7A85CC0-64BC-42D5-9623-A9728C7E51E5}" destId="{03F314F0-8467-4497-B019-04695EE7C7FC}" srcOrd="0" destOrd="0" presId="urn:microsoft.com/office/officeart/2005/8/layout/hierarchy2"/>
    <dgm:cxn modelId="{0DC8E047-CDEF-4D09-A2D4-A5559507F503}" type="presOf" srcId="{A5F0CC14-0F86-49D2-8CE6-0F86A234D75D}" destId="{ED0FDAE9-8E80-44A5-9F18-5D551EEF53A3}" srcOrd="0" destOrd="0" presId="urn:microsoft.com/office/officeart/2005/8/layout/hierarchy2"/>
    <dgm:cxn modelId="{A5C0426A-2C0B-4C9D-8D0D-F5CB4C72DB84}" type="presOf" srcId="{6D9A96D4-E756-48D6-A695-3B0EB195DC26}" destId="{6B83AFFD-131B-4DD9-9551-8C886A9EAEAB}" srcOrd="0" destOrd="0" presId="urn:microsoft.com/office/officeart/2005/8/layout/hierarchy2"/>
    <dgm:cxn modelId="{4D94124F-C625-4B23-B8F1-DD04F8121A61}" type="presOf" srcId="{B15DB1B9-152F-427A-AAEA-7CCD1C49DECF}" destId="{F91251AD-3F4C-4E31-A245-DCFA78DFAE83}" srcOrd="0" destOrd="0" presId="urn:microsoft.com/office/officeart/2005/8/layout/hierarchy2"/>
    <dgm:cxn modelId="{86EB4150-0D03-4F0C-AA67-C16CCD5608DC}" type="presOf" srcId="{0693FD36-F7FC-4938-BF48-24A72841B0F2}" destId="{AF0333AC-6F42-4E8B-B48C-DEE950ECB49E}" srcOrd="0" destOrd="0" presId="urn:microsoft.com/office/officeart/2005/8/layout/hierarchy2"/>
    <dgm:cxn modelId="{E84B4A70-BFEF-4832-A4D5-9A2AD6B8560C}" srcId="{EA256320-FB2F-43AD-AF1C-8AD7141B43FD}" destId="{39034C87-3F8D-472B-8ED7-4F54F115E7E4}" srcOrd="2" destOrd="0" parTransId="{D2EC8E7D-522D-4043-A2DA-82FA17BD66DC}" sibTransId="{800F0839-3DAF-4EE4-9440-657F6A068053}"/>
    <dgm:cxn modelId="{54782151-CE75-435D-BAE4-C0D8D5053365}" type="presOf" srcId="{EB5672DC-EF8D-44E9-966B-AE002EAE8688}" destId="{7A6B5B72-239F-4089-BBB0-FF386B321B36}" srcOrd="0" destOrd="0" presId="urn:microsoft.com/office/officeart/2005/8/layout/hierarchy2"/>
    <dgm:cxn modelId="{9C7BD253-A5BB-45BD-90AB-5372C3FAD4E4}" type="presOf" srcId="{7A4389A9-97E2-419A-B2A7-B2641B1FB391}" destId="{F0336222-A3A0-4150-B595-1470CBF137A0}" srcOrd="0" destOrd="0" presId="urn:microsoft.com/office/officeart/2005/8/layout/hierarchy2"/>
    <dgm:cxn modelId="{0691ED75-371B-4D60-8DE8-378AF9653190}" type="presOf" srcId="{87BADEF2-7439-429C-AB9D-D6FE189E8C52}" destId="{D1A48114-49E0-49A7-BAD7-1CC6E3E58C3D}" srcOrd="0" destOrd="0" presId="urn:microsoft.com/office/officeart/2005/8/layout/hierarchy2"/>
    <dgm:cxn modelId="{73945377-2738-4478-84CD-8D8FD7703745}" type="presOf" srcId="{5687B585-6674-4484-B043-FB7CBBBA5029}" destId="{81B8DA9A-1B59-4D92-90AA-807972B88342}" srcOrd="0" destOrd="0" presId="urn:microsoft.com/office/officeart/2005/8/layout/hierarchy2"/>
    <dgm:cxn modelId="{7D079257-44F6-4D8E-A9CF-43E911424BCB}" type="presOf" srcId="{377D2151-228A-4404-8B08-E075EE63CE22}" destId="{3072DA78-658A-4B5A-9D75-5B10AC62A107}" srcOrd="0" destOrd="0" presId="urn:microsoft.com/office/officeart/2005/8/layout/hierarchy2"/>
    <dgm:cxn modelId="{0935AD79-4056-4E55-B97B-F0FF7211ABD6}" type="presOf" srcId="{79A61363-0F4D-46E8-9E8A-2B13DD788857}" destId="{9F3F092D-22A1-45EE-B6E5-ACE973B9AECF}" srcOrd="0" destOrd="0" presId="urn:microsoft.com/office/officeart/2005/8/layout/hierarchy2"/>
    <dgm:cxn modelId="{201C557B-EF43-462C-AAA3-411EA31B04D9}" srcId="{AF53CB01-AB39-464C-894F-1C804A77FDD6}" destId="{377D2151-228A-4404-8B08-E075EE63CE22}" srcOrd="0" destOrd="0" parTransId="{D7A85CC0-64BC-42D5-9623-A9728C7E51E5}" sibTransId="{4A0DD53E-696A-48E0-B1AF-09628935F484}"/>
    <dgm:cxn modelId="{1705067C-64C0-40D6-B9BE-3362B61CB4B8}" type="presOf" srcId="{99DCF8A1-9925-450B-B73A-A4D063B6E35D}" destId="{B8EF0153-70FE-42DA-9B4E-1677D08BA880}" srcOrd="1" destOrd="0" presId="urn:microsoft.com/office/officeart/2005/8/layout/hierarchy2"/>
    <dgm:cxn modelId="{D4DC6A80-E7A5-4F23-9975-6A1EDB027992}" type="presOf" srcId="{3F25D39F-E890-4121-8211-5F84C0795521}" destId="{8D418054-CD1E-4FE4-B602-FF8CBE9F0B3C}" srcOrd="0" destOrd="0" presId="urn:microsoft.com/office/officeart/2005/8/layout/hierarchy2"/>
    <dgm:cxn modelId="{4E77D680-3BC7-46CE-A83D-FFFCFE51ED33}" type="presOf" srcId="{9E3E927F-A3E0-4E6F-B561-46199A18D8E6}" destId="{53472230-3C0E-4DDC-B6AE-3C4A6D42CC4D}" srcOrd="0" destOrd="0" presId="urn:microsoft.com/office/officeart/2005/8/layout/hierarchy2"/>
    <dgm:cxn modelId="{E0424681-221A-4966-858A-82C52E24324C}" type="presOf" srcId="{688B52AC-74F7-4E18-B4A5-69A2F6120CB2}" destId="{5B3CD715-CD33-4614-9D44-6C3D47FE769C}" srcOrd="0" destOrd="0" presId="urn:microsoft.com/office/officeart/2005/8/layout/hierarchy2"/>
    <dgm:cxn modelId="{301C1A82-7931-4681-8C55-80A692A68605}" type="presOf" srcId="{07566403-2333-410C-AF30-FA58433A40BE}" destId="{4FBA12BC-CA44-4620-A0BE-688AABBFEBE6}" srcOrd="0" destOrd="0" presId="urn:microsoft.com/office/officeart/2005/8/layout/hierarchy2"/>
    <dgm:cxn modelId="{986F6087-4085-4134-AAFA-811791ED6784}" type="presOf" srcId="{BEDDCA70-C98C-4F0E-A818-2C9AFF992AC6}" destId="{1AA65DB8-09F5-4463-A56D-F002E02E8440}" srcOrd="0" destOrd="0" presId="urn:microsoft.com/office/officeart/2005/8/layout/hierarchy2"/>
    <dgm:cxn modelId="{0AD92F88-EA0A-474C-88F2-B2613475210A}" srcId="{BEDDCA70-C98C-4F0E-A818-2C9AFF992AC6}" destId="{AF53CB01-AB39-464C-894F-1C804A77FDD6}" srcOrd="0" destOrd="0" parTransId="{279A517C-34DD-406C-A2C3-C58956D61824}" sibTransId="{C4FFA23B-C6C4-4E21-AD1A-C58FE65432F7}"/>
    <dgm:cxn modelId="{8C804F8C-D427-49B8-9901-324DBFF771D7}" type="presOf" srcId="{3CDAD47D-A9C4-4F81-B7D4-17F6F9755F33}" destId="{DD5DAE57-5EDC-4493-9C27-A19578CA446F}" srcOrd="0" destOrd="0" presId="urn:microsoft.com/office/officeart/2005/8/layout/hierarchy2"/>
    <dgm:cxn modelId="{A9882B92-C488-4EDC-A5F8-83A98A6D0948}" type="presOf" srcId="{EA65707B-CE14-442A-91D5-686277DC6A5D}" destId="{CDF2699C-A923-4F11-96D8-1E4630E05DD3}" srcOrd="1" destOrd="0" presId="urn:microsoft.com/office/officeart/2005/8/layout/hierarchy2"/>
    <dgm:cxn modelId="{154F8093-C228-485A-B928-98BE0AFFBB8F}" srcId="{9E3E927F-A3E0-4E6F-B561-46199A18D8E6}" destId="{688B52AC-74F7-4E18-B4A5-69A2F6120CB2}" srcOrd="0" destOrd="0" parTransId="{99DCF8A1-9925-450B-B73A-A4D063B6E35D}" sibTransId="{9EE2F780-6559-41CF-8151-C0A75A7DD688}"/>
    <dgm:cxn modelId="{8626649A-15D8-4C6C-A91B-20F2AB3C7698}" type="presOf" srcId="{279A517C-34DD-406C-A2C3-C58956D61824}" destId="{FED7BDD2-61D5-42CD-9BED-ACFEB2E17DDB}" srcOrd="1" destOrd="0" presId="urn:microsoft.com/office/officeart/2005/8/layout/hierarchy2"/>
    <dgm:cxn modelId="{A0D56D9A-828B-487D-865B-D598C6000885}" srcId="{F97F703D-7C22-4D3A-A2B8-3D9952A2E8B5}" destId="{4E2C0E80-166C-430C-AE2F-F0AADD4FD080}" srcOrd="1" destOrd="0" parTransId="{71F1D57B-B3C8-4F0F-9AD2-FBA7060E16B8}" sibTransId="{0B3058ED-6980-434A-8002-2F7FD8F92168}"/>
    <dgm:cxn modelId="{895F619B-A9D0-4325-8E85-5E01B7FB41F3}" type="presOf" srcId="{D2EC8E7D-522D-4043-A2DA-82FA17BD66DC}" destId="{DA7218CB-8068-4131-8D15-DAE58201CBEE}" srcOrd="1" destOrd="0" presId="urn:microsoft.com/office/officeart/2005/8/layout/hierarchy2"/>
    <dgm:cxn modelId="{DA5C389D-BD5A-4B37-BDBE-A3BDE67160B6}" type="presOf" srcId="{7A4389A9-97E2-419A-B2A7-B2641B1FB391}" destId="{4EF8963E-4C60-4394-A3EB-06BD1F5C2C60}" srcOrd="1" destOrd="0" presId="urn:microsoft.com/office/officeart/2005/8/layout/hierarchy2"/>
    <dgm:cxn modelId="{147FC19D-D3DA-4F47-8551-E546FA1A0C01}" srcId="{4FEAED42-8DA4-467E-8800-3C2759DE9513}" destId="{BA1BF19B-F21F-4917-8487-C06E16E81707}" srcOrd="2" destOrd="0" parTransId="{C87AADE8-6F8C-41B9-B35B-C0619FE21018}" sibTransId="{928C9769-2AAE-4A62-B87C-0001D22675DD}"/>
    <dgm:cxn modelId="{1137E8AB-3113-4ED2-BEF2-C2AFFD6D8E05}" type="presOf" srcId="{E97F2C75-D2B6-4C75-BE90-B5194530613C}" destId="{AF53D550-1455-4146-AA2E-380C13B54337}" srcOrd="1" destOrd="0" presId="urn:microsoft.com/office/officeart/2005/8/layout/hierarchy2"/>
    <dgm:cxn modelId="{9ED11FAE-63E9-4B7B-925C-C1C0DC6225B2}" type="presOf" srcId="{AF46CBAB-DF4A-4367-AB0C-239E57DADBA7}" destId="{2F77E9C5-30E8-4CD7-A4D0-D647EF77F1E5}" srcOrd="0" destOrd="0" presId="urn:microsoft.com/office/officeart/2005/8/layout/hierarchy2"/>
    <dgm:cxn modelId="{CF82B9B3-6894-4BF1-9A57-576B5FBDD8A4}" type="presOf" srcId="{EA256320-FB2F-43AD-AF1C-8AD7141B43FD}" destId="{3DA523E6-3399-4EB2-BF87-0589971BCC0F}" srcOrd="0" destOrd="0" presId="urn:microsoft.com/office/officeart/2005/8/layout/hierarchy2"/>
    <dgm:cxn modelId="{73D0B5BC-70F9-479B-A94A-0DB7C5F9F4E9}" type="presOf" srcId="{BA1BF19B-F21F-4917-8487-C06E16E81707}" destId="{DD0A78DB-A377-4716-9411-3157B6B0F836}" srcOrd="0" destOrd="0" presId="urn:microsoft.com/office/officeart/2005/8/layout/hierarchy2"/>
    <dgm:cxn modelId="{AEB6D3BF-1187-4129-99A6-412004E8B54C}" type="presOf" srcId="{C7915DD1-EB94-4592-8658-F4316B52C280}" destId="{8F229583-E559-4F82-ADF5-AB85BFCBDADF}" srcOrd="0" destOrd="0" presId="urn:microsoft.com/office/officeart/2005/8/layout/hierarchy2"/>
    <dgm:cxn modelId="{64BFCCC0-E90D-4C44-B7F4-AD4C8CB839DF}" type="presOf" srcId="{39034C87-3F8D-472B-8ED7-4F54F115E7E4}" destId="{5797D631-CC34-4E29-B08F-343DACAAB4AA}" srcOrd="0" destOrd="0" presId="urn:microsoft.com/office/officeart/2005/8/layout/hierarchy2"/>
    <dgm:cxn modelId="{582D76C3-436A-4AAD-BB44-DD3513B6561C}" type="presOf" srcId="{34D16E4D-0E89-4E83-82D2-752C1E3D8EF5}" destId="{B6F626F8-093C-43C6-B02C-62F95575B5E4}" srcOrd="0" destOrd="0" presId="urn:microsoft.com/office/officeart/2005/8/layout/hierarchy2"/>
    <dgm:cxn modelId="{B05C69C5-1B18-45A6-B346-2121BD4D4EC0}" type="presOf" srcId="{A5F0CC14-0F86-49D2-8CE6-0F86A234D75D}" destId="{09B8A413-26E1-4430-ADF0-671B336BD3E7}" srcOrd="1" destOrd="0" presId="urn:microsoft.com/office/officeart/2005/8/layout/hierarchy2"/>
    <dgm:cxn modelId="{6E3A42C6-9999-43DE-8185-FC4F2B6FA627}" type="presOf" srcId="{C87AADE8-6F8C-41B9-B35B-C0619FE21018}" destId="{16288A17-5B64-4D25-AB50-98A2585CB6D5}" srcOrd="0" destOrd="0" presId="urn:microsoft.com/office/officeart/2005/8/layout/hierarchy2"/>
    <dgm:cxn modelId="{4D5F4FC9-970B-48F7-98FD-1A421B6620BE}" srcId="{EA256320-FB2F-43AD-AF1C-8AD7141B43FD}" destId="{F97F703D-7C22-4D3A-A2B8-3D9952A2E8B5}" srcOrd="0" destOrd="0" parTransId="{FF6D5AF4-5193-4E91-BAAB-FF55D5841BA8}" sibTransId="{98DE6D32-7989-43C4-A734-AE0C71E000B2}"/>
    <dgm:cxn modelId="{6305EECC-BE8F-4517-84C0-9B154905AA41}" type="presOf" srcId="{FF6D5AF4-5193-4E91-BAAB-FF55D5841BA8}" destId="{892A557A-B65C-4E00-A75F-8BEA40AAF1C5}" srcOrd="1" destOrd="0" presId="urn:microsoft.com/office/officeart/2005/8/layout/hierarchy2"/>
    <dgm:cxn modelId="{4A6104CD-EE8B-47E0-A56F-BCF8FD44C2EB}" srcId="{F97F703D-7C22-4D3A-A2B8-3D9952A2E8B5}" destId="{62A6E2B0-7EAD-4F54-B9D2-BB2853A0DF2C}" srcOrd="0" destOrd="0" parTransId="{34D16E4D-0E89-4E83-82D2-752C1E3D8EF5}" sibTransId="{508D8CB0-2C50-4B30-A4FC-8A91EDF422B1}"/>
    <dgm:cxn modelId="{A6A8E0CE-76DB-45F4-B02F-0F7425716A11}" srcId="{5687B585-6674-4484-B043-FB7CBBBA5029}" destId="{6D9A96D4-E756-48D6-A695-3B0EB195DC26}" srcOrd="1" destOrd="0" parTransId="{B127FF6D-ED4B-49B2-94DA-01B8FDFC52AD}" sibTransId="{CC1D70AE-8BB9-4086-B906-0F72D729664F}"/>
    <dgm:cxn modelId="{BB4D4FD0-C9E8-4918-AABC-9A0ACE5C6B9A}" type="presOf" srcId="{F97F703D-7C22-4D3A-A2B8-3D9952A2E8B5}" destId="{29214BC4-EB20-448A-BA26-1FE554550F03}" srcOrd="0" destOrd="0" presId="urn:microsoft.com/office/officeart/2005/8/layout/hierarchy2"/>
    <dgm:cxn modelId="{9803EBD2-4B41-4B27-A203-1350C9F8C86E}" type="presOf" srcId="{B127FF6D-ED4B-49B2-94DA-01B8FDFC52AD}" destId="{0E3C0DA8-7A2F-43B3-A263-4C694A605EA3}" srcOrd="1" destOrd="0" presId="urn:microsoft.com/office/officeart/2005/8/layout/hierarchy2"/>
    <dgm:cxn modelId="{C10D54D3-3D55-4435-BA85-0AB31AB19FDE}" type="presOf" srcId="{FF6D5AF4-5193-4E91-BAAB-FF55D5841BA8}" destId="{03AB2C95-80B6-442C-99A1-21973EB6BBD1}" srcOrd="0" destOrd="0" presId="urn:microsoft.com/office/officeart/2005/8/layout/hierarchy2"/>
    <dgm:cxn modelId="{AA5F64DD-84F8-4E31-9551-5D16F7341A85}" type="presOf" srcId="{71F1D57B-B3C8-4F0F-9AD2-FBA7060E16B8}" destId="{37AAE9C0-3711-42AD-A795-60646D544AB6}" srcOrd="0" destOrd="0" presId="urn:microsoft.com/office/officeart/2005/8/layout/hierarchy2"/>
    <dgm:cxn modelId="{6CC0B8DE-223E-445A-9768-C78F170DBA23}" type="presOf" srcId="{EA65707B-CE14-442A-91D5-686277DC6A5D}" destId="{34B0307B-8C0C-4B82-BD7B-296FBF017871}" srcOrd="0" destOrd="0" presId="urn:microsoft.com/office/officeart/2005/8/layout/hierarchy2"/>
    <dgm:cxn modelId="{E13CC8DE-EFDC-4381-B38F-0285CEEB9768}" srcId="{EA256320-FB2F-43AD-AF1C-8AD7141B43FD}" destId="{9E3E927F-A3E0-4E6F-B561-46199A18D8E6}" srcOrd="1" destOrd="0" parTransId="{EB5672DC-EF8D-44E9-966B-AE002EAE8688}" sibTransId="{C52F9271-F06E-433C-9BEF-1439E51C161F}"/>
    <dgm:cxn modelId="{6E994FE1-C96C-488C-8302-9B51146C881B}" srcId="{BA1BF19B-F21F-4917-8487-C06E16E81707}" destId="{3F25D39F-E890-4121-8211-5F84C0795521}" srcOrd="0" destOrd="0" parTransId="{EA65707B-CE14-442A-91D5-686277DC6A5D}" sibTransId="{564E0124-7A91-4EAD-BBDB-9203A4BF8E22}"/>
    <dgm:cxn modelId="{F75A91E2-8D91-4046-8D71-601B325A640E}" srcId="{5687B585-6674-4484-B043-FB7CBBBA5029}" destId="{07566403-2333-410C-AF30-FA58433A40BE}" srcOrd="0" destOrd="0" parTransId="{0693FD36-F7FC-4938-BF48-24A72841B0F2}" sibTransId="{E3F52E62-F8A6-4002-B13F-8CA4E17DBB57}"/>
    <dgm:cxn modelId="{294857E8-58C9-42AA-B313-C3050587CAC6}" type="presOf" srcId="{34D16E4D-0E89-4E83-82D2-752C1E3D8EF5}" destId="{6CF3806A-04A5-4E25-BD0F-16776B7A3605}" srcOrd="1" destOrd="0" presId="urn:microsoft.com/office/officeart/2005/8/layout/hierarchy2"/>
    <dgm:cxn modelId="{C2FD70E9-9054-44C9-A51A-5F358CC9BB46}" type="presOf" srcId="{279A517C-34DD-406C-A2C3-C58956D61824}" destId="{FB07E191-3AAA-4557-A17E-E85FE7D19195}" srcOrd="0" destOrd="0" presId="urn:microsoft.com/office/officeart/2005/8/layout/hierarchy2"/>
    <dgm:cxn modelId="{BD7441ED-B079-46D3-922A-40BAB8B6EDC8}" type="presOf" srcId="{F6FD6C73-C93C-46A8-A212-CBE9245217BD}" destId="{CA6CE551-0FAC-4FA7-BC15-47570E433762}" srcOrd="0" destOrd="0" presId="urn:microsoft.com/office/officeart/2005/8/layout/hierarchy2"/>
    <dgm:cxn modelId="{DA05C2F3-1A8A-457A-A8C5-416E5F39A074}" srcId="{4FEAED42-8DA4-467E-8800-3C2759DE9513}" destId="{5687B585-6674-4484-B043-FB7CBBBA5029}" srcOrd="0" destOrd="0" parTransId="{3CDAD47D-A9C4-4F81-B7D4-17F6F9755F33}" sibTransId="{82718B12-809C-4F53-9407-16B34E9289B2}"/>
    <dgm:cxn modelId="{6D9CEAF5-A91C-4B56-9794-D24F654968A1}" type="presOf" srcId="{3CDAD47D-A9C4-4F81-B7D4-17F6F9755F33}" destId="{285A87E7-0250-46CC-B7CB-67204BF8E720}" srcOrd="1" destOrd="0" presId="urn:microsoft.com/office/officeart/2005/8/layout/hierarchy2"/>
    <dgm:cxn modelId="{21BD03F8-1B6F-4358-B232-1039BC87CC9D}" type="presOf" srcId="{D7A85CC0-64BC-42D5-9623-A9728C7E51E5}" destId="{0CD31791-A913-4D2A-A25A-77C13E1A5C22}" srcOrd="1" destOrd="0" presId="urn:microsoft.com/office/officeart/2005/8/layout/hierarchy2"/>
    <dgm:cxn modelId="{EFB52AFB-9759-4252-A854-3422FF4DA143}" type="presOf" srcId="{99DCF8A1-9925-450B-B73A-A4D063B6E35D}" destId="{970940C0-6F4F-4CB3-9F9C-3C88AE421B34}" srcOrd="0" destOrd="0" presId="urn:microsoft.com/office/officeart/2005/8/layout/hierarchy2"/>
    <dgm:cxn modelId="{11283FC1-F88A-4753-8C48-F2939893DB8E}" type="presParOf" srcId="{D1A48114-49E0-49A7-BAD7-1CC6E3E58C3D}" destId="{4E8B73E4-7DBE-4BF0-B617-63E93DB9960B}" srcOrd="0" destOrd="0" presId="urn:microsoft.com/office/officeart/2005/8/layout/hierarchy2"/>
    <dgm:cxn modelId="{0ED64FAA-86AB-4C0E-AB94-106245D49820}" type="presParOf" srcId="{4E8B73E4-7DBE-4BF0-B617-63E93DB9960B}" destId="{CDAFC8C8-AADF-4B58-BC33-7497967024F4}" srcOrd="0" destOrd="0" presId="urn:microsoft.com/office/officeart/2005/8/layout/hierarchy2"/>
    <dgm:cxn modelId="{7CACBE10-D2B2-4C3F-B043-5E909FAE0950}" type="presParOf" srcId="{4E8B73E4-7DBE-4BF0-B617-63E93DB9960B}" destId="{CB6355B4-522B-4DBB-AD25-57BD2F7518B5}" srcOrd="1" destOrd="0" presId="urn:microsoft.com/office/officeart/2005/8/layout/hierarchy2"/>
    <dgm:cxn modelId="{EEE8E25F-1685-44A9-B07C-9E943BCFBCD6}" type="presParOf" srcId="{CB6355B4-522B-4DBB-AD25-57BD2F7518B5}" destId="{DD5DAE57-5EDC-4493-9C27-A19578CA446F}" srcOrd="0" destOrd="0" presId="urn:microsoft.com/office/officeart/2005/8/layout/hierarchy2"/>
    <dgm:cxn modelId="{B5E14AB9-7B85-4007-BF4D-034BA47BA1F0}" type="presParOf" srcId="{DD5DAE57-5EDC-4493-9C27-A19578CA446F}" destId="{285A87E7-0250-46CC-B7CB-67204BF8E720}" srcOrd="0" destOrd="0" presId="urn:microsoft.com/office/officeart/2005/8/layout/hierarchy2"/>
    <dgm:cxn modelId="{DD7D7D66-8454-4EE7-BE6E-5AE72F7B54CC}" type="presParOf" srcId="{CB6355B4-522B-4DBB-AD25-57BD2F7518B5}" destId="{C0C930B6-7AA7-442B-A869-8D3B77533416}" srcOrd="1" destOrd="0" presId="urn:microsoft.com/office/officeart/2005/8/layout/hierarchy2"/>
    <dgm:cxn modelId="{17991272-F81C-4CDB-8A00-5EBD47F46CCB}" type="presParOf" srcId="{C0C930B6-7AA7-442B-A869-8D3B77533416}" destId="{81B8DA9A-1B59-4D92-90AA-807972B88342}" srcOrd="0" destOrd="0" presId="urn:microsoft.com/office/officeart/2005/8/layout/hierarchy2"/>
    <dgm:cxn modelId="{1D10DAFC-B9EE-4BD8-9CC3-A851A28C77AF}" type="presParOf" srcId="{C0C930B6-7AA7-442B-A869-8D3B77533416}" destId="{0957951E-F2D1-43DC-940A-78ACBE4A6915}" srcOrd="1" destOrd="0" presId="urn:microsoft.com/office/officeart/2005/8/layout/hierarchy2"/>
    <dgm:cxn modelId="{3E065A9F-F984-4D42-A26F-399DD5BB7381}" type="presParOf" srcId="{0957951E-F2D1-43DC-940A-78ACBE4A6915}" destId="{AF0333AC-6F42-4E8B-B48C-DEE950ECB49E}" srcOrd="0" destOrd="0" presId="urn:microsoft.com/office/officeart/2005/8/layout/hierarchy2"/>
    <dgm:cxn modelId="{8119F2CA-1C51-4734-B36A-9E5828483A56}" type="presParOf" srcId="{AF0333AC-6F42-4E8B-B48C-DEE950ECB49E}" destId="{419AB6E8-29BE-416E-80AC-6FFB2ECCC537}" srcOrd="0" destOrd="0" presId="urn:microsoft.com/office/officeart/2005/8/layout/hierarchy2"/>
    <dgm:cxn modelId="{C3BCC0DA-E28F-4289-B088-8D60F180A5AD}" type="presParOf" srcId="{0957951E-F2D1-43DC-940A-78ACBE4A6915}" destId="{27D40299-D078-4592-BBD2-BAF97CFE2A32}" srcOrd="1" destOrd="0" presId="urn:microsoft.com/office/officeart/2005/8/layout/hierarchy2"/>
    <dgm:cxn modelId="{F6B5E4EE-56DA-4AD0-884A-8C61DF438D14}" type="presParOf" srcId="{27D40299-D078-4592-BBD2-BAF97CFE2A32}" destId="{4FBA12BC-CA44-4620-A0BE-688AABBFEBE6}" srcOrd="0" destOrd="0" presId="urn:microsoft.com/office/officeart/2005/8/layout/hierarchy2"/>
    <dgm:cxn modelId="{229F5EE7-AF0D-4BD5-B7B1-6C4210D42C30}" type="presParOf" srcId="{27D40299-D078-4592-BBD2-BAF97CFE2A32}" destId="{DA89CB9E-3D69-4DB9-9659-4BB374F72CA7}" srcOrd="1" destOrd="0" presId="urn:microsoft.com/office/officeart/2005/8/layout/hierarchy2"/>
    <dgm:cxn modelId="{6E6149E5-726A-49EE-BE96-DB3A848A568B}" type="presParOf" srcId="{DA89CB9E-3D69-4DB9-9659-4BB374F72CA7}" destId="{597B1104-BFD8-4953-90E6-57040C66BB0F}" srcOrd="0" destOrd="0" presId="urn:microsoft.com/office/officeart/2005/8/layout/hierarchy2"/>
    <dgm:cxn modelId="{13F7DDBE-883C-4799-801B-DBA4829AA8A2}" type="presParOf" srcId="{597B1104-BFD8-4953-90E6-57040C66BB0F}" destId="{AF53D550-1455-4146-AA2E-380C13B54337}" srcOrd="0" destOrd="0" presId="urn:microsoft.com/office/officeart/2005/8/layout/hierarchy2"/>
    <dgm:cxn modelId="{F7C10D04-C190-494E-B0AE-E553D523C22E}" type="presParOf" srcId="{DA89CB9E-3D69-4DB9-9659-4BB374F72CA7}" destId="{43230FEF-263B-4846-BE51-A7A57D764BBA}" srcOrd="1" destOrd="0" presId="urn:microsoft.com/office/officeart/2005/8/layout/hierarchy2"/>
    <dgm:cxn modelId="{301B48D6-10F4-4CEF-98C8-AD4AA0FDFCA9}" type="presParOf" srcId="{43230FEF-263B-4846-BE51-A7A57D764BBA}" destId="{C8335DA7-5EB6-40F3-84ED-819F479A0FD7}" srcOrd="0" destOrd="0" presId="urn:microsoft.com/office/officeart/2005/8/layout/hierarchy2"/>
    <dgm:cxn modelId="{E47DBA49-8594-4396-9E05-48731299530A}" type="presParOf" srcId="{43230FEF-263B-4846-BE51-A7A57D764BBA}" destId="{CD6120AF-4A89-48C1-8BD3-2EDDA2B13BA5}" srcOrd="1" destOrd="0" presId="urn:microsoft.com/office/officeart/2005/8/layout/hierarchy2"/>
    <dgm:cxn modelId="{68C5F5A2-0A67-4450-B69D-76034F2669D9}" type="presParOf" srcId="{0957951E-F2D1-43DC-940A-78ACBE4A6915}" destId="{52AE0DD4-A608-4A7D-81ED-326B489947A0}" srcOrd="2" destOrd="0" presId="urn:microsoft.com/office/officeart/2005/8/layout/hierarchy2"/>
    <dgm:cxn modelId="{08AC994A-89D0-47BE-94B9-8410ABD04A43}" type="presParOf" srcId="{52AE0DD4-A608-4A7D-81ED-326B489947A0}" destId="{0E3C0DA8-7A2F-43B3-A263-4C694A605EA3}" srcOrd="0" destOrd="0" presId="urn:microsoft.com/office/officeart/2005/8/layout/hierarchy2"/>
    <dgm:cxn modelId="{97770F97-49A3-4D5C-AEDB-6F97423A237C}" type="presParOf" srcId="{0957951E-F2D1-43DC-940A-78ACBE4A6915}" destId="{6E1F947C-A9DF-4297-9C9C-58A180D48370}" srcOrd="3" destOrd="0" presId="urn:microsoft.com/office/officeart/2005/8/layout/hierarchy2"/>
    <dgm:cxn modelId="{8B4AB8F9-1C08-4794-966A-E0FB03DD20DD}" type="presParOf" srcId="{6E1F947C-A9DF-4297-9C9C-58A180D48370}" destId="{6B83AFFD-131B-4DD9-9551-8C886A9EAEAB}" srcOrd="0" destOrd="0" presId="urn:microsoft.com/office/officeart/2005/8/layout/hierarchy2"/>
    <dgm:cxn modelId="{00B0AA0B-2E71-4CA4-9B72-C2D452B8851F}" type="presParOf" srcId="{6E1F947C-A9DF-4297-9C9C-58A180D48370}" destId="{38F583E6-B406-42D5-B6E8-7E43A23CE151}" srcOrd="1" destOrd="0" presId="urn:microsoft.com/office/officeart/2005/8/layout/hierarchy2"/>
    <dgm:cxn modelId="{D22466AD-460F-40CC-B226-941F7418CDA7}" type="presParOf" srcId="{38F583E6-B406-42D5-B6E8-7E43A23CE151}" destId="{20A1C79C-43BA-4A6A-BAFA-CAED97EF3A2C}" srcOrd="0" destOrd="0" presId="urn:microsoft.com/office/officeart/2005/8/layout/hierarchy2"/>
    <dgm:cxn modelId="{44245568-F296-4804-82E1-53974E6A2FFE}" type="presParOf" srcId="{20A1C79C-43BA-4A6A-BAFA-CAED97EF3A2C}" destId="{877902A7-3DF0-45C5-9BC3-BD1E6E92F891}" srcOrd="0" destOrd="0" presId="urn:microsoft.com/office/officeart/2005/8/layout/hierarchy2"/>
    <dgm:cxn modelId="{584352A8-F76D-4ACD-9CAA-B9E03F5EF1D1}" type="presParOf" srcId="{38F583E6-B406-42D5-B6E8-7E43A23CE151}" destId="{1302CF46-821C-48FE-84E5-BFF8FD3F0EFB}" srcOrd="1" destOrd="0" presId="urn:microsoft.com/office/officeart/2005/8/layout/hierarchy2"/>
    <dgm:cxn modelId="{9187EB3E-31E5-4FB1-81A1-003777B210EB}" type="presParOf" srcId="{1302CF46-821C-48FE-84E5-BFF8FD3F0EFB}" destId="{0E9E0B25-9C1A-47BB-940E-36241EBA67FB}" srcOrd="0" destOrd="0" presId="urn:microsoft.com/office/officeart/2005/8/layout/hierarchy2"/>
    <dgm:cxn modelId="{E35A91FF-9440-430E-8514-3DE418A63CA3}" type="presParOf" srcId="{1302CF46-821C-48FE-84E5-BFF8FD3F0EFB}" destId="{B3DE9E9D-8D9D-4660-8956-A1DA58B4179B}" srcOrd="1" destOrd="0" presId="urn:microsoft.com/office/officeart/2005/8/layout/hierarchy2"/>
    <dgm:cxn modelId="{B4E3EBEE-599F-4447-AEC7-096B638ED7CC}" type="presParOf" srcId="{CB6355B4-522B-4DBB-AD25-57BD2F7518B5}" destId="{ED0FDAE9-8E80-44A5-9F18-5D551EEF53A3}" srcOrd="2" destOrd="0" presId="urn:microsoft.com/office/officeart/2005/8/layout/hierarchy2"/>
    <dgm:cxn modelId="{4EAEE2C6-BD86-44B6-B1C2-1A37014622B0}" type="presParOf" srcId="{ED0FDAE9-8E80-44A5-9F18-5D551EEF53A3}" destId="{09B8A413-26E1-4430-ADF0-671B336BD3E7}" srcOrd="0" destOrd="0" presId="urn:microsoft.com/office/officeart/2005/8/layout/hierarchy2"/>
    <dgm:cxn modelId="{FF822896-965B-40CC-B9D5-531D17021556}" type="presParOf" srcId="{CB6355B4-522B-4DBB-AD25-57BD2F7518B5}" destId="{011F7D87-E616-4B5B-8A6A-23E1EE5431C9}" srcOrd="3" destOrd="0" presId="urn:microsoft.com/office/officeart/2005/8/layout/hierarchy2"/>
    <dgm:cxn modelId="{B50940D4-D4DB-4B32-AD86-DE154976856C}" type="presParOf" srcId="{011F7D87-E616-4B5B-8A6A-23E1EE5431C9}" destId="{3DA523E6-3399-4EB2-BF87-0589971BCC0F}" srcOrd="0" destOrd="0" presId="urn:microsoft.com/office/officeart/2005/8/layout/hierarchy2"/>
    <dgm:cxn modelId="{0D47CBA1-AC22-4262-B25B-A694D28F7720}" type="presParOf" srcId="{011F7D87-E616-4B5B-8A6A-23E1EE5431C9}" destId="{1E4E6346-3B7E-4339-9A18-671BF3E7B1B9}" srcOrd="1" destOrd="0" presId="urn:microsoft.com/office/officeart/2005/8/layout/hierarchy2"/>
    <dgm:cxn modelId="{F9666690-56DE-467E-8645-FC499D4C71DD}" type="presParOf" srcId="{1E4E6346-3B7E-4339-9A18-671BF3E7B1B9}" destId="{03AB2C95-80B6-442C-99A1-21973EB6BBD1}" srcOrd="0" destOrd="0" presId="urn:microsoft.com/office/officeart/2005/8/layout/hierarchy2"/>
    <dgm:cxn modelId="{25765313-837F-4000-A351-3EB946D5E23F}" type="presParOf" srcId="{03AB2C95-80B6-442C-99A1-21973EB6BBD1}" destId="{892A557A-B65C-4E00-A75F-8BEA40AAF1C5}" srcOrd="0" destOrd="0" presId="urn:microsoft.com/office/officeart/2005/8/layout/hierarchy2"/>
    <dgm:cxn modelId="{3BA5C0D3-E95C-4996-A88B-D30626C51539}" type="presParOf" srcId="{1E4E6346-3B7E-4339-9A18-671BF3E7B1B9}" destId="{237A57EE-88F0-44DF-9E20-B5CE4A379818}" srcOrd="1" destOrd="0" presId="urn:microsoft.com/office/officeart/2005/8/layout/hierarchy2"/>
    <dgm:cxn modelId="{F91A3E37-6CA0-405D-9615-ACD88986C41B}" type="presParOf" srcId="{237A57EE-88F0-44DF-9E20-B5CE4A379818}" destId="{29214BC4-EB20-448A-BA26-1FE554550F03}" srcOrd="0" destOrd="0" presId="urn:microsoft.com/office/officeart/2005/8/layout/hierarchy2"/>
    <dgm:cxn modelId="{1518AE0D-8FE0-4CDA-A368-6EE8F0648565}" type="presParOf" srcId="{237A57EE-88F0-44DF-9E20-B5CE4A379818}" destId="{0E028669-C387-49B5-9762-519DDD989FE6}" srcOrd="1" destOrd="0" presId="urn:microsoft.com/office/officeart/2005/8/layout/hierarchy2"/>
    <dgm:cxn modelId="{790A42A9-DA27-4295-99E0-2EE66C3077C2}" type="presParOf" srcId="{0E028669-C387-49B5-9762-519DDD989FE6}" destId="{B6F626F8-093C-43C6-B02C-62F95575B5E4}" srcOrd="0" destOrd="0" presId="urn:microsoft.com/office/officeart/2005/8/layout/hierarchy2"/>
    <dgm:cxn modelId="{AD51C672-DF68-4477-BDE3-CF5422AC51CB}" type="presParOf" srcId="{B6F626F8-093C-43C6-B02C-62F95575B5E4}" destId="{6CF3806A-04A5-4E25-BD0F-16776B7A3605}" srcOrd="0" destOrd="0" presId="urn:microsoft.com/office/officeart/2005/8/layout/hierarchy2"/>
    <dgm:cxn modelId="{B2102D34-17DC-4692-85FE-1A173EFDFC65}" type="presParOf" srcId="{0E028669-C387-49B5-9762-519DDD989FE6}" destId="{07DECB09-C1E0-4204-AD49-0AD09ABC0507}" srcOrd="1" destOrd="0" presId="urn:microsoft.com/office/officeart/2005/8/layout/hierarchy2"/>
    <dgm:cxn modelId="{8AF45BD6-C298-4E47-ADE3-727F82AC0AB0}" type="presParOf" srcId="{07DECB09-C1E0-4204-AD49-0AD09ABC0507}" destId="{33923EE1-CC30-4FBA-B1A1-D200E853435B}" srcOrd="0" destOrd="0" presId="urn:microsoft.com/office/officeart/2005/8/layout/hierarchy2"/>
    <dgm:cxn modelId="{022917BE-69F6-4A71-9C36-4A7593739A49}" type="presParOf" srcId="{07DECB09-C1E0-4204-AD49-0AD09ABC0507}" destId="{0D7ED84F-38CB-442C-A0B6-B34B2E1A68B0}" srcOrd="1" destOrd="0" presId="urn:microsoft.com/office/officeart/2005/8/layout/hierarchy2"/>
    <dgm:cxn modelId="{078BE23F-2638-464A-BDB0-A1C0DB2A6B53}" type="presParOf" srcId="{0E028669-C387-49B5-9762-519DDD989FE6}" destId="{37AAE9C0-3711-42AD-A795-60646D544AB6}" srcOrd="2" destOrd="0" presId="urn:microsoft.com/office/officeart/2005/8/layout/hierarchy2"/>
    <dgm:cxn modelId="{1D9A6528-CFC8-4B5B-8867-65444C154D0C}" type="presParOf" srcId="{37AAE9C0-3711-42AD-A795-60646D544AB6}" destId="{D014CB70-6C61-4FCD-A3BA-54C96347A706}" srcOrd="0" destOrd="0" presId="urn:microsoft.com/office/officeart/2005/8/layout/hierarchy2"/>
    <dgm:cxn modelId="{51CAD1A9-6A71-49B4-951F-4848E2D1ED61}" type="presParOf" srcId="{0E028669-C387-49B5-9762-519DDD989FE6}" destId="{A4D05A7A-6B47-47CD-9837-E2773F37275C}" srcOrd="3" destOrd="0" presId="urn:microsoft.com/office/officeart/2005/8/layout/hierarchy2"/>
    <dgm:cxn modelId="{2F3EE244-F5D8-4901-B418-A39E88D50802}" type="presParOf" srcId="{A4D05A7A-6B47-47CD-9837-E2773F37275C}" destId="{585BB3E3-B6F2-483D-BB24-41D068B5056E}" srcOrd="0" destOrd="0" presId="urn:microsoft.com/office/officeart/2005/8/layout/hierarchy2"/>
    <dgm:cxn modelId="{D32A50B9-5100-473F-815A-DBE4D72C2BB9}" type="presParOf" srcId="{A4D05A7A-6B47-47CD-9837-E2773F37275C}" destId="{BD15CE0F-0C26-4394-A2D5-ECDD342D8211}" srcOrd="1" destOrd="0" presId="urn:microsoft.com/office/officeart/2005/8/layout/hierarchy2"/>
    <dgm:cxn modelId="{933FCED2-1318-4294-8886-4FEB0E2CE8B5}" type="presParOf" srcId="{1E4E6346-3B7E-4339-9A18-671BF3E7B1B9}" destId="{7A6B5B72-239F-4089-BBB0-FF386B321B36}" srcOrd="2" destOrd="0" presId="urn:microsoft.com/office/officeart/2005/8/layout/hierarchy2"/>
    <dgm:cxn modelId="{63DE9D83-720F-45EE-A33B-550D2729A655}" type="presParOf" srcId="{7A6B5B72-239F-4089-BBB0-FF386B321B36}" destId="{F7FC83A0-4390-4E0A-A5B6-9A64E1E5C5FC}" srcOrd="0" destOrd="0" presId="urn:microsoft.com/office/officeart/2005/8/layout/hierarchy2"/>
    <dgm:cxn modelId="{2D443BCC-69B9-40BB-A187-43B3F276912B}" type="presParOf" srcId="{1E4E6346-3B7E-4339-9A18-671BF3E7B1B9}" destId="{AAD4AF95-CD94-4002-972F-4DB6CF744E49}" srcOrd="3" destOrd="0" presId="urn:microsoft.com/office/officeart/2005/8/layout/hierarchy2"/>
    <dgm:cxn modelId="{795C355D-128D-46BA-A744-DB74ECC9BDE8}" type="presParOf" srcId="{AAD4AF95-CD94-4002-972F-4DB6CF744E49}" destId="{53472230-3C0E-4DDC-B6AE-3C4A6D42CC4D}" srcOrd="0" destOrd="0" presId="urn:microsoft.com/office/officeart/2005/8/layout/hierarchy2"/>
    <dgm:cxn modelId="{E1245B1C-1123-4F86-AEF7-4C107D377AA5}" type="presParOf" srcId="{AAD4AF95-CD94-4002-972F-4DB6CF744E49}" destId="{FDF187DF-6FF3-4399-822F-D3154E05A298}" srcOrd="1" destOrd="0" presId="urn:microsoft.com/office/officeart/2005/8/layout/hierarchy2"/>
    <dgm:cxn modelId="{E7BF2E13-33E5-4E76-AD2E-5C93830EEC5A}" type="presParOf" srcId="{FDF187DF-6FF3-4399-822F-D3154E05A298}" destId="{970940C0-6F4F-4CB3-9F9C-3C88AE421B34}" srcOrd="0" destOrd="0" presId="urn:microsoft.com/office/officeart/2005/8/layout/hierarchy2"/>
    <dgm:cxn modelId="{FCCDDC20-88AF-4643-A475-DDB349F08779}" type="presParOf" srcId="{970940C0-6F4F-4CB3-9F9C-3C88AE421B34}" destId="{B8EF0153-70FE-42DA-9B4E-1677D08BA880}" srcOrd="0" destOrd="0" presId="urn:microsoft.com/office/officeart/2005/8/layout/hierarchy2"/>
    <dgm:cxn modelId="{6C7C9CA7-9526-478D-AF71-713DBFF6C6E5}" type="presParOf" srcId="{FDF187DF-6FF3-4399-822F-D3154E05A298}" destId="{9AA04AF9-DC55-40D2-AE41-A2C326C37CA6}" srcOrd="1" destOrd="0" presId="urn:microsoft.com/office/officeart/2005/8/layout/hierarchy2"/>
    <dgm:cxn modelId="{C034121D-7EF9-40F0-AE58-3F0DB8A5D2A9}" type="presParOf" srcId="{9AA04AF9-DC55-40D2-AE41-A2C326C37CA6}" destId="{5B3CD715-CD33-4614-9D44-6C3D47FE769C}" srcOrd="0" destOrd="0" presId="urn:microsoft.com/office/officeart/2005/8/layout/hierarchy2"/>
    <dgm:cxn modelId="{A3E354F6-767B-4A66-B43E-B32B39DB9015}" type="presParOf" srcId="{9AA04AF9-DC55-40D2-AE41-A2C326C37CA6}" destId="{57CBDAD5-373B-4781-8C42-052732E91778}" srcOrd="1" destOrd="0" presId="urn:microsoft.com/office/officeart/2005/8/layout/hierarchy2"/>
    <dgm:cxn modelId="{E6E3C11B-9068-4290-991C-4C63500748BB}" type="presParOf" srcId="{1E4E6346-3B7E-4339-9A18-671BF3E7B1B9}" destId="{EA5F2528-F36C-4815-97AF-B3ECAA0FA777}" srcOrd="4" destOrd="0" presId="urn:microsoft.com/office/officeart/2005/8/layout/hierarchy2"/>
    <dgm:cxn modelId="{24287BFA-61FE-4911-9C07-F3E06C20F72A}" type="presParOf" srcId="{EA5F2528-F36C-4815-97AF-B3ECAA0FA777}" destId="{DA7218CB-8068-4131-8D15-DAE58201CBEE}" srcOrd="0" destOrd="0" presId="urn:microsoft.com/office/officeart/2005/8/layout/hierarchy2"/>
    <dgm:cxn modelId="{3C72CEB8-95A1-4848-852F-AF05C66E082C}" type="presParOf" srcId="{1E4E6346-3B7E-4339-9A18-671BF3E7B1B9}" destId="{87145FD2-C7DA-4AC9-98F0-D4F65289AB71}" srcOrd="5" destOrd="0" presId="urn:microsoft.com/office/officeart/2005/8/layout/hierarchy2"/>
    <dgm:cxn modelId="{141DD636-0A88-4FDC-BEF3-54711E704D4D}" type="presParOf" srcId="{87145FD2-C7DA-4AC9-98F0-D4F65289AB71}" destId="{5797D631-CC34-4E29-B08F-343DACAAB4AA}" srcOrd="0" destOrd="0" presId="urn:microsoft.com/office/officeart/2005/8/layout/hierarchy2"/>
    <dgm:cxn modelId="{705C623D-1F21-411C-86E3-AA73AEDD28FF}" type="presParOf" srcId="{87145FD2-C7DA-4AC9-98F0-D4F65289AB71}" destId="{065E5706-D0BF-4D40-AC79-DFA0FFF8F489}" srcOrd="1" destOrd="0" presId="urn:microsoft.com/office/officeart/2005/8/layout/hierarchy2"/>
    <dgm:cxn modelId="{AF7B49CA-C4C5-4FFA-A7D4-469122CE53EE}" type="presParOf" srcId="{065E5706-D0BF-4D40-AC79-DFA0FFF8F489}" destId="{CA6CE551-0FAC-4FA7-BC15-47570E433762}" srcOrd="0" destOrd="0" presId="urn:microsoft.com/office/officeart/2005/8/layout/hierarchy2"/>
    <dgm:cxn modelId="{79CC65C4-246C-43E2-90E5-E86FFEBCFF6E}" type="presParOf" srcId="{CA6CE551-0FAC-4FA7-BC15-47570E433762}" destId="{ABBDFCD2-EE61-47CB-8756-7979373E11E2}" srcOrd="0" destOrd="0" presId="urn:microsoft.com/office/officeart/2005/8/layout/hierarchy2"/>
    <dgm:cxn modelId="{4C33F98F-56AA-4F7B-AAE7-C7ABFFE97346}" type="presParOf" srcId="{065E5706-D0BF-4D40-AC79-DFA0FFF8F489}" destId="{16F4CD49-74CB-45BE-966D-0117C8373361}" srcOrd="1" destOrd="0" presId="urn:microsoft.com/office/officeart/2005/8/layout/hierarchy2"/>
    <dgm:cxn modelId="{CD179479-9614-4C13-9EEA-F22CD8589E9C}" type="presParOf" srcId="{16F4CD49-74CB-45BE-966D-0117C8373361}" destId="{2F77E9C5-30E8-4CD7-A4D0-D647EF77F1E5}" srcOrd="0" destOrd="0" presId="urn:microsoft.com/office/officeart/2005/8/layout/hierarchy2"/>
    <dgm:cxn modelId="{C57A30C0-9D9F-4EC8-854C-BFBB168CC3DE}" type="presParOf" srcId="{16F4CD49-74CB-45BE-966D-0117C8373361}" destId="{0FC584F4-2D7B-4000-8746-DBD5B90D2CE2}" srcOrd="1" destOrd="0" presId="urn:microsoft.com/office/officeart/2005/8/layout/hierarchy2"/>
    <dgm:cxn modelId="{218B3502-A8F4-4842-B92E-B3B95A1A95D4}" type="presParOf" srcId="{0FC584F4-2D7B-4000-8746-DBD5B90D2CE2}" destId="{2BCEBF30-87AD-4328-98A9-22D66278C25A}" srcOrd="0" destOrd="0" presId="urn:microsoft.com/office/officeart/2005/8/layout/hierarchy2"/>
    <dgm:cxn modelId="{52303202-4342-4AE9-9AB0-955C6B8348CB}" type="presParOf" srcId="{2BCEBF30-87AD-4328-98A9-22D66278C25A}" destId="{0FCCE4B3-F1F2-416D-81A5-7BD35500006B}" srcOrd="0" destOrd="0" presId="urn:microsoft.com/office/officeart/2005/8/layout/hierarchy2"/>
    <dgm:cxn modelId="{1BB8FD51-60A9-4615-B3B9-C1AC41973FB2}" type="presParOf" srcId="{0FC584F4-2D7B-4000-8746-DBD5B90D2CE2}" destId="{B2694824-A7D6-4BB4-A590-868619F7E857}" srcOrd="1" destOrd="0" presId="urn:microsoft.com/office/officeart/2005/8/layout/hierarchy2"/>
    <dgm:cxn modelId="{F7C350E2-48C7-4A54-8737-B419718AACB6}" type="presParOf" srcId="{B2694824-A7D6-4BB4-A590-868619F7E857}" destId="{8F229583-E559-4F82-ADF5-AB85BFCBDADF}" srcOrd="0" destOrd="0" presId="urn:microsoft.com/office/officeart/2005/8/layout/hierarchy2"/>
    <dgm:cxn modelId="{5ABDCD24-3E45-48B3-B261-64AB2CF3A9EB}" type="presParOf" srcId="{B2694824-A7D6-4BB4-A590-868619F7E857}" destId="{32830310-7CC0-4522-894F-445CBBC5E18D}" srcOrd="1" destOrd="0" presId="urn:microsoft.com/office/officeart/2005/8/layout/hierarchy2"/>
    <dgm:cxn modelId="{9204FC08-6E90-4C6B-8773-FB54B73A516F}" type="presParOf" srcId="{065E5706-D0BF-4D40-AC79-DFA0FFF8F489}" destId="{F0336222-A3A0-4150-B595-1470CBF137A0}" srcOrd="2" destOrd="0" presId="urn:microsoft.com/office/officeart/2005/8/layout/hierarchy2"/>
    <dgm:cxn modelId="{4ABC5546-99C2-4DED-8ED0-D6E2BD8F6659}" type="presParOf" srcId="{F0336222-A3A0-4150-B595-1470CBF137A0}" destId="{4EF8963E-4C60-4394-A3EB-06BD1F5C2C60}" srcOrd="0" destOrd="0" presId="urn:microsoft.com/office/officeart/2005/8/layout/hierarchy2"/>
    <dgm:cxn modelId="{D6748192-13EB-413A-892E-78F4242B0925}" type="presParOf" srcId="{065E5706-D0BF-4D40-AC79-DFA0FFF8F489}" destId="{5AC67DB5-E5FB-4BE2-B96F-F8C46DC05D8A}" srcOrd="3" destOrd="0" presId="urn:microsoft.com/office/officeart/2005/8/layout/hierarchy2"/>
    <dgm:cxn modelId="{6890481D-661C-4143-AE78-9F3537231D5B}" type="presParOf" srcId="{5AC67DB5-E5FB-4BE2-B96F-F8C46DC05D8A}" destId="{9F3F092D-22A1-45EE-B6E5-ACE973B9AECF}" srcOrd="0" destOrd="0" presId="urn:microsoft.com/office/officeart/2005/8/layout/hierarchy2"/>
    <dgm:cxn modelId="{6142EA5C-7D26-4230-8C4D-2D0EF0CD6366}" type="presParOf" srcId="{5AC67DB5-E5FB-4BE2-B96F-F8C46DC05D8A}" destId="{1CB7EC36-2481-4BE3-98CC-BF1A245FA2C7}" srcOrd="1" destOrd="0" presId="urn:microsoft.com/office/officeart/2005/8/layout/hierarchy2"/>
    <dgm:cxn modelId="{FB941C76-BE5B-45E9-974E-35A36B1233F2}" type="presParOf" srcId="{1E4E6346-3B7E-4339-9A18-671BF3E7B1B9}" destId="{F91251AD-3F4C-4E31-A245-DCFA78DFAE83}" srcOrd="6" destOrd="0" presId="urn:microsoft.com/office/officeart/2005/8/layout/hierarchy2"/>
    <dgm:cxn modelId="{D43F37C1-8F67-476B-B304-B22BD5101FA7}" type="presParOf" srcId="{F91251AD-3F4C-4E31-A245-DCFA78DFAE83}" destId="{BC1BDA7C-580D-4E2B-9AB3-3136C8D6CB42}" srcOrd="0" destOrd="0" presId="urn:microsoft.com/office/officeart/2005/8/layout/hierarchy2"/>
    <dgm:cxn modelId="{3442431F-A702-4986-B82C-A0F24AAE9CE6}" type="presParOf" srcId="{1E4E6346-3B7E-4339-9A18-671BF3E7B1B9}" destId="{F42C80ED-5F6B-471F-A79E-506DF73926D5}" srcOrd="7" destOrd="0" presId="urn:microsoft.com/office/officeart/2005/8/layout/hierarchy2"/>
    <dgm:cxn modelId="{28C5B35C-E0E9-40B4-BB82-7A2CE0460CDB}" type="presParOf" srcId="{F42C80ED-5F6B-471F-A79E-506DF73926D5}" destId="{1AA65DB8-09F5-4463-A56D-F002E02E8440}" srcOrd="0" destOrd="0" presId="urn:microsoft.com/office/officeart/2005/8/layout/hierarchy2"/>
    <dgm:cxn modelId="{0281B3BA-9E8E-4522-B0DE-71DC3BB3A1D7}" type="presParOf" srcId="{F42C80ED-5F6B-471F-A79E-506DF73926D5}" destId="{83E9F2A2-7907-4A0B-BED1-B649B1933180}" srcOrd="1" destOrd="0" presId="urn:microsoft.com/office/officeart/2005/8/layout/hierarchy2"/>
    <dgm:cxn modelId="{4D6CF909-9460-4E60-8255-D03FB4CDA076}" type="presParOf" srcId="{83E9F2A2-7907-4A0B-BED1-B649B1933180}" destId="{FB07E191-3AAA-4557-A17E-E85FE7D19195}" srcOrd="0" destOrd="0" presId="urn:microsoft.com/office/officeart/2005/8/layout/hierarchy2"/>
    <dgm:cxn modelId="{66BAF8F9-0F8A-48FE-9B3C-E91003597E84}" type="presParOf" srcId="{FB07E191-3AAA-4557-A17E-E85FE7D19195}" destId="{FED7BDD2-61D5-42CD-9BED-ACFEB2E17DDB}" srcOrd="0" destOrd="0" presId="urn:microsoft.com/office/officeart/2005/8/layout/hierarchy2"/>
    <dgm:cxn modelId="{A20C4E24-866D-4888-9063-A60BC7C98107}" type="presParOf" srcId="{83E9F2A2-7907-4A0B-BED1-B649B1933180}" destId="{7DAEFF1E-A3AC-4C52-83A8-9946D8BCCBDD}" srcOrd="1" destOrd="0" presId="urn:microsoft.com/office/officeart/2005/8/layout/hierarchy2"/>
    <dgm:cxn modelId="{BD285CFE-5ADD-4E61-95AF-907530D074D0}" type="presParOf" srcId="{7DAEFF1E-A3AC-4C52-83A8-9946D8BCCBDD}" destId="{8A91DF36-6A37-4FED-BAE9-79E52D01E6E4}" srcOrd="0" destOrd="0" presId="urn:microsoft.com/office/officeart/2005/8/layout/hierarchy2"/>
    <dgm:cxn modelId="{84142DD1-1C93-4D62-A1F1-AD6F378E0916}" type="presParOf" srcId="{7DAEFF1E-A3AC-4C52-83A8-9946D8BCCBDD}" destId="{A2C71513-4E0A-4EDC-8CB3-01E0866B3FBB}" srcOrd="1" destOrd="0" presId="urn:microsoft.com/office/officeart/2005/8/layout/hierarchy2"/>
    <dgm:cxn modelId="{47D6A9F0-095F-4AF7-A826-4EF48214E3CD}" type="presParOf" srcId="{A2C71513-4E0A-4EDC-8CB3-01E0866B3FBB}" destId="{03F314F0-8467-4497-B019-04695EE7C7FC}" srcOrd="0" destOrd="0" presId="urn:microsoft.com/office/officeart/2005/8/layout/hierarchy2"/>
    <dgm:cxn modelId="{97CBAE87-6315-48F1-A154-969006DF846F}" type="presParOf" srcId="{03F314F0-8467-4497-B019-04695EE7C7FC}" destId="{0CD31791-A913-4D2A-A25A-77C13E1A5C22}" srcOrd="0" destOrd="0" presId="urn:microsoft.com/office/officeart/2005/8/layout/hierarchy2"/>
    <dgm:cxn modelId="{21BE4056-8ADB-4F22-BDA2-094E383BDFE3}" type="presParOf" srcId="{A2C71513-4E0A-4EDC-8CB3-01E0866B3FBB}" destId="{DA6C8497-15BD-438B-91D0-002D19055A78}" srcOrd="1" destOrd="0" presId="urn:microsoft.com/office/officeart/2005/8/layout/hierarchy2"/>
    <dgm:cxn modelId="{8BF65F48-F57A-414F-A468-453CEC4427DE}" type="presParOf" srcId="{DA6C8497-15BD-438B-91D0-002D19055A78}" destId="{3072DA78-658A-4B5A-9D75-5B10AC62A107}" srcOrd="0" destOrd="0" presId="urn:microsoft.com/office/officeart/2005/8/layout/hierarchy2"/>
    <dgm:cxn modelId="{3ABB51B9-92BE-40B8-8514-608F8228C9E6}" type="presParOf" srcId="{DA6C8497-15BD-438B-91D0-002D19055A78}" destId="{6D681920-CDD8-4B8D-9D4C-121E917FA584}" srcOrd="1" destOrd="0" presId="urn:microsoft.com/office/officeart/2005/8/layout/hierarchy2"/>
    <dgm:cxn modelId="{4105F8B4-6B47-4F5C-8C3F-548772B747E1}" type="presParOf" srcId="{CB6355B4-522B-4DBB-AD25-57BD2F7518B5}" destId="{16288A17-5B64-4D25-AB50-98A2585CB6D5}" srcOrd="4" destOrd="0" presId="urn:microsoft.com/office/officeart/2005/8/layout/hierarchy2"/>
    <dgm:cxn modelId="{D2956EFC-FB46-4039-B51B-377A50334DE8}" type="presParOf" srcId="{16288A17-5B64-4D25-AB50-98A2585CB6D5}" destId="{C02EF9F5-5674-47C4-ACEA-1378BA4AE220}" srcOrd="0" destOrd="0" presId="urn:microsoft.com/office/officeart/2005/8/layout/hierarchy2"/>
    <dgm:cxn modelId="{CBA19A14-B8BA-4BCE-925A-DE6C3548E939}" type="presParOf" srcId="{CB6355B4-522B-4DBB-AD25-57BD2F7518B5}" destId="{B6E69EAE-CA0C-4287-97A2-973BDEA33229}" srcOrd="5" destOrd="0" presId="urn:microsoft.com/office/officeart/2005/8/layout/hierarchy2"/>
    <dgm:cxn modelId="{CC1E1BAA-744A-4F93-99A4-B542545CADD4}" type="presParOf" srcId="{B6E69EAE-CA0C-4287-97A2-973BDEA33229}" destId="{DD0A78DB-A377-4716-9411-3157B6B0F836}" srcOrd="0" destOrd="0" presId="urn:microsoft.com/office/officeart/2005/8/layout/hierarchy2"/>
    <dgm:cxn modelId="{556070D7-9DA4-46C1-90D0-979D8069ECA1}" type="presParOf" srcId="{B6E69EAE-CA0C-4287-97A2-973BDEA33229}" destId="{477DB892-7712-49AD-ACDC-74724D5EA6CC}" srcOrd="1" destOrd="0" presId="urn:microsoft.com/office/officeart/2005/8/layout/hierarchy2"/>
    <dgm:cxn modelId="{58CB8760-7DB6-46C8-99AC-4BEFD124E7DB}" type="presParOf" srcId="{477DB892-7712-49AD-ACDC-74724D5EA6CC}" destId="{34B0307B-8C0C-4B82-BD7B-296FBF017871}" srcOrd="0" destOrd="0" presId="urn:microsoft.com/office/officeart/2005/8/layout/hierarchy2"/>
    <dgm:cxn modelId="{B117765A-394E-48A3-9A33-1F7266618554}" type="presParOf" srcId="{34B0307B-8C0C-4B82-BD7B-296FBF017871}" destId="{CDF2699C-A923-4F11-96D8-1E4630E05DD3}" srcOrd="0" destOrd="0" presId="urn:microsoft.com/office/officeart/2005/8/layout/hierarchy2"/>
    <dgm:cxn modelId="{B70875FA-16D8-42A3-8590-A5BC6923C52E}" type="presParOf" srcId="{477DB892-7712-49AD-ACDC-74724D5EA6CC}" destId="{147D15B7-8E3C-42AC-949F-37F79B217503}" srcOrd="1" destOrd="0" presId="urn:microsoft.com/office/officeart/2005/8/layout/hierarchy2"/>
    <dgm:cxn modelId="{6B534570-3567-4BF8-95A5-88B7EC4AD219}" type="presParOf" srcId="{147D15B7-8E3C-42AC-949F-37F79B217503}" destId="{8D418054-CD1E-4FE4-B602-FF8CBE9F0B3C}" srcOrd="0" destOrd="0" presId="urn:microsoft.com/office/officeart/2005/8/layout/hierarchy2"/>
    <dgm:cxn modelId="{E2E5815B-34DB-439D-BA40-1EB95FA8E4ED}" type="presParOf" srcId="{147D15B7-8E3C-42AC-949F-37F79B217503}" destId="{77458541-D749-4235-A47E-1CD4A11D2FD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7BADEF2-7439-429C-AB9D-D6FE189E8C52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87B585-6674-4484-B043-FB7CBBBA5029}">
      <dgm:prSet phldrT="[Text]"/>
      <dgm:spPr/>
      <dgm:t>
        <a:bodyPr/>
        <a:lstStyle/>
        <a:p>
          <a:r>
            <a:rPr lang="en-US" dirty="0"/>
            <a:t>WCDMA</a:t>
          </a:r>
        </a:p>
      </dgm:t>
    </dgm:pt>
    <dgm:pt modelId="{3CDAD47D-A9C4-4F81-B7D4-17F6F9755F33}" type="parTrans" cxnId="{DA05C2F3-1A8A-457A-A8C5-416E5F39A074}">
      <dgm:prSet/>
      <dgm:spPr/>
      <dgm:t>
        <a:bodyPr/>
        <a:lstStyle/>
        <a:p>
          <a:endParaRPr lang="en-US"/>
        </a:p>
      </dgm:t>
    </dgm:pt>
    <dgm:pt modelId="{82718B12-809C-4F53-9407-16B34E9289B2}" type="sibTrans" cxnId="{DA05C2F3-1A8A-457A-A8C5-416E5F39A074}">
      <dgm:prSet/>
      <dgm:spPr/>
      <dgm:t>
        <a:bodyPr/>
        <a:lstStyle/>
        <a:p>
          <a:endParaRPr lang="en-US"/>
        </a:p>
      </dgm:t>
    </dgm:pt>
    <dgm:pt modelId="{EA256320-FB2F-43AD-AF1C-8AD7141B43FD}">
      <dgm:prSet phldrT="[Text]"/>
      <dgm:spPr/>
      <dgm:t>
        <a:bodyPr/>
        <a:lstStyle/>
        <a:p>
          <a:r>
            <a:rPr lang="en-US" dirty="0" err="1"/>
            <a:t>Iub</a:t>
          </a:r>
          <a:r>
            <a:rPr lang="en-US" dirty="0"/>
            <a:t> Interface</a:t>
          </a:r>
        </a:p>
      </dgm:t>
    </dgm:pt>
    <dgm:pt modelId="{A5F0CC14-0F86-49D2-8CE6-0F86A234D75D}" type="parTrans" cxnId="{559E8927-2123-4BF6-A89D-D96D88409B92}">
      <dgm:prSet/>
      <dgm:spPr/>
      <dgm:t>
        <a:bodyPr/>
        <a:lstStyle/>
        <a:p>
          <a:endParaRPr lang="en-US"/>
        </a:p>
      </dgm:t>
    </dgm:pt>
    <dgm:pt modelId="{0D0F2F45-13E3-44FC-ACA9-13412E8A8FF8}" type="sibTrans" cxnId="{559E8927-2123-4BF6-A89D-D96D88409B92}">
      <dgm:prSet/>
      <dgm:spPr/>
      <dgm:t>
        <a:bodyPr/>
        <a:lstStyle/>
        <a:p>
          <a:endParaRPr lang="en-US"/>
        </a:p>
      </dgm:t>
    </dgm:pt>
    <dgm:pt modelId="{4FEAED42-8DA4-467E-8800-3C2759DE9513}">
      <dgm:prSet phldrT="[Text]"/>
      <dgm:spPr/>
      <dgm:t>
        <a:bodyPr/>
        <a:lstStyle/>
        <a:p>
          <a:r>
            <a:rPr lang="en-US" dirty="0"/>
            <a:t>3G- Interfaces</a:t>
          </a:r>
        </a:p>
      </dgm:t>
    </dgm:pt>
    <dgm:pt modelId="{A480ECF4-0ADB-4B0E-B7D0-D50EC4D6B15B}" type="sibTrans" cxnId="{6152C25D-AB09-4C02-81B2-9887CC8FF304}">
      <dgm:prSet/>
      <dgm:spPr/>
      <dgm:t>
        <a:bodyPr/>
        <a:lstStyle/>
        <a:p>
          <a:endParaRPr lang="en-US"/>
        </a:p>
      </dgm:t>
    </dgm:pt>
    <dgm:pt modelId="{7FF19A77-2D83-4081-BA6F-8BE511A9C6F6}" type="parTrans" cxnId="{6152C25D-AB09-4C02-81B2-9887CC8FF304}">
      <dgm:prSet/>
      <dgm:spPr/>
      <dgm:t>
        <a:bodyPr/>
        <a:lstStyle/>
        <a:p>
          <a:endParaRPr lang="en-US"/>
        </a:p>
      </dgm:t>
    </dgm:pt>
    <dgm:pt modelId="{BA1BF19B-F21F-4917-8487-C06E16E81707}">
      <dgm:prSet/>
      <dgm:spPr/>
      <dgm:t>
        <a:bodyPr/>
        <a:lstStyle/>
        <a:p>
          <a:r>
            <a:rPr lang="en-US" dirty="0" err="1"/>
            <a:t>Iur</a:t>
          </a:r>
          <a:r>
            <a:rPr lang="en-US" dirty="0"/>
            <a:t> Interface</a:t>
          </a:r>
        </a:p>
      </dgm:t>
    </dgm:pt>
    <dgm:pt modelId="{C87AADE8-6F8C-41B9-B35B-C0619FE21018}" type="parTrans" cxnId="{147FC19D-D3DA-4F47-8551-E546FA1A0C01}">
      <dgm:prSet/>
      <dgm:spPr/>
      <dgm:t>
        <a:bodyPr/>
        <a:lstStyle/>
        <a:p>
          <a:endParaRPr lang="en-US"/>
        </a:p>
      </dgm:t>
    </dgm:pt>
    <dgm:pt modelId="{928C9769-2AAE-4A62-B87C-0001D22675DD}" type="sibTrans" cxnId="{147FC19D-D3DA-4F47-8551-E546FA1A0C01}">
      <dgm:prSet/>
      <dgm:spPr/>
      <dgm:t>
        <a:bodyPr/>
        <a:lstStyle/>
        <a:p>
          <a:endParaRPr lang="en-US"/>
        </a:p>
      </dgm:t>
    </dgm:pt>
    <dgm:pt modelId="{DD950330-A6A3-46EC-BBB1-FFAD35F6958E}">
      <dgm:prSet/>
      <dgm:spPr/>
      <dgm:t>
        <a:bodyPr/>
        <a:lstStyle/>
        <a:p>
          <a:r>
            <a:rPr lang="en-US" dirty="0" err="1"/>
            <a:t>Iu</a:t>
          </a:r>
          <a:endParaRPr lang="en-US" dirty="0"/>
        </a:p>
      </dgm:t>
    </dgm:pt>
    <dgm:pt modelId="{B531685B-19C1-4F71-8AE5-1703A43CC16F}" type="parTrans" cxnId="{63DBA640-E186-4BF3-BEB0-220446FA669C}">
      <dgm:prSet/>
      <dgm:spPr/>
      <dgm:t>
        <a:bodyPr/>
        <a:lstStyle/>
        <a:p>
          <a:endParaRPr lang="en-US"/>
        </a:p>
      </dgm:t>
    </dgm:pt>
    <dgm:pt modelId="{CB314934-5007-4C6B-8536-DF849FCBE8A8}" type="sibTrans" cxnId="{63DBA640-E186-4BF3-BEB0-220446FA669C}">
      <dgm:prSet/>
      <dgm:spPr/>
      <dgm:t>
        <a:bodyPr/>
        <a:lstStyle/>
        <a:p>
          <a:endParaRPr lang="en-US"/>
        </a:p>
      </dgm:t>
    </dgm:pt>
    <dgm:pt modelId="{2BEBB148-A465-4970-B7C3-32DB71E1B73F}">
      <dgm:prSet/>
      <dgm:spPr/>
      <dgm:t>
        <a:bodyPr/>
        <a:lstStyle/>
        <a:p>
          <a:r>
            <a:rPr lang="en-US" dirty="0"/>
            <a:t>Air</a:t>
          </a:r>
        </a:p>
      </dgm:t>
    </dgm:pt>
    <dgm:pt modelId="{8EA56F88-FFA4-4A1B-8E23-ECEE967BF3C7}" type="parTrans" cxnId="{B38AC3F3-7566-4FA6-AE6C-C7430064599F}">
      <dgm:prSet/>
      <dgm:spPr/>
      <dgm:t>
        <a:bodyPr/>
        <a:lstStyle/>
        <a:p>
          <a:endParaRPr lang="en-US"/>
        </a:p>
      </dgm:t>
    </dgm:pt>
    <dgm:pt modelId="{F1F389D8-EB30-43ED-B243-4A2B5840A85F}" type="sibTrans" cxnId="{B38AC3F3-7566-4FA6-AE6C-C7430064599F}">
      <dgm:prSet/>
      <dgm:spPr/>
      <dgm:t>
        <a:bodyPr/>
        <a:lstStyle/>
        <a:p>
          <a:endParaRPr lang="en-US"/>
        </a:p>
      </dgm:t>
    </dgm:pt>
    <dgm:pt modelId="{05643A8E-3D66-4B2D-B00C-7306D9A54E97}">
      <dgm:prSet/>
      <dgm:spPr/>
      <dgm:t>
        <a:bodyPr/>
        <a:lstStyle/>
        <a:p>
          <a:r>
            <a:rPr lang="en-US" dirty="0"/>
            <a:t>Uplink Freq- 1920 -1980 MHz</a:t>
          </a:r>
        </a:p>
        <a:p>
          <a:endParaRPr lang="en-US" dirty="0"/>
        </a:p>
        <a:p>
          <a:r>
            <a:rPr lang="en-US" dirty="0"/>
            <a:t>Downlink Freq -2110-2170 MHz</a:t>
          </a:r>
        </a:p>
      </dgm:t>
    </dgm:pt>
    <dgm:pt modelId="{DFEA033C-8A50-4FB5-A32C-E25DC1423635}" type="parTrans" cxnId="{13391BF4-1C6A-4981-9541-92FA2F86A2C1}">
      <dgm:prSet/>
      <dgm:spPr/>
      <dgm:t>
        <a:bodyPr/>
        <a:lstStyle/>
        <a:p>
          <a:endParaRPr lang="en-US"/>
        </a:p>
      </dgm:t>
    </dgm:pt>
    <dgm:pt modelId="{9F65437A-B7E7-4F76-9F21-F596DF54A098}" type="sibTrans" cxnId="{13391BF4-1C6A-4981-9541-92FA2F86A2C1}">
      <dgm:prSet/>
      <dgm:spPr/>
      <dgm:t>
        <a:bodyPr/>
        <a:lstStyle/>
        <a:p>
          <a:endParaRPr lang="en-US"/>
        </a:p>
      </dgm:t>
    </dgm:pt>
    <dgm:pt modelId="{77A6A395-3890-48E1-AAF6-B73E21752502}">
      <dgm:prSet/>
      <dgm:spPr/>
      <dgm:t>
        <a:bodyPr/>
        <a:lstStyle/>
        <a:p>
          <a:r>
            <a:rPr lang="en-US" dirty="0"/>
            <a:t>Between BS- RNC</a:t>
          </a:r>
        </a:p>
      </dgm:t>
    </dgm:pt>
    <dgm:pt modelId="{3C48F048-492E-4EDF-9B11-FFC2F795D327}" type="parTrans" cxnId="{F5C3DDCE-EE82-4298-964C-1020F5CFE2C6}">
      <dgm:prSet/>
      <dgm:spPr/>
      <dgm:t>
        <a:bodyPr/>
        <a:lstStyle/>
        <a:p>
          <a:endParaRPr lang="en-US"/>
        </a:p>
      </dgm:t>
    </dgm:pt>
    <dgm:pt modelId="{1EDDD002-4774-4563-A8DB-5C4A8686D716}" type="sibTrans" cxnId="{F5C3DDCE-EE82-4298-964C-1020F5CFE2C6}">
      <dgm:prSet/>
      <dgm:spPr/>
      <dgm:t>
        <a:bodyPr/>
        <a:lstStyle/>
        <a:p>
          <a:endParaRPr lang="en-US"/>
        </a:p>
      </dgm:t>
    </dgm:pt>
    <dgm:pt modelId="{DDFE9F61-25A8-4E75-A9BA-EF4EC52A5039}">
      <dgm:prSet/>
      <dgm:spPr/>
      <dgm:t>
        <a:bodyPr/>
        <a:lstStyle/>
        <a:p>
          <a:r>
            <a:rPr lang="en-US" dirty="0"/>
            <a:t>Unique to WCDMA, RNC-RNC</a:t>
          </a:r>
        </a:p>
      </dgm:t>
    </dgm:pt>
    <dgm:pt modelId="{C3639441-8AEF-4FE2-B04A-67ADABE72B16}" type="parTrans" cxnId="{F61564AC-08F6-41C5-A51F-50C312B06F43}">
      <dgm:prSet/>
      <dgm:spPr/>
      <dgm:t>
        <a:bodyPr/>
        <a:lstStyle/>
        <a:p>
          <a:endParaRPr lang="en-US"/>
        </a:p>
      </dgm:t>
    </dgm:pt>
    <dgm:pt modelId="{935C8EF0-31EE-4500-A87E-E639E001AE8D}" type="sibTrans" cxnId="{F61564AC-08F6-41C5-A51F-50C312B06F43}">
      <dgm:prSet/>
      <dgm:spPr/>
      <dgm:t>
        <a:bodyPr/>
        <a:lstStyle/>
        <a:p>
          <a:endParaRPr lang="en-US"/>
        </a:p>
      </dgm:t>
    </dgm:pt>
    <dgm:pt modelId="{46997AB5-1A38-46A8-B725-AA4EB92A09C7}">
      <dgm:prSet/>
      <dgm:spPr/>
      <dgm:t>
        <a:bodyPr/>
        <a:lstStyle/>
        <a:p>
          <a:r>
            <a:rPr lang="en-US" dirty="0"/>
            <a:t>RAN-CN</a:t>
          </a:r>
        </a:p>
      </dgm:t>
    </dgm:pt>
    <dgm:pt modelId="{9EB512C5-026D-46B0-A9A4-58342BBD34D8}" type="parTrans" cxnId="{186A3EC3-51F0-4187-BB8B-987F6186D719}">
      <dgm:prSet/>
      <dgm:spPr/>
      <dgm:t>
        <a:bodyPr/>
        <a:lstStyle/>
        <a:p>
          <a:endParaRPr lang="en-US"/>
        </a:p>
      </dgm:t>
    </dgm:pt>
    <dgm:pt modelId="{60D60973-B4C5-429F-957C-8F4A66472503}" type="sibTrans" cxnId="{186A3EC3-51F0-4187-BB8B-987F6186D719}">
      <dgm:prSet/>
      <dgm:spPr/>
      <dgm:t>
        <a:bodyPr/>
        <a:lstStyle/>
        <a:p>
          <a:endParaRPr lang="en-US"/>
        </a:p>
      </dgm:t>
    </dgm:pt>
    <dgm:pt modelId="{F6DC4E6D-A2F8-4B38-B99A-4E5CFDC0830C}">
      <dgm:prSet/>
      <dgm:spPr/>
      <dgm:t>
        <a:bodyPr/>
        <a:lstStyle/>
        <a:p>
          <a:r>
            <a:rPr lang="en-US" dirty="0"/>
            <a:t>RAN- CN(CS)-&gt;</a:t>
          </a:r>
          <a:r>
            <a:rPr lang="en-US" dirty="0" err="1"/>
            <a:t>Iu</a:t>
          </a:r>
          <a:r>
            <a:rPr lang="en-US" dirty="0"/>
            <a:t>- cs</a:t>
          </a:r>
        </a:p>
      </dgm:t>
    </dgm:pt>
    <dgm:pt modelId="{DEDF8886-C333-4510-A19C-070E0CEFA0B2}" type="parTrans" cxnId="{ED3B3BEB-51CD-43CD-8DD8-1251F1C0E159}">
      <dgm:prSet/>
      <dgm:spPr/>
      <dgm:t>
        <a:bodyPr/>
        <a:lstStyle/>
        <a:p>
          <a:endParaRPr lang="en-US"/>
        </a:p>
      </dgm:t>
    </dgm:pt>
    <dgm:pt modelId="{593C02C7-B7C5-4C8E-8ED2-7C70F6B40D38}" type="sibTrans" cxnId="{ED3B3BEB-51CD-43CD-8DD8-1251F1C0E159}">
      <dgm:prSet/>
      <dgm:spPr/>
      <dgm:t>
        <a:bodyPr/>
        <a:lstStyle/>
        <a:p>
          <a:endParaRPr lang="en-US"/>
        </a:p>
      </dgm:t>
    </dgm:pt>
    <dgm:pt modelId="{4E2CED27-7F89-4291-8471-833B03666E07}">
      <dgm:prSet/>
      <dgm:spPr/>
      <dgm:t>
        <a:bodyPr/>
        <a:lstStyle/>
        <a:p>
          <a:r>
            <a:rPr lang="en-US" dirty="0"/>
            <a:t>RAN –CN(PS) -&gt; </a:t>
          </a:r>
          <a:r>
            <a:rPr lang="en-US" dirty="0" err="1"/>
            <a:t>Iu-ps</a:t>
          </a:r>
          <a:endParaRPr lang="en-US" dirty="0"/>
        </a:p>
      </dgm:t>
    </dgm:pt>
    <dgm:pt modelId="{52BCBE7C-5EAC-4C45-B914-E3E33D7F1861}" type="parTrans" cxnId="{288423B4-F42F-4A51-9314-C3DCBE716187}">
      <dgm:prSet/>
      <dgm:spPr/>
      <dgm:t>
        <a:bodyPr/>
        <a:lstStyle/>
        <a:p>
          <a:endParaRPr lang="en-US"/>
        </a:p>
      </dgm:t>
    </dgm:pt>
    <dgm:pt modelId="{8F546AE6-30B3-4E8C-9789-7A120ECC26B4}" type="sibTrans" cxnId="{288423B4-F42F-4A51-9314-C3DCBE716187}">
      <dgm:prSet/>
      <dgm:spPr/>
      <dgm:t>
        <a:bodyPr/>
        <a:lstStyle/>
        <a:p>
          <a:endParaRPr lang="en-US"/>
        </a:p>
      </dgm:t>
    </dgm:pt>
    <dgm:pt modelId="{D1A48114-49E0-49A7-BAD7-1CC6E3E58C3D}" type="pres">
      <dgm:prSet presAssocID="{87BADEF2-7439-429C-AB9D-D6FE189E8C5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8B73E4-7DBE-4BF0-B617-63E93DB9960B}" type="pres">
      <dgm:prSet presAssocID="{4FEAED42-8DA4-467E-8800-3C2759DE9513}" presName="root1" presStyleCnt="0"/>
      <dgm:spPr/>
    </dgm:pt>
    <dgm:pt modelId="{CDAFC8C8-AADF-4B58-BC33-7497967024F4}" type="pres">
      <dgm:prSet presAssocID="{4FEAED42-8DA4-467E-8800-3C2759DE9513}" presName="LevelOneTextNode" presStyleLbl="node0" presStyleIdx="0" presStyleCnt="1">
        <dgm:presLayoutVars>
          <dgm:chPref val="3"/>
        </dgm:presLayoutVars>
      </dgm:prSet>
      <dgm:spPr/>
    </dgm:pt>
    <dgm:pt modelId="{CB6355B4-522B-4DBB-AD25-57BD2F7518B5}" type="pres">
      <dgm:prSet presAssocID="{4FEAED42-8DA4-467E-8800-3C2759DE9513}" presName="level2hierChild" presStyleCnt="0"/>
      <dgm:spPr/>
    </dgm:pt>
    <dgm:pt modelId="{DD5DAE57-5EDC-4493-9C27-A19578CA446F}" type="pres">
      <dgm:prSet presAssocID="{3CDAD47D-A9C4-4F81-B7D4-17F6F9755F33}" presName="conn2-1" presStyleLbl="parChTrans1D2" presStyleIdx="0" presStyleCnt="4"/>
      <dgm:spPr/>
    </dgm:pt>
    <dgm:pt modelId="{285A87E7-0250-46CC-B7CB-67204BF8E720}" type="pres">
      <dgm:prSet presAssocID="{3CDAD47D-A9C4-4F81-B7D4-17F6F9755F33}" presName="connTx" presStyleLbl="parChTrans1D2" presStyleIdx="0" presStyleCnt="4"/>
      <dgm:spPr/>
    </dgm:pt>
    <dgm:pt modelId="{C0C930B6-7AA7-442B-A869-8D3B77533416}" type="pres">
      <dgm:prSet presAssocID="{5687B585-6674-4484-B043-FB7CBBBA5029}" presName="root2" presStyleCnt="0"/>
      <dgm:spPr/>
    </dgm:pt>
    <dgm:pt modelId="{81B8DA9A-1B59-4D92-90AA-807972B88342}" type="pres">
      <dgm:prSet presAssocID="{5687B585-6674-4484-B043-FB7CBBBA5029}" presName="LevelTwoTextNode" presStyleLbl="node2" presStyleIdx="0" presStyleCnt="4">
        <dgm:presLayoutVars>
          <dgm:chPref val="3"/>
        </dgm:presLayoutVars>
      </dgm:prSet>
      <dgm:spPr/>
    </dgm:pt>
    <dgm:pt modelId="{0957951E-F2D1-43DC-940A-78ACBE4A6915}" type="pres">
      <dgm:prSet presAssocID="{5687B585-6674-4484-B043-FB7CBBBA5029}" presName="level3hierChild" presStyleCnt="0"/>
      <dgm:spPr/>
    </dgm:pt>
    <dgm:pt modelId="{A32BADCD-4FB3-489C-8CCE-13FE111A8F1D}" type="pres">
      <dgm:prSet presAssocID="{8EA56F88-FFA4-4A1B-8E23-ECEE967BF3C7}" presName="conn2-1" presStyleLbl="parChTrans1D3" presStyleIdx="0" presStyleCnt="5"/>
      <dgm:spPr/>
    </dgm:pt>
    <dgm:pt modelId="{A6224138-A1D5-4B72-B4E7-DD9B55EFE27E}" type="pres">
      <dgm:prSet presAssocID="{8EA56F88-FFA4-4A1B-8E23-ECEE967BF3C7}" presName="connTx" presStyleLbl="parChTrans1D3" presStyleIdx="0" presStyleCnt="5"/>
      <dgm:spPr/>
    </dgm:pt>
    <dgm:pt modelId="{2DC58C4B-0AC8-4061-A127-BFC11E67DD40}" type="pres">
      <dgm:prSet presAssocID="{2BEBB148-A465-4970-B7C3-32DB71E1B73F}" presName="root2" presStyleCnt="0"/>
      <dgm:spPr/>
    </dgm:pt>
    <dgm:pt modelId="{CD36A226-DCAC-4A5F-AD72-CEA53A0D3D13}" type="pres">
      <dgm:prSet presAssocID="{2BEBB148-A465-4970-B7C3-32DB71E1B73F}" presName="LevelTwoTextNode" presStyleLbl="node3" presStyleIdx="0" presStyleCnt="5">
        <dgm:presLayoutVars>
          <dgm:chPref val="3"/>
        </dgm:presLayoutVars>
      </dgm:prSet>
      <dgm:spPr/>
    </dgm:pt>
    <dgm:pt modelId="{481EBDF8-5ED9-41B9-96F7-EE42544D3784}" type="pres">
      <dgm:prSet presAssocID="{2BEBB148-A465-4970-B7C3-32DB71E1B73F}" presName="level3hierChild" presStyleCnt="0"/>
      <dgm:spPr/>
    </dgm:pt>
    <dgm:pt modelId="{459AC352-BAEE-42F7-8C1D-B469ADDDDEFE}" type="pres">
      <dgm:prSet presAssocID="{DFEA033C-8A50-4FB5-A32C-E25DC1423635}" presName="conn2-1" presStyleLbl="parChTrans1D3" presStyleIdx="1" presStyleCnt="5"/>
      <dgm:spPr/>
    </dgm:pt>
    <dgm:pt modelId="{F41D5508-BB61-4874-9AFD-961917ABEAE6}" type="pres">
      <dgm:prSet presAssocID="{DFEA033C-8A50-4FB5-A32C-E25DC1423635}" presName="connTx" presStyleLbl="parChTrans1D3" presStyleIdx="1" presStyleCnt="5"/>
      <dgm:spPr/>
    </dgm:pt>
    <dgm:pt modelId="{F72DD9DD-48F0-4C3D-ADBD-DD8D6B83ED78}" type="pres">
      <dgm:prSet presAssocID="{05643A8E-3D66-4B2D-B00C-7306D9A54E97}" presName="root2" presStyleCnt="0"/>
      <dgm:spPr/>
    </dgm:pt>
    <dgm:pt modelId="{80CB7C20-7118-4EF9-852F-0A693C349A61}" type="pres">
      <dgm:prSet presAssocID="{05643A8E-3D66-4B2D-B00C-7306D9A54E97}" presName="LevelTwoTextNode" presStyleLbl="node3" presStyleIdx="1" presStyleCnt="5">
        <dgm:presLayoutVars>
          <dgm:chPref val="3"/>
        </dgm:presLayoutVars>
      </dgm:prSet>
      <dgm:spPr/>
    </dgm:pt>
    <dgm:pt modelId="{D8498811-E7DE-4433-BDA3-AB4D56266978}" type="pres">
      <dgm:prSet presAssocID="{05643A8E-3D66-4B2D-B00C-7306D9A54E97}" presName="level3hierChild" presStyleCnt="0"/>
      <dgm:spPr/>
    </dgm:pt>
    <dgm:pt modelId="{ED0FDAE9-8E80-44A5-9F18-5D551EEF53A3}" type="pres">
      <dgm:prSet presAssocID="{A5F0CC14-0F86-49D2-8CE6-0F86A234D75D}" presName="conn2-1" presStyleLbl="parChTrans1D2" presStyleIdx="1" presStyleCnt="4"/>
      <dgm:spPr/>
    </dgm:pt>
    <dgm:pt modelId="{09B8A413-26E1-4430-ADF0-671B336BD3E7}" type="pres">
      <dgm:prSet presAssocID="{A5F0CC14-0F86-49D2-8CE6-0F86A234D75D}" presName="connTx" presStyleLbl="parChTrans1D2" presStyleIdx="1" presStyleCnt="4"/>
      <dgm:spPr/>
    </dgm:pt>
    <dgm:pt modelId="{011F7D87-E616-4B5B-8A6A-23E1EE5431C9}" type="pres">
      <dgm:prSet presAssocID="{EA256320-FB2F-43AD-AF1C-8AD7141B43FD}" presName="root2" presStyleCnt="0"/>
      <dgm:spPr/>
    </dgm:pt>
    <dgm:pt modelId="{3DA523E6-3399-4EB2-BF87-0589971BCC0F}" type="pres">
      <dgm:prSet presAssocID="{EA256320-FB2F-43AD-AF1C-8AD7141B43FD}" presName="LevelTwoTextNode" presStyleLbl="node2" presStyleIdx="1" presStyleCnt="4">
        <dgm:presLayoutVars>
          <dgm:chPref val="3"/>
        </dgm:presLayoutVars>
      </dgm:prSet>
      <dgm:spPr/>
    </dgm:pt>
    <dgm:pt modelId="{1E4E6346-3B7E-4339-9A18-671BF3E7B1B9}" type="pres">
      <dgm:prSet presAssocID="{EA256320-FB2F-43AD-AF1C-8AD7141B43FD}" presName="level3hierChild" presStyleCnt="0"/>
      <dgm:spPr/>
    </dgm:pt>
    <dgm:pt modelId="{B8FD2C17-FE10-4767-85C8-3CD54E668FF4}" type="pres">
      <dgm:prSet presAssocID="{3C48F048-492E-4EDF-9B11-FFC2F795D327}" presName="conn2-1" presStyleLbl="parChTrans1D3" presStyleIdx="2" presStyleCnt="5"/>
      <dgm:spPr/>
    </dgm:pt>
    <dgm:pt modelId="{CC7AF178-946C-4564-9711-C6E03304AD49}" type="pres">
      <dgm:prSet presAssocID="{3C48F048-492E-4EDF-9B11-FFC2F795D327}" presName="connTx" presStyleLbl="parChTrans1D3" presStyleIdx="2" presStyleCnt="5"/>
      <dgm:spPr/>
    </dgm:pt>
    <dgm:pt modelId="{06DDC4CE-242C-4D0E-B08E-4C720B3E18B2}" type="pres">
      <dgm:prSet presAssocID="{77A6A395-3890-48E1-AAF6-B73E21752502}" presName="root2" presStyleCnt="0"/>
      <dgm:spPr/>
    </dgm:pt>
    <dgm:pt modelId="{2B70005B-0507-4AD4-A2C3-87ACF6352722}" type="pres">
      <dgm:prSet presAssocID="{77A6A395-3890-48E1-AAF6-B73E21752502}" presName="LevelTwoTextNode" presStyleLbl="node3" presStyleIdx="2" presStyleCnt="5">
        <dgm:presLayoutVars>
          <dgm:chPref val="3"/>
        </dgm:presLayoutVars>
      </dgm:prSet>
      <dgm:spPr/>
    </dgm:pt>
    <dgm:pt modelId="{332F213F-1B62-40DF-B66D-F9A341D10D32}" type="pres">
      <dgm:prSet presAssocID="{77A6A395-3890-48E1-AAF6-B73E21752502}" presName="level3hierChild" presStyleCnt="0"/>
      <dgm:spPr/>
    </dgm:pt>
    <dgm:pt modelId="{16288A17-5B64-4D25-AB50-98A2585CB6D5}" type="pres">
      <dgm:prSet presAssocID="{C87AADE8-6F8C-41B9-B35B-C0619FE21018}" presName="conn2-1" presStyleLbl="parChTrans1D2" presStyleIdx="2" presStyleCnt="4"/>
      <dgm:spPr/>
    </dgm:pt>
    <dgm:pt modelId="{C02EF9F5-5674-47C4-ACEA-1378BA4AE220}" type="pres">
      <dgm:prSet presAssocID="{C87AADE8-6F8C-41B9-B35B-C0619FE21018}" presName="connTx" presStyleLbl="parChTrans1D2" presStyleIdx="2" presStyleCnt="4"/>
      <dgm:spPr/>
    </dgm:pt>
    <dgm:pt modelId="{B6E69EAE-CA0C-4287-97A2-973BDEA33229}" type="pres">
      <dgm:prSet presAssocID="{BA1BF19B-F21F-4917-8487-C06E16E81707}" presName="root2" presStyleCnt="0"/>
      <dgm:spPr/>
    </dgm:pt>
    <dgm:pt modelId="{DD0A78DB-A377-4716-9411-3157B6B0F836}" type="pres">
      <dgm:prSet presAssocID="{BA1BF19B-F21F-4917-8487-C06E16E81707}" presName="LevelTwoTextNode" presStyleLbl="node2" presStyleIdx="2" presStyleCnt="4">
        <dgm:presLayoutVars>
          <dgm:chPref val="3"/>
        </dgm:presLayoutVars>
      </dgm:prSet>
      <dgm:spPr/>
    </dgm:pt>
    <dgm:pt modelId="{477DB892-7712-49AD-ACDC-74724D5EA6CC}" type="pres">
      <dgm:prSet presAssocID="{BA1BF19B-F21F-4917-8487-C06E16E81707}" presName="level3hierChild" presStyleCnt="0"/>
      <dgm:spPr/>
    </dgm:pt>
    <dgm:pt modelId="{A104CD88-2142-472B-80D3-B892D28BDB49}" type="pres">
      <dgm:prSet presAssocID="{C3639441-8AEF-4FE2-B04A-67ADABE72B16}" presName="conn2-1" presStyleLbl="parChTrans1D3" presStyleIdx="3" presStyleCnt="5"/>
      <dgm:spPr/>
    </dgm:pt>
    <dgm:pt modelId="{D1BA4CB7-FAFD-4B2F-8AFA-98B65291E99E}" type="pres">
      <dgm:prSet presAssocID="{C3639441-8AEF-4FE2-B04A-67ADABE72B16}" presName="connTx" presStyleLbl="parChTrans1D3" presStyleIdx="3" presStyleCnt="5"/>
      <dgm:spPr/>
    </dgm:pt>
    <dgm:pt modelId="{9848DE88-94BE-4B07-A914-8B3E1D260279}" type="pres">
      <dgm:prSet presAssocID="{DDFE9F61-25A8-4E75-A9BA-EF4EC52A5039}" presName="root2" presStyleCnt="0"/>
      <dgm:spPr/>
    </dgm:pt>
    <dgm:pt modelId="{0BE8B961-E25B-4071-A7A8-639E72C6471A}" type="pres">
      <dgm:prSet presAssocID="{DDFE9F61-25A8-4E75-A9BA-EF4EC52A5039}" presName="LevelTwoTextNode" presStyleLbl="node3" presStyleIdx="3" presStyleCnt="5">
        <dgm:presLayoutVars>
          <dgm:chPref val="3"/>
        </dgm:presLayoutVars>
      </dgm:prSet>
      <dgm:spPr/>
    </dgm:pt>
    <dgm:pt modelId="{DA58C7FD-72BE-442E-B3DE-04444F35AAB7}" type="pres">
      <dgm:prSet presAssocID="{DDFE9F61-25A8-4E75-A9BA-EF4EC52A5039}" presName="level3hierChild" presStyleCnt="0"/>
      <dgm:spPr/>
    </dgm:pt>
    <dgm:pt modelId="{655128A8-D0AC-4831-9263-08C78036B8AE}" type="pres">
      <dgm:prSet presAssocID="{B531685B-19C1-4F71-8AE5-1703A43CC16F}" presName="conn2-1" presStyleLbl="parChTrans1D2" presStyleIdx="3" presStyleCnt="4"/>
      <dgm:spPr/>
    </dgm:pt>
    <dgm:pt modelId="{24795986-2265-40CE-A267-9EC5889505DE}" type="pres">
      <dgm:prSet presAssocID="{B531685B-19C1-4F71-8AE5-1703A43CC16F}" presName="connTx" presStyleLbl="parChTrans1D2" presStyleIdx="3" presStyleCnt="4"/>
      <dgm:spPr/>
    </dgm:pt>
    <dgm:pt modelId="{A3CFC61C-58F7-4A9C-89E8-6F9BF3B3905E}" type="pres">
      <dgm:prSet presAssocID="{DD950330-A6A3-46EC-BBB1-FFAD35F6958E}" presName="root2" presStyleCnt="0"/>
      <dgm:spPr/>
    </dgm:pt>
    <dgm:pt modelId="{F35B107F-AB7B-431B-A7E8-D011BDA9984A}" type="pres">
      <dgm:prSet presAssocID="{DD950330-A6A3-46EC-BBB1-FFAD35F6958E}" presName="LevelTwoTextNode" presStyleLbl="node2" presStyleIdx="3" presStyleCnt="4">
        <dgm:presLayoutVars>
          <dgm:chPref val="3"/>
        </dgm:presLayoutVars>
      </dgm:prSet>
      <dgm:spPr/>
    </dgm:pt>
    <dgm:pt modelId="{F42D0BA9-C4B6-4A0B-85A4-09A9CFF816B5}" type="pres">
      <dgm:prSet presAssocID="{DD950330-A6A3-46EC-BBB1-FFAD35F6958E}" presName="level3hierChild" presStyleCnt="0"/>
      <dgm:spPr/>
    </dgm:pt>
    <dgm:pt modelId="{0D88C927-0E71-4C22-B79A-2341AC0A2E0A}" type="pres">
      <dgm:prSet presAssocID="{9EB512C5-026D-46B0-A9A4-58342BBD34D8}" presName="conn2-1" presStyleLbl="parChTrans1D3" presStyleIdx="4" presStyleCnt="5"/>
      <dgm:spPr/>
    </dgm:pt>
    <dgm:pt modelId="{92AAD7E0-6150-4A4E-8347-CF2BA468FFD7}" type="pres">
      <dgm:prSet presAssocID="{9EB512C5-026D-46B0-A9A4-58342BBD34D8}" presName="connTx" presStyleLbl="parChTrans1D3" presStyleIdx="4" presStyleCnt="5"/>
      <dgm:spPr/>
    </dgm:pt>
    <dgm:pt modelId="{53F9FC12-BFF8-4708-8294-5ED47932A667}" type="pres">
      <dgm:prSet presAssocID="{46997AB5-1A38-46A8-B725-AA4EB92A09C7}" presName="root2" presStyleCnt="0"/>
      <dgm:spPr/>
    </dgm:pt>
    <dgm:pt modelId="{B442463B-92D9-407D-9039-2CD53B5068CD}" type="pres">
      <dgm:prSet presAssocID="{46997AB5-1A38-46A8-B725-AA4EB92A09C7}" presName="LevelTwoTextNode" presStyleLbl="node3" presStyleIdx="4" presStyleCnt="5">
        <dgm:presLayoutVars>
          <dgm:chPref val="3"/>
        </dgm:presLayoutVars>
      </dgm:prSet>
      <dgm:spPr/>
    </dgm:pt>
    <dgm:pt modelId="{84C5B062-62DC-41A2-8A2E-F0AEF5B084D3}" type="pres">
      <dgm:prSet presAssocID="{46997AB5-1A38-46A8-B725-AA4EB92A09C7}" presName="level3hierChild" presStyleCnt="0"/>
      <dgm:spPr/>
    </dgm:pt>
    <dgm:pt modelId="{C875701C-88C2-4794-96AA-D7C3B88D6E2D}" type="pres">
      <dgm:prSet presAssocID="{DEDF8886-C333-4510-A19C-070E0CEFA0B2}" presName="conn2-1" presStyleLbl="parChTrans1D4" presStyleIdx="0" presStyleCnt="2"/>
      <dgm:spPr/>
    </dgm:pt>
    <dgm:pt modelId="{56465F5B-4DB0-4DDE-B945-F3DBBBCC2802}" type="pres">
      <dgm:prSet presAssocID="{DEDF8886-C333-4510-A19C-070E0CEFA0B2}" presName="connTx" presStyleLbl="parChTrans1D4" presStyleIdx="0" presStyleCnt="2"/>
      <dgm:spPr/>
    </dgm:pt>
    <dgm:pt modelId="{CC7C823C-282D-4C5E-8486-C68FAC881E64}" type="pres">
      <dgm:prSet presAssocID="{F6DC4E6D-A2F8-4B38-B99A-4E5CFDC0830C}" presName="root2" presStyleCnt="0"/>
      <dgm:spPr/>
    </dgm:pt>
    <dgm:pt modelId="{F4BD5788-E48E-4A41-A320-350BA4A195E8}" type="pres">
      <dgm:prSet presAssocID="{F6DC4E6D-A2F8-4B38-B99A-4E5CFDC0830C}" presName="LevelTwoTextNode" presStyleLbl="node4" presStyleIdx="0" presStyleCnt="2">
        <dgm:presLayoutVars>
          <dgm:chPref val="3"/>
        </dgm:presLayoutVars>
      </dgm:prSet>
      <dgm:spPr/>
    </dgm:pt>
    <dgm:pt modelId="{A6B1CD8A-F0F1-4084-A099-DC517E162D84}" type="pres">
      <dgm:prSet presAssocID="{F6DC4E6D-A2F8-4B38-B99A-4E5CFDC0830C}" presName="level3hierChild" presStyleCnt="0"/>
      <dgm:spPr/>
    </dgm:pt>
    <dgm:pt modelId="{B1EA09EB-6A9F-4987-9C44-AC776531083A}" type="pres">
      <dgm:prSet presAssocID="{52BCBE7C-5EAC-4C45-B914-E3E33D7F1861}" presName="conn2-1" presStyleLbl="parChTrans1D4" presStyleIdx="1" presStyleCnt="2"/>
      <dgm:spPr/>
    </dgm:pt>
    <dgm:pt modelId="{2A887AE5-4710-4BAC-B86A-D091F267BA57}" type="pres">
      <dgm:prSet presAssocID="{52BCBE7C-5EAC-4C45-B914-E3E33D7F1861}" presName="connTx" presStyleLbl="parChTrans1D4" presStyleIdx="1" presStyleCnt="2"/>
      <dgm:spPr/>
    </dgm:pt>
    <dgm:pt modelId="{59DAD0F6-2345-4406-8FCF-F8BA3F580969}" type="pres">
      <dgm:prSet presAssocID="{4E2CED27-7F89-4291-8471-833B03666E07}" presName="root2" presStyleCnt="0"/>
      <dgm:spPr/>
    </dgm:pt>
    <dgm:pt modelId="{C5215580-29A8-4B11-AE37-D8D210DCE5CD}" type="pres">
      <dgm:prSet presAssocID="{4E2CED27-7F89-4291-8471-833B03666E07}" presName="LevelTwoTextNode" presStyleLbl="node4" presStyleIdx="1" presStyleCnt="2">
        <dgm:presLayoutVars>
          <dgm:chPref val="3"/>
        </dgm:presLayoutVars>
      </dgm:prSet>
      <dgm:spPr/>
    </dgm:pt>
    <dgm:pt modelId="{A5D4BD7C-E711-426B-AB55-5297AECA1291}" type="pres">
      <dgm:prSet presAssocID="{4E2CED27-7F89-4291-8471-833B03666E07}" presName="level3hierChild" presStyleCnt="0"/>
      <dgm:spPr/>
    </dgm:pt>
  </dgm:ptLst>
  <dgm:cxnLst>
    <dgm:cxn modelId="{86C1C700-A8C8-4234-80EB-6CE8DB0BD486}" type="presOf" srcId="{DD950330-A6A3-46EC-BBB1-FFAD35F6958E}" destId="{F35B107F-AB7B-431B-A7E8-D011BDA9984A}" srcOrd="0" destOrd="0" presId="urn:microsoft.com/office/officeart/2005/8/layout/hierarchy2"/>
    <dgm:cxn modelId="{A17DAA02-C46D-47CE-8EE9-9E2BD31B9680}" type="presOf" srcId="{4FEAED42-8DA4-467E-8800-3C2759DE9513}" destId="{CDAFC8C8-AADF-4B58-BC33-7497967024F4}" srcOrd="0" destOrd="0" presId="urn:microsoft.com/office/officeart/2005/8/layout/hierarchy2"/>
    <dgm:cxn modelId="{C57EBE0C-F031-4F5B-9827-0CC820F079DE}" type="presOf" srcId="{F6DC4E6D-A2F8-4B38-B99A-4E5CFDC0830C}" destId="{F4BD5788-E48E-4A41-A320-350BA4A195E8}" srcOrd="0" destOrd="0" presId="urn:microsoft.com/office/officeart/2005/8/layout/hierarchy2"/>
    <dgm:cxn modelId="{FB2F4210-B2F0-4137-8645-62FA941B5469}" type="presOf" srcId="{C87AADE8-6F8C-41B9-B35B-C0619FE21018}" destId="{C02EF9F5-5674-47C4-ACEA-1378BA4AE220}" srcOrd="1" destOrd="0" presId="urn:microsoft.com/office/officeart/2005/8/layout/hierarchy2"/>
    <dgm:cxn modelId="{DA71D311-B70E-4D63-9C99-B2313F1DBB34}" type="presOf" srcId="{C3639441-8AEF-4FE2-B04A-67ADABE72B16}" destId="{A104CD88-2142-472B-80D3-B892D28BDB49}" srcOrd="0" destOrd="0" presId="urn:microsoft.com/office/officeart/2005/8/layout/hierarchy2"/>
    <dgm:cxn modelId="{2203391F-A671-4954-A12D-A43FA99BB5A5}" type="presOf" srcId="{DFEA033C-8A50-4FB5-A32C-E25DC1423635}" destId="{F41D5508-BB61-4874-9AFD-961917ABEAE6}" srcOrd="1" destOrd="0" presId="urn:microsoft.com/office/officeart/2005/8/layout/hierarchy2"/>
    <dgm:cxn modelId="{559E8927-2123-4BF6-A89D-D96D88409B92}" srcId="{4FEAED42-8DA4-467E-8800-3C2759DE9513}" destId="{EA256320-FB2F-43AD-AF1C-8AD7141B43FD}" srcOrd="1" destOrd="0" parTransId="{A5F0CC14-0F86-49D2-8CE6-0F86A234D75D}" sibTransId="{0D0F2F45-13E3-44FC-ACA9-13412E8A8FF8}"/>
    <dgm:cxn modelId="{DCED4F35-8894-403F-8442-C47551A8EAA8}" type="presOf" srcId="{3C48F048-492E-4EDF-9B11-FFC2F795D327}" destId="{B8FD2C17-FE10-4767-85C8-3CD54E668FF4}" srcOrd="0" destOrd="0" presId="urn:microsoft.com/office/officeart/2005/8/layout/hierarchy2"/>
    <dgm:cxn modelId="{63DBA640-E186-4BF3-BEB0-220446FA669C}" srcId="{4FEAED42-8DA4-467E-8800-3C2759DE9513}" destId="{DD950330-A6A3-46EC-BBB1-FFAD35F6958E}" srcOrd="3" destOrd="0" parTransId="{B531685B-19C1-4F71-8AE5-1703A43CC16F}" sibTransId="{CB314934-5007-4C6B-8536-DF849FCBE8A8}"/>
    <dgm:cxn modelId="{6152C25D-AB09-4C02-81B2-9887CC8FF304}" srcId="{87BADEF2-7439-429C-AB9D-D6FE189E8C52}" destId="{4FEAED42-8DA4-467E-8800-3C2759DE9513}" srcOrd="0" destOrd="0" parTransId="{7FF19A77-2D83-4081-BA6F-8BE511A9C6F6}" sibTransId="{A480ECF4-0ADB-4B0E-B7D0-D50EC4D6B15B}"/>
    <dgm:cxn modelId="{F69F7444-021B-4086-92A4-721E7957D4AC}" type="presOf" srcId="{52BCBE7C-5EAC-4C45-B914-E3E33D7F1861}" destId="{2A887AE5-4710-4BAC-B86A-D091F267BA57}" srcOrd="1" destOrd="0" presId="urn:microsoft.com/office/officeart/2005/8/layout/hierarchy2"/>
    <dgm:cxn modelId="{0DC8E047-CDEF-4D09-A2D4-A5559507F503}" type="presOf" srcId="{A5F0CC14-0F86-49D2-8CE6-0F86A234D75D}" destId="{ED0FDAE9-8E80-44A5-9F18-5D551EEF53A3}" srcOrd="0" destOrd="0" presId="urn:microsoft.com/office/officeart/2005/8/layout/hierarchy2"/>
    <dgm:cxn modelId="{500FA068-6C82-4FA7-B23A-65DF0D7D1571}" type="presOf" srcId="{46997AB5-1A38-46A8-B725-AA4EB92A09C7}" destId="{B442463B-92D9-407D-9039-2CD53B5068CD}" srcOrd="0" destOrd="0" presId="urn:microsoft.com/office/officeart/2005/8/layout/hierarchy2"/>
    <dgm:cxn modelId="{9AD2EF49-D032-466D-8FB5-275A072E3730}" type="presOf" srcId="{9EB512C5-026D-46B0-A9A4-58342BBD34D8}" destId="{0D88C927-0E71-4C22-B79A-2341AC0A2E0A}" srcOrd="0" destOrd="0" presId="urn:microsoft.com/office/officeart/2005/8/layout/hierarchy2"/>
    <dgm:cxn modelId="{B86E4052-93CA-4167-9BC5-1FCC385B943C}" type="presOf" srcId="{8EA56F88-FFA4-4A1B-8E23-ECEE967BF3C7}" destId="{A32BADCD-4FB3-489C-8CCE-13FE111A8F1D}" srcOrd="0" destOrd="0" presId="urn:microsoft.com/office/officeart/2005/8/layout/hierarchy2"/>
    <dgm:cxn modelId="{43602654-2ED5-4CC1-A72B-2E265C53A973}" type="presOf" srcId="{DEDF8886-C333-4510-A19C-070E0CEFA0B2}" destId="{56465F5B-4DB0-4DDE-B945-F3DBBBCC2802}" srcOrd="1" destOrd="0" presId="urn:microsoft.com/office/officeart/2005/8/layout/hierarchy2"/>
    <dgm:cxn modelId="{83FEAC75-36FE-46CB-B427-075630F55C20}" type="presOf" srcId="{05643A8E-3D66-4B2D-B00C-7306D9A54E97}" destId="{80CB7C20-7118-4EF9-852F-0A693C349A61}" srcOrd="0" destOrd="0" presId="urn:microsoft.com/office/officeart/2005/8/layout/hierarchy2"/>
    <dgm:cxn modelId="{0691ED75-371B-4D60-8DE8-378AF9653190}" type="presOf" srcId="{87BADEF2-7439-429C-AB9D-D6FE189E8C52}" destId="{D1A48114-49E0-49A7-BAD7-1CC6E3E58C3D}" srcOrd="0" destOrd="0" presId="urn:microsoft.com/office/officeart/2005/8/layout/hierarchy2"/>
    <dgm:cxn modelId="{73945377-2738-4478-84CD-8D8FD7703745}" type="presOf" srcId="{5687B585-6674-4484-B043-FB7CBBBA5029}" destId="{81B8DA9A-1B59-4D92-90AA-807972B88342}" srcOrd="0" destOrd="0" presId="urn:microsoft.com/office/officeart/2005/8/layout/hierarchy2"/>
    <dgm:cxn modelId="{671F0458-498D-4F4E-8780-437B62854FE4}" type="presOf" srcId="{C3639441-8AEF-4FE2-B04A-67ADABE72B16}" destId="{D1BA4CB7-FAFD-4B2F-8AFA-98B65291E99E}" srcOrd="1" destOrd="0" presId="urn:microsoft.com/office/officeart/2005/8/layout/hierarchy2"/>
    <dgm:cxn modelId="{6A14F48B-053C-4FF4-91C2-FCB6AE440596}" type="presOf" srcId="{DEDF8886-C333-4510-A19C-070E0CEFA0B2}" destId="{C875701C-88C2-4794-96AA-D7C3B88D6E2D}" srcOrd="0" destOrd="0" presId="urn:microsoft.com/office/officeart/2005/8/layout/hierarchy2"/>
    <dgm:cxn modelId="{8C804F8C-D427-49B8-9901-324DBFF771D7}" type="presOf" srcId="{3CDAD47D-A9C4-4F81-B7D4-17F6F9755F33}" destId="{DD5DAE57-5EDC-4493-9C27-A19578CA446F}" srcOrd="0" destOrd="0" presId="urn:microsoft.com/office/officeart/2005/8/layout/hierarchy2"/>
    <dgm:cxn modelId="{4A47528D-E09C-4EB4-A104-05B2BAC586D4}" type="presOf" srcId="{DFEA033C-8A50-4FB5-A32C-E25DC1423635}" destId="{459AC352-BAEE-42F7-8C1D-B469ADDDDEFE}" srcOrd="0" destOrd="0" presId="urn:microsoft.com/office/officeart/2005/8/layout/hierarchy2"/>
    <dgm:cxn modelId="{0321E591-7363-4BCD-8931-6570B7786143}" type="presOf" srcId="{3C48F048-492E-4EDF-9B11-FFC2F795D327}" destId="{CC7AF178-946C-4564-9711-C6E03304AD49}" srcOrd="1" destOrd="0" presId="urn:microsoft.com/office/officeart/2005/8/layout/hierarchy2"/>
    <dgm:cxn modelId="{8C20A593-4B3E-4ACF-9B13-506EBA9AF64E}" type="presOf" srcId="{8EA56F88-FFA4-4A1B-8E23-ECEE967BF3C7}" destId="{A6224138-A1D5-4B72-B4E7-DD9B55EFE27E}" srcOrd="1" destOrd="0" presId="urn:microsoft.com/office/officeart/2005/8/layout/hierarchy2"/>
    <dgm:cxn modelId="{147FC19D-D3DA-4F47-8551-E546FA1A0C01}" srcId="{4FEAED42-8DA4-467E-8800-3C2759DE9513}" destId="{BA1BF19B-F21F-4917-8487-C06E16E81707}" srcOrd="2" destOrd="0" parTransId="{C87AADE8-6F8C-41B9-B35B-C0619FE21018}" sibTransId="{928C9769-2AAE-4A62-B87C-0001D22675DD}"/>
    <dgm:cxn modelId="{99F535A0-28E8-4DFD-B930-24B01E80780C}" type="presOf" srcId="{DDFE9F61-25A8-4E75-A9BA-EF4EC52A5039}" destId="{0BE8B961-E25B-4071-A7A8-639E72C6471A}" srcOrd="0" destOrd="0" presId="urn:microsoft.com/office/officeart/2005/8/layout/hierarchy2"/>
    <dgm:cxn modelId="{93F634A1-71DF-4D16-910B-56ABB02DBD66}" type="presOf" srcId="{4E2CED27-7F89-4291-8471-833B03666E07}" destId="{C5215580-29A8-4B11-AE37-D8D210DCE5CD}" srcOrd="0" destOrd="0" presId="urn:microsoft.com/office/officeart/2005/8/layout/hierarchy2"/>
    <dgm:cxn modelId="{F61564AC-08F6-41C5-A51F-50C312B06F43}" srcId="{BA1BF19B-F21F-4917-8487-C06E16E81707}" destId="{DDFE9F61-25A8-4E75-A9BA-EF4EC52A5039}" srcOrd="0" destOrd="0" parTransId="{C3639441-8AEF-4FE2-B04A-67ADABE72B16}" sibTransId="{935C8EF0-31EE-4500-A87E-E639E001AE8D}"/>
    <dgm:cxn modelId="{B9B1C5B0-B123-4131-ABED-356252787C0E}" type="presOf" srcId="{2BEBB148-A465-4970-B7C3-32DB71E1B73F}" destId="{CD36A226-DCAC-4A5F-AD72-CEA53A0D3D13}" srcOrd="0" destOrd="0" presId="urn:microsoft.com/office/officeart/2005/8/layout/hierarchy2"/>
    <dgm:cxn modelId="{CF82B9B3-6894-4BF1-9A57-576B5FBDD8A4}" type="presOf" srcId="{EA256320-FB2F-43AD-AF1C-8AD7141B43FD}" destId="{3DA523E6-3399-4EB2-BF87-0589971BCC0F}" srcOrd="0" destOrd="0" presId="urn:microsoft.com/office/officeart/2005/8/layout/hierarchy2"/>
    <dgm:cxn modelId="{288423B4-F42F-4A51-9314-C3DCBE716187}" srcId="{46997AB5-1A38-46A8-B725-AA4EB92A09C7}" destId="{4E2CED27-7F89-4291-8471-833B03666E07}" srcOrd="1" destOrd="0" parTransId="{52BCBE7C-5EAC-4C45-B914-E3E33D7F1861}" sibTransId="{8F546AE6-30B3-4E8C-9789-7A120ECC26B4}"/>
    <dgm:cxn modelId="{73D0B5BC-70F9-479B-A94A-0DB7C5F9F4E9}" type="presOf" srcId="{BA1BF19B-F21F-4917-8487-C06E16E81707}" destId="{DD0A78DB-A377-4716-9411-3157B6B0F836}" srcOrd="0" destOrd="0" presId="urn:microsoft.com/office/officeart/2005/8/layout/hierarchy2"/>
    <dgm:cxn modelId="{1430F9C2-2D8C-4A83-9A24-CB68D33209D7}" type="presOf" srcId="{B531685B-19C1-4F71-8AE5-1703A43CC16F}" destId="{655128A8-D0AC-4831-9263-08C78036B8AE}" srcOrd="0" destOrd="0" presId="urn:microsoft.com/office/officeart/2005/8/layout/hierarchy2"/>
    <dgm:cxn modelId="{186A3EC3-51F0-4187-BB8B-987F6186D719}" srcId="{DD950330-A6A3-46EC-BBB1-FFAD35F6958E}" destId="{46997AB5-1A38-46A8-B725-AA4EB92A09C7}" srcOrd="0" destOrd="0" parTransId="{9EB512C5-026D-46B0-A9A4-58342BBD34D8}" sibTransId="{60D60973-B4C5-429F-957C-8F4A66472503}"/>
    <dgm:cxn modelId="{B05C69C5-1B18-45A6-B346-2121BD4D4EC0}" type="presOf" srcId="{A5F0CC14-0F86-49D2-8CE6-0F86A234D75D}" destId="{09B8A413-26E1-4430-ADF0-671B336BD3E7}" srcOrd="1" destOrd="0" presId="urn:microsoft.com/office/officeart/2005/8/layout/hierarchy2"/>
    <dgm:cxn modelId="{D2EEDCC5-9257-479E-8537-62C461C0C724}" type="presOf" srcId="{9EB512C5-026D-46B0-A9A4-58342BBD34D8}" destId="{92AAD7E0-6150-4A4E-8347-CF2BA468FFD7}" srcOrd="1" destOrd="0" presId="urn:microsoft.com/office/officeart/2005/8/layout/hierarchy2"/>
    <dgm:cxn modelId="{6E3A42C6-9999-43DE-8185-FC4F2B6FA627}" type="presOf" srcId="{C87AADE8-6F8C-41B9-B35B-C0619FE21018}" destId="{16288A17-5B64-4D25-AB50-98A2585CB6D5}" srcOrd="0" destOrd="0" presId="urn:microsoft.com/office/officeart/2005/8/layout/hierarchy2"/>
    <dgm:cxn modelId="{F5C3DDCE-EE82-4298-964C-1020F5CFE2C6}" srcId="{EA256320-FB2F-43AD-AF1C-8AD7141B43FD}" destId="{77A6A395-3890-48E1-AAF6-B73E21752502}" srcOrd="0" destOrd="0" parTransId="{3C48F048-492E-4EDF-9B11-FFC2F795D327}" sibTransId="{1EDDD002-4774-4563-A8DB-5C4A8686D716}"/>
    <dgm:cxn modelId="{93B41CE9-B9FD-49B9-B1AD-5FD4DDC7FA55}" type="presOf" srcId="{B531685B-19C1-4F71-8AE5-1703A43CC16F}" destId="{24795986-2265-40CE-A267-9EC5889505DE}" srcOrd="1" destOrd="0" presId="urn:microsoft.com/office/officeart/2005/8/layout/hierarchy2"/>
    <dgm:cxn modelId="{ED3B3BEB-51CD-43CD-8DD8-1251F1C0E159}" srcId="{46997AB5-1A38-46A8-B725-AA4EB92A09C7}" destId="{F6DC4E6D-A2F8-4B38-B99A-4E5CFDC0830C}" srcOrd="0" destOrd="0" parTransId="{DEDF8886-C333-4510-A19C-070E0CEFA0B2}" sibTransId="{593C02C7-B7C5-4C8E-8ED2-7C70F6B40D38}"/>
    <dgm:cxn modelId="{3024AFEE-C74F-49A7-B5F8-B15B7337C2C8}" type="presOf" srcId="{77A6A395-3890-48E1-AAF6-B73E21752502}" destId="{2B70005B-0507-4AD4-A2C3-87ACF6352722}" srcOrd="0" destOrd="0" presId="urn:microsoft.com/office/officeart/2005/8/layout/hierarchy2"/>
    <dgm:cxn modelId="{DA05C2F3-1A8A-457A-A8C5-416E5F39A074}" srcId="{4FEAED42-8DA4-467E-8800-3C2759DE9513}" destId="{5687B585-6674-4484-B043-FB7CBBBA5029}" srcOrd="0" destOrd="0" parTransId="{3CDAD47D-A9C4-4F81-B7D4-17F6F9755F33}" sibTransId="{82718B12-809C-4F53-9407-16B34E9289B2}"/>
    <dgm:cxn modelId="{B38AC3F3-7566-4FA6-AE6C-C7430064599F}" srcId="{5687B585-6674-4484-B043-FB7CBBBA5029}" destId="{2BEBB148-A465-4970-B7C3-32DB71E1B73F}" srcOrd="0" destOrd="0" parTransId="{8EA56F88-FFA4-4A1B-8E23-ECEE967BF3C7}" sibTransId="{F1F389D8-EB30-43ED-B243-4A2B5840A85F}"/>
    <dgm:cxn modelId="{13391BF4-1C6A-4981-9541-92FA2F86A2C1}" srcId="{5687B585-6674-4484-B043-FB7CBBBA5029}" destId="{05643A8E-3D66-4B2D-B00C-7306D9A54E97}" srcOrd="1" destOrd="0" parTransId="{DFEA033C-8A50-4FB5-A32C-E25DC1423635}" sibTransId="{9F65437A-B7E7-4F76-9F21-F596DF54A098}"/>
    <dgm:cxn modelId="{6D9CEAF5-A91C-4B56-9794-D24F654968A1}" type="presOf" srcId="{3CDAD47D-A9C4-4F81-B7D4-17F6F9755F33}" destId="{285A87E7-0250-46CC-B7CB-67204BF8E720}" srcOrd="1" destOrd="0" presId="urn:microsoft.com/office/officeart/2005/8/layout/hierarchy2"/>
    <dgm:cxn modelId="{9A3298F6-4F8F-4062-9412-11923A63DA54}" type="presOf" srcId="{52BCBE7C-5EAC-4C45-B914-E3E33D7F1861}" destId="{B1EA09EB-6A9F-4987-9C44-AC776531083A}" srcOrd="0" destOrd="0" presId="urn:microsoft.com/office/officeart/2005/8/layout/hierarchy2"/>
    <dgm:cxn modelId="{11283FC1-F88A-4753-8C48-F2939893DB8E}" type="presParOf" srcId="{D1A48114-49E0-49A7-BAD7-1CC6E3E58C3D}" destId="{4E8B73E4-7DBE-4BF0-B617-63E93DB9960B}" srcOrd="0" destOrd="0" presId="urn:microsoft.com/office/officeart/2005/8/layout/hierarchy2"/>
    <dgm:cxn modelId="{0ED64FAA-86AB-4C0E-AB94-106245D49820}" type="presParOf" srcId="{4E8B73E4-7DBE-4BF0-B617-63E93DB9960B}" destId="{CDAFC8C8-AADF-4B58-BC33-7497967024F4}" srcOrd="0" destOrd="0" presId="urn:microsoft.com/office/officeart/2005/8/layout/hierarchy2"/>
    <dgm:cxn modelId="{7CACBE10-D2B2-4C3F-B043-5E909FAE0950}" type="presParOf" srcId="{4E8B73E4-7DBE-4BF0-B617-63E93DB9960B}" destId="{CB6355B4-522B-4DBB-AD25-57BD2F7518B5}" srcOrd="1" destOrd="0" presId="urn:microsoft.com/office/officeart/2005/8/layout/hierarchy2"/>
    <dgm:cxn modelId="{EEE8E25F-1685-44A9-B07C-9E943BCFBCD6}" type="presParOf" srcId="{CB6355B4-522B-4DBB-AD25-57BD2F7518B5}" destId="{DD5DAE57-5EDC-4493-9C27-A19578CA446F}" srcOrd="0" destOrd="0" presId="urn:microsoft.com/office/officeart/2005/8/layout/hierarchy2"/>
    <dgm:cxn modelId="{B5E14AB9-7B85-4007-BF4D-034BA47BA1F0}" type="presParOf" srcId="{DD5DAE57-5EDC-4493-9C27-A19578CA446F}" destId="{285A87E7-0250-46CC-B7CB-67204BF8E720}" srcOrd="0" destOrd="0" presId="urn:microsoft.com/office/officeart/2005/8/layout/hierarchy2"/>
    <dgm:cxn modelId="{DD7D7D66-8454-4EE7-BE6E-5AE72F7B54CC}" type="presParOf" srcId="{CB6355B4-522B-4DBB-AD25-57BD2F7518B5}" destId="{C0C930B6-7AA7-442B-A869-8D3B77533416}" srcOrd="1" destOrd="0" presId="urn:microsoft.com/office/officeart/2005/8/layout/hierarchy2"/>
    <dgm:cxn modelId="{17991272-F81C-4CDB-8A00-5EBD47F46CCB}" type="presParOf" srcId="{C0C930B6-7AA7-442B-A869-8D3B77533416}" destId="{81B8DA9A-1B59-4D92-90AA-807972B88342}" srcOrd="0" destOrd="0" presId="urn:microsoft.com/office/officeart/2005/8/layout/hierarchy2"/>
    <dgm:cxn modelId="{1D10DAFC-B9EE-4BD8-9CC3-A851A28C77AF}" type="presParOf" srcId="{C0C930B6-7AA7-442B-A869-8D3B77533416}" destId="{0957951E-F2D1-43DC-940A-78ACBE4A6915}" srcOrd="1" destOrd="0" presId="urn:microsoft.com/office/officeart/2005/8/layout/hierarchy2"/>
    <dgm:cxn modelId="{29CAF811-2463-4B8B-9BDC-23C47EA5FCA7}" type="presParOf" srcId="{0957951E-F2D1-43DC-940A-78ACBE4A6915}" destId="{A32BADCD-4FB3-489C-8CCE-13FE111A8F1D}" srcOrd="0" destOrd="0" presId="urn:microsoft.com/office/officeart/2005/8/layout/hierarchy2"/>
    <dgm:cxn modelId="{22C39EF9-2186-4DEA-B4EA-6C691D3BDB6F}" type="presParOf" srcId="{A32BADCD-4FB3-489C-8CCE-13FE111A8F1D}" destId="{A6224138-A1D5-4B72-B4E7-DD9B55EFE27E}" srcOrd="0" destOrd="0" presId="urn:microsoft.com/office/officeart/2005/8/layout/hierarchy2"/>
    <dgm:cxn modelId="{3BA90C8A-0E12-4B30-8754-98E3F2C94616}" type="presParOf" srcId="{0957951E-F2D1-43DC-940A-78ACBE4A6915}" destId="{2DC58C4B-0AC8-4061-A127-BFC11E67DD40}" srcOrd="1" destOrd="0" presId="urn:microsoft.com/office/officeart/2005/8/layout/hierarchy2"/>
    <dgm:cxn modelId="{9325CD24-3939-4AC1-9441-1686D5A5ACB7}" type="presParOf" srcId="{2DC58C4B-0AC8-4061-A127-BFC11E67DD40}" destId="{CD36A226-DCAC-4A5F-AD72-CEA53A0D3D13}" srcOrd="0" destOrd="0" presId="urn:microsoft.com/office/officeart/2005/8/layout/hierarchy2"/>
    <dgm:cxn modelId="{EF3852AD-3602-4718-850C-D7829965697F}" type="presParOf" srcId="{2DC58C4B-0AC8-4061-A127-BFC11E67DD40}" destId="{481EBDF8-5ED9-41B9-96F7-EE42544D3784}" srcOrd="1" destOrd="0" presId="urn:microsoft.com/office/officeart/2005/8/layout/hierarchy2"/>
    <dgm:cxn modelId="{02F6707F-BD25-4ECC-BB89-8FCC3ED497A4}" type="presParOf" srcId="{0957951E-F2D1-43DC-940A-78ACBE4A6915}" destId="{459AC352-BAEE-42F7-8C1D-B469ADDDDEFE}" srcOrd="2" destOrd="0" presId="urn:microsoft.com/office/officeart/2005/8/layout/hierarchy2"/>
    <dgm:cxn modelId="{3A017C3F-7CA8-41FF-9ADF-B4E636F43A76}" type="presParOf" srcId="{459AC352-BAEE-42F7-8C1D-B469ADDDDEFE}" destId="{F41D5508-BB61-4874-9AFD-961917ABEAE6}" srcOrd="0" destOrd="0" presId="urn:microsoft.com/office/officeart/2005/8/layout/hierarchy2"/>
    <dgm:cxn modelId="{F9D5736A-4141-4E78-B360-73F50C704E0A}" type="presParOf" srcId="{0957951E-F2D1-43DC-940A-78ACBE4A6915}" destId="{F72DD9DD-48F0-4C3D-ADBD-DD8D6B83ED78}" srcOrd="3" destOrd="0" presId="urn:microsoft.com/office/officeart/2005/8/layout/hierarchy2"/>
    <dgm:cxn modelId="{3FEB7ADF-0C3B-422F-994B-E5FF30ABB9C4}" type="presParOf" srcId="{F72DD9DD-48F0-4C3D-ADBD-DD8D6B83ED78}" destId="{80CB7C20-7118-4EF9-852F-0A693C349A61}" srcOrd="0" destOrd="0" presId="urn:microsoft.com/office/officeart/2005/8/layout/hierarchy2"/>
    <dgm:cxn modelId="{8BFCAB70-01FB-42C7-895C-1F5768B02DC5}" type="presParOf" srcId="{F72DD9DD-48F0-4C3D-ADBD-DD8D6B83ED78}" destId="{D8498811-E7DE-4433-BDA3-AB4D56266978}" srcOrd="1" destOrd="0" presId="urn:microsoft.com/office/officeart/2005/8/layout/hierarchy2"/>
    <dgm:cxn modelId="{B4E3EBEE-599F-4447-AEC7-096B638ED7CC}" type="presParOf" srcId="{CB6355B4-522B-4DBB-AD25-57BD2F7518B5}" destId="{ED0FDAE9-8E80-44A5-9F18-5D551EEF53A3}" srcOrd="2" destOrd="0" presId="urn:microsoft.com/office/officeart/2005/8/layout/hierarchy2"/>
    <dgm:cxn modelId="{4EAEE2C6-BD86-44B6-B1C2-1A37014622B0}" type="presParOf" srcId="{ED0FDAE9-8E80-44A5-9F18-5D551EEF53A3}" destId="{09B8A413-26E1-4430-ADF0-671B336BD3E7}" srcOrd="0" destOrd="0" presId="urn:microsoft.com/office/officeart/2005/8/layout/hierarchy2"/>
    <dgm:cxn modelId="{FF822896-965B-40CC-B9D5-531D17021556}" type="presParOf" srcId="{CB6355B4-522B-4DBB-AD25-57BD2F7518B5}" destId="{011F7D87-E616-4B5B-8A6A-23E1EE5431C9}" srcOrd="3" destOrd="0" presId="urn:microsoft.com/office/officeart/2005/8/layout/hierarchy2"/>
    <dgm:cxn modelId="{B50940D4-D4DB-4B32-AD86-DE154976856C}" type="presParOf" srcId="{011F7D87-E616-4B5B-8A6A-23E1EE5431C9}" destId="{3DA523E6-3399-4EB2-BF87-0589971BCC0F}" srcOrd="0" destOrd="0" presId="urn:microsoft.com/office/officeart/2005/8/layout/hierarchy2"/>
    <dgm:cxn modelId="{0D47CBA1-AC22-4262-B25B-A694D28F7720}" type="presParOf" srcId="{011F7D87-E616-4B5B-8A6A-23E1EE5431C9}" destId="{1E4E6346-3B7E-4339-9A18-671BF3E7B1B9}" srcOrd="1" destOrd="0" presId="urn:microsoft.com/office/officeart/2005/8/layout/hierarchy2"/>
    <dgm:cxn modelId="{5B6E7A30-AF51-4DDB-8164-067584A8B93A}" type="presParOf" srcId="{1E4E6346-3B7E-4339-9A18-671BF3E7B1B9}" destId="{B8FD2C17-FE10-4767-85C8-3CD54E668FF4}" srcOrd="0" destOrd="0" presId="urn:microsoft.com/office/officeart/2005/8/layout/hierarchy2"/>
    <dgm:cxn modelId="{9486C17C-AA6B-4FA1-815E-9EE9499830FD}" type="presParOf" srcId="{B8FD2C17-FE10-4767-85C8-3CD54E668FF4}" destId="{CC7AF178-946C-4564-9711-C6E03304AD49}" srcOrd="0" destOrd="0" presId="urn:microsoft.com/office/officeart/2005/8/layout/hierarchy2"/>
    <dgm:cxn modelId="{BF8D8CB3-5CDE-4366-A18E-4DD63849138F}" type="presParOf" srcId="{1E4E6346-3B7E-4339-9A18-671BF3E7B1B9}" destId="{06DDC4CE-242C-4D0E-B08E-4C720B3E18B2}" srcOrd="1" destOrd="0" presId="urn:microsoft.com/office/officeart/2005/8/layout/hierarchy2"/>
    <dgm:cxn modelId="{DE775AF0-D645-41D6-9D81-B7F853C11A07}" type="presParOf" srcId="{06DDC4CE-242C-4D0E-B08E-4C720B3E18B2}" destId="{2B70005B-0507-4AD4-A2C3-87ACF6352722}" srcOrd="0" destOrd="0" presId="urn:microsoft.com/office/officeart/2005/8/layout/hierarchy2"/>
    <dgm:cxn modelId="{C4EC14ED-F624-4DF7-81D9-0D5A3EE002DC}" type="presParOf" srcId="{06DDC4CE-242C-4D0E-B08E-4C720B3E18B2}" destId="{332F213F-1B62-40DF-B66D-F9A341D10D32}" srcOrd="1" destOrd="0" presId="urn:microsoft.com/office/officeart/2005/8/layout/hierarchy2"/>
    <dgm:cxn modelId="{4105F8B4-6B47-4F5C-8C3F-548772B747E1}" type="presParOf" srcId="{CB6355B4-522B-4DBB-AD25-57BD2F7518B5}" destId="{16288A17-5B64-4D25-AB50-98A2585CB6D5}" srcOrd="4" destOrd="0" presId="urn:microsoft.com/office/officeart/2005/8/layout/hierarchy2"/>
    <dgm:cxn modelId="{D2956EFC-FB46-4039-B51B-377A50334DE8}" type="presParOf" srcId="{16288A17-5B64-4D25-AB50-98A2585CB6D5}" destId="{C02EF9F5-5674-47C4-ACEA-1378BA4AE220}" srcOrd="0" destOrd="0" presId="urn:microsoft.com/office/officeart/2005/8/layout/hierarchy2"/>
    <dgm:cxn modelId="{CBA19A14-B8BA-4BCE-925A-DE6C3548E939}" type="presParOf" srcId="{CB6355B4-522B-4DBB-AD25-57BD2F7518B5}" destId="{B6E69EAE-CA0C-4287-97A2-973BDEA33229}" srcOrd="5" destOrd="0" presId="urn:microsoft.com/office/officeart/2005/8/layout/hierarchy2"/>
    <dgm:cxn modelId="{CC1E1BAA-744A-4F93-99A4-B542545CADD4}" type="presParOf" srcId="{B6E69EAE-CA0C-4287-97A2-973BDEA33229}" destId="{DD0A78DB-A377-4716-9411-3157B6B0F836}" srcOrd="0" destOrd="0" presId="urn:microsoft.com/office/officeart/2005/8/layout/hierarchy2"/>
    <dgm:cxn modelId="{556070D7-9DA4-46C1-90D0-979D8069ECA1}" type="presParOf" srcId="{B6E69EAE-CA0C-4287-97A2-973BDEA33229}" destId="{477DB892-7712-49AD-ACDC-74724D5EA6CC}" srcOrd="1" destOrd="0" presId="urn:microsoft.com/office/officeart/2005/8/layout/hierarchy2"/>
    <dgm:cxn modelId="{674C6F13-65D8-434F-B471-1EB918239C0D}" type="presParOf" srcId="{477DB892-7712-49AD-ACDC-74724D5EA6CC}" destId="{A104CD88-2142-472B-80D3-B892D28BDB49}" srcOrd="0" destOrd="0" presId="urn:microsoft.com/office/officeart/2005/8/layout/hierarchy2"/>
    <dgm:cxn modelId="{2860E1FE-C1D3-4A71-B8F4-9C2CDFF7415B}" type="presParOf" srcId="{A104CD88-2142-472B-80D3-B892D28BDB49}" destId="{D1BA4CB7-FAFD-4B2F-8AFA-98B65291E99E}" srcOrd="0" destOrd="0" presId="urn:microsoft.com/office/officeart/2005/8/layout/hierarchy2"/>
    <dgm:cxn modelId="{E33046F1-7385-4B64-B7E1-EE10F36671C7}" type="presParOf" srcId="{477DB892-7712-49AD-ACDC-74724D5EA6CC}" destId="{9848DE88-94BE-4B07-A914-8B3E1D260279}" srcOrd="1" destOrd="0" presId="urn:microsoft.com/office/officeart/2005/8/layout/hierarchy2"/>
    <dgm:cxn modelId="{57160531-A316-4077-B115-A24ACCCE08AF}" type="presParOf" srcId="{9848DE88-94BE-4B07-A914-8B3E1D260279}" destId="{0BE8B961-E25B-4071-A7A8-639E72C6471A}" srcOrd="0" destOrd="0" presId="urn:microsoft.com/office/officeart/2005/8/layout/hierarchy2"/>
    <dgm:cxn modelId="{A1046049-14D7-4C84-8F0B-CC85D8B3808F}" type="presParOf" srcId="{9848DE88-94BE-4B07-A914-8B3E1D260279}" destId="{DA58C7FD-72BE-442E-B3DE-04444F35AAB7}" srcOrd="1" destOrd="0" presId="urn:microsoft.com/office/officeart/2005/8/layout/hierarchy2"/>
    <dgm:cxn modelId="{2B3799A7-4525-4296-B350-D88BCCD6EB58}" type="presParOf" srcId="{CB6355B4-522B-4DBB-AD25-57BD2F7518B5}" destId="{655128A8-D0AC-4831-9263-08C78036B8AE}" srcOrd="6" destOrd="0" presId="urn:microsoft.com/office/officeart/2005/8/layout/hierarchy2"/>
    <dgm:cxn modelId="{34254176-EC49-4CE0-AD48-5CEE5B42FF39}" type="presParOf" srcId="{655128A8-D0AC-4831-9263-08C78036B8AE}" destId="{24795986-2265-40CE-A267-9EC5889505DE}" srcOrd="0" destOrd="0" presId="urn:microsoft.com/office/officeart/2005/8/layout/hierarchy2"/>
    <dgm:cxn modelId="{3D57D02C-C75B-4A69-A4FA-1116E628845F}" type="presParOf" srcId="{CB6355B4-522B-4DBB-AD25-57BD2F7518B5}" destId="{A3CFC61C-58F7-4A9C-89E8-6F9BF3B3905E}" srcOrd="7" destOrd="0" presId="urn:microsoft.com/office/officeart/2005/8/layout/hierarchy2"/>
    <dgm:cxn modelId="{CBDB0AFE-E777-474E-AD5C-57BC401D7242}" type="presParOf" srcId="{A3CFC61C-58F7-4A9C-89E8-6F9BF3B3905E}" destId="{F35B107F-AB7B-431B-A7E8-D011BDA9984A}" srcOrd="0" destOrd="0" presId="urn:microsoft.com/office/officeart/2005/8/layout/hierarchy2"/>
    <dgm:cxn modelId="{3DEAF223-1E8D-4C2F-98D2-2C42F92AF064}" type="presParOf" srcId="{A3CFC61C-58F7-4A9C-89E8-6F9BF3B3905E}" destId="{F42D0BA9-C4B6-4A0B-85A4-09A9CFF816B5}" srcOrd="1" destOrd="0" presId="urn:microsoft.com/office/officeart/2005/8/layout/hierarchy2"/>
    <dgm:cxn modelId="{04148FB4-8E8A-4C1D-A420-DA0AFFEB42D8}" type="presParOf" srcId="{F42D0BA9-C4B6-4A0B-85A4-09A9CFF816B5}" destId="{0D88C927-0E71-4C22-B79A-2341AC0A2E0A}" srcOrd="0" destOrd="0" presId="urn:microsoft.com/office/officeart/2005/8/layout/hierarchy2"/>
    <dgm:cxn modelId="{EF665C82-14C9-4D8F-BB2E-FA2A3AB42DB1}" type="presParOf" srcId="{0D88C927-0E71-4C22-B79A-2341AC0A2E0A}" destId="{92AAD7E0-6150-4A4E-8347-CF2BA468FFD7}" srcOrd="0" destOrd="0" presId="urn:microsoft.com/office/officeart/2005/8/layout/hierarchy2"/>
    <dgm:cxn modelId="{EE71174B-B899-4D60-A9F8-11F55621CA75}" type="presParOf" srcId="{F42D0BA9-C4B6-4A0B-85A4-09A9CFF816B5}" destId="{53F9FC12-BFF8-4708-8294-5ED47932A667}" srcOrd="1" destOrd="0" presId="urn:microsoft.com/office/officeart/2005/8/layout/hierarchy2"/>
    <dgm:cxn modelId="{A37083A0-AE12-4E6E-8091-59756FB782EE}" type="presParOf" srcId="{53F9FC12-BFF8-4708-8294-5ED47932A667}" destId="{B442463B-92D9-407D-9039-2CD53B5068CD}" srcOrd="0" destOrd="0" presId="urn:microsoft.com/office/officeart/2005/8/layout/hierarchy2"/>
    <dgm:cxn modelId="{DDE7C75A-03A5-494A-8C4C-5752B459E3C4}" type="presParOf" srcId="{53F9FC12-BFF8-4708-8294-5ED47932A667}" destId="{84C5B062-62DC-41A2-8A2E-F0AEF5B084D3}" srcOrd="1" destOrd="0" presId="urn:microsoft.com/office/officeart/2005/8/layout/hierarchy2"/>
    <dgm:cxn modelId="{614EEAE3-D0B1-4ADC-B39E-C500BB31C575}" type="presParOf" srcId="{84C5B062-62DC-41A2-8A2E-F0AEF5B084D3}" destId="{C875701C-88C2-4794-96AA-D7C3B88D6E2D}" srcOrd="0" destOrd="0" presId="urn:microsoft.com/office/officeart/2005/8/layout/hierarchy2"/>
    <dgm:cxn modelId="{15235329-9C67-4A48-BDAC-2F4701409B9D}" type="presParOf" srcId="{C875701C-88C2-4794-96AA-D7C3B88D6E2D}" destId="{56465F5B-4DB0-4DDE-B945-F3DBBBCC2802}" srcOrd="0" destOrd="0" presId="urn:microsoft.com/office/officeart/2005/8/layout/hierarchy2"/>
    <dgm:cxn modelId="{93E97CBF-B2CA-49B7-B2D0-3C20495A38E4}" type="presParOf" srcId="{84C5B062-62DC-41A2-8A2E-F0AEF5B084D3}" destId="{CC7C823C-282D-4C5E-8486-C68FAC881E64}" srcOrd="1" destOrd="0" presId="urn:microsoft.com/office/officeart/2005/8/layout/hierarchy2"/>
    <dgm:cxn modelId="{D6F51D5D-9A31-4A5F-826E-30CCDABE16D7}" type="presParOf" srcId="{CC7C823C-282D-4C5E-8486-C68FAC881E64}" destId="{F4BD5788-E48E-4A41-A320-350BA4A195E8}" srcOrd="0" destOrd="0" presId="urn:microsoft.com/office/officeart/2005/8/layout/hierarchy2"/>
    <dgm:cxn modelId="{C475E751-9573-49DF-AE8A-52900F3C8FBF}" type="presParOf" srcId="{CC7C823C-282D-4C5E-8486-C68FAC881E64}" destId="{A6B1CD8A-F0F1-4084-A099-DC517E162D84}" srcOrd="1" destOrd="0" presId="urn:microsoft.com/office/officeart/2005/8/layout/hierarchy2"/>
    <dgm:cxn modelId="{A5B21E6C-2FE7-4FCC-B714-7C7D57CD4B09}" type="presParOf" srcId="{84C5B062-62DC-41A2-8A2E-F0AEF5B084D3}" destId="{B1EA09EB-6A9F-4987-9C44-AC776531083A}" srcOrd="2" destOrd="0" presId="urn:microsoft.com/office/officeart/2005/8/layout/hierarchy2"/>
    <dgm:cxn modelId="{06713837-37A3-492A-ABA5-624D692B7B75}" type="presParOf" srcId="{B1EA09EB-6A9F-4987-9C44-AC776531083A}" destId="{2A887AE5-4710-4BAC-B86A-D091F267BA57}" srcOrd="0" destOrd="0" presId="urn:microsoft.com/office/officeart/2005/8/layout/hierarchy2"/>
    <dgm:cxn modelId="{47FDDE32-DB14-49A4-831A-B85F10BBA6FD}" type="presParOf" srcId="{84C5B062-62DC-41A2-8A2E-F0AEF5B084D3}" destId="{59DAD0F6-2345-4406-8FCF-F8BA3F580969}" srcOrd="3" destOrd="0" presId="urn:microsoft.com/office/officeart/2005/8/layout/hierarchy2"/>
    <dgm:cxn modelId="{C57B0A91-E1F8-44E6-BFCC-D48243B0E947}" type="presParOf" srcId="{59DAD0F6-2345-4406-8FCF-F8BA3F580969}" destId="{C5215580-29A8-4B11-AE37-D8D210DCE5CD}" srcOrd="0" destOrd="0" presId="urn:microsoft.com/office/officeart/2005/8/layout/hierarchy2"/>
    <dgm:cxn modelId="{049647D2-8D23-47A7-AD12-6679653B072E}" type="presParOf" srcId="{59DAD0F6-2345-4406-8FCF-F8BA3F580969}" destId="{A5D4BD7C-E711-426B-AB55-5297AECA129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CE588-1C4A-4767-BE85-65962A567C21}">
      <dsp:nvSpPr>
        <dsp:cNvPr id="0" name=""/>
        <dsp:cNvSpPr/>
      </dsp:nvSpPr>
      <dsp:spPr>
        <a:xfrm>
          <a:off x="3636990" y="1962404"/>
          <a:ext cx="853057" cy="426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</a:t>
          </a:r>
        </a:p>
      </dsp:txBody>
      <dsp:txXfrm>
        <a:off x="3649483" y="1974897"/>
        <a:ext cx="828071" cy="401542"/>
      </dsp:txXfrm>
    </dsp:sp>
    <dsp:sp modelId="{F0368369-045C-4E2A-89E0-4E535E38DA72}">
      <dsp:nvSpPr>
        <dsp:cNvPr id="0" name=""/>
        <dsp:cNvSpPr/>
      </dsp:nvSpPr>
      <dsp:spPr>
        <a:xfrm rot="16791948">
          <a:off x="3664917" y="1185830"/>
          <a:ext cx="199148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991483" y="88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610872" y="1144865"/>
        <a:ext cx="99574" cy="99574"/>
      </dsp:txXfrm>
    </dsp:sp>
    <dsp:sp modelId="{CE18A2AF-08FE-42E0-8ABB-76B69A8A3753}">
      <dsp:nvSpPr>
        <dsp:cNvPr id="0" name=""/>
        <dsp:cNvSpPr/>
      </dsp:nvSpPr>
      <dsp:spPr>
        <a:xfrm>
          <a:off x="4831271" y="371"/>
          <a:ext cx="853057" cy="426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1G</a:t>
          </a:r>
        </a:p>
      </dsp:txBody>
      <dsp:txXfrm>
        <a:off x="4843764" y="12864"/>
        <a:ext cx="828071" cy="401542"/>
      </dsp:txXfrm>
    </dsp:sp>
    <dsp:sp modelId="{87FF6B4E-DB55-419E-BCF2-235BDBEC72F2}">
      <dsp:nvSpPr>
        <dsp:cNvPr id="0" name=""/>
        <dsp:cNvSpPr/>
      </dsp:nvSpPr>
      <dsp:spPr>
        <a:xfrm>
          <a:off x="5684328" y="204814"/>
          <a:ext cx="34122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41223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46409" y="205105"/>
        <a:ext cx="17061" cy="17061"/>
      </dsp:txXfrm>
    </dsp:sp>
    <dsp:sp modelId="{D76D5E7C-5DBC-4CD0-BACD-0B50FF0E33C3}">
      <dsp:nvSpPr>
        <dsp:cNvPr id="0" name=""/>
        <dsp:cNvSpPr/>
      </dsp:nvSpPr>
      <dsp:spPr>
        <a:xfrm>
          <a:off x="6025551" y="371"/>
          <a:ext cx="853057" cy="426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Analog</a:t>
          </a:r>
        </a:p>
      </dsp:txBody>
      <dsp:txXfrm>
        <a:off x="6038044" y="12864"/>
        <a:ext cx="828071" cy="401542"/>
      </dsp:txXfrm>
    </dsp:sp>
    <dsp:sp modelId="{56F6F2DB-D63A-478C-AB35-2A263CCA1B01}">
      <dsp:nvSpPr>
        <dsp:cNvPr id="0" name=""/>
        <dsp:cNvSpPr/>
      </dsp:nvSpPr>
      <dsp:spPr>
        <a:xfrm rot="17692822">
          <a:off x="4255141" y="1798965"/>
          <a:ext cx="81103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11035" y="88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0383" y="1787511"/>
        <a:ext cx="40551" cy="40551"/>
      </dsp:txXfrm>
    </dsp:sp>
    <dsp:sp modelId="{A9011BD9-5027-4174-AAC0-B7EAF32AB249}">
      <dsp:nvSpPr>
        <dsp:cNvPr id="0" name=""/>
        <dsp:cNvSpPr/>
      </dsp:nvSpPr>
      <dsp:spPr>
        <a:xfrm>
          <a:off x="4831271" y="1226642"/>
          <a:ext cx="853057" cy="426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2G</a:t>
          </a:r>
        </a:p>
      </dsp:txBody>
      <dsp:txXfrm>
        <a:off x="4843764" y="1239135"/>
        <a:ext cx="828071" cy="401542"/>
      </dsp:txXfrm>
    </dsp:sp>
    <dsp:sp modelId="{94800BE9-59DC-4EBA-9DAD-EF2D2F06943E}">
      <dsp:nvSpPr>
        <dsp:cNvPr id="0" name=""/>
        <dsp:cNvSpPr/>
      </dsp:nvSpPr>
      <dsp:spPr>
        <a:xfrm rot="17692822">
          <a:off x="5449422" y="1063203"/>
          <a:ext cx="81103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11035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34664" y="1051749"/>
        <a:ext cx="40551" cy="40551"/>
      </dsp:txXfrm>
    </dsp:sp>
    <dsp:sp modelId="{70E8C8BD-8D83-4A23-BF00-A7C8581F6BC4}">
      <dsp:nvSpPr>
        <dsp:cNvPr id="0" name=""/>
        <dsp:cNvSpPr/>
      </dsp:nvSpPr>
      <dsp:spPr>
        <a:xfrm>
          <a:off x="6025551" y="490880"/>
          <a:ext cx="853057" cy="426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1980’s</a:t>
          </a:r>
        </a:p>
      </dsp:txBody>
      <dsp:txXfrm>
        <a:off x="6038044" y="503373"/>
        <a:ext cx="828071" cy="401542"/>
      </dsp:txXfrm>
    </dsp:sp>
    <dsp:sp modelId="{E367DC7F-AC4E-4997-86B8-AFF0257F6174}">
      <dsp:nvSpPr>
        <dsp:cNvPr id="0" name=""/>
        <dsp:cNvSpPr/>
      </dsp:nvSpPr>
      <dsp:spPr>
        <a:xfrm rot="19457599">
          <a:off x="5644831" y="1308457"/>
          <a:ext cx="42021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20217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44434" y="1306774"/>
        <a:ext cx="21010" cy="21010"/>
      </dsp:txXfrm>
    </dsp:sp>
    <dsp:sp modelId="{37BA9376-00D3-47F3-B4A7-370D8D69163B}">
      <dsp:nvSpPr>
        <dsp:cNvPr id="0" name=""/>
        <dsp:cNvSpPr/>
      </dsp:nvSpPr>
      <dsp:spPr>
        <a:xfrm>
          <a:off x="6025551" y="981388"/>
          <a:ext cx="853057" cy="426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Gsm</a:t>
          </a:r>
          <a:r>
            <a:rPr lang="en-US" sz="700" kern="1200" dirty="0"/>
            <a:t>(Global System for Mobile Com)+ VAS(value added system)</a:t>
          </a:r>
        </a:p>
      </dsp:txBody>
      <dsp:txXfrm>
        <a:off x="6038044" y="993881"/>
        <a:ext cx="828071" cy="401542"/>
      </dsp:txXfrm>
    </dsp:sp>
    <dsp:sp modelId="{ED01AD90-2650-42E2-ACFB-CAB531723627}">
      <dsp:nvSpPr>
        <dsp:cNvPr id="0" name=""/>
        <dsp:cNvSpPr/>
      </dsp:nvSpPr>
      <dsp:spPr>
        <a:xfrm rot="2142401">
          <a:off x="5644831" y="1553711"/>
          <a:ext cx="42021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20217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44434" y="1552028"/>
        <a:ext cx="21010" cy="21010"/>
      </dsp:txXfrm>
    </dsp:sp>
    <dsp:sp modelId="{E3EFC6FE-FF63-47C9-9A9B-E13593FC88A7}">
      <dsp:nvSpPr>
        <dsp:cNvPr id="0" name=""/>
        <dsp:cNvSpPr/>
      </dsp:nvSpPr>
      <dsp:spPr>
        <a:xfrm>
          <a:off x="6025551" y="1471896"/>
          <a:ext cx="853057" cy="426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GPRS</a:t>
          </a:r>
        </a:p>
      </dsp:txBody>
      <dsp:txXfrm>
        <a:off x="6038044" y="1484389"/>
        <a:ext cx="828071" cy="401542"/>
      </dsp:txXfrm>
    </dsp:sp>
    <dsp:sp modelId="{FA53C3DD-490F-4E61-BE3D-262579D2B692}">
      <dsp:nvSpPr>
        <dsp:cNvPr id="0" name=""/>
        <dsp:cNvSpPr/>
      </dsp:nvSpPr>
      <dsp:spPr>
        <a:xfrm rot="3907178">
          <a:off x="5449422" y="1798965"/>
          <a:ext cx="81103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11035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34664" y="1787511"/>
        <a:ext cx="40551" cy="40551"/>
      </dsp:txXfrm>
    </dsp:sp>
    <dsp:sp modelId="{44BC7AE6-979E-4E05-9BC0-6122E85C134C}">
      <dsp:nvSpPr>
        <dsp:cNvPr id="0" name=""/>
        <dsp:cNvSpPr/>
      </dsp:nvSpPr>
      <dsp:spPr>
        <a:xfrm>
          <a:off x="6025551" y="1962404"/>
          <a:ext cx="853057" cy="426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EDGE</a:t>
          </a:r>
        </a:p>
      </dsp:txBody>
      <dsp:txXfrm>
        <a:off x="6038044" y="1974897"/>
        <a:ext cx="828071" cy="401542"/>
      </dsp:txXfrm>
    </dsp:sp>
    <dsp:sp modelId="{84A14AAF-796C-4044-96C9-D2A957DE9B27}">
      <dsp:nvSpPr>
        <dsp:cNvPr id="0" name=""/>
        <dsp:cNvSpPr/>
      </dsp:nvSpPr>
      <dsp:spPr>
        <a:xfrm rot="3251121">
          <a:off x="4369098" y="2403278"/>
          <a:ext cx="58312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83122" y="88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6081" y="2397522"/>
        <a:ext cx="29156" cy="29156"/>
      </dsp:txXfrm>
    </dsp:sp>
    <dsp:sp modelId="{F19003B2-225E-4D52-9059-7A5EF7D5F7FB}">
      <dsp:nvSpPr>
        <dsp:cNvPr id="0" name=""/>
        <dsp:cNvSpPr/>
      </dsp:nvSpPr>
      <dsp:spPr>
        <a:xfrm>
          <a:off x="4831271" y="2435267"/>
          <a:ext cx="853057" cy="426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3G</a:t>
          </a:r>
        </a:p>
      </dsp:txBody>
      <dsp:txXfrm>
        <a:off x="4843764" y="2447760"/>
        <a:ext cx="828071" cy="401542"/>
      </dsp:txXfrm>
    </dsp:sp>
    <dsp:sp modelId="{9C60282D-1EE9-4079-B875-AF51B8FA135F}">
      <dsp:nvSpPr>
        <dsp:cNvPr id="0" name=""/>
        <dsp:cNvSpPr/>
      </dsp:nvSpPr>
      <dsp:spPr>
        <a:xfrm rot="177616">
          <a:off x="5684100" y="2648532"/>
          <a:ext cx="34167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41679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46398" y="2648812"/>
        <a:ext cx="17083" cy="17083"/>
      </dsp:txXfrm>
    </dsp:sp>
    <dsp:sp modelId="{5F578B72-E81A-4D2B-92D2-BCC845003C93}">
      <dsp:nvSpPr>
        <dsp:cNvPr id="0" name=""/>
        <dsp:cNvSpPr/>
      </dsp:nvSpPr>
      <dsp:spPr>
        <a:xfrm>
          <a:off x="6025551" y="2452912"/>
          <a:ext cx="853057" cy="426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WCDMA (Packet Transfer Method Changed)</a:t>
          </a:r>
        </a:p>
      </dsp:txBody>
      <dsp:txXfrm>
        <a:off x="6038044" y="2465405"/>
        <a:ext cx="828071" cy="401542"/>
      </dsp:txXfrm>
    </dsp:sp>
    <dsp:sp modelId="{8E62ED10-B4F1-4976-A9DF-A07FC9DDDAC9}">
      <dsp:nvSpPr>
        <dsp:cNvPr id="0" name=""/>
        <dsp:cNvSpPr/>
      </dsp:nvSpPr>
      <dsp:spPr>
        <a:xfrm rot="4467012">
          <a:off x="4024229" y="2779982"/>
          <a:ext cx="127285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72859" y="88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28838" y="2756982"/>
        <a:ext cx="63642" cy="63642"/>
      </dsp:txXfrm>
    </dsp:sp>
    <dsp:sp modelId="{7B980698-1186-4E8C-B0C7-8863A7116348}">
      <dsp:nvSpPr>
        <dsp:cNvPr id="0" name=""/>
        <dsp:cNvSpPr/>
      </dsp:nvSpPr>
      <dsp:spPr>
        <a:xfrm>
          <a:off x="4831271" y="3188675"/>
          <a:ext cx="853057" cy="426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4G</a:t>
          </a:r>
        </a:p>
      </dsp:txBody>
      <dsp:txXfrm>
        <a:off x="4843764" y="3201168"/>
        <a:ext cx="828071" cy="401542"/>
      </dsp:txXfrm>
    </dsp:sp>
    <dsp:sp modelId="{9158C2AA-C30F-432F-9B10-9A5AC9246678}">
      <dsp:nvSpPr>
        <dsp:cNvPr id="0" name=""/>
        <dsp:cNvSpPr/>
      </dsp:nvSpPr>
      <dsp:spPr>
        <a:xfrm rot="19457599">
          <a:off x="5644831" y="3270490"/>
          <a:ext cx="42021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20217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44434" y="3268806"/>
        <a:ext cx="21010" cy="21010"/>
      </dsp:txXfrm>
    </dsp:sp>
    <dsp:sp modelId="{71B0370E-621E-4146-A51E-02D6BCE499EB}">
      <dsp:nvSpPr>
        <dsp:cNvPr id="0" name=""/>
        <dsp:cNvSpPr/>
      </dsp:nvSpPr>
      <dsp:spPr>
        <a:xfrm>
          <a:off x="6025551" y="2943420"/>
          <a:ext cx="853057" cy="426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Long Term Evolution</a:t>
          </a:r>
        </a:p>
      </dsp:txBody>
      <dsp:txXfrm>
        <a:off x="6038044" y="2955913"/>
        <a:ext cx="828071" cy="401542"/>
      </dsp:txXfrm>
    </dsp:sp>
    <dsp:sp modelId="{F37CFA65-07CD-4A17-8ADE-6081ACF4AB50}">
      <dsp:nvSpPr>
        <dsp:cNvPr id="0" name=""/>
        <dsp:cNvSpPr/>
      </dsp:nvSpPr>
      <dsp:spPr>
        <a:xfrm rot="2142401">
          <a:off x="5644831" y="3515744"/>
          <a:ext cx="42021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20217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44434" y="3514061"/>
        <a:ext cx="21010" cy="21010"/>
      </dsp:txXfrm>
    </dsp:sp>
    <dsp:sp modelId="{9398BB93-D83F-46C1-815E-00A48D019E24}">
      <dsp:nvSpPr>
        <dsp:cNvPr id="0" name=""/>
        <dsp:cNvSpPr/>
      </dsp:nvSpPr>
      <dsp:spPr>
        <a:xfrm>
          <a:off x="6025551" y="3433929"/>
          <a:ext cx="853057" cy="426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Simpler </a:t>
          </a:r>
          <a:r>
            <a:rPr lang="en-US" sz="700" kern="1200" dirty="0" err="1"/>
            <a:t>Architectury</a:t>
          </a:r>
          <a:endParaRPr lang="en-US" sz="700" kern="1200" dirty="0"/>
        </a:p>
      </dsp:txBody>
      <dsp:txXfrm>
        <a:off x="6038044" y="3446422"/>
        <a:ext cx="828071" cy="401542"/>
      </dsp:txXfrm>
    </dsp:sp>
    <dsp:sp modelId="{3C934A1C-0CA3-4D4F-B6AB-241FA536B2C7}">
      <dsp:nvSpPr>
        <dsp:cNvPr id="0" name=""/>
        <dsp:cNvSpPr/>
      </dsp:nvSpPr>
      <dsp:spPr>
        <a:xfrm rot="4808052">
          <a:off x="3664917" y="3147863"/>
          <a:ext cx="199148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991483" y="88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610872" y="3106898"/>
        <a:ext cx="99574" cy="99574"/>
      </dsp:txXfrm>
    </dsp:sp>
    <dsp:sp modelId="{50F98867-B0FF-4E2C-889F-91CCD166DF07}">
      <dsp:nvSpPr>
        <dsp:cNvPr id="0" name=""/>
        <dsp:cNvSpPr/>
      </dsp:nvSpPr>
      <dsp:spPr>
        <a:xfrm>
          <a:off x="4831271" y="3924437"/>
          <a:ext cx="853057" cy="426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5G</a:t>
          </a:r>
        </a:p>
      </dsp:txBody>
      <dsp:txXfrm>
        <a:off x="4843764" y="3936930"/>
        <a:ext cx="828071" cy="401542"/>
      </dsp:txXfrm>
    </dsp:sp>
    <dsp:sp modelId="{8B7EDAD1-1042-4BF1-9B1D-589485DC3C5C}">
      <dsp:nvSpPr>
        <dsp:cNvPr id="0" name=""/>
        <dsp:cNvSpPr/>
      </dsp:nvSpPr>
      <dsp:spPr>
        <a:xfrm>
          <a:off x="5684328" y="4128879"/>
          <a:ext cx="34122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41223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46409" y="4129171"/>
        <a:ext cx="17061" cy="17061"/>
      </dsp:txXfrm>
    </dsp:sp>
    <dsp:sp modelId="{AFF7B652-1905-4BD0-8C90-639902E3F8EA}">
      <dsp:nvSpPr>
        <dsp:cNvPr id="0" name=""/>
        <dsp:cNvSpPr/>
      </dsp:nvSpPr>
      <dsp:spPr>
        <a:xfrm>
          <a:off x="6025551" y="3924437"/>
          <a:ext cx="853057" cy="426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New Radio, Convergency with LTE 4G NON 3GPP Access Tech, IoT &amp; Cloud</a:t>
          </a:r>
        </a:p>
      </dsp:txBody>
      <dsp:txXfrm>
        <a:off x="6038044" y="3936930"/>
        <a:ext cx="828071" cy="4015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AC2AD-F662-4519-BE33-74E139181056}">
      <dsp:nvSpPr>
        <dsp:cNvPr id="0" name=""/>
        <dsp:cNvSpPr/>
      </dsp:nvSpPr>
      <dsp:spPr>
        <a:xfrm>
          <a:off x="1869" y="1795856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4G</a:t>
          </a:r>
        </a:p>
      </dsp:txBody>
      <dsp:txXfrm>
        <a:off x="15995" y="1809982"/>
        <a:ext cx="936351" cy="454049"/>
      </dsp:txXfrm>
    </dsp:sp>
    <dsp:sp modelId="{9761BFF9-E086-440F-A9F1-42E0FA17E141}">
      <dsp:nvSpPr>
        <dsp:cNvPr id="0" name=""/>
        <dsp:cNvSpPr/>
      </dsp:nvSpPr>
      <dsp:spPr>
        <a:xfrm rot="17132988">
          <a:off x="439743" y="1333723"/>
          <a:ext cx="1439298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1439298" y="99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23410" y="1307716"/>
        <a:ext cx="71964" cy="71964"/>
      </dsp:txXfrm>
    </dsp:sp>
    <dsp:sp modelId="{8D8E5464-B9EF-4F8F-BE60-9839D6700BF1}">
      <dsp:nvSpPr>
        <dsp:cNvPr id="0" name=""/>
        <dsp:cNvSpPr/>
      </dsp:nvSpPr>
      <dsp:spPr>
        <a:xfrm>
          <a:off x="1352313" y="409239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Enhanced Base Station </a:t>
          </a:r>
          <a:r>
            <a:rPr lang="en-US" sz="700" kern="1200" dirty="0" err="1"/>
            <a:t>eNodeB</a:t>
          </a:r>
          <a:endParaRPr lang="en-US" sz="700" kern="1200" dirty="0"/>
        </a:p>
      </dsp:txBody>
      <dsp:txXfrm>
        <a:off x="1366439" y="423365"/>
        <a:ext cx="936351" cy="454049"/>
      </dsp:txXfrm>
    </dsp:sp>
    <dsp:sp modelId="{23D0ECFF-69F6-42BC-9175-77802DE18E74}">
      <dsp:nvSpPr>
        <dsp:cNvPr id="0" name=""/>
        <dsp:cNvSpPr/>
      </dsp:nvSpPr>
      <dsp:spPr>
        <a:xfrm rot="17692822">
          <a:off x="700849" y="1611046"/>
          <a:ext cx="917086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917086" y="99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36465" y="1598094"/>
        <a:ext cx="45854" cy="45854"/>
      </dsp:txXfrm>
    </dsp:sp>
    <dsp:sp modelId="{E125BB16-B0C6-4C4C-B3EC-BD9458B4562B}">
      <dsp:nvSpPr>
        <dsp:cNvPr id="0" name=""/>
        <dsp:cNvSpPr/>
      </dsp:nvSpPr>
      <dsp:spPr>
        <a:xfrm>
          <a:off x="1352313" y="963886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Mobility Management Entity</a:t>
          </a:r>
        </a:p>
      </dsp:txBody>
      <dsp:txXfrm>
        <a:off x="1366439" y="978012"/>
        <a:ext cx="936351" cy="454049"/>
      </dsp:txXfrm>
    </dsp:sp>
    <dsp:sp modelId="{6EC0430E-8535-47E3-BE56-639743A970F2}">
      <dsp:nvSpPr>
        <dsp:cNvPr id="0" name=""/>
        <dsp:cNvSpPr/>
      </dsp:nvSpPr>
      <dsp:spPr>
        <a:xfrm rot="19457599">
          <a:off x="2272254" y="1056399"/>
          <a:ext cx="475165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475165" y="99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7958" y="1054496"/>
        <a:ext cx="23758" cy="23758"/>
      </dsp:txXfrm>
    </dsp:sp>
    <dsp:sp modelId="{D2FB2464-FD21-4F2E-AF20-D814C617DC78}">
      <dsp:nvSpPr>
        <dsp:cNvPr id="0" name=""/>
        <dsp:cNvSpPr/>
      </dsp:nvSpPr>
      <dsp:spPr>
        <a:xfrm>
          <a:off x="2702758" y="686562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Interfaces with the access network</a:t>
          </a:r>
        </a:p>
      </dsp:txBody>
      <dsp:txXfrm>
        <a:off x="2716884" y="700688"/>
        <a:ext cx="936351" cy="454049"/>
      </dsp:txXfrm>
    </dsp:sp>
    <dsp:sp modelId="{2979DA8F-6DBE-4FB9-AA19-DEACB3E92BEA}">
      <dsp:nvSpPr>
        <dsp:cNvPr id="0" name=""/>
        <dsp:cNvSpPr/>
      </dsp:nvSpPr>
      <dsp:spPr>
        <a:xfrm rot="2142401">
          <a:off x="2272254" y="1333723"/>
          <a:ext cx="475165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475165" y="99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7958" y="1331819"/>
        <a:ext cx="23758" cy="23758"/>
      </dsp:txXfrm>
    </dsp:sp>
    <dsp:sp modelId="{CE008B14-29FD-4ED0-A2E9-3FCA12585B19}">
      <dsp:nvSpPr>
        <dsp:cNvPr id="0" name=""/>
        <dsp:cNvSpPr/>
      </dsp:nvSpPr>
      <dsp:spPr>
        <a:xfrm>
          <a:off x="2702758" y="1241209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Key functions  such as band sharing, MME Pooling, Paging Etc.</a:t>
          </a:r>
        </a:p>
      </dsp:txBody>
      <dsp:txXfrm>
        <a:off x="2716884" y="1255335"/>
        <a:ext cx="936351" cy="454049"/>
      </dsp:txXfrm>
    </dsp:sp>
    <dsp:sp modelId="{83F9F73E-A68B-408E-B321-43650AC75CA7}">
      <dsp:nvSpPr>
        <dsp:cNvPr id="0" name=""/>
        <dsp:cNvSpPr/>
      </dsp:nvSpPr>
      <dsp:spPr>
        <a:xfrm>
          <a:off x="966472" y="2027031"/>
          <a:ext cx="385841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385841" y="99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9746" y="2027361"/>
        <a:ext cx="19292" cy="19292"/>
      </dsp:txXfrm>
    </dsp:sp>
    <dsp:sp modelId="{8EEF4992-1AD2-4CD6-A8DB-F9F237E4AD76}">
      <dsp:nvSpPr>
        <dsp:cNvPr id="0" name=""/>
        <dsp:cNvSpPr/>
      </dsp:nvSpPr>
      <dsp:spPr>
        <a:xfrm>
          <a:off x="1352313" y="1795856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S-GW</a:t>
          </a:r>
        </a:p>
      </dsp:txBody>
      <dsp:txXfrm>
        <a:off x="1366439" y="1809982"/>
        <a:ext cx="936351" cy="454049"/>
      </dsp:txXfrm>
    </dsp:sp>
    <dsp:sp modelId="{FF18F55C-BC05-4A07-853B-119DBC1F986B}">
      <dsp:nvSpPr>
        <dsp:cNvPr id="0" name=""/>
        <dsp:cNvSpPr/>
      </dsp:nvSpPr>
      <dsp:spPr>
        <a:xfrm>
          <a:off x="2316916" y="2027031"/>
          <a:ext cx="385841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385841" y="99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0191" y="2027361"/>
        <a:ext cx="19292" cy="19292"/>
      </dsp:txXfrm>
    </dsp:sp>
    <dsp:sp modelId="{743C13C3-9DD8-414D-AD8E-426638A459DA}">
      <dsp:nvSpPr>
        <dsp:cNvPr id="0" name=""/>
        <dsp:cNvSpPr/>
      </dsp:nvSpPr>
      <dsp:spPr>
        <a:xfrm>
          <a:off x="2702758" y="1795856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Connects the data between </a:t>
          </a:r>
          <a:r>
            <a:rPr lang="en-US" sz="700" kern="1200" dirty="0" err="1"/>
            <a:t>eNb</a:t>
          </a:r>
          <a:r>
            <a:rPr lang="en-US" sz="700" kern="1200" dirty="0"/>
            <a:t> – P-GW</a:t>
          </a:r>
        </a:p>
      </dsp:txBody>
      <dsp:txXfrm>
        <a:off x="2716884" y="1809982"/>
        <a:ext cx="936351" cy="454049"/>
      </dsp:txXfrm>
    </dsp:sp>
    <dsp:sp modelId="{8708B88B-7DCC-4A0E-9A76-F96A1431D68E}">
      <dsp:nvSpPr>
        <dsp:cNvPr id="0" name=""/>
        <dsp:cNvSpPr/>
      </dsp:nvSpPr>
      <dsp:spPr>
        <a:xfrm rot="3310531">
          <a:off x="821566" y="2304355"/>
          <a:ext cx="675652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675652" y="99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2501" y="2297439"/>
        <a:ext cx="33782" cy="33782"/>
      </dsp:txXfrm>
    </dsp:sp>
    <dsp:sp modelId="{4256D8B8-B3C8-451D-A052-2FC5DD2779D8}">
      <dsp:nvSpPr>
        <dsp:cNvPr id="0" name=""/>
        <dsp:cNvSpPr/>
      </dsp:nvSpPr>
      <dsp:spPr>
        <a:xfrm>
          <a:off x="1352313" y="2350503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P-GW</a:t>
          </a:r>
        </a:p>
      </dsp:txBody>
      <dsp:txXfrm>
        <a:off x="1366439" y="2364629"/>
        <a:ext cx="936351" cy="454049"/>
      </dsp:txXfrm>
    </dsp:sp>
    <dsp:sp modelId="{8C1A51FA-E53D-4ADF-977A-44BC0FEA1B69}">
      <dsp:nvSpPr>
        <dsp:cNvPr id="0" name=""/>
        <dsp:cNvSpPr/>
      </dsp:nvSpPr>
      <dsp:spPr>
        <a:xfrm>
          <a:off x="2316916" y="2581678"/>
          <a:ext cx="385841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385841" y="99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0191" y="2582008"/>
        <a:ext cx="19292" cy="19292"/>
      </dsp:txXfrm>
    </dsp:sp>
    <dsp:sp modelId="{0BB2FE9E-6636-4878-A6BA-1FAE8234437E}">
      <dsp:nvSpPr>
        <dsp:cNvPr id="0" name=""/>
        <dsp:cNvSpPr/>
      </dsp:nvSpPr>
      <dsp:spPr>
        <a:xfrm>
          <a:off x="2702758" y="2350503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Connects UE to External Packet Data Networks </a:t>
          </a:r>
        </a:p>
      </dsp:txBody>
      <dsp:txXfrm>
        <a:off x="2716884" y="2364629"/>
        <a:ext cx="936351" cy="454049"/>
      </dsp:txXfrm>
    </dsp:sp>
    <dsp:sp modelId="{72BC257D-D5A4-4B4F-89F3-BA73373C6DE3}">
      <dsp:nvSpPr>
        <dsp:cNvPr id="0" name=""/>
        <dsp:cNvSpPr/>
      </dsp:nvSpPr>
      <dsp:spPr>
        <a:xfrm>
          <a:off x="3667361" y="2581678"/>
          <a:ext cx="385841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385841" y="99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50636" y="2582008"/>
        <a:ext cx="19292" cy="19292"/>
      </dsp:txXfrm>
    </dsp:sp>
    <dsp:sp modelId="{1ADD5A65-CFEC-485B-8851-7C0C628DEB3F}">
      <dsp:nvSpPr>
        <dsp:cNvPr id="0" name=""/>
        <dsp:cNvSpPr/>
      </dsp:nvSpPr>
      <dsp:spPr>
        <a:xfrm>
          <a:off x="4053202" y="2350503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sGi</a:t>
          </a:r>
          <a:r>
            <a:rPr lang="en-US" sz="700" kern="1200" dirty="0"/>
            <a:t> Interface</a:t>
          </a:r>
        </a:p>
      </dsp:txBody>
      <dsp:txXfrm>
        <a:off x="4067328" y="2364629"/>
        <a:ext cx="936351" cy="454049"/>
      </dsp:txXfrm>
    </dsp:sp>
    <dsp:sp modelId="{C106572B-3C85-48D1-B5BE-3F795DA32AE6}">
      <dsp:nvSpPr>
        <dsp:cNvPr id="0" name=""/>
        <dsp:cNvSpPr/>
      </dsp:nvSpPr>
      <dsp:spPr>
        <a:xfrm rot="4467012">
          <a:off x="439743" y="2720340"/>
          <a:ext cx="1439298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1439298" y="99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23410" y="2694333"/>
        <a:ext cx="71964" cy="71964"/>
      </dsp:txXfrm>
    </dsp:sp>
    <dsp:sp modelId="{3A1105EB-27E5-46A0-8F8E-B637F49150D6}">
      <dsp:nvSpPr>
        <dsp:cNvPr id="0" name=""/>
        <dsp:cNvSpPr/>
      </dsp:nvSpPr>
      <dsp:spPr>
        <a:xfrm>
          <a:off x="1352313" y="3182473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HSS</a:t>
          </a:r>
        </a:p>
      </dsp:txBody>
      <dsp:txXfrm>
        <a:off x="1366439" y="3196599"/>
        <a:ext cx="936351" cy="454049"/>
      </dsp:txXfrm>
    </dsp:sp>
    <dsp:sp modelId="{81479E68-5A59-462D-B9C5-DFC43D7A1A4F}">
      <dsp:nvSpPr>
        <dsp:cNvPr id="0" name=""/>
        <dsp:cNvSpPr/>
      </dsp:nvSpPr>
      <dsp:spPr>
        <a:xfrm rot="19457599">
          <a:off x="2272254" y="3274987"/>
          <a:ext cx="475165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475165" y="99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7958" y="3273083"/>
        <a:ext cx="23758" cy="23758"/>
      </dsp:txXfrm>
    </dsp:sp>
    <dsp:sp modelId="{170F600D-14AC-425E-BE04-BE4A09A93F09}">
      <dsp:nvSpPr>
        <dsp:cNvPr id="0" name=""/>
        <dsp:cNvSpPr/>
      </dsp:nvSpPr>
      <dsp:spPr>
        <a:xfrm>
          <a:off x="2702758" y="2905150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Similar to the one used in GSM and  UMTS networks </a:t>
          </a:r>
        </a:p>
      </dsp:txBody>
      <dsp:txXfrm>
        <a:off x="2716884" y="2919276"/>
        <a:ext cx="936351" cy="454049"/>
      </dsp:txXfrm>
    </dsp:sp>
    <dsp:sp modelId="{11DF126D-10B3-441C-A128-23EC26DFCF26}">
      <dsp:nvSpPr>
        <dsp:cNvPr id="0" name=""/>
        <dsp:cNvSpPr/>
      </dsp:nvSpPr>
      <dsp:spPr>
        <a:xfrm rot="2142401">
          <a:off x="2272254" y="3552310"/>
          <a:ext cx="475165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475165" y="99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7958" y="3550407"/>
        <a:ext cx="23758" cy="23758"/>
      </dsp:txXfrm>
    </dsp:sp>
    <dsp:sp modelId="{1C72976C-05BD-4230-84C9-14107BBE003A}">
      <dsp:nvSpPr>
        <dsp:cNvPr id="0" name=""/>
        <dsp:cNvSpPr/>
      </dsp:nvSpPr>
      <dsp:spPr>
        <a:xfrm>
          <a:off x="2702758" y="3459797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Central database that has information – both user and subscription related</a:t>
          </a:r>
        </a:p>
      </dsp:txBody>
      <dsp:txXfrm>
        <a:off x="2716884" y="3473923"/>
        <a:ext cx="936351" cy="45404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AC2AD-F662-4519-BE33-74E139181056}">
      <dsp:nvSpPr>
        <dsp:cNvPr id="0" name=""/>
        <dsp:cNvSpPr/>
      </dsp:nvSpPr>
      <dsp:spPr>
        <a:xfrm>
          <a:off x="1869" y="1795856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4G- Interface</a:t>
          </a:r>
        </a:p>
      </dsp:txBody>
      <dsp:txXfrm>
        <a:off x="15995" y="1809982"/>
        <a:ext cx="936351" cy="454049"/>
      </dsp:txXfrm>
    </dsp:sp>
    <dsp:sp modelId="{9761BFF9-E086-440F-A9F1-42E0FA17E141}">
      <dsp:nvSpPr>
        <dsp:cNvPr id="0" name=""/>
        <dsp:cNvSpPr/>
      </dsp:nvSpPr>
      <dsp:spPr>
        <a:xfrm rot="18770822">
          <a:off x="875704" y="1819039"/>
          <a:ext cx="567377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567377" y="99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5208" y="1814830"/>
        <a:ext cx="28368" cy="28368"/>
      </dsp:txXfrm>
    </dsp:sp>
    <dsp:sp modelId="{8D8E5464-B9EF-4F8F-BE60-9839D6700BF1}">
      <dsp:nvSpPr>
        <dsp:cNvPr id="0" name=""/>
        <dsp:cNvSpPr/>
      </dsp:nvSpPr>
      <dsp:spPr>
        <a:xfrm>
          <a:off x="1352313" y="1379871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X2</a:t>
          </a:r>
        </a:p>
      </dsp:txBody>
      <dsp:txXfrm>
        <a:off x="1366439" y="1393997"/>
        <a:ext cx="936351" cy="454049"/>
      </dsp:txXfrm>
    </dsp:sp>
    <dsp:sp modelId="{3368396D-E2CA-4101-9C52-5E684194EA50}">
      <dsp:nvSpPr>
        <dsp:cNvPr id="0" name=""/>
        <dsp:cNvSpPr/>
      </dsp:nvSpPr>
      <dsp:spPr>
        <a:xfrm>
          <a:off x="2316916" y="1611046"/>
          <a:ext cx="385841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385841" y="99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0191" y="1611376"/>
        <a:ext cx="19292" cy="19292"/>
      </dsp:txXfrm>
    </dsp:sp>
    <dsp:sp modelId="{B018D87F-0675-43FF-A97F-FCEE97680A5D}">
      <dsp:nvSpPr>
        <dsp:cNvPr id="0" name=""/>
        <dsp:cNvSpPr/>
      </dsp:nvSpPr>
      <dsp:spPr>
        <a:xfrm>
          <a:off x="2702758" y="1379871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Interface between 2 </a:t>
          </a:r>
          <a:r>
            <a:rPr lang="en-US" sz="1000" kern="1200" dirty="0" err="1"/>
            <a:t>eNodeB’s</a:t>
          </a:r>
          <a:endParaRPr lang="en-US" sz="1000" kern="1200" dirty="0"/>
        </a:p>
      </dsp:txBody>
      <dsp:txXfrm>
        <a:off x="2716884" y="1393997"/>
        <a:ext cx="936351" cy="454049"/>
      </dsp:txXfrm>
    </dsp:sp>
    <dsp:sp modelId="{23D0ECFF-69F6-42BC-9175-77802DE18E74}">
      <dsp:nvSpPr>
        <dsp:cNvPr id="0" name=""/>
        <dsp:cNvSpPr/>
      </dsp:nvSpPr>
      <dsp:spPr>
        <a:xfrm rot="2829178">
          <a:off x="875704" y="2235024"/>
          <a:ext cx="567377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567377" y="99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5208" y="2230815"/>
        <a:ext cx="28368" cy="28368"/>
      </dsp:txXfrm>
    </dsp:sp>
    <dsp:sp modelId="{E125BB16-B0C6-4C4C-B3EC-BD9458B4562B}">
      <dsp:nvSpPr>
        <dsp:cNvPr id="0" name=""/>
        <dsp:cNvSpPr/>
      </dsp:nvSpPr>
      <dsp:spPr>
        <a:xfrm>
          <a:off x="1352313" y="2211841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S1</a:t>
          </a:r>
        </a:p>
      </dsp:txBody>
      <dsp:txXfrm>
        <a:off x="1366439" y="2225967"/>
        <a:ext cx="936351" cy="454049"/>
      </dsp:txXfrm>
    </dsp:sp>
    <dsp:sp modelId="{DDD22506-03B1-49BA-81F3-AFE31CCE09DB}">
      <dsp:nvSpPr>
        <dsp:cNvPr id="0" name=""/>
        <dsp:cNvSpPr/>
      </dsp:nvSpPr>
      <dsp:spPr>
        <a:xfrm>
          <a:off x="2316916" y="2443016"/>
          <a:ext cx="385841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385841" y="99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0191" y="2443346"/>
        <a:ext cx="19292" cy="19292"/>
      </dsp:txXfrm>
    </dsp:sp>
    <dsp:sp modelId="{7F7ED024-1EC2-4255-AD78-207A00B673C5}">
      <dsp:nvSpPr>
        <dsp:cNvPr id="0" name=""/>
        <dsp:cNvSpPr/>
      </dsp:nvSpPr>
      <dsp:spPr>
        <a:xfrm>
          <a:off x="2702758" y="2211841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E-UTRAN and MME</a:t>
          </a:r>
        </a:p>
      </dsp:txBody>
      <dsp:txXfrm>
        <a:off x="2716884" y="2225967"/>
        <a:ext cx="936351" cy="454049"/>
      </dsp:txXfrm>
    </dsp:sp>
    <dsp:sp modelId="{F07F7BF8-FAEC-4B10-B487-BFE557FCE76E}">
      <dsp:nvSpPr>
        <dsp:cNvPr id="0" name=""/>
        <dsp:cNvSpPr/>
      </dsp:nvSpPr>
      <dsp:spPr>
        <a:xfrm rot="19457599">
          <a:off x="3622699" y="2304355"/>
          <a:ext cx="475165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475165" y="99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8402" y="2302451"/>
        <a:ext cx="23758" cy="23758"/>
      </dsp:txXfrm>
    </dsp:sp>
    <dsp:sp modelId="{4F0BF4F7-04BE-42BD-84DE-F879D4928D34}">
      <dsp:nvSpPr>
        <dsp:cNvPr id="0" name=""/>
        <dsp:cNvSpPr/>
      </dsp:nvSpPr>
      <dsp:spPr>
        <a:xfrm>
          <a:off x="4053202" y="1934518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 plane</a:t>
          </a:r>
        </a:p>
      </dsp:txBody>
      <dsp:txXfrm>
        <a:off x="4067328" y="1948644"/>
        <a:ext cx="936351" cy="454049"/>
      </dsp:txXfrm>
    </dsp:sp>
    <dsp:sp modelId="{1F4CED91-41B4-403D-B4AB-AD50CA802342}">
      <dsp:nvSpPr>
        <dsp:cNvPr id="0" name=""/>
        <dsp:cNvSpPr/>
      </dsp:nvSpPr>
      <dsp:spPr>
        <a:xfrm rot="2142401">
          <a:off x="3622699" y="2581678"/>
          <a:ext cx="475165" cy="19951"/>
        </a:xfrm>
        <a:custGeom>
          <a:avLst/>
          <a:gdLst/>
          <a:ahLst/>
          <a:cxnLst/>
          <a:rect l="0" t="0" r="0" b="0"/>
          <a:pathLst>
            <a:path>
              <a:moveTo>
                <a:pt x="0" y="9975"/>
              </a:moveTo>
              <a:lnTo>
                <a:pt x="475165" y="99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8402" y="2579775"/>
        <a:ext cx="23758" cy="23758"/>
      </dsp:txXfrm>
    </dsp:sp>
    <dsp:sp modelId="{0A2FCCC5-DE09-4600-83B3-3F0AAD7C4B05}">
      <dsp:nvSpPr>
        <dsp:cNvPr id="0" name=""/>
        <dsp:cNvSpPr/>
      </dsp:nvSpPr>
      <dsp:spPr>
        <a:xfrm>
          <a:off x="4053202" y="2489165"/>
          <a:ext cx="964603" cy="482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Component plane</a:t>
          </a:r>
        </a:p>
      </dsp:txBody>
      <dsp:txXfrm>
        <a:off x="4067328" y="2503291"/>
        <a:ext cx="936351" cy="4540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79A9F-66A9-437D-BF47-871A88775BB8}">
      <dsp:nvSpPr>
        <dsp:cNvPr id="0" name=""/>
        <dsp:cNvSpPr/>
      </dsp:nvSpPr>
      <dsp:spPr>
        <a:xfrm>
          <a:off x="5334722" y="0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Supporting Technologies</a:t>
          </a:r>
        </a:p>
      </dsp:txBody>
      <dsp:txXfrm>
        <a:off x="5344735" y="10013"/>
        <a:ext cx="492789" cy="321850"/>
      </dsp:txXfrm>
    </dsp:sp>
    <dsp:sp modelId="{404EF86D-4DD0-4687-AFCA-6A80FC0C8351}">
      <dsp:nvSpPr>
        <dsp:cNvPr id="0" name=""/>
        <dsp:cNvSpPr/>
      </dsp:nvSpPr>
      <dsp:spPr>
        <a:xfrm>
          <a:off x="924511" y="341876"/>
          <a:ext cx="4666618" cy="136750"/>
        </a:xfrm>
        <a:custGeom>
          <a:avLst/>
          <a:gdLst/>
          <a:ahLst/>
          <a:cxnLst/>
          <a:rect l="0" t="0" r="0" b="0"/>
          <a:pathLst>
            <a:path>
              <a:moveTo>
                <a:pt x="4666618" y="0"/>
              </a:moveTo>
              <a:lnTo>
                <a:pt x="4666618" y="68375"/>
              </a:lnTo>
              <a:lnTo>
                <a:pt x="0" y="68375"/>
              </a:lnTo>
              <a:lnTo>
                <a:pt x="0" y="1367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D9096-261F-4300-BDBC-A4A98308C690}">
      <dsp:nvSpPr>
        <dsp:cNvPr id="0" name=""/>
        <dsp:cNvSpPr/>
      </dsp:nvSpPr>
      <dsp:spPr>
        <a:xfrm>
          <a:off x="668103" y="478627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ADSL 2+</a:t>
          </a:r>
        </a:p>
      </dsp:txBody>
      <dsp:txXfrm>
        <a:off x="678116" y="488640"/>
        <a:ext cx="492789" cy="321850"/>
      </dsp:txXfrm>
    </dsp:sp>
    <dsp:sp modelId="{2DD5001F-02CD-4A29-8F6A-029B859DE5CC}">
      <dsp:nvSpPr>
        <dsp:cNvPr id="0" name=""/>
        <dsp:cNvSpPr/>
      </dsp:nvSpPr>
      <dsp:spPr>
        <a:xfrm>
          <a:off x="257851" y="820504"/>
          <a:ext cx="666659" cy="136750"/>
        </a:xfrm>
        <a:custGeom>
          <a:avLst/>
          <a:gdLst/>
          <a:ahLst/>
          <a:cxnLst/>
          <a:rect l="0" t="0" r="0" b="0"/>
          <a:pathLst>
            <a:path>
              <a:moveTo>
                <a:pt x="666659" y="0"/>
              </a:moveTo>
              <a:lnTo>
                <a:pt x="666659" y="68375"/>
              </a:lnTo>
              <a:lnTo>
                <a:pt x="0" y="68375"/>
              </a:lnTo>
              <a:lnTo>
                <a:pt x="0" y="1367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E40EA-5305-45F4-A7C8-3DAB5CDF79C7}">
      <dsp:nvSpPr>
        <dsp:cNvPr id="0" name=""/>
        <dsp:cNvSpPr/>
      </dsp:nvSpPr>
      <dsp:spPr>
        <a:xfrm>
          <a:off x="1444" y="957255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Bringing broadband to homes</a:t>
          </a:r>
        </a:p>
      </dsp:txBody>
      <dsp:txXfrm>
        <a:off x="11457" y="967268"/>
        <a:ext cx="492789" cy="321850"/>
      </dsp:txXfrm>
    </dsp:sp>
    <dsp:sp modelId="{D85F6138-03C3-4934-9BAB-F10E9A3C2A4E}">
      <dsp:nvSpPr>
        <dsp:cNvPr id="0" name=""/>
        <dsp:cNvSpPr/>
      </dsp:nvSpPr>
      <dsp:spPr>
        <a:xfrm>
          <a:off x="878791" y="820504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C8EE4-FD05-4934-85E8-90A21098DCD2}">
      <dsp:nvSpPr>
        <dsp:cNvPr id="0" name=""/>
        <dsp:cNvSpPr/>
      </dsp:nvSpPr>
      <dsp:spPr>
        <a:xfrm>
          <a:off x="668103" y="957255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Various types</a:t>
          </a:r>
        </a:p>
      </dsp:txBody>
      <dsp:txXfrm>
        <a:off x="678116" y="967268"/>
        <a:ext cx="492789" cy="321850"/>
      </dsp:txXfrm>
    </dsp:sp>
    <dsp:sp modelId="{65E18B03-F083-47DC-8E80-EF5C7182A8AD}">
      <dsp:nvSpPr>
        <dsp:cNvPr id="0" name=""/>
        <dsp:cNvSpPr/>
      </dsp:nvSpPr>
      <dsp:spPr>
        <a:xfrm>
          <a:off x="924511" y="820504"/>
          <a:ext cx="666659" cy="136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75"/>
              </a:lnTo>
              <a:lnTo>
                <a:pt x="666659" y="68375"/>
              </a:lnTo>
              <a:lnTo>
                <a:pt x="666659" y="1367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702D1-AF00-456E-B2D7-9DB5799B4316}">
      <dsp:nvSpPr>
        <dsp:cNvPr id="0" name=""/>
        <dsp:cNvSpPr/>
      </dsp:nvSpPr>
      <dsp:spPr>
        <a:xfrm>
          <a:off x="1334763" y="957255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Symetric</a:t>
          </a:r>
          <a:r>
            <a:rPr lang="en-US" sz="500" kern="1200" dirty="0"/>
            <a:t> / </a:t>
          </a:r>
          <a:r>
            <a:rPr lang="en-US" sz="500" kern="1200" dirty="0" err="1"/>
            <a:t>asymetric</a:t>
          </a:r>
          <a:endParaRPr lang="en-US" sz="500" kern="1200" dirty="0"/>
        </a:p>
      </dsp:txBody>
      <dsp:txXfrm>
        <a:off x="1344776" y="967268"/>
        <a:ext cx="492789" cy="321850"/>
      </dsp:txXfrm>
    </dsp:sp>
    <dsp:sp modelId="{D2DC5A46-7337-441F-969D-CA1BF115FC13}">
      <dsp:nvSpPr>
        <dsp:cNvPr id="0" name=""/>
        <dsp:cNvSpPr/>
      </dsp:nvSpPr>
      <dsp:spPr>
        <a:xfrm>
          <a:off x="2591160" y="341876"/>
          <a:ext cx="2999968" cy="136750"/>
        </a:xfrm>
        <a:custGeom>
          <a:avLst/>
          <a:gdLst/>
          <a:ahLst/>
          <a:cxnLst/>
          <a:rect l="0" t="0" r="0" b="0"/>
          <a:pathLst>
            <a:path>
              <a:moveTo>
                <a:pt x="2999968" y="0"/>
              </a:moveTo>
              <a:lnTo>
                <a:pt x="2999968" y="68375"/>
              </a:lnTo>
              <a:lnTo>
                <a:pt x="0" y="68375"/>
              </a:lnTo>
              <a:lnTo>
                <a:pt x="0" y="1367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D8641-444A-4A2E-B47C-0C52FB9CF1CB}">
      <dsp:nvSpPr>
        <dsp:cNvPr id="0" name=""/>
        <dsp:cNvSpPr/>
      </dsp:nvSpPr>
      <dsp:spPr>
        <a:xfrm>
          <a:off x="2334753" y="478627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VDSL2</a:t>
          </a:r>
        </a:p>
      </dsp:txBody>
      <dsp:txXfrm>
        <a:off x="2344766" y="488640"/>
        <a:ext cx="492789" cy="321850"/>
      </dsp:txXfrm>
    </dsp:sp>
    <dsp:sp modelId="{E5B1FFED-846D-415D-BDE6-3651D1839F5E}">
      <dsp:nvSpPr>
        <dsp:cNvPr id="0" name=""/>
        <dsp:cNvSpPr/>
      </dsp:nvSpPr>
      <dsp:spPr>
        <a:xfrm>
          <a:off x="2545440" y="820504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B36D6-B8A7-4AC8-B190-A02DE7097770}">
      <dsp:nvSpPr>
        <dsp:cNvPr id="0" name=""/>
        <dsp:cNvSpPr/>
      </dsp:nvSpPr>
      <dsp:spPr>
        <a:xfrm>
          <a:off x="2334753" y="957255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Very- high- bit- rate DSL</a:t>
          </a:r>
        </a:p>
      </dsp:txBody>
      <dsp:txXfrm>
        <a:off x="2344766" y="967268"/>
        <a:ext cx="492789" cy="321850"/>
      </dsp:txXfrm>
    </dsp:sp>
    <dsp:sp modelId="{325CADB0-3DC0-4226-91EA-72C9BDD0AD32}">
      <dsp:nvSpPr>
        <dsp:cNvPr id="0" name=""/>
        <dsp:cNvSpPr/>
      </dsp:nvSpPr>
      <dsp:spPr>
        <a:xfrm>
          <a:off x="2257831" y="1299131"/>
          <a:ext cx="333329" cy="136750"/>
        </a:xfrm>
        <a:custGeom>
          <a:avLst/>
          <a:gdLst/>
          <a:ahLst/>
          <a:cxnLst/>
          <a:rect l="0" t="0" r="0" b="0"/>
          <a:pathLst>
            <a:path>
              <a:moveTo>
                <a:pt x="333329" y="0"/>
              </a:moveTo>
              <a:lnTo>
                <a:pt x="333329" y="68375"/>
              </a:lnTo>
              <a:lnTo>
                <a:pt x="0" y="68375"/>
              </a:lnTo>
              <a:lnTo>
                <a:pt x="0" y="1367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79A6E-079A-43A0-84A2-84F1045B4401}">
      <dsp:nvSpPr>
        <dsp:cNvPr id="0" name=""/>
        <dsp:cNvSpPr/>
      </dsp:nvSpPr>
      <dsp:spPr>
        <a:xfrm>
          <a:off x="2001423" y="1435882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Faster than ADSL</a:t>
          </a:r>
        </a:p>
      </dsp:txBody>
      <dsp:txXfrm>
        <a:off x="2011436" y="1445895"/>
        <a:ext cx="492789" cy="321850"/>
      </dsp:txXfrm>
    </dsp:sp>
    <dsp:sp modelId="{5CFCEB73-3688-4875-80AB-4C8789818D8E}">
      <dsp:nvSpPr>
        <dsp:cNvPr id="0" name=""/>
        <dsp:cNvSpPr/>
      </dsp:nvSpPr>
      <dsp:spPr>
        <a:xfrm>
          <a:off x="2591160" y="1299131"/>
          <a:ext cx="333329" cy="136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75"/>
              </a:lnTo>
              <a:lnTo>
                <a:pt x="333329" y="68375"/>
              </a:lnTo>
              <a:lnTo>
                <a:pt x="333329" y="1367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52A9B-E66A-4AF4-B4C1-1AD0770BF555}">
      <dsp:nvSpPr>
        <dsp:cNvPr id="0" name=""/>
        <dsp:cNvSpPr/>
      </dsp:nvSpPr>
      <dsp:spPr>
        <a:xfrm>
          <a:off x="2668083" y="1435882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52 Mbps Downstream, 16 Mbps Upstream</a:t>
          </a:r>
        </a:p>
      </dsp:txBody>
      <dsp:txXfrm>
        <a:off x="2678096" y="1445895"/>
        <a:ext cx="492789" cy="321850"/>
      </dsp:txXfrm>
    </dsp:sp>
    <dsp:sp modelId="{1F9102FA-E51D-4926-8C23-844ECF1F89E8}">
      <dsp:nvSpPr>
        <dsp:cNvPr id="0" name=""/>
        <dsp:cNvSpPr/>
      </dsp:nvSpPr>
      <dsp:spPr>
        <a:xfrm>
          <a:off x="3591150" y="341876"/>
          <a:ext cx="1999979" cy="136750"/>
        </a:xfrm>
        <a:custGeom>
          <a:avLst/>
          <a:gdLst/>
          <a:ahLst/>
          <a:cxnLst/>
          <a:rect l="0" t="0" r="0" b="0"/>
          <a:pathLst>
            <a:path>
              <a:moveTo>
                <a:pt x="1999979" y="0"/>
              </a:moveTo>
              <a:lnTo>
                <a:pt x="1999979" y="68375"/>
              </a:lnTo>
              <a:lnTo>
                <a:pt x="0" y="68375"/>
              </a:lnTo>
              <a:lnTo>
                <a:pt x="0" y="1367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C7BF7-7D31-4E18-AB8D-9AB63D137066}">
      <dsp:nvSpPr>
        <dsp:cNvPr id="0" name=""/>
        <dsp:cNvSpPr/>
      </dsp:nvSpPr>
      <dsp:spPr>
        <a:xfrm>
          <a:off x="3334742" y="478627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FFTN</a:t>
          </a:r>
        </a:p>
      </dsp:txBody>
      <dsp:txXfrm>
        <a:off x="3344755" y="488640"/>
        <a:ext cx="492789" cy="321850"/>
      </dsp:txXfrm>
    </dsp:sp>
    <dsp:sp modelId="{63E58657-6148-4A66-B064-B42D72CC90AF}">
      <dsp:nvSpPr>
        <dsp:cNvPr id="0" name=""/>
        <dsp:cNvSpPr/>
      </dsp:nvSpPr>
      <dsp:spPr>
        <a:xfrm>
          <a:off x="3545430" y="820504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9A3D8-137A-4FC7-96F3-C276F5ACBE54}">
      <dsp:nvSpPr>
        <dsp:cNvPr id="0" name=""/>
        <dsp:cNvSpPr/>
      </dsp:nvSpPr>
      <dsp:spPr>
        <a:xfrm>
          <a:off x="3334742" y="957255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Fiber to the Node</a:t>
          </a:r>
        </a:p>
      </dsp:txBody>
      <dsp:txXfrm>
        <a:off x="3344755" y="967268"/>
        <a:ext cx="492789" cy="321850"/>
      </dsp:txXfrm>
    </dsp:sp>
    <dsp:sp modelId="{DFE4E2B8-01B6-4BBF-B8E6-12CEE25C522A}">
      <dsp:nvSpPr>
        <dsp:cNvPr id="0" name=""/>
        <dsp:cNvSpPr/>
      </dsp:nvSpPr>
      <dsp:spPr>
        <a:xfrm>
          <a:off x="3545430" y="1299131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F6360-DC29-4E29-B24C-C8B7950F33F1}">
      <dsp:nvSpPr>
        <dsp:cNvPr id="0" name=""/>
        <dsp:cNvSpPr/>
      </dsp:nvSpPr>
      <dsp:spPr>
        <a:xfrm>
          <a:off x="3334742" y="1435882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Fiber spreads to </a:t>
          </a:r>
          <a:r>
            <a:rPr lang="en-US" sz="500" kern="1200" dirty="0" err="1"/>
            <a:t>neighbourhood</a:t>
          </a:r>
          <a:endParaRPr lang="en-US" sz="500" kern="1200" dirty="0"/>
        </a:p>
      </dsp:txBody>
      <dsp:txXfrm>
        <a:off x="3344755" y="1445895"/>
        <a:ext cx="492789" cy="321850"/>
      </dsp:txXfrm>
    </dsp:sp>
    <dsp:sp modelId="{8448CAC8-D73F-4E7A-B0AB-FCF0B8015878}">
      <dsp:nvSpPr>
        <dsp:cNvPr id="0" name=""/>
        <dsp:cNvSpPr/>
      </dsp:nvSpPr>
      <dsp:spPr>
        <a:xfrm>
          <a:off x="4257810" y="341876"/>
          <a:ext cx="1333319" cy="136750"/>
        </a:xfrm>
        <a:custGeom>
          <a:avLst/>
          <a:gdLst/>
          <a:ahLst/>
          <a:cxnLst/>
          <a:rect l="0" t="0" r="0" b="0"/>
          <a:pathLst>
            <a:path>
              <a:moveTo>
                <a:pt x="1333319" y="0"/>
              </a:moveTo>
              <a:lnTo>
                <a:pt x="1333319" y="68375"/>
              </a:lnTo>
              <a:lnTo>
                <a:pt x="0" y="68375"/>
              </a:lnTo>
              <a:lnTo>
                <a:pt x="0" y="1367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1AFDC-8E2C-413F-A606-F18A2FDF2B72}">
      <dsp:nvSpPr>
        <dsp:cNvPr id="0" name=""/>
        <dsp:cNvSpPr/>
      </dsp:nvSpPr>
      <dsp:spPr>
        <a:xfrm>
          <a:off x="4001402" y="478627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V+</a:t>
          </a:r>
        </a:p>
      </dsp:txBody>
      <dsp:txXfrm>
        <a:off x="4011415" y="488640"/>
        <a:ext cx="492789" cy="321850"/>
      </dsp:txXfrm>
    </dsp:sp>
    <dsp:sp modelId="{8415423D-B283-467B-8B5F-EC42E73C5D3F}">
      <dsp:nvSpPr>
        <dsp:cNvPr id="0" name=""/>
        <dsp:cNvSpPr/>
      </dsp:nvSpPr>
      <dsp:spPr>
        <a:xfrm>
          <a:off x="4212090" y="820504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817BE-B57E-4AC8-9123-0799AFA36EE6}">
      <dsp:nvSpPr>
        <dsp:cNvPr id="0" name=""/>
        <dsp:cNvSpPr/>
      </dsp:nvSpPr>
      <dsp:spPr>
        <a:xfrm>
          <a:off x="4001402" y="957255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Delivery speeds more than 200 </a:t>
          </a:r>
          <a:r>
            <a:rPr lang="en-US" sz="500" kern="1200" dirty="0" err="1"/>
            <a:t>Mbs</a:t>
          </a:r>
          <a:r>
            <a:rPr lang="en-US" sz="500" kern="1200" dirty="0"/>
            <a:t> up to 500m</a:t>
          </a:r>
        </a:p>
      </dsp:txBody>
      <dsp:txXfrm>
        <a:off x="4011415" y="967268"/>
        <a:ext cx="492789" cy="321850"/>
      </dsp:txXfrm>
    </dsp:sp>
    <dsp:sp modelId="{C334DA70-B453-45CA-8447-AC65F4EB96A0}">
      <dsp:nvSpPr>
        <dsp:cNvPr id="0" name=""/>
        <dsp:cNvSpPr/>
      </dsp:nvSpPr>
      <dsp:spPr>
        <a:xfrm>
          <a:off x="4924470" y="341876"/>
          <a:ext cx="666659" cy="136750"/>
        </a:xfrm>
        <a:custGeom>
          <a:avLst/>
          <a:gdLst/>
          <a:ahLst/>
          <a:cxnLst/>
          <a:rect l="0" t="0" r="0" b="0"/>
          <a:pathLst>
            <a:path>
              <a:moveTo>
                <a:pt x="666659" y="0"/>
              </a:moveTo>
              <a:lnTo>
                <a:pt x="666659" y="68375"/>
              </a:lnTo>
              <a:lnTo>
                <a:pt x="0" y="68375"/>
              </a:lnTo>
              <a:lnTo>
                <a:pt x="0" y="1367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BE44-6769-404A-9088-05A25247EAB5}">
      <dsp:nvSpPr>
        <dsp:cNvPr id="0" name=""/>
        <dsp:cNvSpPr/>
      </dsp:nvSpPr>
      <dsp:spPr>
        <a:xfrm>
          <a:off x="4668062" y="478627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GPON</a:t>
          </a:r>
        </a:p>
      </dsp:txBody>
      <dsp:txXfrm>
        <a:off x="4678075" y="488640"/>
        <a:ext cx="492789" cy="321850"/>
      </dsp:txXfrm>
    </dsp:sp>
    <dsp:sp modelId="{BEC4F9F4-9750-4C0E-B5A8-9A5EC929703C}">
      <dsp:nvSpPr>
        <dsp:cNvPr id="0" name=""/>
        <dsp:cNvSpPr/>
      </dsp:nvSpPr>
      <dsp:spPr>
        <a:xfrm>
          <a:off x="4878750" y="820504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99C8D-5C03-4831-9692-D3BF5BFC75EA}">
      <dsp:nvSpPr>
        <dsp:cNvPr id="0" name=""/>
        <dsp:cNvSpPr/>
      </dsp:nvSpPr>
      <dsp:spPr>
        <a:xfrm>
          <a:off x="4668062" y="957255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Gigabit Passive Optical Network</a:t>
          </a:r>
        </a:p>
      </dsp:txBody>
      <dsp:txXfrm>
        <a:off x="4678075" y="967268"/>
        <a:ext cx="492789" cy="321850"/>
      </dsp:txXfrm>
    </dsp:sp>
    <dsp:sp modelId="{5011F8F7-310D-41A6-AEBA-1AB4F6928EDE}">
      <dsp:nvSpPr>
        <dsp:cNvPr id="0" name=""/>
        <dsp:cNvSpPr/>
      </dsp:nvSpPr>
      <dsp:spPr>
        <a:xfrm>
          <a:off x="4878750" y="1299131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9E237-D745-47BB-AC54-475D93259D41}">
      <dsp:nvSpPr>
        <dsp:cNvPr id="0" name=""/>
        <dsp:cNvSpPr/>
      </dsp:nvSpPr>
      <dsp:spPr>
        <a:xfrm>
          <a:off x="4668062" y="1435882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Point to multipoint</a:t>
          </a:r>
        </a:p>
      </dsp:txBody>
      <dsp:txXfrm>
        <a:off x="4678075" y="1445895"/>
        <a:ext cx="492789" cy="321850"/>
      </dsp:txXfrm>
    </dsp:sp>
    <dsp:sp modelId="{5E5C3AB2-770A-4598-A5B5-F61CA80F0BBA}">
      <dsp:nvSpPr>
        <dsp:cNvPr id="0" name=""/>
        <dsp:cNvSpPr/>
      </dsp:nvSpPr>
      <dsp:spPr>
        <a:xfrm>
          <a:off x="5545409" y="341876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965D2-945D-4B7C-BCFE-545F13ED9E3F}">
      <dsp:nvSpPr>
        <dsp:cNvPr id="0" name=""/>
        <dsp:cNvSpPr/>
      </dsp:nvSpPr>
      <dsp:spPr>
        <a:xfrm>
          <a:off x="5334722" y="478627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GEPON</a:t>
          </a:r>
        </a:p>
      </dsp:txBody>
      <dsp:txXfrm>
        <a:off x="5344735" y="488640"/>
        <a:ext cx="492789" cy="321850"/>
      </dsp:txXfrm>
    </dsp:sp>
    <dsp:sp modelId="{B25C59CF-B00B-4BD2-B13C-3665B475DCB3}">
      <dsp:nvSpPr>
        <dsp:cNvPr id="0" name=""/>
        <dsp:cNvSpPr/>
      </dsp:nvSpPr>
      <dsp:spPr>
        <a:xfrm>
          <a:off x="5545409" y="820504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1FD63-50A0-42A3-B0FF-5A370097859A}">
      <dsp:nvSpPr>
        <dsp:cNvPr id="0" name=""/>
        <dsp:cNvSpPr/>
      </dsp:nvSpPr>
      <dsp:spPr>
        <a:xfrm>
          <a:off x="5334722" y="957255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Gigabit Ethernet PON</a:t>
          </a:r>
        </a:p>
      </dsp:txBody>
      <dsp:txXfrm>
        <a:off x="5344735" y="967268"/>
        <a:ext cx="492789" cy="321850"/>
      </dsp:txXfrm>
    </dsp:sp>
    <dsp:sp modelId="{A77CAFB9-CA24-4619-B52C-E0AE6E13794C}">
      <dsp:nvSpPr>
        <dsp:cNvPr id="0" name=""/>
        <dsp:cNvSpPr/>
      </dsp:nvSpPr>
      <dsp:spPr>
        <a:xfrm>
          <a:off x="5545409" y="1299131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3DBDF-235E-428A-A9EA-81EEDC3B1B32}">
      <dsp:nvSpPr>
        <dsp:cNvPr id="0" name=""/>
        <dsp:cNvSpPr/>
      </dsp:nvSpPr>
      <dsp:spPr>
        <a:xfrm>
          <a:off x="5334722" y="1435882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Uses ethernet</a:t>
          </a:r>
        </a:p>
      </dsp:txBody>
      <dsp:txXfrm>
        <a:off x="5344735" y="1445895"/>
        <a:ext cx="492789" cy="321850"/>
      </dsp:txXfrm>
    </dsp:sp>
    <dsp:sp modelId="{69D1B1F8-2262-46B0-81FC-785704A7911F}">
      <dsp:nvSpPr>
        <dsp:cNvPr id="0" name=""/>
        <dsp:cNvSpPr/>
      </dsp:nvSpPr>
      <dsp:spPr>
        <a:xfrm>
          <a:off x="5591129" y="341876"/>
          <a:ext cx="666659" cy="136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75"/>
              </a:lnTo>
              <a:lnTo>
                <a:pt x="666659" y="68375"/>
              </a:lnTo>
              <a:lnTo>
                <a:pt x="666659" y="1367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666AA-6521-4EF5-9254-9FD80B4585B7}">
      <dsp:nvSpPr>
        <dsp:cNvPr id="0" name=""/>
        <dsp:cNvSpPr/>
      </dsp:nvSpPr>
      <dsp:spPr>
        <a:xfrm>
          <a:off x="6001382" y="478627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G.FAST</a:t>
          </a:r>
        </a:p>
      </dsp:txBody>
      <dsp:txXfrm>
        <a:off x="6011395" y="488640"/>
        <a:ext cx="492789" cy="321850"/>
      </dsp:txXfrm>
    </dsp:sp>
    <dsp:sp modelId="{C6697B72-DF4A-4E9D-A65E-BC21BFC70173}">
      <dsp:nvSpPr>
        <dsp:cNvPr id="0" name=""/>
        <dsp:cNvSpPr/>
      </dsp:nvSpPr>
      <dsp:spPr>
        <a:xfrm>
          <a:off x="6212069" y="820504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8C654-354A-49A8-9519-47C0463D974D}">
      <dsp:nvSpPr>
        <dsp:cNvPr id="0" name=""/>
        <dsp:cNvSpPr/>
      </dsp:nvSpPr>
      <dsp:spPr>
        <a:xfrm>
          <a:off x="6001382" y="957255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DSL standard for local loops &lt;= 500m</a:t>
          </a:r>
        </a:p>
      </dsp:txBody>
      <dsp:txXfrm>
        <a:off x="6011395" y="967268"/>
        <a:ext cx="492789" cy="321850"/>
      </dsp:txXfrm>
    </dsp:sp>
    <dsp:sp modelId="{02920C85-54BD-406C-A11E-1C0B7C51D017}">
      <dsp:nvSpPr>
        <dsp:cNvPr id="0" name=""/>
        <dsp:cNvSpPr/>
      </dsp:nvSpPr>
      <dsp:spPr>
        <a:xfrm>
          <a:off x="5591129" y="341876"/>
          <a:ext cx="1333319" cy="136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75"/>
              </a:lnTo>
              <a:lnTo>
                <a:pt x="1333319" y="68375"/>
              </a:lnTo>
              <a:lnTo>
                <a:pt x="1333319" y="1367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C50DD-1013-4D8F-8FBF-CEE1DEB28229}">
      <dsp:nvSpPr>
        <dsp:cNvPr id="0" name=""/>
        <dsp:cNvSpPr/>
      </dsp:nvSpPr>
      <dsp:spPr>
        <a:xfrm>
          <a:off x="6668041" y="478627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XG.PON1</a:t>
          </a:r>
        </a:p>
      </dsp:txBody>
      <dsp:txXfrm>
        <a:off x="6678054" y="488640"/>
        <a:ext cx="492789" cy="321850"/>
      </dsp:txXfrm>
    </dsp:sp>
    <dsp:sp modelId="{9A033FC8-D934-43BB-B050-5EEDCDFCB1B8}">
      <dsp:nvSpPr>
        <dsp:cNvPr id="0" name=""/>
        <dsp:cNvSpPr/>
      </dsp:nvSpPr>
      <dsp:spPr>
        <a:xfrm>
          <a:off x="6878729" y="820504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B3DEA-BABC-4186-B6EF-132E8BA732B6}">
      <dsp:nvSpPr>
        <dsp:cNvPr id="0" name=""/>
        <dsp:cNvSpPr/>
      </dsp:nvSpPr>
      <dsp:spPr>
        <a:xfrm>
          <a:off x="6668041" y="957255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GPON improved</a:t>
          </a:r>
        </a:p>
      </dsp:txBody>
      <dsp:txXfrm>
        <a:off x="6678054" y="967268"/>
        <a:ext cx="492789" cy="321850"/>
      </dsp:txXfrm>
    </dsp:sp>
    <dsp:sp modelId="{277FA547-6AFC-4AB6-AFA3-0B04FC48DBE4}">
      <dsp:nvSpPr>
        <dsp:cNvPr id="0" name=""/>
        <dsp:cNvSpPr/>
      </dsp:nvSpPr>
      <dsp:spPr>
        <a:xfrm>
          <a:off x="6878729" y="1299131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BE13D-DFB0-4DFD-8188-D7C3B69BACE2}">
      <dsp:nvSpPr>
        <dsp:cNvPr id="0" name=""/>
        <dsp:cNvSpPr/>
      </dsp:nvSpPr>
      <dsp:spPr>
        <a:xfrm>
          <a:off x="6668041" y="1435882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Asymetric</a:t>
          </a:r>
          <a:endParaRPr lang="en-US" sz="500" kern="1200" dirty="0"/>
        </a:p>
      </dsp:txBody>
      <dsp:txXfrm>
        <a:off x="6678054" y="1445895"/>
        <a:ext cx="492789" cy="321850"/>
      </dsp:txXfrm>
    </dsp:sp>
    <dsp:sp modelId="{73F4C7AA-A0A1-45F7-B588-5CD4DD4A5715}">
      <dsp:nvSpPr>
        <dsp:cNvPr id="0" name=""/>
        <dsp:cNvSpPr/>
      </dsp:nvSpPr>
      <dsp:spPr>
        <a:xfrm>
          <a:off x="5591129" y="341876"/>
          <a:ext cx="1999979" cy="136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75"/>
              </a:lnTo>
              <a:lnTo>
                <a:pt x="1999979" y="68375"/>
              </a:lnTo>
              <a:lnTo>
                <a:pt x="1999979" y="1367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41593-920C-49A7-93A2-10D6301B1C49}">
      <dsp:nvSpPr>
        <dsp:cNvPr id="0" name=""/>
        <dsp:cNvSpPr/>
      </dsp:nvSpPr>
      <dsp:spPr>
        <a:xfrm>
          <a:off x="7334701" y="478627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XGS-PON</a:t>
          </a:r>
        </a:p>
      </dsp:txBody>
      <dsp:txXfrm>
        <a:off x="7344714" y="488640"/>
        <a:ext cx="492789" cy="321850"/>
      </dsp:txXfrm>
    </dsp:sp>
    <dsp:sp modelId="{40740671-9A34-451E-9624-B317F3E55FFC}">
      <dsp:nvSpPr>
        <dsp:cNvPr id="0" name=""/>
        <dsp:cNvSpPr/>
      </dsp:nvSpPr>
      <dsp:spPr>
        <a:xfrm>
          <a:off x="7545389" y="820504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50E2E-EB30-4785-A2FD-11C18D52E336}">
      <dsp:nvSpPr>
        <dsp:cNvPr id="0" name=""/>
        <dsp:cNvSpPr/>
      </dsp:nvSpPr>
      <dsp:spPr>
        <a:xfrm>
          <a:off x="7334701" y="957255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Like XG.PON1 but </a:t>
          </a:r>
          <a:r>
            <a:rPr lang="en-US" sz="500" kern="1200" dirty="0" err="1"/>
            <a:t>symetric</a:t>
          </a:r>
          <a:endParaRPr lang="en-US" sz="500" kern="1200" dirty="0"/>
        </a:p>
      </dsp:txBody>
      <dsp:txXfrm>
        <a:off x="7344714" y="967268"/>
        <a:ext cx="492789" cy="321850"/>
      </dsp:txXfrm>
    </dsp:sp>
    <dsp:sp modelId="{0039A649-FD6A-4EEA-9EBB-B775A71737E3}">
      <dsp:nvSpPr>
        <dsp:cNvPr id="0" name=""/>
        <dsp:cNvSpPr/>
      </dsp:nvSpPr>
      <dsp:spPr>
        <a:xfrm>
          <a:off x="5591129" y="341876"/>
          <a:ext cx="2666639" cy="136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75"/>
              </a:lnTo>
              <a:lnTo>
                <a:pt x="2666639" y="68375"/>
              </a:lnTo>
              <a:lnTo>
                <a:pt x="2666639" y="1367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636BC-DC7F-4359-BE27-EB322F8FA67D}">
      <dsp:nvSpPr>
        <dsp:cNvPr id="0" name=""/>
        <dsp:cNvSpPr/>
      </dsp:nvSpPr>
      <dsp:spPr>
        <a:xfrm>
          <a:off x="8001361" y="478627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NGPON2</a:t>
          </a:r>
        </a:p>
      </dsp:txBody>
      <dsp:txXfrm>
        <a:off x="8011374" y="488640"/>
        <a:ext cx="492789" cy="321850"/>
      </dsp:txXfrm>
    </dsp:sp>
    <dsp:sp modelId="{853DA4E9-C61E-4F7B-AC26-C9AEA8EC359C}">
      <dsp:nvSpPr>
        <dsp:cNvPr id="0" name=""/>
        <dsp:cNvSpPr/>
      </dsp:nvSpPr>
      <dsp:spPr>
        <a:xfrm>
          <a:off x="8212048" y="820504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52C10-B48B-4907-BEB2-62493323587D}">
      <dsp:nvSpPr>
        <dsp:cNvPr id="0" name=""/>
        <dsp:cNvSpPr/>
      </dsp:nvSpPr>
      <dsp:spPr>
        <a:xfrm>
          <a:off x="8001361" y="957255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Time and wavelength division multiplexing</a:t>
          </a:r>
        </a:p>
      </dsp:txBody>
      <dsp:txXfrm>
        <a:off x="8011374" y="967268"/>
        <a:ext cx="492789" cy="321850"/>
      </dsp:txXfrm>
    </dsp:sp>
    <dsp:sp modelId="{57507742-D7D8-468A-887D-2CB1BF04868F}">
      <dsp:nvSpPr>
        <dsp:cNvPr id="0" name=""/>
        <dsp:cNvSpPr/>
      </dsp:nvSpPr>
      <dsp:spPr>
        <a:xfrm>
          <a:off x="5591129" y="341876"/>
          <a:ext cx="3333298" cy="136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75"/>
              </a:lnTo>
              <a:lnTo>
                <a:pt x="3333298" y="68375"/>
              </a:lnTo>
              <a:lnTo>
                <a:pt x="3333298" y="1367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E2596-FF98-4ED9-95E2-78FD64D67C3F}">
      <dsp:nvSpPr>
        <dsp:cNvPr id="0" name=""/>
        <dsp:cNvSpPr/>
      </dsp:nvSpPr>
      <dsp:spPr>
        <a:xfrm>
          <a:off x="8668021" y="478627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NB-IoT</a:t>
          </a:r>
        </a:p>
      </dsp:txBody>
      <dsp:txXfrm>
        <a:off x="8678034" y="488640"/>
        <a:ext cx="492789" cy="321850"/>
      </dsp:txXfrm>
    </dsp:sp>
    <dsp:sp modelId="{67D567F5-68DE-4886-B79D-A07D53FB5D8C}">
      <dsp:nvSpPr>
        <dsp:cNvPr id="0" name=""/>
        <dsp:cNvSpPr/>
      </dsp:nvSpPr>
      <dsp:spPr>
        <a:xfrm>
          <a:off x="8878708" y="820504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DC1E8-A1E0-4AF8-A786-ED540975F1A1}">
      <dsp:nvSpPr>
        <dsp:cNvPr id="0" name=""/>
        <dsp:cNvSpPr/>
      </dsp:nvSpPr>
      <dsp:spPr>
        <a:xfrm>
          <a:off x="8668021" y="957255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to provide connectivity to devices in indoor locations in 3GPP release 13. This is</a:t>
          </a:r>
        </a:p>
      </dsp:txBody>
      <dsp:txXfrm>
        <a:off x="8678034" y="967268"/>
        <a:ext cx="492789" cy="321850"/>
      </dsp:txXfrm>
    </dsp:sp>
    <dsp:sp modelId="{C131514B-357C-4E68-9E30-E7717067B760}">
      <dsp:nvSpPr>
        <dsp:cNvPr id="0" name=""/>
        <dsp:cNvSpPr/>
      </dsp:nvSpPr>
      <dsp:spPr>
        <a:xfrm>
          <a:off x="5591129" y="341876"/>
          <a:ext cx="3999958" cy="136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75"/>
              </a:lnTo>
              <a:lnTo>
                <a:pt x="3999958" y="68375"/>
              </a:lnTo>
              <a:lnTo>
                <a:pt x="3999958" y="1367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8B69F-DCDE-4656-BFE9-2543207236F7}">
      <dsp:nvSpPr>
        <dsp:cNvPr id="0" name=""/>
        <dsp:cNvSpPr/>
      </dsp:nvSpPr>
      <dsp:spPr>
        <a:xfrm>
          <a:off x="9334680" y="478627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LTE </a:t>
          </a:r>
          <a:r>
            <a:rPr lang="en-US" sz="500" kern="1200" dirty="0" err="1"/>
            <a:t>eMTC</a:t>
          </a:r>
          <a:endParaRPr lang="en-US" sz="500" kern="1200" dirty="0"/>
        </a:p>
      </dsp:txBody>
      <dsp:txXfrm>
        <a:off x="9344693" y="488640"/>
        <a:ext cx="492789" cy="321850"/>
      </dsp:txXfrm>
    </dsp:sp>
    <dsp:sp modelId="{8A935E3B-82EE-4D1A-B514-1FAED2E46CBA}">
      <dsp:nvSpPr>
        <dsp:cNvPr id="0" name=""/>
        <dsp:cNvSpPr/>
      </dsp:nvSpPr>
      <dsp:spPr>
        <a:xfrm>
          <a:off x="9545368" y="820504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D65D6-62ED-45CE-B151-C2781005733B}">
      <dsp:nvSpPr>
        <dsp:cNvPr id="0" name=""/>
        <dsp:cNvSpPr/>
      </dsp:nvSpPr>
      <dsp:spPr>
        <a:xfrm>
          <a:off x="9334680" y="957255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eMTC stands for Enhanced Machine Type Communications.</a:t>
          </a:r>
        </a:p>
      </dsp:txBody>
      <dsp:txXfrm>
        <a:off x="9344693" y="967268"/>
        <a:ext cx="492789" cy="321850"/>
      </dsp:txXfrm>
    </dsp:sp>
    <dsp:sp modelId="{16F1DE77-DB0B-4636-8C97-A94799ED4E6B}">
      <dsp:nvSpPr>
        <dsp:cNvPr id="0" name=""/>
        <dsp:cNvSpPr/>
      </dsp:nvSpPr>
      <dsp:spPr>
        <a:xfrm>
          <a:off x="5591129" y="341876"/>
          <a:ext cx="4666618" cy="136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75"/>
              </a:lnTo>
              <a:lnTo>
                <a:pt x="4666618" y="68375"/>
              </a:lnTo>
              <a:lnTo>
                <a:pt x="4666618" y="1367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3019D-0469-4737-85E3-E88FC82C3953}">
      <dsp:nvSpPr>
        <dsp:cNvPr id="0" name=""/>
        <dsp:cNvSpPr/>
      </dsp:nvSpPr>
      <dsp:spPr>
        <a:xfrm>
          <a:off x="10001340" y="478627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RFID</a:t>
          </a:r>
        </a:p>
      </dsp:txBody>
      <dsp:txXfrm>
        <a:off x="10011353" y="488640"/>
        <a:ext cx="492789" cy="321850"/>
      </dsp:txXfrm>
    </dsp:sp>
    <dsp:sp modelId="{49922B1C-992A-45E1-8EB8-BD850A4129CC}">
      <dsp:nvSpPr>
        <dsp:cNvPr id="0" name=""/>
        <dsp:cNvSpPr/>
      </dsp:nvSpPr>
      <dsp:spPr>
        <a:xfrm>
          <a:off x="10212028" y="820504"/>
          <a:ext cx="91440" cy="136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7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CAA6-8A4B-4962-B7F6-2488C471A0A6}">
      <dsp:nvSpPr>
        <dsp:cNvPr id="0" name=""/>
        <dsp:cNvSpPr/>
      </dsp:nvSpPr>
      <dsp:spPr>
        <a:xfrm>
          <a:off x="10001340" y="957255"/>
          <a:ext cx="512815" cy="3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small electronic devices that contain a chip and antenna</a:t>
          </a:r>
        </a:p>
      </dsp:txBody>
      <dsp:txXfrm>
        <a:off x="10011353" y="967268"/>
        <a:ext cx="492789" cy="32185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639A2-81F0-43B0-A0CF-B3AA31A52281}">
      <dsp:nvSpPr>
        <dsp:cNvPr id="0" name=""/>
        <dsp:cNvSpPr/>
      </dsp:nvSpPr>
      <dsp:spPr>
        <a:xfrm>
          <a:off x="4882334" y="1224489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Supporting Technologies</a:t>
          </a:r>
        </a:p>
      </dsp:txBody>
      <dsp:txXfrm>
        <a:off x="4896997" y="1239152"/>
        <a:ext cx="721604" cy="471294"/>
      </dsp:txXfrm>
    </dsp:sp>
    <dsp:sp modelId="{1DF19147-06C0-42E7-BBF6-361330C9A37D}">
      <dsp:nvSpPr>
        <dsp:cNvPr id="0" name=""/>
        <dsp:cNvSpPr/>
      </dsp:nvSpPr>
      <dsp:spPr>
        <a:xfrm>
          <a:off x="376749" y="1725110"/>
          <a:ext cx="4881050" cy="200248"/>
        </a:xfrm>
        <a:custGeom>
          <a:avLst/>
          <a:gdLst/>
          <a:ahLst/>
          <a:cxnLst/>
          <a:rect l="0" t="0" r="0" b="0"/>
          <a:pathLst>
            <a:path>
              <a:moveTo>
                <a:pt x="4881050" y="0"/>
              </a:moveTo>
              <a:lnTo>
                <a:pt x="4881050" y="100124"/>
              </a:lnTo>
              <a:lnTo>
                <a:pt x="0" y="100124"/>
              </a:lnTo>
              <a:lnTo>
                <a:pt x="0" y="2002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38ED8-E18B-4AA7-93D7-349DB58FE7E0}">
      <dsp:nvSpPr>
        <dsp:cNvPr id="0" name=""/>
        <dsp:cNvSpPr/>
      </dsp:nvSpPr>
      <dsp:spPr>
        <a:xfrm>
          <a:off x="1283" y="1925358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NFC</a:t>
          </a:r>
        </a:p>
      </dsp:txBody>
      <dsp:txXfrm>
        <a:off x="15946" y="1940021"/>
        <a:ext cx="721604" cy="471294"/>
      </dsp:txXfrm>
    </dsp:sp>
    <dsp:sp modelId="{8CA087C5-BAAB-42F7-831D-ECBA2F4D4C06}">
      <dsp:nvSpPr>
        <dsp:cNvPr id="0" name=""/>
        <dsp:cNvSpPr/>
      </dsp:nvSpPr>
      <dsp:spPr>
        <a:xfrm>
          <a:off x="331029" y="2425979"/>
          <a:ext cx="91440" cy="200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2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0F3E3-4A05-41A5-8A1B-925A0B1F0C8D}">
      <dsp:nvSpPr>
        <dsp:cNvPr id="0" name=""/>
        <dsp:cNvSpPr/>
      </dsp:nvSpPr>
      <dsp:spPr>
        <a:xfrm>
          <a:off x="1283" y="2626227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Exchange of data for 10cm</a:t>
          </a:r>
        </a:p>
      </dsp:txBody>
      <dsp:txXfrm>
        <a:off x="15946" y="2640890"/>
        <a:ext cx="721604" cy="471294"/>
      </dsp:txXfrm>
    </dsp:sp>
    <dsp:sp modelId="{21EE1A1D-55CF-42AC-8E74-E80704A295EA}">
      <dsp:nvSpPr>
        <dsp:cNvPr id="0" name=""/>
        <dsp:cNvSpPr/>
      </dsp:nvSpPr>
      <dsp:spPr>
        <a:xfrm>
          <a:off x="1352959" y="1725110"/>
          <a:ext cx="3904840" cy="200248"/>
        </a:xfrm>
        <a:custGeom>
          <a:avLst/>
          <a:gdLst/>
          <a:ahLst/>
          <a:cxnLst/>
          <a:rect l="0" t="0" r="0" b="0"/>
          <a:pathLst>
            <a:path>
              <a:moveTo>
                <a:pt x="3904840" y="0"/>
              </a:moveTo>
              <a:lnTo>
                <a:pt x="3904840" y="100124"/>
              </a:lnTo>
              <a:lnTo>
                <a:pt x="0" y="100124"/>
              </a:lnTo>
              <a:lnTo>
                <a:pt x="0" y="2002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325EF-F9FD-44D7-8EA8-1FE33A4D1642}">
      <dsp:nvSpPr>
        <dsp:cNvPr id="0" name=""/>
        <dsp:cNvSpPr/>
      </dsp:nvSpPr>
      <dsp:spPr>
        <a:xfrm>
          <a:off x="977493" y="1925358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ZigBee</a:t>
          </a:r>
        </a:p>
      </dsp:txBody>
      <dsp:txXfrm>
        <a:off x="992156" y="1940021"/>
        <a:ext cx="721604" cy="471294"/>
      </dsp:txXfrm>
    </dsp:sp>
    <dsp:sp modelId="{CF208447-2275-4ADF-91F1-EF6CD1185A31}">
      <dsp:nvSpPr>
        <dsp:cNvPr id="0" name=""/>
        <dsp:cNvSpPr/>
      </dsp:nvSpPr>
      <dsp:spPr>
        <a:xfrm>
          <a:off x="1307239" y="2425979"/>
          <a:ext cx="91440" cy="200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2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91BE0-28FE-4542-AFAC-EEF50AF092BA}">
      <dsp:nvSpPr>
        <dsp:cNvPr id="0" name=""/>
        <dsp:cNvSpPr/>
      </dsp:nvSpPr>
      <dsp:spPr>
        <a:xfrm>
          <a:off x="977493" y="2626227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Low cost, Low power wireless </a:t>
          </a:r>
          <a:r>
            <a:rPr lang="en-US" sz="700" kern="1200"/>
            <a:t>M2M networks</a:t>
          </a:r>
        </a:p>
      </dsp:txBody>
      <dsp:txXfrm>
        <a:off x="992156" y="2640890"/>
        <a:ext cx="721604" cy="471294"/>
      </dsp:txXfrm>
    </dsp:sp>
    <dsp:sp modelId="{CD47D883-EC19-4B24-BD81-8E5869E02A65}">
      <dsp:nvSpPr>
        <dsp:cNvPr id="0" name=""/>
        <dsp:cNvSpPr/>
      </dsp:nvSpPr>
      <dsp:spPr>
        <a:xfrm>
          <a:off x="2329169" y="1725110"/>
          <a:ext cx="2928630" cy="200248"/>
        </a:xfrm>
        <a:custGeom>
          <a:avLst/>
          <a:gdLst/>
          <a:ahLst/>
          <a:cxnLst/>
          <a:rect l="0" t="0" r="0" b="0"/>
          <a:pathLst>
            <a:path>
              <a:moveTo>
                <a:pt x="2928630" y="0"/>
              </a:moveTo>
              <a:lnTo>
                <a:pt x="2928630" y="100124"/>
              </a:lnTo>
              <a:lnTo>
                <a:pt x="0" y="100124"/>
              </a:lnTo>
              <a:lnTo>
                <a:pt x="0" y="2002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C40A5-EF2F-45F0-945D-A29570EC0A64}">
      <dsp:nvSpPr>
        <dsp:cNvPr id="0" name=""/>
        <dsp:cNvSpPr/>
      </dsp:nvSpPr>
      <dsp:spPr>
        <a:xfrm>
          <a:off x="1953704" y="1925358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Z-Wave</a:t>
          </a:r>
        </a:p>
      </dsp:txBody>
      <dsp:txXfrm>
        <a:off x="1968367" y="1940021"/>
        <a:ext cx="721604" cy="471294"/>
      </dsp:txXfrm>
    </dsp:sp>
    <dsp:sp modelId="{AD1600D1-D612-445B-B255-E1EC0F4BF2E9}">
      <dsp:nvSpPr>
        <dsp:cNvPr id="0" name=""/>
        <dsp:cNvSpPr/>
      </dsp:nvSpPr>
      <dsp:spPr>
        <a:xfrm>
          <a:off x="2283449" y="2425979"/>
          <a:ext cx="91440" cy="200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2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B0B97-BBE5-49BC-807F-2120CB7EC3D9}">
      <dsp:nvSpPr>
        <dsp:cNvPr id="0" name=""/>
        <dsp:cNvSpPr/>
      </dsp:nvSpPr>
      <dsp:spPr>
        <a:xfrm>
          <a:off x="1953704" y="2626227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Home devices internal communication</a:t>
          </a:r>
        </a:p>
      </dsp:txBody>
      <dsp:txXfrm>
        <a:off x="1968367" y="2640890"/>
        <a:ext cx="721604" cy="471294"/>
      </dsp:txXfrm>
    </dsp:sp>
    <dsp:sp modelId="{35A28C93-047F-44FB-B75E-311B86DF504C}">
      <dsp:nvSpPr>
        <dsp:cNvPr id="0" name=""/>
        <dsp:cNvSpPr/>
      </dsp:nvSpPr>
      <dsp:spPr>
        <a:xfrm>
          <a:off x="3305379" y="1725110"/>
          <a:ext cx="1952420" cy="200248"/>
        </a:xfrm>
        <a:custGeom>
          <a:avLst/>
          <a:gdLst/>
          <a:ahLst/>
          <a:cxnLst/>
          <a:rect l="0" t="0" r="0" b="0"/>
          <a:pathLst>
            <a:path>
              <a:moveTo>
                <a:pt x="1952420" y="0"/>
              </a:moveTo>
              <a:lnTo>
                <a:pt x="1952420" y="100124"/>
              </a:lnTo>
              <a:lnTo>
                <a:pt x="0" y="100124"/>
              </a:lnTo>
              <a:lnTo>
                <a:pt x="0" y="2002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84134-BB4E-4FF1-91BC-0D7D42AFF0AB}">
      <dsp:nvSpPr>
        <dsp:cNvPr id="0" name=""/>
        <dsp:cNvSpPr/>
      </dsp:nvSpPr>
      <dsp:spPr>
        <a:xfrm>
          <a:off x="2929914" y="1925358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LoRa</a:t>
          </a:r>
        </a:p>
      </dsp:txBody>
      <dsp:txXfrm>
        <a:off x="2944577" y="1940021"/>
        <a:ext cx="721604" cy="471294"/>
      </dsp:txXfrm>
    </dsp:sp>
    <dsp:sp modelId="{F483A90F-1202-4103-BD41-7FCDA1DBA6A3}">
      <dsp:nvSpPr>
        <dsp:cNvPr id="0" name=""/>
        <dsp:cNvSpPr/>
      </dsp:nvSpPr>
      <dsp:spPr>
        <a:xfrm>
          <a:off x="3259659" y="2425979"/>
          <a:ext cx="91440" cy="200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2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6471D-EAC1-4B82-8685-2982AC8FA416}">
      <dsp:nvSpPr>
        <dsp:cNvPr id="0" name=""/>
        <dsp:cNvSpPr/>
      </dsp:nvSpPr>
      <dsp:spPr>
        <a:xfrm>
          <a:off x="2929914" y="2626227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Long Rage Wide Area Networks</a:t>
          </a:r>
        </a:p>
      </dsp:txBody>
      <dsp:txXfrm>
        <a:off x="2944577" y="2640890"/>
        <a:ext cx="721604" cy="471294"/>
      </dsp:txXfrm>
    </dsp:sp>
    <dsp:sp modelId="{C5692F24-C5FB-49FA-9840-5FBE91C0CCBC}">
      <dsp:nvSpPr>
        <dsp:cNvPr id="0" name=""/>
        <dsp:cNvSpPr/>
      </dsp:nvSpPr>
      <dsp:spPr>
        <a:xfrm>
          <a:off x="4281589" y="1725110"/>
          <a:ext cx="976210" cy="200248"/>
        </a:xfrm>
        <a:custGeom>
          <a:avLst/>
          <a:gdLst/>
          <a:ahLst/>
          <a:cxnLst/>
          <a:rect l="0" t="0" r="0" b="0"/>
          <a:pathLst>
            <a:path>
              <a:moveTo>
                <a:pt x="976210" y="0"/>
              </a:moveTo>
              <a:lnTo>
                <a:pt x="976210" y="100124"/>
              </a:lnTo>
              <a:lnTo>
                <a:pt x="0" y="100124"/>
              </a:lnTo>
              <a:lnTo>
                <a:pt x="0" y="2002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BDDD9-E6F6-4D57-931F-1CD40532EADF}">
      <dsp:nvSpPr>
        <dsp:cNvPr id="0" name=""/>
        <dsp:cNvSpPr/>
      </dsp:nvSpPr>
      <dsp:spPr>
        <a:xfrm>
          <a:off x="3906124" y="1925358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SigFox</a:t>
          </a:r>
          <a:endParaRPr lang="en-US" sz="700" kern="1200" dirty="0"/>
        </a:p>
      </dsp:txBody>
      <dsp:txXfrm>
        <a:off x="3920787" y="1940021"/>
        <a:ext cx="721604" cy="471294"/>
      </dsp:txXfrm>
    </dsp:sp>
    <dsp:sp modelId="{BE1E99BD-FC6F-4F8B-BF20-5D2E2C7E6BD2}">
      <dsp:nvSpPr>
        <dsp:cNvPr id="0" name=""/>
        <dsp:cNvSpPr/>
      </dsp:nvSpPr>
      <dsp:spPr>
        <a:xfrm>
          <a:off x="4235869" y="2425979"/>
          <a:ext cx="91440" cy="200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2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64C4E-FC1B-4339-9908-5923FBA65B8A}">
      <dsp:nvSpPr>
        <dsp:cNvPr id="0" name=""/>
        <dsp:cNvSpPr/>
      </dsp:nvSpPr>
      <dsp:spPr>
        <a:xfrm>
          <a:off x="3906124" y="2626227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Low Power Wide Area Network</a:t>
          </a:r>
        </a:p>
      </dsp:txBody>
      <dsp:txXfrm>
        <a:off x="3920787" y="2640890"/>
        <a:ext cx="721604" cy="471294"/>
      </dsp:txXfrm>
    </dsp:sp>
    <dsp:sp modelId="{14E0EC57-D6FE-4A6E-A3F0-814AAFA17E26}">
      <dsp:nvSpPr>
        <dsp:cNvPr id="0" name=""/>
        <dsp:cNvSpPr/>
      </dsp:nvSpPr>
      <dsp:spPr>
        <a:xfrm>
          <a:off x="5212080" y="1725110"/>
          <a:ext cx="91440" cy="200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2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8211E-C214-4D8E-9563-ED9DAC9C4ED4}">
      <dsp:nvSpPr>
        <dsp:cNvPr id="0" name=""/>
        <dsp:cNvSpPr/>
      </dsp:nvSpPr>
      <dsp:spPr>
        <a:xfrm>
          <a:off x="4882334" y="1925358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Li-Fi</a:t>
          </a:r>
        </a:p>
      </dsp:txBody>
      <dsp:txXfrm>
        <a:off x="4896997" y="1940021"/>
        <a:ext cx="721604" cy="471294"/>
      </dsp:txXfrm>
    </dsp:sp>
    <dsp:sp modelId="{68882AB0-B71B-4FDD-9953-8949797E7C32}">
      <dsp:nvSpPr>
        <dsp:cNvPr id="0" name=""/>
        <dsp:cNvSpPr/>
      </dsp:nvSpPr>
      <dsp:spPr>
        <a:xfrm>
          <a:off x="5212080" y="2425979"/>
          <a:ext cx="91440" cy="200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2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07587-8BBC-4190-81CB-DC82713EE67C}">
      <dsp:nvSpPr>
        <dsp:cNvPr id="0" name=""/>
        <dsp:cNvSpPr/>
      </dsp:nvSpPr>
      <dsp:spPr>
        <a:xfrm>
          <a:off x="4882334" y="2626227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Visible Light Communication. Still on production</a:t>
          </a:r>
        </a:p>
      </dsp:txBody>
      <dsp:txXfrm>
        <a:off x="4896997" y="2640890"/>
        <a:ext cx="721604" cy="471294"/>
      </dsp:txXfrm>
    </dsp:sp>
    <dsp:sp modelId="{559945D5-3035-4133-B299-EDEA67A00562}">
      <dsp:nvSpPr>
        <dsp:cNvPr id="0" name=""/>
        <dsp:cNvSpPr/>
      </dsp:nvSpPr>
      <dsp:spPr>
        <a:xfrm>
          <a:off x="5257800" y="1725110"/>
          <a:ext cx="976210" cy="200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24"/>
              </a:lnTo>
              <a:lnTo>
                <a:pt x="976210" y="100124"/>
              </a:lnTo>
              <a:lnTo>
                <a:pt x="976210" y="2002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66FF8-5E53-408A-AF90-B215D7B52F61}">
      <dsp:nvSpPr>
        <dsp:cNvPr id="0" name=""/>
        <dsp:cNvSpPr/>
      </dsp:nvSpPr>
      <dsp:spPr>
        <a:xfrm>
          <a:off x="5858544" y="1925358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V2V and V2I</a:t>
          </a:r>
        </a:p>
      </dsp:txBody>
      <dsp:txXfrm>
        <a:off x="5873207" y="1940021"/>
        <a:ext cx="721604" cy="471294"/>
      </dsp:txXfrm>
    </dsp:sp>
    <dsp:sp modelId="{5AA87D22-4145-4B53-8245-CA3590E85436}">
      <dsp:nvSpPr>
        <dsp:cNvPr id="0" name=""/>
        <dsp:cNvSpPr/>
      </dsp:nvSpPr>
      <dsp:spPr>
        <a:xfrm>
          <a:off x="6188290" y="2425979"/>
          <a:ext cx="91440" cy="200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2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44923-3F95-4FB7-93D8-492C0DCE67EE}">
      <dsp:nvSpPr>
        <dsp:cNvPr id="0" name=""/>
        <dsp:cNvSpPr/>
      </dsp:nvSpPr>
      <dsp:spPr>
        <a:xfrm>
          <a:off x="5858544" y="2626227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Part of vehicular transportation systems (VTS)</a:t>
          </a:r>
        </a:p>
      </dsp:txBody>
      <dsp:txXfrm>
        <a:off x="5873207" y="2640890"/>
        <a:ext cx="721604" cy="471294"/>
      </dsp:txXfrm>
    </dsp:sp>
    <dsp:sp modelId="{2AB310D1-9F31-4AE6-ACCD-1D7908467D53}">
      <dsp:nvSpPr>
        <dsp:cNvPr id="0" name=""/>
        <dsp:cNvSpPr/>
      </dsp:nvSpPr>
      <dsp:spPr>
        <a:xfrm>
          <a:off x="5257800" y="1725110"/>
          <a:ext cx="2427872" cy="205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12"/>
              </a:lnTo>
              <a:lnTo>
                <a:pt x="2427872" y="102912"/>
              </a:lnTo>
              <a:lnTo>
                <a:pt x="2427872" y="2058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DA215-C035-4F1B-BFAD-746769482211}">
      <dsp:nvSpPr>
        <dsp:cNvPr id="0" name=""/>
        <dsp:cNvSpPr/>
      </dsp:nvSpPr>
      <dsp:spPr>
        <a:xfrm>
          <a:off x="7310206" y="1930935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SRD</a:t>
          </a:r>
        </a:p>
      </dsp:txBody>
      <dsp:txXfrm>
        <a:off x="7324869" y="1945598"/>
        <a:ext cx="721604" cy="471294"/>
      </dsp:txXfrm>
    </dsp:sp>
    <dsp:sp modelId="{2A8FA3B0-6170-41CA-82B7-B5BD545E47CD}">
      <dsp:nvSpPr>
        <dsp:cNvPr id="0" name=""/>
        <dsp:cNvSpPr/>
      </dsp:nvSpPr>
      <dsp:spPr>
        <a:xfrm>
          <a:off x="7210220" y="2431556"/>
          <a:ext cx="475451" cy="194671"/>
        </a:xfrm>
        <a:custGeom>
          <a:avLst/>
          <a:gdLst/>
          <a:ahLst/>
          <a:cxnLst/>
          <a:rect l="0" t="0" r="0" b="0"/>
          <a:pathLst>
            <a:path>
              <a:moveTo>
                <a:pt x="475451" y="0"/>
              </a:moveTo>
              <a:lnTo>
                <a:pt x="475451" y="97335"/>
              </a:lnTo>
              <a:lnTo>
                <a:pt x="0" y="97335"/>
              </a:lnTo>
              <a:lnTo>
                <a:pt x="0" y="1946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47BED-89F0-4031-AA20-93C465A325CD}">
      <dsp:nvSpPr>
        <dsp:cNvPr id="0" name=""/>
        <dsp:cNvSpPr/>
      </dsp:nvSpPr>
      <dsp:spPr>
        <a:xfrm>
          <a:off x="6834754" y="2626227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Short Range Devices</a:t>
          </a:r>
        </a:p>
      </dsp:txBody>
      <dsp:txXfrm>
        <a:off x="6849417" y="2640890"/>
        <a:ext cx="721604" cy="471294"/>
      </dsp:txXfrm>
    </dsp:sp>
    <dsp:sp modelId="{89DBF2A0-7610-4688-92FE-47237E9B7062}">
      <dsp:nvSpPr>
        <dsp:cNvPr id="0" name=""/>
        <dsp:cNvSpPr/>
      </dsp:nvSpPr>
      <dsp:spPr>
        <a:xfrm>
          <a:off x="7685672" y="2431556"/>
          <a:ext cx="500758" cy="194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35"/>
              </a:lnTo>
              <a:lnTo>
                <a:pt x="500758" y="97335"/>
              </a:lnTo>
              <a:lnTo>
                <a:pt x="500758" y="1946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776A7-9AD0-487C-B8AC-214F8A118959}">
      <dsp:nvSpPr>
        <dsp:cNvPr id="0" name=""/>
        <dsp:cNvSpPr/>
      </dsp:nvSpPr>
      <dsp:spPr>
        <a:xfrm>
          <a:off x="7810965" y="2626227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Less </a:t>
          </a:r>
          <a:r>
            <a:rPr lang="en-US" sz="700" kern="1200" dirty="0" err="1"/>
            <a:t>interfence</a:t>
          </a:r>
          <a:r>
            <a:rPr lang="en-US" sz="700" kern="1200" dirty="0"/>
            <a:t> to the other radio services</a:t>
          </a:r>
        </a:p>
      </dsp:txBody>
      <dsp:txXfrm>
        <a:off x="7825628" y="2640890"/>
        <a:ext cx="721604" cy="471294"/>
      </dsp:txXfrm>
    </dsp:sp>
    <dsp:sp modelId="{78C48DE8-833D-417D-95C4-8E9A1F1317BD}">
      <dsp:nvSpPr>
        <dsp:cNvPr id="0" name=""/>
        <dsp:cNvSpPr/>
      </dsp:nvSpPr>
      <dsp:spPr>
        <a:xfrm>
          <a:off x="5257800" y="1725110"/>
          <a:ext cx="3904840" cy="200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24"/>
              </a:lnTo>
              <a:lnTo>
                <a:pt x="3904840" y="100124"/>
              </a:lnTo>
              <a:lnTo>
                <a:pt x="3904840" y="2002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AE39F-2141-46DB-969F-5F932C752583}">
      <dsp:nvSpPr>
        <dsp:cNvPr id="0" name=""/>
        <dsp:cNvSpPr/>
      </dsp:nvSpPr>
      <dsp:spPr>
        <a:xfrm>
          <a:off x="8787175" y="1925358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RLAN</a:t>
          </a:r>
        </a:p>
      </dsp:txBody>
      <dsp:txXfrm>
        <a:off x="8801838" y="1940021"/>
        <a:ext cx="721604" cy="471294"/>
      </dsp:txXfrm>
    </dsp:sp>
    <dsp:sp modelId="{F5D3FA7B-85AC-4464-BB23-15BB168C68A6}">
      <dsp:nvSpPr>
        <dsp:cNvPr id="0" name=""/>
        <dsp:cNvSpPr/>
      </dsp:nvSpPr>
      <dsp:spPr>
        <a:xfrm>
          <a:off x="9116920" y="2425979"/>
          <a:ext cx="91440" cy="200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2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D7ECA-CC75-412C-907D-1BFA4AF51F6A}">
      <dsp:nvSpPr>
        <dsp:cNvPr id="0" name=""/>
        <dsp:cNvSpPr/>
      </dsp:nvSpPr>
      <dsp:spPr>
        <a:xfrm>
          <a:off x="8787175" y="2626227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WIFI! Wireless LAN</a:t>
          </a:r>
        </a:p>
      </dsp:txBody>
      <dsp:txXfrm>
        <a:off x="8801838" y="2640890"/>
        <a:ext cx="721604" cy="471294"/>
      </dsp:txXfrm>
    </dsp:sp>
    <dsp:sp modelId="{A155999B-D296-4434-8D4B-6BC990EB6D42}">
      <dsp:nvSpPr>
        <dsp:cNvPr id="0" name=""/>
        <dsp:cNvSpPr/>
      </dsp:nvSpPr>
      <dsp:spPr>
        <a:xfrm>
          <a:off x="5257800" y="1725110"/>
          <a:ext cx="4881050" cy="200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24"/>
              </a:lnTo>
              <a:lnTo>
                <a:pt x="4881050" y="100124"/>
              </a:lnTo>
              <a:lnTo>
                <a:pt x="4881050" y="2002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EBEDF-520F-4AC7-AD16-54A23DAD0BC1}">
      <dsp:nvSpPr>
        <dsp:cNvPr id="0" name=""/>
        <dsp:cNvSpPr/>
      </dsp:nvSpPr>
      <dsp:spPr>
        <a:xfrm>
          <a:off x="9763385" y="1925358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PMR</a:t>
          </a:r>
        </a:p>
      </dsp:txBody>
      <dsp:txXfrm>
        <a:off x="9778048" y="1940021"/>
        <a:ext cx="721604" cy="471294"/>
      </dsp:txXfrm>
    </dsp:sp>
    <dsp:sp modelId="{ED7C6529-E9D4-486E-9E83-51A081B60578}">
      <dsp:nvSpPr>
        <dsp:cNvPr id="0" name=""/>
        <dsp:cNvSpPr/>
      </dsp:nvSpPr>
      <dsp:spPr>
        <a:xfrm>
          <a:off x="10093130" y="2425979"/>
          <a:ext cx="91440" cy="200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2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081D3-6CAA-4D93-B5FB-1049719E66A2}">
      <dsp:nvSpPr>
        <dsp:cNvPr id="0" name=""/>
        <dsp:cNvSpPr/>
      </dsp:nvSpPr>
      <dsp:spPr>
        <a:xfrm>
          <a:off x="9763385" y="2626227"/>
          <a:ext cx="750930" cy="500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Professional mobile radio / Private mobile radio</a:t>
          </a:r>
        </a:p>
      </dsp:txBody>
      <dsp:txXfrm>
        <a:off x="9778048" y="2640890"/>
        <a:ext cx="721604" cy="471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8AF0C-7B6C-4E7E-82A6-36D00C5021B9}">
      <dsp:nvSpPr>
        <dsp:cNvPr id="0" name=""/>
        <dsp:cNvSpPr/>
      </dsp:nvSpPr>
      <dsp:spPr>
        <a:xfrm>
          <a:off x="2811447" y="1853780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Multiple Access Technology </a:t>
          </a:r>
        </a:p>
      </dsp:txBody>
      <dsp:txXfrm>
        <a:off x="2830303" y="1872636"/>
        <a:ext cx="1249842" cy="606065"/>
      </dsp:txXfrm>
    </dsp:sp>
    <dsp:sp modelId="{601C0447-DEFD-4DBB-95AE-2D549DDAE467}">
      <dsp:nvSpPr>
        <dsp:cNvPr id="0" name=""/>
        <dsp:cNvSpPr/>
      </dsp:nvSpPr>
      <dsp:spPr>
        <a:xfrm rot="17350740">
          <a:off x="3572662" y="1422009"/>
          <a:ext cx="156769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67699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7319" y="1396132"/>
        <a:ext cx="78384" cy="78384"/>
      </dsp:txXfrm>
    </dsp:sp>
    <dsp:sp modelId="{EAF361B5-FF72-47F6-AF42-CE30BE3A6105}">
      <dsp:nvSpPr>
        <dsp:cNvPr id="0" name=""/>
        <dsp:cNvSpPr/>
      </dsp:nvSpPr>
      <dsp:spPr>
        <a:xfrm>
          <a:off x="4614022" y="373093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FDMA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Frequency Division Multiple(</a:t>
          </a:r>
          <a:r>
            <a:rPr lang="en-US" sz="1100" kern="1200" dirty="0" err="1"/>
            <a:t>xing</a:t>
          </a:r>
          <a:r>
            <a:rPr lang="en-US" sz="1100" kern="1200" dirty="0"/>
            <a:t>) Access</a:t>
          </a:r>
        </a:p>
      </dsp:txBody>
      <dsp:txXfrm>
        <a:off x="4632878" y="391949"/>
        <a:ext cx="1249842" cy="606065"/>
      </dsp:txXfrm>
    </dsp:sp>
    <dsp:sp modelId="{FC2DDDD4-FACE-4D9F-AC23-720709389EDD}">
      <dsp:nvSpPr>
        <dsp:cNvPr id="0" name=""/>
        <dsp:cNvSpPr/>
      </dsp:nvSpPr>
      <dsp:spPr>
        <a:xfrm rot="19549837">
          <a:off x="5846257" y="501675"/>
          <a:ext cx="64094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0944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0705" y="498967"/>
        <a:ext cx="32047" cy="32047"/>
      </dsp:txXfrm>
    </dsp:sp>
    <dsp:sp modelId="{DBF97725-31D5-4D97-A721-74103991BED5}">
      <dsp:nvSpPr>
        <dsp:cNvPr id="0" name=""/>
        <dsp:cNvSpPr/>
      </dsp:nvSpPr>
      <dsp:spPr>
        <a:xfrm>
          <a:off x="6431881" y="13112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Frequency Division</a:t>
          </a:r>
        </a:p>
      </dsp:txBody>
      <dsp:txXfrm>
        <a:off x="6450737" y="31968"/>
        <a:ext cx="1249842" cy="606065"/>
      </dsp:txXfrm>
    </dsp:sp>
    <dsp:sp modelId="{2D3AD2F6-9E75-4E45-8C2F-82AD5C0F47E8}">
      <dsp:nvSpPr>
        <dsp:cNvPr id="0" name=""/>
        <dsp:cNvSpPr/>
      </dsp:nvSpPr>
      <dsp:spPr>
        <a:xfrm rot="2142401">
          <a:off x="5841962" y="866752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43231" y="864211"/>
        <a:ext cx="31712" cy="31712"/>
      </dsp:txXfrm>
    </dsp:sp>
    <dsp:sp modelId="{3EC76131-CDBF-482D-ABD9-854AC88B6987}">
      <dsp:nvSpPr>
        <dsp:cNvPr id="0" name=""/>
        <dsp:cNvSpPr/>
      </dsp:nvSpPr>
      <dsp:spPr>
        <a:xfrm>
          <a:off x="6416598" y="743265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Limited by Frequency </a:t>
          </a:r>
        </a:p>
      </dsp:txBody>
      <dsp:txXfrm>
        <a:off x="6435454" y="762121"/>
        <a:ext cx="1249842" cy="606065"/>
      </dsp:txXfrm>
    </dsp:sp>
    <dsp:sp modelId="{6FEFB2B0-5602-4292-B4B8-C6A2C6AC7AE2}">
      <dsp:nvSpPr>
        <dsp:cNvPr id="0" name=""/>
        <dsp:cNvSpPr/>
      </dsp:nvSpPr>
      <dsp:spPr>
        <a:xfrm rot="19391274">
          <a:off x="4034866" y="1969626"/>
          <a:ext cx="64329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3290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0429" y="1966859"/>
        <a:ext cx="32164" cy="32164"/>
      </dsp:txXfrm>
    </dsp:sp>
    <dsp:sp modelId="{75B87C95-D7E8-4B78-81E1-8C11362D1595}">
      <dsp:nvSpPr>
        <dsp:cNvPr id="0" name=""/>
        <dsp:cNvSpPr/>
      </dsp:nvSpPr>
      <dsp:spPr>
        <a:xfrm>
          <a:off x="4614022" y="1468325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TDMA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 Division Multiple Access</a:t>
          </a:r>
        </a:p>
      </dsp:txBody>
      <dsp:txXfrm>
        <a:off x="4632878" y="1487181"/>
        <a:ext cx="1249842" cy="606065"/>
      </dsp:txXfrm>
    </dsp:sp>
    <dsp:sp modelId="{D5999089-A468-48AA-B838-A9D0C134FB49}">
      <dsp:nvSpPr>
        <dsp:cNvPr id="0" name=""/>
        <dsp:cNvSpPr/>
      </dsp:nvSpPr>
      <dsp:spPr>
        <a:xfrm rot="101985">
          <a:off x="5901463" y="1784540"/>
          <a:ext cx="5152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2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46206" y="1784974"/>
        <a:ext cx="25762" cy="25762"/>
      </dsp:txXfrm>
    </dsp:sp>
    <dsp:sp modelId="{5F73FA2F-05E4-404B-B34B-7DA309993AC1}">
      <dsp:nvSpPr>
        <dsp:cNvPr id="0" name=""/>
        <dsp:cNvSpPr/>
      </dsp:nvSpPr>
      <dsp:spPr>
        <a:xfrm>
          <a:off x="6416598" y="1483608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Same Frequency, Different users in different times</a:t>
          </a:r>
        </a:p>
      </dsp:txBody>
      <dsp:txXfrm>
        <a:off x="6435454" y="1502464"/>
        <a:ext cx="1249842" cy="606065"/>
      </dsp:txXfrm>
    </dsp:sp>
    <dsp:sp modelId="{8D2FA6DD-C021-43F4-9DD7-1B2B8FD2A191}">
      <dsp:nvSpPr>
        <dsp:cNvPr id="0" name=""/>
        <dsp:cNvSpPr/>
      </dsp:nvSpPr>
      <dsp:spPr>
        <a:xfrm rot="2142401">
          <a:off x="4039386" y="2347439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0655" y="2344898"/>
        <a:ext cx="31712" cy="31712"/>
      </dsp:txXfrm>
    </dsp:sp>
    <dsp:sp modelId="{F2133856-6EA4-4569-8F6B-F21ED8BDAB54}">
      <dsp:nvSpPr>
        <dsp:cNvPr id="0" name=""/>
        <dsp:cNvSpPr/>
      </dsp:nvSpPr>
      <dsp:spPr>
        <a:xfrm>
          <a:off x="4614022" y="2223952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CDMA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Code Division Multiple Access</a:t>
          </a:r>
        </a:p>
      </dsp:txBody>
      <dsp:txXfrm>
        <a:off x="4632878" y="2242808"/>
        <a:ext cx="1249842" cy="606065"/>
      </dsp:txXfrm>
    </dsp:sp>
    <dsp:sp modelId="{FB8044C9-3B2E-47F8-BB56-52EA469BAB16}">
      <dsp:nvSpPr>
        <dsp:cNvPr id="0" name=""/>
        <dsp:cNvSpPr/>
      </dsp:nvSpPr>
      <dsp:spPr>
        <a:xfrm>
          <a:off x="5901577" y="2532525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46212" y="2532965"/>
        <a:ext cx="25751" cy="25751"/>
      </dsp:txXfrm>
    </dsp:sp>
    <dsp:sp modelId="{D915C89D-4CB7-47F2-AC96-CE012A16EAEB}">
      <dsp:nvSpPr>
        <dsp:cNvPr id="0" name=""/>
        <dsp:cNvSpPr/>
      </dsp:nvSpPr>
      <dsp:spPr>
        <a:xfrm>
          <a:off x="6416598" y="2223952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Utilizes spread spec. tech</a:t>
          </a:r>
        </a:p>
      </dsp:txBody>
      <dsp:txXfrm>
        <a:off x="6435454" y="2242808"/>
        <a:ext cx="1249842" cy="606065"/>
      </dsp:txXfrm>
    </dsp:sp>
    <dsp:sp modelId="{DA59318F-2DE4-427F-A784-60FA079D619A}">
      <dsp:nvSpPr>
        <dsp:cNvPr id="0" name=""/>
        <dsp:cNvSpPr/>
      </dsp:nvSpPr>
      <dsp:spPr>
        <a:xfrm rot="4249260">
          <a:off x="3572662" y="2902697"/>
          <a:ext cx="156769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67699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7319" y="2876820"/>
        <a:ext cx="78384" cy="78384"/>
      </dsp:txXfrm>
    </dsp:sp>
    <dsp:sp modelId="{9EA9899C-2193-47DE-B181-443A23F48222}">
      <dsp:nvSpPr>
        <dsp:cNvPr id="0" name=""/>
        <dsp:cNvSpPr/>
      </dsp:nvSpPr>
      <dsp:spPr>
        <a:xfrm>
          <a:off x="4614022" y="3334467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Orthogonal Freq. Div. Multiple </a:t>
          </a:r>
          <a:r>
            <a:rPr lang="en-US" sz="1100" kern="1200" dirty="0" err="1"/>
            <a:t>Accesss</a:t>
          </a:r>
          <a:endParaRPr lang="en-US" sz="1100" kern="1200" dirty="0"/>
        </a:p>
      </dsp:txBody>
      <dsp:txXfrm>
        <a:off x="4632878" y="3353323"/>
        <a:ext cx="1249842" cy="606065"/>
      </dsp:txXfrm>
    </dsp:sp>
    <dsp:sp modelId="{1541357B-AB6F-4978-B138-A0DB2535CE87}">
      <dsp:nvSpPr>
        <dsp:cNvPr id="0" name=""/>
        <dsp:cNvSpPr/>
      </dsp:nvSpPr>
      <dsp:spPr>
        <a:xfrm rot="19457599">
          <a:off x="5841962" y="3457954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43231" y="3455414"/>
        <a:ext cx="31712" cy="31712"/>
      </dsp:txXfrm>
    </dsp:sp>
    <dsp:sp modelId="{2453947E-C4FD-4E03-9F09-04216B3CA31E}">
      <dsp:nvSpPr>
        <dsp:cNvPr id="0" name=""/>
        <dsp:cNvSpPr/>
      </dsp:nvSpPr>
      <dsp:spPr>
        <a:xfrm>
          <a:off x="6416598" y="2964295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 &amp; Freq Division at the same time.</a:t>
          </a:r>
        </a:p>
      </dsp:txBody>
      <dsp:txXfrm>
        <a:off x="6435454" y="2983151"/>
        <a:ext cx="1249842" cy="606065"/>
      </dsp:txXfrm>
    </dsp:sp>
    <dsp:sp modelId="{E5FCA883-5532-44C1-B26A-9C1C27B4C86D}">
      <dsp:nvSpPr>
        <dsp:cNvPr id="0" name=""/>
        <dsp:cNvSpPr/>
      </dsp:nvSpPr>
      <dsp:spPr>
        <a:xfrm rot="2229586">
          <a:off x="5839361" y="3828126"/>
          <a:ext cx="61282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12826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30453" y="3826121"/>
        <a:ext cx="30641" cy="30641"/>
      </dsp:txXfrm>
    </dsp:sp>
    <dsp:sp modelId="{0BF8DA11-13DA-402E-B2A0-E6A4E9D67C95}">
      <dsp:nvSpPr>
        <dsp:cNvPr id="0" name=""/>
        <dsp:cNvSpPr/>
      </dsp:nvSpPr>
      <dsp:spPr>
        <a:xfrm>
          <a:off x="6389972" y="3704639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Orthogonality is applied to FDMA</a:t>
          </a:r>
        </a:p>
      </dsp:txBody>
      <dsp:txXfrm>
        <a:off x="6408828" y="3723495"/>
        <a:ext cx="1249842" cy="606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AA950-F81A-4466-9933-FC7DC8FBDE06}">
      <dsp:nvSpPr>
        <dsp:cNvPr id="0" name=""/>
        <dsp:cNvSpPr/>
      </dsp:nvSpPr>
      <dsp:spPr>
        <a:xfrm>
          <a:off x="5474517" y="1577074"/>
          <a:ext cx="195193" cy="745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097"/>
              </a:lnTo>
              <a:lnTo>
                <a:pt x="195193" y="74509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A544E-6413-490C-94B2-F321D5D7556D}">
      <dsp:nvSpPr>
        <dsp:cNvPr id="0" name=""/>
        <dsp:cNvSpPr/>
      </dsp:nvSpPr>
      <dsp:spPr>
        <a:xfrm>
          <a:off x="3633188" y="653156"/>
          <a:ext cx="2361846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2361846" y="136635"/>
              </a:lnTo>
              <a:lnTo>
                <a:pt x="2361846" y="27327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A1331-6F80-4322-9001-D52FDF4D7992}">
      <dsp:nvSpPr>
        <dsp:cNvPr id="0" name=""/>
        <dsp:cNvSpPr/>
      </dsp:nvSpPr>
      <dsp:spPr>
        <a:xfrm>
          <a:off x="3899953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37284-3A06-413E-9EE7-3CBA5EE1CB9D}">
      <dsp:nvSpPr>
        <dsp:cNvPr id="0" name=""/>
        <dsp:cNvSpPr/>
      </dsp:nvSpPr>
      <dsp:spPr>
        <a:xfrm>
          <a:off x="3899953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B31F1-7194-40A2-94F1-B26555E3BF7F}">
      <dsp:nvSpPr>
        <dsp:cNvPr id="0" name=""/>
        <dsp:cNvSpPr/>
      </dsp:nvSpPr>
      <dsp:spPr>
        <a:xfrm>
          <a:off x="3633188" y="653156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787282" y="136635"/>
              </a:lnTo>
              <a:lnTo>
                <a:pt x="787282" y="27327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E11B-0FD2-4BAC-AF72-B4ADB92DB3C9}">
      <dsp:nvSpPr>
        <dsp:cNvPr id="0" name=""/>
        <dsp:cNvSpPr/>
      </dsp:nvSpPr>
      <dsp:spPr>
        <a:xfrm>
          <a:off x="2325389" y="1577074"/>
          <a:ext cx="195193" cy="244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430"/>
              </a:lnTo>
              <a:lnTo>
                <a:pt x="195193" y="244643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644FB-93E7-4552-B07A-175826815D6E}">
      <dsp:nvSpPr>
        <dsp:cNvPr id="0" name=""/>
        <dsp:cNvSpPr/>
      </dsp:nvSpPr>
      <dsp:spPr>
        <a:xfrm>
          <a:off x="2325389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D0067-1531-4D53-96C4-5DCC9720B6ED}">
      <dsp:nvSpPr>
        <dsp:cNvPr id="0" name=""/>
        <dsp:cNvSpPr/>
      </dsp:nvSpPr>
      <dsp:spPr>
        <a:xfrm>
          <a:off x="2325389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5EC8F-AB38-4A82-B2AB-C8847853A94D}">
      <dsp:nvSpPr>
        <dsp:cNvPr id="0" name=""/>
        <dsp:cNvSpPr/>
      </dsp:nvSpPr>
      <dsp:spPr>
        <a:xfrm>
          <a:off x="2845906" y="653156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1D324-1A13-4666-B261-A43416EFC311}">
      <dsp:nvSpPr>
        <dsp:cNvPr id="0" name=""/>
        <dsp:cNvSpPr/>
      </dsp:nvSpPr>
      <dsp:spPr>
        <a:xfrm>
          <a:off x="750824" y="1577074"/>
          <a:ext cx="195193" cy="244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430"/>
              </a:lnTo>
              <a:lnTo>
                <a:pt x="195193" y="244643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F9277-56C0-439B-B315-DCD9B9705E79}">
      <dsp:nvSpPr>
        <dsp:cNvPr id="0" name=""/>
        <dsp:cNvSpPr/>
      </dsp:nvSpPr>
      <dsp:spPr>
        <a:xfrm>
          <a:off x="750824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AB5F5-ABB5-420A-91A9-D1B8B3F497C5}">
      <dsp:nvSpPr>
        <dsp:cNvPr id="0" name=""/>
        <dsp:cNvSpPr/>
      </dsp:nvSpPr>
      <dsp:spPr>
        <a:xfrm>
          <a:off x="750824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51A77-AAF7-415F-B307-47D10E3F5FB1}">
      <dsp:nvSpPr>
        <dsp:cNvPr id="0" name=""/>
        <dsp:cNvSpPr/>
      </dsp:nvSpPr>
      <dsp:spPr>
        <a:xfrm>
          <a:off x="1271341" y="653156"/>
          <a:ext cx="2361846" cy="273271"/>
        </a:xfrm>
        <a:custGeom>
          <a:avLst/>
          <a:gdLst/>
          <a:ahLst/>
          <a:cxnLst/>
          <a:rect l="0" t="0" r="0" b="0"/>
          <a:pathLst>
            <a:path>
              <a:moveTo>
                <a:pt x="2361846" y="0"/>
              </a:moveTo>
              <a:lnTo>
                <a:pt x="2361846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7E35C-4071-4C82-9B65-25127637F23E}">
      <dsp:nvSpPr>
        <dsp:cNvPr id="0" name=""/>
        <dsp:cNvSpPr/>
      </dsp:nvSpPr>
      <dsp:spPr>
        <a:xfrm>
          <a:off x="2982541" y="251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Modulations</a:t>
          </a:r>
        </a:p>
      </dsp:txBody>
      <dsp:txXfrm>
        <a:off x="2982541" y="2510"/>
        <a:ext cx="1301292" cy="650646"/>
      </dsp:txXfrm>
    </dsp:sp>
    <dsp:sp modelId="{C177BB89-52EC-41FB-A548-A2056FF3FD66}">
      <dsp:nvSpPr>
        <dsp:cNvPr id="0" name=""/>
        <dsp:cNvSpPr/>
      </dsp:nvSpPr>
      <dsp:spPr>
        <a:xfrm>
          <a:off x="620695" y="926428"/>
          <a:ext cx="1301292" cy="6506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Gaussian Minimum Phase Key Shifting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(GMSK)</a:t>
          </a:r>
        </a:p>
      </dsp:txBody>
      <dsp:txXfrm>
        <a:off x="620695" y="926428"/>
        <a:ext cx="1301292" cy="650646"/>
      </dsp:txXfrm>
    </dsp:sp>
    <dsp:sp modelId="{EC9FABCB-C9C4-48C5-8C34-8525C39030FA}">
      <dsp:nvSpPr>
        <dsp:cNvPr id="0" name=""/>
        <dsp:cNvSpPr/>
      </dsp:nvSpPr>
      <dsp:spPr>
        <a:xfrm>
          <a:off x="946018" y="1850345"/>
          <a:ext cx="1301292" cy="6506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Modulation Method for GSM</a:t>
          </a:r>
        </a:p>
      </dsp:txBody>
      <dsp:txXfrm>
        <a:off x="946018" y="1850345"/>
        <a:ext cx="1301292" cy="650646"/>
      </dsp:txXfrm>
    </dsp:sp>
    <dsp:sp modelId="{5336D0ED-38E6-40F2-85BB-865007AFF67E}">
      <dsp:nvSpPr>
        <dsp:cNvPr id="0" name=""/>
        <dsp:cNvSpPr/>
      </dsp:nvSpPr>
      <dsp:spPr>
        <a:xfrm>
          <a:off x="946018" y="2774263"/>
          <a:ext cx="1301292" cy="6506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Derived from MSK(minimum phase shift keying)</a:t>
          </a:r>
        </a:p>
      </dsp:txBody>
      <dsp:txXfrm>
        <a:off x="946018" y="2774263"/>
        <a:ext cx="1301292" cy="650646"/>
      </dsp:txXfrm>
    </dsp:sp>
    <dsp:sp modelId="{DDAAF721-BE8D-4B62-AC40-E4E4C0B5E39A}">
      <dsp:nvSpPr>
        <dsp:cNvPr id="0" name=""/>
        <dsp:cNvSpPr/>
      </dsp:nvSpPr>
      <dsp:spPr>
        <a:xfrm>
          <a:off x="946018" y="3698181"/>
          <a:ext cx="1301292" cy="6506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Wide spectrum of operation / limited frequency</a:t>
          </a:r>
        </a:p>
      </dsp:txBody>
      <dsp:txXfrm>
        <a:off x="946018" y="3698181"/>
        <a:ext cx="1301292" cy="650646"/>
      </dsp:txXfrm>
    </dsp:sp>
    <dsp:sp modelId="{F764F3B4-E0B0-460D-8373-AA8A75263AD7}">
      <dsp:nvSpPr>
        <dsp:cNvPr id="0" name=""/>
        <dsp:cNvSpPr/>
      </dsp:nvSpPr>
      <dsp:spPr>
        <a:xfrm>
          <a:off x="2195259" y="926428"/>
          <a:ext cx="1301292" cy="6506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Octogonal</a:t>
          </a:r>
          <a:r>
            <a:rPr lang="en-US" sz="800" kern="1200" dirty="0"/>
            <a:t> Phase Key Shifting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(8-OPK)</a:t>
          </a:r>
        </a:p>
      </dsp:txBody>
      <dsp:txXfrm>
        <a:off x="2195259" y="926428"/>
        <a:ext cx="1301292" cy="650646"/>
      </dsp:txXfrm>
    </dsp:sp>
    <dsp:sp modelId="{D25BF07D-CA67-4DDB-A951-32CB3093B52D}">
      <dsp:nvSpPr>
        <dsp:cNvPr id="0" name=""/>
        <dsp:cNvSpPr/>
      </dsp:nvSpPr>
      <dsp:spPr>
        <a:xfrm>
          <a:off x="2520582" y="1850345"/>
          <a:ext cx="1301292" cy="6506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2.5 G Data Enhancement</a:t>
          </a:r>
        </a:p>
      </dsp:txBody>
      <dsp:txXfrm>
        <a:off x="2520582" y="1850345"/>
        <a:ext cx="1301292" cy="650646"/>
      </dsp:txXfrm>
    </dsp:sp>
    <dsp:sp modelId="{11FE0C54-A7CA-49DF-BE1F-DAEDC2F184A9}">
      <dsp:nvSpPr>
        <dsp:cNvPr id="0" name=""/>
        <dsp:cNvSpPr/>
      </dsp:nvSpPr>
      <dsp:spPr>
        <a:xfrm>
          <a:off x="2520582" y="2774263"/>
          <a:ext cx="1301292" cy="6506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Modulated Signal is able to carry three bits per modulated symbol over the radio path ( GMSK 1 bit)</a:t>
          </a:r>
        </a:p>
      </dsp:txBody>
      <dsp:txXfrm>
        <a:off x="2520582" y="2774263"/>
        <a:ext cx="1301292" cy="650646"/>
      </dsp:txXfrm>
    </dsp:sp>
    <dsp:sp modelId="{70B73C04-3FD1-4059-8472-03C7D4E544F6}">
      <dsp:nvSpPr>
        <dsp:cNvPr id="0" name=""/>
        <dsp:cNvSpPr/>
      </dsp:nvSpPr>
      <dsp:spPr>
        <a:xfrm>
          <a:off x="2520582" y="3698181"/>
          <a:ext cx="1301292" cy="6506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Decreased Sensitivity of the Radio </a:t>
          </a:r>
          <a:r>
            <a:rPr lang="en-US" sz="800" kern="1200" dirty="0" err="1"/>
            <a:t>Sgn</a:t>
          </a:r>
          <a:r>
            <a:rPr lang="en-US" sz="800" kern="1200" dirty="0"/>
            <a:t>.</a:t>
          </a:r>
        </a:p>
      </dsp:txBody>
      <dsp:txXfrm>
        <a:off x="2520582" y="3698181"/>
        <a:ext cx="1301292" cy="650646"/>
      </dsp:txXfrm>
    </dsp:sp>
    <dsp:sp modelId="{877E5AA9-3C9D-43A3-94BC-9F5A1DDB8945}">
      <dsp:nvSpPr>
        <dsp:cNvPr id="0" name=""/>
        <dsp:cNvSpPr/>
      </dsp:nvSpPr>
      <dsp:spPr>
        <a:xfrm>
          <a:off x="3769823" y="926428"/>
          <a:ext cx="1301292" cy="6506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Quadrature Phase Shift Keying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(QPSK)</a:t>
          </a:r>
        </a:p>
      </dsp:txBody>
      <dsp:txXfrm>
        <a:off x="3769823" y="926428"/>
        <a:ext cx="1301292" cy="650646"/>
      </dsp:txXfrm>
    </dsp:sp>
    <dsp:sp modelId="{224F6891-EDCA-42B2-AFF6-BCFEC71EE867}">
      <dsp:nvSpPr>
        <dsp:cNvPr id="0" name=""/>
        <dsp:cNvSpPr/>
      </dsp:nvSpPr>
      <dsp:spPr>
        <a:xfrm>
          <a:off x="4095147" y="1850345"/>
          <a:ext cx="1301292" cy="6506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Used in WCDMA (3G)</a:t>
          </a:r>
        </a:p>
      </dsp:txBody>
      <dsp:txXfrm>
        <a:off x="4095147" y="1850345"/>
        <a:ext cx="1301292" cy="650646"/>
      </dsp:txXfrm>
    </dsp:sp>
    <dsp:sp modelId="{D988A88E-310E-42B5-A2D1-0FAFE2E28D91}">
      <dsp:nvSpPr>
        <dsp:cNvPr id="0" name=""/>
        <dsp:cNvSpPr/>
      </dsp:nvSpPr>
      <dsp:spPr>
        <a:xfrm>
          <a:off x="4095147" y="2774263"/>
          <a:ext cx="1301292" cy="6506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PSK is a phase modulation method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 QPSK phase change happens several times</a:t>
          </a:r>
        </a:p>
      </dsp:txBody>
      <dsp:txXfrm>
        <a:off x="4095147" y="2774263"/>
        <a:ext cx="1301292" cy="650646"/>
      </dsp:txXfrm>
    </dsp:sp>
    <dsp:sp modelId="{A3818E4E-B7B3-4899-90AC-B6E375669F96}">
      <dsp:nvSpPr>
        <dsp:cNvPr id="0" name=""/>
        <dsp:cNvSpPr/>
      </dsp:nvSpPr>
      <dsp:spPr>
        <a:xfrm>
          <a:off x="5344388" y="926428"/>
          <a:ext cx="1301292" cy="6506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Quadrature Amplitude Modulation (QAM) and DFT in OFDM</a:t>
          </a:r>
        </a:p>
      </dsp:txBody>
      <dsp:txXfrm>
        <a:off x="5344388" y="926428"/>
        <a:ext cx="1301292" cy="650646"/>
      </dsp:txXfrm>
    </dsp:sp>
    <dsp:sp modelId="{F6C00031-B0FD-4484-871F-02EC41A0CF6C}">
      <dsp:nvSpPr>
        <dsp:cNvPr id="0" name=""/>
        <dsp:cNvSpPr/>
      </dsp:nvSpPr>
      <dsp:spPr>
        <a:xfrm>
          <a:off x="5669711" y="1850345"/>
          <a:ext cx="4225193" cy="9436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QAM -&gt; </a:t>
          </a:r>
          <a:r>
            <a:rPr lang="en-US" sz="1100" kern="1200" dirty="0" err="1"/>
            <a:t>Paralel</a:t>
          </a:r>
          <a:r>
            <a:rPr lang="en-US" sz="1100" kern="1200" dirty="0"/>
            <a:t> to Serial Converter -&gt; Radio Cannel -&gt;Demultiplexer -&gt; </a:t>
          </a:r>
          <a:r>
            <a:rPr lang="en-US" sz="1100" kern="1200" dirty="0" err="1"/>
            <a:t>Paralel</a:t>
          </a:r>
          <a:r>
            <a:rPr lang="en-US" sz="1100" kern="1200" dirty="0"/>
            <a:t> to Serial Converter -&gt; QAM </a:t>
          </a:r>
          <a:r>
            <a:rPr lang="en-US" sz="1100" kern="1200" dirty="0" err="1"/>
            <a:t>Demod</a:t>
          </a:r>
          <a:r>
            <a:rPr lang="en-US" sz="1100" kern="1200" dirty="0"/>
            <a:t> -&gt; </a:t>
          </a:r>
          <a:r>
            <a:rPr lang="en-US" sz="1100" kern="1200" dirty="0" err="1"/>
            <a:t>Reciever</a:t>
          </a:r>
          <a:endParaRPr lang="en-US" sz="1100" kern="1200" dirty="0"/>
        </a:p>
      </dsp:txBody>
      <dsp:txXfrm>
        <a:off x="5669711" y="1850345"/>
        <a:ext cx="4225193" cy="9436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8011E-F256-4D6D-AD6A-96895411F434}">
      <dsp:nvSpPr>
        <dsp:cNvPr id="0" name=""/>
        <dsp:cNvSpPr/>
      </dsp:nvSpPr>
      <dsp:spPr>
        <a:xfrm>
          <a:off x="9134464" y="1691042"/>
          <a:ext cx="180030" cy="55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94"/>
              </a:lnTo>
              <a:lnTo>
                <a:pt x="180030" y="5520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F220F-45D9-47A8-ADCD-111993E0E3DB}">
      <dsp:nvSpPr>
        <dsp:cNvPr id="0" name=""/>
        <dsp:cNvSpPr/>
      </dsp:nvSpPr>
      <dsp:spPr>
        <a:xfrm>
          <a:off x="5107774" y="838896"/>
          <a:ext cx="4506772" cy="252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21"/>
              </a:lnTo>
              <a:lnTo>
                <a:pt x="4506772" y="126021"/>
              </a:lnTo>
              <a:lnTo>
                <a:pt x="4506772" y="2520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06809-32DB-456B-A4FD-17DC100AF74A}">
      <dsp:nvSpPr>
        <dsp:cNvPr id="0" name=""/>
        <dsp:cNvSpPr/>
      </dsp:nvSpPr>
      <dsp:spPr>
        <a:xfrm>
          <a:off x="7682215" y="1691042"/>
          <a:ext cx="180030" cy="55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94"/>
              </a:lnTo>
              <a:lnTo>
                <a:pt x="180030" y="5520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7D937-7FF9-4E48-BB50-1E1E9CBBDD91}">
      <dsp:nvSpPr>
        <dsp:cNvPr id="0" name=""/>
        <dsp:cNvSpPr/>
      </dsp:nvSpPr>
      <dsp:spPr>
        <a:xfrm>
          <a:off x="5107774" y="838896"/>
          <a:ext cx="3054523" cy="252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21"/>
              </a:lnTo>
              <a:lnTo>
                <a:pt x="3054523" y="126021"/>
              </a:lnTo>
              <a:lnTo>
                <a:pt x="3054523" y="2520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F7444-375B-42C3-B3DB-A2CCE9E7E9F4}">
      <dsp:nvSpPr>
        <dsp:cNvPr id="0" name=""/>
        <dsp:cNvSpPr/>
      </dsp:nvSpPr>
      <dsp:spPr>
        <a:xfrm>
          <a:off x="6229966" y="1691042"/>
          <a:ext cx="180030" cy="1404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240"/>
              </a:lnTo>
              <a:lnTo>
                <a:pt x="180030" y="14042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CBE2D-0F7B-4A1B-B8F4-29822D4DAC68}">
      <dsp:nvSpPr>
        <dsp:cNvPr id="0" name=""/>
        <dsp:cNvSpPr/>
      </dsp:nvSpPr>
      <dsp:spPr>
        <a:xfrm>
          <a:off x="6229966" y="1691042"/>
          <a:ext cx="180030" cy="55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94"/>
              </a:lnTo>
              <a:lnTo>
                <a:pt x="180030" y="5520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59BD1-527B-4A46-B842-569F8CA7BA36}">
      <dsp:nvSpPr>
        <dsp:cNvPr id="0" name=""/>
        <dsp:cNvSpPr/>
      </dsp:nvSpPr>
      <dsp:spPr>
        <a:xfrm>
          <a:off x="5107774" y="838896"/>
          <a:ext cx="1602274" cy="252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21"/>
              </a:lnTo>
              <a:lnTo>
                <a:pt x="1602274" y="126021"/>
              </a:lnTo>
              <a:lnTo>
                <a:pt x="1602274" y="2520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92372-39DB-4058-A60A-6EFE73CC3D7A}">
      <dsp:nvSpPr>
        <dsp:cNvPr id="0" name=""/>
        <dsp:cNvSpPr/>
      </dsp:nvSpPr>
      <dsp:spPr>
        <a:xfrm>
          <a:off x="4777717" y="2543188"/>
          <a:ext cx="180030" cy="1404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240"/>
              </a:lnTo>
              <a:lnTo>
                <a:pt x="180030" y="1404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73B81-5E6A-4F1A-832C-22CC752185CC}">
      <dsp:nvSpPr>
        <dsp:cNvPr id="0" name=""/>
        <dsp:cNvSpPr/>
      </dsp:nvSpPr>
      <dsp:spPr>
        <a:xfrm>
          <a:off x="4777717" y="2543188"/>
          <a:ext cx="180030" cy="55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94"/>
              </a:lnTo>
              <a:lnTo>
                <a:pt x="180030" y="5520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B930C-B571-4F71-A2F0-CF0DF866F1AC}">
      <dsp:nvSpPr>
        <dsp:cNvPr id="0" name=""/>
        <dsp:cNvSpPr/>
      </dsp:nvSpPr>
      <dsp:spPr>
        <a:xfrm>
          <a:off x="5212080" y="1691042"/>
          <a:ext cx="91440" cy="252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0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719D1-C93C-4D5F-AB23-2E8157227A2A}">
      <dsp:nvSpPr>
        <dsp:cNvPr id="0" name=""/>
        <dsp:cNvSpPr/>
      </dsp:nvSpPr>
      <dsp:spPr>
        <a:xfrm>
          <a:off x="5107774" y="838896"/>
          <a:ext cx="150025" cy="252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21"/>
              </a:lnTo>
              <a:lnTo>
                <a:pt x="150025" y="126021"/>
              </a:lnTo>
              <a:lnTo>
                <a:pt x="150025" y="2520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F7590-FD30-415F-BA0D-B14D2B2B6093}">
      <dsp:nvSpPr>
        <dsp:cNvPr id="0" name=""/>
        <dsp:cNvSpPr/>
      </dsp:nvSpPr>
      <dsp:spPr>
        <a:xfrm>
          <a:off x="3025417" y="1691042"/>
          <a:ext cx="180030" cy="55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94"/>
              </a:lnTo>
              <a:lnTo>
                <a:pt x="180030" y="5520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B3E5A-E8CE-4E2D-8DF1-DCFB2DB6D229}">
      <dsp:nvSpPr>
        <dsp:cNvPr id="0" name=""/>
        <dsp:cNvSpPr/>
      </dsp:nvSpPr>
      <dsp:spPr>
        <a:xfrm>
          <a:off x="3505499" y="838896"/>
          <a:ext cx="1602274" cy="252043"/>
        </a:xfrm>
        <a:custGeom>
          <a:avLst/>
          <a:gdLst/>
          <a:ahLst/>
          <a:cxnLst/>
          <a:rect l="0" t="0" r="0" b="0"/>
          <a:pathLst>
            <a:path>
              <a:moveTo>
                <a:pt x="1602274" y="0"/>
              </a:moveTo>
              <a:lnTo>
                <a:pt x="1602274" y="126021"/>
              </a:lnTo>
              <a:lnTo>
                <a:pt x="0" y="126021"/>
              </a:lnTo>
              <a:lnTo>
                <a:pt x="0" y="2520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C9A16-443B-4B86-A9C1-BCF99B2382FC}">
      <dsp:nvSpPr>
        <dsp:cNvPr id="0" name=""/>
        <dsp:cNvSpPr/>
      </dsp:nvSpPr>
      <dsp:spPr>
        <a:xfrm>
          <a:off x="1573168" y="1691042"/>
          <a:ext cx="180030" cy="2256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6386"/>
              </a:lnTo>
              <a:lnTo>
                <a:pt x="180030" y="225638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D1FCE-A52E-499D-B620-71BE01D09969}">
      <dsp:nvSpPr>
        <dsp:cNvPr id="0" name=""/>
        <dsp:cNvSpPr/>
      </dsp:nvSpPr>
      <dsp:spPr>
        <a:xfrm>
          <a:off x="1573168" y="1691042"/>
          <a:ext cx="180030" cy="1404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240"/>
              </a:lnTo>
              <a:lnTo>
                <a:pt x="180030" y="14042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05DC5-E73C-4351-8209-2D37E4AB5CDB}">
      <dsp:nvSpPr>
        <dsp:cNvPr id="0" name=""/>
        <dsp:cNvSpPr/>
      </dsp:nvSpPr>
      <dsp:spPr>
        <a:xfrm>
          <a:off x="1573168" y="1691042"/>
          <a:ext cx="180030" cy="55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94"/>
              </a:lnTo>
              <a:lnTo>
                <a:pt x="180030" y="5520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1E782-D8DA-4147-8B4F-9200FCAAA667}">
      <dsp:nvSpPr>
        <dsp:cNvPr id="0" name=""/>
        <dsp:cNvSpPr/>
      </dsp:nvSpPr>
      <dsp:spPr>
        <a:xfrm>
          <a:off x="2053250" y="838896"/>
          <a:ext cx="3054523" cy="252043"/>
        </a:xfrm>
        <a:custGeom>
          <a:avLst/>
          <a:gdLst/>
          <a:ahLst/>
          <a:cxnLst/>
          <a:rect l="0" t="0" r="0" b="0"/>
          <a:pathLst>
            <a:path>
              <a:moveTo>
                <a:pt x="3054523" y="0"/>
              </a:moveTo>
              <a:lnTo>
                <a:pt x="3054523" y="126021"/>
              </a:lnTo>
              <a:lnTo>
                <a:pt x="0" y="126021"/>
              </a:lnTo>
              <a:lnTo>
                <a:pt x="0" y="2520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C851A-A899-4AC2-9014-0D3BB7EFF18C}">
      <dsp:nvSpPr>
        <dsp:cNvPr id="0" name=""/>
        <dsp:cNvSpPr/>
      </dsp:nvSpPr>
      <dsp:spPr>
        <a:xfrm>
          <a:off x="120919" y="1691042"/>
          <a:ext cx="180030" cy="55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94"/>
              </a:lnTo>
              <a:lnTo>
                <a:pt x="180030" y="5520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9B60F-6002-4C38-9818-2D7F51705A79}">
      <dsp:nvSpPr>
        <dsp:cNvPr id="0" name=""/>
        <dsp:cNvSpPr/>
      </dsp:nvSpPr>
      <dsp:spPr>
        <a:xfrm>
          <a:off x="601001" y="838896"/>
          <a:ext cx="4506772" cy="252043"/>
        </a:xfrm>
        <a:custGeom>
          <a:avLst/>
          <a:gdLst/>
          <a:ahLst/>
          <a:cxnLst/>
          <a:rect l="0" t="0" r="0" b="0"/>
          <a:pathLst>
            <a:path>
              <a:moveTo>
                <a:pt x="4506772" y="0"/>
              </a:moveTo>
              <a:lnTo>
                <a:pt x="4506772" y="126021"/>
              </a:lnTo>
              <a:lnTo>
                <a:pt x="0" y="126021"/>
              </a:lnTo>
              <a:lnTo>
                <a:pt x="0" y="2520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DFBCE-F4B6-438F-AEFC-A050F8BC5F13}">
      <dsp:nvSpPr>
        <dsp:cNvPr id="0" name=""/>
        <dsp:cNvSpPr/>
      </dsp:nvSpPr>
      <dsp:spPr>
        <a:xfrm>
          <a:off x="4507671" y="238793"/>
          <a:ext cx="1200205" cy="600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OSI Layers</a:t>
          </a:r>
        </a:p>
      </dsp:txBody>
      <dsp:txXfrm>
        <a:off x="4507671" y="238793"/>
        <a:ext cx="1200205" cy="600102"/>
      </dsp:txXfrm>
    </dsp:sp>
    <dsp:sp modelId="{DFE564E4-364D-44F6-A6AB-C6564770AD6F}">
      <dsp:nvSpPr>
        <dsp:cNvPr id="0" name=""/>
        <dsp:cNvSpPr/>
      </dsp:nvSpPr>
      <dsp:spPr>
        <a:xfrm>
          <a:off x="898" y="1090939"/>
          <a:ext cx="1200205" cy="60010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Layer 1= </a:t>
          </a:r>
          <a:r>
            <a:rPr lang="en-US" sz="1100" kern="1200" dirty="0" err="1"/>
            <a:t>Pyhsical</a:t>
          </a:r>
          <a:endParaRPr lang="en-US" sz="1100" kern="1200" dirty="0"/>
        </a:p>
      </dsp:txBody>
      <dsp:txXfrm>
        <a:off x="898" y="1090939"/>
        <a:ext cx="1200205" cy="600102"/>
      </dsp:txXfrm>
    </dsp:sp>
    <dsp:sp modelId="{BCC3435D-201B-4255-A6B7-9DECE7CEEB04}">
      <dsp:nvSpPr>
        <dsp:cNvPr id="0" name=""/>
        <dsp:cNvSpPr/>
      </dsp:nvSpPr>
      <dsp:spPr>
        <a:xfrm>
          <a:off x="300950" y="1943086"/>
          <a:ext cx="1200205" cy="6001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Physical </a:t>
          </a:r>
          <a:r>
            <a:rPr lang="en-US" sz="1100" kern="1200" dirty="0" err="1"/>
            <a:t>Equpimnts</a:t>
          </a:r>
          <a:r>
            <a:rPr lang="en-US" sz="1100" kern="1200" dirty="0"/>
            <a:t>.</a:t>
          </a:r>
        </a:p>
      </dsp:txBody>
      <dsp:txXfrm>
        <a:off x="300950" y="1943086"/>
        <a:ext cx="1200205" cy="600102"/>
      </dsp:txXfrm>
    </dsp:sp>
    <dsp:sp modelId="{1C7BD8D1-62B7-424E-9427-3A78A0F89EF9}">
      <dsp:nvSpPr>
        <dsp:cNvPr id="0" name=""/>
        <dsp:cNvSpPr/>
      </dsp:nvSpPr>
      <dsp:spPr>
        <a:xfrm>
          <a:off x="1453147" y="1090939"/>
          <a:ext cx="1200205" cy="60010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Layer 2 = Datalink</a:t>
          </a:r>
        </a:p>
      </dsp:txBody>
      <dsp:txXfrm>
        <a:off x="1453147" y="1090939"/>
        <a:ext cx="1200205" cy="600102"/>
      </dsp:txXfrm>
    </dsp:sp>
    <dsp:sp modelId="{BEE09880-793B-452B-8AD1-81C67287B2F7}">
      <dsp:nvSpPr>
        <dsp:cNvPr id="0" name=""/>
        <dsp:cNvSpPr/>
      </dsp:nvSpPr>
      <dsp:spPr>
        <a:xfrm>
          <a:off x="1753199" y="1943086"/>
          <a:ext cx="1200205" cy="6001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Packs Data</a:t>
          </a:r>
        </a:p>
      </dsp:txBody>
      <dsp:txXfrm>
        <a:off x="1753199" y="1943086"/>
        <a:ext cx="1200205" cy="600102"/>
      </dsp:txXfrm>
    </dsp:sp>
    <dsp:sp modelId="{B701EA0D-4DA6-4929-89E6-AE2A6ED0F109}">
      <dsp:nvSpPr>
        <dsp:cNvPr id="0" name=""/>
        <dsp:cNvSpPr/>
      </dsp:nvSpPr>
      <dsp:spPr>
        <a:xfrm>
          <a:off x="1753199" y="2795232"/>
          <a:ext cx="1200205" cy="6001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Sends Packets to L1</a:t>
          </a:r>
        </a:p>
      </dsp:txBody>
      <dsp:txXfrm>
        <a:off x="1753199" y="2795232"/>
        <a:ext cx="1200205" cy="600102"/>
      </dsp:txXfrm>
    </dsp:sp>
    <dsp:sp modelId="{C362CF21-FF01-4562-B58E-BDE934CB83BB}">
      <dsp:nvSpPr>
        <dsp:cNvPr id="0" name=""/>
        <dsp:cNvSpPr/>
      </dsp:nvSpPr>
      <dsp:spPr>
        <a:xfrm>
          <a:off x="1753199" y="3647378"/>
          <a:ext cx="1200205" cy="6001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Error Detection for L3</a:t>
          </a:r>
        </a:p>
      </dsp:txBody>
      <dsp:txXfrm>
        <a:off x="1753199" y="3647378"/>
        <a:ext cx="1200205" cy="600102"/>
      </dsp:txXfrm>
    </dsp:sp>
    <dsp:sp modelId="{3520106F-FB9C-45F3-93F2-B3DACB935381}">
      <dsp:nvSpPr>
        <dsp:cNvPr id="0" name=""/>
        <dsp:cNvSpPr/>
      </dsp:nvSpPr>
      <dsp:spPr>
        <a:xfrm>
          <a:off x="2905396" y="1090939"/>
          <a:ext cx="1200205" cy="60010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Layer 3 = Network Layer</a:t>
          </a:r>
        </a:p>
      </dsp:txBody>
      <dsp:txXfrm>
        <a:off x="2905396" y="1090939"/>
        <a:ext cx="1200205" cy="600102"/>
      </dsp:txXfrm>
    </dsp:sp>
    <dsp:sp modelId="{91C550A4-D433-4DDB-9706-C7C6816DF8FA}">
      <dsp:nvSpPr>
        <dsp:cNvPr id="0" name=""/>
        <dsp:cNvSpPr/>
      </dsp:nvSpPr>
      <dsp:spPr>
        <a:xfrm>
          <a:off x="3205448" y="1943086"/>
          <a:ext cx="1200205" cy="6001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Path </a:t>
          </a:r>
          <a:r>
            <a:rPr lang="en-US" sz="1100" kern="1200"/>
            <a:t>Related Data / Route Info</a:t>
          </a:r>
          <a:endParaRPr lang="en-US" sz="1100" kern="1200" dirty="0"/>
        </a:p>
      </dsp:txBody>
      <dsp:txXfrm>
        <a:off x="3205448" y="1943086"/>
        <a:ext cx="1200205" cy="600102"/>
      </dsp:txXfrm>
    </dsp:sp>
    <dsp:sp modelId="{7CE0F764-2EB8-4AEF-83B9-180F2138BFEA}">
      <dsp:nvSpPr>
        <dsp:cNvPr id="0" name=""/>
        <dsp:cNvSpPr/>
      </dsp:nvSpPr>
      <dsp:spPr>
        <a:xfrm>
          <a:off x="4657697" y="1090939"/>
          <a:ext cx="1200205" cy="60010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Layer 4 = Transport Layer</a:t>
          </a:r>
        </a:p>
      </dsp:txBody>
      <dsp:txXfrm>
        <a:off x="4657697" y="1090939"/>
        <a:ext cx="1200205" cy="600102"/>
      </dsp:txXfrm>
    </dsp:sp>
    <dsp:sp modelId="{F19FA0BE-A100-4F60-87CE-38FF81E8B9C8}">
      <dsp:nvSpPr>
        <dsp:cNvPr id="0" name=""/>
        <dsp:cNvSpPr/>
      </dsp:nvSpPr>
      <dsp:spPr>
        <a:xfrm>
          <a:off x="4657697" y="1943086"/>
          <a:ext cx="1200205" cy="6001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Boundary btw. Physical - Logical</a:t>
          </a:r>
        </a:p>
      </dsp:txBody>
      <dsp:txXfrm>
        <a:off x="4657697" y="1943086"/>
        <a:ext cx="1200205" cy="600102"/>
      </dsp:txXfrm>
    </dsp:sp>
    <dsp:sp modelId="{4738C5E4-B0AA-45B3-97E1-8503AAB1727B}">
      <dsp:nvSpPr>
        <dsp:cNvPr id="0" name=""/>
        <dsp:cNvSpPr/>
      </dsp:nvSpPr>
      <dsp:spPr>
        <a:xfrm>
          <a:off x="4957748" y="2795232"/>
          <a:ext cx="1200205" cy="60010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End to end Data Control</a:t>
          </a:r>
        </a:p>
      </dsp:txBody>
      <dsp:txXfrm>
        <a:off x="4957748" y="2795232"/>
        <a:ext cx="1200205" cy="600102"/>
      </dsp:txXfrm>
    </dsp:sp>
    <dsp:sp modelId="{CA118642-B236-48E6-8DF0-245E1FC677E5}">
      <dsp:nvSpPr>
        <dsp:cNvPr id="0" name=""/>
        <dsp:cNvSpPr/>
      </dsp:nvSpPr>
      <dsp:spPr>
        <a:xfrm>
          <a:off x="4957748" y="3647378"/>
          <a:ext cx="1200205" cy="60010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Error Detection</a:t>
          </a:r>
        </a:p>
      </dsp:txBody>
      <dsp:txXfrm>
        <a:off x="4957748" y="3647378"/>
        <a:ext cx="1200205" cy="600102"/>
      </dsp:txXfrm>
    </dsp:sp>
    <dsp:sp modelId="{5926AAD2-7CE1-478F-8C96-396A260678DD}">
      <dsp:nvSpPr>
        <dsp:cNvPr id="0" name=""/>
        <dsp:cNvSpPr/>
      </dsp:nvSpPr>
      <dsp:spPr>
        <a:xfrm>
          <a:off x="6109946" y="1090939"/>
          <a:ext cx="1200205" cy="60010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Layer 5 = Session Layer</a:t>
          </a:r>
        </a:p>
      </dsp:txBody>
      <dsp:txXfrm>
        <a:off x="6109946" y="1090939"/>
        <a:ext cx="1200205" cy="600102"/>
      </dsp:txXfrm>
    </dsp:sp>
    <dsp:sp modelId="{9FFDB1A0-26AA-4C8C-B36A-AEE361FEC0DB}">
      <dsp:nvSpPr>
        <dsp:cNvPr id="0" name=""/>
        <dsp:cNvSpPr/>
      </dsp:nvSpPr>
      <dsp:spPr>
        <a:xfrm>
          <a:off x="6409997" y="1943086"/>
          <a:ext cx="1200205" cy="6001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Synch btw 2 Applications</a:t>
          </a:r>
        </a:p>
      </dsp:txBody>
      <dsp:txXfrm>
        <a:off x="6409997" y="1943086"/>
        <a:ext cx="1200205" cy="600102"/>
      </dsp:txXfrm>
    </dsp:sp>
    <dsp:sp modelId="{59730F84-E465-4868-9A18-30F7D97C6FB6}">
      <dsp:nvSpPr>
        <dsp:cNvPr id="0" name=""/>
        <dsp:cNvSpPr/>
      </dsp:nvSpPr>
      <dsp:spPr>
        <a:xfrm>
          <a:off x="6409997" y="2795232"/>
          <a:ext cx="1200205" cy="6001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Indentification</a:t>
          </a:r>
          <a:endParaRPr lang="en-US" sz="1100" kern="1200" dirty="0"/>
        </a:p>
      </dsp:txBody>
      <dsp:txXfrm>
        <a:off x="6409997" y="2795232"/>
        <a:ext cx="1200205" cy="600102"/>
      </dsp:txXfrm>
    </dsp:sp>
    <dsp:sp modelId="{D48335F1-8218-43B5-92FF-80DB61EA531E}">
      <dsp:nvSpPr>
        <dsp:cNvPr id="0" name=""/>
        <dsp:cNvSpPr/>
      </dsp:nvSpPr>
      <dsp:spPr>
        <a:xfrm>
          <a:off x="7562195" y="1090939"/>
          <a:ext cx="1200205" cy="60010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Layer 6 = Presentation Layer</a:t>
          </a:r>
        </a:p>
      </dsp:txBody>
      <dsp:txXfrm>
        <a:off x="7562195" y="1090939"/>
        <a:ext cx="1200205" cy="600102"/>
      </dsp:txXfrm>
    </dsp:sp>
    <dsp:sp modelId="{1899F5BE-31A0-4129-B0A0-1CE2B433DA1C}">
      <dsp:nvSpPr>
        <dsp:cNvPr id="0" name=""/>
        <dsp:cNvSpPr/>
      </dsp:nvSpPr>
      <dsp:spPr>
        <a:xfrm>
          <a:off x="7862246" y="1943086"/>
          <a:ext cx="1200205" cy="6001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Defines &amp; Prepares data before sending to other layers</a:t>
          </a:r>
        </a:p>
      </dsp:txBody>
      <dsp:txXfrm>
        <a:off x="7862246" y="1943086"/>
        <a:ext cx="1200205" cy="600102"/>
      </dsp:txXfrm>
    </dsp:sp>
    <dsp:sp modelId="{9327E75B-ECAA-4509-A9C9-45A82D4E4132}">
      <dsp:nvSpPr>
        <dsp:cNvPr id="0" name=""/>
        <dsp:cNvSpPr/>
      </dsp:nvSpPr>
      <dsp:spPr>
        <a:xfrm>
          <a:off x="9014444" y="1090939"/>
          <a:ext cx="1200205" cy="60010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Layer 7 = Application Layer</a:t>
          </a:r>
        </a:p>
      </dsp:txBody>
      <dsp:txXfrm>
        <a:off x="9014444" y="1090939"/>
        <a:ext cx="1200205" cy="600102"/>
      </dsp:txXfrm>
    </dsp:sp>
    <dsp:sp modelId="{AEB23FCB-E41A-4276-B1EC-FE22A181EE9B}">
      <dsp:nvSpPr>
        <dsp:cNvPr id="0" name=""/>
        <dsp:cNvSpPr/>
      </dsp:nvSpPr>
      <dsp:spPr>
        <a:xfrm>
          <a:off x="9314495" y="1943086"/>
          <a:ext cx="1200205" cy="6001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Interface between other layers</a:t>
          </a:r>
        </a:p>
      </dsp:txBody>
      <dsp:txXfrm>
        <a:off x="9314495" y="1943086"/>
        <a:ext cx="1200205" cy="600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65549-F205-4E7C-A140-B6EBEE4092F8}">
      <dsp:nvSpPr>
        <dsp:cNvPr id="0" name=""/>
        <dsp:cNvSpPr/>
      </dsp:nvSpPr>
      <dsp:spPr>
        <a:xfrm>
          <a:off x="361370" y="2553461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2</a:t>
          </a:r>
          <a:r>
            <a:rPr lang="en-US" sz="500" kern="1200" baseline="30000" dirty="0"/>
            <a:t>nd</a:t>
          </a:r>
          <a:r>
            <a:rPr lang="en-US" sz="500" kern="1200" dirty="0"/>
            <a:t> Gen</a:t>
          </a:r>
        </a:p>
      </dsp:txBody>
      <dsp:txXfrm>
        <a:off x="369129" y="2561220"/>
        <a:ext cx="514305" cy="249393"/>
      </dsp:txXfrm>
    </dsp:sp>
    <dsp:sp modelId="{54E1CBAF-5C36-41F7-AAC8-D5B73B6DBC00}">
      <dsp:nvSpPr>
        <dsp:cNvPr id="0" name=""/>
        <dsp:cNvSpPr/>
      </dsp:nvSpPr>
      <dsp:spPr>
        <a:xfrm rot="16663795">
          <a:off x="209337" y="1900328"/>
          <a:ext cx="1575641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1575641" y="492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957767" y="1865864"/>
        <a:ext cx="78782" cy="78782"/>
      </dsp:txXfrm>
    </dsp:sp>
    <dsp:sp modelId="{C83742D4-736A-4BC2-A2D2-08B2EB19BA35}">
      <dsp:nvSpPr>
        <dsp:cNvPr id="0" name=""/>
        <dsp:cNvSpPr/>
      </dsp:nvSpPr>
      <dsp:spPr>
        <a:xfrm>
          <a:off x="1103122" y="992138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Base Station Subsystem (BSS)</a:t>
          </a:r>
        </a:p>
      </dsp:txBody>
      <dsp:txXfrm>
        <a:off x="1110881" y="999897"/>
        <a:ext cx="514305" cy="249393"/>
      </dsp:txXfrm>
    </dsp:sp>
    <dsp:sp modelId="{60189D9A-F5BB-4062-A74C-CE2E24BA7F8F}">
      <dsp:nvSpPr>
        <dsp:cNvPr id="0" name=""/>
        <dsp:cNvSpPr/>
      </dsp:nvSpPr>
      <dsp:spPr>
        <a:xfrm rot="17051759">
          <a:off x="1306824" y="700774"/>
          <a:ext cx="864173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864173" y="492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717306" y="684097"/>
        <a:ext cx="43208" cy="43208"/>
      </dsp:txXfrm>
    </dsp:sp>
    <dsp:sp modelId="{2611FFB5-C63C-4670-AA4D-AB6AB41FE928}">
      <dsp:nvSpPr>
        <dsp:cNvPr id="0" name=""/>
        <dsp:cNvSpPr/>
      </dsp:nvSpPr>
      <dsp:spPr>
        <a:xfrm>
          <a:off x="1844875" y="154354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Base Transceivers Station (BTS)</a:t>
          </a:r>
        </a:p>
      </dsp:txBody>
      <dsp:txXfrm>
        <a:off x="1852634" y="162113"/>
        <a:ext cx="514305" cy="249393"/>
      </dsp:txXfrm>
    </dsp:sp>
    <dsp:sp modelId="{52252930-EABB-4D81-8BAF-639844B5CDF1}">
      <dsp:nvSpPr>
        <dsp:cNvPr id="0" name=""/>
        <dsp:cNvSpPr/>
      </dsp:nvSpPr>
      <dsp:spPr>
        <a:xfrm rot="19457599">
          <a:off x="2350168" y="205721"/>
          <a:ext cx="260991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260991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74139" y="204123"/>
        <a:ext cx="13049" cy="13049"/>
      </dsp:txXfrm>
    </dsp:sp>
    <dsp:sp modelId="{559E4B73-6925-4568-BA1E-F25B4A48B522}">
      <dsp:nvSpPr>
        <dsp:cNvPr id="0" name=""/>
        <dsp:cNvSpPr/>
      </dsp:nvSpPr>
      <dsp:spPr>
        <a:xfrm>
          <a:off x="2586628" y="2030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Interface between network &amp; mobile station</a:t>
          </a:r>
        </a:p>
      </dsp:txBody>
      <dsp:txXfrm>
        <a:off x="2594387" y="9789"/>
        <a:ext cx="514305" cy="249393"/>
      </dsp:txXfrm>
    </dsp:sp>
    <dsp:sp modelId="{B7535538-4737-4F93-A26E-D39C9D980A9C}">
      <dsp:nvSpPr>
        <dsp:cNvPr id="0" name=""/>
        <dsp:cNvSpPr/>
      </dsp:nvSpPr>
      <dsp:spPr>
        <a:xfrm rot="2142401">
          <a:off x="2350168" y="358045"/>
          <a:ext cx="260991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260991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74139" y="356447"/>
        <a:ext cx="13049" cy="13049"/>
      </dsp:txXfrm>
    </dsp:sp>
    <dsp:sp modelId="{64B2156E-E50D-47CA-B68B-1102B81ABC73}">
      <dsp:nvSpPr>
        <dsp:cNvPr id="0" name=""/>
        <dsp:cNvSpPr/>
      </dsp:nvSpPr>
      <dsp:spPr>
        <a:xfrm>
          <a:off x="2586628" y="306678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Hub of whole N/w</a:t>
          </a:r>
        </a:p>
      </dsp:txBody>
      <dsp:txXfrm>
        <a:off x="2594387" y="314437"/>
        <a:ext cx="514305" cy="249393"/>
      </dsp:txXfrm>
    </dsp:sp>
    <dsp:sp modelId="{27182756-511B-41FE-A866-23CC72F29E63}">
      <dsp:nvSpPr>
        <dsp:cNvPr id="0" name=""/>
        <dsp:cNvSpPr/>
      </dsp:nvSpPr>
      <dsp:spPr>
        <a:xfrm rot="1151002">
          <a:off x="1626511" y="1157747"/>
          <a:ext cx="231782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231782" y="492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736608" y="1156880"/>
        <a:ext cx="11589" cy="11589"/>
      </dsp:txXfrm>
    </dsp:sp>
    <dsp:sp modelId="{F2C40EE4-B5F1-42F9-AD36-48FFDA3C7F12}">
      <dsp:nvSpPr>
        <dsp:cNvPr id="0" name=""/>
        <dsp:cNvSpPr/>
      </dsp:nvSpPr>
      <dsp:spPr>
        <a:xfrm>
          <a:off x="1851858" y="1068300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Base Station Controller (BSC)</a:t>
          </a:r>
        </a:p>
      </dsp:txBody>
      <dsp:txXfrm>
        <a:off x="1859617" y="1076059"/>
        <a:ext cx="514305" cy="249393"/>
      </dsp:txXfrm>
    </dsp:sp>
    <dsp:sp modelId="{4D89AC42-C9F4-4A0B-89C5-A1A79D3BF40D}">
      <dsp:nvSpPr>
        <dsp:cNvPr id="0" name=""/>
        <dsp:cNvSpPr/>
      </dsp:nvSpPr>
      <dsp:spPr>
        <a:xfrm rot="17649337">
          <a:off x="2233742" y="967342"/>
          <a:ext cx="500826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500826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71634" y="959748"/>
        <a:ext cx="25041" cy="25041"/>
      </dsp:txXfrm>
    </dsp:sp>
    <dsp:sp modelId="{958BDD76-9CE5-4809-8353-58885B969B70}">
      <dsp:nvSpPr>
        <dsp:cNvPr id="0" name=""/>
        <dsp:cNvSpPr/>
      </dsp:nvSpPr>
      <dsp:spPr>
        <a:xfrm>
          <a:off x="2586628" y="611327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Abis</a:t>
          </a:r>
          <a:endParaRPr lang="en-US" sz="500" kern="1200" dirty="0"/>
        </a:p>
      </dsp:txBody>
      <dsp:txXfrm>
        <a:off x="2594387" y="619086"/>
        <a:ext cx="514305" cy="249393"/>
      </dsp:txXfrm>
    </dsp:sp>
    <dsp:sp modelId="{46C8A8C4-6C98-44DF-93EF-CD70115B157A}">
      <dsp:nvSpPr>
        <dsp:cNvPr id="0" name=""/>
        <dsp:cNvSpPr/>
      </dsp:nvSpPr>
      <dsp:spPr>
        <a:xfrm rot="19402728">
          <a:off x="2356478" y="1119666"/>
          <a:ext cx="255354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255354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77771" y="1118210"/>
        <a:ext cx="12767" cy="12767"/>
      </dsp:txXfrm>
    </dsp:sp>
    <dsp:sp modelId="{AA1DF5A2-8677-41A7-9D08-D213F9F17B3A}">
      <dsp:nvSpPr>
        <dsp:cNvPr id="0" name=""/>
        <dsp:cNvSpPr/>
      </dsp:nvSpPr>
      <dsp:spPr>
        <a:xfrm>
          <a:off x="2586628" y="915975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X.25.</a:t>
          </a:r>
        </a:p>
      </dsp:txBody>
      <dsp:txXfrm>
        <a:off x="2594387" y="923734"/>
        <a:ext cx="514305" cy="249393"/>
      </dsp:txXfrm>
    </dsp:sp>
    <dsp:sp modelId="{4BB1A3CF-8DF0-4834-B94E-25B5DCF801D1}">
      <dsp:nvSpPr>
        <dsp:cNvPr id="0" name=""/>
        <dsp:cNvSpPr/>
      </dsp:nvSpPr>
      <dsp:spPr>
        <a:xfrm rot="2197272">
          <a:off x="2356478" y="1271990"/>
          <a:ext cx="255354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255354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77771" y="1270534"/>
        <a:ext cx="12767" cy="12767"/>
      </dsp:txXfrm>
    </dsp:sp>
    <dsp:sp modelId="{3EE23279-4709-4C64-8018-E693CAFA01EA}">
      <dsp:nvSpPr>
        <dsp:cNvPr id="0" name=""/>
        <dsp:cNvSpPr/>
      </dsp:nvSpPr>
      <dsp:spPr>
        <a:xfrm>
          <a:off x="2586628" y="1220624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</a:t>
          </a:r>
        </a:p>
      </dsp:txBody>
      <dsp:txXfrm>
        <a:off x="2594387" y="1228383"/>
        <a:ext cx="514305" cy="249393"/>
      </dsp:txXfrm>
    </dsp:sp>
    <dsp:sp modelId="{36C66CBE-42D4-4F0E-A691-15AE7A4FA739}">
      <dsp:nvSpPr>
        <dsp:cNvPr id="0" name=""/>
        <dsp:cNvSpPr/>
      </dsp:nvSpPr>
      <dsp:spPr>
        <a:xfrm rot="3950663">
          <a:off x="2233742" y="1424315"/>
          <a:ext cx="500826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500826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71634" y="1416721"/>
        <a:ext cx="25041" cy="25041"/>
      </dsp:txXfrm>
    </dsp:sp>
    <dsp:sp modelId="{13CF5F03-54E2-4094-A206-C2DB6F56D537}">
      <dsp:nvSpPr>
        <dsp:cNvPr id="0" name=""/>
        <dsp:cNvSpPr/>
      </dsp:nvSpPr>
      <dsp:spPr>
        <a:xfrm>
          <a:off x="2586628" y="1525272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Controls the Radio System Especially Base Stations</a:t>
          </a:r>
        </a:p>
      </dsp:txBody>
      <dsp:txXfrm>
        <a:off x="2594387" y="1533031"/>
        <a:ext cx="514305" cy="249393"/>
      </dsp:txXfrm>
    </dsp:sp>
    <dsp:sp modelId="{63A1D895-0EA3-4C75-BC11-0AB3ED0CE5B3}">
      <dsp:nvSpPr>
        <dsp:cNvPr id="0" name=""/>
        <dsp:cNvSpPr/>
      </dsp:nvSpPr>
      <dsp:spPr>
        <a:xfrm rot="4548241">
          <a:off x="1306824" y="1538558"/>
          <a:ext cx="864173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864173" y="492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717306" y="1521881"/>
        <a:ext cx="43208" cy="43208"/>
      </dsp:txXfrm>
    </dsp:sp>
    <dsp:sp modelId="{512FB39B-CBE5-4C04-A931-2D577BDCFBD5}">
      <dsp:nvSpPr>
        <dsp:cNvPr id="0" name=""/>
        <dsp:cNvSpPr/>
      </dsp:nvSpPr>
      <dsp:spPr>
        <a:xfrm>
          <a:off x="1844875" y="1829921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Transcoder Sub-Multiplexer (TCSM)</a:t>
          </a:r>
        </a:p>
      </dsp:txBody>
      <dsp:txXfrm>
        <a:off x="1852634" y="1837680"/>
        <a:ext cx="514305" cy="249393"/>
      </dsp:txXfrm>
    </dsp:sp>
    <dsp:sp modelId="{BE753C6E-A0A3-4B02-AE0D-DCF2D6B30C32}">
      <dsp:nvSpPr>
        <dsp:cNvPr id="0" name=""/>
        <dsp:cNvSpPr/>
      </dsp:nvSpPr>
      <dsp:spPr>
        <a:xfrm>
          <a:off x="2374699" y="1957449"/>
          <a:ext cx="211929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211929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75365" y="1957079"/>
        <a:ext cx="10596" cy="10596"/>
      </dsp:txXfrm>
    </dsp:sp>
    <dsp:sp modelId="{5B871A3C-98A3-45B9-B5B7-22AC83E9917A}">
      <dsp:nvSpPr>
        <dsp:cNvPr id="0" name=""/>
        <dsp:cNvSpPr/>
      </dsp:nvSpPr>
      <dsp:spPr>
        <a:xfrm>
          <a:off x="2586628" y="1829921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Sometimes Physically located in MSC</a:t>
          </a:r>
        </a:p>
      </dsp:txBody>
      <dsp:txXfrm>
        <a:off x="2594387" y="1837680"/>
        <a:ext cx="514305" cy="249393"/>
      </dsp:txXfrm>
    </dsp:sp>
    <dsp:sp modelId="{1123E66A-E365-4DAF-95F9-40955BE6F4A7}">
      <dsp:nvSpPr>
        <dsp:cNvPr id="0" name=""/>
        <dsp:cNvSpPr/>
      </dsp:nvSpPr>
      <dsp:spPr>
        <a:xfrm rot="2516263">
          <a:off x="854707" y="2776192"/>
          <a:ext cx="284900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284900" y="492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990035" y="2773997"/>
        <a:ext cx="14245" cy="14245"/>
      </dsp:txXfrm>
    </dsp:sp>
    <dsp:sp modelId="{743456F7-99BC-48F4-9424-620B17A329B4}">
      <dsp:nvSpPr>
        <dsp:cNvPr id="0" name=""/>
        <dsp:cNvSpPr/>
      </dsp:nvSpPr>
      <dsp:spPr>
        <a:xfrm>
          <a:off x="1103122" y="2743866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Network Sub System (NSS)</a:t>
          </a:r>
        </a:p>
      </dsp:txBody>
      <dsp:txXfrm>
        <a:off x="1110881" y="2751625"/>
        <a:ext cx="514305" cy="249393"/>
      </dsp:txXfrm>
    </dsp:sp>
    <dsp:sp modelId="{E9472E6B-F22D-4453-A624-5F423E21D7F9}">
      <dsp:nvSpPr>
        <dsp:cNvPr id="0" name=""/>
        <dsp:cNvSpPr/>
      </dsp:nvSpPr>
      <dsp:spPr>
        <a:xfrm>
          <a:off x="1632946" y="2871395"/>
          <a:ext cx="182704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182704" y="492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719730" y="2871755"/>
        <a:ext cx="9135" cy="9135"/>
      </dsp:txXfrm>
    </dsp:sp>
    <dsp:sp modelId="{373AF5E4-115A-4191-922D-7FD12B40F89D}">
      <dsp:nvSpPr>
        <dsp:cNvPr id="0" name=""/>
        <dsp:cNvSpPr/>
      </dsp:nvSpPr>
      <dsp:spPr>
        <a:xfrm>
          <a:off x="1815650" y="2743866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Interface </a:t>
          </a:r>
          <a:r>
            <a:rPr lang="en-US" sz="500" kern="1200" dirty="0" err="1"/>
            <a:t>btwn</a:t>
          </a:r>
          <a:r>
            <a:rPr lang="en-US" sz="500" kern="1200" dirty="0"/>
            <a:t> the GSM </a:t>
          </a:r>
          <a:r>
            <a:rPr lang="en-US" sz="500" kern="1200" dirty="0" err="1"/>
            <a:t>nw</a:t>
          </a:r>
          <a:r>
            <a:rPr lang="en-US" sz="500" kern="1200" dirty="0"/>
            <a:t> &amp; Public </a:t>
          </a:r>
          <a:r>
            <a:rPr lang="en-US" sz="500" kern="1200" dirty="0" err="1"/>
            <a:t>nw</a:t>
          </a:r>
          <a:endParaRPr lang="en-US" sz="500" kern="1200" dirty="0"/>
        </a:p>
      </dsp:txBody>
      <dsp:txXfrm>
        <a:off x="1823409" y="2751625"/>
        <a:ext cx="514305" cy="249393"/>
      </dsp:txXfrm>
    </dsp:sp>
    <dsp:sp modelId="{B98D26F5-FF87-4B82-950A-7DF3A6371206}">
      <dsp:nvSpPr>
        <dsp:cNvPr id="0" name=""/>
        <dsp:cNvSpPr/>
      </dsp:nvSpPr>
      <dsp:spPr>
        <a:xfrm rot="17495594">
          <a:off x="2138408" y="2566746"/>
          <a:ext cx="655284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655284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49669" y="2555292"/>
        <a:ext cx="32764" cy="32764"/>
      </dsp:txXfrm>
    </dsp:sp>
    <dsp:sp modelId="{324AEF9F-8A05-49D6-8016-C427A973AFB6}">
      <dsp:nvSpPr>
        <dsp:cNvPr id="0" name=""/>
        <dsp:cNvSpPr/>
      </dsp:nvSpPr>
      <dsp:spPr>
        <a:xfrm>
          <a:off x="2586628" y="2134569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Mobile Switching Centre (MSC)</a:t>
          </a:r>
        </a:p>
      </dsp:txBody>
      <dsp:txXfrm>
        <a:off x="2594387" y="2142328"/>
        <a:ext cx="514305" cy="249393"/>
      </dsp:txXfrm>
    </dsp:sp>
    <dsp:sp modelId="{73B0C4A3-042A-4452-8EFF-A4A886B79B0A}">
      <dsp:nvSpPr>
        <dsp:cNvPr id="0" name=""/>
        <dsp:cNvSpPr/>
      </dsp:nvSpPr>
      <dsp:spPr>
        <a:xfrm>
          <a:off x="3116452" y="2262098"/>
          <a:ext cx="211929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211929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217118" y="2261727"/>
        <a:ext cx="10596" cy="10596"/>
      </dsp:txXfrm>
    </dsp:sp>
    <dsp:sp modelId="{6A0514BC-B82A-4239-9FCD-45EC56A078D4}">
      <dsp:nvSpPr>
        <dsp:cNvPr id="0" name=""/>
        <dsp:cNvSpPr/>
      </dsp:nvSpPr>
      <dsp:spPr>
        <a:xfrm>
          <a:off x="3328381" y="2134569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Simply a switch</a:t>
          </a:r>
        </a:p>
      </dsp:txBody>
      <dsp:txXfrm>
        <a:off x="3336140" y="2142328"/>
        <a:ext cx="514305" cy="249393"/>
      </dsp:txXfrm>
    </dsp:sp>
    <dsp:sp modelId="{687A7A65-87F2-4E31-A3C1-9A629E0735B2}">
      <dsp:nvSpPr>
        <dsp:cNvPr id="0" name=""/>
        <dsp:cNvSpPr/>
      </dsp:nvSpPr>
      <dsp:spPr>
        <a:xfrm rot="18501871">
          <a:off x="2271779" y="2719071"/>
          <a:ext cx="388543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88543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56337" y="2714284"/>
        <a:ext cx="19427" cy="19427"/>
      </dsp:txXfrm>
    </dsp:sp>
    <dsp:sp modelId="{06F84918-CC77-4E38-BB15-D7C551FD46F4}">
      <dsp:nvSpPr>
        <dsp:cNvPr id="0" name=""/>
        <dsp:cNvSpPr/>
      </dsp:nvSpPr>
      <dsp:spPr>
        <a:xfrm>
          <a:off x="2586628" y="2439218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Home Location Register (HLR)</a:t>
          </a:r>
        </a:p>
      </dsp:txBody>
      <dsp:txXfrm>
        <a:off x="2594387" y="2446977"/>
        <a:ext cx="514305" cy="249393"/>
      </dsp:txXfrm>
    </dsp:sp>
    <dsp:sp modelId="{93945AD5-E805-4641-A94A-0C270FFCC411}">
      <dsp:nvSpPr>
        <dsp:cNvPr id="0" name=""/>
        <dsp:cNvSpPr/>
      </dsp:nvSpPr>
      <dsp:spPr>
        <a:xfrm>
          <a:off x="2345474" y="2871395"/>
          <a:ext cx="241154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241154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60022" y="2870293"/>
        <a:ext cx="12057" cy="12057"/>
      </dsp:txXfrm>
    </dsp:sp>
    <dsp:sp modelId="{9366B00C-26B3-4C0B-B11D-ECF3F4128862}">
      <dsp:nvSpPr>
        <dsp:cNvPr id="0" name=""/>
        <dsp:cNvSpPr/>
      </dsp:nvSpPr>
      <dsp:spPr>
        <a:xfrm>
          <a:off x="2586628" y="2743866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Visitor Location Register (VLR)</a:t>
          </a:r>
        </a:p>
      </dsp:txBody>
      <dsp:txXfrm>
        <a:off x="2594387" y="2751625"/>
        <a:ext cx="514305" cy="249393"/>
      </dsp:txXfrm>
    </dsp:sp>
    <dsp:sp modelId="{5F027A1D-24AE-44E9-841F-814BA66853C1}">
      <dsp:nvSpPr>
        <dsp:cNvPr id="0" name=""/>
        <dsp:cNvSpPr/>
      </dsp:nvSpPr>
      <dsp:spPr>
        <a:xfrm rot="3098129">
          <a:off x="2271779" y="3023719"/>
          <a:ext cx="388543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88543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56337" y="3018933"/>
        <a:ext cx="19427" cy="19427"/>
      </dsp:txXfrm>
    </dsp:sp>
    <dsp:sp modelId="{2F840303-ADD3-4625-80AB-FF8763505AC4}">
      <dsp:nvSpPr>
        <dsp:cNvPr id="0" name=""/>
        <dsp:cNvSpPr/>
      </dsp:nvSpPr>
      <dsp:spPr>
        <a:xfrm>
          <a:off x="2586628" y="3048515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Authentication Centre (AUC)</a:t>
          </a:r>
        </a:p>
      </dsp:txBody>
      <dsp:txXfrm>
        <a:off x="2594387" y="3056274"/>
        <a:ext cx="514305" cy="249393"/>
      </dsp:txXfrm>
    </dsp:sp>
    <dsp:sp modelId="{A9A6AED1-B60D-4716-BB5C-0FB6CA041364}">
      <dsp:nvSpPr>
        <dsp:cNvPr id="0" name=""/>
        <dsp:cNvSpPr/>
      </dsp:nvSpPr>
      <dsp:spPr>
        <a:xfrm rot="4104406">
          <a:off x="2138408" y="3176043"/>
          <a:ext cx="655284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655284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49669" y="3164589"/>
        <a:ext cx="32764" cy="32764"/>
      </dsp:txXfrm>
    </dsp:sp>
    <dsp:sp modelId="{841D647F-64A2-49EC-9C44-162369C9D165}">
      <dsp:nvSpPr>
        <dsp:cNvPr id="0" name=""/>
        <dsp:cNvSpPr/>
      </dsp:nvSpPr>
      <dsp:spPr>
        <a:xfrm>
          <a:off x="2586628" y="3353163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Eq. Identity Register (EIR)</a:t>
          </a:r>
        </a:p>
      </dsp:txBody>
      <dsp:txXfrm>
        <a:off x="2594387" y="3360922"/>
        <a:ext cx="514305" cy="249393"/>
      </dsp:txXfrm>
    </dsp:sp>
    <dsp:sp modelId="{E2D280E5-F7B9-4FF1-9844-B3924C51974C}">
      <dsp:nvSpPr>
        <dsp:cNvPr id="0" name=""/>
        <dsp:cNvSpPr/>
      </dsp:nvSpPr>
      <dsp:spPr>
        <a:xfrm rot="4936205">
          <a:off x="209337" y="3461651"/>
          <a:ext cx="1575641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1575641" y="492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957767" y="3427188"/>
        <a:ext cx="78782" cy="78782"/>
      </dsp:txXfrm>
    </dsp:sp>
    <dsp:sp modelId="{9057F302-A4F2-4A3C-9961-E54866650F6D}">
      <dsp:nvSpPr>
        <dsp:cNvPr id="0" name=""/>
        <dsp:cNvSpPr/>
      </dsp:nvSpPr>
      <dsp:spPr>
        <a:xfrm>
          <a:off x="1103122" y="4114785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Network Management System</a:t>
          </a:r>
        </a:p>
      </dsp:txBody>
      <dsp:txXfrm>
        <a:off x="1110881" y="4122544"/>
        <a:ext cx="514305" cy="249393"/>
      </dsp:txXfrm>
    </dsp:sp>
    <dsp:sp modelId="{4D2ED577-D135-4A06-B53A-1D6A76F8B43D}">
      <dsp:nvSpPr>
        <dsp:cNvPr id="0" name=""/>
        <dsp:cNvSpPr/>
      </dsp:nvSpPr>
      <dsp:spPr>
        <a:xfrm>
          <a:off x="1632946" y="4242313"/>
          <a:ext cx="211929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211929" y="492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733612" y="4241942"/>
        <a:ext cx="10596" cy="10596"/>
      </dsp:txXfrm>
    </dsp:sp>
    <dsp:sp modelId="{6EA266AA-C8FB-4A32-B8D4-37B0039F20D9}">
      <dsp:nvSpPr>
        <dsp:cNvPr id="0" name=""/>
        <dsp:cNvSpPr/>
      </dsp:nvSpPr>
      <dsp:spPr>
        <a:xfrm>
          <a:off x="1844875" y="4114785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Ensures the running of the network is smooth</a:t>
          </a:r>
        </a:p>
      </dsp:txBody>
      <dsp:txXfrm>
        <a:off x="1852634" y="4122544"/>
        <a:ext cx="514305" cy="249393"/>
      </dsp:txXfrm>
    </dsp:sp>
    <dsp:sp modelId="{862A82D9-E1B2-4A6D-B2CE-27CC602AA829}">
      <dsp:nvSpPr>
        <dsp:cNvPr id="0" name=""/>
        <dsp:cNvSpPr/>
      </dsp:nvSpPr>
      <dsp:spPr>
        <a:xfrm>
          <a:off x="2374699" y="4242313"/>
          <a:ext cx="211929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211929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75365" y="4241942"/>
        <a:ext cx="10596" cy="10596"/>
      </dsp:txXfrm>
    </dsp:sp>
    <dsp:sp modelId="{C9460AFF-B9D4-4AB9-BD1B-54C569F96309}">
      <dsp:nvSpPr>
        <dsp:cNvPr id="0" name=""/>
        <dsp:cNvSpPr/>
      </dsp:nvSpPr>
      <dsp:spPr>
        <a:xfrm>
          <a:off x="2586628" y="4114785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4 main tasks</a:t>
          </a:r>
        </a:p>
      </dsp:txBody>
      <dsp:txXfrm>
        <a:off x="2594387" y="4122544"/>
        <a:ext cx="514305" cy="249393"/>
      </dsp:txXfrm>
    </dsp:sp>
    <dsp:sp modelId="{7B3E30AF-7D8E-4CC8-92A8-2C93BD1CA39B}">
      <dsp:nvSpPr>
        <dsp:cNvPr id="0" name=""/>
        <dsp:cNvSpPr/>
      </dsp:nvSpPr>
      <dsp:spPr>
        <a:xfrm rot="17692822">
          <a:off x="2970554" y="4013827"/>
          <a:ext cx="503724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503724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209823" y="4006161"/>
        <a:ext cx="25186" cy="25186"/>
      </dsp:txXfrm>
    </dsp:sp>
    <dsp:sp modelId="{1A0A7E54-E694-4427-84FF-12D1C8A77BE8}">
      <dsp:nvSpPr>
        <dsp:cNvPr id="0" name=""/>
        <dsp:cNvSpPr/>
      </dsp:nvSpPr>
      <dsp:spPr>
        <a:xfrm>
          <a:off x="3328381" y="3657812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N/w monitoring</a:t>
          </a:r>
        </a:p>
      </dsp:txBody>
      <dsp:txXfrm>
        <a:off x="3336140" y="3665571"/>
        <a:ext cx="514305" cy="249393"/>
      </dsp:txXfrm>
    </dsp:sp>
    <dsp:sp modelId="{FFD65B28-565A-46E9-AD03-3BF031BF3D03}">
      <dsp:nvSpPr>
        <dsp:cNvPr id="0" name=""/>
        <dsp:cNvSpPr/>
      </dsp:nvSpPr>
      <dsp:spPr>
        <a:xfrm rot="19457599">
          <a:off x="3091920" y="4166151"/>
          <a:ext cx="260991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260991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215891" y="4164554"/>
        <a:ext cx="13049" cy="13049"/>
      </dsp:txXfrm>
    </dsp:sp>
    <dsp:sp modelId="{CB7372D0-0DC7-417D-8417-1FD9EE748598}">
      <dsp:nvSpPr>
        <dsp:cNvPr id="0" name=""/>
        <dsp:cNvSpPr/>
      </dsp:nvSpPr>
      <dsp:spPr>
        <a:xfrm>
          <a:off x="3328381" y="3962460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N/w development</a:t>
          </a:r>
        </a:p>
      </dsp:txBody>
      <dsp:txXfrm>
        <a:off x="3336140" y="3970219"/>
        <a:ext cx="514305" cy="249393"/>
      </dsp:txXfrm>
    </dsp:sp>
    <dsp:sp modelId="{61AC5EAF-3797-4A9E-BB85-FF873C00AA7D}">
      <dsp:nvSpPr>
        <dsp:cNvPr id="0" name=""/>
        <dsp:cNvSpPr/>
      </dsp:nvSpPr>
      <dsp:spPr>
        <a:xfrm rot="2142401">
          <a:off x="3091920" y="4318475"/>
          <a:ext cx="260991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260991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215891" y="4316878"/>
        <a:ext cx="13049" cy="13049"/>
      </dsp:txXfrm>
    </dsp:sp>
    <dsp:sp modelId="{E177FC54-AB1A-47D8-9455-C6A9CEDDA19C}">
      <dsp:nvSpPr>
        <dsp:cNvPr id="0" name=""/>
        <dsp:cNvSpPr/>
      </dsp:nvSpPr>
      <dsp:spPr>
        <a:xfrm>
          <a:off x="3328381" y="4267109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N/w measurements</a:t>
          </a:r>
        </a:p>
      </dsp:txBody>
      <dsp:txXfrm>
        <a:off x="3336140" y="4274868"/>
        <a:ext cx="514305" cy="249393"/>
      </dsp:txXfrm>
    </dsp:sp>
    <dsp:sp modelId="{07CF90E8-0316-4380-B92F-F9E5C9230AB9}">
      <dsp:nvSpPr>
        <dsp:cNvPr id="0" name=""/>
        <dsp:cNvSpPr/>
      </dsp:nvSpPr>
      <dsp:spPr>
        <a:xfrm rot="3907178">
          <a:off x="2970554" y="4470799"/>
          <a:ext cx="503724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503724" y="4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209823" y="4463134"/>
        <a:ext cx="25186" cy="25186"/>
      </dsp:txXfrm>
    </dsp:sp>
    <dsp:sp modelId="{DFC65181-5760-4572-BEE4-8DE6468BDE5D}">
      <dsp:nvSpPr>
        <dsp:cNvPr id="0" name=""/>
        <dsp:cNvSpPr/>
      </dsp:nvSpPr>
      <dsp:spPr>
        <a:xfrm>
          <a:off x="3328381" y="4571757"/>
          <a:ext cx="529823" cy="264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Fault management</a:t>
          </a:r>
        </a:p>
      </dsp:txBody>
      <dsp:txXfrm>
        <a:off x="3336140" y="4579516"/>
        <a:ext cx="514305" cy="2493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65549-F205-4E7C-A140-B6EBEE4092F8}">
      <dsp:nvSpPr>
        <dsp:cNvPr id="0" name=""/>
        <dsp:cNvSpPr/>
      </dsp:nvSpPr>
      <dsp:spPr>
        <a:xfrm>
          <a:off x="65873" y="2350971"/>
          <a:ext cx="844646" cy="422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</a:t>
          </a:r>
          <a:r>
            <a:rPr lang="en-US" sz="1100" kern="1200" baseline="30000" dirty="0"/>
            <a:t>nd</a:t>
          </a:r>
          <a:r>
            <a:rPr lang="en-US" sz="1100" kern="1200" dirty="0"/>
            <a:t> Gen Interfaces</a:t>
          </a:r>
        </a:p>
      </dsp:txBody>
      <dsp:txXfrm>
        <a:off x="78242" y="2363340"/>
        <a:ext cx="819908" cy="397585"/>
      </dsp:txXfrm>
    </dsp:sp>
    <dsp:sp modelId="{54E1CBAF-5C36-41F7-AAC8-D5B73B6DBC00}">
      <dsp:nvSpPr>
        <dsp:cNvPr id="0" name=""/>
        <dsp:cNvSpPr/>
      </dsp:nvSpPr>
      <dsp:spPr>
        <a:xfrm rot="17240671">
          <a:off x="590181" y="2118632"/>
          <a:ext cx="912795" cy="15710"/>
        </a:xfrm>
        <a:custGeom>
          <a:avLst/>
          <a:gdLst/>
          <a:ahLst/>
          <a:cxnLst/>
          <a:rect l="0" t="0" r="0" b="0"/>
          <a:pathLst>
            <a:path>
              <a:moveTo>
                <a:pt x="0" y="7855"/>
              </a:moveTo>
              <a:lnTo>
                <a:pt x="912795" y="78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23759" y="2103668"/>
        <a:ext cx="45639" cy="45639"/>
      </dsp:txXfrm>
    </dsp:sp>
    <dsp:sp modelId="{C83742D4-736A-4BC2-A2D2-08B2EB19BA35}">
      <dsp:nvSpPr>
        <dsp:cNvPr id="0" name=""/>
        <dsp:cNvSpPr/>
      </dsp:nvSpPr>
      <dsp:spPr>
        <a:xfrm>
          <a:off x="1182639" y="1479681"/>
          <a:ext cx="844646" cy="422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Air</a:t>
          </a:r>
        </a:p>
      </dsp:txBody>
      <dsp:txXfrm>
        <a:off x="1195008" y="1492050"/>
        <a:ext cx="819908" cy="397585"/>
      </dsp:txXfrm>
    </dsp:sp>
    <dsp:sp modelId="{AAF8ECDD-5C8F-4083-B89D-510CBA4DC64C}">
      <dsp:nvSpPr>
        <dsp:cNvPr id="0" name=""/>
        <dsp:cNvSpPr/>
      </dsp:nvSpPr>
      <dsp:spPr>
        <a:xfrm rot="19457599">
          <a:off x="1988177" y="1561569"/>
          <a:ext cx="416073" cy="15710"/>
        </a:xfrm>
        <a:custGeom>
          <a:avLst/>
          <a:gdLst/>
          <a:ahLst/>
          <a:cxnLst/>
          <a:rect l="0" t="0" r="0" b="0"/>
          <a:pathLst>
            <a:path>
              <a:moveTo>
                <a:pt x="0" y="7855"/>
              </a:moveTo>
              <a:lnTo>
                <a:pt x="416073" y="78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5812" y="1559022"/>
        <a:ext cx="20803" cy="20803"/>
      </dsp:txXfrm>
    </dsp:sp>
    <dsp:sp modelId="{43ACA9F5-FA72-4A34-8A75-D00E6CDEFCB2}">
      <dsp:nvSpPr>
        <dsp:cNvPr id="0" name=""/>
        <dsp:cNvSpPr/>
      </dsp:nvSpPr>
      <dsp:spPr>
        <a:xfrm>
          <a:off x="2365144" y="1236845"/>
          <a:ext cx="844646" cy="422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Most important</a:t>
          </a:r>
        </a:p>
      </dsp:txBody>
      <dsp:txXfrm>
        <a:off x="2377513" y="1249214"/>
        <a:ext cx="819908" cy="397585"/>
      </dsp:txXfrm>
    </dsp:sp>
    <dsp:sp modelId="{C40D7624-7173-44AA-AB8E-DAEA8BB8379C}">
      <dsp:nvSpPr>
        <dsp:cNvPr id="0" name=""/>
        <dsp:cNvSpPr/>
      </dsp:nvSpPr>
      <dsp:spPr>
        <a:xfrm rot="2142401">
          <a:off x="1988177" y="1804405"/>
          <a:ext cx="416073" cy="15710"/>
        </a:xfrm>
        <a:custGeom>
          <a:avLst/>
          <a:gdLst/>
          <a:ahLst/>
          <a:cxnLst/>
          <a:rect l="0" t="0" r="0" b="0"/>
          <a:pathLst>
            <a:path>
              <a:moveTo>
                <a:pt x="0" y="7855"/>
              </a:moveTo>
              <a:lnTo>
                <a:pt x="416073" y="78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5812" y="1801858"/>
        <a:ext cx="20803" cy="20803"/>
      </dsp:txXfrm>
    </dsp:sp>
    <dsp:sp modelId="{D426C2C4-093C-47C8-90E3-A7838AAE0FD8}">
      <dsp:nvSpPr>
        <dsp:cNvPr id="0" name=""/>
        <dsp:cNvSpPr/>
      </dsp:nvSpPr>
      <dsp:spPr>
        <a:xfrm>
          <a:off x="2365144" y="1722516"/>
          <a:ext cx="844646" cy="422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TDMA/FDMA diff.</a:t>
          </a:r>
        </a:p>
      </dsp:txBody>
      <dsp:txXfrm>
        <a:off x="2377513" y="1734885"/>
        <a:ext cx="819908" cy="397585"/>
      </dsp:txXfrm>
    </dsp:sp>
    <dsp:sp modelId="{7B3E30AF-7D8E-4CC8-92A8-2C93BD1CA39B}">
      <dsp:nvSpPr>
        <dsp:cNvPr id="0" name=""/>
        <dsp:cNvSpPr/>
      </dsp:nvSpPr>
      <dsp:spPr>
        <a:xfrm rot="1211244">
          <a:off x="901614" y="2604304"/>
          <a:ext cx="289930" cy="15710"/>
        </a:xfrm>
        <a:custGeom>
          <a:avLst/>
          <a:gdLst/>
          <a:ahLst/>
          <a:cxnLst/>
          <a:rect l="0" t="0" r="0" b="0"/>
          <a:pathLst>
            <a:path>
              <a:moveTo>
                <a:pt x="0" y="7855"/>
              </a:moveTo>
              <a:lnTo>
                <a:pt x="289930" y="78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39331" y="2604911"/>
        <a:ext cx="14496" cy="14496"/>
      </dsp:txXfrm>
    </dsp:sp>
    <dsp:sp modelId="{1A0A7E54-E694-4427-84FF-12D1C8A77BE8}">
      <dsp:nvSpPr>
        <dsp:cNvPr id="0" name=""/>
        <dsp:cNvSpPr/>
      </dsp:nvSpPr>
      <dsp:spPr>
        <a:xfrm>
          <a:off x="1182639" y="2451024"/>
          <a:ext cx="844646" cy="422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Abis</a:t>
          </a:r>
          <a:r>
            <a:rPr lang="en-US" sz="1100" kern="1200" dirty="0"/>
            <a:t> Interference</a:t>
          </a:r>
        </a:p>
      </dsp:txBody>
      <dsp:txXfrm>
        <a:off x="1195008" y="2463393"/>
        <a:ext cx="819908" cy="397585"/>
      </dsp:txXfrm>
    </dsp:sp>
    <dsp:sp modelId="{9584A190-1595-4CC8-9FD6-686130491BDA}">
      <dsp:nvSpPr>
        <dsp:cNvPr id="0" name=""/>
        <dsp:cNvSpPr/>
      </dsp:nvSpPr>
      <dsp:spPr>
        <a:xfrm rot="19457599">
          <a:off x="1988177" y="2532912"/>
          <a:ext cx="416073" cy="15710"/>
        </a:xfrm>
        <a:custGeom>
          <a:avLst/>
          <a:gdLst/>
          <a:ahLst/>
          <a:cxnLst/>
          <a:rect l="0" t="0" r="0" b="0"/>
          <a:pathLst>
            <a:path>
              <a:moveTo>
                <a:pt x="0" y="7855"/>
              </a:moveTo>
              <a:lnTo>
                <a:pt x="416073" y="78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5812" y="2530366"/>
        <a:ext cx="20803" cy="20803"/>
      </dsp:txXfrm>
    </dsp:sp>
    <dsp:sp modelId="{91A6C26A-E7D9-44A6-BF2A-0DF68F16E1BE}">
      <dsp:nvSpPr>
        <dsp:cNvPr id="0" name=""/>
        <dsp:cNvSpPr/>
      </dsp:nvSpPr>
      <dsp:spPr>
        <a:xfrm>
          <a:off x="2365144" y="2208188"/>
          <a:ext cx="844646" cy="422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Between BTS &amp; BSC</a:t>
          </a:r>
        </a:p>
      </dsp:txBody>
      <dsp:txXfrm>
        <a:off x="2377513" y="2220557"/>
        <a:ext cx="819908" cy="397585"/>
      </dsp:txXfrm>
    </dsp:sp>
    <dsp:sp modelId="{0C6E05B4-B093-4311-8042-C77C3B1EE59C}">
      <dsp:nvSpPr>
        <dsp:cNvPr id="0" name=""/>
        <dsp:cNvSpPr/>
      </dsp:nvSpPr>
      <dsp:spPr>
        <a:xfrm rot="2142401">
          <a:off x="1988177" y="2775748"/>
          <a:ext cx="416073" cy="15710"/>
        </a:xfrm>
        <a:custGeom>
          <a:avLst/>
          <a:gdLst/>
          <a:ahLst/>
          <a:cxnLst/>
          <a:rect l="0" t="0" r="0" b="0"/>
          <a:pathLst>
            <a:path>
              <a:moveTo>
                <a:pt x="0" y="7855"/>
              </a:moveTo>
              <a:lnTo>
                <a:pt x="416073" y="78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5812" y="2773201"/>
        <a:ext cx="20803" cy="20803"/>
      </dsp:txXfrm>
    </dsp:sp>
    <dsp:sp modelId="{91ABB49C-6784-475A-B22A-A68403A06381}">
      <dsp:nvSpPr>
        <dsp:cNvPr id="0" name=""/>
        <dsp:cNvSpPr/>
      </dsp:nvSpPr>
      <dsp:spPr>
        <a:xfrm>
          <a:off x="2365144" y="2693859"/>
          <a:ext cx="844646" cy="422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PCM Interface</a:t>
          </a:r>
        </a:p>
      </dsp:txBody>
      <dsp:txXfrm>
        <a:off x="2377513" y="2706228"/>
        <a:ext cx="819908" cy="397585"/>
      </dsp:txXfrm>
    </dsp:sp>
    <dsp:sp modelId="{83A60B16-91DB-4FF5-A241-DEF07A66CCD4}">
      <dsp:nvSpPr>
        <dsp:cNvPr id="0" name=""/>
        <dsp:cNvSpPr/>
      </dsp:nvSpPr>
      <dsp:spPr>
        <a:xfrm rot="4309112">
          <a:off x="610529" y="2968557"/>
          <a:ext cx="872101" cy="15710"/>
        </a:xfrm>
        <a:custGeom>
          <a:avLst/>
          <a:gdLst/>
          <a:ahLst/>
          <a:cxnLst/>
          <a:rect l="0" t="0" r="0" b="0"/>
          <a:pathLst>
            <a:path>
              <a:moveTo>
                <a:pt x="0" y="7855"/>
              </a:moveTo>
              <a:lnTo>
                <a:pt x="872101" y="78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24777" y="2954610"/>
        <a:ext cx="43605" cy="43605"/>
      </dsp:txXfrm>
    </dsp:sp>
    <dsp:sp modelId="{CDF1D0BD-3511-496D-9B90-E12173DEF654}">
      <dsp:nvSpPr>
        <dsp:cNvPr id="0" name=""/>
        <dsp:cNvSpPr/>
      </dsp:nvSpPr>
      <dsp:spPr>
        <a:xfrm>
          <a:off x="1182639" y="3179531"/>
          <a:ext cx="844646" cy="422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Interface</a:t>
          </a:r>
        </a:p>
      </dsp:txBody>
      <dsp:txXfrm>
        <a:off x="1195008" y="3191900"/>
        <a:ext cx="819908" cy="397585"/>
      </dsp:txXfrm>
    </dsp:sp>
    <dsp:sp modelId="{CA449CF6-F72D-48A0-B91F-79C3B9814411}">
      <dsp:nvSpPr>
        <dsp:cNvPr id="0" name=""/>
        <dsp:cNvSpPr/>
      </dsp:nvSpPr>
      <dsp:spPr>
        <a:xfrm>
          <a:off x="2027285" y="3382837"/>
          <a:ext cx="337858" cy="15710"/>
        </a:xfrm>
        <a:custGeom>
          <a:avLst/>
          <a:gdLst/>
          <a:ahLst/>
          <a:cxnLst/>
          <a:rect l="0" t="0" r="0" b="0"/>
          <a:pathLst>
            <a:path>
              <a:moveTo>
                <a:pt x="0" y="7855"/>
              </a:moveTo>
              <a:lnTo>
                <a:pt x="337858" y="78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7768" y="3382246"/>
        <a:ext cx="16892" cy="16892"/>
      </dsp:txXfrm>
    </dsp:sp>
    <dsp:sp modelId="{981525C6-FF93-42DC-9015-D7DC351A3436}">
      <dsp:nvSpPr>
        <dsp:cNvPr id="0" name=""/>
        <dsp:cNvSpPr/>
      </dsp:nvSpPr>
      <dsp:spPr>
        <a:xfrm>
          <a:off x="2365144" y="3179531"/>
          <a:ext cx="844646" cy="422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Between TCSM &amp; MSC</a:t>
          </a:r>
        </a:p>
      </dsp:txBody>
      <dsp:txXfrm>
        <a:off x="2377513" y="3191900"/>
        <a:ext cx="819908" cy="3975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65549-F205-4E7C-A140-B6EBEE4092F8}">
      <dsp:nvSpPr>
        <dsp:cNvPr id="0" name=""/>
        <dsp:cNvSpPr/>
      </dsp:nvSpPr>
      <dsp:spPr>
        <a:xfrm>
          <a:off x="65873" y="2229553"/>
          <a:ext cx="844646" cy="422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</a:t>
          </a:r>
          <a:r>
            <a:rPr lang="en-US" sz="900" kern="1200" baseline="30000" dirty="0"/>
            <a:t>nd</a:t>
          </a:r>
          <a:r>
            <a:rPr lang="en-US" sz="900" kern="1200" dirty="0"/>
            <a:t> Gen </a:t>
          </a:r>
          <a:r>
            <a:rPr lang="en-US" sz="900" kern="1200" dirty="0" err="1"/>
            <a:t>Signalling</a:t>
          </a:r>
          <a:endParaRPr lang="en-US" sz="900" kern="1200" dirty="0"/>
        </a:p>
      </dsp:txBody>
      <dsp:txXfrm>
        <a:off x="78242" y="2241922"/>
        <a:ext cx="819908" cy="397585"/>
      </dsp:txXfrm>
    </dsp:sp>
    <dsp:sp modelId="{54E1CBAF-5C36-41F7-AAC8-D5B73B6DBC00}">
      <dsp:nvSpPr>
        <dsp:cNvPr id="0" name=""/>
        <dsp:cNvSpPr/>
      </dsp:nvSpPr>
      <dsp:spPr>
        <a:xfrm rot="17893310">
          <a:off x="758857" y="2179341"/>
          <a:ext cx="575443" cy="15710"/>
        </a:xfrm>
        <a:custGeom>
          <a:avLst/>
          <a:gdLst/>
          <a:ahLst/>
          <a:cxnLst/>
          <a:rect l="0" t="0" r="0" b="0"/>
          <a:pathLst>
            <a:path>
              <a:moveTo>
                <a:pt x="0" y="7855"/>
              </a:moveTo>
              <a:lnTo>
                <a:pt x="575443" y="78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32193" y="2172810"/>
        <a:ext cx="28772" cy="28772"/>
      </dsp:txXfrm>
    </dsp:sp>
    <dsp:sp modelId="{C83742D4-736A-4BC2-A2D2-08B2EB19BA35}">
      <dsp:nvSpPr>
        <dsp:cNvPr id="0" name=""/>
        <dsp:cNvSpPr/>
      </dsp:nvSpPr>
      <dsp:spPr>
        <a:xfrm>
          <a:off x="1182639" y="1722516"/>
          <a:ext cx="844646" cy="422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LAPDm</a:t>
          </a:r>
          <a:endParaRPr lang="en-US" sz="900" kern="1200" dirty="0"/>
        </a:p>
      </dsp:txBody>
      <dsp:txXfrm>
        <a:off x="1195008" y="1734885"/>
        <a:ext cx="819908" cy="397585"/>
      </dsp:txXfrm>
    </dsp:sp>
    <dsp:sp modelId="{AAF8ECDD-5C8F-4083-B89D-510CBA4DC64C}">
      <dsp:nvSpPr>
        <dsp:cNvPr id="0" name=""/>
        <dsp:cNvSpPr/>
      </dsp:nvSpPr>
      <dsp:spPr>
        <a:xfrm rot="192929">
          <a:off x="2027033" y="1934818"/>
          <a:ext cx="320744" cy="15710"/>
        </a:xfrm>
        <a:custGeom>
          <a:avLst/>
          <a:gdLst/>
          <a:ahLst/>
          <a:cxnLst/>
          <a:rect l="0" t="0" r="0" b="0"/>
          <a:pathLst>
            <a:path>
              <a:moveTo>
                <a:pt x="0" y="7855"/>
              </a:moveTo>
              <a:lnTo>
                <a:pt x="320744" y="78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9386" y="1934655"/>
        <a:ext cx="16037" cy="16037"/>
      </dsp:txXfrm>
    </dsp:sp>
    <dsp:sp modelId="{43ACA9F5-FA72-4A34-8A75-D00E6CDEFCB2}">
      <dsp:nvSpPr>
        <dsp:cNvPr id="0" name=""/>
        <dsp:cNvSpPr/>
      </dsp:nvSpPr>
      <dsp:spPr>
        <a:xfrm>
          <a:off x="2347524" y="1740507"/>
          <a:ext cx="844646" cy="422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Modified link access protocol for D-Channel</a:t>
          </a:r>
        </a:p>
      </dsp:txBody>
      <dsp:txXfrm>
        <a:off x="2359893" y="1752876"/>
        <a:ext cx="819908" cy="397585"/>
      </dsp:txXfrm>
    </dsp:sp>
    <dsp:sp modelId="{7B3E30AF-7D8E-4CC8-92A8-2C93BD1CA39B}">
      <dsp:nvSpPr>
        <dsp:cNvPr id="0" name=""/>
        <dsp:cNvSpPr/>
      </dsp:nvSpPr>
      <dsp:spPr>
        <a:xfrm rot="20843783">
          <a:off x="907379" y="2404422"/>
          <a:ext cx="260645" cy="15710"/>
        </a:xfrm>
        <a:custGeom>
          <a:avLst/>
          <a:gdLst/>
          <a:ahLst/>
          <a:cxnLst/>
          <a:rect l="0" t="0" r="0" b="0"/>
          <a:pathLst>
            <a:path>
              <a:moveTo>
                <a:pt x="0" y="7855"/>
              </a:moveTo>
              <a:lnTo>
                <a:pt x="260645" y="78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31186" y="2405762"/>
        <a:ext cx="13032" cy="13032"/>
      </dsp:txXfrm>
    </dsp:sp>
    <dsp:sp modelId="{1A0A7E54-E694-4427-84FF-12D1C8A77BE8}">
      <dsp:nvSpPr>
        <dsp:cNvPr id="0" name=""/>
        <dsp:cNvSpPr/>
      </dsp:nvSpPr>
      <dsp:spPr>
        <a:xfrm>
          <a:off x="1164884" y="2172679"/>
          <a:ext cx="844646" cy="422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SS7</a:t>
          </a:r>
        </a:p>
      </dsp:txBody>
      <dsp:txXfrm>
        <a:off x="1177253" y="2185048"/>
        <a:ext cx="819908" cy="397585"/>
      </dsp:txXfrm>
    </dsp:sp>
    <dsp:sp modelId="{9584A190-1595-4CC8-9FD6-686130491BDA}">
      <dsp:nvSpPr>
        <dsp:cNvPr id="0" name=""/>
        <dsp:cNvSpPr/>
      </dsp:nvSpPr>
      <dsp:spPr>
        <a:xfrm rot="342134">
          <a:off x="2008646" y="2393740"/>
          <a:ext cx="357381" cy="15710"/>
        </a:xfrm>
        <a:custGeom>
          <a:avLst/>
          <a:gdLst/>
          <a:ahLst/>
          <a:cxnLst/>
          <a:rect l="0" t="0" r="0" b="0"/>
          <a:pathLst>
            <a:path>
              <a:moveTo>
                <a:pt x="0" y="7855"/>
              </a:moveTo>
              <a:lnTo>
                <a:pt x="357381" y="78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8403" y="2392661"/>
        <a:ext cx="17869" cy="17869"/>
      </dsp:txXfrm>
    </dsp:sp>
    <dsp:sp modelId="{91A6C26A-E7D9-44A6-BF2A-0DF68F16E1BE}">
      <dsp:nvSpPr>
        <dsp:cNvPr id="0" name=""/>
        <dsp:cNvSpPr/>
      </dsp:nvSpPr>
      <dsp:spPr>
        <a:xfrm>
          <a:off x="2365144" y="2208188"/>
          <a:ext cx="844646" cy="422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Basis of all the signaling traffic</a:t>
          </a:r>
        </a:p>
      </dsp:txBody>
      <dsp:txXfrm>
        <a:off x="2377513" y="2220557"/>
        <a:ext cx="819908" cy="397585"/>
      </dsp:txXfrm>
    </dsp:sp>
    <dsp:sp modelId="{83A60B16-91DB-4FF5-A241-DEF07A66CCD4}">
      <dsp:nvSpPr>
        <dsp:cNvPr id="0" name=""/>
        <dsp:cNvSpPr/>
      </dsp:nvSpPr>
      <dsp:spPr>
        <a:xfrm rot="3577582">
          <a:off x="777493" y="2665013"/>
          <a:ext cx="538172" cy="15710"/>
        </a:xfrm>
        <a:custGeom>
          <a:avLst/>
          <a:gdLst/>
          <a:ahLst/>
          <a:cxnLst/>
          <a:rect l="0" t="0" r="0" b="0"/>
          <a:pathLst>
            <a:path>
              <a:moveTo>
                <a:pt x="0" y="7855"/>
              </a:moveTo>
              <a:lnTo>
                <a:pt x="538172" y="78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33125" y="2659414"/>
        <a:ext cx="26908" cy="26908"/>
      </dsp:txXfrm>
    </dsp:sp>
    <dsp:sp modelId="{CDF1D0BD-3511-496D-9B90-E12173DEF654}">
      <dsp:nvSpPr>
        <dsp:cNvPr id="0" name=""/>
        <dsp:cNvSpPr/>
      </dsp:nvSpPr>
      <dsp:spPr>
        <a:xfrm>
          <a:off x="1182639" y="2693859"/>
          <a:ext cx="844646" cy="422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X.25</a:t>
          </a:r>
        </a:p>
      </dsp:txBody>
      <dsp:txXfrm>
        <a:off x="1195008" y="2706228"/>
        <a:ext cx="819908" cy="397585"/>
      </dsp:txXfrm>
    </dsp:sp>
    <dsp:sp modelId="{CA449CF6-F72D-48A0-B91F-79C3B9814411}">
      <dsp:nvSpPr>
        <dsp:cNvPr id="0" name=""/>
        <dsp:cNvSpPr/>
      </dsp:nvSpPr>
      <dsp:spPr>
        <a:xfrm>
          <a:off x="2027285" y="2897166"/>
          <a:ext cx="337858" cy="15710"/>
        </a:xfrm>
        <a:custGeom>
          <a:avLst/>
          <a:gdLst/>
          <a:ahLst/>
          <a:cxnLst/>
          <a:rect l="0" t="0" r="0" b="0"/>
          <a:pathLst>
            <a:path>
              <a:moveTo>
                <a:pt x="0" y="7855"/>
              </a:moveTo>
              <a:lnTo>
                <a:pt x="337858" y="78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7768" y="2896575"/>
        <a:ext cx="16892" cy="16892"/>
      </dsp:txXfrm>
    </dsp:sp>
    <dsp:sp modelId="{981525C6-FF93-42DC-9015-D7DC351A3436}">
      <dsp:nvSpPr>
        <dsp:cNvPr id="0" name=""/>
        <dsp:cNvSpPr/>
      </dsp:nvSpPr>
      <dsp:spPr>
        <a:xfrm>
          <a:off x="2365144" y="2693859"/>
          <a:ext cx="844646" cy="422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Links BSC to the O&amp;M </a:t>
          </a:r>
          <a:r>
            <a:rPr lang="en-US" sz="900" kern="1200" dirty="0" err="1"/>
            <a:t>centre</a:t>
          </a:r>
          <a:endParaRPr lang="en-US" sz="900" kern="1200" dirty="0"/>
        </a:p>
      </dsp:txBody>
      <dsp:txXfrm>
        <a:off x="2377513" y="2706228"/>
        <a:ext cx="819908" cy="3975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FC8C8-AADF-4B58-BC33-7497967024F4}">
      <dsp:nvSpPr>
        <dsp:cNvPr id="0" name=""/>
        <dsp:cNvSpPr/>
      </dsp:nvSpPr>
      <dsp:spPr>
        <a:xfrm>
          <a:off x="7" y="2110653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3G</a:t>
          </a:r>
        </a:p>
      </dsp:txBody>
      <dsp:txXfrm>
        <a:off x="8968" y="2119614"/>
        <a:ext cx="593984" cy="288031"/>
      </dsp:txXfrm>
    </dsp:sp>
    <dsp:sp modelId="{DD5DAE57-5EDC-4493-9C27-A19578CA446F}">
      <dsp:nvSpPr>
        <dsp:cNvPr id="0" name=""/>
        <dsp:cNvSpPr/>
      </dsp:nvSpPr>
      <dsp:spPr>
        <a:xfrm rot="16830559">
          <a:off x="63328" y="1597590"/>
          <a:ext cx="1341934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1341934" y="63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00747" y="1570370"/>
        <a:ext cx="67096" cy="67096"/>
      </dsp:txXfrm>
    </dsp:sp>
    <dsp:sp modelId="{81B8DA9A-1B59-4D92-90AA-807972B88342}">
      <dsp:nvSpPr>
        <dsp:cNvPr id="0" name=""/>
        <dsp:cNvSpPr/>
      </dsp:nvSpPr>
      <dsp:spPr>
        <a:xfrm>
          <a:off x="856676" y="791229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RAN</a:t>
          </a:r>
        </a:p>
      </dsp:txBody>
      <dsp:txXfrm>
        <a:off x="865637" y="800190"/>
        <a:ext cx="593984" cy="288031"/>
      </dsp:txXfrm>
    </dsp:sp>
    <dsp:sp modelId="{AF0333AC-6F42-4E8B-B48C-DEE950ECB49E}">
      <dsp:nvSpPr>
        <dsp:cNvPr id="0" name=""/>
        <dsp:cNvSpPr/>
      </dsp:nvSpPr>
      <dsp:spPr>
        <a:xfrm rot="19457599">
          <a:off x="1440252" y="849916"/>
          <a:ext cx="301426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301426" y="63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583429" y="848709"/>
        <a:ext cx="15071" cy="15071"/>
      </dsp:txXfrm>
    </dsp:sp>
    <dsp:sp modelId="{4FBA12BC-CA44-4620-A0BE-688AABBFEBE6}">
      <dsp:nvSpPr>
        <dsp:cNvPr id="0" name=""/>
        <dsp:cNvSpPr/>
      </dsp:nvSpPr>
      <dsp:spPr>
        <a:xfrm>
          <a:off x="1713346" y="615306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Base Station (BS)</a:t>
          </a:r>
        </a:p>
      </dsp:txBody>
      <dsp:txXfrm>
        <a:off x="1722307" y="624267"/>
        <a:ext cx="593984" cy="288031"/>
      </dsp:txXfrm>
    </dsp:sp>
    <dsp:sp modelId="{597B1104-BFD8-4953-90E6-57040C66BB0F}">
      <dsp:nvSpPr>
        <dsp:cNvPr id="0" name=""/>
        <dsp:cNvSpPr/>
      </dsp:nvSpPr>
      <dsp:spPr>
        <a:xfrm>
          <a:off x="2325253" y="761954"/>
          <a:ext cx="244762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244762" y="63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41515" y="762164"/>
        <a:ext cx="12238" cy="12238"/>
      </dsp:txXfrm>
    </dsp:sp>
    <dsp:sp modelId="{C8335DA7-5EB6-40F3-84ED-819F479A0FD7}">
      <dsp:nvSpPr>
        <dsp:cNvPr id="0" name=""/>
        <dsp:cNvSpPr/>
      </dsp:nvSpPr>
      <dsp:spPr>
        <a:xfrm>
          <a:off x="2570016" y="615306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NodeB</a:t>
          </a:r>
          <a:endParaRPr lang="en-US" sz="500" kern="1200" dirty="0"/>
        </a:p>
      </dsp:txBody>
      <dsp:txXfrm>
        <a:off x="2578977" y="624267"/>
        <a:ext cx="593984" cy="288031"/>
      </dsp:txXfrm>
    </dsp:sp>
    <dsp:sp modelId="{52AE0DD4-A608-4A7D-81ED-326B489947A0}">
      <dsp:nvSpPr>
        <dsp:cNvPr id="0" name=""/>
        <dsp:cNvSpPr/>
      </dsp:nvSpPr>
      <dsp:spPr>
        <a:xfrm rot="2142401">
          <a:off x="1440252" y="1025839"/>
          <a:ext cx="301426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301426" y="63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583429" y="1024632"/>
        <a:ext cx="15071" cy="15071"/>
      </dsp:txXfrm>
    </dsp:sp>
    <dsp:sp modelId="{6B83AFFD-131B-4DD9-9551-8C886A9EAEAB}">
      <dsp:nvSpPr>
        <dsp:cNvPr id="0" name=""/>
        <dsp:cNvSpPr/>
      </dsp:nvSpPr>
      <dsp:spPr>
        <a:xfrm>
          <a:off x="1713346" y="967152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Radio Network Controller (RNC)</a:t>
          </a:r>
        </a:p>
      </dsp:txBody>
      <dsp:txXfrm>
        <a:off x="1722307" y="976113"/>
        <a:ext cx="593984" cy="288031"/>
      </dsp:txXfrm>
    </dsp:sp>
    <dsp:sp modelId="{20A1C79C-43BA-4A6A-BAFA-CAED97EF3A2C}">
      <dsp:nvSpPr>
        <dsp:cNvPr id="0" name=""/>
        <dsp:cNvSpPr/>
      </dsp:nvSpPr>
      <dsp:spPr>
        <a:xfrm>
          <a:off x="2325253" y="1113801"/>
          <a:ext cx="244762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244762" y="63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41515" y="1114010"/>
        <a:ext cx="12238" cy="12238"/>
      </dsp:txXfrm>
    </dsp:sp>
    <dsp:sp modelId="{0E9E0B25-9C1A-47BB-940E-36241EBA67FB}">
      <dsp:nvSpPr>
        <dsp:cNvPr id="0" name=""/>
        <dsp:cNvSpPr/>
      </dsp:nvSpPr>
      <dsp:spPr>
        <a:xfrm>
          <a:off x="2570016" y="967152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Interface between BS &amp; CN Responsible for Control of Radio resources</a:t>
          </a:r>
        </a:p>
      </dsp:txBody>
      <dsp:txXfrm>
        <a:off x="2578977" y="976113"/>
        <a:ext cx="593984" cy="288031"/>
      </dsp:txXfrm>
    </dsp:sp>
    <dsp:sp modelId="{ED0FDAE9-8E80-44A5-9F18-5D551EEF53A3}">
      <dsp:nvSpPr>
        <dsp:cNvPr id="0" name=""/>
        <dsp:cNvSpPr/>
      </dsp:nvSpPr>
      <dsp:spPr>
        <a:xfrm rot="2142401">
          <a:off x="583582" y="2345264"/>
          <a:ext cx="301426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301426" y="63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26759" y="2344056"/>
        <a:ext cx="15071" cy="15071"/>
      </dsp:txXfrm>
    </dsp:sp>
    <dsp:sp modelId="{3DA523E6-3399-4EB2-BF87-0589971BCC0F}">
      <dsp:nvSpPr>
        <dsp:cNvPr id="0" name=""/>
        <dsp:cNvSpPr/>
      </dsp:nvSpPr>
      <dsp:spPr>
        <a:xfrm>
          <a:off x="856676" y="2286577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Core Network</a:t>
          </a:r>
        </a:p>
      </dsp:txBody>
      <dsp:txXfrm>
        <a:off x="865637" y="2295538"/>
        <a:ext cx="593984" cy="288031"/>
      </dsp:txXfrm>
    </dsp:sp>
    <dsp:sp modelId="{03AB2C95-80B6-442C-99A1-21973EB6BBD1}">
      <dsp:nvSpPr>
        <dsp:cNvPr id="0" name=""/>
        <dsp:cNvSpPr/>
      </dsp:nvSpPr>
      <dsp:spPr>
        <a:xfrm rot="17230830">
          <a:off x="1176650" y="2037398"/>
          <a:ext cx="828628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828628" y="63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570249" y="2023010"/>
        <a:ext cx="41431" cy="41431"/>
      </dsp:txXfrm>
    </dsp:sp>
    <dsp:sp modelId="{29214BC4-EB20-448A-BA26-1FE554550F03}">
      <dsp:nvSpPr>
        <dsp:cNvPr id="0" name=""/>
        <dsp:cNvSpPr/>
      </dsp:nvSpPr>
      <dsp:spPr>
        <a:xfrm>
          <a:off x="1713346" y="1494922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Consists of two domains</a:t>
          </a:r>
        </a:p>
      </dsp:txBody>
      <dsp:txXfrm>
        <a:off x="1722307" y="1503883"/>
        <a:ext cx="593984" cy="288031"/>
      </dsp:txXfrm>
    </dsp:sp>
    <dsp:sp modelId="{B6F626F8-093C-43C6-B02C-62F95575B5E4}">
      <dsp:nvSpPr>
        <dsp:cNvPr id="0" name=""/>
        <dsp:cNvSpPr/>
      </dsp:nvSpPr>
      <dsp:spPr>
        <a:xfrm rot="19457599">
          <a:off x="2296921" y="1553609"/>
          <a:ext cx="301426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301426" y="63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40099" y="1552402"/>
        <a:ext cx="15071" cy="15071"/>
      </dsp:txXfrm>
    </dsp:sp>
    <dsp:sp modelId="{33923EE1-CC30-4FBA-B1A1-D200E853435B}">
      <dsp:nvSpPr>
        <dsp:cNvPr id="0" name=""/>
        <dsp:cNvSpPr/>
      </dsp:nvSpPr>
      <dsp:spPr>
        <a:xfrm>
          <a:off x="2570016" y="1318999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Circuit Switched</a:t>
          </a:r>
        </a:p>
      </dsp:txBody>
      <dsp:txXfrm>
        <a:off x="2578977" y="1327960"/>
        <a:ext cx="593984" cy="288031"/>
      </dsp:txXfrm>
    </dsp:sp>
    <dsp:sp modelId="{37AAE9C0-3711-42AD-A795-60646D544AB6}">
      <dsp:nvSpPr>
        <dsp:cNvPr id="0" name=""/>
        <dsp:cNvSpPr/>
      </dsp:nvSpPr>
      <dsp:spPr>
        <a:xfrm rot="2142401">
          <a:off x="2296921" y="1729532"/>
          <a:ext cx="301426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301426" y="63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40099" y="1728325"/>
        <a:ext cx="15071" cy="15071"/>
      </dsp:txXfrm>
    </dsp:sp>
    <dsp:sp modelId="{585BB3E3-B6F2-483D-BB24-41D068B5056E}">
      <dsp:nvSpPr>
        <dsp:cNvPr id="0" name=""/>
        <dsp:cNvSpPr/>
      </dsp:nvSpPr>
      <dsp:spPr>
        <a:xfrm>
          <a:off x="2570016" y="1670845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Packet Switched</a:t>
          </a:r>
        </a:p>
      </dsp:txBody>
      <dsp:txXfrm>
        <a:off x="2578977" y="1679806"/>
        <a:ext cx="593984" cy="288031"/>
      </dsp:txXfrm>
    </dsp:sp>
    <dsp:sp modelId="{7A6B5B72-239F-4089-BBB0-FF386B321B36}">
      <dsp:nvSpPr>
        <dsp:cNvPr id="0" name=""/>
        <dsp:cNvSpPr/>
      </dsp:nvSpPr>
      <dsp:spPr>
        <a:xfrm rot="18770822">
          <a:off x="1411004" y="2301283"/>
          <a:ext cx="359922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359922" y="63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581967" y="2298613"/>
        <a:ext cx="17996" cy="17996"/>
      </dsp:txXfrm>
    </dsp:sp>
    <dsp:sp modelId="{53472230-3C0E-4DDC-B6AE-3C4A6D42CC4D}">
      <dsp:nvSpPr>
        <dsp:cNvPr id="0" name=""/>
        <dsp:cNvSpPr/>
      </dsp:nvSpPr>
      <dsp:spPr>
        <a:xfrm>
          <a:off x="1713346" y="2022692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WCDMA Mobile Switching Centre</a:t>
          </a:r>
        </a:p>
      </dsp:txBody>
      <dsp:txXfrm>
        <a:off x="1722307" y="2031653"/>
        <a:ext cx="593984" cy="288031"/>
      </dsp:txXfrm>
    </dsp:sp>
    <dsp:sp modelId="{970940C0-6F4F-4CB3-9F9C-3C88AE421B34}">
      <dsp:nvSpPr>
        <dsp:cNvPr id="0" name=""/>
        <dsp:cNvSpPr/>
      </dsp:nvSpPr>
      <dsp:spPr>
        <a:xfrm>
          <a:off x="2325253" y="2169340"/>
          <a:ext cx="244762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244762" y="63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41515" y="2169549"/>
        <a:ext cx="12238" cy="12238"/>
      </dsp:txXfrm>
    </dsp:sp>
    <dsp:sp modelId="{5B3CD715-CD33-4614-9D44-6C3D47FE769C}">
      <dsp:nvSpPr>
        <dsp:cNvPr id="0" name=""/>
        <dsp:cNvSpPr/>
      </dsp:nvSpPr>
      <dsp:spPr>
        <a:xfrm>
          <a:off x="2570016" y="2022692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Call control activities</a:t>
          </a:r>
        </a:p>
      </dsp:txBody>
      <dsp:txXfrm>
        <a:off x="2578977" y="2031653"/>
        <a:ext cx="593984" cy="288031"/>
      </dsp:txXfrm>
    </dsp:sp>
    <dsp:sp modelId="{EA5F2528-F36C-4815-97AF-B3ECAA0FA777}">
      <dsp:nvSpPr>
        <dsp:cNvPr id="0" name=""/>
        <dsp:cNvSpPr/>
      </dsp:nvSpPr>
      <dsp:spPr>
        <a:xfrm rot="2829178">
          <a:off x="1411004" y="2565168"/>
          <a:ext cx="359922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359922" y="63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581967" y="2562498"/>
        <a:ext cx="17996" cy="17996"/>
      </dsp:txXfrm>
    </dsp:sp>
    <dsp:sp modelId="{5797D631-CC34-4E29-B08F-343DACAAB4AA}">
      <dsp:nvSpPr>
        <dsp:cNvPr id="0" name=""/>
        <dsp:cNvSpPr/>
      </dsp:nvSpPr>
      <dsp:spPr>
        <a:xfrm>
          <a:off x="1713346" y="2550461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MGW</a:t>
          </a:r>
        </a:p>
      </dsp:txBody>
      <dsp:txXfrm>
        <a:off x="1722307" y="2559422"/>
        <a:ext cx="593984" cy="288031"/>
      </dsp:txXfrm>
    </dsp:sp>
    <dsp:sp modelId="{CA6CE551-0FAC-4FA7-BC15-47570E433762}">
      <dsp:nvSpPr>
        <dsp:cNvPr id="0" name=""/>
        <dsp:cNvSpPr/>
      </dsp:nvSpPr>
      <dsp:spPr>
        <a:xfrm rot="19457599">
          <a:off x="2296921" y="2609148"/>
          <a:ext cx="301426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301426" y="63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40099" y="2607941"/>
        <a:ext cx="15071" cy="15071"/>
      </dsp:txXfrm>
    </dsp:sp>
    <dsp:sp modelId="{2F77E9C5-30E8-4CD7-A4D0-D647EF77F1E5}">
      <dsp:nvSpPr>
        <dsp:cNvPr id="0" name=""/>
        <dsp:cNvSpPr/>
      </dsp:nvSpPr>
      <dsp:spPr>
        <a:xfrm>
          <a:off x="2570016" y="2374538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HLR</a:t>
          </a:r>
        </a:p>
      </dsp:txBody>
      <dsp:txXfrm>
        <a:off x="2578977" y="2383499"/>
        <a:ext cx="593984" cy="288031"/>
      </dsp:txXfrm>
    </dsp:sp>
    <dsp:sp modelId="{2BCEBF30-87AD-4328-98A9-22D66278C25A}">
      <dsp:nvSpPr>
        <dsp:cNvPr id="0" name=""/>
        <dsp:cNvSpPr/>
      </dsp:nvSpPr>
      <dsp:spPr>
        <a:xfrm>
          <a:off x="3181923" y="2521187"/>
          <a:ext cx="244762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244762" y="63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298185" y="2521396"/>
        <a:ext cx="12238" cy="12238"/>
      </dsp:txXfrm>
    </dsp:sp>
    <dsp:sp modelId="{8F229583-E559-4F82-ADF5-AB85BFCBDADF}">
      <dsp:nvSpPr>
        <dsp:cNvPr id="0" name=""/>
        <dsp:cNvSpPr/>
      </dsp:nvSpPr>
      <dsp:spPr>
        <a:xfrm>
          <a:off x="3426685" y="2374538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Mobile user data</a:t>
          </a:r>
        </a:p>
      </dsp:txBody>
      <dsp:txXfrm>
        <a:off x="3435646" y="2383499"/>
        <a:ext cx="593984" cy="288031"/>
      </dsp:txXfrm>
    </dsp:sp>
    <dsp:sp modelId="{F0336222-A3A0-4150-B595-1470CBF137A0}">
      <dsp:nvSpPr>
        <dsp:cNvPr id="0" name=""/>
        <dsp:cNvSpPr/>
      </dsp:nvSpPr>
      <dsp:spPr>
        <a:xfrm rot="2142401">
          <a:off x="2296921" y="2785072"/>
          <a:ext cx="301426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301426" y="63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40099" y="2783864"/>
        <a:ext cx="15071" cy="15071"/>
      </dsp:txXfrm>
    </dsp:sp>
    <dsp:sp modelId="{9F3F092D-22A1-45EE-B6E5-ACE973B9AECF}">
      <dsp:nvSpPr>
        <dsp:cNvPr id="0" name=""/>
        <dsp:cNvSpPr/>
      </dsp:nvSpPr>
      <dsp:spPr>
        <a:xfrm>
          <a:off x="2570016" y="2726385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MSC</a:t>
          </a:r>
        </a:p>
      </dsp:txBody>
      <dsp:txXfrm>
        <a:off x="2578977" y="2735346"/>
        <a:ext cx="593984" cy="288031"/>
      </dsp:txXfrm>
    </dsp:sp>
    <dsp:sp modelId="{F91251AD-3F4C-4E31-A245-DCFA78DFAE83}">
      <dsp:nvSpPr>
        <dsp:cNvPr id="0" name=""/>
        <dsp:cNvSpPr/>
      </dsp:nvSpPr>
      <dsp:spPr>
        <a:xfrm rot="4369170">
          <a:off x="1176650" y="2829053"/>
          <a:ext cx="828628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828628" y="63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570249" y="2814665"/>
        <a:ext cx="41431" cy="41431"/>
      </dsp:txXfrm>
    </dsp:sp>
    <dsp:sp modelId="{1AA65DB8-09F5-4463-A56D-F002E02E8440}">
      <dsp:nvSpPr>
        <dsp:cNvPr id="0" name=""/>
        <dsp:cNvSpPr/>
      </dsp:nvSpPr>
      <dsp:spPr>
        <a:xfrm>
          <a:off x="1713346" y="3078231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SGSN-Interface between ran &amp; PS Domain</a:t>
          </a:r>
        </a:p>
      </dsp:txBody>
      <dsp:txXfrm>
        <a:off x="1722307" y="3087192"/>
        <a:ext cx="593984" cy="288031"/>
      </dsp:txXfrm>
    </dsp:sp>
    <dsp:sp modelId="{FB07E191-3AAA-4557-A17E-E85FE7D19195}">
      <dsp:nvSpPr>
        <dsp:cNvPr id="0" name=""/>
        <dsp:cNvSpPr/>
      </dsp:nvSpPr>
      <dsp:spPr>
        <a:xfrm>
          <a:off x="2325253" y="3224880"/>
          <a:ext cx="244762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244762" y="63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41515" y="3225089"/>
        <a:ext cx="12238" cy="12238"/>
      </dsp:txXfrm>
    </dsp:sp>
    <dsp:sp modelId="{8A91DF36-6A37-4FED-BAE9-79E52D01E6E4}">
      <dsp:nvSpPr>
        <dsp:cNvPr id="0" name=""/>
        <dsp:cNvSpPr/>
      </dsp:nvSpPr>
      <dsp:spPr>
        <a:xfrm>
          <a:off x="2570016" y="3078231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GGSN</a:t>
          </a:r>
        </a:p>
      </dsp:txBody>
      <dsp:txXfrm>
        <a:off x="2578977" y="3087192"/>
        <a:ext cx="593984" cy="288031"/>
      </dsp:txXfrm>
    </dsp:sp>
    <dsp:sp modelId="{03F314F0-8467-4497-B019-04695EE7C7FC}">
      <dsp:nvSpPr>
        <dsp:cNvPr id="0" name=""/>
        <dsp:cNvSpPr/>
      </dsp:nvSpPr>
      <dsp:spPr>
        <a:xfrm>
          <a:off x="3181923" y="3224880"/>
          <a:ext cx="244762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244762" y="63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298185" y="3225089"/>
        <a:ext cx="12238" cy="12238"/>
      </dsp:txXfrm>
    </dsp:sp>
    <dsp:sp modelId="{3072DA78-658A-4B5A-9D75-5B10AC62A107}">
      <dsp:nvSpPr>
        <dsp:cNvPr id="0" name=""/>
        <dsp:cNvSpPr/>
      </dsp:nvSpPr>
      <dsp:spPr>
        <a:xfrm>
          <a:off x="3426685" y="3078231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Interface between 3G network &amp; external PS Domain</a:t>
          </a:r>
        </a:p>
      </dsp:txBody>
      <dsp:txXfrm>
        <a:off x="3435646" y="3087192"/>
        <a:ext cx="593984" cy="288031"/>
      </dsp:txXfrm>
    </dsp:sp>
    <dsp:sp modelId="{16288A17-5B64-4D25-AB50-98A2585CB6D5}">
      <dsp:nvSpPr>
        <dsp:cNvPr id="0" name=""/>
        <dsp:cNvSpPr/>
      </dsp:nvSpPr>
      <dsp:spPr>
        <a:xfrm rot="4769441">
          <a:off x="63328" y="2917014"/>
          <a:ext cx="1341934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1341934" y="63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00747" y="2889794"/>
        <a:ext cx="67096" cy="67096"/>
      </dsp:txXfrm>
    </dsp:sp>
    <dsp:sp modelId="{DD0A78DB-A377-4716-9411-3157B6B0F836}">
      <dsp:nvSpPr>
        <dsp:cNvPr id="0" name=""/>
        <dsp:cNvSpPr/>
      </dsp:nvSpPr>
      <dsp:spPr>
        <a:xfrm>
          <a:off x="856676" y="3430078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NMS</a:t>
          </a:r>
        </a:p>
      </dsp:txBody>
      <dsp:txXfrm>
        <a:off x="865637" y="3439039"/>
        <a:ext cx="593984" cy="288031"/>
      </dsp:txXfrm>
    </dsp:sp>
    <dsp:sp modelId="{34B0307B-8C0C-4B82-BD7B-296FBF017871}">
      <dsp:nvSpPr>
        <dsp:cNvPr id="0" name=""/>
        <dsp:cNvSpPr/>
      </dsp:nvSpPr>
      <dsp:spPr>
        <a:xfrm>
          <a:off x="1468583" y="3576726"/>
          <a:ext cx="244762" cy="12656"/>
        </a:xfrm>
        <a:custGeom>
          <a:avLst/>
          <a:gdLst/>
          <a:ahLst/>
          <a:cxnLst/>
          <a:rect l="0" t="0" r="0" b="0"/>
          <a:pathLst>
            <a:path>
              <a:moveTo>
                <a:pt x="0" y="6328"/>
              </a:moveTo>
              <a:lnTo>
                <a:pt x="244762" y="63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584846" y="3576935"/>
        <a:ext cx="12238" cy="12238"/>
      </dsp:txXfrm>
    </dsp:sp>
    <dsp:sp modelId="{8D418054-CD1E-4FE4-B602-FF8CBE9F0B3C}">
      <dsp:nvSpPr>
        <dsp:cNvPr id="0" name=""/>
        <dsp:cNvSpPr/>
      </dsp:nvSpPr>
      <dsp:spPr>
        <a:xfrm>
          <a:off x="1713346" y="3430078"/>
          <a:ext cx="611906" cy="305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Network Management System, Manages Packet Switched Data</a:t>
          </a:r>
        </a:p>
      </dsp:txBody>
      <dsp:txXfrm>
        <a:off x="1722307" y="3439039"/>
        <a:ext cx="593984" cy="2880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FC8C8-AADF-4B58-BC33-7497967024F4}">
      <dsp:nvSpPr>
        <dsp:cNvPr id="0" name=""/>
        <dsp:cNvSpPr/>
      </dsp:nvSpPr>
      <dsp:spPr>
        <a:xfrm>
          <a:off x="2191" y="1981716"/>
          <a:ext cx="775810" cy="38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3G- Interfaces</a:t>
          </a:r>
        </a:p>
      </dsp:txBody>
      <dsp:txXfrm>
        <a:off x="13552" y="1993077"/>
        <a:ext cx="753088" cy="365183"/>
      </dsp:txXfrm>
    </dsp:sp>
    <dsp:sp modelId="{DD5DAE57-5EDC-4493-9C27-A19578CA446F}">
      <dsp:nvSpPr>
        <dsp:cNvPr id="0" name=""/>
        <dsp:cNvSpPr/>
      </dsp:nvSpPr>
      <dsp:spPr>
        <a:xfrm rot="17350740">
          <a:off x="460858" y="1721554"/>
          <a:ext cx="944611" cy="16046"/>
        </a:xfrm>
        <a:custGeom>
          <a:avLst/>
          <a:gdLst/>
          <a:ahLst/>
          <a:cxnLst/>
          <a:rect l="0" t="0" r="0" b="0"/>
          <a:pathLst>
            <a:path>
              <a:moveTo>
                <a:pt x="0" y="8023"/>
              </a:moveTo>
              <a:lnTo>
                <a:pt x="944611" y="80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909549" y="1705962"/>
        <a:ext cx="47230" cy="47230"/>
      </dsp:txXfrm>
    </dsp:sp>
    <dsp:sp modelId="{81B8DA9A-1B59-4D92-90AA-807972B88342}">
      <dsp:nvSpPr>
        <dsp:cNvPr id="0" name=""/>
        <dsp:cNvSpPr/>
      </dsp:nvSpPr>
      <dsp:spPr>
        <a:xfrm>
          <a:off x="1088326" y="1089533"/>
          <a:ext cx="775810" cy="38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WCDMA</a:t>
          </a:r>
        </a:p>
      </dsp:txBody>
      <dsp:txXfrm>
        <a:off x="1099687" y="1100894"/>
        <a:ext cx="753088" cy="365183"/>
      </dsp:txXfrm>
    </dsp:sp>
    <dsp:sp modelId="{A32BADCD-4FB3-489C-8CCE-13FE111A8F1D}">
      <dsp:nvSpPr>
        <dsp:cNvPr id="0" name=""/>
        <dsp:cNvSpPr/>
      </dsp:nvSpPr>
      <dsp:spPr>
        <a:xfrm rot="19457599">
          <a:off x="1828217" y="1163940"/>
          <a:ext cx="382165" cy="16046"/>
        </a:xfrm>
        <a:custGeom>
          <a:avLst/>
          <a:gdLst/>
          <a:ahLst/>
          <a:cxnLst/>
          <a:rect l="0" t="0" r="0" b="0"/>
          <a:pathLst>
            <a:path>
              <a:moveTo>
                <a:pt x="0" y="8023"/>
              </a:moveTo>
              <a:lnTo>
                <a:pt x="382165" y="80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009745" y="1162409"/>
        <a:ext cx="19108" cy="19108"/>
      </dsp:txXfrm>
    </dsp:sp>
    <dsp:sp modelId="{CD36A226-DCAC-4A5F-AD72-CEA53A0D3D13}">
      <dsp:nvSpPr>
        <dsp:cNvPr id="0" name=""/>
        <dsp:cNvSpPr/>
      </dsp:nvSpPr>
      <dsp:spPr>
        <a:xfrm>
          <a:off x="2174462" y="866487"/>
          <a:ext cx="775810" cy="38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Air</a:t>
          </a:r>
        </a:p>
      </dsp:txBody>
      <dsp:txXfrm>
        <a:off x="2185823" y="877848"/>
        <a:ext cx="753088" cy="365183"/>
      </dsp:txXfrm>
    </dsp:sp>
    <dsp:sp modelId="{459AC352-BAEE-42F7-8C1D-B469ADDDDEFE}">
      <dsp:nvSpPr>
        <dsp:cNvPr id="0" name=""/>
        <dsp:cNvSpPr/>
      </dsp:nvSpPr>
      <dsp:spPr>
        <a:xfrm rot="2142401">
          <a:off x="1828217" y="1386986"/>
          <a:ext cx="382165" cy="16046"/>
        </a:xfrm>
        <a:custGeom>
          <a:avLst/>
          <a:gdLst/>
          <a:ahLst/>
          <a:cxnLst/>
          <a:rect l="0" t="0" r="0" b="0"/>
          <a:pathLst>
            <a:path>
              <a:moveTo>
                <a:pt x="0" y="8023"/>
              </a:moveTo>
              <a:lnTo>
                <a:pt x="382165" y="80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009745" y="1385455"/>
        <a:ext cx="19108" cy="19108"/>
      </dsp:txXfrm>
    </dsp:sp>
    <dsp:sp modelId="{80CB7C20-7118-4EF9-852F-0A693C349A61}">
      <dsp:nvSpPr>
        <dsp:cNvPr id="0" name=""/>
        <dsp:cNvSpPr/>
      </dsp:nvSpPr>
      <dsp:spPr>
        <a:xfrm>
          <a:off x="2174462" y="1312579"/>
          <a:ext cx="775810" cy="38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Uplink Freq- 1920 -1980 MHz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Downlink Freq -2110-2170 MHz</a:t>
          </a:r>
        </a:p>
      </dsp:txBody>
      <dsp:txXfrm>
        <a:off x="2185823" y="1323940"/>
        <a:ext cx="753088" cy="365183"/>
      </dsp:txXfrm>
    </dsp:sp>
    <dsp:sp modelId="{ED0FDAE9-8E80-44A5-9F18-5D551EEF53A3}">
      <dsp:nvSpPr>
        <dsp:cNvPr id="0" name=""/>
        <dsp:cNvSpPr/>
      </dsp:nvSpPr>
      <dsp:spPr>
        <a:xfrm rot="19457599">
          <a:off x="742081" y="2056123"/>
          <a:ext cx="382165" cy="16046"/>
        </a:xfrm>
        <a:custGeom>
          <a:avLst/>
          <a:gdLst/>
          <a:ahLst/>
          <a:cxnLst/>
          <a:rect l="0" t="0" r="0" b="0"/>
          <a:pathLst>
            <a:path>
              <a:moveTo>
                <a:pt x="0" y="8023"/>
              </a:moveTo>
              <a:lnTo>
                <a:pt x="382165" y="80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923610" y="2054592"/>
        <a:ext cx="19108" cy="19108"/>
      </dsp:txXfrm>
    </dsp:sp>
    <dsp:sp modelId="{3DA523E6-3399-4EB2-BF87-0589971BCC0F}">
      <dsp:nvSpPr>
        <dsp:cNvPr id="0" name=""/>
        <dsp:cNvSpPr/>
      </dsp:nvSpPr>
      <dsp:spPr>
        <a:xfrm>
          <a:off x="1088326" y="1758670"/>
          <a:ext cx="775810" cy="38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Iub</a:t>
          </a:r>
          <a:r>
            <a:rPr lang="en-US" sz="500" kern="1200" dirty="0"/>
            <a:t> Interface</a:t>
          </a:r>
        </a:p>
      </dsp:txBody>
      <dsp:txXfrm>
        <a:off x="1099687" y="1770031"/>
        <a:ext cx="753088" cy="365183"/>
      </dsp:txXfrm>
    </dsp:sp>
    <dsp:sp modelId="{B8FD2C17-FE10-4767-85C8-3CD54E668FF4}">
      <dsp:nvSpPr>
        <dsp:cNvPr id="0" name=""/>
        <dsp:cNvSpPr/>
      </dsp:nvSpPr>
      <dsp:spPr>
        <a:xfrm>
          <a:off x="1864137" y="1944600"/>
          <a:ext cx="310324" cy="16046"/>
        </a:xfrm>
        <a:custGeom>
          <a:avLst/>
          <a:gdLst/>
          <a:ahLst/>
          <a:cxnLst/>
          <a:rect l="0" t="0" r="0" b="0"/>
          <a:pathLst>
            <a:path>
              <a:moveTo>
                <a:pt x="0" y="8023"/>
              </a:moveTo>
              <a:lnTo>
                <a:pt x="310324" y="80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011541" y="1944865"/>
        <a:ext cx="15516" cy="15516"/>
      </dsp:txXfrm>
    </dsp:sp>
    <dsp:sp modelId="{2B70005B-0507-4AD4-A2C3-87ACF6352722}">
      <dsp:nvSpPr>
        <dsp:cNvPr id="0" name=""/>
        <dsp:cNvSpPr/>
      </dsp:nvSpPr>
      <dsp:spPr>
        <a:xfrm>
          <a:off x="2174462" y="1758670"/>
          <a:ext cx="775810" cy="38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Between BS- RNC</a:t>
          </a:r>
        </a:p>
      </dsp:txBody>
      <dsp:txXfrm>
        <a:off x="2185823" y="1770031"/>
        <a:ext cx="753088" cy="365183"/>
      </dsp:txXfrm>
    </dsp:sp>
    <dsp:sp modelId="{16288A17-5B64-4D25-AB50-98A2585CB6D5}">
      <dsp:nvSpPr>
        <dsp:cNvPr id="0" name=""/>
        <dsp:cNvSpPr/>
      </dsp:nvSpPr>
      <dsp:spPr>
        <a:xfrm rot="2142401">
          <a:off x="742081" y="2279168"/>
          <a:ext cx="382165" cy="16046"/>
        </a:xfrm>
        <a:custGeom>
          <a:avLst/>
          <a:gdLst/>
          <a:ahLst/>
          <a:cxnLst/>
          <a:rect l="0" t="0" r="0" b="0"/>
          <a:pathLst>
            <a:path>
              <a:moveTo>
                <a:pt x="0" y="8023"/>
              </a:moveTo>
              <a:lnTo>
                <a:pt x="382165" y="80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923610" y="2277637"/>
        <a:ext cx="19108" cy="19108"/>
      </dsp:txXfrm>
    </dsp:sp>
    <dsp:sp modelId="{DD0A78DB-A377-4716-9411-3157B6B0F836}">
      <dsp:nvSpPr>
        <dsp:cNvPr id="0" name=""/>
        <dsp:cNvSpPr/>
      </dsp:nvSpPr>
      <dsp:spPr>
        <a:xfrm>
          <a:off x="1088326" y="2204761"/>
          <a:ext cx="775810" cy="38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Iur</a:t>
          </a:r>
          <a:r>
            <a:rPr lang="en-US" sz="500" kern="1200" dirty="0"/>
            <a:t> Interface</a:t>
          </a:r>
        </a:p>
      </dsp:txBody>
      <dsp:txXfrm>
        <a:off x="1099687" y="2216122"/>
        <a:ext cx="753088" cy="365183"/>
      </dsp:txXfrm>
    </dsp:sp>
    <dsp:sp modelId="{A104CD88-2142-472B-80D3-B892D28BDB49}">
      <dsp:nvSpPr>
        <dsp:cNvPr id="0" name=""/>
        <dsp:cNvSpPr/>
      </dsp:nvSpPr>
      <dsp:spPr>
        <a:xfrm>
          <a:off x="1864137" y="2390691"/>
          <a:ext cx="310324" cy="16046"/>
        </a:xfrm>
        <a:custGeom>
          <a:avLst/>
          <a:gdLst/>
          <a:ahLst/>
          <a:cxnLst/>
          <a:rect l="0" t="0" r="0" b="0"/>
          <a:pathLst>
            <a:path>
              <a:moveTo>
                <a:pt x="0" y="8023"/>
              </a:moveTo>
              <a:lnTo>
                <a:pt x="310324" y="80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011541" y="2390956"/>
        <a:ext cx="15516" cy="15516"/>
      </dsp:txXfrm>
    </dsp:sp>
    <dsp:sp modelId="{0BE8B961-E25B-4071-A7A8-639E72C6471A}">
      <dsp:nvSpPr>
        <dsp:cNvPr id="0" name=""/>
        <dsp:cNvSpPr/>
      </dsp:nvSpPr>
      <dsp:spPr>
        <a:xfrm>
          <a:off x="2174462" y="2204761"/>
          <a:ext cx="775810" cy="38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Unique to WCDMA, RNC-RNC</a:t>
          </a:r>
        </a:p>
      </dsp:txBody>
      <dsp:txXfrm>
        <a:off x="2185823" y="2216122"/>
        <a:ext cx="753088" cy="365183"/>
      </dsp:txXfrm>
    </dsp:sp>
    <dsp:sp modelId="{655128A8-D0AC-4831-9263-08C78036B8AE}">
      <dsp:nvSpPr>
        <dsp:cNvPr id="0" name=""/>
        <dsp:cNvSpPr/>
      </dsp:nvSpPr>
      <dsp:spPr>
        <a:xfrm rot="4249260">
          <a:off x="460858" y="2613737"/>
          <a:ext cx="944611" cy="16046"/>
        </a:xfrm>
        <a:custGeom>
          <a:avLst/>
          <a:gdLst/>
          <a:ahLst/>
          <a:cxnLst/>
          <a:rect l="0" t="0" r="0" b="0"/>
          <a:pathLst>
            <a:path>
              <a:moveTo>
                <a:pt x="0" y="8023"/>
              </a:moveTo>
              <a:lnTo>
                <a:pt x="944611" y="80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909549" y="2598145"/>
        <a:ext cx="47230" cy="47230"/>
      </dsp:txXfrm>
    </dsp:sp>
    <dsp:sp modelId="{F35B107F-AB7B-431B-A7E8-D011BDA9984A}">
      <dsp:nvSpPr>
        <dsp:cNvPr id="0" name=""/>
        <dsp:cNvSpPr/>
      </dsp:nvSpPr>
      <dsp:spPr>
        <a:xfrm>
          <a:off x="1088326" y="2873898"/>
          <a:ext cx="775810" cy="38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Iu</a:t>
          </a:r>
          <a:endParaRPr lang="en-US" sz="500" kern="1200" dirty="0"/>
        </a:p>
      </dsp:txBody>
      <dsp:txXfrm>
        <a:off x="1099687" y="2885259"/>
        <a:ext cx="753088" cy="365183"/>
      </dsp:txXfrm>
    </dsp:sp>
    <dsp:sp modelId="{0D88C927-0E71-4C22-B79A-2341AC0A2E0A}">
      <dsp:nvSpPr>
        <dsp:cNvPr id="0" name=""/>
        <dsp:cNvSpPr/>
      </dsp:nvSpPr>
      <dsp:spPr>
        <a:xfrm>
          <a:off x="1864137" y="3059828"/>
          <a:ext cx="310324" cy="16046"/>
        </a:xfrm>
        <a:custGeom>
          <a:avLst/>
          <a:gdLst/>
          <a:ahLst/>
          <a:cxnLst/>
          <a:rect l="0" t="0" r="0" b="0"/>
          <a:pathLst>
            <a:path>
              <a:moveTo>
                <a:pt x="0" y="8023"/>
              </a:moveTo>
              <a:lnTo>
                <a:pt x="310324" y="80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011541" y="3060093"/>
        <a:ext cx="15516" cy="15516"/>
      </dsp:txXfrm>
    </dsp:sp>
    <dsp:sp modelId="{B442463B-92D9-407D-9039-2CD53B5068CD}">
      <dsp:nvSpPr>
        <dsp:cNvPr id="0" name=""/>
        <dsp:cNvSpPr/>
      </dsp:nvSpPr>
      <dsp:spPr>
        <a:xfrm>
          <a:off x="2174462" y="2873898"/>
          <a:ext cx="775810" cy="38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RAN-CN</a:t>
          </a:r>
        </a:p>
      </dsp:txBody>
      <dsp:txXfrm>
        <a:off x="2185823" y="2885259"/>
        <a:ext cx="753088" cy="365183"/>
      </dsp:txXfrm>
    </dsp:sp>
    <dsp:sp modelId="{C875701C-88C2-4794-96AA-D7C3B88D6E2D}">
      <dsp:nvSpPr>
        <dsp:cNvPr id="0" name=""/>
        <dsp:cNvSpPr/>
      </dsp:nvSpPr>
      <dsp:spPr>
        <a:xfrm rot="19457599">
          <a:off x="2914352" y="2948305"/>
          <a:ext cx="382165" cy="16046"/>
        </a:xfrm>
        <a:custGeom>
          <a:avLst/>
          <a:gdLst/>
          <a:ahLst/>
          <a:cxnLst/>
          <a:rect l="0" t="0" r="0" b="0"/>
          <a:pathLst>
            <a:path>
              <a:moveTo>
                <a:pt x="0" y="8023"/>
              </a:moveTo>
              <a:lnTo>
                <a:pt x="382165" y="80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095881" y="2946774"/>
        <a:ext cx="19108" cy="19108"/>
      </dsp:txXfrm>
    </dsp:sp>
    <dsp:sp modelId="{F4BD5788-E48E-4A41-A320-350BA4A195E8}">
      <dsp:nvSpPr>
        <dsp:cNvPr id="0" name=""/>
        <dsp:cNvSpPr/>
      </dsp:nvSpPr>
      <dsp:spPr>
        <a:xfrm>
          <a:off x="3260597" y="2650853"/>
          <a:ext cx="775810" cy="38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RAN- CN(CS)-&gt;</a:t>
          </a:r>
          <a:r>
            <a:rPr lang="en-US" sz="500" kern="1200" dirty="0" err="1"/>
            <a:t>Iu</a:t>
          </a:r>
          <a:r>
            <a:rPr lang="en-US" sz="500" kern="1200" dirty="0"/>
            <a:t>- cs</a:t>
          </a:r>
        </a:p>
      </dsp:txBody>
      <dsp:txXfrm>
        <a:off x="3271958" y="2662214"/>
        <a:ext cx="753088" cy="365183"/>
      </dsp:txXfrm>
    </dsp:sp>
    <dsp:sp modelId="{B1EA09EB-6A9F-4987-9C44-AC776531083A}">
      <dsp:nvSpPr>
        <dsp:cNvPr id="0" name=""/>
        <dsp:cNvSpPr/>
      </dsp:nvSpPr>
      <dsp:spPr>
        <a:xfrm rot="2142401">
          <a:off x="2914352" y="3171351"/>
          <a:ext cx="382165" cy="16046"/>
        </a:xfrm>
        <a:custGeom>
          <a:avLst/>
          <a:gdLst/>
          <a:ahLst/>
          <a:cxnLst/>
          <a:rect l="0" t="0" r="0" b="0"/>
          <a:pathLst>
            <a:path>
              <a:moveTo>
                <a:pt x="0" y="8023"/>
              </a:moveTo>
              <a:lnTo>
                <a:pt x="382165" y="80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095881" y="3169820"/>
        <a:ext cx="19108" cy="19108"/>
      </dsp:txXfrm>
    </dsp:sp>
    <dsp:sp modelId="{C5215580-29A8-4B11-AE37-D8D210DCE5CD}">
      <dsp:nvSpPr>
        <dsp:cNvPr id="0" name=""/>
        <dsp:cNvSpPr/>
      </dsp:nvSpPr>
      <dsp:spPr>
        <a:xfrm>
          <a:off x="3260597" y="3096944"/>
          <a:ext cx="775810" cy="38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RAN –CN(PS) -&gt; </a:t>
          </a:r>
          <a:r>
            <a:rPr lang="en-US" sz="500" kern="1200" dirty="0" err="1"/>
            <a:t>Iu-ps</a:t>
          </a:r>
          <a:endParaRPr lang="en-US" sz="500" kern="1200" dirty="0"/>
        </a:p>
      </dsp:txBody>
      <dsp:txXfrm>
        <a:off x="3271958" y="3108305"/>
        <a:ext cx="753088" cy="365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43DD-9BE3-32E7-B355-E861F2313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4B41D-B614-D5FB-1505-693E678F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A90F-47C4-3B23-6249-64871AD5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8605-D767-401B-98C5-757AF80D195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F2C7-4514-C4E8-D7A3-8504DE3C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A26F-1879-6E15-359D-536091B6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DD2B-8468-4C7C-882C-F47A7371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47BA-BF3B-D14C-B2CD-C9EBD9BE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03DEA-2B17-65D5-573F-96A1D9BD7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68C2-CBE6-F53A-DCB6-01B16E57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8605-D767-401B-98C5-757AF80D195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F731-AA04-31D5-5AB5-72E770E0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F4723-E513-A8B4-64AD-8544E326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DD2B-8468-4C7C-882C-F47A7371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FF694-66A4-C363-A23C-3A677B304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44F00-0601-A9C3-ACC1-98982BB16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71DA4-3C86-7F57-A851-E095E0C4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8605-D767-401B-98C5-757AF80D195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BAF6-B634-B40F-C9C3-46EDD1EB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665D4-0A94-0FC3-1D19-4223B41A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DD2B-8468-4C7C-882C-F47A7371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DA52-DDD8-19B5-0C82-A84CC1A4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BB01-B674-8852-332E-5A2AAA86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BAA7-5D8D-00EB-E1B6-9569FE39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8605-D767-401B-98C5-757AF80D195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287D-7161-DD30-E04A-D53B9257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86E1-391E-FF1C-E5EA-A84CE074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DD2B-8468-4C7C-882C-F47A7371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5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9AB9-5397-59DF-9EAD-FCC7A8DC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A374-2895-A9F7-72FE-61C95B424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8A23-B36E-18B9-3475-9FAF4533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8605-D767-401B-98C5-757AF80D195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AB59-32B1-03D6-E08E-A68A020B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D8E6-8ED6-AD76-AAB2-95B23D2D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DD2B-8468-4C7C-882C-F47A7371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8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C81B-EFC2-2819-3213-51DFF6A4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1CD4-5B19-B5E0-F484-175E8B02A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0E26D-F3BC-E694-AF1A-4C69E41D0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246B5-3662-6299-0707-759933DA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8605-D767-401B-98C5-757AF80D195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558E-D539-12AE-A37E-7258FB3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1D3F7-71B7-88DB-855A-6CCA4364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DD2B-8468-4C7C-882C-F47A7371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B753-74B4-F602-6487-4D4F0C82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99985-710D-5DC2-2DA5-E4794B710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DE102-0B61-E51D-D6DE-86F80DA2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A65C-F239-AB61-13A4-BC3F33011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FC48C-FD56-9CA7-8EC4-066087352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331D6-5D5B-502A-13AF-9AA6CEE8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8605-D767-401B-98C5-757AF80D195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43028-B1FC-8D03-8DE2-278530F4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FEB37-CEE2-A9FA-DF6C-A467D6CA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DD2B-8468-4C7C-882C-F47A7371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D0F6-1474-ABCF-6F3E-09FD964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8A5DD-E4E1-AB1F-744D-EAD6AE54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8605-D767-401B-98C5-757AF80D195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AD8EC-E86A-ED77-3F2A-AD4C65E4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478EC-BE41-ABDA-2172-E60E4CA7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DD2B-8468-4C7C-882C-F47A7371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5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C2AFE-7718-6399-FC8D-BE5CD19D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8605-D767-401B-98C5-757AF80D195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2189B-6005-91FB-5F7B-3B82BEDE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5132C-2FBF-DCA4-C20B-719E1504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DD2B-8468-4C7C-882C-F47A7371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2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5059-7498-8CC6-128B-5598EBDF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E501E-A347-055E-6B71-5CA27333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A0385-756D-3898-808A-2644449F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52223-441A-63F0-26F0-DD8EED7B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8605-D767-401B-98C5-757AF80D195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84BF3-52AB-1A35-3B88-DF5667EE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06D67-DE82-EA30-EBC2-F63BBEB9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DD2B-8468-4C7C-882C-F47A7371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5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8044-ABEA-5D0F-D341-4D6BC7EA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0E78E-4BB0-A337-96F2-3F1D2F5D9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8FC6C-F3A0-9193-163F-86B8C2064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AA084-D374-67B1-ABCE-C9D0057E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8605-D767-401B-98C5-757AF80D195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FE25E-9421-7022-9C7F-9DB53747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47829-549A-FC2A-30A4-EC4D1F3C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DD2B-8468-4C7C-882C-F47A7371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9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D8661-CC0E-F5D2-3D8D-1AF8B226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1C90-87E9-7265-9BF5-A9B97AB0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42BF-38A8-8318-D8E9-592B65EE7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8605-D767-401B-98C5-757AF80D195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A61B-E067-A7D8-2828-A332BE43E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CB56-6E0C-E4E3-AB0A-9BE747457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DD2B-8468-4C7C-882C-F47A7371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image" Target="../media/image1.png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12" Type="http://schemas.microsoft.com/office/2007/relationships/diagramDrawing" Target="../diagrams/drawing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Layout" Target="../diagrams/layout10.xml"/><Relationship Id="rId7" Type="http://schemas.openxmlformats.org/officeDocument/2006/relationships/image" Target="../media/image3.png"/><Relationship Id="rId12" Type="http://schemas.microsoft.com/office/2007/relationships/diagramDrawing" Target="../diagrams/drawing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diagramColors" Target="../diagrams/colors11.xml"/><Relationship Id="rId5" Type="http://schemas.openxmlformats.org/officeDocument/2006/relationships/diagramColors" Target="../diagrams/colors10.xml"/><Relationship Id="rId10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10.xml"/><Relationship Id="rId9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4F3D-70A2-7CD3-243E-2C11590A5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-94"/>
              </a:rPr>
              <a:t>Fundamentals of Network Planning Mind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1571D-EEF4-B231-FBB6-842D3893F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AC57-ABE3-A4CE-4716-9949E1EB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-94"/>
              </a:rPr>
              <a:t>Supporting Technologies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BBF9CA-81BF-AF93-9C9A-679DBBE00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367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08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7655-BF6D-7E7D-7CAF-06869567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-94"/>
              </a:rPr>
              <a:t>Supporting Technologies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F600F3-B165-7C1B-33A0-55EBCA9D2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2371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99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3523-6FE4-F8B3-547E-58B4B76F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-94"/>
              </a:rPr>
              <a:t>Radio Network Planning and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-94"/>
              </a:rPr>
              <a:t>Optimisation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masis MT Pro Black" panose="02040A04050005020304" pitchFamily="18" charset="-9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2340-09F0-0432-E3BA-4812CC6C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4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B257-2B49-C8B5-A3E2-481E9D22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accent2">
                    <a:lumMod val="75000"/>
                  </a:schemeClr>
                </a:solidFill>
                <a:latin typeface="Amasis MT Pro Black" panose="020B0604020202020204" pitchFamily="18" charset="-94"/>
              </a:rPr>
              <a:t>Generations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D52F1C-B6E0-B9AA-E43D-3101F0547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853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30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E71F-8488-899B-FE5F-0C59C01A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-94"/>
              </a:rPr>
              <a:t>Multiple Access Technology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2D7ACD-D191-011F-D544-18015AE5D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5677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97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E17E-805F-E0C0-E10A-263132DA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-94"/>
              </a:rPr>
              <a:t>Modulations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DFE451-12B7-CF80-0AFE-63BC980A2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3100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43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30EC-9753-90B6-CF29-8C2FA0C7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-94"/>
              </a:rPr>
              <a:t>OSI Layers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17EF59-09AB-61F7-D661-75E65F814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177326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7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C29A-D4B7-6C08-73AD-827ECA43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-94"/>
              </a:rPr>
              <a:t>Second Gen Mobile Networks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DA90E6-E4FA-0821-F747-D490C3BFE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552765"/>
              </p:ext>
            </p:extLst>
          </p:nvPr>
        </p:nvGraphicFramePr>
        <p:xfrm>
          <a:off x="0" y="1544005"/>
          <a:ext cx="4219575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B21DFF7-9BE8-EEFC-FF9A-6E806D916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073310"/>
              </p:ext>
            </p:extLst>
          </p:nvPr>
        </p:nvGraphicFramePr>
        <p:xfrm>
          <a:off x="4381500" y="1544005"/>
          <a:ext cx="3209925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FC2E65F-7E84-8371-9D18-7A96968446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97095"/>
              </p:ext>
            </p:extLst>
          </p:nvPr>
        </p:nvGraphicFramePr>
        <p:xfrm>
          <a:off x="7753350" y="1477330"/>
          <a:ext cx="3209925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4C6601B-7E0C-4FE7-6810-53EFC6E299B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69239" y="365125"/>
            <a:ext cx="3209925" cy="18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8CF8-ED4A-1AD6-8409-56E9663C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-94"/>
              </a:rPr>
              <a:t>Third Gen Mobile Networks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19CC539-002D-AC8B-7F2D-7ED979E54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761231"/>
              </p:ext>
            </p:extLst>
          </p:nvPr>
        </p:nvGraphicFramePr>
        <p:xfrm>
          <a:off x="0" y="1690688"/>
          <a:ext cx="4038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DCE4DED-637B-D6EB-A546-EE88D68A35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6584" y="0"/>
            <a:ext cx="3395416" cy="1690688"/>
          </a:xfrm>
          <a:prstGeom prst="rect">
            <a:avLst/>
          </a:prstGeom>
        </p:spPr>
      </p:pic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932B2D71-0B48-321C-7086-985BB4D05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4381"/>
              </p:ext>
            </p:extLst>
          </p:nvPr>
        </p:nvGraphicFramePr>
        <p:xfrm>
          <a:off x="4076700" y="1798638"/>
          <a:ext cx="4038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9DA709F-EDA6-95DA-A7FF-9598C5270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72104"/>
              </p:ext>
            </p:extLst>
          </p:nvPr>
        </p:nvGraphicFramePr>
        <p:xfrm>
          <a:off x="8705851" y="1690689"/>
          <a:ext cx="2686048" cy="445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99916753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3483028004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1053305010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5583774"/>
                    </a:ext>
                  </a:extLst>
                </a:gridCol>
              </a:tblGrid>
              <a:tr h="487528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User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Control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95268"/>
                  </a:ext>
                </a:extLst>
              </a:tr>
              <a:tr h="696468"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User</a:t>
                      </a:r>
                    </a:p>
                    <a:p>
                      <a:r>
                        <a:rPr lang="en-US" sz="1050" dirty="0"/>
                        <a:t>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Application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Application Layer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Control</a:t>
                      </a:r>
                    </a:p>
                    <a:p>
                      <a:r>
                        <a:rPr lang="en-US" sz="1050" dirty="0"/>
                        <a:t>Plane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34811"/>
                  </a:ext>
                </a:extLst>
              </a:tr>
              <a:tr h="905409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Presentation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Presentation Layer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48180"/>
                  </a:ext>
                </a:extLst>
              </a:tr>
              <a:tr h="696468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Session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Session Layer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68964"/>
                  </a:ext>
                </a:extLst>
              </a:tr>
              <a:tr h="696468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Transport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Transport Layer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35847"/>
                  </a:ext>
                </a:extLst>
              </a:tr>
              <a:tr h="325648">
                <a:tc rowSpan="3">
                  <a:txBody>
                    <a:bodyPr/>
                    <a:lstStyle/>
                    <a:p>
                      <a:r>
                        <a:rPr lang="en-US" sz="900" dirty="0"/>
                        <a:t>Transport</a:t>
                      </a:r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Plane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Network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900" dirty="0"/>
                        <a:t>Transport Plane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33736"/>
                  </a:ext>
                </a:extLst>
              </a:tr>
              <a:tr h="325648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Data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64774"/>
                  </a:ext>
                </a:extLst>
              </a:tr>
              <a:tr h="325648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Physical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4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20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1C06-7C7C-5C35-BA52-51DF4647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-94"/>
              </a:rPr>
              <a:t>Fourth Gen Mobile Networks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DAD2232-E7FD-49CB-712E-28E48732C1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852536"/>
              </p:ext>
            </p:extLst>
          </p:nvPr>
        </p:nvGraphicFramePr>
        <p:xfrm>
          <a:off x="838200" y="1825625"/>
          <a:ext cx="50196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A4FD86F-7FCC-C26B-A137-83ADD320A8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9269" y="-1"/>
            <a:ext cx="3092731" cy="1825625"/>
          </a:xfrm>
          <a:prstGeom prst="rect">
            <a:avLst/>
          </a:prstGeom>
        </p:spPr>
      </p:pic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B3A09860-A782-CB1C-3393-307B6ED83C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982296"/>
              </p:ext>
            </p:extLst>
          </p:nvPr>
        </p:nvGraphicFramePr>
        <p:xfrm>
          <a:off x="6096000" y="1825625"/>
          <a:ext cx="50196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1492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AD36-3043-A38D-05FD-A48C423E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-94"/>
              </a:rPr>
              <a:t>Fifth Gen Mobile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364B-7AFD-4BF1-D013-6FCDC38AD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681C0-46EC-6D34-AFE3-5C586990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25" y="1825625"/>
            <a:ext cx="5614325" cy="38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5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980</Words>
  <Application>Microsoft Office PowerPoint</Application>
  <PresentationFormat>Widescreen</PresentationFormat>
  <Paragraphs>255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Amasis MT Pro Black</vt:lpstr>
      <vt:lpstr>Arial</vt:lpstr>
      <vt:lpstr>Calibri</vt:lpstr>
      <vt:lpstr>Calibri Light</vt:lpstr>
      <vt:lpstr>Office Theme</vt:lpstr>
      <vt:lpstr>Fundamentals of Network Planning Mind Map</vt:lpstr>
      <vt:lpstr>Generations </vt:lpstr>
      <vt:lpstr>Multiple Access Technology</vt:lpstr>
      <vt:lpstr>Modulations </vt:lpstr>
      <vt:lpstr>OSI Layers</vt:lpstr>
      <vt:lpstr>Second Gen Mobile Networks</vt:lpstr>
      <vt:lpstr>Third Gen Mobile Networks</vt:lpstr>
      <vt:lpstr>Fourth Gen Mobile Networks</vt:lpstr>
      <vt:lpstr>Fifth Gen Mobile Networks</vt:lpstr>
      <vt:lpstr>Supporting Technologies</vt:lpstr>
      <vt:lpstr>Supporting Technologies</vt:lpstr>
      <vt:lpstr>Radio Network Planning and Optimisation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Network Planning Mind Map</dc:title>
  <dc:creator>Berk Varol</dc:creator>
  <cp:lastModifiedBy>Berk Varol</cp:lastModifiedBy>
  <cp:revision>4</cp:revision>
  <dcterms:created xsi:type="dcterms:W3CDTF">2022-11-16T06:32:11Z</dcterms:created>
  <dcterms:modified xsi:type="dcterms:W3CDTF">2022-11-17T09:13:03Z</dcterms:modified>
</cp:coreProperties>
</file>