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64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_protocol" TargetMode="External"/><Relationship Id="rId2" Type="http://schemas.openxmlformats.org/officeDocument/2006/relationships/hyperlink" Target="https://en.wikipedia.org/wiki/Data_link_layer" TargetMode="External"/><Relationship Id="rId1" Type="http://schemas.openxmlformats.org/officeDocument/2006/relationships/hyperlink" Target="https://en.wikipedia.org/wiki/Computer_network" TargetMode="External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_protocol" TargetMode="External"/><Relationship Id="rId2" Type="http://schemas.openxmlformats.org/officeDocument/2006/relationships/hyperlink" Target="https://en.wikipedia.org/wiki/Data_link_layer" TargetMode="External"/><Relationship Id="rId1" Type="http://schemas.openxmlformats.org/officeDocument/2006/relationships/hyperlink" Target="https://en.wikipedia.org/wiki/Computer_networ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F1995-3E8B-444F-AE3A-D042DB8A8219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F0EE94-A792-42A7-87A8-113F29C01E5F}">
      <dgm:prSet phldrT="[Text]"/>
      <dgm:spPr/>
      <dgm:t>
        <a:bodyPr/>
        <a:lstStyle/>
        <a:p>
          <a:r>
            <a:rPr lang="en-US" dirty="0"/>
            <a:t>Mobile Backhaul</a:t>
          </a:r>
        </a:p>
      </dgm:t>
    </dgm:pt>
    <dgm:pt modelId="{B402EC45-C382-4E1F-8E7C-6BB153177FAC}" type="parTrans" cxnId="{C045C84D-6897-4927-94CE-43E36671D934}">
      <dgm:prSet/>
      <dgm:spPr/>
      <dgm:t>
        <a:bodyPr/>
        <a:lstStyle/>
        <a:p>
          <a:endParaRPr lang="en-US"/>
        </a:p>
      </dgm:t>
    </dgm:pt>
    <dgm:pt modelId="{06B64E1D-6D7F-49FF-8C72-5E105C94AC09}" type="sibTrans" cxnId="{C045C84D-6897-4927-94CE-43E36671D934}">
      <dgm:prSet/>
      <dgm:spPr/>
      <dgm:t>
        <a:bodyPr/>
        <a:lstStyle/>
        <a:p>
          <a:endParaRPr lang="en-US"/>
        </a:p>
      </dgm:t>
    </dgm:pt>
    <dgm:pt modelId="{B8C3F5C9-B177-4ED0-BA72-19D07355051D}">
      <dgm:prSet phldrT="[Text]"/>
      <dgm:spPr/>
      <dgm:t>
        <a:bodyPr/>
        <a:lstStyle/>
        <a:p>
          <a:r>
            <a:rPr lang="en-US" dirty="0"/>
            <a:t>unites a mobile network with transport/packet networks</a:t>
          </a:r>
        </a:p>
      </dgm:t>
    </dgm:pt>
    <dgm:pt modelId="{9933DB52-84E1-4597-A938-F45F2EBFF2B8}" type="parTrans" cxnId="{0F5A357D-F481-4A29-AC93-2CF99FF6EA18}">
      <dgm:prSet/>
      <dgm:spPr/>
      <dgm:t>
        <a:bodyPr/>
        <a:lstStyle/>
        <a:p>
          <a:endParaRPr lang="en-US"/>
        </a:p>
      </dgm:t>
    </dgm:pt>
    <dgm:pt modelId="{AFF026F1-F41B-440F-8B85-60D98062F066}" type="sibTrans" cxnId="{0F5A357D-F481-4A29-AC93-2CF99FF6EA18}">
      <dgm:prSet/>
      <dgm:spPr/>
      <dgm:t>
        <a:bodyPr/>
        <a:lstStyle/>
        <a:p>
          <a:endParaRPr lang="en-US"/>
        </a:p>
      </dgm:t>
    </dgm:pt>
    <dgm:pt modelId="{98876907-3BA6-4406-A0CB-B9748834B85E}" type="pres">
      <dgm:prSet presAssocID="{B29F1995-3E8B-444F-AE3A-D042DB8A82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757386-7803-41AA-8504-66F3AC80A6D7}" type="pres">
      <dgm:prSet presAssocID="{CEF0EE94-A792-42A7-87A8-113F29C01E5F}" presName="root1" presStyleCnt="0"/>
      <dgm:spPr/>
    </dgm:pt>
    <dgm:pt modelId="{BED608A7-D342-48C9-AA71-003C4A074B53}" type="pres">
      <dgm:prSet presAssocID="{CEF0EE94-A792-42A7-87A8-113F29C01E5F}" presName="LevelOneTextNode" presStyleLbl="node0" presStyleIdx="0" presStyleCnt="1">
        <dgm:presLayoutVars>
          <dgm:chPref val="3"/>
        </dgm:presLayoutVars>
      </dgm:prSet>
      <dgm:spPr/>
    </dgm:pt>
    <dgm:pt modelId="{A997C30C-5FA4-48FA-AF12-0DC4D6583840}" type="pres">
      <dgm:prSet presAssocID="{CEF0EE94-A792-42A7-87A8-113F29C01E5F}" presName="level2hierChild" presStyleCnt="0"/>
      <dgm:spPr/>
    </dgm:pt>
    <dgm:pt modelId="{1BAE4536-C328-4F78-AA71-1B89E4212C65}" type="pres">
      <dgm:prSet presAssocID="{9933DB52-84E1-4597-A938-F45F2EBFF2B8}" presName="conn2-1" presStyleLbl="parChTrans1D2" presStyleIdx="0" presStyleCnt="1"/>
      <dgm:spPr/>
    </dgm:pt>
    <dgm:pt modelId="{2C9EA547-1F37-49F4-9A23-0F7628C8DE6D}" type="pres">
      <dgm:prSet presAssocID="{9933DB52-84E1-4597-A938-F45F2EBFF2B8}" presName="connTx" presStyleLbl="parChTrans1D2" presStyleIdx="0" presStyleCnt="1"/>
      <dgm:spPr/>
    </dgm:pt>
    <dgm:pt modelId="{4765EA92-7D12-4886-9D64-FB21C3A6BAB1}" type="pres">
      <dgm:prSet presAssocID="{B8C3F5C9-B177-4ED0-BA72-19D07355051D}" presName="root2" presStyleCnt="0"/>
      <dgm:spPr/>
    </dgm:pt>
    <dgm:pt modelId="{132D6AC0-5A6B-434A-B49C-F7D108E91CA3}" type="pres">
      <dgm:prSet presAssocID="{B8C3F5C9-B177-4ED0-BA72-19D07355051D}" presName="LevelTwoTextNode" presStyleLbl="node2" presStyleIdx="0" presStyleCnt="1">
        <dgm:presLayoutVars>
          <dgm:chPref val="3"/>
        </dgm:presLayoutVars>
      </dgm:prSet>
      <dgm:spPr/>
    </dgm:pt>
    <dgm:pt modelId="{3D3C21B8-1251-4400-8898-93C55182D8FA}" type="pres">
      <dgm:prSet presAssocID="{B8C3F5C9-B177-4ED0-BA72-19D07355051D}" presName="level3hierChild" presStyleCnt="0"/>
      <dgm:spPr/>
    </dgm:pt>
  </dgm:ptLst>
  <dgm:cxnLst>
    <dgm:cxn modelId="{2973485B-D4B5-4FE1-BF21-3B906BED5A00}" type="presOf" srcId="{9933DB52-84E1-4597-A938-F45F2EBFF2B8}" destId="{2C9EA547-1F37-49F4-9A23-0F7628C8DE6D}" srcOrd="1" destOrd="0" presId="urn:microsoft.com/office/officeart/2005/8/layout/hierarchy2"/>
    <dgm:cxn modelId="{043E9A41-AAF0-4A54-B212-149C1715974D}" type="presOf" srcId="{B8C3F5C9-B177-4ED0-BA72-19D07355051D}" destId="{132D6AC0-5A6B-434A-B49C-F7D108E91CA3}" srcOrd="0" destOrd="0" presId="urn:microsoft.com/office/officeart/2005/8/layout/hierarchy2"/>
    <dgm:cxn modelId="{1B21B54C-C68E-4895-BA10-814D43F71E4A}" type="presOf" srcId="{CEF0EE94-A792-42A7-87A8-113F29C01E5F}" destId="{BED608A7-D342-48C9-AA71-003C4A074B53}" srcOrd="0" destOrd="0" presId="urn:microsoft.com/office/officeart/2005/8/layout/hierarchy2"/>
    <dgm:cxn modelId="{C045C84D-6897-4927-94CE-43E36671D934}" srcId="{B29F1995-3E8B-444F-AE3A-D042DB8A8219}" destId="{CEF0EE94-A792-42A7-87A8-113F29C01E5F}" srcOrd="0" destOrd="0" parTransId="{B402EC45-C382-4E1F-8E7C-6BB153177FAC}" sibTransId="{06B64E1D-6D7F-49FF-8C72-5E105C94AC09}"/>
    <dgm:cxn modelId="{0F5A357D-F481-4A29-AC93-2CF99FF6EA18}" srcId="{CEF0EE94-A792-42A7-87A8-113F29C01E5F}" destId="{B8C3F5C9-B177-4ED0-BA72-19D07355051D}" srcOrd="0" destOrd="0" parTransId="{9933DB52-84E1-4597-A938-F45F2EBFF2B8}" sibTransId="{AFF026F1-F41B-440F-8B85-60D98062F066}"/>
    <dgm:cxn modelId="{BC162781-0E52-427C-88AE-533D9F344907}" type="presOf" srcId="{9933DB52-84E1-4597-A938-F45F2EBFF2B8}" destId="{1BAE4536-C328-4F78-AA71-1B89E4212C65}" srcOrd="0" destOrd="0" presId="urn:microsoft.com/office/officeart/2005/8/layout/hierarchy2"/>
    <dgm:cxn modelId="{240A1D9E-5A95-4A6E-A7B9-3A15EC8AA8C6}" type="presOf" srcId="{B29F1995-3E8B-444F-AE3A-D042DB8A8219}" destId="{98876907-3BA6-4406-A0CB-B9748834B85E}" srcOrd="0" destOrd="0" presId="urn:microsoft.com/office/officeart/2005/8/layout/hierarchy2"/>
    <dgm:cxn modelId="{4A7DC907-E8E4-405A-85ED-C85A1588121B}" type="presParOf" srcId="{98876907-3BA6-4406-A0CB-B9748834B85E}" destId="{D5757386-7803-41AA-8504-66F3AC80A6D7}" srcOrd="0" destOrd="0" presId="urn:microsoft.com/office/officeart/2005/8/layout/hierarchy2"/>
    <dgm:cxn modelId="{18B37DCE-E19B-4385-995C-1B4FED8F094D}" type="presParOf" srcId="{D5757386-7803-41AA-8504-66F3AC80A6D7}" destId="{BED608A7-D342-48C9-AA71-003C4A074B53}" srcOrd="0" destOrd="0" presId="urn:microsoft.com/office/officeart/2005/8/layout/hierarchy2"/>
    <dgm:cxn modelId="{44CC538F-0E35-4A5D-A275-07CFE75215AF}" type="presParOf" srcId="{D5757386-7803-41AA-8504-66F3AC80A6D7}" destId="{A997C30C-5FA4-48FA-AF12-0DC4D6583840}" srcOrd="1" destOrd="0" presId="urn:microsoft.com/office/officeart/2005/8/layout/hierarchy2"/>
    <dgm:cxn modelId="{F7F00049-7BEA-4557-A667-6ABB699F9E99}" type="presParOf" srcId="{A997C30C-5FA4-48FA-AF12-0DC4D6583840}" destId="{1BAE4536-C328-4F78-AA71-1B89E4212C65}" srcOrd="0" destOrd="0" presId="urn:microsoft.com/office/officeart/2005/8/layout/hierarchy2"/>
    <dgm:cxn modelId="{D86707AF-070B-41BE-9C55-4214A7483615}" type="presParOf" srcId="{1BAE4536-C328-4F78-AA71-1B89E4212C65}" destId="{2C9EA547-1F37-49F4-9A23-0F7628C8DE6D}" srcOrd="0" destOrd="0" presId="urn:microsoft.com/office/officeart/2005/8/layout/hierarchy2"/>
    <dgm:cxn modelId="{F03CE373-C3DF-481C-BFC8-8167DCFB045A}" type="presParOf" srcId="{A997C30C-5FA4-48FA-AF12-0DC4D6583840}" destId="{4765EA92-7D12-4886-9D64-FB21C3A6BAB1}" srcOrd="1" destOrd="0" presId="urn:microsoft.com/office/officeart/2005/8/layout/hierarchy2"/>
    <dgm:cxn modelId="{DA13C5E3-90C7-4D78-A904-6AD3C39BA7DE}" type="presParOf" srcId="{4765EA92-7D12-4886-9D64-FB21C3A6BAB1}" destId="{132D6AC0-5A6B-434A-B49C-F7D108E91CA3}" srcOrd="0" destOrd="0" presId="urn:microsoft.com/office/officeart/2005/8/layout/hierarchy2"/>
    <dgm:cxn modelId="{89D3026A-0EFC-463B-BB29-FC19E0B619D7}" type="presParOf" srcId="{4765EA92-7D12-4886-9D64-FB21C3A6BAB1}" destId="{3D3C21B8-1251-4400-8898-93C55182D8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90E593-330E-4F09-B648-383CD35BFF4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8F5156-38A0-41CC-A491-FAD465B89584}">
      <dgm:prSet phldrT="[Text]"/>
      <dgm:spPr/>
      <dgm:t>
        <a:bodyPr/>
        <a:lstStyle/>
        <a:p>
          <a:r>
            <a:rPr lang="en-US" dirty="0"/>
            <a:t>Packet Based Backhaul Networks</a:t>
          </a:r>
        </a:p>
      </dgm:t>
    </dgm:pt>
    <dgm:pt modelId="{8C4E3F41-37D2-4B48-B8A4-BF4F14978070}" type="parTrans" cxnId="{67CB1E04-1AEE-4844-8C0A-9E5CEDF6F9AE}">
      <dgm:prSet/>
      <dgm:spPr/>
      <dgm:t>
        <a:bodyPr/>
        <a:lstStyle/>
        <a:p>
          <a:endParaRPr lang="en-US"/>
        </a:p>
      </dgm:t>
    </dgm:pt>
    <dgm:pt modelId="{CD7977A9-4974-4083-A635-A9A72E569C30}" type="sibTrans" cxnId="{67CB1E04-1AEE-4844-8C0A-9E5CEDF6F9AE}">
      <dgm:prSet/>
      <dgm:spPr/>
      <dgm:t>
        <a:bodyPr/>
        <a:lstStyle/>
        <a:p>
          <a:endParaRPr lang="en-US"/>
        </a:p>
      </dgm:t>
    </dgm:pt>
    <dgm:pt modelId="{A8392FC6-FB2C-483B-AE10-127675577F58}">
      <dgm:prSet phldrT="[Text]"/>
      <dgm:spPr/>
      <dgm:t>
        <a:bodyPr/>
        <a:lstStyle/>
        <a:p>
          <a:r>
            <a:rPr lang="en-US" dirty="0"/>
            <a:t>Physical Network and Topology</a:t>
          </a:r>
        </a:p>
      </dgm:t>
    </dgm:pt>
    <dgm:pt modelId="{F8B9C6B4-611B-4CC2-9C95-AAA81ADB5E5F}" type="parTrans" cxnId="{C11FEB5C-49CA-488A-A44C-D99906B77A5A}">
      <dgm:prSet/>
      <dgm:spPr/>
      <dgm:t>
        <a:bodyPr/>
        <a:lstStyle/>
        <a:p>
          <a:endParaRPr lang="en-US"/>
        </a:p>
      </dgm:t>
    </dgm:pt>
    <dgm:pt modelId="{57A3A9E0-B109-4980-BA2F-EC33DD0C5EA8}" type="sibTrans" cxnId="{C11FEB5C-49CA-488A-A44C-D99906B77A5A}">
      <dgm:prSet/>
      <dgm:spPr/>
      <dgm:t>
        <a:bodyPr/>
        <a:lstStyle/>
        <a:p>
          <a:endParaRPr lang="en-US"/>
        </a:p>
      </dgm:t>
    </dgm:pt>
    <dgm:pt modelId="{F3E62FA6-BDA5-40F3-BD89-A92EE85DF8C6}">
      <dgm:prSet phldrT="[Text]"/>
      <dgm:spPr/>
      <dgm:t>
        <a:bodyPr/>
        <a:lstStyle/>
        <a:p>
          <a:r>
            <a:rPr lang="en-US" dirty="0"/>
            <a:t>structure and topology will often look quite similar to that of the earlier MBH networks</a:t>
          </a:r>
        </a:p>
      </dgm:t>
    </dgm:pt>
    <dgm:pt modelId="{DB06DC01-6A79-4104-99A8-50957F9D3328}" type="parTrans" cxnId="{B61A89F5-A60D-438A-9805-B9D318CE8CBF}">
      <dgm:prSet/>
      <dgm:spPr/>
      <dgm:t>
        <a:bodyPr/>
        <a:lstStyle/>
        <a:p>
          <a:endParaRPr lang="en-US"/>
        </a:p>
      </dgm:t>
    </dgm:pt>
    <dgm:pt modelId="{BCAE9F35-52B9-4954-BCE4-D14506ABB0CD}" type="sibTrans" cxnId="{B61A89F5-A60D-438A-9805-B9D318CE8CBF}">
      <dgm:prSet/>
      <dgm:spPr/>
      <dgm:t>
        <a:bodyPr/>
        <a:lstStyle/>
        <a:p>
          <a:endParaRPr lang="en-US"/>
        </a:p>
      </dgm:t>
    </dgm:pt>
    <dgm:pt modelId="{5C763BBF-AAF9-4182-8C15-33D237A78535}">
      <dgm:prSet phldrT="[Text]"/>
      <dgm:spPr/>
      <dgm:t>
        <a:bodyPr/>
        <a:lstStyle/>
        <a:p>
          <a:r>
            <a:rPr lang="en-US" dirty="0"/>
            <a:t>Logical Network and Protocol Layers</a:t>
          </a:r>
        </a:p>
      </dgm:t>
    </dgm:pt>
    <dgm:pt modelId="{2D9A0F78-B281-4AD6-89FC-6194ADA27C4F}" type="parTrans" cxnId="{4D4040B1-1EA2-4E72-AE2D-3DDDF4264C29}">
      <dgm:prSet/>
      <dgm:spPr/>
      <dgm:t>
        <a:bodyPr/>
        <a:lstStyle/>
        <a:p>
          <a:endParaRPr lang="en-US"/>
        </a:p>
      </dgm:t>
    </dgm:pt>
    <dgm:pt modelId="{582B239A-7833-43D4-B21E-C2374EDA6B7F}" type="sibTrans" cxnId="{4D4040B1-1EA2-4E72-AE2D-3DDDF4264C29}">
      <dgm:prSet/>
      <dgm:spPr/>
      <dgm:t>
        <a:bodyPr/>
        <a:lstStyle/>
        <a:p>
          <a:endParaRPr lang="en-US"/>
        </a:p>
      </dgm:t>
    </dgm:pt>
    <dgm:pt modelId="{1F1A4F46-AF95-4E5C-AA59-4A8B077B4B33}">
      <dgm:prSet phldrT="[Text]"/>
      <dgm:spPr/>
      <dgm:t>
        <a:bodyPr/>
        <a:lstStyle/>
        <a:p>
          <a:r>
            <a:rPr lang="en-US" dirty="0"/>
            <a:t>even if a MBH network is based</a:t>
          </a:r>
        </a:p>
        <a:p>
          <a:r>
            <a:rPr lang="en-US" dirty="0"/>
            <a:t>on packet technology, it is a MBH internal solution and separate from the packet technology</a:t>
          </a:r>
        </a:p>
        <a:p>
          <a:r>
            <a:rPr lang="en-US" dirty="0"/>
            <a:t>used for the end-user traffic</a:t>
          </a:r>
        </a:p>
      </dgm:t>
    </dgm:pt>
    <dgm:pt modelId="{A36E2A32-43EC-4200-89E6-3B340DF7416F}" type="parTrans" cxnId="{F04347DB-88BA-4C1F-94BA-F170A80E309D}">
      <dgm:prSet/>
      <dgm:spPr/>
      <dgm:t>
        <a:bodyPr/>
        <a:lstStyle/>
        <a:p>
          <a:endParaRPr lang="en-US"/>
        </a:p>
      </dgm:t>
    </dgm:pt>
    <dgm:pt modelId="{65AC88C1-D3B1-45AE-84C6-05E36C1A4CE8}" type="sibTrans" cxnId="{F04347DB-88BA-4C1F-94BA-F170A80E309D}">
      <dgm:prSet/>
      <dgm:spPr/>
      <dgm:t>
        <a:bodyPr/>
        <a:lstStyle/>
        <a:p>
          <a:endParaRPr lang="en-US"/>
        </a:p>
      </dgm:t>
    </dgm:pt>
    <dgm:pt modelId="{6FD21D26-CFE1-4F3E-89E6-21211B289D81}" type="pres">
      <dgm:prSet presAssocID="{7B90E593-330E-4F09-B648-383CD35BF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F18E2A-83E7-4375-98F5-84E0C8BB4FB7}" type="pres">
      <dgm:prSet presAssocID="{928F5156-38A0-41CC-A491-FAD465B89584}" presName="root1" presStyleCnt="0"/>
      <dgm:spPr/>
    </dgm:pt>
    <dgm:pt modelId="{378AC05E-1F43-4253-A853-9166F883B9B2}" type="pres">
      <dgm:prSet presAssocID="{928F5156-38A0-41CC-A491-FAD465B89584}" presName="LevelOneTextNode" presStyleLbl="node0" presStyleIdx="0" presStyleCnt="1">
        <dgm:presLayoutVars>
          <dgm:chPref val="3"/>
        </dgm:presLayoutVars>
      </dgm:prSet>
      <dgm:spPr/>
    </dgm:pt>
    <dgm:pt modelId="{88283556-5BE0-43AB-9A5D-29F2A50E6FDA}" type="pres">
      <dgm:prSet presAssocID="{928F5156-38A0-41CC-A491-FAD465B89584}" presName="level2hierChild" presStyleCnt="0"/>
      <dgm:spPr/>
    </dgm:pt>
    <dgm:pt modelId="{38F8360C-5739-41E5-8E4B-8BD58FA0ECA0}" type="pres">
      <dgm:prSet presAssocID="{F8B9C6B4-611B-4CC2-9C95-AAA81ADB5E5F}" presName="conn2-1" presStyleLbl="parChTrans1D2" presStyleIdx="0" presStyleCnt="2"/>
      <dgm:spPr/>
    </dgm:pt>
    <dgm:pt modelId="{2AFACE82-A34E-4EE2-8C4F-21EB050AFA8F}" type="pres">
      <dgm:prSet presAssocID="{F8B9C6B4-611B-4CC2-9C95-AAA81ADB5E5F}" presName="connTx" presStyleLbl="parChTrans1D2" presStyleIdx="0" presStyleCnt="2"/>
      <dgm:spPr/>
    </dgm:pt>
    <dgm:pt modelId="{61250224-EE79-4CA4-974D-DEC336BF4C07}" type="pres">
      <dgm:prSet presAssocID="{A8392FC6-FB2C-483B-AE10-127675577F58}" presName="root2" presStyleCnt="0"/>
      <dgm:spPr/>
    </dgm:pt>
    <dgm:pt modelId="{2AF46180-3B3A-4FB4-AF3D-30BF2F8ED2F8}" type="pres">
      <dgm:prSet presAssocID="{A8392FC6-FB2C-483B-AE10-127675577F58}" presName="LevelTwoTextNode" presStyleLbl="node2" presStyleIdx="0" presStyleCnt="2">
        <dgm:presLayoutVars>
          <dgm:chPref val="3"/>
        </dgm:presLayoutVars>
      </dgm:prSet>
      <dgm:spPr/>
    </dgm:pt>
    <dgm:pt modelId="{07B49A91-204D-4D5E-BF48-3EC7ED9D02DF}" type="pres">
      <dgm:prSet presAssocID="{A8392FC6-FB2C-483B-AE10-127675577F58}" presName="level3hierChild" presStyleCnt="0"/>
      <dgm:spPr/>
    </dgm:pt>
    <dgm:pt modelId="{5BF2A1B0-4C3A-4284-AD8F-134CB6BF38E3}" type="pres">
      <dgm:prSet presAssocID="{DB06DC01-6A79-4104-99A8-50957F9D3328}" presName="conn2-1" presStyleLbl="parChTrans1D3" presStyleIdx="0" presStyleCnt="2"/>
      <dgm:spPr/>
    </dgm:pt>
    <dgm:pt modelId="{EB998958-89B1-4955-A691-F05DA7554F64}" type="pres">
      <dgm:prSet presAssocID="{DB06DC01-6A79-4104-99A8-50957F9D3328}" presName="connTx" presStyleLbl="parChTrans1D3" presStyleIdx="0" presStyleCnt="2"/>
      <dgm:spPr/>
    </dgm:pt>
    <dgm:pt modelId="{7FC8F061-53A4-4BA1-8BC3-FAE36A3EF4E7}" type="pres">
      <dgm:prSet presAssocID="{F3E62FA6-BDA5-40F3-BD89-A92EE85DF8C6}" presName="root2" presStyleCnt="0"/>
      <dgm:spPr/>
    </dgm:pt>
    <dgm:pt modelId="{614DE3A6-3D8A-4297-9EAF-35F7E216DAC4}" type="pres">
      <dgm:prSet presAssocID="{F3E62FA6-BDA5-40F3-BD89-A92EE85DF8C6}" presName="LevelTwoTextNode" presStyleLbl="node3" presStyleIdx="0" presStyleCnt="2">
        <dgm:presLayoutVars>
          <dgm:chPref val="3"/>
        </dgm:presLayoutVars>
      </dgm:prSet>
      <dgm:spPr/>
    </dgm:pt>
    <dgm:pt modelId="{FAF9C053-855D-4078-949F-FD0F545960E0}" type="pres">
      <dgm:prSet presAssocID="{F3E62FA6-BDA5-40F3-BD89-A92EE85DF8C6}" presName="level3hierChild" presStyleCnt="0"/>
      <dgm:spPr/>
    </dgm:pt>
    <dgm:pt modelId="{1507E570-1714-4249-9723-3C648FB6046E}" type="pres">
      <dgm:prSet presAssocID="{2D9A0F78-B281-4AD6-89FC-6194ADA27C4F}" presName="conn2-1" presStyleLbl="parChTrans1D2" presStyleIdx="1" presStyleCnt="2"/>
      <dgm:spPr/>
    </dgm:pt>
    <dgm:pt modelId="{C1F5DB29-B487-4894-A5AD-5B3755178033}" type="pres">
      <dgm:prSet presAssocID="{2D9A0F78-B281-4AD6-89FC-6194ADA27C4F}" presName="connTx" presStyleLbl="parChTrans1D2" presStyleIdx="1" presStyleCnt="2"/>
      <dgm:spPr/>
    </dgm:pt>
    <dgm:pt modelId="{8AA2E3DD-EAB1-4F68-AB88-ED0C3BA649FF}" type="pres">
      <dgm:prSet presAssocID="{5C763BBF-AAF9-4182-8C15-33D237A78535}" presName="root2" presStyleCnt="0"/>
      <dgm:spPr/>
    </dgm:pt>
    <dgm:pt modelId="{8F44970C-1618-46A2-99FB-FB9200C9FF2E}" type="pres">
      <dgm:prSet presAssocID="{5C763BBF-AAF9-4182-8C15-33D237A78535}" presName="LevelTwoTextNode" presStyleLbl="node2" presStyleIdx="1" presStyleCnt="2">
        <dgm:presLayoutVars>
          <dgm:chPref val="3"/>
        </dgm:presLayoutVars>
      </dgm:prSet>
      <dgm:spPr/>
    </dgm:pt>
    <dgm:pt modelId="{477E29FA-FC95-4451-8029-A692903D51C8}" type="pres">
      <dgm:prSet presAssocID="{5C763BBF-AAF9-4182-8C15-33D237A78535}" presName="level3hierChild" presStyleCnt="0"/>
      <dgm:spPr/>
    </dgm:pt>
    <dgm:pt modelId="{F765EC97-B8A5-47DF-938F-ED3FCC2FA430}" type="pres">
      <dgm:prSet presAssocID="{A36E2A32-43EC-4200-89E6-3B340DF7416F}" presName="conn2-1" presStyleLbl="parChTrans1D3" presStyleIdx="1" presStyleCnt="2"/>
      <dgm:spPr/>
    </dgm:pt>
    <dgm:pt modelId="{994DF321-5704-4325-B55D-74FC54F5506A}" type="pres">
      <dgm:prSet presAssocID="{A36E2A32-43EC-4200-89E6-3B340DF7416F}" presName="connTx" presStyleLbl="parChTrans1D3" presStyleIdx="1" presStyleCnt="2"/>
      <dgm:spPr/>
    </dgm:pt>
    <dgm:pt modelId="{D029EBF7-74C6-411C-8D76-F073764FD949}" type="pres">
      <dgm:prSet presAssocID="{1F1A4F46-AF95-4E5C-AA59-4A8B077B4B33}" presName="root2" presStyleCnt="0"/>
      <dgm:spPr/>
    </dgm:pt>
    <dgm:pt modelId="{95D9E39C-233D-4655-A480-8AFB4B4A7C52}" type="pres">
      <dgm:prSet presAssocID="{1F1A4F46-AF95-4E5C-AA59-4A8B077B4B33}" presName="LevelTwoTextNode" presStyleLbl="node3" presStyleIdx="1" presStyleCnt="2">
        <dgm:presLayoutVars>
          <dgm:chPref val="3"/>
        </dgm:presLayoutVars>
      </dgm:prSet>
      <dgm:spPr/>
    </dgm:pt>
    <dgm:pt modelId="{417C30A5-07B7-4A1D-B327-74D7484C0F0F}" type="pres">
      <dgm:prSet presAssocID="{1F1A4F46-AF95-4E5C-AA59-4A8B077B4B33}" presName="level3hierChild" presStyleCnt="0"/>
      <dgm:spPr/>
    </dgm:pt>
  </dgm:ptLst>
  <dgm:cxnLst>
    <dgm:cxn modelId="{67CB1E04-1AEE-4844-8C0A-9E5CEDF6F9AE}" srcId="{7B90E593-330E-4F09-B648-383CD35BFF45}" destId="{928F5156-38A0-41CC-A491-FAD465B89584}" srcOrd="0" destOrd="0" parTransId="{8C4E3F41-37D2-4B48-B8A4-BF4F14978070}" sibTransId="{CD7977A9-4974-4083-A635-A9A72E569C30}"/>
    <dgm:cxn modelId="{2A50E805-ECDD-4D2D-ACB1-2B7EBE305672}" type="presOf" srcId="{928F5156-38A0-41CC-A491-FAD465B89584}" destId="{378AC05E-1F43-4253-A853-9166F883B9B2}" srcOrd="0" destOrd="0" presId="urn:microsoft.com/office/officeart/2005/8/layout/hierarchy2"/>
    <dgm:cxn modelId="{6BBF9617-B8B5-4FC9-8BD7-50ED2006F68D}" type="presOf" srcId="{DB06DC01-6A79-4104-99A8-50957F9D3328}" destId="{EB998958-89B1-4955-A691-F05DA7554F64}" srcOrd="1" destOrd="0" presId="urn:microsoft.com/office/officeart/2005/8/layout/hierarchy2"/>
    <dgm:cxn modelId="{B5444B37-AD2D-400E-A635-F71401C483F6}" type="presOf" srcId="{A8392FC6-FB2C-483B-AE10-127675577F58}" destId="{2AF46180-3B3A-4FB4-AF3D-30BF2F8ED2F8}" srcOrd="0" destOrd="0" presId="urn:microsoft.com/office/officeart/2005/8/layout/hierarchy2"/>
    <dgm:cxn modelId="{C11FEB5C-49CA-488A-A44C-D99906B77A5A}" srcId="{928F5156-38A0-41CC-A491-FAD465B89584}" destId="{A8392FC6-FB2C-483B-AE10-127675577F58}" srcOrd="0" destOrd="0" parTransId="{F8B9C6B4-611B-4CC2-9C95-AAA81ADB5E5F}" sibTransId="{57A3A9E0-B109-4980-BA2F-EC33DD0C5EA8}"/>
    <dgm:cxn modelId="{B208F147-3428-47EA-845C-9F62BF3F348E}" type="presOf" srcId="{F8B9C6B4-611B-4CC2-9C95-AAA81ADB5E5F}" destId="{2AFACE82-A34E-4EE2-8C4F-21EB050AFA8F}" srcOrd="1" destOrd="0" presId="urn:microsoft.com/office/officeart/2005/8/layout/hierarchy2"/>
    <dgm:cxn modelId="{FF8EB749-D4C1-419B-8AD8-90C579EB1419}" type="presOf" srcId="{2D9A0F78-B281-4AD6-89FC-6194ADA27C4F}" destId="{C1F5DB29-B487-4894-A5AD-5B3755178033}" srcOrd="1" destOrd="0" presId="urn:microsoft.com/office/officeart/2005/8/layout/hierarchy2"/>
    <dgm:cxn modelId="{48CC7F5A-549A-41B1-9BB9-4D77BB3FD0BB}" type="presOf" srcId="{DB06DC01-6A79-4104-99A8-50957F9D3328}" destId="{5BF2A1B0-4C3A-4284-AD8F-134CB6BF38E3}" srcOrd="0" destOrd="0" presId="urn:microsoft.com/office/officeart/2005/8/layout/hierarchy2"/>
    <dgm:cxn modelId="{E96BDF5A-297B-4CB2-A060-5B2F61362A5D}" type="presOf" srcId="{F3E62FA6-BDA5-40F3-BD89-A92EE85DF8C6}" destId="{614DE3A6-3D8A-4297-9EAF-35F7E216DAC4}" srcOrd="0" destOrd="0" presId="urn:microsoft.com/office/officeart/2005/8/layout/hierarchy2"/>
    <dgm:cxn modelId="{0ED5EB80-28AA-4C95-941B-65FE01EB0D57}" type="presOf" srcId="{F8B9C6B4-611B-4CC2-9C95-AAA81ADB5E5F}" destId="{38F8360C-5739-41E5-8E4B-8BD58FA0ECA0}" srcOrd="0" destOrd="0" presId="urn:microsoft.com/office/officeart/2005/8/layout/hierarchy2"/>
    <dgm:cxn modelId="{0862DFA5-56E3-4869-974C-DC244DDC7484}" type="presOf" srcId="{1F1A4F46-AF95-4E5C-AA59-4A8B077B4B33}" destId="{95D9E39C-233D-4655-A480-8AFB4B4A7C52}" srcOrd="0" destOrd="0" presId="urn:microsoft.com/office/officeart/2005/8/layout/hierarchy2"/>
    <dgm:cxn modelId="{531343A6-E213-4531-ADF9-1844D782F68A}" type="presOf" srcId="{7B90E593-330E-4F09-B648-383CD35BFF45}" destId="{6FD21D26-CFE1-4F3E-89E6-21211B289D81}" srcOrd="0" destOrd="0" presId="urn:microsoft.com/office/officeart/2005/8/layout/hierarchy2"/>
    <dgm:cxn modelId="{4D4040B1-1EA2-4E72-AE2D-3DDDF4264C29}" srcId="{928F5156-38A0-41CC-A491-FAD465B89584}" destId="{5C763BBF-AAF9-4182-8C15-33D237A78535}" srcOrd="1" destOrd="0" parTransId="{2D9A0F78-B281-4AD6-89FC-6194ADA27C4F}" sibTransId="{582B239A-7833-43D4-B21E-C2374EDA6B7F}"/>
    <dgm:cxn modelId="{065EF2BD-B62D-407C-B6C3-E917F406F213}" type="presOf" srcId="{A36E2A32-43EC-4200-89E6-3B340DF7416F}" destId="{F765EC97-B8A5-47DF-938F-ED3FCC2FA430}" srcOrd="0" destOrd="0" presId="urn:microsoft.com/office/officeart/2005/8/layout/hierarchy2"/>
    <dgm:cxn modelId="{2CC8E8CC-EAE9-46C8-BADE-F740D61F522B}" type="presOf" srcId="{2D9A0F78-B281-4AD6-89FC-6194ADA27C4F}" destId="{1507E570-1714-4249-9723-3C648FB6046E}" srcOrd="0" destOrd="0" presId="urn:microsoft.com/office/officeart/2005/8/layout/hierarchy2"/>
    <dgm:cxn modelId="{F04347DB-88BA-4C1F-94BA-F170A80E309D}" srcId="{5C763BBF-AAF9-4182-8C15-33D237A78535}" destId="{1F1A4F46-AF95-4E5C-AA59-4A8B077B4B33}" srcOrd="0" destOrd="0" parTransId="{A36E2A32-43EC-4200-89E6-3B340DF7416F}" sibTransId="{65AC88C1-D3B1-45AE-84C6-05E36C1A4CE8}"/>
    <dgm:cxn modelId="{E8956DE1-1580-4CCE-A539-5E50BA2C69E3}" type="presOf" srcId="{A36E2A32-43EC-4200-89E6-3B340DF7416F}" destId="{994DF321-5704-4325-B55D-74FC54F5506A}" srcOrd="1" destOrd="0" presId="urn:microsoft.com/office/officeart/2005/8/layout/hierarchy2"/>
    <dgm:cxn modelId="{11E407F4-2924-4680-A075-8AF5667DCAAC}" type="presOf" srcId="{5C763BBF-AAF9-4182-8C15-33D237A78535}" destId="{8F44970C-1618-46A2-99FB-FB9200C9FF2E}" srcOrd="0" destOrd="0" presId="urn:microsoft.com/office/officeart/2005/8/layout/hierarchy2"/>
    <dgm:cxn modelId="{B61A89F5-A60D-438A-9805-B9D318CE8CBF}" srcId="{A8392FC6-FB2C-483B-AE10-127675577F58}" destId="{F3E62FA6-BDA5-40F3-BD89-A92EE85DF8C6}" srcOrd="0" destOrd="0" parTransId="{DB06DC01-6A79-4104-99A8-50957F9D3328}" sibTransId="{BCAE9F35-52B9-4954-BCE4-D14506ABB0CD}"/>
    <dgm:cxn modelId="{00A1EFF2-10C3-4B99-B3A9-9C6D562C5D9D}" type="presParOf" srcId="{6FD21D26-CFE1-4F3E-89E6-21211B289D81}" destId="{3BF18E2A-83E7-4375-98F5-84E0C8BB4FB7}" srcOrd="0" destOrd="0" presId="urn:microsoft.com/office/officeart/2005/8/layout/hierarchy2"/>
    <dgm:cxn modelId="{61B6158B-A9E1-4FF2-A690-7070ED8D5948}" type="presParOf" srcId="{3BF18E2A-83E7-4375-98F5-84E0C8BB4FB7}" destId="{378AC05E-1F43-4253-A853-9166F883B9B2}" srcOrd="0" destOrd="0" presId="urn:microsoft.com/office/officeart/2005/8/layout/hierarchy2"/>
    <dgm:cxn modelId="{8293F831-23C1-4902-B442-6FE9E3220444}" type="presParOf" srcId="{3BF18E2A-83E7-4375-98F5-84E0C8BB4FB7}" destId="{88283556-5BE0-43AB-9A5D-29F2A50E6FDA}" srcOrd="1" destOrd="0" presId="urn:microsoft.com/office/officeart/2005/8/layout/hierarchy2"/>
    <dgm:cxn modelId="{3E2D3DF4-FF24-4660-B118-FC6593961C38}" type="presParOf" srcId="{88283556-5BE0-43AB-9A5D-29F2A50E6FDA}" destId="{38F8360C-5739-41E5-8E4B-8BD58FA0ECA0}" srcOrd="0" destOrd="0" presId="urn:microsoft.com/office/officeart/2005/8/layout/hierarchy2"/>
    <dgm:cxn modelId="{9100A7E1-B766-486A-9C87-92A577F365C1}" type="presParOf" srcId="{38F8360C-5739-41E5-8E4B-8BD58FA0ECA0}" destId="{2AFACE82-A34E-4EE2-8C4F-21EB050AFA8F}" srcOrd="0" destOrd="0" presId="urn:microsoft.com/office/officeart/2005/8/layout/hierarchy2"/>
    <dgm:cxn modelId="{304A086C-9CC0-4FC9-8ABA-93F1042B389F}" type="presParOf" srcId="{88283556-5BE0-43AB-9A5D-29F2A50E6FDA}" destId="{61250224-EE79-4CA4-974D-DEC336BF4C07}" srcOrd="1" destOrd="0" presId="urn:microsoft.com/office/officeart/2005/8/layout/hierarchy2"/>
    <dgm:cxn modelId="{453FF8BF-06D0-42A4-945B-860F296B68EF}" type="presParOf" srcId="{61250224-EE79-4CA4-974D-DEC336BF4C07}" destId="{2AF46180-3B3A-4FB4-AF3D-30BF2F8ED2F8}" srcOrd="0" destOrd="0" presId="urn:microsoft.com/office/officeart/2005/8/layout/hierarchy2"/>
    <dgm:cxn modelId="{AB7EB4D6-7713-475C-933A-F85DDFE32E9E}" type="presParOf" srcId="{61250224-EE79-4CA4-974D-DEC336BF4C07}" destId="{07B49A91-204D-4D5E-BF48-3EC7ED9D02DF}" srcOrd="1" destOrd="0" presId="urn:microsoft.com/office/officeart/2005/8/layout/hierarchy2"/>
    <dgm:cxn modelId="{77AF890D-7FA7-48F3-A1A5-55B21ED546AE}" type="presParOf" srcId="{07B49A91-204D-4D5E-BF48-3EC7ED9D02DF}" destId="{5BF2A1B0-4C3A-4284-AD8F-134CB6BF38E3}" srcOrd="0" destOrd="0" presId="urn:microsoft.com/office/officeart/2005/8/layout/hierarchy2"/>
    <dgm:cxn modelId="{37D61328-4756-4207-A166-F1CFF3E4E2DE}" type="presParOf" srcId="{5BF2A1B0-4C3A-4284-AD8F-134CB6BF38E3}" destId="{EB998958-89B1-4955-A691-F05DA7554F64}" srcOrd="0" destOrd="0" presId="urn:microsoft.com/office/officeart/2005/8/layout/hierarchy2"/>
    <dgm:cxn modelId="{DB759990-E086-4CFB-AF76-4DE9967FCA50}" type="presParOf" srcId="{07B49A91-204D-4D5E-BF48-3EC7ED9D02DF}" destId="{7FC8F061-53A4-4BA1-8BC3-FAE36A3EF4E7}" srcOrd="1" destOrd="0" presId="urn:microsoft.com/office/officeart/2005/8/layout/hierarchy2"/>
    <dgm:cxn modelId="{96B5ED1E-3B5B-433A-A55C-8B1712EAA00E}" type="presParOf" srcId="{7FC8F061-53A4-4BA1-8BC3-FAE36A3EF4E7}" destId="{614DE3A6-3D8A-4297-9EAF-35F7E216DAC4}" srcOrd="0" destOrd="0" presId="urn:microsoft.com/office/officeart/2005/8/layout/hierarchy2"/>
    <dgm:cxn modelId="{860625AF-D2A9-404D-8FE3-98402BBBAACE}" type="presParOf" srcId="{7FC8F061-53A4-4BA1-8BC3-FAE36A3EF4E7}" destId="{FAF9C053-855D-4078-949F-FD0F545960E0}" srcOrd="1" destOrd="0" presId="urn:microsoft.com/office/officeart/2005/8/layout/hierarchy2"/>
    <dgm:cxn modelId="{AB549468-F7FF-49C5-B807-6884C16B14D3}" type="presParOf" srcId="{88283556-5BE0-43AB-9A5D-29F2A50E6FDA}" destId="{1507E570-1714-4249-9723-3C648FB6046E}" srcOrd="2" destOrd="0" presId="urn:microsoft.com/office/officeart/2005/8/layout/hierarchy2"/>
    <dgm:cxn modelId="{845FBE5B-7F30-4CBF-A4F7-DD3E7F2C96D3}" type="presParOf" srcId="{1507E570-1714-4249-9723-3C648FB6046E}" destId="{C1F5DB29-B487-4894-A5AD-5B3755178033}" srcOrd="0" destOrd="0" presId="urn:microsoft.com/office/officeart/2005/8/layout/hierarchy2"/>
    <dgm:cxn modelId="{F1703E55-BD30-43E6-8164-D70BFBD2822D}" type="presParOf" srcId="{88283556-5BE0-43AB-9A5D-29F2A50E6FDA}" destId="{8AA2E3DD-EAB1-4F68-AB88-ED0C3BA649FF}" srcOrd="3" destOrd="0" presId="urn:microsoft.com/office/officeart/2005/8/layout/hierarchy2"/>
    <dgm:cxn modelId="{455797FA-06F3-4270-A741-8E821D0AEF81}" type="presParOf" srcId="{8AA2E3DD-EAB1-4F68-AB88-ED0C3BA649FF}" destId="{8F44970C-1618-46A2-99FB-FB9200C9FF2E}" srcOrd="0" destOrd="0" presId="urn:microsoft.com/office/officeart/2005/8/layout/hierarchy2"/>
    <dgm:cxn modelId="{8B3EFBE8-17FC-462D-B4B1-ECDC933EF77A}" type="presParOf" srcId="{8AA2E3DD-EAB1-4F68-AB88-ED0C3BA649FF}" destId="{477E29FA-FC95-4451-8029-A692903D51C8}" srcOrd="1" destOrd="0" presId="urn:microsoft.com/office/officeart/2005/8/layout/hierarchy2"/>
    <dgm:cxn modelId="{5F488E44-87FE-4A25-BE07-29F9DBE69000}" type="presParOf" srcId="{477E29FA-FC95-4451-8029-A692903D51C8}" destId="{F765EC97-B8A5-47DF-938F-ED3FCC2FA430}" srcOrd="0" destOrd="0" presId="urn:microsoft.com/office/officeart/2005/8/layout/hierarchy2"/>
    <dgm:cxn modelId="{9F5DCDCB-074D-40BA-9EF2-A284F80E9CF7}" type="presParOf" srcId="{F765EC97-B8A5-47DF-938F-ED3FCC2FA430}" destId="{994DF321-5704-4325-B55D-74FC54F5506A}" srcOrd="0" destOrd="0" presId="urn:microsoft.com/office/officeart/2005/8/layout/hierarchy2"/>
    <dgm:cxn modelId="{A704DB69-F627-4E42-BCE4-73EB688F4176}" type="presParOf" srcId="{477E29FA-FC95-4451-8029-A692903D51C8}" destId="{D029EBF7-74C6-411C-8D76-F073764FD949}" srcOrd="1" destOrd="0" presId="urn:microsoft.com/office/officeart/2005/8/layout/hierarchy2"/>
    <dgm:cxn modelId="{F8044BFD-6F7F-4483-8E13-CDFBCF7689CC}" type="presParOf" srcId="{D029EBF7-74C6-411C-8D76-F073764FD949}" destId="{95D9E39C-233D-4655-A480-8AFB4B4A7C52}" srcOrd="0" destOrd="0" presId="urn:microsoft.com/office/officeart/2005/8/layout/hierarchy2"/>
    <dgm:cxn modelId="{3F7EF6CD-C8D6-4EC1-B151-DA082D6485CB}" type="presParOf" srcId="{D029EBF7-74C6-411C-8D76-F073764FD949}" destId="{417C30A5-07B7-4A1D-B327-74D7484C0F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8EDCDB-4EF2-4A86-A940-CC357C1B341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8911A0-6C57-45ED-9190-AC8FED12B608}">
      <dgm:prSet phldrT="[Text]"/>
      <dgm:spPr/>
      <dgm:t>
        <a:bodyPr/>
        <a:lstStyle/>
        <a:p>
          <a:r>
            <a:rPr lang="en-US" dirty="0"/>
            <a:t>Making Transition to Packet Technology Networks</a:t>
          </a:r>
        </a:p>
      </dgm:t>
    </dgm:pt>
    <dgm:pt modelId="{9A424C98-B409-4C29-B81B-F20FEA461D33}" type="parTrans" cxnId="{373D3428-8D7E-4F2D-8286-F533859F2F8A}">
      <dgm:prSet/>
      <dgm:spPr/>
      <dgm:t>
        <a:bodyPr/>
        <a:lstStyle/>
        <a:p>
          <a:endParaRPr lang="en-US"/>
        </a:p>
      </dgm:t>
    </dgm:pt>
    <dgm:pt modelId="{FC0288B0-54F6-44E1-ACF0-46B36A30AC13}" type="sibTrans" cxnId="{373D3428-8D7E-4F2D-8286-F533859F2F8A}">
      <dgm:prSet/>
      <dgm:spPr/>
      <dgm:t>
        <a:bodyPr/>
        <a:lstStyle/>
        <a:p>
          <a:endParaRPr lang="en-US"/>
        </a:p>
      </dgm:t>
    </dgm:pt>
    <dgm:pt modelId="{5DE85556-E4FF-4FF6-BFA9-732A87E120DF}">
      <dgm:prSet phldrT="[Text]"/>
      <dgm:spPr/>
      <dgm:t>
        <a:bodyPr/>
        <a:lstStyle/>
        <a:p>
          <a:r>
            <a:rPr lang="en-US" dirty="0"/>
            <a:t>Transition Strategies for Packet-Based Backhaul</a:t>
          </a:r>
        </a:p>
      </dgm:t>
    </dgm:pt>
    <dgm:pt modelId="{25496381-0234-453E-8E9F-690609AFFF01}" type="parTrans" cxnId="{7D417AF0-F923-4396-BC36-F03156B291FF}">
      <dgm:prSet/>
      <dgm:spPr/>
      <dgm:t>
        <a:bodyPr/>
        <a:lstStyle/>
        <a:p>
          <a:endParaRPr lang="en-US"/>
        </a:p>
      </dgm:t>
    </dgm:pt>
    <dgm:pt modelId="{47790F23-B3BF-472A-9A65-8F3673D02B90}" type="sibTrans" cxnId="{7D417AF0-F923-4396-BC36-F03156B291FF}">
      <dgm:prSet/>
      <dgm:spPr/>
      <dgm:t>
        <a:bodyPr/>
        <a:lstStyle/>
        <a:p>
          <a:endParaRPr lang="en-US"/>
        </a:p>
      </dgm:t>
    </dgm:pt>
    <dgm:pt modelId="{EAD0915B-50EB-4087-8CB4-530F8C28AC6F}">
      <dgm:prSet phldrT="[Text]"/>
      <dgm:spPr/>
      <dgm:t>
        <a:bodyPr/>
        <a:lstStyle/>
        <a:p>
          <a:r>
            <a:rPr lang="en-US" dirty="0"/>
            <a:t>A Target MBH Network</a:t>
          </a:r>
        </a:p>
      </dgm:t>
    </dgm:pt>
    <dgm:pt modelId="{D738482C-D41A-4208-911B-505D22DA658B}" type="parTrans" cxnId="{8FA04B9A-BA55-4CEB-8278-B21F9417C289}">
      <dgm:prSet/>
      <dgm:spPr/>
      <dgm:t>
        <a:bodyPr/>
        <a:lstStyle/>
        <a:p>
          <a:endParaRPr lang="en-US"/>
        </a:p>
      </dgm:t>
    </dgm:pt>
    <dgm:pt modelId="{76AAC24E-12CD-49D9-A0D3-CEDD19FEEE2F}" type="sibTrans" cxnId="{8FA04B9A-BA55-4CEB-8278-B21F9417C289}">
      <dgm:prSet/>
      <dgm:spPr/>
      <dgm:t>
        <a:bodyPr/>
        <a:lstStyle/>
        <a:p>
          <a:endParaRPr lang="en-US"/>
        </a:p>
      </dgm:t>
    </dgm:pt>
    <dgm:pt modelId="{AB15E4B0-E110-45E5-A7E7-00DA0C6FF321}">
      <dgm:prSet phldrT="[Text]"/>
      <dgm:spPr/>
      <dgm:t>
        <a:bodyPr/>
        <a:lstStyle/>
        <a:p>
          <a:r>
            <a:rPr lang="en-US" dirty="0"/>
            <a:t>Serving Existing and New Mobile Systems</a:t>
          </a:r>
        </a:p>
      </dgm:t>
    </dgm:pt>
    <dgm:pt modelId="{52E02BAA-C356-4C24-AA58-C35B8D47A751}" type="parTrans" cxnId="{047E3375-D1C7-40D3-86CC-98E941A51481}">
      <dgm:prSet/>
      <dgm:spPr/>
      <dgm:t>
        <a:bodyPr/>
        <a:lstStyle/>
        <a:p>
          <a:endParaRPr lang="en-US"/>
        </a:p>
      </dgm:t>
    </dgm:pt>
    <dgm:pt modelId="{2817ED67-10D6-4F92-B74C-9CDEB2B4F31A}" type="sibTrans" cxnId="{047E3375-D1C7-40D3-86CC-98E941A51481}">
      <dgm:prSet/>
      <dgm:spPr/>
      <dgm:t>
        <a:bodyPr/>
        <a:lstStyle/>
        <a:p>
          <a:endParaRPr lang="en-US"/>
        </a:p>
      </dgm:t>
    </dgm:pt>
    <dgm:pt modelId="{37BF171E-55A2-437E-8D6F-EF2034CF1739}">
      <dgm:prSet phldrT="[Text]"/>
      <dgm:spPr/>
      <dgm:t>
        <a:bodyPr/>
        <a:lstStyle/>
        <a:p>
          <a:r>
            <a:rPr lang="en-US" dirty="0"/>
            <a:t>Implementing Transition and Network Evolution</a:t>
          </a:r>
        </a:p>
      </dgm:t>
    </dgm:pt>
    <dgm:pt modelId="{6DF25573-834E-4B5A-8024-C2A7C76DBBCC}" type="parTrans" cxnId="{412B8EA1-C63F-4D9F-80DE-C04D7A5A9AFC}">
      <dgm:prSet/>
      <dgm:spPr/>
      <dgm:t>
        <a:bodyPr/>
        <a:lstStyle/>
        <a:p>
          <a:endParaRPr lang="en-US"/>
        </a:p>
      </dgm:t>
    </dgm:pt>
    <dgm:pt modelId="{5E97882E-9E2B-40E8-A8E1-C3585A43DEB0}" type="sibTrans" cxnId="{412B8EA1-C63F-4D9F-80DE-C04D7A5A9AFC}">
      <dgm:prSet/>
      <dgm:spPr/>
      <dgm:t>
        <a:bodyPr/>
        <a:lstStyle/>
        <a:p>
          <a:endParaRPr lang="en-US"/>
        </a:p>
      </dgm:t>
    </dgm:pt>
    <dgm:pt modelId="{80A55014-DC22-4AE2-9ABE-57D7E0ACBAEC}">
      <dgm:prSet phldrT="[Text]"/>
      <dgm:spPr/>
      <dgm:t>
        <a:bodyPr/>
        <a:lstStyle/>
        <a:p>
          <a:r>
            <a:rPr lang="en-US" dirty="0"/>
            <a:t>Details on next graph</a:t>
          </a:r>
        </a:p>
      </dgm:t>
    </dgm:pt>
    <dgm:pt modelId="{7D132DB8-AC3C-440C-9F22-09D0C972D2A4}" type="parTrans" cxnId="{CF5B74D1-B320-4505-A702-1C99813669F2}">
      <dgm:prSet/>
      <dgm:spPr/>
      <dgm:t>
        <a:bodyPr/>
        <a:lstStyle/>
        <a:p>
          <a:endParaRPr lang="en-US"/>
        </a:p>
      </dgm:t>
    </dgm:pt>
    <dgm:pt modelId="{B6842AE6-6A83-4FEE-84A3-6CA4D22F5FA2}" type="sibTrans" cxnId="{CF5B74D1-B320-4505-A702-1C99813669F2}">
      <dgm:prSet/>
      <dgm:spPr/>
      <dgm:t>
        <a:bodyPr/>
        <a:lstStyle/>
        <a:p>
          <a:endParaRPr lang="en-US"/>
        </a:p>
      </dgm:t>
    </dgm:pt>
    <dgm:pt modelId="{C3122D7F-D20D-496C-BC6B-8E2BCA0184D3}">
      <dgm:prSet/>
      <dgm:spPr/>
      <dgm:t>
        <a:bodyPr/>
        <a:lstStyle/>
        <a:p>
          <a:r>
            <a:rPr lang="en-US" dirty="0"/>
            <a:t>Different Type of Areas</a:t>
          </a:r>
        </a:p>
      </dgm:t>
    </dgm:pt>
    <dgm:pt modelId="{E2BF9621-D122-4D70-A443-265D142F74CD}" type="parTrans" cxnId="{CE3ADD82-5ED5-49E8-9798-3DE7E060F411}">
      <dgm:prSet/>
      <dgm:spPr/>
      <dgm:t>
        <a:bodyPr/>
        <a:lstStyle/>
        <a:p>
          <a:endParaRPr lang="en-US"/>
        </a:p>
      </dgm:t>
    </dgm:pt>
    <dgm:pt modelId="{1BAB80B2-DD56-4449-8440-E963FA054347}" type="sibTrans" cxnId="{CE3ADD82-5ED5-49E8-9798-3DE7E060F411}">
      <dgm:prSet/>
      <dgm:spPr/>
      <dgm:t>
        <a:bodyPr/>
        <a:lstStyle/>
        <a:p>
          <a:endParaRPr lang="en-US"/>
        </a:p>
      </dgm:t>
    </dgm:pt>
    <dgm:pt modelId="{991F55DC-D8CA-4CC7-BB73-BE332E902A80}">
      <dgm:prSet/>
      <dgm:spPr/>
      <dgm:t>
        <a:bodyPr/>
        <a:lstStyle/>
        <a:p>
          <a:r>
            <a:rPr lang="en-US"/>
            <a:t>Overlay or Replacement</a:t>
          </a:r>
        </a:p>
      </dgm:t>
    </dgm:pt>
    <dgm:pt modelId="{4FA7B7DB-A783-4BEC-A8F9-4B52748E26B7}" type="parTrans" cxnId="{DDAB5EB0-B100-4B58-8E11-88F6F10BD4A9}">
      <dgm:prSet/>
      <dgm:spPr/>
      <dgm:t>
        <a:bodyPr/>
        <a:lstStyle/>
        <a:p>
          <a:endParaRPr lang="en-US"/>
        </a:p>
      </dgm:t>
    </dgm:pt>
    <dgm:pt modelId="{8A3DEA6A-6C7F-4895-A409-5DCCDD671505}" type="sibTrans" cxnId="{DDAB5EB0-B100-4B58-8E11-88F6F10BD4A9}">
      <dgm:prSet/>
      <dgm:spPr/>
      <dgm:t>
        <a:bodyPr/>
        <a:lstStyle/>
        <a:p>
          <a:endParaRPr lang="en-US"/>
        </a:p>
      </dgm:t>
    </dgm:pt>
    <dgm:pt modelId="{53ECF221-B7F0-4FB1-95BB-90D795F14B28}">
      <dgm:prSet/>
      <dgm:spPr/>
      <dgm:t>
        <a:bodyPr/>
        <a:lstStyle/>
        <a:p>
          <a:r>
            <a:rPr lang="en-US" dirty="0"/>
            <a:t>Leased Lines and Out-Sourced Transport Services</a:t>
          </a:r>
        </a:p>
      </dgm:t>
    </dgm:pt>
    <dgm:pt modelId="{FEDAC074-9019-49C0-93A2-3EC7A66C4F23}" type="parTrans" cxnId="{A54887BE-5343-4E1C-96C8-47EEBF875775}">
      <dgm:prSet/>
      <dgm:spPr/>
      <dgm:t>
        <a:bodyPr/>
        <a:lstStyle/>
        <a:p>
          <a:endParaRPr lang="en-US"/>
        </a:p>
      </dgm:t>
    </dgm:pt>
    <dgm:pt modelId="{0D10A1F8-5909-4A24-9FC9-BB02F7631BFD}" type="sibTrans" cxnId="{A54887BE-5343-4E1C-96C8-47EEBF875775}">
      <dgm:prSet/>
      <dgm:spPr/>
      <dgm:t>
        <a:bodyPr/>
        <a:lstStyle/>
        <a:p>
          <a:endParaRPr lang="en-US"/>
        </a:p>
      </dgm:t>
    </dgm:pt>
    <dgm:pt modelId="{A4BCEE49-0AD2-4773-A8D5-B89B2211154C}">
      <dgm:prSet/>
      <dgm:spPr/>
      <dgm:t>
        <a:bodyPr/>
        <a:lstStyle/>
        <a:p>
          <a:r>
            <a:rPr lang="en-US" dirty="0"/>
            <a:t>major MBH expansions in business districts, city </a:t>
          </a:r>
          <a:r>
            <a:rPr lang="en-US" dirty="0" err="1"/>
            <a:t>centres</a:t>
          </a:r>
          <a:endParaRPr lang="en-US" dirty="0"/>
        </a:p>
      </dgm:t>
    </dgm:pt>
    <dgm:pt modelId="{61DEA3A0-4AC2-4C0B-A1C9-17EFC31F9A6E}" type="parTrans" cxnId="{267CFFD3-AC3A-41D8-9041-71C3E5FF83B1}">
      <dgm:prSet/>
      <dgm:spPr/>
      <dgm:t>
        <a:bodyPr/>
        <a:lstStyle/>
        <a:p>
          <a:endParaRPr lang="en-US"/>
        </a:p>
      </dgm:t>
    </dgm:pt>
    <dgm:pt modelId="{75BC3936-2F19-4279-ABB9-C1B1F0F27CCF}" type="sibTrans" cxnId="{267CFFD3-AC3A-41D8-9041-71C3E5FF83B1}">
      <dgm:prSet/>
      <dgm:spPr/>
      <dgm:t>
        <a:bodyPr/>
        <a:lstStyle/>
        <a:p>
          <a:endParaRPr lang="en-US"/>
        </a:p>
      </dgm:t>
    </dgm:pt>
    <dgm:pt modelId="{3CDD0274-0A49-43C1-88A5-AB4385F415A8}">
      <dgm:prSet/>
      <dgm:spPr/>
      <dgm:t>
        <a:bodyPr/>
        <a:lstStyle/>
        <a:p>
          <a:r>
            <a:rPr lang="en-US" dirty="0"/>
            <a:t>smaller traffic increase =  </a:t>
          </a:r>
        </a:p>
        <a:p>
          <a:r>
            <a:rPr lang="en-US" dirty="0"/>
            <a:t>new technology base stations are coming later.</a:t>
          </a:r>
        </a:p>
      </dgm:t>
    </dgm:pt>
    <dgm:pt modelId="{EB33CC31-F3B0-463E-A374-1AA09E0FF074}" type="parTrans" cxnId="{3F96C185-57F6-4F06-AFBD-F2C69EF0307A}">
      <dgm:prSet/>
      <dgm:spPr/>
      <dgm:t>
        <a:bodyPr/>
        <a:lstStyle/>
        <a:p>
          <a:endParaRPr lang="en-US"/>
        </a:p>
      </dgm:t>
    </dgm:pt>
    <dgm:pt modelId="{32FA3EFC-1D9C-4DDF-BE75-04B69C62094C}" type="sibTrans" cxnId="{3F96C185-57F6-4F06-AFBD-F2C69EF0307A}">
      <dgm:prSet/>
      <dgm:spPr/>
      <dgm:t>
        <a:bodyPr/>
        <a:lstStyle/>
        <a:p>
          <a:endParaRPr lang="en-US"/>
        </a:p>
      </dgm:t>
    </dgm:pt>
    <dgm:pt modelId="{8E278420-6EDE-4146-AB64-63795EE021F8}">
      <dgm:prSet/>
      <dgm:spPr/>
      <dgm:t>
        <a:bodyPr/>
        <a:lstStyle/>
        <a:p>
          <a:r>
            <a:rPr lang="en-US" dirty="0"/>
            <a:t>Overlay= easier to do but more complex to maintain</a:t>
          </a:r>
        </a:p>
      </dgm:t>
    </dgm:pt>
    <dgm:pt modelId="{492379A3-71B4-4914-9821-C086B9EFDF92}" type="parTrans" cxnId="{0EA6DA3B-37A1-4D90-BD7C-AF6EC8423A5B}">
      <dgm:prSet/>
      <dgm:spPr/>
      <dgm:t>
        <a:bodyPr/>
        <a:lstStyle/>
        <a:p>
          <a:endParaRPr lang="en-US"/>
        </a:p>
      </dgm:t>
    </dgm:pt>
    <dgm:pt modelId="{29981BC2-7E3E-4BE4-ACF6-53345F91C045}" type="sibTrans" cxnId="{0EA6DA3B-37A1-4D90-BD7C-AF6EC8423A5B}">
      <dgm:prSet/>
      <dgm:spPr/>
      <dgm:t>
        <a:bodyPr/>
        <a:lstStyle/>
        <a:p>
          <a:endParaRPr lang="en-US"/>
        </a:p>
      </dgm:t>
    </dgm:pt>
    <dgm:pt modelId="{F3CE058D-36A8-4EB4-ACC0-9EECBFCDE811}">
      <dgm:prSet/>
      <dgm:spPr/>
      <dgm:t>
        <a:bodyPr/>
        <a:lstStyle/>
        <a:p>
          <a:r>
            <a:rPr lang="en-US" dirty="0"/>
            <a:t>Replacement= harder to implement but simpler </a:t>
          </a:r>
          <a:r>
            <a:rPr lang="en-US" dirty="0" err="1"/>
            <a:t>architectury</a:t>
          </a:r>
          <a:endParaRPr lang="en-US" dirty="0"/>
        </a:p>
      </dgm:t>
    </dgm:pt>
    <dgm:pt modelId="{4CA5D50D-B2BD-4C17-A56E-EF10049CA92B}" type="parTrans" cxnId="{E230A43B-E46A-46FA-9C16-A1D34FA10418}">
      <dgm:prSet/>
      <dgm:spPr/>
      <dgm:t>
        <a:bodyPr/>
        <a:lstStyle/>
        <a:p>
          <a:endParaRPr lang="en-US"/>
        </a:p>
      </dgm:t>
    </dgm:pt>
    <dgm:pt modelId="{95AAFC3F-F5AF-44ED-AD6E-3BF17EBD6147}" type="sibTrans" cxnId="{E230A43B-E46A-46FA-9C16-A1D34FA10418}">
      <dgm:prSet/>
      <dgm:spPr/>
      <dgm:t>
        <a:bodyPr/>
        <a:lstStyle/>
        <a:p>
          <a:endParaRPr lang="en-US"/>
        </a:p>
      </dgm:t>
    </dgm:pt>
    <dgm:pt modelId="{7F97CA75-F8DF-4B5D-8249-6590F8D3A808}">
      <dgm:prSet/>
      <dgm:spPr/>
      <dgm:t>
        <a:bodyPr/>
        <a:lstStyle/>
        <a:p>
          <a:r>
            <a:rPr lang="en-US" dirty="0"/>
            <a:t>Combined MBH Solution= Leased Line + own MBH </a:t>
          </a:r>
          <a:r>
            <a:rPr lang="en-US" dirty="0" err="1"/>
            <a:t>Nw</a:t>
          </a:r>
          <a:endParaRPr lang="en-US" dirty="0"/>
        </a:p>
      </dgm:t>
    </dgm:pt>
    <dgm:pt modelId="{4F7AB711-8A96-43F4-997F-B4FA65E43516}" type="parTrans" cxnId="{E643FBCB-9C68-4832-89EC-3098A79B4386}">
      <dgm:prSet/>
      <dgm:spPr/>
      <dgm:t>
        <a:bodyPr/>
        <a:lstStyle/>
        <a:p>
          <a:endParaRPr lang="en-US"/>
        </a:p>
      </dgm:t>
    </dgm:pt>
    <dgm:pt modelId="{D8AC3965-11D2-49CA-B53C-23F422BF4297}" type="sibTrans" cxnId="{E643FBCB-9C68-4832-89EC-3098A79B4386}">
      <dgm:prSet/>
      <dgm:spPr/>
      <dgm:t>
        <a:bodyPr/>
        <a:lstStyle/>
        <a:p>
          <a:endParaRPr lang="en-US"/>
        </a:p>
      </dgm:t>
    </dgm:pt>
    <dgm:pt modelId="{32B00904-E75C-4448-AD10-7195BB2FD350}" type="pres">
      <dgm:prSet presAssocID="{0C8EDCDB-4EF2-4A86-A940-CC357C1B34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B83456-549D-4545-8498-7E62458AA3ED}" type="pres">
      <dgm:prSet presAssocID="{B08911A0-6C57-45ED-9190-AC8FED12B608}" presName="root1" presStyleCnt="0"/>
      <dgm:spPr/>
    </dgm:pt>
    <dgm:pt modelId="{4BF7DDD4-E582-497B-B7FB-FC4C98CD5E06}" type="pres">
      <dgm:prSet presAssocID="{B08911A0-6C57-45ED-9190-AC8FED12B608}" presName="LevelOneTextNode" presStyleLbl="node0" presStyleIdx="0" presStyleCnt="1">
        <dgm:presLayoutVars>
          <dgm:chPref val="3"/>
        </dgm:presLayoutVars>
      </dgm:prSet>
      <dgm:spPr/>
    </dgm:pt>
    <dgm:pt modelId="{89EACD38-B648-42C5-96C9-E295244F6444}" type="pres">
      <dgm:prSet presAssocID="{B08911A0-6C57-45ED-9190-AC8FED12B608}" presName="level2hierChild" presStyleCnt="0"/>
      <dgm:spPr/>
    </dgm:pt>
    <dgm:pt modelId="{710DDB2E-5D68-4BF5-ACA1-2ABAC2C88EF3}" type="pres">
      <dgm:prSet presAssocID="{25496381-0234-453E-8E9F-690609AFFF01}" presName="conn2-1" presStyleLbl="parChTrans1D2" presStyleIdx="0" presStyleCnt="2"/>
      <dgm:spPr/>
    </dgm:pt>
    <dgm:pt modelId="{CAA7279C-BA9B-4372-8689-91F916A9DAB3}" type="pres">
      <dgm:prSet presAssocID="{25496381-0234-453E-8E9F-690609AFFF01}" presName="connTx" presStyleLbl="parChTrans1D2" presStyleIdx="0" presStyleCnt="2"/>
      <dgm:spPr/>
    </dgm:pt>
    <dgm:pt modelId="{ACE1285F-2EA4-4840-BF91-D32198700DA3}" type="pres">
      <dgm:prSet presAssocID="{5DE85556-E4FF-4FF6-BFA9-732A87E120DF}" presName="root2" presStyleCnt="0"/>
      <dgm:spPr/>
    </dgm:pt>
    <dgm:pt modelId="{0C04A1B7-B94A-4587-AD74-0B86E6604CAF}" type="pres">
      <dgm:prSet presAssocID="{5DE85556-E4FF-4FF6-BFA9-732A87E120DF}" presName="LevelTwoTextNode" presStyleLbl="node2" presStyleIdx="0" presStyleCnt="2">
        <dgm:presLayoutVars>
          <dgm:chPref val="3"/>
        </dgm:presLayoutVars>
      </dgm:prSet>
      <dgm:spPr/>
    </dgm:pt>
    <dgm:pt modelId="{F771FE62-6D55-468C-96EA-25F4819CDEB7}" type="pres">
      <dgm:prSet presAssocID="{5DE85556-E4FF-4FF6-BFA9-732A87E120DF}" presName="level3hierChild" presStyleCnt="0"/>
      <dgm:spPr/>
    </dgm:pt>
    <dgm:pt modelId="{9A2BE5A8-E3E5-4714-809C-385C392A2126}" type="pres">
      <dgm:prSet presAssocID="{D738482C-D41A-4208-911B-505D22DA658B}" presName="conn2-1" presStyleLbl="parChTrans1D3" presStyleIdx="0" presStyleCnt="6"/>
      <dgm:spPr/>
    </dgm:pt>
    <dgm:pt modelId="{E8246E0F-66F7-4FB3-8439-91E6BFA89AA5}" type="pres">
      <dgm:prSet presAssocID="{D738482C-D41A-4208-911B-505D22DA658B}" presName="connTx" presStyleLbl="parChTrans1D3" presStyleIdx="0" presStyleCnt="6"/>
      <dgm:spPr/>
    </dgm:pt>
    <dgm:pt modelId="{A09F0454-3F74-4A35-A055-EFE0AF8198BC}" type="pres">
      <dgm:prSet presAssocID="{EAD0915B-50EB-4087-8CB4-530F8C28AC6F}" presName="root2" presStyleCnt="0"/>
      <dgm:spPr/>
    </dgm:pt>
    <dgm:pt modelId="{04A2E9D0-C7D4-46EA-90EC-2916B9FA46AE}" type="pres">
      <dgm:prSet presAssocID="{EAD0915B-50EB-4087-8CB4-530F8C28AC6F}" presName="LevelTwoTextNode" presStyleLbl="node3" presStyleIdx="0" presStyleCnt="6">
        <dgm:presLayoutVars>
          <dgm:chPref val="3"/>
        </dgm:presLayoutVars>
      </dgm:prSet>
      <dgm:spPr/>
    </dgm:pt>
    <dgm:pt modelId="{617E1CBE-D12B-496B-9080-B240F75FC0D8}" type="pres">
      <dgm:prSet presAssocID="{EAD0915B-50EB-4087-8CB4-530F8C28AC6F}" presName="level3hierChild" presStyleCnt="0"/>
      <dgm:spPr/>
    </dgm:pt>
    <dgm:pt modelId="{BF4A1A91-A791-43FC-907B-0D70B2409169}" type="pres">
      <dgm:prSet presAssocID="{52E02BAA-C356-4C24-AA58-C35B8D47A751}" presName="conn2-1" presStyleLbl="parChTrans1D3" presStyleIdx="1" presStyleCnt="6"/>
      <dgm:spPr/>
    </dgm:pt>
    <dgm:pt modelId="{DD679E5A-F760-4EBD-940C-69F72A31EA26}" type="pres">
      <dgm:prSet presAssocID="{52E02BAA-C356-4C24-AA58-C35B8D47A751}" presName="connTx" presStyleLbl="parChTrans1D3" presStyleIdx="1" presStyleCnt="6"/>
      <dgm:spPr/>
    </dgm:pt>
    <dgm:pt modelId="{F7976EAA-0C7A-4BB7-8172-DD3A1C6A5F21}" type="pres">
      <dgm:prSet presAssocID="{AB15E4B0-E110-45E5-A7E7-00DA0C6FF321}" presName="root2" presStyleCnt="0"/>
      <dgm:spPr/>
    </dgm:pt>
    <dgm:pt modelId="{A2CB79C2-9B39-457A-9EE6-23A8136DA31A}" type="pres">
      <dgm:prSet presAssocID="{AB15E4B0-E110-45E5-A7E7-00DA0C6FF321}" presName="LevelTwoTextNode" presStyleLbl="node3" presStyleIdx="1" presStyleCnt="6">
        <dgm:presLayoutVars>
          <dgm:chPref val="3"/>
        </dgm:presLayoutVars>
      </dgm:prSet>
      <dgm:spPr/>
    </dgm:pt>
    <dgm:pt modelId="{60ABF415-C640-4A07-8913-55E2F33741B7}" type="pres">
      <dgm:prSet presAssocID="{AB15E4B0-E110-45E5-A7E7-00DA0C6FF321}" presName="level3hierChild" presStyleCnt="0"/>
      <dgm:spPr/>
    </dgm:pt>
    <dgm:pt modelId="{61CC3929-D820-4E23-BA95-8D658FCFBC5D}" type="pres">
      <dgm:prSet presAssocID="{E2BF9621-D122-4D70-A443-265D142F74CD}" presName="conn2-1" presStyleLbl="parChTrans1D3" presStyleIdx="2" presStyleCnt="6"/>
      <dgm:spPr/>
    </dgm:pt>
    <dgm:pt modelId="{8746EBA1-0D92-4BE5-A2DA-C3FBE4DDB283}" type="pres">
      <dgm:prSet presAssocID="{E2BF9621-D122-4D70-A443-265D142F74CD}" presName="connTx" presStyleLbl="parChTrans1D3" presStyleIdx="2" presStyleCnt="6"/>
      <dgm:spPr/>
    </dgm:pt>
    <dgm:pt modelId="{5B5678DC-9659-4477-97E7-D713C4ECAF4F}" type="pres">
      <dgm:prSet presAssocID="{C3122D7F-D20D-496C-BC6B-8E2BCA0184D3}" presName="root2" presStyleCnt="0"/>
      <dgm:spPr/>
    </dgm:pt>
    <dgm:pt modelId="{7570DCFB-88D7-46D4-9744-D80592E361C3}" type="pres">
      <dgm:prSet presAssocID="{C3122D7F-D20D-496C-BC6B-8E2BCA0184D3}" presName="LevelTwoTextNode" presStyleLbl="node3" presStyleIdx="2" presStyleCnt="6">
        <dgm:presLayoutVars>
          <dgm:chPref val="3"/>
        </dgm:presLayoutVars>
      </dgm:prSet>
      <dgm:spPr/>
    </dgm:pt>
    <dgm:pt modelId="{0C75C2DF-AB39-4506-A824-1E1F59FD1BDD}" type="pres">
      <dgm:prSet presAssocID="{C3122D7F-D20D-496C-BC6B-8E2BCA0184D3}" presName="level3hierChild" presStyleCnt="0"/>
      <dgm:spPr/>
    </dgm:pt>
    <dgm:pt modelId="{6BEAD26B-DAD3-4389-8E3B-BFAE86B140D8}" type="pres">
      <dgm:prSet presAssocID="{EB33CC31-F3B0-463E-A374-1AA09E0FF074}" presName="conn2-1" presStyleLbl="parChTrans1D4" presStyleIdx="0" presStyleCnt="5"/>
      <dgm:spPr/>
    </dgm:pt>
    <dgm:pt modelId="{AEBC11FF-93F2-411B-912D-D418F29A7EE0}" type="pres">
      <dgm:prSet presAssocID="{EB33CC31-F3B0-463E-A374-1AA09E0FF074}" presName="connTx" presStyleLbl="parChTrans1D4" presStyleIdx="0" presStyleCnt="5"/>
      <dgm:spPr/>
    </dgm:pt>
    <dgm:pt modelId="{7A53292F-7112-48EC-897D-268EBB167285}" type="pres">
      <dgm:prSet presAssocID="{3CDD0274-0A49-43C1-88A5-AB4385F415A8}" presName="root2" presStyleCnt="0"/>
      <dgm:spPr/>
    </dgm:pt>
    <dgm:pt modelId="{A2299533-9BB8-4AEE-987C-160B886F6EDA}" type="pres">
      <dgm:prSet presAssocID="{3CDD0274-0A49-43C1-88A5-AB4385F415A8}" presName="LevelTwoTextNode" presStyleLbl="node4" presStyleIdx="0" presStyleCnt="5">
        <dgm:presLayoutVars>
          <dgm:chPref val="3"/>
        </dgm:presLayoutVars>
      </dgm:prSet>
      <dgm:spPr/>
    </dgm:pt>
    <dgm:pt modelId="{AB398134-0672-4E18-920B-300732333DDF}" type="pres">
      <dgm:prSet presAssocID="{3CDD0274-0A49-43C1-88A5-AB4385F415A8}" presName="level3hierChild" presStyleCnt="0"/>
      <dgm:spPr/>
    </dgm:pt>
    <dgm:pt modelId="{EE144408-41BD-43DB-9975-8D22348C2D52}" type="pres">
      <dgm:prSet presAssocID="{61DEA3A0-4AC2-4C0B-A1C9-17EFC31F9A6E}" presName="conn2-1" presStyleLbl="parChTrans1D4" presStyleIdx="1" presStyleCnt="5"/>
      <dgm:spPr/>
    </dgm:pt>
    <dgm:pt modelId="{873118C9-5BBB-4067-86E6-E5FFA56B45E8}" type="pres">
      <dgm:prSet presAssocID="{61DEA3A0-4AC2-4C0B-A1C9-17EFC31F9A6E}" presName="connTx" presStyleLbl="parChTrans1D4" presStyleIdx="1" presStyleCnt="5"/>
      <dgm:spPr/>
    </dgm:pt>
    <dgm:pt modelId="{DF978CB2-711D-4B30-9AC4-7F75C439962F}" type="pres">
      <dgm:prSet presAssocID="{A4BCEE49-0AD2-4773-A8D5-B89B2211154C}" presName="root2" presStyleCnt="0"/>
      <dgm:spPr/>
    </dgm:pt>
    <dgm:pt modelId="{FD652D76-3E6E-4387-B6ED-F3761772C55F}" type="pres">
      <dgm:prSet presAssocID="{A4BCEE49-0AD2-4773-A8D5-B89B2211154C}" presName="LevelTwoTextNode" presStyleLbl="node4" presStyleIdx="1" presStyleCnt="5" custLinFactNeighborX="986" custLinFactNeighborY="-5918">
        <dgm:presLayoutVars>
          <dgm:chPref val="3"/>
        </dgm:presLayoutVars>
      </dgm:prSet>
      <dgm:spPr/>
    </dgm:pt>
    <dgm:pt modelId="{B430ABF2-29D9-40CD-9890-A6C57DF2855E}" type="pres">
      <dgm:prSet presAssocID="{A4BCEE49-0AD2-4773-A8D5-B89B2211154C}" presName="level3hierChild" presStyleCnt="0"/>
      <dgm:spPr/>
    </dgm:pt>
    <dgm:pt modelId="{036081A1-5907-48C0-A5D9-80515D1556D3}" type="pres">
      <dgm:prSet presAssocID="{4FA7B7DB-A783-4BEC-A8F9-4B52748E26B7}" presName="conn2-1" presStyleLbl="parChTrans1D3" presStyleIdx="3" presStyleCnt="6"/>
      <dgm:spPr/>
    </dgm:pt>
    <dgm:pt modelId="{6AAF8C9B-7AE3-4CDB-B158-A577304C799D}" type="pres">
      <dgm:prSet presAssocID="{4FA7B7DB-A783-4BEC-A8F9-4B52748E26B7}" presName="connTx" presStyleLbl="parChTrans1D3" presStyleIdx="3" presStyleCnt="6"/>
      <dgm:spPr/>
    </dgm:pt>
    <dgm:pt modelId="{B6EF84C3-BEE4-49EC-B437-482EA3A13A07}" type="pres">
      <dgm:prSet presAssocID="{991F55DC-D8CA-4CC7-BB73-BE332E902A80}" presName="root2" presStyleCnt="0"/>
      <dgm:spPr/>
    </dgm:pt>
    <dgm:pt modelId="{A295085D-69A2-4C1A-ABD7-88D42D7D93B0}" type="pres">
      <dgm:prSet presAssocID="{991F55DC-D8CA-4CC7-BB73-BE332E902A80}" presName="LevelTwoTextNode" presStyleLbl="node3" presStyleIdx="3" presStyleCnt="6">
        <dgm:presLayoutVars>
          <dgm:chPref val="3"/>
        </dgm:presLayoutVars>
      </dgm:prSet>
      <dgm:spPr/>
    </dgm:pt>
    <dgm:pt modelId="{0C78C51D-DB50-489D-9834-41ABEF134D52}" type="pres">
      <dgm:prSet presAssocID="{991F55DC-D8CA-4CC7-BB73-BE332E902A80}" presName="level3hierChild" presStyleCnt="0"/>
      <dgm:spPr/>
    </dgm:pt>
    <dgm:pt modelId="{1C6DFF95-E80A-4FFF-808E-8FF23E3A3D06}" type="pres">
      <dgm:prSet presAssocID="{492379A3-71B4-4914-9821-C086B9EFDF92}" presName="conn2-1" presStyleLbl="parChTrans1D4" presStyleIdx="2" presStyleCnt="5"/>
      <dgm:spPr/>
    </dgm:pt>
    <dgm:pt modelId="{33B066C2-14BA-4A74-9C2E-158A4F2F2311}" type="pres">
      <dgm:prSet presAssocID="{492379A3-71B4-4914-9821-C086B9EFDF92}" presName="connTx" presStyleLbl="parChTrans1D4" presStyleIdx="2" presStyleCnt="5"/>
      <dgm:spPr/>
    </dgm:pt>
    <dgm:pt modelId="{3BA7332C-D4DC-467E-9C76-C55F32BF0F8E}" type="pres">
      <dgm:prSet presAssocID="{8E278420-6EDE-4146-AB64-63795EE021F8}" presName="root2" presStyleCnt="0"/>
      <dgm:spPr/>
    </dgm:pt>
    <dgm:pt modelId="{22899754-0E27-4A0B-AD39-4B66F5ED7B92}" type="pres">
      <dgm:prSet presAssocID="{8E278420-6EDE-4146-AB64-63795EE021F8}" presName="LevelTwoTextNode" presStyleLbl="node4" presStyleIdx="2" presStyleCnt="5">
        <dgm:presLayoutVars>
          <dgm:chPref val="3"/>
        </dgm:presLayoutVars>
      </dgm:prSet>
      <dgm:spPr/>
    </dgm:pt>
    <dgm:pt modelId="{4CDC02E5-EF41-422E-AC07-34266B7BD705}" type="pres">
      <dgm:prSet presAssocID="{8E278420-6EDE-4146-AB64-63795EE021F8}" presName="level3hierChild" presStyleCnt="0"/>
      <dgm:spPr/>
    </dgm:pt>
    <dgm:pt modelId="{6BE417CA-68EE-45EE-A1A3-C6FF38D8BACE}" type="pres">
      <dgm:prSet presAssocID="{4CA5D50D-B2BD-4C17-A56E-EF10049CA92B}" presName="conn2-1" presStyleLbl="parChTrans1D4" presStyleIdx="3" presStyleCnt="5"/>
      <dgm:spPr/>
    </dgm:pt>
    <dgm:pt modelId="{53E6E3F1-5829-48D6-A6B8-94AB7998D3BE}" type="pres">
      <dgm:prSet presAssocID="{4CA5D50D-B2BD-4C17-A56E-EF10049CA92B}" presName="connTx" presStyleLbl="parChTrans1D4" presStyleIdx="3" presStyleCnt="5"/>
      <dgm:spPr/>
    </dgm:pt>
    <dgm:pt modelId="{3F196407-4A87-41FF-BFC1-5FD2672257AD}" type="pres">
      <dgm:prSet presAssocID="{F3CE058D-36A8-4EB4-ACC0-9EECBFCDE811}" presName="root2" presStyleCnt="0"/>
      <dgm:spPr/>
    </dgm:pt>
    <dgm:pt modelId="{353FAFA6-C446-49A3-B81F-C82435EF25BA}" type="pres">
      <dgm:prSet presAssocID="{F3CE058D-36A8-4EB4-ACC0-9EECBFCDE811}" presName="LevelTwoTextNode" presStyleLbl="node4" presStyleIdx="3" presStyleCnt="5">
        <dgm:presLayoutVars>
          <dgm:chPref val="3"/>
        </dgm:presLayoutVars>
      </dgm:prSet>
      <dgm:spPr/>
    </dgm:pt>
    <dgm:pt modelId="{361EA80D-B5AB-48C9-8DE7-969C1739D1AC}" type="pres">
      <dgm:prSet presAssocID="{F3CE058D-36A8-4EB4-ACC0-9EECBFCDE811}" presName="level3hierChild" presStyleCnt="0"/>
      <dgm:spPr/>
    </dgm:pt>
    <dgm:pt modelId="{B08A2890-C61F-4690-B717-9F0FB94836DC}" type="pres">
      <dgm:prSet presAssocID="{FEDAC074-9019-49C0-93A2-3EC7A66C4F23}" presName="conn2-1" presStyleLbl="parChTrans1D3" presStyleIdx="4" presStyleCnt="6"/>
      <dgm:spPr/>
    </dgm:pt>
    <dgm:pt modelId="{0B81987F-6AD1-4705-A541-DA2BBD3CBE67}" type="pres">
      <dgm:prSet presAssocID="{FEDAC074-9019-49C0-93A2-3EC7A66C4F23}" presName="connTx" presStyleLbl="parChTrans1D3" presStyleIdx="4" presStyleCnt="6"/>
      <dgm:spPr/>
    </dgm:pt>
    <dgm:pt modelId="{841D2BE2-C0BF-464D-887C-954D7995DFC2}" type="pres">
      <dgm:prSet presAssocID="{53ECF221-B7F0-4FB1-95BB-90D795F14B28}" presName="root2" presStyleCnt="0"/>
      <dgm:spPr/>
    </dgm:pt>
    <dgm:pt modelId="{0181397A-4DE3-4E8A-8A05-D6DB3B83F34C}" type="pres">
      <dgm:prSet presAssocID="{53ECF221-B7F0-4FB1-95BB-90D795F14B28}" presName="LevelTwoTextNode" presStyleLbl="node3" presStyleIdx="4" presStyleCnt="6">
        <dgm:presLayoutVars>
          <dgm:chPref val="3"/>
        </dgm:presLayoutVars>
      </dgm:prSet>
      <dgm:spPr/>
    </dgm:pt>
    <dgm:pt modelId="{09099C82-BB35-47FF-B81D-BAC2A44CF39D}" type="pres">
      <dgm:prSet presAssocID="{53ECF221-B7F0-4FB1-95BB-90D795F14B28}" presName="level3hierChild" presStyleCnt="0"/>
      <dgm:spPr/>
    </dgm:pt>
    <dgm:pt modelId="{DBABE8CC-DF83-484A-9BC9-0DC0672E3247}" type="pres">
      <dgm:prSet presAssocID="{4F7AB711-8A96-43F4-997F-B4FA65E43516}" presName="conn2-1" presStyleLbl="parChTrans1D4" presStyleIdx="4" presStyleCnt="5"/>
      <dgm:spPr/>
    </dgm:pt>
    <dgm:pt modelId="{20FE2D14-728E-42EF-9BDD-F02F159ADB37}" type="pres">
      <dgm:prSet presAssocID="{4F7AB711-8A96-43F4-997F-B4FA65E43516}" presName="connTx" presStyleLbl="parChTrans1D4" presStyleIdx="4" presStyleCnt="5"/>
      <dgm:spPr/>
    </dgm:pt>
    <dgm:pt modelId="{3F82BB33-79BF-4814-862C-9646AA92A418}" type="pres">
      <dgm:prSet presAssocID="{7F97CA75-F8DF-4B5D-8249-6590F8D3A808}" presName="root2" presStyleCnt="0"/>
      <dgm:spPr/>
    </dgm:pt>
    <dgm:pt modelId="{FC90F66B-A651-4666-9EFA-F65A6F294F32}" type="pres">
      <dgm:prSet presAssocID="{7F97CA75-F8DF-4B5D-8249-6590F8D3A808}" presName="LevelTwoTextNode" presStyleLbl="node4" presStyleIdx="4" presStyleCnt="5">
        <dgm:presLayoutVars>
          <dgm:chPref val="3"/>
        </dgm:presLayoutVars>
      </dgm:prSet>
      <dgm:spPr/>
    </dgm:pt>
    <dgm:pt modelId="{D84647D8-C6E7-4583-9D28-394FAE037770}" type="pres">
      <dgm:prSet presAssocID="{7F97CA75-F8DF-4B5D-8249-6590F8D3A808}" presName="level3hierChild" presStyleCnt="0"/>
      <dgm:spPr/>
    </dgm:pt>
    <dgm:pt modelId="{FDF6237D-4B43-41D0-B83A-F6D7E8080078}" type="pres">
      <dgm:prSet presAssocID="{6DF25573-834E-4B5A-8024-C2A7C76DBBCC}" presName="conn2-1" presStyleLbl="parChTrans1D2" presStyleIdx="1" presStyleCnt="2"/>
      <dgm:spPr/>
    </dgm:pt>
    <dgm:pt modelId="{262F34E8-3E0F-4B38-8769-1545E1346189}" type="pres">
      <dgm:prSet presAssocID="{6DF25573-834E-4B5A-8024-C2A7C76DBBCC}" presName="connTx" presStyleLbl="parChTrans1D2" presStyleIdx="1" presStyleCnt="2"/>
      <dgm:spPr/>
    </dgm:pt>
    <dgm:pt modelId="{35E7836D-0048-4E0F-98D3-6A5CBD8DD713}" type="pres">
      <dgm:prSet presAssocID="{37BF171E-55A2-437E-8D6F-EF2034CF1739}" presName="root2" presStyleCnt="0"/>
      <dgm:spPr/>
    </dgm:pt>
    <dgm:pt modelId="{7A935FA5-644D-4410-8306-A3817177A804}" type="pres">
      <dgm:prSet presAssocID="{37BF171E-55A2-437E-8D6F-EF2034CF1739}" presName="LevelTwoTextNode" presStyleLbl="node2" presStyleIdx="1" presStyleCnt="2" custLinFactNeighborX="-2166" custLinFactNeighborY="619">
        <dgm:presLayoutVars>
          <dgm:chPref val="3"/>
        </dgm:presLayoutVars>
      </dgm:prSet>
      <dgm:spPr/>
    </dgm:pt>
    <dgm:pt modelId="{D17F184A-3021-4C1C-9942-54D398B385F2}" type="pres">
      <dgm:prSet presAssocID="{37BF171E-55A2-437E-8D6F-EF2034CF1739}" presName="level3hierChild" presStyleCnt="0"/>
      <dgm:spPr/>
    </dgm:pt>
    <dgm:pt modelId="{F62F250B-BEC9-457E-A0F3-6FEDB558515E}" type="pres">
      <dgm:prSet presAssocID="{7D132DB8-AC3C-440C-9F22-09D0C972D2A4}" presName="conn2-1" presStyleLbl="parChTrans1D3" presStyleIdx="5" presStyleCnt="6"/>
      <dgm:spPr/>
    </dgm:pt>
    <dgm:pt modelId="{CF4968EE-BABA-4D95-9BBB-DBCC338799B1}" type="pres">
      <dgm:prSet presAssocID="{7D132DB8-AC3C-440C-9F22-09D0C972D2A4}" presName="connTx" presStyleLbl="parChTrans1D3" presStyleIdx="5" presStyleCnt="6"/>
      <dgm:spPr/>
    </dgm:pt>
    <dgm:pt modelId="{67922566-6485-4292-8014-C8DE2666DB6B}" type="pres">
      <dgm:prSet presAssocID="{80A55014-DC22-4AE2-9ABE-57D7E0ACBAEC}" presName="root2" presStyleCnt="0"/>
      <dgm:spPr/>
    </dgm:pt>
    <dgm:pt modelId="{44F42473-6047-4CDE-BD7F-7B4396331731}" type="pres">
      <dgm:prSet presAssocID="{80A55014-DC22-4AE2-9ABE-57D7E0ACBAEC}" presName="LevelTwoTextNode" presStyleLbl="node3" presStyleIdx="5" presStyleCnt="6">
        <dgm:presLayoutVars>
          <dgm:chPref val="3"/>
        </dgm:presLayoutVars>
      </dgm:prSet>
      <dgm:spPr/>
    </dgm:pt>
    <dgm:pt modelId="{DF1DEA3D-6E41-41CE-83D9-1D89A0C27906}" type="pres">
      <dgm:prSet presAssocID="{80A55014-DC22-4AE2-9ABE-57D7E0ACBAEC}" presName="level3hierChild" presStyleCnt="0"/>
      <dgm:spPr/>
    </dgm:pt>
  </dgm:ptLst>
  <dgm:cxnLst>
    <dgm:cxn modelId="{2D480501-ACE0-4276-888D-1862B2727BDE}" type="presOf" srcId="{A4BCEE49-0AD2-4773-A8D5-B89B2211154C}" destId="{FD652D76-3E6E-4387-B6ED-F3761772C55F}" srcOrd="0" destOrd="0" presId="urn:microsoft.com/office/officeart/2005/8/layout/hierarchy2"/>
    <dgm:cxn modelId="{E8AE4805-C779-4D59-9E24-416D1BFB4BB2}" type="presOf" srcId="{EB33CC31-F3B0-463E-A374-1AA09E0FF074}" destId="{6BEAD26B-DAD3-4389-8E3B-BFAE86B140D8}" srcOrd="0" destOrd="0" presId="urn:microsoft.com/office/officeart/2005/8/layout/hierarchy2"/>
    <dgm:cxn modelId="{D424A905-60AA-4524-9EF1-2EFEEF3C41F1}" type="presOf" srcId="{5DE85556-E4FF-4FF6-BFA9-732A87E120DF}" destId="{0C04A1B7-B94A-4587-AD74-0B86E6604CAF}" srcOrd="0" destOrd="0" presId="urn:microsoft.com/office/officeart/2005/8/layout/hierarchy2"/>
    <dgm:cxn modelId="{CC797E07-126D-481D-A41E-01E41950A439}" type="presOf" srcId="{8E278420-6EDE-4146-AB64-63795EE021F8}" destId="{22899754-0E27-4A0B-AD39-4B66F5ED7B92}" srcOrd="0" destOrd="0" presId="urn:microsoft.com/office/officeart/2005/8/layout/hierarchy2"/>
    <dgm:cxn modelId="{E935E708-E741-4DD4-B9CC-99E29023383B}" type="presOf" srcId="{7D132DB8-AC3C-440C-9F22-09D0C972D2A4}" destId="{CF4968EE-BABA-4D95-9BBB-DBCC338799B1}" srcOrd="1" destOrd="0" presId="urn:microsoft.com/office/officeart/2005/8/layout/hierarchy2"/>
    <dgm:cxn modelId="{0222BA16-8635-4F44-BFD6-0640B1EE7657}" type="presOf" srcId="{991F55DC-D8CA-4CC7-BB73-BE332E902A80}" destId="{A295085D-69A2-4C1A-ABD7-88D42D7D93B0}" srcOrd="0" destOrd="0" presId="urn:microsoft.com/office/officeart/2005/8/layout/hierarchy2"/>
    <dgm:cxn modelId="{BEE5281B-EF3F-45B4-A22C-8034280126C5}" type="presOf" srcId="{61DEA3A0-4AC2-4C0B-A1C9-17EFC31F9A6E}" destId="{EE144408-41BD-43DB-9975-8D22348C2D52}" srcOrd="0" destOrd="0" presId="urn:microsoft.com/office/officeart/2005/8/layout/hierarchy2"/>
    <dgm:cxn modelId="{3A788C20-FEA5-4A28-9BFA-872EDB39E4CC}" type="presOf" srcId="{80A55014-DC22-4AE2-9ABE-57D7E0ACBAEC}" destId="{44F42473-6047-4CDE-BD7F-7B4396331731}" srcOrd="0" destOrd="0" presId="urn:microsoft.com/office/officeart/2005/8/layout/hierarchy2"/>
    <dgm:cxn modelId="{CD245223-8E56-4B9C-8863-2D0AC3FD33AF}" type="presOf" srcId="{25496381-0234-453E-8E9F-690609AFFF01}" destId="{CAA7279C-BA9B-4372-8689-91F916A9DAB3}" srcOrd="1" destOrd="0" presId="urn:microsoft.com/office/officeart/2005/8/layout/hierarchy2"/>
    <dgm:cxn modelId="{373D3428-8D7E-4F2D-8286-F533859F2F8A}" srcId="{0C8EDCDB-4EF2-4A86-A940-CC357C1B341D}" destId="{B08911A0-6C57-45ED-9190-AC8FED12B608}" srcOrd="0" destOrd="0" parTransId="{9A424C98-B409-4C29-B81B-F20FEA461D33}" sibTransId="{FC0288B0-54F6-44E1-ACF0-46B36A30AC13}"/>
    <dgm:cxn modelId="{9407052B-60D9-41C0-B174-CCFCFAA8FBE3}" type="presOf" srcId="{4CA5D50D-B2BD-4C17-A56E-EF10049CA92B}" destId="{6BE417CA-68EE-45EE-A1A3-C6FF38D8BACE}" srcOrd="0" destOrd="0" presId="urn:microsoft.com/office/officeart/2005/8/layout/hierarchy2"/>
    <dgm:cxn modelId="{E230A43B-E46A-46FA-9C16-A1D34FA10418}" srcId="{991F55DC-D8CA-4CC7-BB73-BE332E902A80}" destId="{F3CE058D-36A8-4EB4-ACC0-9EECBFCDE811}" srcOrd="1" destOrd="0" parTransId="{4CA5D50D-B2BD-4C17-A56E-EF10049CA92B}" sibTransId="{95AAFC3F-F5AF-44ED-AD6E-3BF17EBD6147}"/>
    <dgm:cxn modelId="{0EA6DA3B-37A1-4D90-BD7C-AF6EC8423A5B}" srcId="{991F55DC-D8CA-4CC7-BB73-BE332E902A80}" destId="{8E278420-6EDE-4146-AB64-63795EE021F8}" srcOrd="0" destOrd="0" parTransId="{492379A3-71B4-4914-9821-C086B9EFDF92}" sibTransId="{29981BC2-7E3E-4BE4-ACF6-53345F91C045}"/>
    <dgm:cxn modelId="{26B4505D-00D8-4C45-8558-50A1CB05743F}" type="presOf" srcId="{37BF171E-55A2-437E-8D6F-EF2034CF1739}" destId="{7A935FA5-644D-4410-8306-A3817177A804}" srcOrd="0" destOrd="0" presId="urn:microsoft.com/office/officeart/2005/8/layout/hierarchy2"/>
    <dgm:cxn modelId="{86741262-EFC8-49EF-AC42-FEA97E5CC675}" type="presOf" srcId="{4CA5D50D-B2BD-4C17-A56E-EF10049CA92B}" destId="{53E6E3F1-5829-48D6-A6B8-94AB7998D3BE}" srcOrd="1" destOrd="0" presId="urn:microsoft.com/office/officeart/2005/8/layout/hierarchy2"/>
    <dgm:cxn modelId="{8508C848-A760-4310-81CC-DD54DB2FA676}" type="presOf" srcId="{25496381-0234-453E-8E9F-690609AFFF01}" destId="{710DDB2E-5D68-4BF5-ACA1-2ABAC2C88EF3}" srcOrd="0" destOrd="0" presId="urn:microsoft.com/office/officeart/2005/8/layout/hierarchy2"/>
    <dgm:cxn modelId="{FAFBAD6F-07B8-4B2F-8E03-D301CCA757CC}" type="presOf" srcId="{4FA7B7DB-A783-4BEC-A8F9-4B52748E26B7}" destId="{036081A1-5907-48C0-A5D9-80515D1556D3}" srcOrd="0" destOrd="0" presId="urn:microsoft.com/office/officeart/2005/8/layout/hierarchy2"/>
    <dgm:cxn modelId="{6684FE53-CDAA-439C-921C-8F4BD8537358}" type="presOf" srcId="{7F97CA75-F8DF-4B5D-8249-6590F8D3A808}" destId="{FC90F66B-A651-4666-9EFA-F65A6F294F32}" srcOrd="0" destOrd="0" presId="urn:microsoft.com/office/officeart/2005/8/layout/hierarchy2"/>
    <dgm:cxn modelId="{42A98674-DCB8-4701-8375-913CB9805D4E}" type="presOf" srcId="{4F7AB711-8A96-43F4-997F-B4FA65E43516}" destId="{20FE2D14-728E-42EF-9BDD-F02F159ADB37}" srcOrd="1" destOrd="0" presId="urn:microsoft.com/office/officeart/2005/8/layout/hierarchy2"/>
    <dgm:cxn modelId="{047E3375-D1C7-40D3-86CC-98E941A51481}" srcId="{5DE85556-E4FF-4FF6-BFA9-732A87E120DF}" destId="{AB15E4B0-E110-45E5-A7E7-00DA0C6FF321}" srcOrd="1" destOrd="0" parTransId="{52E02BAA-C356-4C24-AA58-C35B8D47A751}" sibTransId="{2817ED67-10D6-4F92-B74C-9CDEB2B4F31A}"/>
    <dgm:cxn modelId="{94CDFD59-433B-4C72-9E27-195E48A85C73}" type="presOf" srcId="{53ECF221-B7F0-4FB1-95BB-90D795F14B28}" destId="{0181397A-4DE3-4E8A-8A05-D6DB3B83F34C}" srcOrd="0" destOrd="0" presId="urn:microsoft.com/office/officeart/2005/8/layout/hierarchy2"/>
    <dgm:cxn modelId="{3AF00D7A-E534-4FBB-B093-F33350C21B6A}" type="presOf" srcId="{7D132DB8-AC3C-440C-9F22-09D0C972D2A4}" destId="{F62F250B-BEC9-457E-A0F3-6FEDB558515E}" srcOrd="0" destOrd="0" presId="urn:microsoft.com/office/officeart/2005/8/layout/hierarchy2"/>
    <dgm:cxn modelId="{E6E3907D-894E-4C1C-A1CD-06C9F2DC95B0}" type="presOf" srcId="{492379A3-71B4-4914-9821-C086B9EFDF92}" destId="{33B066C2-14BA-4A74-9C2E-158A4F2F2311}" srcOrd="1" destOrd="0" presId="urn:microsoft.com/office/officeart/2005/8/layout/hierarchy2"/>
    <dgm:cxn modelId="{CE3ADD82-5ED5-49E8-9798-3DE7E060F411}" srcId="{5DE85556-E4FF-4FF6-BFA9-732A87E120DF}" destId="{C3122D7F-D20D-496C-BC6B-8E2BCA0184D3}" srcOrd="2" destOrd="0" parTransId="{E2BF9621-D122-4D70-A443-265D142F74CD}" sibTransId="{1BAB80B2-DD56-4449-8440-E963FA054347}"/>
    <dgm:cxn modelId="{3F96C185-57F6-4F06-AFBD-F2C69EF0307A}" srcId="{C3122D7F-D20D-496C-BC6B-8E2BCA0184D3}" destId="{3CDD0274-0A49-43C1-88A5-AB4385F415A8}" srcOrd="0" destOrd="0" parTransId="{EB33CC31-F3B0-463E-A374-1AA09E0FF074}" sibTransId="{32FA3EFC-1D9C-4DDF-BE75-04B69C62094C}"/>
    <dgm:cxn modelId="{9B3F3088-0B84-4C01-97CC-EC64E1D58007}" type="presOf" srcId="{52E02BAA-C356-4C24-AA58-C35B8D47A751}" destId="{BF4A1A91-A791-43FC-907B-0D70B2409169}" srcOrd="0" destOrd="0" presId="urn:microsoft.com/office/officeart/2005/8/layout/hierarchy2"/>
    <dgm:cxn modelId="{4C3F3F92-5A9C-4077-9DA8-0F4C45ADA45B}" type="presOf" srcId="{492379A3-71B4-4914-9821-C086B9EFDF92}" destId="{1C6DFF95-E80A-4FFF-808E-8FF23E3A3D06}" srcOrd="0" destOrd="0" presId="urn:microsoft.com/office/officeart/2005/8/layout/hierarchy2"/>
    <dgm:cxn modelId="{76C13494-040E-433D-937F-04478C8DD7BC}" type="presOf" srcId="{AB15E4B0-E110-45E5-A7E7-00DA0C6FF321}" destId="{A2CB79C2-9B39-457A-9EE6-23A8136DA31A}" srcOrd="0" destOrd="0" presId="urn:microsoft.com/office/officeart/2005/8/layout/hierarchy2"/>
    <dgm:cxn modelId="{5635409A-8E1A-46FC-A88A-508C49696186}" type="presOf" srcId="{C3122D7F-D20D-496C-BC6B-8E2BCA0184D3}" destId="{7570DCFB-88D7-46D4-9744-D80592E361C3}" srcOrd="0" destOrd="0" presId="urn:microsoft.com/office/officeart/2005/8/layout/hierarchy2"/>
    <dgm:cxn modelId="{8FA04B9A-BA55-4CEB-8278-B21F9417C289}" srcId="{5DE85556-E4FF-4FF6-BFA9-732A87E120DF}" destId="{EAD0915B-50EB-4087-8CB4-530F8C28AC6F}" srcOrd="0" destOrd="0" parTransId="{D738482C-D41A-4208-911B-505D22DA658B}" sibTransId="{76AAC24E-12CD-49D9-A0D3-CEDD19FEEE2F}"/>
    <dgm:cxn modelId="{EA8B909C-270C-461C-BCF4-3D8AC054DF54}" type="presOf" srcId="{0C8EDCDB-4EF2-4A86-A940-CC357C1B341D}" destId="{32B00904-E75C-4448-AD10-7195BB2FD350}" srcOrd="0" destOrd="0" presId="urn:microsoft.com/office/officeart/2005/8/layout/hierarchy2"/>
    <dgm:cxn modelId="{412B8EA1-C63F-4D9F-80DE-C04D7A5A9AFC}" srcId="{B08911A0-6C57-45ED-9190-AC8FED12B608}" destId="{37BF171E-55A2-437E-8D6F-EF2034CF1739}" srcOrd="1" destOrd="0" parTransId="{6DF25573-834E-4B5A-8024-C2A7C76DBBCC}" sibTransId="{5E97882E-9E2B-40E8-A8E1-C3585A43DEB0}"/>
    <dgm:cxn modelId="{C4BBAEA1-B176-4312-92E2-E3322E29C4E9}" type="presOf" srcId="{61DEA3A0-4AC2-4C0B-A1C9-17EFC31F9A6E}" destId="{873118C9-5BBB-4067-86E6-E5FFA56B45E8}" srcOrd="1" destOrd="0" presId="urn:microsoft.com/office/officeart/2005/8/layout/hierarchy2"/>
    <dgm:cxn modelId="{E2978CA4-B19F-43FA-A1DB-70451731B5C2}" type="presOf" srcId="{EAD0915B-50EB-4087-8CB4-530F8C28AC6F}" destId="{04A2E9D0-C7D4-46EA-90EC-2916B9FA46AE}" srcOrd="0" destOrd="0" presId="urn:microsoft.com/office/officeart/2005/8/layout/hierarchy2"/>
    <dgm:cxn modelId="{DA6877A5-2998-4A2A-A49C-92391F44BD13}" type="presOf" srcId="{D738482C-D41A-4208-911B-505D22DA658B}" destId="{9A2BE5A8-E3E5-4714-809C-385C392A2126}" srcOrd="0" destOrd="0" presId="urn:microsoft.com/office/officeart/2005/8/layout/hierarchy2"/>
    <dgm:cxn modelId="{577418AA-154B-40BA-83B3-FF34BACFC488}" type="presOf" srcId="{FEDAC074-9019-49C0-93A2-3EC7A66C4F23}" destId="{B08A2890-C61F-4690-B717-9F0FB94836DC}" srcOrd="0" destOrd="0" presId="urn:microsoft.com/office/officeart/2005/8/layout/hierarchy2"/>
    <dgm:cxn modelId="{50D739AA-5157-412C-9D06-8BB424916AD7}" type="presOf" srcId="{B08911A0-6C57-45ED-9190-AC8FED12B608}" destId="{4BF7DDD4-E582-497B-B7FB-FC4C98CD5E06}" srcOrd="0" destOrd="0" presId="urn:microsoft.com/office/officeart/2005/8/layout/hierarchy2"/>
    <dgm:cxn modelId="{D22D89AB-A71F-441A-B070-793ED2035A6A}" type="presOf" srcId="{52E02BAA-C356-4C24-AA58-C35B8D47A751}" destId="{DD679E5A-F760-4EBD-940C-69F72A31EA26}" srcOrd="1" destOrd="0" presId="urn:microsoft.com/office/officeart/2005/8/layout/hierarchy2"/>
    <dgm:cxn modelId="{457E51AD-5C38-48F4-96C1-DB337C011E83}" type="presOf" srcId="{F3CE058D-36A8-4EB4-ACC0-9EECBFCDE811}" destId="{353FAFA6-C446-49A3-B81F-C82435EF25BA}" srcOrd="0" destOrd="0" presId="urn:microsoft.com/office/officeart/2005/8/layout/hierarchy2"/>
    <dgm:cxn modelId="{DDAB5EB0-B100-4B58-8E11-88F6F10BD4A9}" srcId="{5DE85556-E4FF-4FF6-BFA9-732A87E120DF}" destId="{991F55DC-D8CA-4CC7-BB73-BE332E902A80}" srcOrd="3" destOrd="0" parTransId="{4FA7B7DB-A783-4BEC-A8F9-4B52748E26B7}" sibTransId="{8A3DEA6A-6C7F-4895-A409-5DCCDD671505}"/>
    <dgm:cxn modelId="{A54887BE-5343-4E1C-96C8-47EEBF875775}" srcId="{5DE85556-E4FF-4FF6-BFA9-732A87E120DF}" destId="{53ECF221-B7F0-4FB1-95BB-90D795F14B28}" srcOrd="4" destOrd="0" parTransId="{FEDAC074-9019-49C0-93A2-3EC7A66C4F23}" sibTransId="{0D10A1F8-5909-4A24-9FC9-BB02F7631BFD}"/>
    <dgm:cxn modelId="{2B12EFBF-F273-4275-8E34-A49DDA3C5D4E}" type="presOf" srcId="{4F7AB711-8A96-43F4-997F-B4FA65E43516}" destId="{DBABE8CC-DF83-484A-9BC9-0DC0672E3247}" srcOrd="0" destOrd="0" presId="urn:microsoft.com/office/officeart/2005/8/layout/hierarchy2"/>
    <dgm:cxn modelId="{E643FBCB-9C68-4832-89EC-3098A79B4386}" srcId="{53ECF221-B7F0-4FB1-95BB-90D795F14B28}" destId="{7F97CA75-F8DF-4B5D-8249-6590F8D3A808}" srcOrd="0" destOrd="0" parTransId="{4F7AB711-8A96-43F4-997F-B4FA65E43516}" sibTransId="{D8AC3965-11D2-49CA-B53C-23F422BF4297}"/>
    <dgm:cxn modelId="{CF5B74D1-B320-4505-A702-1C99813669F2}" srcId="{37BF171E-55A2-437E-8D6F-EF2034CF1739}" destId="{80A55014-DC22-4AE2-9ABE-57D7E0ACBAEC}" srcOrd="0" destOrd="0" parTransId="{7D132DB8-AC3C-440C-9F22-09D0C972D2A4}" sibTransId="{B6842AE6-6A83-4FEE-84A3-6CA4D22F5FA2}"/>
    <dgm:cxn modelId="{267CFFD3-AC3A-41D8-9041-71C3E5FF83B1}" srcId="{C3122D7F-D20D-496C-BC6B-8E2BCA0184D3}" destId="{A4BCEE49-0AD2-4773-A8D5-B89B2211154C}" srcOrd="1" destOrd="0" parTransId="{61DEA3A0-4AC2-4C0B-A1C9-17EFC31F9A6E}" sibTransId="{75BC3936-2F19-4279-ABB9-C1B1F0F27CCF}"/>
    <dgm:cxn modelId="{C0B5C2DA-1B19-4419-8DA0-D774440751BA}" type="presOf" srcId="{E2BF9621-D122-4D70-A443-265D142F74CD}" destId="{61CC3929-D820-4E23-BA95-8D658FCFBC5D}" srcOrd="0" destOrd="0" presId="urn:microsoft.com/office/officeart/2005/8/layout/hierarchy2"/>
    <dgm:cxn modelId="{A2D80DE1-7525-4576-83C8-8D2EE4188011}" type="presOf" srcId="{6DF25573-834E-4B5A-8024-C2A7C76DBBCC}" destId="{262F34E8-3E0F-4B38-8769-1545E1346189}" srcOrd="1" destOrd="0" presId="urn:microsoft.com/office/officeart/2005/8/layout/hierarchy2"/>
    <dgm:cxn modelId="{8AD503E2-4E0D-43FB-8DD7-B11EEA5B31D6}" type="presOf" srcId="{E2BF9621-D122-4D70-A443-265D142F74CD}" destId="{8746EBA1-0D92-4BE5-A2DA-C3FBE4DDB283}" srcOrd="1" destOrd="0" presId="urn:microsoft.com/office/officeart/2005/8/layout/hierarchy2"/>
    <dgm:cxn modelId="{F075F8E2-C5AF-4226-B18B-BF3055F84986}" type="presOf" srcId="{EB33CC31-F3B0-463E-A374-1AA09E0FF074}" destId="{AEBC11FF-93F2-411B-912D-D418F29A7EE0}" srcOrd="1" destOrd="0" presId="urn:microsoft.com/office/officeart/2005/8/layout/hierarchy2"/>
    <dgm:cxn modelId="{858B13E7-7CE6-4747-A154-827F4EDCBE0E}" type="presOf" srcId="{D738482C-D41A-4208-911B-505D22DA658B}" destId="{E8246E0F-66F7-4FB3-8439-91E6BFA89AA5}" srcOrd="1" destOrd="0" presId="urn:microsoft.com/office/officeart/2005/8/layout/hierarchy2"/>
    <dgm:cxn modelId="{4A7051EF-1654-40EE-A923-22D342AF09D5}" type="presOf" srcId="{FEDAC074-9019-49C0-93A2-3EC7A66C4F23}" destId="{0B81987F-6AD1-4705-A541-DA2BBD3CBE67}" srcOrd="1" destOrd="0" presId="urn:microsoft.com/office/officeart/2005/8/layout/hierarchy2"/>
    <dgm:cxn modelId="{92BEB1EF-C196-4EF7-8C40-5AC26149F250}" type="presOf" srcId="{4FA7B7DB-A783-4BEC-A8F9-4B52748E26B7}" destId="{6AAF8C9B-7AE3-4CDB-B158-A577304C799D}" srcOrd="1" destOrd="0" presId="urn:microsoft.com/office/officeart/2005/8/layout/hierarchy2"/>
    <dgm:cxn modelId="{7D417AF0-F923-4396-BC36-F03156B291FF}" srcId="{B08911A0-6C57-45ED-9190-AC8FED12B608}" destId="{5DE85556-E4FF-4FF6-BFA9-732A87E120DF}" srcOrd="0" destOrd="0" parTransId="{25496381-0234-453E-8E9F-690609AFFF01}" sibTransId="{47790F23-B3BF-472A-9A65-8F3673D02B90}"/>
    <dgm:cxn modelId="{6EA7CAF3-25ED-4718-84B6-537EAB479F70}" type="presOf" srcId="{3CDD0274-0A49-43C1-88A5-AB4385F415A8}" destId="{A2299533-9BB8-4AEE-987C-160B886F6EDA}" srcOrd="0" destOrd="0" presId="urn:microsoft.com/office/officeart/2005/8/layout/hierarchy2"/>
    <dgm:cxn modelId="{530DC5F5-39D7-471D-B59B-AEA5B11077E0}" type="presOf" srcId="{6DF25573-834E-4B5A-8024-C2A7C76DBBCC}" destId="{FDF6237D-4B43-41D0-B83A-F6D7E8080078}" srcOrd="0" destOrd="0" presId="urn:microsoft.com/office/officeart/2005/8/layout/hierarchy2"/>
    <dgm:cxn modelId="{7DBCD02A-17E5-4ABB-8460-7AE56960AEF7}" type="presParOf" srcId="{32B00904-E75C-4448-AD10-7195BB2FD350}" destId="{82B83456-549D-4545-8498-7E62458AA3ED}" srcOrd="0" destOrd="0" presId="urn:microsoft.com/office/officeart/2005/8/layout/hierarchy2"/>
    <dgm:cxn modelId="{5EB9C7CF-3383-4CF1-994B-5542036CBB40}" type="presParOf" srcId="{82B83456-549D-4545-8498-7E62458AA3ED}" destId="{4BF7DDD4-E582-497B-B7FB-FC4C98CD5E06}" srcOrd="0" destOrd="0" presId="urn:microsoft.com/office/officeart/2005/8/layout/hierarchy2"/>
    <dgm:cxn modelId="{71C123C3-52C1-4284-8843-44942DAA4F9D}" type="presParOf" srcId="{82B83456-549D-4545-8498-7E62458AA3ED}" destId="{89EACD38-B648-42C5-96C9-E295244F6444}" srcOrd="1" destOrd="0" presId="urn:microsoft.com/office/officeart/2005/8/layout/hierarchy2"/>
    <dgm:cxn modelId="{F23A5729-CC24-47CF-A3AF-592B4B7E0FCC}" type="presParOf" srcId="{89EACD38-B648-42C5-96C9-E295244F6444}" destId="{710DDB2E-5D68-4BF5-ACA1-2ABAC2C88EF3}" srcOrd="0" destOrd="0" presId="urn:microsoft.com/office/officeart/2005/8/layout/hierarchy2"/>
    <dgm:cxn modelId="{A8FD14F6-F52F-4B22-BA86-DCB98D6185A9}" type="presParOf" srcId="{710DDB2E-5D68-4BF5-ACA1-2ABAC2C88EF3}" destId="{CAA7279C-BA9B-4372-8689-91F916A9DAB3}" srcOrd="0" destOrd="0" presId="urn:microsoft.com/office/officeart/2005/8/layout/hierarchy2"/>
    <dgm:cxn modelId="{0C9D7940-0A15-4AEF-8A33-1B1843571591}" type="presParOf" srcId="{89EACD38-B648-42C5-96C9-E295244F6444}" destId="{ACE1285F-2EA4-4840-BF91-D32198700DA3}" srcOrd="1" destOrd="0" presId="urn:microsoft.com/office/officeart/2005/8/layout/hierarchy2"/>
    <dgm:cxn modelId="{66CE8F1E-4E28-4A47-8008-2BA804FF3BB7}" type="presParOf" srcId="{ACE1285F-2EA4-4840-BF91-D32198700DA3}" destId="{0C04A1B7-B94A-4587-AD74-0B86E6604CAF}" srcOrd="0" destOrd="0" presId="urn:microsoft.com/office/officeart/2005/8/layout/hierarchy2"/>
    <dgm:cxn modelId="{BEBA56E2-F00D-45AB-AE5B-F3042EF858EC}" type="presParOf" srcId="{ACE1285F-2EA4-4840-BF91-D32198700DA3}" destId="{F771FE62-6D55-468C-96EA-25F4819CDEB7}" srcOrd="1" destOrd="0" presId="urn:microsoft.com/office/officeart/2005/8/layout/hierarchy2"/>
    <dgm:cxn modelId="{C667915D-6CE3-4CFA-9E29-6CCD31E924AB}" type="presParOf" srcId="{F771FE62-6D55-468C-96EA-25F4819CDEB7}" destId="{9A2BE5A8-E3E5-4714-809C-385C392A2126}" srcOrd="0" destOrd="0" presId="urn:microsoft.com/office/officeart/2005/8/layout/hierarchy2"/>
    <dgm:cxn modelId="{36E34E29-90C4-4E40-B79B-65230D77424E}" type="presParOf" srcId="{9A2BE5A8-E3E5-4714-809C-385C392A2126}" destId="{E8246E0F-66F7-4FB3-8439-91E6BFA89AA5}" srcOrd="0" destOrd="0" presId="urn:microsoft.com/office/officeart/2005/8/layout/hierarchy2"/>
    <dgm:cxn modelId="{A36714A8-3965-4C71-87AF-A59BE163988C}" type="presParOf" srcId="{F771FE62-6D55-468C-96EA-25F4819CDEB7}" destId="{A09F0454-3F74-4A35-A055-EFE0AF8198BC}" srcOrd="1" destOrd="0" presId="urn:microsoft.com/office/officeart/2005/8/layout/hierarchy2"/>
    <dgm:cxn modelId="{0EF6B4B3-2C85-4801-A0FD-345C4A45D78A}" type="presParOf" srcId="{A09F0454-3F74-4A35-A055-EFE0AF8198BC}" destId="{04A2E9D0-C7D4-46EA-90EC-2916B9FA46AE}" srcOrd="0" destOrd="0" presId="urn:microsoft.com/office/officeart/2005/8/layout/hierarchy2"/>
    <dgm:cxn modelId="{201EA2DC-F064-4A22-84D5-9244B1E070E2}" type="presParOf" srcId="{A09F0454-3F74-4A35-A055-EFE0AF8198BC}" destId="{617E1CBE-D12B-496B-9080-B240F75FC0D8}" srcOrd="1" destOrd="0" presId="urn:microsoft.com/office/officeart/2005/8/layout/hierarchy2"/>
    <dgm:cxn modelId="{6A782725-82EF-428E-9B0F-EAE104D1432E}" type="presParOf" srcId="{F771FE62-6D55-468C-96EA-25F4819CDEB7}" destId="{BF4A1A91-A791-43FC-907B-0D70B2409169}" srcOrd="2" destOrd="0" presId="urn:microsoft.com/office/officeart/2005/8/layout/hierarchy2"/>
    <dgm:cxn modelId="{0851F586-3C8F-4B3B-A9E6-3D128736416B}" type="presParOf" srcId="{BF4A1A91-A791-43FC-907B-0D70B2409169}" destId="{DD679E5A-F760-4EBD-940C-69F72A31EA26}" srcOrd="0" destOrd="0" presId="urn:microsoft.com/office/officeart/2005/8/layout/hierarchy2"/>
    <dgm:cxn modelId="{53338B8C-4A05-489B-A1F3-67DE928141FF}" type="presParOf" srcId="{F771FE62-6D55-468C-96EA-25F4819CDEB7}" destId="{F7976EAA-0C7A-4BB7-8172-DD3A1C6A5F21}" srcOrd="3" destOrd="0" presId="urn:microsoft.com/office/officeart/2005/8/layout/hierarchy2"/>
    <dgm:cxn modelId="{A17CCC00-E1C8-480C-B64F-BBDAC66C8517}" type="presParOf" srcId="{F7976EAA-0C7A-4BB7-8172-DD3A1C6A5F21}" destId="{A2CB79C2-9B39-457A-9EE6-23A8136DA31A}" srcOrd="0" destOrd="0" presId="urn:microsoft.com/office/officeart/2005/8/layout/hierarchy2"/>
    <dgm:cxn modelId="{56CD90C4-B97B-4D12-BB3A-5E3B34E95F7B}" type="presParOf" srcId="{F7976EAA-0C7A-4BB7-8172-DD3A1C6A5F21}" destId="{60ABF415-C640-4A07-8913-55E2F33741B7}" srcOrd="1" destOrd="0" presId="urn:microsoft.com/office/officeart/2005/8/layout/hierarchy2"/>
    <dgm:cxn modelId="{5CC7CA1D-1A3B-420E-9D96-E18A0EC4D129}" type="presParOf" srcId="{F771FE62-6D55-468C-96EA-25F4819CDEB7}" destId="{61CC3929-D820-4E23-BA95-8D658FCFBC5D}" srcOrd="4" destOrd="0" presId="urn:microsoft.com/office/officeart/2005/8/layout/hierarchy2"/>
    <dgm:cxn modelId="{810E3ECF-0756-454B-B514-7D5470DD36AB}" type="presParOf" srcId="{61CC3929-D820-4E23-BA95-8D658FCFBC5D}" destId="{8746EBA1-0D92-4BE5-A2DA-C3FBE4DDB283}" srcOrd="0" destOrd="0" presId="urn:microsoft.com/office/officeart/2005/8/layout/hierarchy2"/>
    <dgm:cxn modelId="{ED45437E-D9AE-4E67-9915-CEB5E7183B89}" type="presParOf" srcId="{F771FE62-6D55-468C-96EA-25F4819CDEB7}" destId="{5B5678DC-9659-4477-97E7-D713C4ECAF4F}" srcOrd="5" destOrd="0" presId="urn:microsoft.com/office/officeart/2005/8/layout/hierarchy2"/>
    <dgm:cxn modelId="{D602819F-82A3-44E9-B477-4EA809CDEE25}" type="presParOf" srcId="{5B5678DC-9659-4477-97E7-D713C4ECAF4F}" destId="{7570DCFB-88D7-46D4-9744-D80592E361C3}" srcOrd="0" destOrd="0" presId="urn:microsoft.com/office/officeart/2005/8/layout/hierarchy2"/>
    <dgm:cxn modelId="{D9AD90D3-D441-45F3-BCBC-B79AFA0370BF}" type="presParOf" srcId="{5B5678DC-9659-4477-97E7-D713C4ECAF4F}" destId="{0C75C2DF-AB39-4506-A824-1E1F59FD1BDD}" srcOrd="1" destOrd="0" presId="urn:microsoft.com/office/officeart/2005/8/layout/hierarchy2"/>
    <dgm:cxn modelId="{CDF0DB31-2859-4900-8B57-81B78A82E9E1}" type="presParOf" srcId="{0C75C2DF-AB39-4506-A824-1E1F59FD1BDD}" destId="{6BEAD26B-DAD3-4389-8E3B-BFAE86B140D8}" srcOrd="0" destOrd="0" presId="urn:microsoft.com/office/officeart/2005/8/layout/hierarchy2"/>
    <dgm:cxn modelId="{E2A814D9-0400-4F17-9D7C-A21417598BBF}" type="presParOf" srcId="{6BEAD26B-DAD3-4389-8E3B-BFAE86B140D8}" destId="{AEBC11FF-93F2-411B-912D-D418F29A7EE0}" srcOrd="0" destOrd="0" presId="urn:microsoft.com/office/officeart/2005/8/layout/hierarchy2"/>
    <dgm:cxn modelId="{79C7FDC7-F4B7-4FBF-B679-35F79269FD9F}" type="presParOf" srcId="{0C75C2DF-AB39-4506-A824-1E1F59FD1BDD}" destId="{7A53292F-7112-48EC-897D-268EBB167285}" srcOrd="1" destOrd="0" presId="urn:microsoft.com/office/officeart/2005/8/layout/hierarchy2"/>
    <dgm:cxn modelId="{A577A657-4F38-40A8-9384-17A3C886C9E3}" type="presParOf" srcId="{7A53292F-7112-48EC-897D-268EBB167285}" destId="{A2299533-9BB8-4AEE-987C-160B886F6EDA}" srcOrd="0" destOrd="0" presId="urn:microsoft.com/office/officeart/2005/8/layout/hierarchy2"/>
    <dgm:cxn modelId="{632C0AF0-77C5-40B2-A75D-05D489CF83BB}" type="presParOf" srcId="{7A53292F-7112-48EC-897D-268EBB167285}" destId="{AB398134-0672-4E18-920B-300732333DDF}" srcOrd="1" destOrd="0" presId="urn:microsoft.com/office/officeart/2005/8/layout/hierarchy2"/>
    <dgm:cxn modelId="{3381C223-771E-4409-B3D6-113E4CD08538}" type="presParOf" srcId="{0C75C2DF-AB39-4506-A824-1E1F59FD1BDD}" destId="{EE144408-41BD-43DB-9975-8D22348C2D52}" srcOrd="2" destOrd="0" presId="urn:microsoft.com/office/officeart/2005/8/layout/hierarchy2"/>
    <dgm:cxn modelId="{498BB29F-376F-443D-860D-D758D8CE4DA9}" type="presParOf" srcId="{EE144408-41BD-43DB-9975-8D22348C2D52}" destId="{873118C9-5BBB-4067-86E6-E5FFA56B45E8}" srcOrd="0" destOrd="0" presId="urn:microsoft.com/office/officeart/2005/8/layout/hierarchy2"/>
    <dgm:cxn modelId="{B2B280BE-5BA1-4FE1-A277-9AD5750ACBD9}" type="presParOf" srcId="{0C75C2DF-AB39-4506-A824-1E1F59FD1BDD}" destId="{DF978CB2-711D-4B30-9AC4-7F75C439962F}" srcOrd="3" destOrd="0" presId="urn:microsoft.com/office/officeart/2005/8/layout/hierarchy2"/>
    <dgm:cxn modelId="{2C9A7BA1-6BC7-447D-A003-66C857D38B3D}" type="presParOf" srcId="{DF978CB2-711D-4B30-9AC4-7F75C439962F}" destId="{FD652D76-3E6E-4387-B6ED-F3761772C55F}" srcOrd="0" destOrd="0" presId="urn:microsoft.com/office/officeart/2005/8/layout/hierarchy2"/>
    <dgm:cxn modelId="{7F1AE5C6-4922-487A-ADCA-3A1A83110D9D}" type="presParOf" srcId="{DF978CB2-711D-4B30-9AC4-7F75C439962F}" destId="{B430ABF2-29D9-40CD-9890-A6C57DF2855E}" srcOrd="1" destOrd="0" presId="urn:microsoft.com/office/officeart/2005/8/layout/hierarchy2"/>
    <dgm:cxn modelId="{80878B04-9F81-4E1E-AFC2-48B87E86BBB9}" type="presParOf" srcId="{F771FE62-6D55-468C-96EA-25F4819CDEB7}" destId="{036081A1-5907-48C0-A5D9-80515D1556D3}" srcOrd="6" destOrd="0" presId="urn:microsoft.com/office/officeart/2005/8/layout/hierarchy2"/>
    <dgm:cxn modelId="{81714FC6-EFF3-466D-ADD4-05B296A39FA4}" type="presParOf" srcId="{036081A1-5907-48C0-A5D9-80515D1556D3}" destId="{6AAF8C9B-7AE3-4CDB-B158-A577304C799D}" srcOrd="0" destOrd="0" presId="urn:microsoft.com/office/officeart/2005/8/layout/hierarchy2"/>
    <dgm:cxn modelId="{BB85DC18-4CFA-40C5-BF07-0874CA2071F7}" type="presParOf" srcId="{F771FE62-6D55-468C-96EA-25F4819CDEB7}" destId="{B6EF84C3-BEE4-49EC-B437-482EA3A13A07}" srcOrd="7" destOrd="0" presId="urn:microsoft.com/office/officeart/2005/8/layout/hierarchy2"/>
    <dgm:cxn modelId="{8F843D6C-F3DC-431B-AB46-EFD8C0F8F9AD}" type="presParOf" srcId="{B6EF84C3-BEE4-49EC-B437-482EA3A13A07}" destId="{A295085D-69A2-4C1A-ABD7-88D42D7D93B0}" srcOrd="0" destOrd="0" presId="urn:microsoft.com/office/officeart/2005/8/layout/hierarchy2"/>
    <dgm:cxn modelId="{F616002D-3155-4EFD-82A9-376A6D75A293}" type="presParOf" srcId="{B6EF84C3-BEE4-49EC-B437-482EA3A13A07}" destId="{0C78C51D-DB50-489D-9834-41ABEF134D52}" srcOrd="1" destOrd="0" presId="urn:microsoft.com/office/officeart/2005/8/layout/hierarchy2"/>
    <dgm:cxn modelId="{31643EE1-A3A1-410A-8716-CFF7FB6E97B7}" type="presParOf" srcId="{0C78C51D-DB50-489D-9834-41ABEF134D52}" destId="{1C6DFF95-E80A-4FFF-808E-8FF23E3A3D06}" srcOrd="0" destOrd="0" presId="urn:microsoft.com/office/officeart/2005/8/layout/hierarchy2"/>
    <dgm:cxn modelId="{8BCCD063-8D69-480A-BDBF-17812AC967E7}" type="presParOf" srcId="{1C6DFF95-E80A-4FFF-808E-8FF23E3A3D06}" destId="{33B066C2-14BA-4A74-9C2E-158A4F2F2311}" srcOrd="0" destOrd="0" presId="urn:microsoft.com/office/officeart/2005/8/layout/hierarchy2"/>
    <dgm:cxn modelId="{D48576B3-5F12-47F1-8E20-8445053A056A}" type="presParOf" srcId="{0C78C51D-DB50-489D-9834-41ABEF134D52}" destId="{3BA7332C-D4DC-467E-9C76-C55F32BF0F8E}" srcOrd="1" destOrd="0" presId="urn:microsoft.com/office/officeart/2005/8/layout/hierarchy2"/>
    <dgm:cxn modelId="{9D4F7F25-AE74-4C30-AA93-287CAB0E7B87}" type="presParOf" srcId="{3BA7332C-D4DC-467E-9C76-C55F32BF0F8E}" destId="{22899754-0E27-4A0B-AD39-4B66F5ED7B92}" srcOrd="0" destOrd="0" presId="urn:microsoft.com/office/officeart/2005/8/layout/hierarchy2"/>
    <dgm:cxn modelId="{5DA3E210-100E-44CA-AEE7-D1156BA0FBD9}" type="presParOf" srcId="{3BA7332C-D4DC-467E-9C76-C55F32BF0F8E}" destId="{4CDC02E5-EF41-422E-AC07-34266B7BD705}" srcOrd="1" destOrd="0" presId="urn:microsoft.com/office/officeart/2005/8/layout/hierarchy2"/>
    <dgm:cxn modelId="{8CA749E9-E1D3-456C-AC66-8B05098F2337}" type="presParOf" srcId="{0C78C51D-DB50-489D-9834-41ABEF134D52}" destId="{6BE417CA-68EE-45EE-A1A3-C6FF38D8BACE}" srcOrd="2" destOrd="0" presId="urn:microsoft.com/office/officeart/2005/8/layout/hierarchy2"/>
    <dgm:cxn modelId="{E7840FDE-BA57-4A56-8D6B-34879722CE1E}" type="presParOf" srcId="{6BE417CA-68EE-45EE-A1A3-C6FF38D8BACE}" destId="{53E6E3F1-5829-48D6-A6B8-94AB7998D3BE}" srcOrd="0" destOrd="0" presId="urn:microsoft.com/office/officeart/2005/8/layout/hierarchy2"/>
    <dgm:cxn modelId="{C3B267F0-0F44-4BE3-998B-977EE84B606B}" type="presParOf" srcId="{0C78C51D-DB50-489D-9834-41ABEF134D52}" destId="{3F196407-4A87-41FF-BFC1-5FD2672257AD}" srcOrd="3" destOrd="0" presId="urn:microsoft.com/office/officeart/2005/8/layout/hierarchy2"/>
    <dgm:cxn modelId="{2289BA9B-F968-4399-8E08-8454B8DC5A42}" type="presParOf" srcId="{3F196407-4A87-41FF-BFC1-5FD2672257AD}" destId="{353FAFA6-C446-49A3-B81F-C82435EF25BA}" srcOrd="0" destOrd="0" presId="urn:microsoft.com/office/officeart/2005/8/layout/hierarchy2"/>
    <dgm:cxn modelId="{2BD1F183-BED7-42CC-977F-87A6A258A7F0}" type="presParOf" srcId="{3F196407-4A87-41FF-BFC1-5FD2672257AD}" destId="{361EA80D-B5AB-48C9-8DE7-969C1739D1AC}" srcOrd="1" destOrd="0" presId="urn:microsoft.com/office/officeart/2005/8/layout/hierarchy2"/>
    <dgm:cxn modelId="{CC8BA1A4-4EAC-4EE3-9937-A4353B9BF948}" type="presParOf" srcId="{F771FE62-6D55-468C-96EA-25F4819CDEB7}" destId="{B08A2890-C61F-4690-B717-9F0FB94836DC}" srcOrd="8" destOrd="0" presId="urn:microsoft.com/office/officeart/2005/8/layout/hierarchy2"/>
    <dgm:cxn modelId="{060489DA-9E24-4DCA-8E20-5BD399D2979F}" type="presParOf" srcId="{B08A2890-C61F-4690-B717-9F0FB94836DC}" destId="{0B81987F-6AD1-4705-A541-DA2BBD3CBE67}" srcOrd="0" destOrd="0" presId="urn:microsoft.com/office/officeart/2005/8/layout/hierarchy2"/>
    <dgm:cxn modelId="{05883A41-85C8-4212-92A2-D5E3FC02F65C}" type="presParOf" srcId="{F771FE62-6D55-468C-96EA-25F4819CDEB7}" destId="{841D2BE2-C0BF-464D-887C-954D7995DFC2}" srcOrd="9" destOrd="0" presId="urn:microsoft.com/office/officeart/2005/8/layout/hierarchy2"/>
    <dgm:cxn modelId="{D3C2B8E8-096E-4620-86CE-F5F7596F5E01}" type="presParOf" srcId="{841D2BE2-C0BF-464D-887C-954D7995DFC2}" destId="{0181397A-4DE3-4E8A-8A05-D6DB3B83F34C}" srcOrd="0" destOrd="0" presId="urn:microsoft.com/office/officeart/2005/8/layout/hierarchy2"/>
    <dgm:cxn modelId="{2FE627C2-2FAC-4CA2-933A-3A603511AE3C}" type="presParOf" srcId="{841D2BE2-C0BF-464D-887C-954D7995DFC2}" destId="{09099C82-BB35-47FF-B81D-BAC2A44CF39D}" srcOrd="1" destOrd="0" presId="urn:microsoft.com/office/officeart/2005/8/layout/hierarchy2"/>
    <dgm:cxn modelId="{8B268B28-B3A9-4DDC-8C77-F1A9AADA9D3B}" type="presParOf" srcId="{09099C82-BB35-47FF-B81D-BAC2A44CF39D}" destId="{DBABE8CC-DF83-484A-9BC9-0DC0672E3247}" srcOrd="0" destOrd="0" presId="urn:microsoft.com/office/officeart/2005/8/layout/hierarchy2"/>
    <dgm:cxn modelId="{DB97F58A-05AC-455C-9E67-E31A3F0F2112}" type="presParOf" srcId="{DBABE8CC-DF83-484A-9BC9-0DC0672E3247}" destId="{20FE2D14-728E-42EF-9BDD-F02F159ADB37}" srcOrd="0" destOrd="0" presId="urn:microsoft.com/office/officeart/2005/8/layout/hierarchy2"/>
    <dgm:cxn modelId="{92AC84CC-C36F-4AD2-AD00-D6C09C74A447}" type="presParOf" srcId="{09099C82-BB35-47FF-B81D-BAC2A44CF39D}" destId="{3F82BB33-79BF-4814-862C-9646AA92A418}" srcOrd="1" destOrd="0" presId="urn:microsoft.com/office/officeart/2005/8/layout/hierarchy2"/>
    <dgm:cxn modelId="{766507D3-100E-4A71-8EAA-9B9A9B87DC44}" type="presParOf" srcId="{3F82BB33-79BF-4814-862C-9646AA92A418}" destId="{FC90F66B-A651-4666-9EFA-F65A6F294F32}" srcOrd="0" destOrd="0" presId="urn:microsoft.com/office/officeart/2005/8/layout/hierarchy2"/>
    <dgm:cxn modelId="{46061CC6-9942-4FD7-A6A2-5A37A9C5F988}" type="presParOf" srcId="{3F82BB33-79BF-4814-862C-9646AA92A418}" destId="{D84647D8-C6E7-4583-9D28-394FAE037770}" srcOrd="1" destOrd="0" presId="urn:microsoft.com/office/officeart/2005/8/layout/hierarchy2"/>
    <dgm:cxn modelId="{C37ED0C2-B3FA-400A-B32A-B4C3A716D78E}" type="presParOf" srcId="{89EACD38-B648-42C5-96C9-E295244F6444}" destId="{FDF6237D-4B43-41D0-B83A-F6D7E8080078}" srcOrd="2" destOrd="0" presId="urn:microsoft.com/office/officeart/2005/8/layout/hierarchy2"/>
    <dgm:cxn modelId="{722A413A-6166-4B19-90B5-34E6235DC877}" type="presParOf" srcId="{FDF6237D-4B43-41D0-B83A-F6D7E8080078}" destId="{262F34E8-3E0F-4B38-8769-1545E1346189}" srcOrd="0" destOrd="0" presId="urn:microsoft.com/office/officeart/2005/8/layout/hierarchy2"/>
    <dgm:cxn modelId="{C674DB1A-1A0B-4B63-AAA2-8B46B721A180}" type="presParOf" srcId="{89EACD38-B648-42C5-96C9-E295244F6444}" destId="{35E7836D-0048-4E0F-98D3-6A5CBD8DD713}" srcOrd="3" destOrd="0" presId="urn:microsoft.com/office/officeart/2005/8/layout/hierarchy2"/>
    <dgm:cxn modelId="{4C319E51-A72A-459F-982A-67CB3245E674}" type="presParOf" srcId="{35E7836D-0048-4E0F-98D3-6A5CBD8DD713}" destId="{7A935FA5-644D-4410-8306-A3817177A804}" srcOrd="0" destOrd="0" presId="urn:microsoft.com/office/officeart/2005/8/layout/hierarchy2"/>
    <dgm:cxn modelId="{9C7EC09F-A802-4578-B30A-0C520A6F7C23}" type="presParOf" srcId="{35E7836D-0048-4E0F-98D3-6A5CBD8DD713}" destId="{D17F184A-3021-4C1C-9942-54D398B385F2}" srcOrd="1" destOrd="0" presId="urn:microsoft.com/office/officeart/2005/8/layout/hierarchy2"/>
    <dgm:cxn modelId="{E1EBD90A-0E42-459F-B6DF-D1B2A3E93029}" type="presParOf" srcId="{D17F184A-3021-4C1C-9942-54D398B385F2}" destId="{F62F250B-BEC9-457E-A0F3-6FEDB558515E}" srcOrd="0" destOrd="0" presId="urn:microsoft.com/office/officeart/2005/8/layout/hierarchy2"/>
    <dgm:cxn modelId="{F6BBDC65-E52A-4055-90CC-250F84B8E9EF}" type="presParOf" srcId="{F62F250B-BEC9-457E-A0F3-6FEDB558515E}" destId="{CF4968EE-BABA-4D95-9BBB-DBCC338799B1}" srcOrd="0" destOrd="0" presId="urn:microsoft.com/office/officeart/2005/8/layout/hierarchy2"/>
    <dgm:cxn modelId="{C7BDD5E9-3380-436B-8ECD-6D5B6A139931}" type="presParOf" srcId="{D17F184A-3021-4C1C-9942-54D398B385F2}" destId="{67922566-6485-4292-8014-C8DE2666DB6B}" srcOrd="1" destOrd="0" presId="urn:microsoft.com/office/officeart/2005/8/layout/hierarchy2"/>
    <dgm:cxn modelId="{2A08ACDA-B378-4112-9EC4-E4FDBFD7A186}" type="presParOf" srcId="{67922566-6485-4292-8014-C8DE2666DB6B}" destId="{44F42473-6047-4CDE-BD7F-7B4396331731}" srcOrd="0" destOrd="0" presId="urn:microsoft.com/office/officeart/2005/8/layout/hierarchy2"/>
    <dgm:cxn modelId="{77F94A27-7FA5-45F7-A5B7-9A5038D2D7A4}" type="presParOf" srcId="{67922566-6485-4292-8014-C8DE2666DB6B}" destId="{DF1DEA3D-6E41-41CE-83D9-1D89A0C2790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3EB1E4-118E-4D95-9CA3-09B7231E85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C1533-A1FA-4084-9780-ABB73C191170}">
      <dgm:prSet phldrT="[Text]"/>
      <dgm:spPr/>
      <dgm:t>
        <a:bodyPr/>
        <a:lstStyle/>
        <a:p>
          <a:r>
            <a:rPr lang="en-US" dirty="0"/>
            <a:t>Implementing Transition and Network Evolution</a:t>
          </a:r>
        </a:p>
      </dgm:t>
    </dgm:pt>
    <dgm:pt modelId="{71215F75-2651-47EA-BEE5-9C8D14966374}" type="parTrans" cxnId="{9F72975A-5E38-4B62-90AF-94018B576716}">
      <dgm:prSet/>
      <dgm:spPr/>
      <dgm:t>
        <a:bodyPr/>
        <a:lstStyle/>
        <a:p>
          <a:endParaRPr lang="en-US"/>
        </a:p>
      </dgm:t>
    </dgm:pt>
    <dgm:pt modelId="{3EF85CCD-A268-4E16-B311-8EA5EE2B90EA}" type="sibTrans" cxnId="{9F72975A-5E38-4B62-90AF-94018B576716}">
      <dgm:prSet/>
      <dgm:spPr/>
      <dgm:t>
        <a:bodyPr/>
        <a:lstStyle/>
        <a:p>
          <a:endParaRPr lang="en-US"/>
        </a:p>
      </dgm:t>
    </dgm:pt>
    <dgm:pt modelId="{F40DA6FC-D309-4551-942A-075FD2550F82}">
      <dgm:prSet phldrT="[Text]"/>
      <dgm:spPr/>
      <dgm:t>
        <a:bodyPr/>
        <a:lstStyle/>
        <a:p>
          <a:r>
            <a:rPr lang="en-US" dirty="0"/>
            <a:t>Planning the Changes</a:t>
          </a:r>
        </a:p>
      </dgm:t>
    </dgm:pt>
    <dgm:pt modelId="{B8767A31-AC2A-4BDF-B4DC-3156B7EF73E3}" type="parTrans" cxnId="{7E720A4E-1BBE-44CA-B8E3-06A245D5E201}">
      <dgm:prSet/>
      <dgm:spPr/>
      <dgm:t>
        <a:bodyPr/>
        <a:lstStyle/>
        <a:p>
          <a:endParaRPr lang="en-US"/>
        </a:p>
      </dgm:t>
    </dgm:pt>
    <dgm:pt modelId="{B8601B6F-E63D-4D57-97BC-9D71BF9D5D7D}" type="sibTrans" cxnId="{7E720A4E-1BBE-44CA-B8E3-06A245D5E201}">
      <dgm:prSet/>
      <dgm:spPr/>
      <dgm:t>
        <a:bodyPr/>
        <a:lstStyle/>
        <a:p>
          <a:endParaRPr lang="en-US"/>
        </a:p>
      </dgm:t>
    </dgm:pt>
    <dgm:pt modelId="{7494678F-8380-43AD-BD48-335F6F00CCF3}">
      <dgm:prSet phldrT="[Text]"/>
      <dgm:spPr/>
      <dgm:t>
        <a:bodyPr/>
        <a:lstStyle/>
        <a:p>
          <a:r>
            <a:rPr lang="en-US" dirty="0"/>
            <a:t>Addition of New Equipment and Links</a:t>
          </a:r>
        </a:p>
      </dgm:t>
    </dgm:pt>
    <dgm:pt modelId="{7B310349-A4EB-4E37-B155-DC64DF7C8CD6}" type="parTrans" cxnId="{0AF36E78-B76F-44B9-AD92-0428356B0774}">
      <dgm:prSet/>
      <dgm:spPr/>
      <dgm:t>
        <a:bodyPr/>
        <a:lstStyle/>
        <a:p>
          <a:endParaRPr lang="en-US"/>
        </a:p>
      </dgm:t>
    </dgm:pt>
    <dgm:pt modelId="{A82B139E-7407-4969-B716-348D2491249E}" type="sibTrans" cxnId="{0AF36E78-B76F-44B9-AD92-0428356B0774}">
      <dgm:prSet/>
      <dgm:spPr/>
      <dgm:t>
        <a:bodyPr/>
        <a:lstStyle/>
        <a:p>
          <a:endParaRPr lang="en-US"/>
        </a:p>
      </dgm:t>
    </dgm:pt>
    <dgm:pt modelId="{67276928-7E97-46A8-93FB-629587E16366}">
      <dgm:prSet/>
      <dgm:spPr/>
      <dgm:t>
        <a:bodyPr/>
        <a:lstStyle/>
        <a:p>
          <a:r>
            <a:rPr lang="en-US" dirty="0"/>
            <a:t>Parallel Working of Old and New</a:t>
          </a:r>
        </a:p>
      </dgm:t>
    </dgm:pt>
    <dgm:pt modelId="{3E1E7368-39C3-48C7-A2DE-D4CE3F465E94}" type="parTrans" cxnId="{38B36C61-D8C1-4DF2-B05C-551530C6B86C}">
      <dgm:prSet/>
      <dgm:spPr/>
      <dgm:t>
        <a:bodyPr/>
        <a:lstStyle/>
        <a:p>
          <a:endParaRPr lang="en-US"/>
        </a:p>
      </dgm:t>
    </dgm:pt>
    <dgm:pt modelId="{3775D9C1-ADEA-468D-BD1D-D3310AFDADB1}" type="sibTrans" cxnId="{38B36C61-D8C1-4DF2-B05C-551530C6B86C}">
      <dgm:prSet/>
      <dgm:spPr/>
      <dgm:t>
        <a:bodyPr/>
        <a:lstStyle/>
        <a:p>
          <a:endParaRPr lang="en-US"/>
        </a:p>
      </dgm:t>
    </dgm:pt>
    <dgm:pt modelId="{37F4CA00-65DC-4ACB-A030-B32CCFEBDBEB}">
      <dgm:prSet/>
      <dgm:spPr/>
      <dgm:t>
        <a:bodyPr/>
        <a:lstStyle/>
        <a:p>
          <a:r>
            <a:rPr lang="en-US" dirty="0"/>
            <a:t>Simplifying the Network</a:t>
          </a:r>
        </a:p>
      </dgm:t>
    </dgm:pt>
    <dgm:pt modelId="{5465A37D-E78A-48A8-93F6-FE21AC4C6270}" type="parTrans" cxnId="{3C3DCF1C-BA1A-4AF4-B6F1-DB71D2E3EB18}">
      <dgm:prSet/>
      <dgm:spPr/>
      <dgm:t>
        <a:bodyPr/>
        <a:lstStyle/>
        <a:p>
          <a:endParaRPr lang="en-US"/>
        </a:p>
      </dgm:t>
    </dgm:pt>
    <dgm:pt modelId="{CFB6E816-C17B-4D5D-A7CF-9FCDABCF46ED}" type="sibTrans" cxnId="{3C3DCF1C-BA1A-4AF4-B6F1-DB71D2E3EB18}">
      <dgm:prSet/>
      <dgm:spPr/>
      <dgm:t>
        <a:bodyPr/>
        <a:lstStyle/>
        <a:p>
          <a:endParaRPr lang="en-US"/>
        </a:p>
      </dgm:t>
    </dgm:pt>
    <dgm:pt modelId="{FD3F15C1-60D0-417F-9FEC-39A703A1E04B}">
      <dgm:prSet/>
      <dgm:spPr/>
      <dgm:t>
        <a:bodyPr/>
        <a:lstStyle/>
        <a:p>
          <a:r>
            <a:rPr lang="en-US" dirty="0"/>
            <a:t>Accurate Planning</a:t>
          </a:r>
        </a:p>
      </dgm:t>
    </dgm:pt>
    <dgm:pt modelId="{CDD9068A-CBAE-49B7-8903-A4CB7C875629}" type="parTrans" cxnId="{0811231B-C0A7-4B95-BEEA-00ED95D17A59}">
      <dgm:prSet/>
      <dgm:spPr/>
      <dgm:t>
        <a:bodyPr/>
        <a:lstStyle/>
        <a:p>
          <a:endParaRPr lang="en-US"/>
        </a:p>
      </dgm:t>
    </dgm:pt>
    <dgm:pt modelId="{783C1495-B519-40D1-A0E9-EED934240B61}" type="sibTrans" cxnId="{0811231B-C0A7-4B95-BEEA-00ED95D17A59}">
      <dgm:prSet/>
      <dgm:spPr/>
      <dgm:t>
        <a:bodyPr/>
        <a:lstStyle/>
        <a:p>
          <a:endParaRPr lang="en-US"/>
        </a:p>
      </dgm:t>
    </dgm:pt>
    <dgm:pt modelId="{A36B8D90-BE8D-49A4-98AD-FF3D114FF99E}">
      <dgm:prSet/>
      <dgm:spPr/>
      <dgm:t>
        <a:bodyPr/>
        <a:lstStyle/>
        <a:p>
          <a:r>
            <a:rPr lang="en-US" dirty="0"/>
            <a:t>Acc. timing</a:t>
          </a:r>
        </a:p>
      </dgm:t>
    </dgm:pt>
    <dgm:pt modelId="{B7FDE74C-0C72-43BB-9495-69ED4552A76F}" type="parTrans" cxnId="{962F16C7-CADC-4C62-80D9-44FA07011E3E}">
      <dgm:prSet/>
      <dgm:spPr/>
      <dgm:t>
        <a:bodyPr/>
        <a:lstStyle/>
        <a:p>
          <a:endParaRPr lang="en-US"/>
        </a:p>
      </dgm:t>
    </dgm:pt>
    <dgm:pt modelId="{23711D34-169E-41FE-BBC5-BBBC3AB28A40}" type="sibTrans" cxnId="{962F16C7-CADC-4C62-80D9-44FA07011E3E}">
      <dgm:prSet/>
      <dgm:spPr/>
      <dgm:t>
        <a:bodyPr/>
        <a:lstStyle/>
        <a:p>
          <a:endParaRPr lang="en-US"/>
        </a:p>
      </dgm:t>
    </dgm:pt>
    <dgm:pt modelId="{F181DAA8-79C5-48A7-B2FA-453F0287F4FB}">
      <dgm:prSet/>
      <dgm:spPr/>
      <dgm:t>
        <a:bodyPr/>
        <a:lstStyle/>
        <a:p>
          <a:r>
            <a:rPr lang="en-US" dirty="0"/>
            <a:t>Addition of new eq.</a:t>
          </a:r>
        </a:p>
      </dgm:t>
    </dgm:pt>
    <dgm:pt modelId="{62FAF82D-2B12-4489-BFD8-80B02213111F}" type="parTrans" cxnId="{C1D810DD-63FA-4F20-A5B2-6900FDA72AB9}">
      <dgm:prSet/>
      <dgm:spPr/>
      <dgm:t>
        <a:bodyPr/>
        <a:lstStyle/>
        <a:p>
          <a:endParaRPr lang="en-US"/>
        </a:p>
      </dgm:t>
    </dgm:pt>
    <dgm:pt modelId="{8A9B671A-B7C2-4FCE-A60D-7C45D0DA0278}" type="sibTrans" cxnId="{C1D810DD-63FA-4F20-A5B2-6900FDA72AB9}">
      <dgm:prSet/>
      <dgm:spPr/>
      <dgm:t>
        <a:bodyPr/>
        <a:lstStyle/>
        <a:p>
          <a:endParaRPr lang="en-US"/>
        </a:p>
      </dgm:t>
    </dgm:pt>
    <dgm:pt modelId="{749CC2BB-E8C1-417F-993E-781EB5FB06CF}">
      <dgm:prSet/>
      <dgm:spPr/>
      <dgm:t>
        <a:bodyPr/>
        <a:lstStyle/>
        <a:p>
          <a:r>
            <a:rPr lang="en-US" dirty="0"/>
            <a:t>Creating connections over the new links</a:t>
          </a:r>
        </a:p>
      </dgm:t>
    </dgm:pt>
    <dgm:pt modelId="{CE091901-95EE-49FB-8612-01278274F3E4}" type="parTrans" cxnId="{E2EBF31D-1D08-4CE2-AE2D-31E754E1B376}">
      <dgm:prSet/>
      <dgm:spPr/>
      <dgm:t>
        <a:bodyPr/>
        <a:lstStyle/>
        <a:p>
          <a:endParaRPr lang="en-US"/>
        </a:p>
      </dgm:t>
    </dgm:pt>
    <dgm:pt modelId="{EFE3BF1C-5782-42D8-9D65-BDCD0A9CC75F}" type="sibTrans" cxnId="{E2EBF31D-1D08-4CE2-AE2D-31E754E1B376}">
      <dgm:prSet/>
      <dgm:spPr/>
      <dgm:t>
        <a:bodyPr/>
        <a:lstStyle/>
        <a:p>
          <a:endParaRPr lang="en-US"/>
        </a:p>
      </dgm:t>
    </dgm:pt>
    <dgm:pt modelId="{6755C0B2-041B-472D-9CBB-C95532F54E8B}">
      <dgm:prSet/>
      <dgm:spPr/>
      <dgm:t>
        <a:bodyPr/>
        <a:lstStyle/>
        <a:p>
          <a:r>
            <a:rPr lang="en-US" dirty="0"/>
            <a:t> Addition of new equipment needs careful consideration on small sites, especially on small</a:t>
          </a:r>
        </a:p>
        <a:p>
          <a:r>
            <a:rPr lang="en-US" dirty="0"/>
            <a:t>base station sites, and on leased sites.</a:t>
          </a:r>
        </a:p>
      </dgm:t>
    </dgm:pt>
    <dgm:pt modelId="{AA5A3EA3-4788-48D5-B731-584D077BEDBE}" type="parTrans" cxnId="{63C50E78-C81F-44FE-8991-4C55134AF215}">
      <dgm:prSet/>
      <dgm:spPr/>
      <dgm:t>
        <a:bodyPr/>
        <a:lstStyle/>
        <a:p>
          <a:endParaRPr lang="en-US"/>
        </a:p>
      </dgm:t>
    </dgm:pt>
    <dgm:pt modelId="{7AC41980-748E-4CC1-8BB6-6DD962B56BB7}" type="sibTrans" cxnId="{63C50E78-C81F-44FE-8991-4C55134AF215}">
      <dgm:prSet/>
      <dgm:spPr/>
      <dgm:t>
        <a:bodyPr/>
        <a:lstStyle/>
        <a:p>
          <a:endParaRPr lang="en-US"/>
        </a:p>
      </dgm:t>
    </dgm:pt>
    <dgm:pt modelId="{28989BE7-F7A7-4CE0-8B41-B8F41180D695}">
      <dgm:prSet/>
      <dgm:spPr/>
      <dgm:t>
        <a:bodyPr/>
        <a:lstStyle/>
        <a:p>
          <a:r>
            <a:rPr lang="en-US" dirty="0"/>
            <a:t> the MBH networks often include different types of</a:t>
          </a:r>
        </a:p>
        <a:p>
          <a:r>
            <a:rPr lang="en-US" dirty="0"/>
            <a:t>connections, also between the same sites, and network operations may for a period need more</a:t>
          </a:r>
        </a:p>
        <a:p>
          <a:r>
            <a:rPr lang="en-US" dirty="0"/>
            <a:t>attention.</a:t>
          </a:r>
        </a:p>
      </dgm:t>
    </dgm:pt>
    <dgm:pt modelId="{ECE6C8A0-5614-4B85-8B2F-CAEC5648EA1E}" type="parTrans" cxnId="{7E20C0C0-01C8-47BD-AFAD-238EB81B3D0C}">
      <dgm:prSet/>
      <dgm:spPr/>
      <dgm:t>
        <a:bodyPr/>
        <a:lstStyle/>
        <a:p>
          <a:endParaRPr lang="en-US"/>
        </a:p>
      </dgm:t>
    </dgm:pt>
    <dgm:pt modelId="{6087DC91-BA02-477F-A8B3-BEF29DE7928E}" type="sibTrans" cxnId="{7E20C0C0-01C8-47BD-AFAD-238EB81B3D0C}">
      <dgm:prSet/>
      <dgm:spPr/>
      <dgm:t>
        <a:bodyPr/>
        <a:lstStyle/>
        <a:p>
          <a:endParaRPr lang="en-US"/>
        </a:p>
      </dgm:t>
    </dgm:pt>
    <dgm:pt modelId="{68FD7592-3B03-4D02-8B75-DEB85E0DADE4}">
      <dgm:prSet/>
      <dgm:spPr/>
      <dgm:t>
        <a:bodyPr/>
        <a:lstStyle/>
        <a:p>
          <a:r>
            <a:rPr lang="en-US" dirty="0"/>
            <a:t> This step usually means significant</a:t>
          </a:r>
        </a:p>
        <a:p>
          <a:r>
            <a:rPr lang="en-US" dirty="0"/>
            <a:t>complexity reduction in network management and in network operations, and thus helps to</a:t>
          </a:r>
        </a:p>
        <a:p>
          <a:r>
            <a:rPr lang="en-US" dirty="0"/>
            <a:t>reduce the MBH operational expenses, as discussed earlier.</a:t>
          </a:r>
        </a:p>
      </dgm:t>
    </dgm:pt>
    <dgm:pt modelId="{3A06B93F-5C8E-43FB-A6AC-CB5DC7C2A072}" type="parTrans" cxnId="{C023EF04-5D13-4ACA-AF0F-391C21F97A7A}">
      <dgm:prSet/>
      <dgm:spPr/>
      <dgm:t>
        <a:bodyPr/>
        <a:lstStyle/>
        <a:p>
          <a:endParaRPr lang="en-US"/>
        </a:p>
      </dgm:t>
    </dgm:pt>
    <dgm:pt modelId="{A3F74DD8-33A2-4E66-B22C-EC601624FD67}" type="sibTrans" cxnId="{C023EF04-5D13-4ACA-AF0F-391C21F97A7A}">
      <dgm:prSet/>
      <dgm:spPr/>
      <dgm:t>
        <a:bodyPr/>
        <a:lstStyle/>
        <a:p>
          <a:endParaRPr lang="en-US"/>
        </a:p>
      </dgm:t>
    </dgm:pt>
    <dgm:pt modelId="{3F4E062D-1696-41FF-AAA9-C963832CBF8D}" type="pres">
      <dgm:prSet presAssocID="{DF3EB1E4-118E-4D95-9CA3-09B7231E85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3EE9AE-797D-4A71-AED2-BA50D8BD78D6}" type="pres">
      <dgm:prSet presAssocID="{97EC1533-A1FA-4084-9780-ABB73C191170}" presName="root1" presStyleCnt="0"/>
      <dgm:spPr/>
    </dgm:pt>
    <dgm:pt modelId="{5FBC6083-798C-40EB-A30E-C4D060C654C4}" type="pres">
      <dgm:prSet presAssocID="{97EC1533-A1FA-4084-9780-ABB73C191170}" presName="LevelOneTextNode" presStyleLbl="node0" presStyleIdx="0" presStyleCnt="1">
        <dgm:presLayoutVars>
          <dgm:chPref val="3"/>
        </dgm:presLayoutVars>
      </dgm:prSet>
      <dgm:spPr/>
    </dgm:pt>
    <dgm:pt modelId="{EFCF0190-A4DC-4489-8DF2-0439A5927D44}" type="pres">
      <dgm:prSet presAssocID="{97EC1533-A1FA-4084-9780-ABB73C191170}" presName="level2hierChild" presStyleCnt="0"/>
      <dgm:spPr/>
    </dgm:pt>
    <dgm:pt modelId="{DE125D54-0D08-4CD5-B687-21568F437426}" type="pres">
      <dgm:prSet presAssocID="{B8767A31-AC2A-4BDF-B4DC-3156B7EF73E3}" presName="conn2-1" presStyleLbl="parChTrans1D2" presStyleIdx="0" presStyleCnt="4"/>
      <dgm:spPr/>
    </dgm:pt>
    <dgm:pt modelId="{D71A5333-0CFA-4A31-A285-AE162A762273}" type="pres">
      <dgm:prSet presAssocID="{B8767A31-AC2A-4BDF-B4DC-3156B7EF73E3}" presName="connTx" presStyleLbl="parChTrans1D2" presStyleIdx="0" presStyleCnt="4"/>
      <dgm:spPr/>
    </dgm:pt>
    <dgm:pt modelId="{E46A17D0-848E-43D3-9C64-4A4D83F86E1D}" type="pres">
      <dgm:prSet presAssocID="{F40DA6FC-D309-4551-942A-075FD2550F82}" presName="root2" presStyleCnt="0"/>
      <dgm:spPr/>
    </dgm:pt>
    <dgm:pt modelId="{6E6B7B7F-E481-4FA2-9E39-B27F0B52C5D2}" type="pres">
      <dgm:prSet presAssocID="{F40DA6FC-D309-4551-942A-075FD2550F82}" presName="LevelTwoTextNode" presStyleLbl="node2" presStyleIdx="0" presStyleCnt="4">
        <dgm:presLayoutVars>
          <dgm:chPref val="3"/>
        </dgm:presLayoutVars>
      </dgm:prSet>
      <dgm:spPr/>
    </dgm:pt>
    <dgm:pt modelId="{629ABAC9-827C-4B2B-958B-DFD2C7B133C8}" type="pres">
      <dgm:prSet presAssocID="{F40DA6FC-D309-4551-942A-075FD2550F82}" presName="level3hierChild" presStyleCnt="0"/>
      <dgm:spPr/>
    </dgm:pt>
    <dgm:pt modelId="{092A4FFE-57BC-428D-B64A-32B10DADE246}" type="pres">
      <dgm:prSet presAssocID="{CDD9068A-CBAE-49B7-8903-A4CB7C875629}" presName="conn2-1" presStyleLbl="parChTrans1D3" presStyleIdx="0" presStyleCnt="4"/>
      <dgm:spPr/>
    </dgm:pt>
    <dgm:pt modelId="{C77A077B-406B-4851-8377-64B59F12D669}" type="pres">
      <dgm:prSet presAssocID="{CDD9068A-CBAE-49B7-8903-A4CB7C875629}" presName="connTx" presStyleLbl="parChTrans1D3" presStyleIdx="0" presStyleCnt="4"/>
      <dgm:spPr/>
    </dgm:pt>
    <dgm:pt modelId="{7790B8E2-BA60-4807-A34F-B43A69412B13}" type="pres">
      <dgm:prSet presAssocID="{FD3F15C1-60D0-417F-9FEC-39A703A1E04B}" presName="root2" presStyleCnt="0"/>
      <dgm:spPr/>
    </dgm:pt>
    <dgm:pt modelId="{3AB73130-3096-46AF-A8AD-59646333118F}" type="pres">
      <dgm:prSet presAssocID="{FD3F15C1-60D0-417F-9FEC-39A703A1E04B}" presName="LevelTwoTextNode" presStyleLbl="node3" presStyleIdx="0" presStyleCnt="4" custLinFactNeighborX="1733">
        <dgm:presLayoutVars>
          <dgm:chPref val="3"/>
        </dgm:presLayoutVars>
      </dgm:prSet>
      <dgm:spPr/>
    </dgm:pt>
    <dgm:pt modelId="{74BEC354-9B69-4CC2-B7B1-5E96FE42D5C5}" type="pres">
      <dgm:prSet presAssocID="{FD3F15C1-60D0-417F-9FEC-39A703A1E04B}" presName="level3hierChild" presStyleCnt="0"/>
      <dgm:spPr/>
    </dgm:pt>
    <dgm:pt modelId="{DE5751A1-977B-481A-BB06-50227A760951}" type="pres">
      <dgm:prSet presAssocID="{B7FDE74C-0C72-43BB-9495-69ED4552A76F}" presName="conn2-1" presStyleLbl="parChTrans1D4" presStyleIdx="0" presStyleCnt="3"/>
      <dgm:spPr/>
    </dgm:pt>
    <dgm:pt modelId="{85AA3DD8-3E72-4957-959E-A59F95D3ADAE}" type="pres">
      <dgm:prSet presAssocID="{B7FDE74C-0C72-43BB-9495-69ED4552A76F}" presName="connTx" presStyleLbl="parChTrans1D4" presStyleIdx="0" presStyleCnt="3"/>
      <dgm:spPr/>
    </dgm:pt>
    <dgm:pt modelId="{3CADA3B2-6628-469A-BB38-17625B459B67}" type="pres">
      <dgm:prSet presAssocID="{A36B8D90-BE8D-49A4-98AD-FF3D114FF99E}" presName="root2" presStyleCnt="0"/>
      <dgm:spPr/>
    </dgm:pt>
    <dgm:pt modelId="{274AAA8C-4E5D-4956-979D-6D7E368498A0}" type="pres">
      <dgm:prSet presAssocID="{A36B8D90-BE8D-49A4-98AD-FF3D114FF99E}" presName="LevelTwoTextNode" presStyleLbl="node4" presStyleIdx="0" presStyleCnt="3" custLinFactNeighborY="-15623">
        <dgm:presLayoutVars>
          <dgm:chPref val="3"/>
        </dgm:presLayoutVars>
      </dgm:prSet>
      <dgm:spPr/>
    </dgm:pt>
    <dgm:pt modelId="{56A2AD28-52C8-4AB7-BB9F-E05AB4A3223B}" type="pres">
      <dgm:prSet presAssocID="{A36B8D90-BE8D-49A4-98AD-FF3D114FF99E}" presName="level3hierChild" presStyleCnt="0"/>
      <dgm:spPr/>
    </dgm:pt>
    <dgm:pt modelId="{CB09A6DF-6A0A-42B5-9460-90DBAFB4BF8B}" type="pres">
      <dgm:prSet presAssocID="{62FAF82D-2B12-4489-BFD8-80B02213111F}" presName="conn2-1" presStyleLbl="parChTrans1D4" presStyleIdx="1" presStyleCnt="3"/>
      <dgm:spPr/>
    </dgm:pt>
    <dgm:pt modelId="{57E5446C-81FC-4C00-B97A-A9084AA052FC}" type="pres">
      <dgm:prSet presAssocID="{62FAF82D-2B12-4489-BFD8-80B02213111F}" presName="connTx" presStyleLbl="parChTrans1D4" presStyleIdx="1" presStyleCnt="3"/>
      <dgm:spPr/>
    </dgm:pt>
    <dgm:pt modelId="{1C279B41-1695-45A7-BD54-BE8190A25C57}" type="pres">
      <dgm:prSet presAssocID="{F181DAA8-79C5-48A7-B2FA-453F0287F4FB}" presName="root2" presStyleCnt="0"/>
      <dgm:spPr/>
    </dgm:pt>
    <dgm:pt modelId="{C0BF837F-F04D-4D05-A34C-4C4CB835F975}" type="pres">
      <dgm:prSet presAssocID="{F181DAA8-79C5-48A7-B2FA-453F0287F4FB}" presName="LevelTwoTextNode" presStyleLbl="node4" presStyleIdx="1" presStyleCnt="3">
        <dgm:presLayoutVars>
          <dgm:chPref val="3"/>
        </dgm:presLayoutVars>
      </dgm:prSet>
      <dgm:spPr/>
    </dgm:pt>
    <dgm:pt modelId="{0FE493A4-C9CA-40A5-8D50-823BA464BF2F}" type="pres">
      <dgm:prSet presAssocID="{F181DAA8-79C5-48A7-B2FA-453F0287F4FB}" presName="level3hierChild" presStyleCnt="0"/>
      <dgm:spPr/>
    </dgm:pt>
    <dgm:pt modelId="{C1F70640-304A-4E04-9391-8A89467FE830}" type="pres">
      <dgm:prSet presAssocID="{CE091901-95EE-49FB-8612-01278274F3E4}" presName="conn2-1" presStyleLbl="parChTrans1D4" presStyleIdx="2" presStyleCnt="3"/>
      <dgm:spPr/>
    </dgm:pt>
    <dgm:pt modelId="{6202FFC3-05C7-43C8-A662-B31E462747F1}" type="pres">
      <dgm:prSet presAssocID="{CE091901-95EE-49FB-8612-01278274F3E4}" presName="connTx" presStyleLbl="parChTrans1D4" presStyleIdx="2" presStyleCnt="3"/>
      <dgm:spPr/>
    </dgm:pt>
    <dgm:pt modelId="{8276C08E-EEC3-4D10-9AC8-602AA8B85C96}" type="pres">
      <dgm:prSet presAssocID="{749CC2BB-E8C1-417F-993E-781EB5FB06CF}" presName="root2" presStyleCnt="0"/>
      <dgm:spPr/>
    </dgm:pt>
    <dgm:pt modelId="{772FFE7E-E812-40A0-B93E-3C0420C520E5}" type="pres">
      <dgm:prSet presAssocID="{749CC2BB-E8C1-417F-993E-781EB5FB06CF}" presName="LevelTwoTextNode" presStyleLbl="node4" presStyleIdx="2" presStyleCnt="3">
        <dgm:presLayoutVars>
          <dgm:chPref val="3"/>
        </dgm:presLayoutVars>
      </dgm:prSet>
      <dgm:spPr/>
    </dgm:pt>
    <dgm:pt modelId="{A94FD00A-CC1B-4D88-AEC6-2B6DD30D2E7C}" type="pres">
      <dgm:prSet presAssocID="{749CC2BB-E8C1-417F-993E-781EB5FB06CF}" presName="level3hierChild" presStyleCnt="0"/>
      <dgm:spPr/>
    </dgm:pt>
    <dgm:pt modelId="{23EFD8AD-FB46-4732-B102-004E6B6AE9C9}" type="pres">
      <dgm:prSet presAssocID="{7B310349-A4EB-4E37-B155-DC64DF7C8CD6}" presName="conn2-1" presStyleLbl="parChTrans1D2" presStyleIdx="1" presStyleCnt="4"/>
      <dgm:spPr/>
    </dgm:pt>
    <dgm:pt modelId="{9C296BF8-84D9-4E16-A08E-7A5A84504734}" type="pres">
      <dgm:prSet presAssocID="{7B310349-A4EB-4E37-B155-DC64DF7C8CD6}" presName="connTx" presStyleLbl="parChTrans1D2" presStyleIdx="1" presStyleCnt="4"/>
      <dgm:spPr/>
    </dgm:pt>
    <dgm:pt modelId="{02F675FC-87B1-4AF1-AA78-AFF01A93F2B8}" type="pres">
      <dgm:prSet presAssocID="{7494678F-8380-43AD-BD48-335F6F00CCF3}" presName="root2" presStyleCnt="0"/>
      <dgm:spPr/>
    </dgm:pt>
    <dgm:pt modelId="{463AA4D3-155E-4AC0-9175-6BD08F40968A}" type="pres">
      <dgm:prSet presAssocID="{7494678F-8380-43AD-BD48-335F6F00CCF3}" presName="LevelTwoTextNode" presStyleLbl="node2" presStyleIdx="1" presStyleCnt="4">
        <dgm:presLayoutVars>
          <dgm:chPref val="3"/>
        </dgm:presLayoutVars>
      </dgm:prSet>
      <dgm:spPr/>
    </dgm:pt>
    <dgm:pt modelId="{D964D304-CC27-43D0-BD90-882CE5135D02}" type="pres">
      <dgm:prSet presAssocID="{7494678F-8380-43AD-BD48-335F6F00CCF3}" presName="level3hierChild" presStyleCnt="0"/>
      <dgm:spPr/>
    </dgm:pt>
    <dgm:pt modelId="{A7F82782-0440-4CB8-9174-B5AF35F3FC85}" type="pres">
      <dgm:prSet presAssocID="{AA5A3EA3-4788-48D5-B731-584D077BEDBE}" presName="conn2-1" presStyleLbl="parChTrans1D3" presStyleIdx="1" presStyleCnt="4"/>
      <dgm:spPr/>
    </dgm:pt>
    <dgm:pt modelId="{515B3EAA-83FC-4C28-B002-DA0D7AC54919}" type="pres">
      <dgm:prSet presAssocID="{AA5A3EA3-4788-48D5-B731-584D077BEDBE}" presName="connTx" presStyleLbl="parChTrans1D3" presStyleIdx="1" presStyleCnt="4"/>
      <dgm:spPr/>
    </dgm:pt>
    <dgm:pt modelId="{FB3D1A82-CA72-4ABC-82F3-A7F799B74890}" type="pres">
      <dgm:prSet presAssocID="{6755C0B2-041B-472D-9CBB-C95532F54E8B}" presName="root2" presStyleCnt="0"/>
      <dgm:spPr/>
    </dgm:pt>
    <dgm:pt modelId="{47F50525-830D-4306-BEA9-D6D5689D2EB6}" type="pres">
      <dgm:prSet presAssocID="{6755C0B2-041B-472D-9CBB-C95532F54E8B}" presName="LevelTwoTextNode" presStyleLbl="node3" presStyleIdx="1" presStyleCnt="4">
        <dgm:presLayoutVars>
          <dgm:chPref val="3"/>
        </dgm:presLayoutVars>
      </dgm:prSet>
      <dgm:spPr/>
    </dgm:pt>
    <dgm:pt modelId="{D886AFCB-6C82-4412-87BF-4FB08CC6BFEA}" type="pres">
      <dgm:prSet presAssocID="{6755C0B2-041B-472D-9CBB-C95532F54E8B}" presName="level3hierChild" presStyleCnt="0"/>
      <dgm:spPr/>
    </dgm:pt>
    <dgm:pt modelId="{9E5309F7-8FCD-49C0-871C-59CDCF8EB90A}" type="pres">
      <dgm:prSet presAssocID="{3E1E7368-39C3-48C7-A2DE-D4CE3F465E94}" presName="conn2-1" presStyleLbl="parChTrans1D2" presStyleIdx="2" presStyleCnt="4"/>
      <dgm:spPr/>
    </dgm:pt>
    <dgm:pt modelId="{F8C76AED-F61A-481E-8300-AB6B6EDBBE54}" type="pres">
      <dgm:prSet presAssocID="{3E1E7368-39C3-48C7-A2DE-D4CE3F465E94}" presName="connTx" presStyleLbl="parChTrans1D2" presStyleIdx="2" presStyleCnt="4"/>
      <dgm:spPr/>
    </dgm:pt>
    <dgm:pt modelId="{B8A50B6B-2D53-4D1D-8F81-C6A201A62994}" type="pres">
      <dgm:prSet presAssocID="{67276928-7E97-46A8-93FB-629587E16366}" presName="root2" presStyleCnt="0"/>
      <dgm:spPr/>
    </dgm:pt>
    <dgm:pt modelId="{C68C435E-23AE-4F12-886A-0CDFB32C816A}" type="pres">
      <dgm:prSet presAssocID="{67276928-7E97-46A8-93FB-629587E16366}" presName="LevelTwoTextNode" presStyleLbl="node2" presStyleIdx="2" presStyleCnt="4">
        <dgm:presLayoutVars>
          <dgm:chPref val="3"/>
        </dgm:presLayoutVars>
      </dgm:prSet>
      <dgm:spPr/>
    </dgm:pt>
    <dgm:pt modelId="{705CD73A-8B5E-4DEA-A1AB-6900499CBB38}" type="pres">
      <dgm:prSet presAssocID="{67276928-7E97-46A8-93FB-629587E16366}" presName="level3hierChild" presStyleCnt="0"/>
      <dgm:spPr/>
    </dgm:pt>
    <dgm:pt modelId="{145CC02E-F55D-4A2B-AF6F-221B84B472F6}" type="pres">
      <dgm:prSet presAssocID="{ECE6C8A0-5614-4B85-8B2F-CAEC5648EA1E}" presName="conn2-1" presStyleLbl="parChTrans1D3" presStyleIdx="2" presStyleCnt="4"/>
      <dgm:spPr/>
    </dgm:pt>
    <dgm:pt modelId="{982A65C3-9313-4412-AFE1-531D49EFCF66}" type="pres">
      <dgm:prSet presAssocID="{ECE6C8A0-5614-4B85-8B2F-CAEC5648EA1E}" presName="connTx" presStyleLbl="parChTrans1D3" presStyleIdx="2" presStyleCnt="4"/>
      <dgm:spPr/>
    </dgm:pt>
    <dgm:pt modelId="{A6B455E1-EDFB-442B-AB5A-E7FA5BCDF7CA}" type="pres">
      <dgm:prSet presAssocID="{28989BE7-F7A7-4CE0-8B41-B8F41180D695}" presName="root2" presStyleCnt="0"/>
      <dgm:spPr/>
    </dgm:pt>
    <dgm:pt modelId="{1BDDA00B-9132-424A-A7EA-B302D7E5E9D0}" type="pres">
      <dgm:prSet presAssocID="{28989BE7-F7A7-4CE0-8B41-B8F41180D695}" presName="LevelTwoTextNode" presStyleLbl="node3" presStyleIdx="2" presStyleCnt="4">
        <dgm:presLayoutVars>
          <dgm:chPref val="3"/>
        </dgm:presLayoutVars>
      </dgm:prSet>
      <dgm:spPr/>
    </dgm:pt>
    <dgm:pt modelId="{9340A436-C62E-4FA2-ACB1-70473CE6461C}" type="pres">
      <dgm:prSet presAssocID="{28989BE7-F7A7-4CE0-8B41-B8F41180D695}" presName="level3hierChild" presStyleCnt="0"/>
      <dgm:spPr/>
    </dgm:pt>
    <dgm:pt modelId="{2E67A804-F99C-402E-B408-CBAD07BC25B1}" type="pres">
      <dgm:prSet presAssocID="{5465A37D-E78A-48A8-93F6-FE21AC4C6270}" presName="conn2-1" presStyleLbl="parChTrans1D2" presStyleIdx="3" presStyleCnt="4"/>
      <dgm:spPr/>
    </dgm:pt>
    <dgm:pt modelId="{CD51E477-3904-431B-907A-5DEDAF9A5A0B}" type="pres">
      <dgm:prSet presAssocID="{5465A37D-E78A-48A8-93F6-FE21AC4C6270}" presName="connTx" presStyleLbl="parChTrans1D2" presStyleIdx="3" presStyleCnt="4"/>
      <dgm:spPr/>
    </dgm:pt>
    <dgm:pt modelId="{4669E9DD-3396-4593-B8DC-EDD68893407D}" type="pres">
      <dgm:prSet presAssocID="{37F4CA00-65DC-4ACB-A030-B32CCFEBDBEB}" presName="root2" presStyleCnt="0"/>
      <dgm:spPr/>
    </dgm:pt>
    <dgm:pt modelId="{07B89137-FEC5-4022-8474-FA8412C2EF45}" type="pres">
      <dgm:prSet presAssocID="{37F4CA00-65DC-4ACB-A030-B32CCFEBDBEB}" presName="LevelTwoTextNode" presStyleLbl="node2" presStyleIdx="3" presStyleCnt="4">
        <dgm:presLayoutVars>
          <dgm:chPref val="3"/>
        </dgm:presLayoutVars>
      </dgm:prSet>
      <dgm:spPr/>
    </dgm:pt>
    <dgm:pt modelId="{173F64D7-FDEB-429C-832A-A5E13DD3C908}" type="pres">
      <dgm:prSet presAssocID="{37F4CA00-65DC-4ACB-A030-B32CCFEBDBEB}" presName="level3hierChild" presStyleCnt="0"/>
      <dgm:spPr/>
    </dgm:pt>
    <dgm:pt modelId="{DB589EB7-2766-497F-8464-015AA1A0F474}" type="pres">
      <dgm:prSet presAssocID="{3A06B93F-5C8E-43FB-A6AC-CB5DC7C2A072}" presName="conn2-1" presStyleLbl="parChTrans1D3" presStyleIdx="3" presStyleCnt="4"/>
      <dgm:spPr/>
    </dgm:pt>
    <dgm:pt modelId="{19F44074-DFAC-4E1B-AB37-D35A3D52E251}" type="pres">
      <dgm:prSet presAssocID="{3A06B93F-5C8E-43FB-A6AC-CB5DC7C2A072}" presName="connTx" presStyleLbl="parChTrans1D3" presStyleIdx="3" presStyleCnt="4"/>
      <dgm:spPr/>
    </dgm:pt>
    <dgm:pt modelId="{34D504E7-8378-4D47-A284-E71F80FD4BBD}" type="pres">
      <dgm:prSet presAssocID="{68FD7592-3B03-4D02-8B75-DEB85E0DADE4}" presName="root2" presStyleCnt="0"/>
      <dgm:spPr/>
    </dgm:pt>
    <dgm:pt modelId="{615F2A3F-E35E-4F06-B1FC-1B28CFC5F10C}" type="pres">
      <dgm:prSet presAssocID="{68FD7592-3B03-4D02-8B75-DEB85E0DADE4}" presName="LevelTwoTextNode" presStyleLbl="node3" presStyleIdx="3" presStyleCnt="4">
        <dgm:presLayoutVars>
          <dgm:chPref val="3"/>
        </dgm:presLayoutVars>
      </dgm:prSet>
      <dgm:spPr/>
    </dgm:pt>
    <dgm:pt modelId="{8CA6F0FF-5ED0-4701-8A4C-E5552A0030D4}" type="pres">
      <dgm:prSet presAssocID="{68FD7592-3B03-4D02-8B75-DEB85E0DADE4}" presName="level3hierChild" presStyleCnt="0"/>
      <dgm:spPr/>
    </dgm:pt>
  </dgm:ptLst>
  <dgm:cxnLst>
    <dgm:cxn modelId="{C023EF04-5D13-4ACA-AF0F-391C21F97A7A}" srcId="{37F4CA00-65DC-4ACB-A030-B32CCFEBDBEB}" destId="{68FD7592-3B03-4D02-8B75-DEB85E0DADE4}" srcOrd="0" destOrd="0" parTransId="{3A06B93F-5C8E-43FB-A6AC-CB5DC7C2A072}" sibTransId="{A3F74DD8-33A2-4E66-B22C-EC601624FD67}"/>
    <dgm:cxn modelId="{A7332C15-9DE7-4790-AE10-E5AD035DEED7}" type="presOf" srcId="{7B310349-A4EB-4E37-B155-DC64DF7C8CD6}" destId="{9C296BF8-84D9-4E16-A08E-7A5A84504734}" srcOrd="1" destOrd="0" presId="urn:microsoft.com/office/officeart/2005/8/layout/hierarchy2"/>
    <dgm:cxn modelId="{0811231B-C0A7-4B95-BEEA-00ED95D17A59}" srcId="{F40DA6FC-D309-4551-942A-075FD2550F82}" destId="{FD3F15C1-60D0-417F-9FEC-39A703A1E04B}" srcOrd="0" destOrd="0" parTransId="{CDD9068A-CBAE-49B7-8903-A4CB7C875629}" sibTransId="{783C1495-B519-40D1-A0E9-EED934240B61}"/>
    <dgm:cxn modelId="{3C3DCF1C-BA1A-4AF4-B6F1-DB71D2E3EB18}" srcId="{97EC1533-A1FA-4084-9780-ABB73C191170}" destId="{37F4CA00-65DC-4ACB-A030-B32CCFEBDBEB}" srcOrd="3" destOrd="0" parTransId="{5465A37D-E78A-48A8-93F6-FE21AC4C6270}" sibTransId="{CFB6E816-C17B-4D5D-A7CF-9FCDABCF46ED}"/>
    <dgm:cxn modelId="{E2EBF31D-1D08-4CE2-AE2D-31E754E1B376}" srcId="{FD3F15C1-60D0-417F-9FEC-39A703A1E04B}" destId="{749CC2BB-E8C1-417F-993E-781EB5FB06CF}" srcOrd="2" destOrd="0" parTransId="{CE091901-95EE-49FB-8612-01278274F3E4}" sibTransId="{EFE3BF1C-5782-42D8-9D65-BDCD0A9CC75F}"/>
    <dgm:cxn modelId="{E5C9BE1F-2FCD-4DD6-8C41-191557BE085F}" type="presOf" srcId="{3A06B93F-5C8E-43FB-A6AC-CB5DC7C2A072}" destId="{19F44074-DFAC-4E1B-AB37-D35A3D52E251}" srcOrd="1" destOrd="0" presId="urn:microsoft.com/office/officeart/2005/8/layout/hierarchy2"/>
    <dgm:cxn modelId="{8D309223-6F76-431F-920B-11092D5F7CFB}" type="presOf" srcId="{97EC1533-A1FA-4084-9780-ABB73C191170}" destId="{5FBC6083-798C-40EB-A30E-C4D060C654C4}" srcOrd="0" destOrd="0" presId="urn:microsoft.com/office/officeart/2005/8/layout/hierarchy2"/>
    <dgm:cxn modelId="{F54CC623-4CC3-4E3F-9CF0-5D1E15134D84}" type="presOf" srcId="{28989BE7-F7A7-4CE0-8B41-B8F41180D695}" destId="{1BDDA00B-9132-424A-A7EA-B302D7E5E9D0}" srcOrd="0" destOrd="0" presId="urn:microsoft.com/office/officeart/2005/8/layout/hierarchy2"/>
    <dgm:cxn modelId="{310CEB25-0A4C-421F-91C9-63FB6337E548}" type="presOf" srcId="{CDD9068A-CBAE-49B7-8903-A4CB7C875629}" destId="{C77A077B-406B-4851-8377-64B59F12D669}" srcOrd="1" destOrd="0" presId="urn:microsoft.com/office/officeart/2005/8/layout/hierarchy2"/>
    <dgm:cxn modelId="{2547DB28-D659-41AF-8826-AC7DC0355A79}" type="presOf" srcId="{CE091901-95EE-49FB-8612-01278274F3E4}" destId="{6202FFC3-05C7-43C8-A662-B31E462747F1}" srcOrd="1" destOrd="0" presId="urn:microsoft.com/office/officeart/2005/8/layout/hierarchy2"/>
    <dgm:cxn modelId="{44A5AC2D-A89D-4059-88CE-BDD83FAAA2F5}" type="presOf" srcId="{62FAF82D-2B12-4489-BFD8-80B02213111F}" destId="{57E5446C-81FC-4C00-B97A-A9084AA052FC}" srcOrd="1" destOrd="0" presId="urn:microsoft.com/office/officeart/2005/8/layout/hierarchy2"/>
    <dgm:cxn modelId="{52771030-9C4F-436E-862A-300B54DBE847}" type="presOf" srcId="{ECE6C8A0-5614-4B85-8B2F-CAEC5648EA1E}" destId="{982A65C3-9313-4412-AFE1-531D49EFCF66}" srcOrd="1" destOrd="0" presId="urn:microsoft.com/office/officeart/2005/8/layout/hierarchy2"/>
    <dgm:cxn modelId="{E19BE83A-CD21-47D7-9C1C-C561AC8EFCB6}" type="presOf" srcId="{749CC2BB-E8C1-417F-993E-781EB5FB06CF}" destId="{772FFE7E-E812-40A0-B93E-3C0420C520E5}" srcOrd="0" destOrd="0" presId="urn:microsoft.com/office/officeart/2005/8/layout/hierarchy2"/>
    <dgm:cxn modelId="{57818E3B-9979-4FB2-BFF1-8422E8E2F9DD}" type="presOf" srcId="{5465A37D-E78A-48A8-93F6-FE21AC4C6270}" destId="{2E67A804-F99C-402E-B408-CBAD07BC25B1}" srcOrd="0" destOrd="0" presId="urn:microsoft.com/office/officeart/2005/8/layout/hierarchy2"/>
    <dgm:cxn modelId="{38B36C61-D8C1-4DF2-B05C-551530C6B86C}" srcId="{97EC1533-A1FA-4084-9780-ABB73C191170}" destId="{67276928-7E97-46A8-93FB-629587E16366}" srcOrd="2" destOrd="0" parTransId="{3E1E7368-39C3-48C7-A2DE-D4CE3F465E94}" sibTransId="{3775D9C1-ADEA-468D-BD1D-D3310AFDADB1}"/>
    <dgm:cxn modelId="{E61D7962-C764-426F-BAFE-C90A168F3C9C}" type="presOf" srcId="{3E1E7368-39C3-48C7-A2DE-D4CE3F465E94}" destId="{F8C76AED-F61A-481E-8300-AB6B6EDBBE54}" srcOrd="1" destOrd="0" presId="urn:microsoft.com/office/officeart/2005/8/layout/hierarchy2"/>
    <dgm:cxn modelId="{01F1A264-0FF0-43E7-96EE-E666FF6A3B4D}" type="presOf" srcId="{F181DAA8-79C5-48A7-B2FA-453F0287F4FB}" destId="{C0BF837F-F04D-4D05-A34C-4C4CB835F975}" srcOrd="0" destOrd="0" presId="urn:microsoft.com/office/officeart/2005/8/layout/hierarchy2"/>
    <dgm:cxn modelId="{2BFB2567-E797-49ED-B422-F0DC8C6EF8E4}" type="presOf" srcId="{37F4CA00-65DC-4ACB-A030-B32CCFEBDBEB}" destId="{07B89137-FEC5-4022-8474-FA8412C2EF45}" srcOrd="0" destOrd="0" presId="urn:microsoft.com/office/officeart/2005/8/layout/hierarchy2"/>
    <dgm:cxn modelId="{80CBAA4A-5851-4836-BEC8-648A2F5DB56D}" type="presOf" srcId="{B7FDE74C-0C72-43BB-9495-69ED4552A76F}" destId="{85AA3DD8-3E72-4957-959E-A59F95D3ADAE}" srcOrd="1" destOrd="0" presId="urn:microsoft.com/office/officeart/2005/8/layout/hierarchy2"/>
    <dgm:cxn modelId="{EF0EBF6A-AE58-46EE-B4E5-049C52F5C519}" type="presOf" srcId="{7B310349-A4EB-4E37-B155-DC64DF7C8CD6}" destId="{23EFD8AD-FB46-4732-B102-004E6B6AE9C9}" srcOrd="0" destOrd="0" presId="urn:microsoft.com/office/officeart/2005/8/layout/hierarchy2"/>
    <dgm:cxn modelId="{7E720A4E-1BBE-44CA-B8E3-06A245D5E201}" srcId="{97EC1533-A1FA-4084-9780-ABB73C191170}" destId="{F40DA6FC-D309-4551-942A-075FD2550F82}" srcOrd="0" destOrd="0" parTransId="{B8767A31-AC2A-4BDF-B4DC-3156B7EF73E3}" sibTransId="{B8601B6F-E63D-4D57-97BC-9D71BF9D5D7D}"/>
    <dgm:cxn modelId="{AB098D6E-374E-47D2-93A5-8DDF419EA709}" type="presOf" srcId="{ECE6C8A0-5614-4B85-8B2F-CAEC5648EA1E}" destId="{145CC02E-F55D-4A2B-AF6F-221B84B472F6}" srcOrd="0" destOrd="0" presId="urn:microsoft.com/office/officeart/2005/8/layout/hierarchy2"/>
    <dgm:cxn modelId="{60231270-3293-49FF-922E-83525D6776BB}" type="presOf" srcId="{3A06B93F-5C8E-43FB-A6AC-CB5DC7C2A072}" destId="{DB589EB7-2766-497F-8464-015AA1A0F474}" srcOrd="0" destOrd="0" presId="urn:microsoft.com/office/officeart/2005/8/layout/hierarchy2"/>
    <dgm:cxn modelId="{63C50E78-C81F-44FE-8991-4C55134AF215}" srcId="{7494678F-8380-43AD-BD48-335F6F00CCF3}" destId="{6755C0B2-041B-472D-9CBB-C95532F54E8B}" srcOrd="0" destOrd="0" parTransId="{AA5A3EA3-4788-48D5-B731-584D077BEDBE}" sibTransId="{7AC41980-748E-4CC1-8BB6-6DD962B56BB7}"/>
    <dgm:cxn modelId="{6D654258-B897-421D-8328-8589B0B5F2F0}" type="presOf" srcId="{B8767A31-AC2A-4BDF-B4DC-3156B7EF73E3}" destId="{DE125D54-0D08-4CD5-B687-21568F437426}" srcOrd="0" destOrd="0" presId="urn:microsoft.com/office/officeart/2005/8/layout/hierarchy2"/>
    <dgm:cxn modelId="{0AF36E78-B76F-44B9-AD92-0428356B0774}" srcId="{97EC1533-A1FA-4084-9780-ABB73C191170}" destId="{7494678F-8380-43AD-BD48-335F6F00CCF3}" srcOrd="1" destOrd="0" parTransId="{7B310349-A4EB-4E37-B155-DC64DF7C8CD6}" sibTransId="{A82B139E-7407-4969-B716-348D2491249E}"/>
    <dgm:cxn modelId="{9F72975A-5E38-4B62-90AF-94018B576716}" srcId="{DF3EB1E4-118E-4D95-9CA3-09B7231E85AC}" destId="{97EC1533-A1FA-4084-9780-ABB73C191170}" srcOrd="0" destOrd="0" parTransId="{71215F75-2651-47EA-BEE5-9C8D14966374}" sibTransId="{3EF85CCD-A268-4E16-B311-8EA5EE2B90EA}"/>
    <dgm:cxn modelId="{3B9EAD7F-9115-4FE0-B97E-51EA119A1796}" type="presOf" srcId="{AA5A3EA3-4788-48D5-B731-584D077BEDBE}" destId="{A7F82782-0440-4CB8-9174-B5AF35F3FC85}" srcOrd="0" destOrd="0" presId="urn:microsoft.com/office/officeart/2005/8/layout/hierarchy2"/>
    <dgm:cxn modelId="{FAFC8382-F32D-4560-8BE6-1C19A101D5D9}" type="presOf" srcId="{F40DA6FC-D309-4551-942A-075FD2550F82}" destId="{6E6B7B7F-E481-4FA2-9E39-B27F0B52C5D2}" srcOrd="0" destOrd="0" presId="urn:microsoft.com/office/officeart/2005/8/layout/hierarchy2"/>
    <dgm:cxn modelId="{15CA5093-D044-4EB7-88BC-1A6A9400A4BD}" type="presOf" srcId="{CE091901-95EE-49FB-8612-01278274F3E4}" destId="{C1F70640-304A-4E04-9391-8A89467FE830}" srcOrd="0" destOrd="0" presId="urn:microsoft.com/office/officeart/2005/8/layout/hierarchy2"/>
    <dgm:cxn modelId="{3A49B399-5A47-443A-AE2A-CBCF38667601}" type="presOf" srcId="{6755C0B2-041B-472D-9CBB-C95532F54E8B}" destId="{47F50525-830D-4306-BEA9-D6D5689D2EB6}" srcOrd="0" destOrd="0" presId="urn:microsoft.com/office/officeart/2005/8/layout/hierarchy2"/>
    <dgm:cxn modelId="{67304B9C-798E-4143-A79E-0DAA5BCA1FB9}" type="presOf" srcId="{B8767A31-AC2A-4BDF-B4DC-3156B7EF73E3}" destId="{D71A5333-0CFA-4A31-A285-AE162A762273}" srcOrd="1" destOrd="0" presId="urn:microsoft.com/office/officeart/2005/8/layout/hierarchy2"/>
    <dgm:cxn modelId="{AD5C549E-F58D-4A74-A4DE-EF08DBD66E1D}" type="presOf" srcId="{AA5A3EA3-4788-48D5-B731-584D077BEDBE}" destId="{515B3EAA-83FC-4C28-B002-DA0D7AC54919}" srcOrd="1" destOrd="0" presId="urn:microsoft.com/office/officeart/2005/8/layout/hierarchy2"/>
    <dgm:cxn modelId="{47F4F7A0-12F3-4DEC-A0AF-3A61D4BD5304}" type="presOf" srcId="{67276928-7E97-46A8-93FB-629587E16366}" destId="{C68C435E-23AE-4F12-886A-0CDFB32C816A}" srcOrd="0" destOrd="0" presId="urn:microsoft.com/office/officeart/2005/8/layout/hierarchy2"/>
    <dgm:cxn modelId="{EE2001A4-442D-4971-A2FE-1133DF5B13F0}" type="presOf" srcId="{CDD9068A-CBAE-49B7-8903-A4CB7C875629}" destId="{092A4FFE-57BC-428D-B64A-32B10DADE246}" srcOrd="0" destOrd="0" presId="urn:microsoft.com/office/officeart/2005/8/layout/hierarchy2"/>
    <dgm:cxn modelId="{82D319AA-DA6F-4646-B78B-0337D243EC3F}" type="presOf" srcId="{DF3EB1E4-118E-4D95-9CA3-09B7231E85AC}" destId="{3F4E062D-1696-41FF-AAA9-C963832CBF8D}" srcOrd="0" destOrd="0" presId="urn:microsoft.com/office/officeart/2005/8/layout/hierarchy2"/>
    <dgm:cxn modelId="{EF88B8BB-A615-4594-A48F-9AA23CA2FDDA}" type="presOf" srcId="{A36B8D90-BE8D-49A4-98AD-FF3D114FF99E}" destId="{274AAA8C-4E5D-4956-979D-6D7E368498A0}" srcOrd="0" destOrd="0" presId="urn:microsoft.com/office/officeart/2005/8/layout/hierarchy2"/>
    <dgm:cxn modelId="{7E20C0C0-01C8-47BD-AFAD-238EB81B3D0C}" srcId="{67276928-7E97-46A8-93FB-629587E16366}" destId="{28989BE7-F7A7-4CE0-8B41-B8F41180D695}" srcOrd="0" destOrd="0" parTransId="{ECE6C8A0-5614-4B85-8B2F-CAEC5648EA1E}" sibTransId="{6087DC91-BA02-477F-A8B3-BEF29DE7928E}"/>
    <dgm:cxn modelId="{962F16C7-CADC-4C62-80D9-44FA07011E3E}" srcId="{FD3F15C1-60D0-417F-9FEC-39A703A1E04B}" destId="{A36B8D90-BE8D-49A4-98AD-FF3D114FF99E}" srcOrd="0" destOrd="0" parTransId="{B7FDE74C-0C72-43BB-9495-69ED4552A76F}" sibTransId="{23711D34-169E-41FE-BBC5-BBBC3AB28A40}"/>
    <dgm:cxn modelId="{D52162D8-7D7E-4E53-B366-DA3CD15943F9}" type="presOf" srcId="{5465A37D-E78A-48A8-93F6-FE21AC4C6270}" destId="{CD51E477-3904-431B-907A-5DEDAF9A5A0B}" srcOrd="1" destOrd="0" presId="urn:microsoft.com/office/officeart/2005/8/layout/hierarchy2"/>
    <dgm:cxn modelId="{855792D8-2BAA-4259-8E8B-B0233635C7EF}" type="presOf" srcId="{3E1E7368-39C3-48C7-A2DE-D4CE3F465E94}" destId="{9E5309F7-8FCD-49C0-871C-59CDCF8EB90A}" srcOrd="0" destOrd="0" presId="urn:microsoft.com/office/officeart/2005/8/layout/hierarchy2"/>
    <dgm:cxn modelId="{2D14BBDA-C8EE-479C-9961-29B1869E9AD3}" type="presOf" srcId="{7494678F-8380-43AD-BD48-335F6F00CCF3}" destId="{463AA4D3-155E-4AC0-9175-6BD08F40968A}" srcOrd="0" destOrd="0" presId="urn:microsoft.com/office/officeart/2005/8/layout/hierarchy2"/>
    <dgm:cxn modelId="{C1D810DD-63FA-4F20-A5B2-6900FDA72AB9}" srcId="{FD3F15C1-60D0-417F-9FEC-39A703A1E04B}" destId="{F181DAA8-79C5-48A7-B2FA-453F0287F4FB}" srcOrd="1" destOrd="0" parTransId="{62FAF82D-2B12-4489-BFD8-80B02213111F}" sibTransId="{8A9B671A-B7C2-4FCE-A60D-7C45D0DA0278}"/>
    <dgm:cxn modelId="{9DD7FFE4-B6B1-44C7-ADFC-DC6F4AD91FC2}" type="presOf" srcId="{62FAF82D-2B12-4489-BFD8-80B02213111F}" destId="{CB09A6DF-6A0A-42B5-9460-90DBAFB4BF8B}" srcOrd="0" destOrd="0" presId="urn:microsoft.com/office/officeart/2005/8/layout/hierarchy2"/>
    <dgm:cxn modelId="{68B53DED-2A54-4ACE-AF0B-4DDD10F0B464}" type="presOf" srcId="{B7FDE74C-0C72-43BB-9495-69ED4552A76F}" destId="{DE5751A1-977B-481A-BB06-50227A760951}" srcOrd="0" destOrd="0" presId="urn:microsoft.com/office/officeart/2005/8/layout/hierarchy2"/>
    <dgm:cxn modelId="{481116F2-5E96-42FF-8AC3-987353C94DAE}" type="presOf" srcId="{68FD7592-3B03-4D02-8B75-DEB85E0DADE4}" destId="{615F2A3F-E35E-4F06-B1FC-1B28CFC5F10C}" srcOrd="0" destOrd="0" presId="urn:microsoft.com/office/officeart/2005/8/layout/hierarchy2"/>
    <dgm:cxn modelId="{2BF527F3-E4CE-4974-B9B7-656A373893CB}" type="presOf" srcId="{FD3F15C1-60D0-417F-9FEC-39A703A1E04B}" destId="{3AB73130-3096-46AF-A8AD-59646333118F}" srcOrd="0" destOrd="0" presId="urn:microsoft.com/office/officeart/2005/8/layout/hierarchy2"/>
    <dgm:cxn modelId="{EB4380B6-416B-4C74-9D70-DD2ADD9B2C61}" type="presParOf" srcId="{3F4E062D-1696-41FF-AAA9-C963832CBF8D}" destId="{943EE9AE-797D-4A71-AED2-BA50D8BD78D6}" srcOrd="0" destOrd="0" presId="urn:microsoft.com/office/officeart/2005/8/layout/hierarchy2"/>
    <dgm:cxn modelId="{C0FBD2DF-9891-47C9-AF37-7D581097B1F9}" type="presParOf" srcId="{943EE9AE-797D-4A71-AED2-BA50D8BD78D6}" destId="{5FBC6083-798C-40EB-A30E-C4D060C654C4}" srcOrd="0" destOrd="0" presId="urn:microsoft.com/office/officeart/2005/8/layout/hierarchy2"/>
    <dgm:cxn modelId="{958ADBF2-CF53-4EC0-B621-F5EED16BF7ED}" type="presParOf" srcId="{943EE9AE-797D-4A71-AED2-BA50D8BD78D6}" destId="{EFCF0190-A4DC-4489-8DF2-0439A5927D44}" srcOrd="1" destOrd="0" presId="urn:microsoft.com/office/officeart/2005/8/layout/hierarchy2"/>
    <dgm:cxn modelId="{83AC8020-D7BE-4D21-8611-10273BE2731E}" type="presParOf" srcId="{EFCF0190-A4DC-4489-8DF2-0439A5927D44}" destId="{DE125D54-0D08-4CD5-B687-21568F437426}" srcOrd="0" destOrd="0" presId="urn:microsoft.com/office/officeart/2005/8/layout/hierarchy2"/>
    <dgm:cxn modelId="{1195372D-DA52-48BA-97AA-0C73E3E27672}" type="presParOf" srcId="{DE125D54-0D08-4CD5-B687-21568F437426}" destId="{D71A5333-0CFA-4A31-A285-AE162A762273}" srcOrd="0" destOrd="0" presId="urn:microsoft.com/office/officeart/2005/8/layout/hierarchy2"/>
    <dgm:cxn modelId="{92F878F7-DF3F-4A4F-85F1-0F63417B642D}" type="presParOf" srcId="{EFCF0190-A4DC-4489-8DF2-0439A5927D44}" destId="{E46A17D0-848E-43D3-9C64-4A4D83F86E1D}" srcOrd="1" destOrd="0" presId="urn:microsoft.com/office/officeart/2005/8/layout/hierarchy2"/>
    <dgm:cxn modelId="{EC834BB1-555E-4C27-A383-FAC880211A35}" type="presParOf" srcId="{E46A17D0-848E-43D3-9C64-4A4D83F86E1D}" destId="{6E6B7B7F-E481-4FA2-9E39-B27F0B52C5D2}" srcOrd="0" destOrd="0" presId="urn:microsoft.com/office/officeart/2005/8/layout/hierarchy2"/>
    <dgm:cxn modelId="{53354888-7FEE-423A-A7F0-F08FFC455224}" type="presParOf" srcId="{E46A17D0-848E-43D3-9C64-4A4D83F86E1D}" destId="{629ABAC9-827C-4B2B-958B-DFD2C7B133C8}" srcOrd="1" destOrd="0" presId="urn:microsoft.com/office/officeart/2005/8/layout/hierarchy2"/>
    <dgm:cxn modelId="{73CBD7BE-0470-4057-9766-5049A9427B4D}" type="presParOf" srcId="{629ABAC9-827C-4B2B-958B-DFD2C7B133C8}" destId="{092A4FFE-57BC-428D-B64A-32B10DADE246}" srcOrd="0" destOrd="0" presId="urn:microsoft.com/office/officeart/2005/8/layout/hierarchy2"/>
    <dgm:cxn modelId="{0425C6F4-088E-4FB1-BE52-3D46916B7456}" type="presParOf" srcId="{092A4FFE-57BC-428D-B64A-32B10DADE246}" destId="{C77A077B-406B-4851-8377-64B59F12D669}" srcOrd="0" destOrd="0" presId="urn:microsoft.com/office/officeart/2005/8/layout/hierarchy2"/>
    <dgm:cxn modelId="{70BE85F3-130D-4135-9B38-0690A8FFA9F4}" type="presParOf" srcId="{629ABAC9-827C-4B2B-958B-DFD2C7B133C8}" destId="{7790B8E2-BA60-4807-A34F-B43A69412B13}" srcOrd="1" destOrd="0" presId="urn:microsoft.com/office/officeart/2005/8/layout/hierarchy2"/>
    <dgm:cxn modelId="{AA9328BE-E8C1-4459-AE2B-76A570DAEFB0}" type="presParOf" srcId="{7790B8E2-BA60-4807-A34F-B43A69412B13}" destId="{3AB73130-3096-46AF-A8AD-59646333118F}" srcOrd="0" destOrd="0" presId="urn:microsoft.com/office/officeart/2005/8/layout/hierarchy2"/>
    <dgm:cxn modelId="{E575AE22-C9EC-4216-90FE-96CBA0E611DC}" type="presParOf" srcId="{7790B8E2-BA60-4807-A34F-B43A69412B13}" destId="{74BEC354-9B69-4CC2-B7B1-5E96FE42D5C5}" srcOrd="1" destOrd="0" presId="urn:microsoft.com/office/officeart/2005/8/layout/hierarchy2"/>
    <dgm:cxn modelId="{530AB4AA-EB2D-4DD9-89DC-B207E0E6E867}" type="presParOf" srcId="{74BEC354-9B69-4CC2-B7B1-5E96FE42D5C5}" destId="{DE5751A1-977B-481A-BB06-50227A760951}" srcOrd="0" destOrd="0" presId="urn:microsoft.com/office/officeart/2005/8/layout/hierarchy2"/>
    <dgm:cxn modelId="{357A0EAA-F74E-4BE7-91C0-916417750CAF}" type="presParOf" srcId="{DE5751A1-977B-481A-BB06-50227A760951}" destId="{85AA3DD8-3E72-4957-959E-A59F95D3ADAE}" srcOrd="0" destOrd="0" presId="urn:microsoft.com/office/officeart/2005/8/layout/hierarchy2"/>
    <dgm:cxn modelId="{F16F2980-67B7-40A3-8260-E2D0117DE4BD}" type="presParOf" srcId="{74BEC354-9B69-4CC2-B7B1-5E96FE42D5C5}" destId="{3CADA3B2-6628-469A-BB38-17625B459B67}" srcOrd="1" destOrd="0" presId="urn:microsoft.com/office/officeart/2005/8/layout/hierarchy2"/>
    <dgm:cxn modelId="{7F9866DF-E849-4265-A19F-B547E8FE0F6B}" type="presParOf" srcId="{3CADA3B2-6628-469A-BB38-17625B459B67}" destId="{274AAA8C-4E5D-4956-979D-6D7E368498A0}" srcOrd="0" destOrd="0" presId="urn:microsoft.com/office/officeart/2005/8/layout/hierarchy2"/>
    <dgm:cxn modelId="{17F95674-ED14-4840-AE25-6B53902643F7}" type="presParOf" srcId="{3CADA3B2-6628-469A-BB38-17625B459B67}" destId="{56A2AD28-52C8-4AB7-BB9F-E05AB4A3223B}" srcOrd="1" destOrd="0" presId="urn:microsoft.com/office/officeart/2005/8/layout/hierarchy2"/>
    <dgm:cxn modelId="{52551939-BEF5-43BA-883A-D452BBDBC518}" type="presParOf" srcId="{74BEC354-9B69-4CC2-B7B1-5E96FE42D5C5}" destId="{CB09A6DF-6A0A-42B5-9460-90DBAFB4BF8B}" srcOrd="2" destOrd="0" presId="urn:microsoft.com/office/officeart/2005/8/layout/hierarchy2"/>
    <dgm:cxn modelId="{F337CE2D-6492-4BC2-BCAD-31F8A0349CD8}" type="presParOf" srcId="{CB09A6DF-6A0A-42B5-9460-90DBAFB4BF8B}" destId="{57E5446C-81FC-4C00-B97A-A9084AA052FC}" srcOrd="0" destOrd="0" presId="urn:microsoft.com/office/officeart/2005/8/layout/hierarchy2"/>
    <dgm:cxn modelId="{1E9ECD28-2C42-4C39-9A19-A5D778C65655}" type="presParOf" srcId="{74BEC354-9B69-4CC2-B7B1-5E96FE42D5C5}" destId="{1C279B41-1695-45A7-BD54-BE8190A25C57}" srcOrd="3" destOrd="0" presId="urn:microsoft.com/office/officeart/2005/8/layout/hierarchy2"/>
    <dgm:cxn modelId="{4E7B9AA8-B7C4-4177-A3D7-E88C9F5ED76A}" type="presParOf" srcId="{1C279B41-1695-45A7-BD54-BE8190A25C57}" destId="{C0BF837F-F04D-4D05-A34C-4C4CB835F975}" srcOrd="0" destOrd="0" presId="urn:microsoft.com/office/officeart/2005/8/layout/hierarchy2"/>
    <dgm:cxn modelId="{4BCC90C5-2D79-4741-B435-C3E23A3DE093}" type="presParOf" srcId="{1C279B41-1695-45A7-BD54-BE8190A25C57}" destId="{0FE493A4-C9CA-40A5-8D50-823BA464BF2F}" srcOrd="1" destOrd="0" presId="urn:microsoft.com/office/officeart/2005/8/layout/hierarchy2"/>
    <dgm:cxn modelId="{34B9CEBD-049C-430B-8C02-BCB6D146C7B4}" type="presParOf" srcId="{74BEC354-9B69-4CC2-B7B1-5E96FE42D5C5}" destId="{C1F70640-304A-4E04-9391-8A89467FE830}" srcOrd="4" destOrd="0" presId="urn:microsoft.com/office/officeart/2005/8/layout/hierarchy2"/>
    <dgm:cxn modelId="{FDFC3BA3-BBB4-437E-9829-8FFE28E2B297}" type="presParOf" srcId="{C1F70640-304A-4E04-9391-8A89467FE830}" destId="{6202FFC3-05C7-43C8-A662-B31E462747F1}" srcOrd="0" destOrd="0" presId="urn:microsoft.com/office/officeart/2005/8/layout/hierarchy2"/>
    <dgm:cxn modelId="{8714E3D8-7FCC-440A-9AB3-3A280BDBF7E7}" type="presParOf" srcId="{74BEC354-9B69-4CC2-B7B1-5E96FE42D5C5}" destId="{8276C08E-EEC3-4D10-9AC8-602AA8B85C96}" srcOrd="5" destOrd="0" presId="urn:microsoft.com/office/officeart/2005/8/layout/hierarchy2"/>
    <dgm:cxn modelId="{EE139FE3-F20C-442B-A934-CB5BB8A0A95B}" type="presParOf" srcId="{8276C08E-EEC3-4D10-9AC8-602AA8B85C96}" destId="{772FFE7E-E812-40A0-B93E-3C0420C520E5}" srcOrd="0" destOrd="0" presId="urn:microsoft.com/office/officeart/2005/8/layout/hierarchy2"/>
    <dgm:cxn modelId="{8140D1F3-1DDE-4667-BC9C-FF344D84D290}" type="presParOf" srcId="{8276C08E-EEC3-4D10-9AC8-602AA8B85C96}" destId="{A94FD00A-CC1B-4D88-AEC6-2B6DD30D2E7C}" srcOrd="1" destOrd="0" presId="urn:microsoft.com/office/officeart/2005/8/layout/hierarchy2"/>
    <dgm:cxn modelId="{4CC8388A-5AD4-4E1E-9D22-4410DCE616F3}" type="presParOf" srcId="{EFCF0190-A4DC-4489-8DF2-0439A5927D44}" destId="{23EFD8AD-FB46-4732-B102-004E6B6AE9C9}" srcOrd="2" destOrd="0" presId="urn:microsoft.com/office/officeart/2005/8/layout/hierarchy2"/>
    <dgm:cxn modelId="{1B41B378-D8B6-4CC8-A728-3CF0A07B26F6}" type="presParOf" srcId="{23EFD8AD-FB46-4732-B102-004E6B6AE9C9}" destId="{9C296BF8-84D9-4E16-A08E-7A5A84504734}" srcOrd="0" destOrd="0" presId="urn:microsoft.com/office/officeart/2005/8/layout/hierarchy2"/>
    <dgm:cxn modelId="{9E9BE43E-2234-480D-BC9B-26A8C4526B32}" type="presParOf" srcId="{EFCF0190-A4DC-4489-8DF2-0439A5927D44}" destId="{02F675FC-87B1-4AF1-AA78-AFF01A93F2B8}" srcOrd="3" destOrd="0" presId="urn:microsoft.com/office/officeart/2005/8/layout/hierarchy2"/>
    <dgm:cxn modelId="{4B4C7716-8CDD-4004-A9A9-8B96DB0C0A00}" type="presParOf" srcId="{02F675FC-87B1-4AF1-AA78-AFF01A93F2B8}" destId="{463AA4D3-155E-4AC0-9175-6BD08F40968A}" srcOrd="0" destOrd="0" presId="urn:microsoft.com/office/officeart/2005/8/layout/hierarchy2"/>
    <dgm:cxn modelId="{48728612-F750-4A96-88EE-C84775E8ED8A}" type="presParOf" srcId="{02F675FC-87B1-4AF1-AA78-AFF01A93F2B8}" destId="{D964D304-CC27-43D0-BD90-882CE5135D02}" srcOrd="1" destOrd="0" presId="urn:microsoft.com/office/officeart/2005/8/layout/hierarchy2"/>
    <dgm:cxn modelId="{DCB67921-A28F-4548-BB97-FAD48F8D8E03}" type="presParOf" srcId="{D964D304-CC27-43D0-BD90-882CE5135D02}" destId="{A7F82782-0440-4CB8-9174-B5AF35F3FC85}" srcOrd="0" destOrd="0" presId="urn:microsoft.com/office/officeart/2005/8/layout/hierarchy2"/>
    <dgm:cxn modelId="{A443B847-FB78-4475-AC52-6A5A7D63B241}" type="presParOf" srcId="{A7F82782-0440-4CB8-9174-B5AF35F3FC85}" destId="{515B3EAA-83FC-4C28-B002-DA0D7AC54919}" srcOrd="0" destOrd="0" presId="urn:microsoft.com/office/officeart/2005/8/layout/hierarchy2"/>
    <dgm:cxn modelId="{85F1B85B-5D38-4047-95F9-684748068B45}" type="presParOf" srcId="{D964D304-CC27-43D0-BD90-882CE5135D02}" destId="{FB3D1A82-CA72-4ABC-82F3-A7F799B74890}" srcOrd="1" destOrd="0" presId="urn:microsoft.com/office/officeart/2005/8/layout/hierarchy2"/>
    <dgm:cxn modelId="{79DE506E-88CC-45DF-A463-AF00DEF24C81}" type="presParOf" srcId="{FB3D1A82-CA72-4ABC-82F3-A7F799B74890}" destId="{47F50525-830D-4306-BEA9-D6D5689D2EB6}" srcOrd="0" destOrd="0" presId="urn:microsoft.com/office/officeart/2005/8/layout/hierarchy2"/>
    <dgm:cxn modelId="{F49226CF-6DBF-4C38-A7E7-A7269484C717}" type="presParOf" srcId="{FB3D1A82-CA72-4ABC-82F3-A7F799B74890}" destId="{D886AFCB-6C82-4412-87BF-4FB08CC6BFEA}" srcOrd="1" destOrd="0" presId="urn:microsoft.com/office/officeart/2005/8/layout/hierarchy2"/>
    <dgm:cxn modelId="{FA37F09C-9774-4011-BB0C-770C1B991066}" type="presParOf" srcId="{EFCF0190-A4DC-4489-8DF2-0439A5927D44}" destId="{9E5309F7-8FCD-49C0-871C-59CDCF8EB90A}" srcOrd="4" destOrd="0" presId="urn:microsoft.com/office/officeart/2005/8/layout/hierarchy2"/>
    <dgm:cxn modelId="{D3EB17AE-CD86-4362-9571-5FDFAEB82963}" type="presParOf" srcId="{9E5309F7-8FCD-49C0-871C-59CDCF8EB90A}" destId="{F8C76AED-F61A-481E-8300-AB6B6EDBBE54}" srcOrd="0" destOrd="0" presId="urn:microsoft.com/office/officeart/2005/8/layout/hierarchy2"/>
    <dgm:cxn modelId="{1A245253-C763-461D-B821-3B887AFCB9C3}" type="presParOf" srcId="{EFCF0190-A4DC-4489-8DF2-0439A5927D44}" destId="{B8A50B6B-2D53-4D1D-8F81-C6A201A62994}" srcOrd="5" destOrd="0" presId="urn:microsoft.com/office/officeart/2005/8/layout/hierarchy2"/>
    <dgm:cxn modelId="{146B56BE-7B00-42E6-B4B7-EF42967FE6CA}" type="presParOf" srcId="{B8A50B6B-2D53-4D1D-8F81-C6A201A62994}" destId="{C68C435E-23AE-4F12-886A-0CDFB32C816A}" srcOrd="0" destOrd="0" presId="urn:microsoft.com/office/officeart/2005/8/layout/hierarchy2"/>
    <dgm:cxn modelId="{B027C956-0D22-4883-8245-C618ACC52AED}" type="presParOf" srcId="{B8A50B6B-2D53-4D1D-8F81-C6A201A62994}" destId="{705CD73A-8B5E-4DEA-A1AB-6900499CBB38}" srcOrd="1" destOrd="0" presId="urn:microsoft.com/office/officeart/2005/8/layout/hierarchy2"/>
    <dgm:cxn modelId="{19ABF6A5-064A-4FA3-B8DF-2113DB6FC0BA}" type="presParOf" srcId="{705CD73A-8B5E-4DEA-A1AB-6900499CBB38}" destId="{145CC02E-F55D-4A2B-AF6F-221B84B472F6}" srcOrd="0" destOrd="0" presId="urn:microsoft.com/office/officeart/2005/8/layout/hierarchy2"/>
    <dgm:cxn modelId="{AEF78458-0F21-4383-80E4-BDCBAECB2DFB}" type="presParOf" srcId="{145CC02E-F55D-4A2B-AF6F-221B84B472F6}" destId="{982A65C3-9313-4412-AFE1-531D49EFCF66}" srcOrd="0" destOrd="0" presId="urn:microsoft.com/office/officeart/2005/8/layout/hierarchy2"/>
    <dgm:cxn modelId="{532E10A8-9FD4-4673-85EE-372803D0263F}" type="presParOf" srcId="{705CD73A-8B5E-4DEA-A1AB-6900499CBB38}" destId="{A6B455E1-EDFB-442B-AB5A-E7FA5BCDF7CA}" srcOrd="1" destOrd="0" presId="urn:microsoft.com/office/officeart/2005/8/layout/hierarchy2"/>
    <dgm:cxn modelId="{BD628936-CDCB-4BB3-BEFB-65C86308AE29}" type="presParOf" srcId="{A6B455E1-EDFB-442B-AB5A-E7FA5BCDF7CA}" destId="{1BDDA00B-9132-424A-A7EA-B302D7E5E9D0}" srcOrd="0" destOrd="0" presId="urn:microsoft.com/office/officeart/2005/8/layout/hierarchy2"/>
    <dgm:cxn modelId="{1CC2A42C-B286-410E-A0AA-A339307E79D4}" type="presParOf" srcId="{A6B455E1-EDFB-442B-AB5A-E7FA5BCDF7CA}" destId="{9340A436-C62E-4FA2-ACB1-70473CE6461C}" srcOrd="1" destOrd="0" presId="urn:microsoft.com/office/officeart/2005/8/layout/hierarchy2"/>
    <dgm:cxn modelId="{B0F16DBA-0354-4079-9E12-73B720020FCF}" type="presParOf" srcId="{EFCF0190-A4DC-4489-8DF2-0439A5927D44}" destId="{2E67A804-F99C-402E-B408-CBAD07BC25B1}" srcOrd="6" destOrd="0" presId="urn:microsoft.com/office/officeart/2005/8/layout/hierarchy2"/>
    <dgm:cxn modelId="{67CBDE1F-C972-4E81-9201-44AA5421E23C}" type="presParOf" srcId="{2E67A804-F99C-402E-B408-CBAD07BC25B1}" destId="{CD51E477-3904-431B-907A-5DEDAF9A5A0B}" srcOrd="0" destOrd="0" presId="urn:microsoft.com/office/officeart/2005/8/layout/hierarchy2"/>
    <dgm:cxn modelId="{874CDB36-7D86-4296-A9DA-4F0DF68C9A32}" type="presParOf" srcId="{EFCF0190-A4DC-4489-8DF2-0439A5927D44}" destId="{4669E9DD-3396-4593-B8DC-EDD68893407D}" srcOrd="7" destOrd="0" presId="urn:microsoft.com/office/officeart/2005/8/layout/hierarchy2"/>
    <dgm:cxn modelId="{4FB25224-888F-4CBE-A570-D570F3382182}" type="presParOf" srcId="{4669E9DD-3396-4593-B8DC-EDD68893407D}" destId="{07B89137-FEC5-4022-8474-FA8412C2EF45}" srcOrd="0" destOrd="0" presId="urn:microsoft.com/office/officeart/2005/8/layout/hierarchy2"/>
    <dgm:cxn modelId="{DFF08852-4544-44F0-9AA4-239749227358}" type="presParOf" srcId="{4669E9DD-3396-4593-B8DC-EDD68893407D}" destId="{173F64D7-FDEB-429C-832A-A5E13DD3C908}" srcOrd="1" destOrd="0" presId="urn:microsoft.com/office/officeart/2005/8/layout/hierarchy2"/>
    <dgm:cxn modelId="{6DBFD4EA-2314-4079-BFC0-CF7DD9574D0E}" type="presParOf" srcId="{173F64D7-FDEB-429C-832A-A5E13DD3C908}" destId="{DB589EB7-2766-497F-8464-015AA1A0F474}" srcOrd="0" destOrd="0" presId="urn:microsoft.com/office/officeart/2005/8/layout/hierarchy2"/>
    <dgm:cxn modelId="{A2002CD2-A3A0-47A5-B760-4A88CA264D77}" type="presParOf" srcId="{DB589EB7-2766-497F-8464-015AA1A0F474}" destId="{19F44074-DFAC-4E1B-AB37-D35A3D52E251}" srcOrd="0" destOrd="0" presId="urn:microsoft.com/office/officeart/2005/8/layout/hierarchy2"/>
    <dgm:cxn modelId="{9332991B-CFBD-4C09-B0A2-E662A79183CF}" type="presParOf" srcId="{173F64D7-FDEB-429C-832A-A5E13DD3C908}" destId="{34D504E7-8378-4D47-A284-E71F80FD4BBD}" srcOrd="1" destOrd="0" presId="urn:microsoft.com/office/officeart/2005/8/layout/hierarchy2"/>
    <dgm:cxn modelId="{F2A6EEA3-7A28-4F28-BCEE-B1BF9BC2877F}" type="presParOf" srcId="{34D504E7-8378-4D47-A284-E71F80FD4BBD}" destId="{615F2A3F-E35E-4F06-B1FC-1B28CFC5F10C}" srcOrd="0" destOrd="0" presId="urn:microsoft.com/office/officeart/2005/8/layout/hierarchy2"/>
    <dgm:cxn modelId="{D1499EE0-CDAF-4BAE-BCE5-63CEC19023C8}" type="presParOf" srcId="{34D504E7-8378-4D47-A284-E71F80FD4BBD}" destId="{8CA6F0FF-5ED0-4701-8A4C-E5552A0030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C82E62-7F90-423E-B974-6B1506D03B5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7DEC13-B79D-4A26-A5B6-932460C10233}">
      <dgm:prSet phldrT="[Text]"/>
      <dgm:spPr/>
      <dgm:t>
        <a:bodyPr/>
        <a:lstStyle/>
        <a:p>
          <a:r>
            <a:rPr lang="en-US" dirty="0"/>
            <a:t>Mobile Backhaul Application</a:t>
          </a:r>
        </a:p>
      </dgm:t>
    </dgm:pt>
    <dgm:pt modelId="{C83D707C-9B93-43EF-B886-092CAE40F9C5}" type="parTrans" cxnId="{25455B85-9307-4EBA-BDED-E518A307E796}">
      <dgm:prSet/>
      <dgm:spPr/>
      <dgm:t>
        <a:bodyPr/>
        <a:lstStyle/>
        <a:p>
          <a:endParaRPr lang="en-US"/>
        </a:p>
      </dgm:t>
    </dgm:pt>
    <dgm:pt modelId="{F4278913-C997-4125-8454-BCE3E11A3FDF}" type="sibTrans" cxnId="{25455B85-9307-4EBA-BDED-E518A307E796}">
      <dgm:prSet/>
      <dgm:spPr/>
      <dgm:t>
        <a:bodyPr/>
        <a:lstStyle/>
        <a:p>
          <a:endParaRPr lang="en-US"/>
        </a:p>
      </dgm:t>
    </dgm:pt>
    <dgm:pt modelId="{63CBC0BD-C177-491E-9173-0D459EB4529F}">
      <dgm:prSet phldrT="[Text]"/>
      <dgm:spPr/>
      <dgm:t>
        <a:bodyPr/>
        <a:lstStyle/>
        <a:p>
          <a:r>
            <a:rPr lang="en-US" dirty="0"/>
            <a:t>Backhaul Service</a:t>
          </a:r>
        </a:p>
      </dgm:t>
    </dgm:pt>
    <dgm:pt modelId="{D04443F9-F2F4-44AE-A5CF-02FFAFB11C1C}" type="parTrans" cxnId="{9671E688-B89C-4DC4-8725-44C88AA79899}">
      <dgm:prSet/>
      <dgm:spPr/>
      <dgm:t>
        <a:bodyPr/>
        <a:lstStyle/>
        <a:p>
          <a:endParaRPr lang="en-US"/>
        </a:p>
      </dgm:t>
    </dgm:pt>
    <dgm:pt modelId="{538673EF-92A5-4FFF-BFC9-E210B2744F4E}" type="sibTrans" cxnId="{9671E688-B89C-4DC4-8725-44C88AA79899}">
      <dgm:prSet/>
      <dgm:spPr/>
      <dgm:t>
        <a:bodyPr/>
        <a:lstStyle/>
        <a:p>
          <a:endParaRPr lang="en-US"/>
        </a:p>
      </dgm:t>
    </dgm:pt>
    <dgm:pt modelId="{19032CB7-8BC7-4683-BA92-635DA5B599FA}">
      <dgm:prSet phldrT="[Text]"/>
      <dgm:spPr/>
      <dgm:t>
        <a:bodyPr/>
        <a:lstStyle/>
        <a:p>
          <a:r>
            <a:rPr lang="en-US" dirty="0"/>
            <a:t>Standardization</a:t>
          </a:r>
        </a:p>
      </dgm:t>
    </dgm:pt>
    <dgm:pt modelId="{6F59B902-210D-4FB2-AA1F-BD62DD8FECCA}" type="parTrans" cxnId="{C98C4C3C-5F90-48E1-B2FC-D9F035980ABE}">
      <dgm:prSet/>
      <dgm:spPr/>
      <dgm:t>
        <a:bodyPr/>
        <a:lstStyle/>
        <a:p>
          <a:endParaRPr lang="en-US"/>
        </a:p>
      </dgm:t>
    </dgm:pt>
    <dgm:pt modelId="{BEF942A0-CF2B-4AFB-B402-1BE14C311FDF}" type="sibTrans" cxnId="{C98C4C3C-5F90-48E1-B2FC-D9F035980ABE}">
      <dgm:prSet/>
      <dgm:spPr/>
      <dgm:t>
        <a:bodyPr/>
        <a:lstStyle/>
        <a:p>
          <a:endParaRPr lang="en-US"/>
        </a:p>
      </dgm:t>
    </dgm:pt>
    <dgm:pt modelId="{B1288126-0853-488E-A869-819D919B3C4E}">
      <dgm:prSet phldrT="[Text]"/>
      <dgm:spPr/>
      <dgm:t>
        <a:bodyPr/>
        <a:lstStyle/>
        <a:p>
          <a:r>
            <a:rPr lang="en-US" dirty="0"/>
            <a:t>IEEE</a:t>
          </a:r>
        </a:p>
      </dgm:t>
    </dgm:pt>
    <dgm:pt modelId="{07FC046E-0CB2-4D1E-8696-C244402C7D05}" type="parTrans" cxnId="{D304D250-D901-463A-8FD5-F464D3EAF47C}">
      <dgm:prSet/>
      <dgm:spPr/>
      <dgm:t>
        <a:bodyPr/>
        <a:lstStyle/>
        <a:p>
          <a:endParaRPr lang="en-US"/>
        </a:p>
      </dgm:t>
    </dgm:pt>
    <dgm:pt modelId="{8AB7CCDB-5A84-4DE2-BD6F-062FE3342E77}" type="sibTrans" cxnId="{D304D250-D901-463A-8FD5-F464D3EAF47C}">
      <dgm:prSet/>
      <dgm:spPr/>
      <dgm:t>
        <a:bodyPr/>
        <a:lstStyle/>
        <a:p>
          <a:endParaRPr lang="en-US"/>
        </a:p>
      </dgm:t>
    </dgm:pt>
    <dgm:pt modelId="{FEF64B38-21FD-476A-B8CD-D517CAD38060}">
      <dgm:prSet/>
      <dgm:spPr/>
      <dgm:t>
        <a:bodyPr/>
        <a:lstStyle/>
        <a:p>
          <a:r>
            <a:rPr lang="en-US" dirty="0"/>
            <a:t>Transport service to the radio network</a:t>
          </a:r>
        </a:p>
      </dgm:t>
    </dgm:pt>
    <dgm:pt modelId="{E4F90259-8D2F-45F2-B0F2-16A3DC4A9465}" type="parTrans" cxnId="{3060F927-0422-4EA4-A280-4FF1275B6EDA}">
      <dgm:prSet/>
      <dgm:spPr/>
      <dgm:t>
        <a:bodyPr/>
        <a:lstStyle/>
        <a:p>
          <a:endParaRPr lang="en-US"/>
        </a:p>
      </dgm:t>
    </dgm:pt>
    <dgm:pt modelId="{45FB500D-73D8-4525-BF5F-E53368D311AA}" type="sibTrans" cxnId="{3060F927-0422-4EA4-A280-4FF1275B6EDA}">
      <dgm:prSet/>
      <dgm:spPr/>
      <dgm:t>
        <a:bodyPr/>
        <a:lstStyle/>
        <a:p>
          <a:endParaRPr lang="en-US"/>
        </a:p>
      </dgm:t>
    </dgm:pt>
    <dgm:pt modelId="{C361F6B7-4C19-497E-80D6-EC743CE5F617}">
      <dgm:prSet/>
      <dgm:spPr/>
      <dgm:t>
        <a:bodyPr/>
        <a:lstStyle/>
        <a:p>
          <a:r>
            <a:rPr lang="en-US"/>
            <a:t>a backhaul service</a:t>
          </a:r>
          <a:endParaRPr lang="en-US" dirty="0"/>
        </a:p>
      </dgm:t>
    </dgm:pt>
    <dgm:pt modelId="{FB48F6CF-5E5F-481F-BB05-437C6F6CC1F8}" type="parTrans" cxnId="{FD04AC34-E970-4426-82A3-9533EBCD1CB7}">
      <dgm:prSet/>
      <dgm:spPr/>
      <dgm:t>
        <a:bodyPr/>
        <a:lstStyle/>
        <a:p>
          <a:endParaRPr lang="en-US"/>
        </a:p>
      </dgm:t>
    </dgm:pt>
    <dgm:pt modelId="{FE9C30E7-6F56-4E14-A519-9922A119DB89}" type="sibTrans" cxnId="{FD04AC34-E970-4426-82A3-9533EBCD1CB7}">
      <dgm:prSet/>
      <dgm:spPr/>
      <dgm:t>
        <a:bodyPr/>
        <a:lstStyle/>
        <a:p>
          <a:endParaRPr lang="en-US"/>
        </a:p>
      </dgm:t>
    </dgm:pt>
    <dgm:pt modelId="{CD92FE1D-4B4C-419A-9D45-6FCA6877C9EF}">
      <dgm:prSet/>
      <dgm:spPr/>
      <dgm:t>
        <a:bodyPr/>
        <a:lstStyle/>
        <a:p>
          <a:r>
            <a:rPr lang="en-US"/>
            <a:t>an integrated transport</a:t>
          </a:r>
          <a:endParaRPr lang="en-US" dirty="0"/>
        </a:p>
      </dgm:t>
    </dgm:pt>
    <dgm:pt modelId="{27DC7991-B4FE-470D-930F-5135EEB1F4C0}" type="parTrans" cxnId="{DF403F84-5BD4-4CD5-B2C8-C77AE7DAB40B}">
      <dgm:prSet/>
      <dgm:spPr/>
      <dgm:t>
        <a:bodyPr/>
        <a:lstStyle/>
        <a:p>
          <a:endParaRPr lang="en-US"/>
        </a:p>
      </dgm:t>
    </dgm:pt>
    <dgm:pt modelId="{8889BF64-8790-4B91-9B2D-4FC2CA444723}" type="sibTrans" cxnId="{DF403F84-5BD4-4CD5-B2C8-C77AE7DAB40B}">
      <dgm:prSet/>
      <dgm:spPr/>
      <dgm:t>
        <a:bodyPr/>
        <a:lstStyle/>
        <a:p>
          <a:endParaRPr lang="en-US"/>
        </a:p>
      </dgm:t>
    </dgm:pt>
    <dgm:pt modelId="{C15E930A-2400-42A5-8BBE-511880FC8DF5}">
      <dgm:prSet/>
      <dgm:spPr/>
      <dgm:t>
        <a:bodyPr/>
        <a:lstStyle/>
        <a:p>
          <a:r>
            <a:rPr lang="en-US" dirty="0"/>
            <a:t>Access, Aggregation and Core</a:t>
          </a:r>
        </a:p>
      </dgm:t>
    </dgm:pt>
    <dgm:pt modelId="{A5550A03-92B4-40B2-B2AF-3DC715C069C0}" type="parTrans" cxnId="{5268FF49-A487-4C46-BE03-53EF421E0257}">
      <dgm:prSet/>
      <dgm:spPr/>
      <dgm:t>
        <a:bodyPr/>
        <a:lstStyle/>
        <a:p>
          <a:endParaRPr lang="en-US"/>
        </a:p>
      </dgm:t>
    </dgm:pt>
    <dgm:pt modelId="{C2EA7F2C-6C11-44E1-930E-A85A99B34D94}" type="sibTrans" cxnId="{5268FF49-A487-4C46-BE03-53EF421E0257}">
      <dgm:prSet/>
      <dgm:spPr/>
      <dgm:t>
        <a:bodyPr/>
        <a:lstStyle/>
        <a:p>
          <a:endParaRPr lang="en-US"/>
        </a:p>
      </dgm:t>
    </dgm:pt>
    <dgm:pt modelId="{045763FE-9D53-44B0-A58D-D9DA601F17E8}">
      <dgm:prSet/>
      <dgm:spPr/>
      <dgm:t>
        <a:bodyPr/>
        <a:lstStyle/>
        <a:p>
          <a:r>
            <a:rPr lang="en-US" dirty="0"/>
            <a:t>Aggregation means merging</a:t>
          </a:r>
        </a:p>
      </dgm:t>
    </dgm:pt>
    <dgm:pt modelId="{2E685893-6F82-4688-8C57-0F8A06627F6F}" type="parTrans" cxnId="{F6B6B118-94BE-4441-A6CE-07DE5297A540}">
      <dgm:prSet/>
      <dgm:spPr/>
      <dgm:t>
        <a:bodyPr/>
        <a:lstStyle/>
        <a:p>
          <a:endParaRPr lang="en-US"/>
        </a:p>
      </dgm:t>
    </dgm:pt>
    <dgm:pt modelId="{6FE63213-BB80-4C84-8415-48695457E972}" type="sibTrans" cxnId="{F6B6B118-94BE-4441-A6CE-07DE5297A540}">
      <dgm:prSet/>
      <dgm:spPr/>
      <dgm:t>
        <a:bodyPr/>
        <a:lstStyle/>
        <a:p>
          <a:endParaRPr lang="en-US"/>
        </a:p>
      </dgm:t>
    </dgm:pt>
    <dgm:pt modelId="{6844FC15-D789-4758-A115-C3ABE80EC841}">
      <dgm:prSet/>
      <dgm:spPr/>
      <dgm:t>
        <a:bodyPr/>
        <a:lstStyle/>
        <a:p>
          <a:r>
            <a:rPr lang="en-US" dirty="0"/>
            <a:t>3GPP Guidance for the Backhaul</a:t>
          </a:r>
        </a:p>
      </dgm:t>
    </dgm:pt>
    <dgm:pt modelId="{599D6B19-F30E-4A2B-8954-7603A339164B}" type="parTrans" cxnId="{2B2451A2-E5E1-4BA3-B350-8082B7DD9A32}">
      <dgm:prSet/>
      <dgm:spPr/>
      <dgm:t>
        <a:bodyPr/>
        <a:lstStyle/>
        <a:p>
          <a:endParaRPr lang="en-US"/>
        </a:p>
      </dgm:t>
    </dgm:pt>
    <dgm:pt modelId="{64892BBD-D46B-4521-9968-063B995E0C0E}" type="sibTrans" cxnId="{2B2451A2-E5E1-4BA3-B350-8082B7DD9A32}">
      <dgm:prSet/>
      <dgm:spPr/>
      <dgm:t>
        <a:bodyPr/>
        <a:lstStyle/>
        <a:p>
          <a:endParaRPr lang="en-US"/>
        </a:p>
      </dgm:t>
    </dgm:pt>
    <dgm:pt modelId="{8CC51202-C9CF-4823-A07C-69111F0B6F25}">
      <dgm:prSet/>
      <dgm:spPr/>
      <dgm:t>
        <a:bodyPr/>
        <a:lstStyle/>
        <a:p>
          <a:r>
            <a:rPr lang="en-US" dirty="0"/>
            <a:t>3GPP has little guidance on how to build the backhaul</a:t>
          </a:r>
        </a:p>
      </dgm:t>
    </dgm:pt>
    <dgm:pt modelId="{C7DF7A8F-F1B9-4797-A246-58D454299E68}" type="parTrans" cxnId="{429AE169-0A6E-43CC-BBAD-5A484368BC2F}">
      <dgm:prSet/>
      <dgm:spPr/>
      <dgm:t>
        <a:bodyPr/>
        <a:lstStyle/>
        <a:p>
          <a:endParaRPr lang="en-US"/>
        </a:p>
      </dgm:t>
    </dgm:pt>
    <dgm:pt modelId="{EEA7034C-6F04-4B16-BFE5-19B759686400}" type="sibTrans" cxnId="{429AE169-0A6E-43CC-BBAD-5A484368BC2F}">
      <dgm:prSet/>
      <dgm:spPr/>
      <dgm:t>
        <a:bodyPr/>
        <a:lstStyle/>
        <a:p>
          <a:endParaRPr lang="en-US"/>
        </a:p>
      </dgm:t>
    </dgm:pt>
    <dgm:pt modelId="{24A735BD-097A-4C3A-B2AC-59B4B8823386}">
      <dgm:prSet/>
      <dgm:spPr/>
      <dgm:t>
        <a:bodyPr/>
        <a:lstStyle/>
        <a:p>
          <a:r>
            <a:rPr lang="en-US" dirty="0"/>
            <a:t>Networking and Backhaul</a:t>
          </a:r>
        </a:p>
      </dgm:t>
    </dgm:pt>
    <dgm:pt modelId="{7479FA52-B343-4F29-92AF-A59CD219D31B}" type="parTrans" cxnId="{2B2C5FB4-745C-4AD1-912D-79D1E2B7D283}">
      <dgm:prSet/>
      <dgm:spPr/>
      <dgm:t>
        <a:bodyPr/>
        <a:lstStyle/>
        <a:p>
          <a:endParaRPr lang="en-US"/>
        </a:p>
      </dgm:t>
    </dgm:pt>
    <dgm:pt modelId="{6C78619B-F9C3-4878-BA68-61EEA2890A62}" type="sibTrans" cxnId="{2B2C5FB4-745C-4AD1-912D-79D1E2B7D283}">
      <dgm:prSet/>
      <dgm:spPr/>
      <dgm:t>
        <a:bodyPr/>
        <a:lstStyle/>
        <a:p>
          <a:endParaRPr lang="en-US"/>
        </a:p>
      </dgm:t>
    </dgm:pt>
    <dgm:pt modelId="{6F35A82B-ED02-431E-9895-9EF611206FF3}">
      <dgm:prSet/>
      <dgm:spPr/>
      <dgm:t>
        <a:bodyPr/>
        <a:lstStyle/>
        <a:p>
          <a:r>
            <a:rPr lang="en-US" dirty="0"/>
            <a:t>For cost optimization, it is crucial to have low cost ports at the hosts, and a low </a:t>
          </a:r>
          <a:r>
            <a:rPr lang="en-US" dirty="0" err="1"/>
            <a:t>costtechnology</a:t>
          </a:r>
          <a:r>
            <a:rPr lang="en-US" dirty="0"/>
            <a:t> for any LAN.</a:t>
          </a:r>
        </a:p>
      </dgm:t>
    </dgm:pt>
    <dgm:pt modelId="{AF2432BB-DCEC-4F78-BE36-61BD0B9B3B37}" type="parTrans" cxnId="{1FDB8643-70B0-4194-8093-3E813D61A96F}">
      <dgm:prSet/>
      <dgm:spPr/>
      <dgm:t>
        <a:bodyPr/>
        <a:lstStyle/>
        <a:p>
          <a:endParaRPr lang="en-US"/>
        </a:p>
      </dgm:t>
    </dgm:pt>
    <dgm:pt modelId="{1D117E6C-C44A-49E5-B874-BFC07A068EE0}" type="sibTrans" cxnId="{1FDB8643-70B0-4194-8093-3E813D61A96F}">
      <dgm:prSet/>
      <dgm:spPr/>
      <dgm:t>
        <a:bodyPr/>
        <a:lstStyle/>
        <a:p>
          <a:endParaRPr lang="en-US"/>
        </a:p>
      </dgm:t>
    </dgm:pt>
    <dgm:pt modelId="{CD758893-A558-43E1-8BD1-D59418B0DB80}">
      <dgm:prSet/>
      <dgm:spPr/>
      <dgm:t>
        <a:bodyPr/>
        <a:lstStyle/>
        <a:p>
          <a:r>
            <a:rPr lang="en-US"/>
            <a:t>IETF</a:t>
          </a:r>
        </a:p>
      </dgm:t>
    </dgm:pt>
    <dgm:pt modelId="{CC93C148-1E3B-4DD8-AC1A-75FFA326FE41}" type="parTrans" cxnId="{BBFEF4BB-3B16-42E9-86B4-D6801A6F7D8D}">
      <dgm:prSet/>
      <dgm:spPr/>
      <dgm:t>
        <a:bodyPr/>
        <a:lstStyle/>
        <a:p>
          <a:endParaRPr lang="en-US"/>
        </a:p>
      </dgm:t>
    </dgm:pt>
    <dgm:pt modelId="{324E265C-7C1E-4E95-833A-A74938C97A8C}" type="sibTrans" cxnId="{BBFEF4BB-3B16-42E9-86B4-D6801A6F7D8D}">
      <dgm:prSet/>
      <dgm:spPr/>
      <dgm:t>
        <a:bodyPr/>
        <a:lstStyle/>
        <a:p>
          <a:endParaRPr lang="en-US"/>
        </a:p>
      </dgm:t>
    </dgm:pt>
    <dgm:pt modelId="{FA122353-C725-4F76-9B6F-4DDA294C8A62}">
      <dgm:prSet/>
      <dgm:spPr/>
      <dgm:t>
        <a:bodyPr/>
        <a:lstStyle/>
        <a:p>
          <a:r>
            <a:rPr lang="en-US"/>
            <a:t>The Internet Engineering Task Force (IETF)</a:t>
          </a:r>
        </a:p>
      </dgm:t>
    </dgm:pt>
    <dgm:pt modelId="{FA082FB4-E593-4192-B0CC-069519F7F596}" type="parTrans" cxnId="{6BAA5EAE-4447-41B3-A73C-0B148FF725CC}">
      <dgm:prSet/>
      <dgm:spPr/>
      <dgm:t>
        <a:bodyPr/>
        <a:lstStyle/>
        <a:p>
          <a:endParaRPr lang="en-US"/>
        </a:p>
      </dgm:t>
    </dgm:pt>
    <dgm:pt modelId="{874B3790-E3FD-42D2-A77C-D1753C32B63A}" type="sibTrans" cxnId="{6BAA5EAE-4447-41B3-A73C-0B148FF725CC}">
      <dgm:prSet/>
      <dgm:spPr/>
      <dgm:t>
        <a:bodyPr/>
        <a:lstStyle/>
        <a:p>
          <a:endParaRPr lang="en-US"/>
        </a:p>
      </dgm:t>
    </dgm:pt>
    <dgm:pt modelId="{7083249F-4758-45B9-B02D-20DAB27C1E5E}">
      <dgm:prSet/>
      <dgm:spPr/>
      <dgm:t>
        <a:bodyPr/>
        <a:lstStyle/>
        <a:p>
          <a:r>
            <a:rPr lang="en-US"/>
            <a:t>ISO</a:t>
          </a:r>
        </a:p>
      </dgm:t>
    </dgm:pt>
    <dgm:pt modelId="{E71D2BA3-4413-4428-A042-BDF2A7C6FDE8}" type="parTrans" cxnId="{61BA6FC0-AAED-4E24-9C2B-7FC0B7A09F42}">
      <dgm:prSet/>
      <dgm:spPr/>
      <dgm:t>
        <a:bodyPr/>
        <a:lstStyle/>
        <a:p>
          <a:endParaRPr lang="en-US"/>
        </a:p>
      </dgm:t>
    </dgm:pt>
    <dgm:pt modelId="{F1D4D6DC-BA4D-4AFF-B94F-D99633DE3478}" type="sibTrans" cxnId="{61BA6FC0-AAED-4E24-9C2B-7FC0B7A09F42}">
      <dgm:prSet/>
      <dgm:spPr/>
      <dgm:t>
        <a:bodyPr/>
        <a:lstStyle/>
        <a:p>
          <a:endParaRPr lang="en-US"/>
        </a:p>
      </dgm:t>
    </dgm:pt>
    <dgm:pt modelId="{FC21EC75-37F2-4C95-92E2-A0A523B7EF98}">
      <dgm:prSet/>
      <dgm:spPr/>
      <dgm:t>
        <a:bodyPr/>
        <a:lstStyle/>
        <a:p>
          <a:r>
            <a:rPr lang="en-US"/>
            <a:t>International Organization for Standardization</a:t>
          </a:r>
        </a:p>
      </dgm:t>
    </dgm:pt>
    <dgm:pt modelId="{67B69C34-6E61-4303-971A-9CBB500BDD73}" type="parTrans" cxnId="{825D8031-FF4C-4CCC-8C69-2691E75A2EAC}">
      <dgm:prSet/>
      <dgm:spPr/>
      <dgm:t>
        <a:bodyPr/>
        <a:lstStyle/>
        <a:p>
          <a:endParaRPr lang="en-US"/>
        </a:p>
      </dgm:t>
    </dgm:pt>
    <dgm:pt modelId="{47FF131B-1BA4-452D-AE3F-5D12A08D86B8}" type="sibTrans" cxnId="{825D8031-FF4C-4CCC-8C69-2691E75A2EAC}">
      <dgm:prSet/>
      <dgm:spPr/>
      <dgm:t>
        <a:bodyPr/>
        <a:lstStyle/>
        <a:p>
          <a:endParaRPr lang="en-US"/>
        </a:p>
      </dgm:t>
    </dgm:pt>
    <dgm:pt modelId="{79CBF8BB-E151-4204-9944-B76DAAB62FEC}">
      <dgm:prSet/>
      <dgm:spPr/>
      <dgm:t>
        <a:bodyPr/>
        <a:lstStyle/>
        <a:p>
          <a:r>
            <a:rPr lang="en-US"/>
            <a:t>IEEE (Institute of Electrical and Electronics Engineers)</a:t>
          </a:r>
        </a:p>
      </dgm:t>
    </dgm:pt>
    <dgm:pt modelId="{35D106E0-A92C-4C21-957B-B1D14D44E8B0}" type="parTrans" cxnId="{F3456FD4-505A-4E19-AD93-9A14E05A1B56}">
      <dgm:prSet/>
      <dgm:spPr/>
      <dgm:t>
        <a:bodyPr/>
        <a:lstStyle/>
        <a:p>
          <a:endParaRPr lang="en-US"/>
        </a:p>
      </dgm:t>
    </dgm:pt>
    <dgm:pt modelId="{AC19B331-A32B-4FEA-8B98-0B0F3106894A}" type="sibTrans" cxnId="{F3456FD4-505A-4E19-AD93-9A14E05A1B56}">
      <dgm:prSet/>
      <dgm:spPr/>
      <dgm:t>
        <a:bodyPr/>
        <a:lstStyle/>
        <a:p>
          <a:endParaRPr lang="en-US"/>
        </a:p>
      </dgm:t>
    </dgm:pt>
    <dgm:pt modelId="{55FB6C35-7EE9-4D46-955B-4BCEFAE0973A}">
      <dgm:prSet/>
      <dgm:spPr/>
      <dgm:t>
        <a:bodyPr/>
        <a:lstStyle/>
        <a:p>
          <a:r>
            <a:rPr lang="en-US"/>
            <a:t>ITU, International Telecommunications Union</a:t>
          </a:r>
        </a:p>
      </dgm:t>
    </dgm:pt>
    <dgm:pt modelId="{7F6B1CB2-7769-4E37-9143-D50ADF151DC1}" type="parTrans" cxnId="{3A4FED24-2EC9-4FC1-AE3B-365B664213BB}">
      <dgm:prSet/>
      <dgm:spPr/>
      <dgm:t>
        <a:bodyPr/>
        <a:lstStyle/>
        <a:p>
          <a:endParaRPr lang="en-US"/>
        </a:p>
      </dgm:t>
    </dgm:pt>
    <dgm:pt modelId="{BEBCA6CA-DAAE-4065-A8BD-A3F868A3CF1F}" type="sibTrans" cxnId="{3A4FED24-2EC9-4FC1-AE3B-365B664213BB}">
      <dgm:prSet/>
      <dgm:spPr/>
      <dgm:t>
        <a:bodyPr/>
        <a:lstStyle/>
        <a:p>
          <a:endParaRPr lang="en-US"/>
        </a:p>
      </dgm:t>
    </dgm:pt>
    <dgm:pt modelId="{A6DA1C74-3339-4B78-BCD8-5E8A7E5CD319}">
      <dgm:prSet/>
      <dgm:spPr/>
      <dgm:t>
        <a:bodyPr/>
        <a:lstStyle/>
        <a:p>
          <a:r>
            <a:rPr lang="en-US"/>
            <a:t>ITU-T</a:t>
          </a:r>
        </a:p>
      </dgm:t>
    </dgm:pt>
    <dgm:pt modelId="{212BCF20-9EF1-48D7-B558-12CACA7B5C1D}" type="sibTrans" cxnId="{BE3EAC87-78EB-4835-8FD1-2B852EDC11EB}">
      <dgm:prSet/>
      <dgm:spPr/>
      <dgm:t>
        <a:bodyPr/>
        <a:lstStyle/>
        <a:p>
          <a:endParaRPr lang="en-US"/>
        </a:p>
      </dgm:t>
    </dgm:pt>
    <dgm:pt modelId="{F96AC5D5-7081-4558-9C9C-68D64567467F}" type="parTrans" cxnId="{BE3EAC87-78EB-4835-8FD1-2B852EDC11EB}">
      <dgm:prSet/>
      <dgm:spPr/>
      <dgm:t>
        <a:bodyPr/>
        <a:lstStyle/>
        <a:p>
          <a:endParaRPr lang="en-US"/>
        </a:p>
      </dgm:t>
    </dgm:pt>
    <dgm:pt modelId="{EC60FC99-A996-46FC-B6B1-B4FA49AD0F12}">
      <dgm:prSet/>
      <dgm:spPr/>
      <dgm:t>
        <a:bodyPr/>
        <a:lstStyle/>
        <a:p>
          <a:r>
            <a:rPr lang="en-US"/>
            <a:t>MEF</a:t>
          </a:r>
        </a:p>
      </dgm:t>
    </dgm:pt>
    <dgm:pt modelId="{5DDA777E-F46B-4EDE-ACA5-C7A0A9AFA26F}" type="parTrans" cxnId="{651A559F-B308-4208-83AB-3B75FBEC5567}">
      <dgm:prSet/>
      <dgm:spPr/>
      <dgm:t>
        <a:bodyPr/>
        <a:lstStyle/>
        <a:p>
          <a:endParaRPr lang="en-US"/>
        </a:p>
      </dgm:t>
    </dgm:pt>
    <dgm:pt modelId="{C9E1815B-67B2-44F3-A8A7-18695D8CD3FE}" type="sibTrans" cxnId="{651A559F-B308-4208-83AB-3B75FBEC5567}">
      <dgm:prSet/>
      <dgm:spPr/>
      <dgm:t>
        <a:bodyPr/>
        <a:lstStyle/>
        <a:p>
          <a:endParaRPr lang="en-US"/>
        </a:p>
      </dgm:t>
    </dgm:pt>
    <dgm:pt modelId="{7F25D230-A98F-41F2-968F-B99074876C17}">
      <dgm:prSet/>
      <dgm:spPr/>
      <dgm:t>
        <a:bodyPr/>
        <a:lstStyle/>
        <a:p>
          <a:r>
            <a:rPr lang="en-US"/>
            <a:t>Metro Ethernet Forum</a:t>
          </a:r>
        </a:p>
      </dgm:t>
    </dgm:pt>
    <dgm:pt modelId="{09182F4F-826C-47C9-A94C-C5D9E5D18655}" type="parTrans" cxnId="{7A583CDD-2F1F-402E-BAC6-085140503084}">
      <dgm:prSet/>
      <dgm:spPr/>
      <dgm:t>
        <a:bodyPr/>
        <a:lstStyle/>
        <a:p>
          <a:endParaRPr lang="en-US"/>
        </a:p>
      </dgm:t>
    </dgm:pt>
    <dgm:pt modelId="{78D640EB-411E-4324-A9BA-A2AD112D15C8}" type="sibTrans" cxnId="{7A583CDD-2F1F-402E-BAC6-085140503084}">
      <dgm:prSet/>
      <dgm:spPr/>
      <dgm:t>
        <a:bodyPr/>
        <a:lstStyle/>
        <a:p>
          <a:endParaRPr lang="en-US"/>
        </a:p>
      </dgm:t>
    </dgm:pt>
    <dgm:pt modelId="{3C692988-78C9-4608-B40E-E9FB8CFA9E84}">
      <dgm:prSet/>
      <dgm:spPr/>
      <dgm:t>
        <a:bodyPr/>
        <a:lstStyle/>
        <a:p>
          <a:r>
            <a:rPr lang="en-US"/>
            <a:t>IP/MPLS Forum</a:t>
          </a:r>
        </a:p>
      </dgm:t>
    </dgm:pt>
    <dgm:pt modelId="{5C21EA7C-7936-4E26-9D2A-8A00406F22EF}" type="parTrans" cxnId="{7FA8D0DB-4388-4BB9-99BF-599DFA496AFF}">
      <dgm:prSet/>
      <dgm:spPr/>
      <dgm:t>
        <a:bodyPr/>
        <a:lstStyle/>
        <a:p>
          <a:endParaRPr lang="en-US"/>
        </a:p>
      </dgm:t>
    </dgm:pt>
    <dgm:pt modelId="{2CC15930-432D-4171-A8E5-773F1CB4CB09}" type="sibTrans" cxnId="{7FA8D0DB-4388-4BB9-99BF-599DFA496AFF}">
      <dgm:prSet/>
      <dgm:spPr/>
      <dgm:t>
        <a:bodyPr/>
        <a:lstStyle/>
        <a:p>
          <a:endParaRPr lang="en-US"/>
        </a:p>
      </dgm:t>
    </dgm:pt>
    <dgm:pt modelId="{91B71CF6-3D7C-442E-B9EE-35DDD1DAFC68}">
      <dgm:prSet/>
      <dgm:spPr/>
      <dgm:t>
        <a:bodyPr/>
        <a:lstStyle/>
        <a:p>
          <a:r>
            <a:rPr lang="en-US" dirty="0"/>
            <a:t>Base Station—3GPP Logical Interface—Access/</a:t>
          </a:r>
          <a:r>
            <a:rPr lang="en-US" dirty="0" err="1"/>
            <a:t>Aggregattion</a:t>
          </a:r>
          <a:r>
            <a:rPr lang="en-US" dirty="0"/>
            <a:t>/Backbone Core---3GPP Interface-Controller</a:t>
          </a:r>
        </a:p>
      </dgm:t>
    </dgm:pt>
    <dgm:pt modelId="{A8856B96-BDE4-47B0-ADC6-0289D9DC6CC5}" type="parTrans" cxnId="{5E4EA759-E3B3-44B8-B4FB-4BCFD187534A}">
      <dgm:prSet/>
      <dgm:spPr/>
      <dgm:t>
        <a:bodyPr/>
        <a:lstStyle/>
        <a:p>
          <a:endParaRPr lang="en-US"/>
        </a:p>
      </dgm:t>
    </dgm:pt>
    <dgm:pt modelId="{7E8C2A90-7137-449F-8BA8-C08511EBF785}" type="sibTrans" cxnId="{5E4EA759-E3B3-44B8-B4FB-4BCFD187534A}">
      <dgm:prSet/>
      <dgm:spPr/>
      <dgm:t>
        <a:bodyPr/>
        <a:lstStyle/>
        <a:p>
          <a:endParaRPr lang="en-US"/>
        </a:p>
      </dgm:t>
    </dgm:pt>
    <dgm:pt modelId="{EC89CB7A-FD5C-4F74-8DC7-D8FDCE21F401}" type="pres">
      <dgm:prSet presAssocID="{54C82E62-7F90-423E-B974-6B1506D03B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B4C104-E313-4D2C-A6CA-355DC6274482}" type="pres">
      <dgm:prSet presAssocID="{9E7DEC13-B79D-4A26-A5B6-932460C10233}" presName="root1" presStyleCnt="0"/>
      <dgm:spPr/>
    </dgm:pt>
    <dgm:pt modelId="{11A29959-9142-4E3F-AD2E-A3DDADC98EAF}" type="pres">
      <dgm:prSet presAssocID="{9E7DEC13-B79D-4A26-A5B6-932460C10233}" presName="LevelOneTextNode" presStyleLbl="node0" presStyleIdx="0" presStyleCnt="1">
        <dgm:presLayoutVars>
          <dgm:chPref val="3"/>
        </dgm:presLayoutVars>
      </dgm:prSet>
      <dgm:spPr/>
    </dgm:pt>
    <dgm:pt modelId="{8294670B-DD3D-4A4C-846A-4F3BEB32D7A5}" type="pres">
      <dgm:prSet presAssocID="{9E7DEC13-B79D-4A26-A5B6-932460C10233}" presName="level2hierChild" presStyleCnt="0"/>
      <dgm:spPr/>
    </dgm:pt>
    <dgm:pt modelId="{1BC44476-C895-45A6-94F1-E7CCF9A18597}" type="pres">
      <dgm:prSet presAssocID="{D04443F9-F2F4-44AE-A5CF-02FFAFB11C1C}" presName="conn2-1" presStyleLbl="parChTrans1D2" presStyleIdx="0" presStyleCnt="2"/>
      <dgm:spPr/>
    </dgm:pt>
    <dgm:pt modelId="{B15A21C3-544C-47C6-9A15-32730060D8A8}" type="pres">
      <dgm:prSet presAssocID="{D04443F9-F2F4-44AE-A5CF-02FFAFB11C1C}" presName="connTx" presStyleLbl="parChTrans1D2" presStyleIdx="0" presStyleCnt="2"/>
      <dgm:spPr/>
    </dgm:pt>
    <dgm:pt modelId="{D4F22B43-F7D8-4768-9FEB-7CF76AA2A65B}" type="pres">
      <dgm:prSet presAssocID="{63CBC0BD-C177-491E-9173-0D459EB4529F}" presName="root2" presStyleCnt="0"/>
      <dgm:spPr/>
    </dgm:pt>
    <dgm:pt modelId="{F5C11692-6429-4A24-9902-951E192D4369}" type="pres">
      <dgm:prSet presAssocID="{63CBC0BD-C177-491E-9173-0D459EB4529F}" presName="LevelTwoTextNode" presStyleLbl="node2" presStyleIdx="0" presStyleCnt="2">
        <dgm:presLayoutVars>
          <dgm:chPref val="3"/>
        </dgm:presLayoutVars>
      </dgm:prSet>
      <dgm:spPr/>
    </dgm:pt>
    <dgm:pt modelId="{D9009219-F4A5-4349-BFB6-B3F21BEF9208}" type="pres">
      <dgm:prSet presAssocID="{63CBC0BD-C177-491E-9173-0D459EB4529F}" presName="level3hierChild" presStyleCnt="0"/>
      <dgm:spPr/>
    </dgm:pt>
    <dgm:pt modelId="{CBBA2126-CF66-4297-A37A-F423D456D4D0}" type="pres">
      <dgm:prSet presAssocID="{E4F90259-8D2F-45F2-B0F2-16A3DC4A9465}" presName="conn2-1" presStyleLbl="parChTrans1D3" presStyleIdx="0" presStyleCnt="10"/>
      <dgm:spPr/>
    </dgm:pt>
    <dgm:pt modelId="{D976C381-D468-4756-9DE1-534E644A0023}" type="pres">
      <dgm:prSet presAssocID="{E4F90259-8D2F-45F2-B0F2-16A3DC4A9465}" presName="connTx" presStyleLbl="parChTrans1D3" presStyleIdx="0" presStyleCnt="10"/>
      <dgm:spPr/>
    </dgm:pt>
    <dgm:pt modelId="{D9F00C76-7D60-4508-90E4-923A862D4AD6}" type="pres">
      <dgm:prSet presAssocID="{FEF64B38-21FD-476A-B8CD-D517CAD38060}" presName="root2" presStyleCnt="0"/>
      <dgm:spPr/>
    </dgm:pt>
    <dgm:pt modelId="{194CEDDF-23C0-4153-B9B1-69DC539B821F}" type="pres">
      <dgm:prSet presAssocID="{FEF64B38-21FD-476A-B8CD-D517CAD38060}" presName="LevelTwoTextNode" presStyleLbl="node3" presStyleIdx="0" presStyleCnt="10">
        <dgm:presLayoutVars>
          <dgm:chPref val="3"/>
        </dgm:presLayoutVars>
      </dgm:prSet>
      <dgm:spPr/>
    </dgm:pt>
    <dgm:pt modelId="{DD4DDD6C-4AA8-4928-B055-4E62B3045EEC}" type="pres">
      <dgm:prSet presAssocID="{FEF64B38-21FD-476A-B8CD-D517CAD38060}" presName="level3hierChild" presStyleCnt="0"/>
      <dgm:spPr/>
    </dgm:pt>
    <dgm:pt modelId="{58667B4F-DE62-4E14-9F6C-9A87D415320C}" type="pres">
      <dgm:prSet presAssocID="{27DC7991-B4FE-470D-930F-5135EEB1F4C0}" presName="conn2-1" presStyleLbl="parChTrans1D4" presStyleIdx="0" presStyleCnt="11"/>
      <dgm:spPr/>
    </dgm:pt>
    <dgm:pt modelId="{CCDBEF61-A9AC-43BD-B9F4-C18F6ACF46F9}" type="pres">
      <dgm:prSet presAssocID="{27DC7991-B4FE-470D-930F-5135EEB1F4C0}" presName="connTx" presStyleLbl="parChTrans1D4" presStyleIdx="0" presStyleCnt="11"/>
      <dgm:spPr/>
    </dgm:pt>
    <dgm:pt modelId="{18FC0025-2EEA-40F6-8950-345F74AEF8CE}" type="pres">
      <dgm:prSet presAssocID="{CD92FE1D-4B4C-419A-9D45-6FCA6877C9EF}" presName="root2" presStyleCnt="0"/>
      <dgm:spPr/>
    </dgm:pt>
    <dgm:pt modelId="{11F89702-57A4-47E2-BCE6-57346BFB2253}" type="pres">
      <dgm:prSet presAssocID="{CD92FE1D-4B4C-419A-9D45-6FCA6877C9EF}" presName="LevelTwoTextNode" presStyleLbl="node4" presStyleIdx="0" presStyleCnt="11">
        <dgm:presLayoutVars>
          <dgm:chPref val="3"/>
        </dgm:presLayoutVars>
      </dgm:prSet>
      <dgm:spPr/>
    </dgm:pt>
    <dgm:pt modelId="{1089CB50-B544-4D39-95D5-F96B9056BA9F}" type="pres">
      <dgm:prSet presAssocID="{CD92FE1D-4B4C-419A-9D45-6FCA6877C9EF}" presName="level3hierChild" presStyleCnt="0"/>
      <dgm:spPr/>
    </dgm:pt>
    <dgm:pt modelId="{FAAEBA8A-E2D5-4AC2-9570-2D7B4784B15C}" type="pres">
      <dgm:prSet presAssocID="{FB48F6CF-5E5F-481F-BB05-437C6F6CC1F8}" presName="conn2-1" presStyleLbl="parChTrans1D4" presStyleIdx="1" presStyleCnt="11"/>
      <dgm:spPr/>
    </dgm:pt>
    <dgm:pt modelId="{2325F012-D9F8-426F-954C-D1BE8316BB8C}" type="pres">
      <dgm:prSet presAssocID="{FB48F6CF-5E5F-481F-BB05-437C6F6CC1F8}" presName="connTx" presStyleLbl="parChTrans1D4" presStyleIdx="1" presStyleCnt="11"/>
      <dgm:spPr/>
    </dgm:pt>
    <dgm:pt modelId="{6E86DBD4-0F63-4E2D-ADD6-06C835411759}" type="pres">
      <dgm:prSet presAssocID="{C361F6B7-4C19-497E-80D6-EC743CE5F617}" presName="root2" presStyleCnt="0"/>
      <dgm:spPr/>
    </dgm:pt>
    <dgm:pt modelId="{A92A3EED-3F45-450C-BC26-BDA2669F1546}" type="pres">
      <dgm:prSet presAssocID="{C361F6B7-4C19-497E-80D6-EC743CE5F617}" presName="LevelTwoTextNode" presStyleLbl="node4" presStyleIdx="1" presStyleCnt="11">
        <dgm:presLayoutVars>
          <dgm:chPref val="3"/>
        </dgm:presLayoutVars>
      </dgm:prSet>
      <dgm:spPr/>
    </dgm:pt>
    <dgm:pt modelId="{01261589-AC85-4A36-B7C9-930E8B0AD8E5}" type="pres">
      <dgm:prSet presAssocID="{C361F6B7-4C19-497E-80D6-EC743CE5F617}" presName="level3hierChild" presStyleCnt="0"/>
      <dgm:spPr/>
    </dgm:pt>
    <dgm:pt modelId="{A98B78D2-2E06-4636-AE37-1F8B747A4C4E}" type="pres">
      <dgm:prSet presAssocID="{A5550A03-92B4-40B2-B2AF-3DC715C069C0}" presName="conn2-1" presStyleLbl="parChTrans1D3" presStyleIdx="1" presStyleCnt="10"/>
      <dgm:spPr/>
    </dgm:pt>
    <dgm:pt modelId="{C2FCA1FC-C20F-42ED-8E5A-E091F0D417EB}" type="pres">
      <dgm:prSet presAssocID="{A5550A03-92B4-40B2-B2AF-3DC715C069C0}" presName="connTx" presStyleLbl="parChTrans1D3" presStyleIdx="1" presStyleCnt="10"/>
      <dgm:spPr/>
    </dgm:pt>
    <dgm:pt modelId="{99F2B8AB-446C-4C1B-8418-5C8D0CDA501D}" type="pres">
      <dgm:prSet presAssocID="{C15E930A-2400-42A5-8BBE-511880FC8DF5}" presName="root2" presStyleCnt="0"/>
      <dgm:spPr/>
    </dgm:pt>
    <dgm:pt modelId="{08F7A5DB-955F-45BF-9543-7F09FC5B9094}" type="pres">
      <dgm:prSet presAssocID="{C15E930A-2400-42A5-8BBE-511880FC8DF5}" presName="LevelTwoTextNode" presStyleLbl="node3" presStyleIdx="1" presStyleCnt="10">
        <dgm:presLayoutVars>
          <dgm:chPref val="3"/>
        </dgm:presLayoutVars>
      </dgm:prSet>
      <dgm:spPr/>
    </dgm:pt>
    <dgm:pt modelId="{4DE705B9-CA71-43E9-9B49-102D01742263}" type="pres">
      <dgm:prSet presAssocID="{C15E930A-2400-42A5-8BBE-511880FC8DF5}" presName="level3hierChild" presStyleCnt="0"/>
      <dgm:spPr/>
    </dgm:pt>
    <dgm:pt modelId="{092CF0F0-E1A0-4EB7-81B9-BA4620C2F630}" type="pres">
      <dgm:prSet presAssocID="{2E685893-6F82-4688-8C57-0F8A06627F6F}" presName="conn2-1" presStyleLbl="parChTrans1D4" presStyleIdx="2" presStyleCnt="11"/>
      <dgm:spPr/>
    </dgm:pt>
    <dgm:pt modelId="{1025BCBF-5DB4-4562-8D2A-33A80E11193C}" type="pres">
      <dgm:prSet presAssocID="{2E685893-6F82-4688-8C57-0F8A06627F6F}" presName="connTx" presStyleLbl="parChTrans1D4" presStyleIdx="2" presStyleCnt="11"/>
      <dgm:spPr/>
    </dgm:pt>
    <dgm:pt modelId="{744C348A-265A-4F0E-A3CB-1707E6936D19}" type="pres">
      <dgm:prSet presAssocID="{045763FE-9D53-44B0-A58D-D9DA601F17E8}" presName="root2" presStyleCnt="0"/>
      <dgm:spPr/>
    </dgm:pt>
    <dgm:pt modelId="{6511D68C-517C-4DDC-BBDC-79319D90A46A}" type="pres">
      <dgm:prSet presAssocID="{045763FE-9D53-44B0-A58D-D9DA601F17E8}" presName="LevelTwoTextNode" presStyleLbl="node4" presStyleIdx="2" presStyleCnt="11">
        <dgm:presLayoutVars>
          <dgm:chPref val="3"/>
        </dgm:presLayoutVars>
      </dgm:prSet>
      <dgm:spPr/>
    </dgm:pt>
    <dgm:pt modelId="{6B2AB130-5C34-4D83-B7DB-DE5BCE8B5E0E}" type="pres">
      <dgm:prSet presAssocID="{045763FE-9D53-44B0-A58D-D9DA601F17E8}" presName="level3hierChild" presStyleCnt="0"/>
      <dgm:spPr/>
    </dgm:pt>
    <dgm:pt modelId="{A972DECD-4ADF-41EA-9CDF-17DD2F8DEFEC}" type="pres">
      <dgm:prSet presAssocID="{599D6B19-F30E-4A2B-8954-7603A339164B}" presName="conn2-1" presStyleLbl="parChTrans1D3" presStyleIdx="2" presStyleCnt="10"/>
      <dgm:spPr/>
    </dgm:pt>
    <dgm:pt modelId="{B8252B8F-FA9B-4E3F-A09A-A9A7F938A9AC}" type="pres">
      <dgm:prSet presAssocID="{599D6B19-F30E-4A2B-8954-7603A339164B}" presName="connTx" presStyleLbl="parChTrans1D3" presStyleIdx="2" presStyleCnt="10"/>
      <dgm:spPr/>
    </dgm:pt>
    <dgm:pt modelId="{651025F2-4149-4FA9-B73D-7815161CABEE}" type="pres">
      <dgm:prSet presAssocID="{6844FC15-D789-4758-A115-C3ABE80EC841}" presName="root2" presStyleCnt="0"/>
      <dgm:spPr/>
    </dgm:pt>
    <dgm:pt modelId="{AF6C4AF8-A7BE-4729-A8D8-C2DBA4201027}" type="pres">
      <dgm:prSet presAssocID="{6844FC15-D789-4758-A115-C3ABE80EC841}" presName="LevelTwoTextNode" presStyleLbl="node3" presStyleIdx="2" presStyleCnt="10" custLinFactNeighborX="1091" custLinFactNeighborY="2180">
        <dgm:presLayoutVars>
          <dgm:chPref val="3"/>
        </dgm:presLayoutVars>
      </dgm:prSet>
      <dgm:spPr/>
    </dgm:pt>
    <dgm:pt modelId="{2BDC4FDE-7D0A-4F82-BC43-18B9CE1E1492}" type="pres">
      <dgm:prSet presAssocID="{6844FC15-D789-4758-A115-C3ABE80EC841}" presName="level3hierChild" presStyleCnt="0"/>
      <dgm:spPr/>
    </dgm:pt>
    <dgm:pt modelId="{7FF8152D-6137-4517-BE71-E6A5BA2C516E}" type="pres">
      <dgm:prSet presAssocID="{C7DF7A8F-F1B9-4797-A246-58D454299E68}" presName="conn2-1" presStyleLbl="parChTrans1D4" presStyleIdx="3" presStyleCnt="11"/>
      <dgm:spPr/>
    </dgm:pt>
    <dgm:pt modelId="{C677B986-AB8C-44F8-8866-A8A71AE49C62}" type="pres">
      <dgm:prSet presAssocID="{C7DF7A8F-F1B9-4797-A246-58D454299E68}" presName="connTx" presStyleLbl="parChTrans1D4" presStyleIdx="3" presStyleCnt="11"/>
      <dgm:spPr/>
    </dgm:pt>
    <dgm:pt modelId="{C09BAED1-6B00-4999-B566-58703582072D}" type="pres">
      <dgm:prSet presAssocID="{8CC51202-C9CF-4823-A07C-69111F0B6F25}" presName="root2" presStyleCnt="0"/>
      <dgm:spPr/>
    </dgm:pt>
    <dgm:pt modelId="{B18DA068-461C-48D3-8A6E-740708281098}" type="pres">
      <dgm:prSet presAssocID="{8CC51202-C9CF-4823-A07C-69111F0B6F25}" presName="LevelTwoTextNode" presStyleLbl="node4" presStyleIdx="3" presStyleCnt="11">
        <dgm:presLayoutVars>
          <dgm:chPref val="3"/>
        </dgm:presLayoutVars>
      </dgm:prSet>
      <dgm:spPr/>
    </dgm:pt>
    <dgm:pt modelId="{AF4A9C2C-EB47-4563-AAEB-AF122DB4D275}" type="pres">
      <dgm:prSet presAssocID="{8CC51202-C9CF-4823-A07C-69111F0B6F25}" presName="level3hierChild" presStyleCnt="0"/>
      <dgm:spPr/>
    </dgm:pt>
    <dgm:pt modelId="{4741A296-8020-4545-B992-A377EDA61648}" type="pres">
      <dgm:prSet presAssocID="{A8856B96-BDE4-47B0-ADC6-0289D9DC6CC5}" presName="conn2-1" presStyleLbl="parChTrans1D4" presStyleIdx="4" presStyleCnt="11"/>
      <dgm:spPr/>
    </dgm:pt>
    <dgm:pt modelId="{94FA2B59-02B7-40D3-BC67-1A97AC78ED27}" type="pres">
      <dgm:prSet presAssocID="{A8856B96-BDE4-47B0-ADC6-0289D9DC6CC5}" presName="connTx" presStyleLbl="parChTrans1D4" presStyleIdx="4" presStyleCnt="11"/>
      <dgm:spPr/>
    </dgm:pt>
    <dgm:pt modelId="{36581A09-7403-4DD1-9B98-D622900BB7B9}" type="pres">
      <dgm:prSet presAssocID="{91B71CF6-3D7C-442E-B9EE-35DDD1DAFC68}" presName="root2" presStyleCnt="0"/>
      <dgm:spPr/>
    </dgm:pt>
    <dgm:pt modelId="{31170741-62EF-473B-83FA-065C6C219334}" type="pres">
      <dgm:prSet presAssocID="{91B71CF6-3D7C-442E-B9EE-35DDD1DAFC68}" presName="LevelTwoTextNode" presStyleLbl="node4" presStyleIdx="4" presStyleCnt="11">
        <dgm:presLayoutVars>
          <dgm:chPref val="3"/>
        </dgm:presLayoutVars>
      </dgm:prSet>
      <dgm:spPr/>
    </dgm:pt>
    <dgm:pt modelId="{F3A2A735-2BB6-41BE-A5A6-F73967666683}" type="pres">
      <dgm:prSet presAssocID="{91B71CF6-3D7C-442E-B9EE-35DDD1DAFC68}" presName="level3hierChild" presStyleCnt="0"/>
      <dgm:spPr/>
    </dgm:pt>
    <dgm:pt modelId="{BF49AF3E-9466-449A-A416-EFBFCA151059}" type="pres">
      <dgm:prSet presAssocID="{7479FA52-B343-4F29-92AF-A59CD219D31B}" presName="conn2-1" presStyleLbl="parChTrans1D3" presStyleIdx="3" presStyleCnt="10"/>
      <dgm:spPr/>
    </dgm:pt>
    <dgm:pt modelId="{E8CFBF16-54C7-4136-BBE1-0926820F5814}" type="pres">
      <dgm:prSet presAssocID="{7479FA52-B343-4F29-92AF-A59CD219D31B}" presName="connTx" presStyleLbl="parChTrans1D3" presStyleIdx="3" presStyleCnt="10"/>
      <dgm:spPr/>
    </dgm:pt>
    <dgm:pt modelId="{691EFDA9-CAAB-43A9-90AB-3FE5833B71D6}" type="pres">
      <dgm:prSet presAssocID="{24A735BD-097A-4C3A-B2AC-59B4B8823386}" presName="root2" presStyleCnt="0"/>
      <dgm:spPr/>
    </dgm:pt>
    <dgm:pt modelId="{171F4724-544D-4127-8713-4CDC1983A5E8}" type="pres">
      <dgm:prSet presAssocID="{24A735BD-097A-4C3A-B2AC-59B4B8823386}" presName="LevelTwoTextNode" presStyleLbl="node3" presStyleIdx="3" presStyleCnt="10" custLinFactNeighborY="2630">
        <dgm:presLayoutVars>
          <dgm:chPref val="3"/>
        </dgm:presLayoutVars>
      </dgm:prSet>
      <dgm:spPr/>
    </dgm:pt>
    <dgm:pt modelId="{1D2D4FB4-E965-447D-85FE-53390ABA9A87}" type="pres">
      <dgm:prSet presAssocID="{24A735BD-097A-4C3A-B2AC-59B4B8823386}" presName="level3hierChild" presStyleCnt="0"/>
      <dgm:spPr/>
    </dgm:pt>
    <dgm:pt modelId="{E8501693-7172-492A-99B2-E5DDDEADFA3F}" type="pres">
      <dgm:prSet presAssocID="{AF2432BB-DCEC-4F78-BE36-61BD0B9B3B37}" presName="conn2-1" presStyleLbl="parChTrans1D4" presStyleIdx="5" presStyleCnt="11"/>
      <dgm:spPr/>
    </dgm:pt>
    <dgm:pt modelId="{BF948FBA-739C-48B9-ADAC-F0B9A507E468}" type="pres">
      <dgm:prSet presAssocID="{AF2432BB-DCEC-4F78-BE36-61BD0B9B3B37}" presName="connTx" presStyleLbl="parChTrans1D4" presStyleIdx="5" presStyleCnt="11"/>
      <dgm:spPr/>
    </dgm:pt>
    <dgm:pt modelId="{FCA7C1A9-91D3-4923-A727-D557457D4084}" type="pres">
      <dgm:prSet presAssocID="{6F35A82B-ED02-431E-9895-9EF611206FF3}" presName="root2" presStyleCnt="0"/>
      <dgm:spPr/>
    </dgm:pt>
    <dgm:pt modelId="{2A666F99-05D2-4F63-8919-B61B0F2CFD01}" type="pres">
      <dgm:prSet presAssocID="{6F35A82B-ED02-431E-9895-9EF611206FF3}" presName="LevelTwoTextNode" presStyleLbl="node4" presStyleIdx="5" presStyleCnt="11">
        <dgm:presLayoutVars>
          <dgm:chPref val="3"/>
        </dgm:presLayoutVars>
      </dgm:prSet>
      <dgm:spPr/>
    </dgm:pt>
    <dgm:pt modelId="{C6040BC8-070F-4870-8F18-FDEF38629851}" type="pres">
      <dgm:prSet presAssocID="{6F35A82B-ED02-431E-9895-9EF611206FF3}" presName="level3hierChild" presStyleCnt="0"/>
      <dgm:spPr/>
    </dgm:pt>
    <dgm:pt modelId="{E427EDC2-78EB-4F56-90E1-2EB49A714EEA}" type="pres">
      <dgm:prSet presAssocID="{6F59B902-210D-4FB2-AA1F-BD62DD8FECCA}" presName="conn2-1" presStyleLbl="parChTrans1D2" presStyleIdx="1" presStyleCnt="2"/>
      <dgm:spPr/>
    </dgm:pt>
    <dgm:pt modelId="{314AB084-BD19-453F-97C0-82031E1C0129}" type="pres">
      <dgm:prSet presAssocID="{6F59B902-210D-4FB2-AA1F-BD62DD8FECCA}" presName="connTx" presStyleLbl="parChTrans1D2" presStyleIdx="1" presStyleCnt="2"/>
      <dgm:spPr/>
    </dgm:pt>
    <dgm:pt modelId="{AE674944-B2FC-47F1-8DEF-0DE148C7BA86}" type="pres">
      <dgm:prSet presAssocID="{19032CB7-8BC7-4683-BA92-635DA5B599FA}" presName="root2" presStyleCnt="0"/>
      <dgm:spPr/>
    </dgm:pt>
    <dgm:pt modelId="{F01D69A4-6B37-4420-A5C2-CEE776E49607}" type="pres">
      <dgm:prSet presAssocID="{19032CB7-8BC7-4683-BA92-635DA5B599FA}" presName="LevelTwoTextNode" presStyleLbl="node2" presStyleIdx="1" presStyleCnt="2">
        <dgm:presLayoutVars>
          <dgm:chPref val="3"/>
        </dgm:presLayoutVars>
      </dgm:prSet>
      <dgm:spPr/>
    </dgm:pt>
    <dgm:pt modelId="{CA05CC28-C440-4CA2-8560-581AC30A3783}" type="pres">
      <dgm:prSet presAssocID="{19032CB7-8BC7-4683-BA92-635DA5B599FA}" presName="level3hierChild" presStyleCnt="0"/>
      <dgm:spPr/>
    </dgm:pt>
    <dgm:pt modelId="{5012939F-D130-48E0-AC47-DBCCA501D2CA}" type="pres">
      <dgm:prSet presAssocID="{07FC046E-0CB2-4D1E-8696-C244402C7D05}" presName="conn2-1" presStyleLbl="parChTrans1D3" presStyleIdx="4" presStyleCnt="10"/>
      <dgm:spPr/>
    </dgm:pt>
    <dgm:pt modelId="{7D54C62F-EB1C-428C-8FB9-CB657D7D9602}" type="pres">
      <dgm:prSet presAssocID="{07FC046E-0CB2-4D1E-8696-C244402C7D05}" presName="connTx" presStyleLbl="parChTrans1D3" presStyleIdx="4" presStyleCnt="10"/>
      <dgm:spPr/>
    </dgm:pt>
    <dgm:pt modelId="{79855D5A-B619-4F04-AE6C-3DD0D04668EC}" type="pres">
      <dgm:prSet presAssocID="{B1288126-0853-488E-A869-819D919B3C4E}" presName="root2" presStyleCnt="0"/>
      <dgm:spPr/>
    </dgm:pt>
    <dgm:pt modelId="{8C6FA934-D6AC-4D71-A567-E73D6C36C140}" type="pres">
      <dgm:prSet presAssocID="{B1288126-0853-488E-A869-819D919B3C4E}" presName="LevelTwoTextNode" presStyleLbl="node3" presStyleIdx="4" presStyleCnt="10" custLinFactNeighborX="605">
        <dgm:presLayoutVars>
          <dgm:chPref val="3"/>
        </dgm:presLayoutVars>
      </dgm:prSet>
      <dgm:spPr/>
    </dgm:pt>
    <dgm:pt modelId="{40E43788-E76C-44DF-86DE-C2A97C2B6001}" type="pres">
      <dgm:prSet presAssocID="{B1288126-0853-488E-A869-819D919B3C4E}" presName="level3hierChild" presStyleCnt="0"/>
      <dgm:spPr/>
    </dgm:pt>
    <dgm:pt modelId="{E8285581-EF8F-471E-8395-42E65A3BE4B6}" type="pres">
      <dgm:prSet presAssocID="{35D106E0-A92C-4C21-957B-B1D14D44E8B0}" presName="conn2-1" presStyleLbl="parChTrans1D4" presStyleIdx="6" presStyleCnt="11"/>
      <dgm:spPr/>
    </dgm:pt>
    <dgm:pt modelId="{706E828A-7AE0-4686-AFC9-2F32B83E73CA}" type="pres">
      <dgm:prSet presAssocID="{35D106E0-A92C-4C21-957B-B1D14D44E8B0}" presName="connTx" presStyleLbl="parChTrans1D4" presStyleIdx="6" presStyleCnt="11"/>
      <dgm:spPr/>
    </dgm:pt>
    <dgm:pt modelId="{1F2063D2-BE6F-4BFA-94FC-A9BEC164E3C0}" type="pres">
      <dgm:prSet presAssocID="{79CBF8BB-E151-4204-9944-B76DAAB62FEC}" presName="root2" presStyleCnt="0"/>
      <dgm:spPr/>
    </dgm:pt>
    <dgm:pt modelId="{EA40EFCF-A6FC-46A0-94DF-3D2D4812937D}" type="pres">
      <dgm:prSet presAssocID="{79CBF8BB-E151-4204-9944-B76DAAB62FEC}" presName="LevelTwoTextNode" presStyleLbl="node4" presStyleIdx="6" presStyleCnt="11">
        <dgm:presLayoutVars>
          <dgm:chPref val="3"/>
        </dgm:presLayoutVars>
      </dgm:prSet>
      <dgm:spPr/>
    </dgm:pt>
    <dgm:pt modelId="{0B70EC45-5E36-47EF-951E-4B13110C97CF}" type="pres">
      <dgm:prSet presAssocID="{79CBF8BB-E151-4204-9944-B76DAAB62FEC}" presName="level3hierChild" presStyleCnt="0"/>
      <dgm:spPr/>
    </dgm:pt>
    <dgm:pt modelId="{1D8B240A-68DB-43A3-8E33-ACFED059E39D}" type="pres">
      <dgm:prSet presAssocID="{CC93C148-1E3B-4DD8-AC1A-75FFA326FE41}" presName="conn2-1" presStyleLbl="parChTrans1D3" presStyleIdx="5" presStyleCnt="10"/>
      <dgm:spPr/>
    </dgm:pt>
    <dgm:pt modelId="{FDF803DC-E5F8-46D7-A724-BEDCACEB1A46}" type="pres">
      <dgm:prSet presAssocID="{CC93C148-1E3B-4DD8-AC1A-75FFA326FE41}" presName="connTx" presStyleLbl="parChTrans1D3" presStyleIdx="5" presStyleCnt="10"/>
      <dgm:spPr/>
    </dgm:pt>
    <dgm:pt modelId="{46DCA8E0-FB23-47B1-9B48-0F9C6B7EA6CE}" type="pres">
      <dgm:prSet presAssocID="{CD758893-A558-43E1-8BD1-D59418B0DB80}" presName="root2" presStyleCnt="0"/>
      <dgm:spPr/>
    </dgm:pt>
    <dgm:pt modelId="{271D3B56-1614-462B-B75A-B5CDE41783E3}" type="pres">
      <dgm:prSet presAssocID="{CD758893-A558-43E1-8BD1-D59418B0DB80}" presName="LevelTwoTextNode" presStyleLbl="node3" presStyleIdx="5" presStyleCnt="10">
        <dgm:presLayoutVars>
          <dgm:chPref val="3"/>
        </dgm:presLayoutVars>
      </dgm:prSet>
      <dgm:spPr/>
    </dgm:pt>
    <dgm:pt modelId="{D9B5C7B9-C03B-45FC-89E7-53BF3F0F2D5A}" type="pres">
      <dgm:prSet presAssocID="{CD758893-A558-43E1-8BD1-D59418B0DB80}" presName="level3hierChild" presStyleCnt="0"/>
      <dgm:spPr/>
    </dgm:pt>
    <dgm:pt modelId="{2FBC89C5-C3EA-4D6E-9930-0A2508E5CC49}" type="pres">
      <dgm:prSet presAssocID="{FA082FB4-E593-4192-B0CC-069519F7F596}" presName="conn2-1" presStyleLbl="parChTrans1D4" presStyleIdx="7" presStyleCnt="11"/>
      <dgm:spPr/>
    </dgm:pt>
    <dgm:pt modelId="{7186BFC5-784A-45F4-9868-BE75EB53EBC3}" type="pres">
      <dgm:prSet presAssocID="{FA082FB4-E593-4192-B0CC-069519F7F596}" presName="connTx" presStyleLbl="parChTrans1D4" presStyleIdx="7" presStyleCnt="11"/>
      <dgm:spPr/>
    </dgm:pt>
    <dgm:pt modelId="{CC4460CB-3182-470C-9F1D-6E2D7ED7B4E1}" type="pres">
      <dgm:prSet presAssocID="{FA122353-C725-4F76-9B6F-4DDA294C8A62}" presName="root2" presStyleCnt="0"/>
      <dgm:spPr/>
    </dgm:pt>
    <dgm:pt modelId="{3AF233A2-3E03-45E1-A0E9-996D3E109A1F}" type="pres">
      <dgm:prSet presAssocID="{FA122353-C725-4F76-9B6F-4DDA294C8A62}" presName="LevelTwoTextNode" presStyleLbl="node4" presStyleIdx="7" presStyleCnt="11">
        <dgm:presLayoutVars>
          <dgm:chPref val="3"/>
        </dgm:presLayoutVars>
      </dgm:prSet>
      <dgm:spPr/>
    </dgm:pt>
    <dgm:pt modelId="{E32CA4EC-4984-495D-909F-C83DD7FDF843}" type="pres">
      <dgm:prSet presAssocID="{FA122353-C725-4F76-9B6F-4DDA294C8A62}" presName="level3hierChild" presStyleCnt="0"/>
      <dgm:spPr/>
    </dgm:pt>
    <dgm:pt modelId="{5366B534-3F86-441B-9060-728B3AD73C43}" type="pres">
      <dgm:prSet presAssocID="{E71D2BA3-4413-4428-A042-BDF2A7C6FDE8}" presName="conn2-1" presStyleLbl="parChTrans1D3" presStyleIdx="6" presStyleCnt="10"/>
      <dgm:spPr/>
    </dgm:pt>
    <dgm:pt modelId="{64330C6F-ED23-47E6-8086-64C8130D491D}" type="pres">
      <dgm:prSet presAssocID="{E71D2BA3-4413-4428-A042-BDF2A7C6FDE8}" presName="connTx" presStyleLbl="parChTrans1D3" presStyleIdx="6" presStyleCnt="10"/>
      <dgm:spPr/>
    </dgm:pt>
    <dgm:pt modelId="{803C4635-C33E-4DB2-9A41-A4AE285AF74A}" type="pres">
      <dgm:prSet presAssocID="{7083249F-4758-45B9-B02D-20DAB27C1E5E}" presName="root2" presStyleCnt="0"/>
      <dgm:spPr/>
    </dgm:pt>
    <dgm:pt modelId="{25D6CBB0-BEE7-4482-BAFA-69AB58ACE8EF}" type="pres">
      <dgm:prSet presAssocID="{7083249F-4758-45B9-B02D-20DAB27C1E5E}" presName="LevelTwoTextNode" presStyleLbl="node3" presStyleIdx="6" presStyleCnt="10">
        <dgm:presLayoutVars>
          <dgm:chPref val="3"/>
        </dgm:presLayoutVars>
      </dgm:prSet>
      <dgm:spPr/>
    </dgm:pt>
    <dgm:pt modelId="{A9D881B2-E8FD-41E4-AD82-3A6B4DB5676F}" type="pres">
      <dgm:prSet presAssocID="{7083249F-4758-45B9-B02D-20DAB27C1E5E}" presName="level3hierChild" presStyleCnt="0"/>
      <dgm:spPr/>
    </dgm:pt>
    <dgm:pt modelId="{0F4E06AA-E26F-4C08-888C-695ECD2B52A8}" type="pres">
      <dgm:prSet presAssocID="{67B69C34-6E61-4303-971A-9CBB500BDD73}" presName="conn2-1" presStyleLbl="parChTrans1D4" presStyleIdx="8" presStyleCnt="11"/>
      <dgm:spPr/>
    </dgm:pt>
    <dgm:pt modelId="{BBAE4A48-BE70-44B4-A7D5-8F4E86832D42}" type="pres">
      <dgm:prSet presAssocID="{67B69C34-6E61-4303-971A-9CBB500BDD73}" presName="connTx" presStyleLbl="parChTrans1D4" presStyleIdx="8" presStyleCnt="11"/>
      <dgm:spPr/>
    </dgm:pt>
    <dgm:pt modelId="{20ECE181-49E6-451A-ADDF-4A9C7D1019B3}" type="pres">
      <dgm:prSet presAssocID="{FC21EC75-37F2-4C95-92E2-A0A523B7EF98}" presName="root2" presStyleCnt="0"/>
      <dgm:spPr/>
    </dgm:pt>
    <dgm:pt modelId="{5C501DC5-0BF8-4BC0-87A2-1BE598D1CE9F}" type="pres">
      <dgm:prSet presAssocID="{FC21EC75-37F2-4C95-92E2-A0A523B7EF98}" presName="LevelTwoTextNode" presStyleLbl="node4" presStyleIdx="8" presStyleCnt="11">
        <dgm:presLayoutVars>
          <dgm:chPref val="3"/>
        </dgm:presLayoutVars>
      </dgm:prSet>
      <dgm:spPr/>
    </dgm:pt>
    <dgm:pt modelId="{17387447-36AA-47DB-A2B9-38ED9BE3EE7E}" type="pres">
      <dgm:prSet presAssocID="{FC21EC75-37F2-4C95-92E2-A0A523B7EF98}" presName="level3hierChild" presStyleCnt="0"/>
      <dgm:spPr/>
    </dgm:pt>
    <dgm:pt modelId="{C7F7B3EC-75AF-4CAC-AAC4-47C18B4959C3}" type="pres">
      <dgm:prSet presAssocID="{F96AC5D5-7081-4558-9C9C-68D64567467F}" presName="conn2-1" presStyleLbl="parChTrans1D3" presStyleIdx="7" presStyleCnt="10"/>
      <dgm:spPr/>
    </dgm:pt>
    <dgm:pt modelId="{FA9DF29C-44F1-4861-B525-EC10C3694A02}" type="pres">
      <dgm:prSet presAssocID="{F96AC5D5-7081-4558-9C9C-68D64567467F}" presName="connTx" presStyleLbl="parChTrans1D3" presStyleIdx="7" presStyleCnt="10"/>
      <dgm:spPr/>
    </dgm:pt>
    <dgm:pt modelId="{FD38496D-C82B-4735-A6F2-F2BCAE6B79C3}" type="pres">
      <dgm:prSet presAssocID="{A6DA1C74-3339-4B78-BCD8-5E8A7E5CD319}" presName="root2" presStyleCnt="0"/>
      <dgm:spPr/>
    </dgm:pt>
    <dgm:pt modelId="{3830E5E5-D59B-43C6-BC83-8BF1A3FAF600}" type="pres">
      <dgm:prSet presAssocID="{A6DA1C74-3339-4B78-BCD8-5E8A7E5CD319}" presName="LevelTwoTextNode" presStyleLbl="node3" presStyleIdx="7" presStyleCnt="10">
        <dgm:presLayoutVars>
          <dgm:chPref val="3"/>
        </dgm:presLayoutVars>
      </dgm:prSet>
      <dgm:spPr/>
    </dgm:pt>
    <dgm:pt modelId="{66626C06-B810-4645-81B5-810B80BC8713}" type="pres">
      <dgm:prSet presAssocID="{A6DA1C74-3339-4B78-BCD8-5E8A7E5CD319}" presName="level3hierChild" presStyleCnt="0"/>
      <dgm:spPr/>
    </dgm:pt>
    <dgm:pt modelId="{5843A149-12AA-4039-B217-3A304FAC7BA2}" type="pres">
      <dgm:prSet presAssocID="{7F6B1CB2-7769-4E37-9143-D50ADF151DC1}" presName="conn2-1" presStyleLbl="parChTrans1D4" presStyleIdx="9" presStyleCnt="11"/>
      <dgm:spPr/>
    </dgm:pt>
    <dgm:pt modelId="{215DF4E1-3EA5-4C38-A7FD-366BC3385841}" type="pres">
      <dgm:prSet presAssocID="{7F6B1CB2-7769-4E37-9143-D50ADF151DC1}" presName="connTx" presStyleLbl="parChTrans1D4" presStyleIdx="9" presStyleCnt="11"/>
      <dgm:spPr/>
    </dgm:pt>
    <dgm:pt modelId="{44F6A5F6-F35F-4917-B926-3C7A47919C3D}" type="pres">
      <dgm:prSet presAssocID="{55FB6C35-7EE9-4D46-955B-4BCEFAE0973A}" presName="root2" presStyleCnt="0"/>
      <dgm:spPr/>
    </dgm:pt>
    <dgm:pt modelId="{C2D1BF7E-F7E0-4D8F-9B08-DA12C24E5439}" type="pres">
      <dgm:prSet presAssocID="{55FB6C35-7EE9-4D46-955B-4BCEFAE0973A}" presName="LevelTwoTextNode" presStyleLbl="node4" presStyleIdx="9" presStyleCnt="11">
        <dgm:presLayoutVars>
          <dgm:chPref val="3"/>
        </dgm:presLayoutVars>
      </dgm:prSet>
      <dgm:spPr/>
    </dgm:pt>
    <dgm:pt modelId="{B488186E-E756-4634-95E7-FD3750E96187}" type="pres">
      <dgm:prSet presAssocID="{55FB6C35-7EE9-4D46-955B-4BCEFAE0973A}" presName="level3hierChild" presStyleCnt="0"/>
      <dgm:spPr/>
    </dgm:pt>
    <dgm:pt modelId="{B81C4295-B2FA-4E05-88FA-98FECFCF74E0}" type="pres">
      <dgm:prSet presAssocID="{5DDA777E-F46B-4EDE-ACA5-C7A0A9AFA26F}" presName="conn2-1" presStyleLbl="parChTrans1D3" presStyleIdx="8" presStyleCnt="10"/>
      <dgm:spPr/>
    </dgm:pt>
    <dgm:pt modelId="{1AC664A4-7827-48C6-9853-A90D5D1EFD38}" type="pres">
      <dgm:prSet presAssocID="{5DDA777E-F46B-4EDE-ACA5-C7A0A9AFA26F}" presName="connTx" presStyleLbl="parChTrans1D3" presStyleIdx="8" presStyleCnt="10"/>
      <dgm:spPr/>
    </dgm:pt>
    <dgm:pt modelId="{597EAC33-F02C-4702-8D95-F28B5B7F110A}" type="pres">
      <dgm:prSet presAssocID="{EC60FC99-A996-46FC-B6B1-B4FA49AD0F12}" presName="root2" presStyleCnt="0"/>
      <dgm:spPr/>
    </dgm:pt>
    <dgm:pt modelId="{550E2716-1A21-41BC-AB22-AE9BF2045CD2}" type="pres">
      <dgm:prSet presAssocID="{EC60FC99-A996-46FC-B6B1-B4FA49AD0F12}" presName="LevelTwoTextNode" presStyleLbl="node3" presStyleIdx="8" presStyleCnt="10">
        <dgm:presLayoutVars>
          <dgm:chPref val="3"/>
        </dgm:presLayoutVars>
      </dgm:prSet>
      <dgm:spPr/>
    </dgm:pt>
    <dgm:pt modelId="{C1F6B8A3-5616-4347-9787-6B87D1CB5206}" type="pres">
      <dgm:prSet presAssocID="{EC60FC99-A996-46FC-B6B1-B4FA49AD0F12}" presName="level3hierChild" presStyleCnt="0"/>
      <dgm:spPr/>
    </dgm:pt>
    <dgm:pt modelId="{9D29A068-59ED-481E-B103-93223DAF340E}" type="pres">
      <dgm:prSet presAssocID="{09182F4F-826C-47C9-A94C-C5D9E5D18655}" presName="conn2-1" presStyleLbl="parChTrans1D4" presStyleIdx="10" presStyleCnt="11"/>
      <dgm:spPr/>
    </dgm:pt>
    <dgm:pt modelId="{62F5BDAE-5E36-4FE9-A79F-AC18575C524E}" type="pres">
      <dgm:prSet presAssocID="{09182F4F-826C-47C9-A94C-C5D9E5D18655}" presName="connTx" presStyleLbl="parChTrans1D4" presStyleIdx="10" presStyleCnt="11"/>
      <dgm:spPr/>
    </dgm:pt>
    <dgm:pt modelId="{EF6679DC-6910-4B17-A5FB-4C08D82EA8B6}" type="pres">
      <dgm:prSet presAssocID="{7F25D230-A98F-41F2-968F-B99074876C17}" presName="root2" presStyleCnt="0"/>
      <dgm:spPr/>
    </dgm:pt>
    <dgm:pt modelId="{F0E36E3B-87B1-485E-94EE-94A4144A1248}" type="pres">
      <dgm:prSet presAssocID="{7F25D230-A98F-41F2-968F-B99074876C17}" presName="LevelTwoTextNode" presStyleLbl="node4" presStyleIdx="10" presStyleCnt="11">
        <dgm:presLayoutVars>
          <dgm:chPref val="3"/>
        </dgm:presLayoutVars>
      </dgm:prSet>
      <dgm:spPr/>
    </dgm:pt>
    <dgm:pt modelId="{15B87D0C-079A-41CB-B213-9278EDB6EFFA}" type="pres">
      <dgm:prSet presAssocID="{7F25D230-A98F-41F2-968F-B99074876C17}" presName="level3hierChild" presStyleCnt="0"/>
      <dgm:spPr/>
    </dgm:pt>
    <dgm:pt modelId="{8475DD1B-4135-4451-AEC8-F20C89E3297C}" type="pres">
      <dgm:prSet presAssocID="{5C21EA7C-7936-4E26-9D2A-8A00406F22EF}" presName="conn2-1" presStyleLbl="parChTrans1D3" presStyleIdx="9" presStyleCnt="10"/>
      <dgm:spPr/>
    </dgm:pt>
    <dgm:pt modelId="{A4F3874A-0D75-4B82-9A90-DBFA2EDF31D5}" type="pres">
      <dgm:prSet presAssocID="{5C21EA7C-7936-4E26-9D2A-8A00406F22EF}" presName="connTx" presStyleLbl="parChTrans1D3" presStyleIdx="9" presStyleCnt="10"/>
      <dgm:spPr/>
    </dgm:pt>
    <dgm:pt modelId="{BBE79608-8D74-47EC-BAE1-757B8AE08F19}" type="pres">
      <dgm:prSet presAssocID="{3C692988-78C9-4608-B40E-E9FB8CFA9E84}" presName="root2" presStyleCnt="0"/>
      <dgm:spPr/>
    </dgm:pt>
    <dgm:pt modelId="{6D9D3533-C57E-4302-8BB0-8258C12440E3}" type="pres">
      <dgm:prSet presAssocID="{3C692988-78C9-4608-B40E-E9FB8CFA9E84}" presName="LevelTwoTextNode" presStyleLbl="node3" presStyleIdx="9" presStyleCnt="10">
        <dgm:presLayoutVars>
          <dgm:chPref val="3"/>
        </dgm:presLayoutVars>
      </dgm:prSet>
      <dgm:spPr/>
    </dgm:pt>
    <dgm:pt modelId="{352D2F29-6CD5-4580-B6F8-2F568F64A0A0}" type="pres">
      <dgm:prSet presAssocID="{3C692988-78C9-4608-B40E-E9FB8CFA9E84}" presName="level3hierChild" presStyleCnt="0"/>
      <dgm:spPr/>
    </dgm:pt>
  </dgm:ptLst>
  <dgm:cxnLst>
    <dgm:cxn modelId="{B18A9002-73BC-4BB3-811B-27D906873D0E}" type="presOf" srcId="{A8856B96-BDE4-47B0-ADC6-0289D9DC6CC5}" destId="{94FA2B59-02B7-40D3-BC67-1A97AC78ED27}" srcOrd="1" destOrd="0" presId="urn:microsoft.com/office/officeart/2005/8/layout/hierarchy2"/>
    <dgm:cxn modelId="{17B03C03-604E-4864-BA4F-16262512244A}" type="presOf" srcId="{07FC046E-0CB2-4D1E-8696-C244402C7D05}" destId="{7D54C62F-EB1C-428C-8FB9-CB657D7D9602}" srcOrd="1" destOrd="0" presId="urn:microsoft.com/office/officeart/2005/8/layout/hierarchy2"/>
    <dgm:cxn modelId="{9CDA0204-27FB-44BF-89A8-623BFCFD6FF0}" type="presOf" srcId="{27DC7991-B4FE-470D-930F-5135EEB1F4C0}" destId="{58667B4F-DE62-4E14-9F6C-9A87D415320C}" srcOrd="0" destOrd="0" presId="urn:microsoft.com/office/officeart/2005/8/layout/hierarchy2"/>
    <dgm:cxn modelId="{7AF5FE07-0603-4DB4-B3A9-C8C736307025}" type="presOf" srcId="{AF2432BB-DCEC-4F78-BE36-61BD0B9B3B37}" destId="{BF948FBA-739C-48B9-ADAC-F0B9A507E468}" srcOrd="1" destOrd="0" presId="urn:microsoft.com/office/officeart/2005/8/layout/hierarchy2"/>
    <dgm:cxn modelId="{E26B8408-4EF0-4A52-9C02-5EA9C8713FBD}" type="presOf" srcId="{CC93C148-1E3B-4DD8-AC1A-75FFA326FE41}" destId="{1D8B240A-68DB-43A3-8E33-ACFED059E39D}" srcOrd="0" destOrd="0" presId="urn:microsoft.com/office/officeart/2005/8/layout/hierarchy2"/>
    <dgm:cxn modelId="{CFCA730D-50BD-43BC-809D-A47FCFBAF9C0}" type="presOf" srcId="{EC60FC99-A996-46FC-B6B1-B4FA49AD0F12}" destId="{550E2716-1A21-41BC-AB22-AE9BF2045CD2}" srcOrd="0" destOrd="0" presId="urn:microsoft.com/office/officeart/2005/8/layout/hierarchy2"/>
    <dgm:cxn modelId="{2721D116-931E-4AEB-A224-B81930EAD502}" type="presOf" srcId="{A5550A03-92B4-40B2-B2AF-3DC715C069C0}" destId="{C2FCA1FC-C20F-42ED-8E5A-E091F0D417EB}" srcOrd="1" destOrd="0" presId="urn:microsoft.com/office/officeart/2005/8/layout/hierarchy2"/>
    <dgm:cxn modelId="{5A382717-5433-4D0B-BF3D-A7DC22D9A342}" type="presOf" srcId="{FA082FB4-E593-4192-B0CC-069519F7F596}" destId="{7186BFC5-784A-45F4-9868-BE75EB53EBC3}" srcOrd="1" destOrd="0" presId="urn:microsoft.com/office/officeart/2005/8/layout/hierarchy2"/>
    <dgm:cxn modelId="{F6B6B118-94BE-4441-A6CE-07DE5297A540}" srcId="{C15E930A-2400-42A5-8BBE-511880FC8DF5}" destId="{045763FE-9D53-44B0-A58D-D9DA601F17E8}" srcOrd="0" destOrd="0" parTransId="{2E685893-6F82-4688-8C57-0F8A06627F6F}" sibTransId="{6FE63213-BB80-4C84-8415-48695457E972}"/>
    <dgm:cxn modelId="{97913E19-AF41-41FB-84CC-9839C075F441}" type="presOf" srcId="{55FB6C35-7EE9-4D46-955B-4BCEFAE0973A}" destId="{C2D1BF7E-F7E0-4D8F-9B08-DA12C24E5439}" srcOrd="0" destOrd="0" presId="urn:microsoft.com/office/officeart/2005/8/layout/hierarchy2"/>
    <dgm:cxn modelId="{2DD2851C-8133-451C-BF42-C06F8C90522B}" type="presOf" srcId="{19032CB7-8BC7-4683-BA92-635DA5B599FA}" destId="{F01D69A4-6B37-4420-A5C2-CEE776E49607}" srcOrd="0" destOrd="0" presId="urn:microsoft.com/office/officeart/2005/8/layout/hierarchy2"/>
    <dgm:cxn modelId="{3A4FED24-2EC9-4FC1-AE3B-365B664213BB}" srcId="{A6DA1C74-3339-4B78-BCD8-5E8A7E5CD319}" destId="{55FB6C35-7EE9-4D46-955B-4BCEFAE0973A}" srcOrd="0" destOrd="0" parTransId="{7F6B1CB2-7769-4E37-9143-D50ADF151DC1}" sibTransId="{BEBCA6CA-DAAE-4065-A8BD-A3F868A3CF1F}"/>
    <dgm:cxn modelId="{6579A125-CB5D-49AE-9C1A-008D2F8B84D7}" type="presOf" srcId="{E4F90259-8D2F-45F2-B0F2-16A3DC4A9465}" destId="{CBBA2126-CF66-4297-A37A-F423D456D4D0}" srcOrd="0" destOrd="0" presId="urn:microsoft.com/office/officeart/2005/8/layout/hierarchy2"/>
    <dgm:cxn modelId="{3060F927-0422-4EA4-A280-4FF1275B6EDA}" srcId="{63CBC0BD-C177-491E-9173-0D459EB4529F}" destId="{FEF64B38-21FD-476A-B8CD-D517CAD38060}" srcOrd="0" destOrd="0" parTransId="{E4F90259-8D2F-45F2-B0F2-16A3DC4A9465}" sibTransId="{45FB500D-73D8-4525-BF5F-E53368D311AA}"/>
    <dgm:cxn modelId="{259AEA28-4EAD-4F02-9F81-CB65D98FD203}" type="presOf" srcId="{FEF64B38-21FD-476A-B8CD-D517CAD38060}" destId="{194CEDDF-23C0-4153-B9B1-69DC539B821F}" srcOrd="0" destOrd="0" presId="urn:microsoft.com/office/officeart/2005/8/layout/hierarchy2"/>
    <dgm:cxn modelId="{64E0832C-8534-4FBC-ACEA-63F775D5E6EA}" type="presOf" srcId="{5C21EA7C-7936-4E26-9D2A-8A00406F22EF}" destId="{8475DD1B-4135-4451-AEC8-F20C89E3297C}" srcOrd="0" destOrd="0" presId="urn:microsoft.com/office/officeart/2005/8/layout/hierarchy2"/>
    <dgm:cxn modelId="{78540C2E-E342-48EF-AD0B-589CB0CF1346}" type="presOf" srcId="{FB48F6CF-5E5F-481F-BB05-437C6F6CC1F8}" destId="{FAAEBA8A-E2D5-4AC2-9570-2D7B4784B15C}" srcOrd="0" destOrd="0" presId="urn:microsoft.com/office/officeart/2005/8/layout/hierarchy2"/>
    <dgm:cxn modelId="{B975572E-6CB8-449F-BA11-E8F21D7FC2C5}" type="presOf" srcId="{599D6B19-F30E-4A2B-8954-7603A339164B}" destId="{A972DECD-4ADF-41EA-9CDF-17DD2F8DEFEC}" srcOrd="0" destOrd="0" presId="urn:microsoft.com/office/officeart/2005/8/layout/hierarchy2"/>
    <dgm:cxn modelId="{F0C12E31-6DA0-4423-90DE-5BB1C433799D}" type="presOf" srcId="{FC21EC75-37F2-4C95-92E2-A0A523B7EF98}" destId="{5C501DC5-0BF8-4BC0-87A2-1BE598D1CE9F}" srcOrd="0" destOrd="0" presId="urn:microsoft.com/office/officeart/2005/8/layout/hierarchy2"/>
    <dgm:cxn modelId="{825D8031-FF4C-4CCC-8C69-2691E75A2EAC}" srcId="{7083249F-4758-45B9-B02D-20DAB27C1E5E}" destId="{FC21EC75-37F2-4C95-92E2-A0A523B7EF98}" srcOrd="0" destOrd="0" parTransId="{67B69C34-6E61-4303-971A-9CBB500BDD73}" sibTransId="{47FF131B-1BA4-452D-AE3F-5D12A08D86B8}"/>
    <dgm:cxn modelId="{FC5E8431-5F01-4142-AD48-FCA3DBDB05BE}" type="presOf" srcId="{7083249F-4758-45B9-B02D-20DAB27C1E5E}" destId="{25D6CBB0-BEE7-4482-BAFA-69AB58ACE8EF}" srcOrd="0" destOrd="0" presId="urn:microsoft.com/office/officeart/2005/8/layout/hierarchy2"/>
    <dgm:cxn modelId="{2D720D32-3D84-4779-BBBB-294F855F2EE7}" type="presOf" srcId="{6844FC15-D789-4758-A115-C3ABE80EC841}" destId="{AF6C4AF8-A7BE-4729-A8D8-C2DBA4201027}" srcOrd="0" destOrd="0" presId="urn:microsoft.com/office/officeart/2005/8/layout/hierarchy2"/>
    <dgm:cxn modelId="{FD04AC34-E970-4426-82A3-9533EBCD1CB7}" srcId="{FEF64B38-21FD-476A-B8CD-D517CAD38060}" destId="{C361F6B7-4C19-497E-80D6-EC743CE5F617}" srcOrd="1" destOrd="0" parTransId="{FB48F6CF-5E5F-481F-BB05-437C6F6CC1F8}" sibTransId="{FE9C30E7-6F56-4E14-A519-9922A119DB89}"/>
    <dgm:cxn modelId="{79329436-C1E7-4F94-A54E-942183B1EA19}" type="presOf" srcId="{54C82E62-7F90-423E-B974-6B1506D03B5D}" destId="{EC89CB7A-FD5C-4F74-8DC7-D8FDCE21F401}" srcOrd="0" destOrd="0" presId="urn:microsoft.com/office/officeart/2005/8/layout/hierarchy2"/>
    <dgm:cxn modelId="{40793937-9090-47B2-9CA9-8E0D2B19592A}" type="presOf" srcId="{7479FA52-B343-4F29-92AF-A59CD219D31B}" destId="{E8CFBF16-54C7-4136-BBE1-0926820F5814}" srcOrd="1" destOrd="0" presId="urn:microsoft.com/office/officeart/2005/8/layout/hierarchy2"/>
    <dgm:cxn modelId="{D6837B38-29C8-4E69-A06F-D05A2FDBD6BB}" type="presOf" srcId="{67B69C34-6E61-4303-971A-9CBB500BDD73}" destId="{0F4E06AA-E26F-4C08-888C-695ECD2B52A8}" srcOrd="0" destOrd="0" presId="urn:microsoft.com/office/officeart/2005/8/layout/hierarchy2"/>
    <dgm:cxn modelId="{9C5F783A-985C-403F-901C-238E1C615621}" type="presOf" srcId="{07FC046E-0CB2-4D1E-8696-C244402C7D05}" destId="{5012939F-D130-48E0-AC47-DBCCA501D2CA}" srcOrd="0" destOrd="0" presId="urn:microsoft.com/office/officeart/2005/8/layout/hierarchy2"/>
    <dgm:cxn modelId="{78FC633B-A157-4E87-B152-83BE3B0AB847}" type="presOf" srcId="{CC93C148-1E3B-4DD8-AC1A-75FFA326FE41}" destId="{FDF803DC-E5F8-46D7-A724-BEDCACEB1A46}" srcOrd="1" destOrd="0" presId="urn:microsoft.com/office/officeart/2005/8/layout/hierarchy2"/>
    <dgm:cxn modelId="{C98C4C3C-5F90-48E1-B2FC-D9F035980ABE}" srcId="{9E7DEC13-B79D-4A26-A5B6-932460C10233}" destId="{19032CB7-8BC7-4683-BA92-635DA5B599FA}" srcOrd="1" destOrd="0" parTransId="{6F59B902-210D-4FB2-AA1F-BD62DD8FECCA}" sibTransId="{BEF942A0-CF2B-4AFB-B402-1BE14C311FDF}"/>
    <dgm:cxn modelId="{109BB53F-1825-407E-B74B-6592619E95F5}" type="presOf" srcId="{6F35A82B-ED02-431E-9895-9EF611206FF3}" destId="{2A666F99-05D2-4F63-8919-B61B0F2CFD01}" srcOrd="0" destOrd="0" presId="urn:microsoft.com/office/officeart/2005/8/layout/hierarchy2"/>
    <dgm:cxn modelId="{3920E43F-92CB-4C07-A2CD-818806E27067}" type="presOf" srcId="{A5550A03-92B4-40B2-B2AF-3DC715C069C0}" destId="{A98B78D2-2E06-4636-AE37-1F8B747A4C4E}" srcOrd="0" destOrd="0" presId="urn:microsoft.com/office/officeart/2005/8/layout/hierarchy2"/>
    <dgm:cxn modelId="{D255755D-16E2-45DB-9C87-2A0B246BC125}" type="presOf" srcId="{F96AC5D5-7081-4558-9C9C-68D64567467F}" destId="{C7F7B3EC-75AF-4CAC-AAC4-47C18B4959C3}" srcOrd="0" destOrd="0" presId="urn:microsoft.com/office/officeart/2005/8/layout/hierarchy2"/>
    <dgm:cxn modelId="{56B5ED5D-A25B-4486-9952-9ACC80B47EC9}" type="presOf" srcId="{7F6B1CB2-7769-4E37-9143-D50ADF151DC1}" destId="{5843A149-12AA-4039-B217-3A304FAC7BA2}" srcOrd="0" destOrd="0" presId="urn:microsoft.com/office/officeart/2005/8/layout/hierarchy2"/>
    <dgm:cxn modelId="{9F583D42-F2A8-4C48-A333-26E3FCD53DAB}" type="presOf" srcId="{7F25D230-A98F-41F2-968F-B99074876C17}" destId="{F0E36E3B-87B1-485E-94EE-94A4144A1248}" srcOrd="0" destOrd="0" presId="urn:microsoft.com/office/officeart/2005/8/layout/hierarchy2"/>
    <dgm:cxn modelId="{1FDB8643-70B0-4194-8093-3E813D61A96F}" srcId="{24A735BD-097A-4C3A-B2AC-59B4B8823386}" destId="{6F35A82B-ED02-431E-9895-9EF611206FF3}" srcOrd="0" destOrd="0" parTransId="{AF2432BB-DCEC-4F78-BE36-61BD0B9B3B37}" sibTransId="{1D117E6C-C44A-49E5-B874-BFC07A068EE0}"/>
    <dgm:cxn modelId="{274B2D44-294C-4DCA-8CF1-0888D34299BD}" type="presOf" srcId="{2E685893-6F82-4688-8C57-0F8A06627F6F}" destId="{092CF0F0-E1A0-4EB7-81B9-BA4620C2F630}" srcOrd="0" destOrd="0" presId="urn:microsoft.com/office/officeart/2005/8/layout/hierarchy2"/>
    <dgm:cxn modelId="{98A0A965-777D-4964-8803-417F1A3ABC64}" type="presOf" srcId="{09182F4F-826C-47C9-A94C-C5D9E5D18655}" destId="{9D29A068-59ED-481E-B103-93223DAF340E}" srcOrd="0" destOrd="0" presId="urn:microsoft.com/office/officeart/2005/8/layout/hierarchy2"/>
    <dgm:cxn modelId="{E97C1646-0779-4918-9486-FB4CD1AE2D6D}" type="presOf" srcId="{E71D2BA3-4413-4428-A042-BDF2A7C6FDE8}" destId="{5366B534-3F86-441B-9060-728B3AD73C43}" srcOrd="0" destOrd="0" presId="urn:microsoft.com/office/officeart/2005/8/layout/hierarchy2"/>
    <dgm:cxn modelId="{6EDE6347-FD5E-4CF4-A21A-2A1C6CE0ED3E}" type="presOf" srcId="{6F59B902-210D-4FB2-AA1F-BD62DD8FECCA}" destId="{E427EDC2-78EB-4F56-90E1-2EB49A714EEA}" srcOrd="0" destOrd="0" presId="urn:microsoft.com/office/officeart/2005/8/layout/hierarchy2"/>
    <dgm:cxn modelId="{E91CA147-A546-4C2A-BFB0-19F8C1DD51C1}" type="presOf" srcId="{C361F6B7-4C19-497E-80D6-EC743CE5F617}" destId="{A92A3EED-3F45-450C-BC26-BDA2669F1546}" srcOrd="0" destOrd="0" presId="urn:microsoft.com/office/officeart/2005/8/layout/hierarchy2"/>
    <dgm:cxn modelId="{0B398968-3A79-45CA-A0AB-DAF715009AA1}" type="presOf" srcId="{AF2432BB-DCEC-4F78-BE36-61BD0B9B3B37}" destId="{E8501693-7172-492A-99B2-E5DDDEADFA3F}" srcOrd="0" destOrd="0" presId="urn:microsoft.com/office/officeart/2005/8/layout/hierarchy2"/>
    <dgm:cxn modelId="{D5544A69-03CD-441D-A7E1-0466BF929FC0}" type="presOf" srcId="{5DDA777E-F46B-4EDE-ACA5-C7A0A9AFA26F}" destId="{B81C4295-B2FA-4E05-88FA-98FECFCF74E0}" srcOrd="0" destOrd="0" presId="urn:microsoft.com/office/officeart/2005/8/layout/hierarchy2"/>
    <dgm:cxn modelId="{429AE169-0A6E-43CC-BBAD-5A484368BC2F}" srcId="{6844FC15-D789-4758-A115-C3ABE80EC841}" destId="{8CC51202-C9CF-4823-A07C-69111F0B6F25}" srcOrd="0" destOrd="0" parTransId="{C7DF7A8F-F1B9-4797-A246-58D454299E68}" sibTransId="{EEA7034C-6F04-4B16-BFE5-19B759686400}"/>
    <dgm:cxn modelId="{5268FF49-A487-4C46-BE03-53EF421E0257}" srcId="{63CBC0BD-C177-491E-9173-0D459EB4529F}" destId="{C15E930A-2400-42A5-8BBE-511880FC8DF5}" srcOrd="1" destOrd="0" parTransId="{A5550A03-92B4-40B2-B2AF-3DC715C069C0}" sibTransId="{C2EA7F2C-6C11-44E1-930E-A85A99B34D94}"/>
    <dgm:cxn modelId="{256D6D4C-4812-43FD-B6D0-98DCC89417F7}" type="presOf" srcId="{CD92FE1D-4B4C-419A-9D45-6FCA6877C9EF}" destId="{11F89702-57A4-47E2-BCE6-57346BFB2253}" srcOrd="0" destOrd="0" presId="urn:microsoft.com/office/officeart/2005/8/layout/hierarchy2"/>
    <dgm:cxn modelId="{A048764D-1963-4D9B-9B8A-B9660907F85D}" type="presOf" srcId="{91B71CF6-3D7C-442E-B9EE-35DDD1DAFC68}" destId="{31170741-62EF-473B-83FA-065C6C219334}" srcOrd="0" destOrd="0" presId="urn:microsoft.com/office/officeart/2005/8/layout/hierarchy2"/>
    <dgm:cxn modelId="{D304D250-D901-463A-8FD5-F464D3EAF47C}" srcId="{19032CB7-8BC7-4683-BA92-635DA5B599FA}" destId="{B1288126-0853-488E-A869-819D919B3C4E}" srcOrd="0" destOrd="0" parTransId="{07FC046E-0CB2-4D1E-8696-C244402C7D05}" sibTransId="{8AB7CCDB-5A84-4DE2-BD6F-062FE3342E77}"/>
    <dgm:cxn modelId="{2FBBE950-7DF1-405C-BE48-5F91FBADBCAC}" type="presOf" srcId="{B1288126-0853-488E-A869-819D919B3C4E}" destId="{8C6FA934-D6AC-4D71-A567-E73D6C36C140}" srcOrd="0" destOrd="0" presId="urn:microsoft.com/office/officeart/2005/8/layout/hierarchy2"/>
    <dgm:cxn modelId="{B157E175-9A18-45DB-9209-ED96DF749413}" type="presOf" srcId="{35D106E0-A92C-4C21-957B-B1D14D44E8B0}" destId="{E8285581-EF8F-471E-8395-42E65A3BE4B6}" srcOrd="0" destOrd="0" presId="urn:microsoft.com/office/officeart/2005/8/layout/hierarchy2"/>
    <dgm:cxn modelId="{34C4F276-C58F-45F5-8B3A-B83802DCD315}" type="presOf" srcId="{CD758893-A558-43E1-8BD1-D59418B0DB80}" destId="{271D3B56-1614-462B-B75A-B5CDE41783E3}" srcOrd="0" destOrd="0" presId="urn:microsoft.com/office/officeart/2005/8/layout/hierarchy2"/>
    <dgm:cxn modelId="{A814C278-3FAD-49D7-B02E-002646BBB406}" type="presOf" srcId="{63CBC0BD-C177-491E-9173-0D459EB4529F}" destId="{F5C11692-6429-4A24-9902-951E192D4369}" srcOrd="0" destOrd="0" presId="urn:microsoft.com/office/officeart/2005/8/layout/hierarchy2"/>
    <dgm:cxn modelId="{09A0F178-A9BF-41C2-9DDC-2DF3A15CF1AC}" type="presOf" srcId="{67B69C34-6E61-4303-971A-9CBB500BDD73}" destId="{BBAE4A48-BE70-44B4-A7D5-8F4E86832D42}" srcOrd="1" destOrd="0" presId="urn:microsoft.com/office/officeart/2005/8/layout/hierarchy2"/>
    <dgm:cxn modelId="{5E4EA759-E3B3-44B8-B4FB-4BCFD187534A}" srcId="{6844FC15-D789-4758-A115-C3ABE80EC841}" destId="{91B71CF6-3D7C-442E-B9EE-35DDD1DAFC68}" srcOrd="1" destOrd="0" parTransId="{A8856B96-BDE4-47B0-ADC6-0289D9DC6CC5}" sibTransId="{7E8C2A90-7137-449F-8BA8-C08511EBF785}"/>
    <dgm:cxn modelId="{29CA425A-2690-45B9-9F29-F750228E6789}" type="presOf" srcId="{C7DF7A8F-F1B9-4797-A246-58D454299E68}" destId="{C677B986-AB8C-44F8-8866-A8A71AE49C62}" srcOrd="1" destOrd="0" presId="urn:microsoft.com/office/officeart/2005/8/layout/hierarchy2"/>
    <dgm:cxn modelId="{E87CA35A-3D11-40BB-88B6-CE2587C78028}" type="presOf" srcId="{35D106E0-A92C-4C21-957B-B1D14D44E8B0}" destId="{706E828A-7AE0-4686-AFC9-2F32B83E73CA}" srcOrd="1" destOrd="0" presId="urn:microsoft.com/office/officeart/2005/8/layout/hierarchy2"/>
    <dgm:cxn modelId="{E9D0F87B-F8F2-4F67-BD1E-E6A5F0EF5DBD}" type="presOf" srcId="{FA082FB4-E593-4192-B0CC-069519F7F596}" destId="{2FBC89C5-C3EA-4D6E-9930-0A2508E5CC49}" srcOrd="0" destOrd="0" presId="urn:microsoft.com/office/officeart/2005/8/layout/hierarchy2"/>
    <dgm:cxn modelId="{89DCD57C-D59B-4A97-A39B-9A8746DEC2BE}" type="presOf" srcId="{A8856B96-BDE4-47B0-ADC6-0289D9DC6CC5}" destId="{4741A296-8020-4545-B992-A377EDA61648}" srcOrd="0" destOrd="0" presId="urn:microsoft.com/office/officeart/2005/8/layout/hierarchy2"/>
    <dgm:cxn modelId="{676F117E-2060-4115-834D-405DF617577C}" type="presOf" srcId="{7F6B1CB2-7769-4E37-9143-D50ADF151DC1}" destId="{215DF4E1-3EA5-4C38-A7FD-366BC3385841}" srcOrd="1" destOrd="0" presId="urn:microsoft.com/office/officeart/2005/8/layout/hierarchy2"/>
    <dgm:cxn modelId="{DF403F84-5BD4-4CD5-B2C8-C77AE7DAB40B}" srcId="{FEF64B38-21FD-476A-B8CD-D517CAD38060}" destId="{CD92FE1D-4B4C-419A-9D45-6FCA6877C9EF}" srcOrd="0" destOrd="0" parTransId="{27DC7991-B4FE-470D-930F-5135EEB1F4C0}" sibTransId="{8889BF64-8790-4B91-9B2D-4FC2CA444723}"/>
    <dgm:cxn modelId="{25455B85-9307-4EBA-BDED-E518A307E796}" srcId="{54C82E62-7F90-423E-B974-6B1506D03B5D}" destId="{9E7DEC13-B79D-4A26-A5B6-932460C10233}" srcOrd="0" destOrd="0" parTransId="{C83D707C-9B93-43EF-B886-092CAE40F9C5}" sibTransId="{F4278913-C997-4125-8454-BCE3E11A3FDF}"/>
    <dgm:cxn modelId="{BE3EAC87-78EB-4835-8FD1-2B852EDC11EB}" srcId="{19032CB7-8BC7-4683-BA92-635DA5B599FA}" destId="{A6DA1C74-3339-4B78-BCD8-5E8A7E5CD319}" srcOrd="3" destOrd="0" parTransId="{F96AC5D5-7081-4558-9C9C-68D64567467F}" sibTransId="{212BCF20-9EF1-48D7-B558-12CACA7B5C1D}"/>
    <dgm:cxn modelId="{9671E688-B89C-4DC4-8725-44C88AA79899}" srcId="{9E7DEC13-B79D-4A26-A5B6-932460C10233}" destId="{63CBC0BD-C177-491E-9173-0D459EB4529F}" srcOrd="0" destOrd="0" parTransId="{D04443F9-F2F4-44AE-A5CF-02FFAFB11C1C}" sibTransId="{538673EF-92A5-4FFF-BFC9-E210B2744F4E}"/>
    <dgm:cxn modelId="{4C1E268E-C395-4E48-94E6-0D140414B18C}" type="presOf" srcId="{2E685893-6F82-4688-8C57-0F8A06627F6F}" destId="{1025BCBF-5DB4-4562-8D2A-33A80E11193C}" srcOrd="1" destOrd="0" presId="urn:microsoft.com/office/officeart/2005/8/layout/hierarchy2"/>
    <dgm:cxn modelId="{9D6B4490-6645-46F1-AEB6-D3EC0BF8F009}" type="presOf" srcId="{045763FE-9D53-44B0-A58D-D9DA601F17E8}" destId="{6511D68C-517C-4DDC-BBDC-79319D90A46A}" srcOrd="0" destOrd="0" presId="urn:microsoft.com/office/officeart/2005/8/layout/hierarchy2"/>
    <dgm:cxn modelId="{245A3899-CCB2-448C-BFFB-F65B0350F41A}" type="presOf" srcId="{FA122353-C725-4F76-9B6F-4DDA294C8A62}" destId="{3AF233A2-3E03-45E1-A0E9-996D3E109A1F}" srcOrd="0" destOrd="0" presId="urn:microsoft.com/office/officeart/2005/8/layout/hierarchy2"/>
    <dgm:cxn modelId="{5DF8FE99-F6FB-4D29-A71E-5043E94D8FF5}" type="presOf" srcId="{C7DF7A8F-F1B9-4797-A246-58D454299E68}" destId="{7FF8152D-6137-4517-BE71-E6A5BA2C516E}" srcOrd="0" destOrd="0" presId="urn:microsoft.com/office/officeart/2005/8/layout/hierarchy2"/>
    <dgm:cxn modelId="{651A559F-B308-4208-83AB-3B75FBEC5567}" srcId="{19032CB7-8BC7-4683-BA92-635DA5B599FA}" destId="{EC60FC99-A996-46FC-B6B1-B4FA49AD0F12}" srcOrd="4" destOrd="0" parTransId="{5DDA777E-F46B-4EDE-ACA5-C7A0A9AFA26F}" sibTransId="{C9E1815B-67B2-44F3-A8A7-18695D8CD3FE}"/>
    <dgm:cxn modelId="{1E4C19A0-8EC2-42A8-A669-A7CDC6256E89}" type="presOf" srcId="{5DDA777E-F46B-4EDE-ACA5-C7A0A9AFA26F}" destId="{1AC664A4-7827-48C6-9853-A90D5D1EFD38}" srcOrd="1" destOrd="0" presId="urn:microsoft.com/office/officeart/2005/8/layout/hierarchy2"/>
    <dgm:cxn modelId="{2B2451A2-E5E1-4BA3-B350-8082B7DD9A32}" srcId="{63CBC0BD-C177-491E-9173-0D459EB4529F}" destId="{6844FC15-D789-4758-A115-C3ABE80EC841}" srcOrd="2" destOrd="0" parTransId="{599D6B19-F30E-4A2B-8954-7603A339164B}" sibTransId="{64892BBD-D46B-4521-9968-063B995E0C0E}"/>
    <dgm:cxn modelId="{C1D897AC-F0F9-454B-9C60-21946D359A9E}" type="presOf" srcId="{FB48F6CF-5E5F-481F-BB05-437C6F6CC1F8}" destId="{2325F012-D9F8-426F-954C-D1BE8316BB8C}" srcOrd="1" destOrd="0" presId="urn:microsoft.com/office/officeart/2005/8/layout/hierarchy2"/>
    <dgm:cxn modelId="{6BAA5EAE-4447-41B3-A73C-0B148FF725CC}" srcId="{CD758893-A558-43E1-8BD1-D59418B0DB80}" destId="{FA122353-C725-4F76-9B6F-4DDA294C8A62}" srcOrd="0" destOrd="0" parTransId="{FA082FB4-E593-4192-B0CC-069519F7F596}" sibTransId="{874B3790-E3FD-42D2-A77C-D1753C32B63A}"/>
    <dgm:cxn modelId="{783C48B1-135C-4490-B724-FCEA67D9B739}" type="presOf" srcId="{A6DA1C74-3339-4B78-BCD8-5E8A7E5CD319}" destId="{3830E5E5-D59B-43C6-BC83-8BF1A3FAF600}" srcOrd="0" destOrd="0" presId="urn:microsoft.com/office/officeart/2005/8/layout/hierarchy2"/>
    <dgm:cxn modelId="{2B2C5FB4-745C-4AD1-912D-79D1E2B7D283}" srcId="{63CBC0BD-C177-491E-9173-0D459EB4529F}" destId="{24A735BD-097A-4C3A-B2AC-59B4B8823386}" srcOrd="3" destOrd="0" parTransId="{7479FA52-B343-4F29-92AF-A59CD219D31B}" sibTransId="{6C78619B-F9C3-4878-BA68-61EEA2890A62}"/>
    <dgm:cxn modelId="{80F45AB6-A5C7-4F1C-8EF6-CCC87CB2441C}" type="presOf" srcId="{6F59B902-210D-4FB2-AA1F-BD62DD8FECCA}" destId="{314AB084-BD19-453F-97C0-82031E1C0129}" srcOrd="1" destOrd="0" presId="urn:microsoft.com/office/officeart/2005/8/layout/hierarchy2"/>
    <dgm:cxn modelId="{342C7BBB-8438-41B1-A8FF-A3C8D4702893}" type="presOf" srcId="{9E7DEC13-B79D-4A26-A5B6-932460C10233}" destId="{11A29959-9142-4E3F-AD2E-A3DDADC98EAF}" srcOrd="0" destOrd="0" presId="urn:microsoft.com/office/officeart/2005/8/layout/hierarchy2"/>
    <dgm:cxn modelId="{BBFEF4BB-3B16-42E9-86B4-D6801A6F7D8D}" srcId="{19032CB7-8BC7-4683-BA92-635DA5B599FA}" destId="{CD758893-A558-43E1-8BD1-D59418B0DB80}" srcOrd="1" destOrd="0" parTransId="{CC93C148-1E3B-4DD8-AC1A-75FFA326FE41}" sibTransId="{324E265C-7C1E-4E95-833A-A74938C97A8C}"/>
    <dgm:cxn modelId="{61BA6FC0-AAED-4E24-9C2B-7FC0B7A09F42}" srcId="{19032CB7-8BC7-4683-BA92-635DA5B599FA}" destId="{7083249F-4758-45B9-B02D-20DAB27C1E5E}" srcOrd="2" destOrd="0" parTransId="{E71D2BA3-4413-4428-A042-BDF2A7C6FDE8}" sibTransId="{F1D4D6DC-BA4D-4AFF-B94F-D99633DE3478}"/>
    <dgm:cxn modelId="{E312DCC2-B03B-4BDC-B527-70BB1F478C67}" type="presOf" srcId="{D04443F9-F2F4-44AE-A5CF-02FFAFB11C1C}" destId="{1BC44476-C895-45A6-94F1-E7CCF9A18597}" srcOrd="0" destOrd="0" presId="urn:microsoft.com/office/officeart/2005/8/layout/hierarchy2"/>
    <dgm:cxn modelId="{D3B9C6C4-D541-453D-87F5-07D6FE6FC7C4}" type="presOf" srcId="{C15E930A-2400-42A5-8BBE-511880FC8DF5}" destId="{08F7A5DB-955F-45BF-9543-7F09FC5B9094}" srcOrd="0" destOrd="0" presId="urn:microsoft.com/office/officeart/2005/8/layout/hierarchy2"/>
    <dgm:cxn modelId="{40FE22CB-01EF-4FDD-831A-06815B93F149}" type="presOf" srcId="{F96AC5D5-7081-4558-9C9C-68D64567467F}" destId="{FA9DF29C-44F1-4861-B525-EC10C3694A02}" srcOrd="1" destOrd="0" presId="urn:microsoft.com/office/officeart/2005/8/layout/hierarchy2"/>
    <dgm:cxn modelId="{2C5E17CF-37C1-40D7-91EF-7864DF058D73}" type="presOf" srcId="{8CC51202-C9CF-4823-A07C-69111F0B6F25}" destId="{B18DA068-461C-48D3-8A6E-740708281098}" srcOrd="0" destOrd="0" presId="urn:microsoft.com/office/officeart/2005/8/layout/hierarchy2"/>
    <dgm:cxn modelId="{F3456FD4-505A-4E19-AD93-9A14E05A1B56}" srcId="{B1288126-0853-488E-A869-819D919B3C4E}" destId="{79CBF8BB-E151-4204-9944-B76DAAB62FEC}" srcOrd="0" destOrd="0" parTransId="{35D106E0-A92C-4C21-957B-B1D14D44E8B0}" sibTransId="{AC19B331-A32B-4FEA-8B98-0B0F3106894A}"/>
    <dgm:cxn modelId="{A59662D8-F9B3-403E-A288-40D213F556E0}" type="presOf" srcId="{E71D2BA3-4413-4428-A042-BDF2A7C6FDE8}" destId="{64330C6F-ED23-47E6-8086-64C8130D491D}" srcOrd="1" destOrd="0" presId="urn:microsoft.com/office/officeart/2005/8/layout/hierarchy2"/>
    <dgm:cxn modelId="{7FA8D0DB-4388-4BB9-99BF-599DFA496AFF}" srcId="{19032CB7-8BC7-4683-BA92-635DA5B599FA}" destId="{3C692988-78C9-4608-B40E-E9FB8CFA9E84}" srcOrd="5" destOrd="0" parTransId="{5C21EA7C-7936-4E26-9D2A-8A00406F22EF}" sibTransId="{2CC15930-432D-4171-A8E5-773F1CB4CB09}"/>
    <dgm:cxn modelId="{7A583CDD-2F1F-402E-BAC6-085140503084}" srcId="{EC60FC99-A996-46FC-B6B1-B4FA49AD0F12}" destId="{7F25D230-A98F-41F2-968F-B99074876C17}" srcOrd="0" destOrd="0" parTransId="{09182F4F-826C-47C9-A94C-C5D9E5D18655}" sibTransId="{78D640EB-411E-4324-A9BA-A2AD112D15C8}"/>
    <dgm:cxn modelId="{96756AE6-DBED-4BA3-8721-507916762BB3}" type="presOf" srcId="{3C692988-78C9-4608-B40E-E9FB8CFA9E84}" destId="{6D9D3533-C57E-4302-8BB0-8258C12440E3}" srcOrd="0" destOrd="0" presId="urn:microsoft.com/office/officeart/2005/8/layout/hierarchy2"/>
    <dgm:cxn modelId="{25AE97E6-E657-416B-ACCB-193D94716050}" type="presOf" srcId="{599D6B19-F30E-4A2B-8954-7603A339164B}" destId="{B8252B8F-FA9B-4E3F-A09A-A9A7F938A9AC}" srcOrd="1" destOrd="0" presId="urn:microsoft.com/office/officeart/2005/8/layout/hierarchy2"/>
    <dgm:cxn modelId="{970608E9-1892-4CD4-8732-CF1DB0A13118}" type="presOf" srcId="{5C21EA7C-7936-4E26-9D2A-8A00406F22EF}" destId="{A4F3874A-0D75-4B82-9A90-DBFA2EDF31D5}" srcOrd="1" destOrd="0" presId="urn:microsoft.com/office/officeart/2005/8/layout/hierarchy2"/>
    <dgm:cxn modelId="{9EA9B8EC-B5D4-4EDE-9C68-D9F84C1F77B5}" type="presOf" srcId="{79CBF8BB-E151-4204-9944-B76DAAB62FEC}" destId="{EA40EFCF-A6FC-46A0-94DF-3D2D4812937D}" srcOrd="0" destOrd="0" presId="urn:microsoft.com/office/officeart/2005/8/layout/hierarchy2"/>
    <dgm:cxn modelId="{A51F65EE-4046-41BD-9279-E7086D98B515}" type="presOf" srcId="{24A735BD-097A-4C3A-B2AC-59B4B8823386}" destId="{171F4724-544D-4127-8713-4CDC1983A5E8}" srcOrd="0" destOrd="0" presId="urn:microsoft.com/office/officeart/2005/8/layout/hierarchy2"/>
    <dgm:cxn modelId="{AB833BF1-D6AF-4820-817F-F5D3E78DDBAC}" type="presOf" srcId="{E4F90259-8D2F-45F2-B0F2-16A3DC4A9465}" destId="{D976C381-D468-4756-9DE1-534E644A0023}" srcOrd="1" destOrd="0" presId="urn:microsoft.com/office/officeart/2005/8/layout/hierarchy2"/>
    <dgm:cxn modelId="{9A7B56F2-3B05-4AE5-AE31-401616F607C6}" type="presOf" srcId="{D04443F9-F2F4-44AE-A5CF-02FFAFB11C1C}" destId="{B15A21C3-544C-47C6-9A15-32730060D8A8}" srcOrd="1" destOrd="0" presId="urn:microsoft.com/office/officeart/2005/8/layout/hierarchy2"/>
    <dgm:cxn modelId="{660D18F6-433F-43A6-946A-3095A6761186}" type="presOf" srcId="{7479FA52-B343-4F29-92AF-A59CD219D31B}" destId="{BF49AF3E-9466-449A-A416-EFBFCA151059}" srcOrd="0" destOrd="0" presId="urn:microsoft.com/office/officeart/2005/8/layout/hierarchy2"/>
    <dgm:cxn modelId="{4F0D20F6-BE1B-4B8D-9376-295F3B4D9520}" type="presOf" srcId="{09182F4F-826C-47C9-A94C-C5D9E5D18655}" destId="{62F5BDAE-5E36-4FE9-A79F-AC18575C524E}" srcOrd="1" destOrd="0" presId="urn:microsoft.com/office/officeart/2005/8/layout/hierarchy2"/>
    <dgm:cxn modelId="{3A2AD0FC-95B6-4AB3-8E21-1AA99C1B8D5A}" type="presOf" srcId="{27DC7991-B4FE-470D-930F-5135EEB1F4C0}" destId="{CCDBEF61-A9AC-43BD-B9F4-C18F6ACF46F9}" srcOrd="1" destOrd="0" presId="urn:microsoft.com/office/officeart/2005/8/layout/hierarchy2"/>
    <dgm:cxn modelId="{ECDED2A3-7662-4C3A-90FC-9D478D4CE62A}" type="presParOf" srcId="{EC89CB7A-FD5C-4F74-8DC7-D8FDCE21F401}" destId="{14B4C104-E313-4D2C-A6CA-355DC6274482}" srcOrd="0" destOrd="0" presId="urn:microsoft.com/office/officeart/2005/8/layout/hierarchy2"/>
    <dgm:cxn modelId="{6CA224AD-6C74-453F-980A-F66C650591DE}" type="presParOf" srcId="{14B4C104-E313-4D2C-A6CA-355DC6274482}" destId="{11A29959-9142-4E3F-AD2E-A3DDADC98EAF}" srcOrd="0" destOrd="0" presId="urn:microsoft.com/office/officeart/2005/8/layout/hierarchy2"/>
    <dgm:cxn modelId="{ACFC9E8B-1680-4999-B6D7-FC24DF9CE75A}" type="presParOf" srcId="{14B4C104-E313-4D2C-A6CA-355DC6274482}" destId="{8294670B-DD3D-4A4C-846A-4F3BEB32D7A5}" srcOrd="1" destOrd="0" presId="urn:microsoft.com/office/officeart/2005/8/layout/hierarchy2"/>
    <dgm:cxn modelId="{53FEBE25-44F3-4861-BC95-4F35F72839BA}" type="presParOf" srcId="{8294670B-DD3D-4A4C-846A-4F3BEB32D7A5}" destId="{1BC44476-C895-45A6-94F1-E7CCF9A18597}" srcOrd="0" destOrd="0" presId="urn:microsoft.com/office/officeart/2005/8/layout/hierarchy2"/>
    <dgm:cxn modelId="{88CBF14A-6AEE-4B8D-BAA4-380EDA656C54}" type="presParOf" srcId="{1BC44476-C895-45A6-94F1-E7CCF9A18597}" destId="{B15A21C3-544C-47C6-9A15-32730060D8A8}" srcOrd="0" destOrd="0" presId="urn:microsoft.com/office/officeart/2005/8/layout/hierarchy2"/>
    <dgm:cxn modelId="{031B0A0B-BA67-4F4F-A424-8AB83D1EEE49}" type="presParOf" srcId="{8294670B-DD3D-4A4C-846A-4F3BEB32D7A5}" destId="{D4F22B43-F7D8-4768-9FEB-7CF76AA2A65B}" srcOrd="1" destOrd="0" presId="urn:microsoft.com/office/officeart/2005/8/layout/hierarchy2"/>
    <dgm:cxn modelId="{AE541D1D-BDD1-40C3-BC47-C0712D805A02}" type="presParOf" srcId="{D4F22B43-F7D8-4768-9FEB-7CF76AA2A65B}" destId="{F5C11692-6429-4A24-9902-951E192D4369}" srcOrd="0" destOrd="0" presId="urn:microsoft.com/office/officeart/2005/8/layout/hierarchy2"/>
    <dgm:cxn modelId="{6CC661D5-43B4-4301-9DCA-E84AEB93E948}" type="presParOf" srcId="{D4F22B43-F7D8-4768-9FEB-7CF76AA2A65B}" destId="{D9009219-F4A5-4349-BFB6-B3F21BEF9208}" srcOrd="1" destOrd="0" presId="urn:microsoft.com/office/officeart/2005/8/layout/hierarchy2"/>
    <dgm:cxn modelId="{6E912AC1-8C93-4C72-9D67-2D2BD6423063}" type="presParOf" srcId="{D9009219-F4A5-4349-BFB6-B3F21BEF9208}" destId="{CBBA2126-CF66-4297-A37A-F423D456D4D0}" srcOrd="0" destOrd="0" presId="urn:microsoft.com/office/officeart/2005/8/layout/hierarchy2"/>
    <dgm:cxn modelId="{8E4AE58E-DFD7-4B27-9423-F60DFD31CD7E}" type="presParOf" srcId="{CBBA2126-CF66-4297-A37A-F423D456D4D0}" destId="{D976C381-D468-4756-9DE1-534E644A0023}" srcOrd="0" destOrd="0" presId="urn:microsoft.com/office/officeart/2005/8/layout/hierarchy2"/>
    <dgm:cxn modelId="{D44F0FE7-557B-4F1E-92DA-9C76C156D93F}" type="presParOf" srcId="{D9009219-F4A5-4349-BFB6-B3F21BEF9208}" destId="{D9F00C76-7D60-4508-90E4-923A862D4AD6}" srcOrd="1" destOrd="0" presId="urn:microsoft.com/office/officeart/2005/8/layout/hierarchy2"/>
    <dgm:cxn modelId="{8D400E26-CE24-40AF-875E-75939B8FCB86}" type="presParOf" srcId="{D9F00C76-7D60-4508-90E4-923A862D4AD6}" destId="{194CEDDF-23C0-4153-B9B1-69DC539B821F}" srcOrd="0" destOrd="0" presId="urn:microsoft.com/office/officeart/2005/8/layout/hierarchy2"/>
    <dgm:cxn modelId="{607DE534-A4C9-4263-B226-245625B08FC6}" type="presParOf" srcId="{D9F00C76-7D60-4508-90E4-923A862D4AD6}" destId="{DD4DDD6C-4AA8-4928-B055-4E62B3045EEC}" srcOrd="1" destOrd="0" presId="urn:microsoft.com/office/officeart/2005/8/layout/hierarchy2"/>
    <dgm:cxn modelId="{987DDBCD-8031-4C44-A108-302C4D165C70}" type="presParOf" srcId="{DD4DDD6C-4AA8-4928-B055-4E62B3045EEC}" destId="{58667B4F-DE62-4E14-9F6C-9A87D415320C}" srcOrd="0" destOrd="0" presId="urn:microsoft.com/office/officeart/2005/8/layout/hierarchy2"/>
    <dgm:cxn modelId="{BD806831-536F-49D8-9914-D9E53622B121}" type="presParOf" srcId="{58667B4F-DE62-4E14-9F6C-9A87D415320C}" destId="{CCDBEF61-A9AC-43BD-B9F4-C18F6ACF46F9}" srcOrd="0" destOrd="0" presId="urn:microsoft.com/office/officeart/2005/8/layout/hierarchy2"/>
    <dgm:cxn modelId="{5A2A27DA-AE19-4788-89FF-469404B5126F}" type="presParOf" srcId="{DD4DDD6C-4AA8-4928-B055-4E62B3045EEC}" destId="{18FC0025-2EEA-40F6-8950-345F74AEF8CE}" srcOrd="1" destOrd="0" presId="urn:microsoft.com/office/officeart/2005/8/layout/hierarchy2"/>
    <dgm:cxn modelId="{EAF3C91A-3E86-487A-91DD-BBDF19A84641}" type="presParOf" srcId="{18FC0025-2EEA-40F6-8950-345F74AEF8CE}" destId="{11F89702-57A4-47E2-BCE6-57346BFB2253}" srcOrd="0" destOrd="0" presId="urn:microsoft.com/office/officeart/2005/8/layout/hierarchy2"/>
    <dgm:cxn modelId="{E516DAB0-D756-491A-8CF3-CA84DC360EB9}" type="presParOf" srcId="{18FC0025-2EEA-40F6-8950-345F74AEF8CE}" destId="{1089CB50-B544-4D39-95D5-F96B9056BA9F}" srcOrd="1" destOrd="0" presId="urn:microsoft.com/office/officeart/2005/8/layout/hierarchy2"/>
    <dgm:cxn modelId="{F21B17FF-1317-4728-8771-19BB0DA5AD91}" type="presParOf" srcId="{DD4DDD6C-4AA8-4928-B055-4E62B3045EEC}" destId="{FAAEBA8A-E2D5-4AC2-9570-2D7B4784B15C}" srcOrd="2" destOrd="0" presId="urn:microsoft.com/office/officeart/2005/8/layout/hierarchy2"/>
    <dgm:cxn modelId="{EFE4EF64-27A1-4C72-8832-30064B30D43B}" type="presParOf" srcId="{FAAEBA8A-E2D5-4AC2-9570-2D7B4784B15C}" destId="{2325F012-D9F8-426F-954C-D1BE8316BB8C}" srcOrd="0" destOrd="0" presId="urn:microsoft.com/office/officeart/2005/8/layout/hierarchy2"/>
    <dgm:cxn modelId="{1EC70C76-5F74-4138-B05F-6E304F1B92F8}" type="presParOf" srcId="{DD4DDD6C-4AA8-4928-B055-4E62B3045EEC}" destId="{6E86DBD4-0F63-4E2D-ADD6-06C835411759}" srcOrd="3" destOrd="0" presId="urn:microsoft.com/office/officeart/2005/8/layout/hierarchy2"/>
    <dgm:cxn modelId="{884504F5-092D-4B49-9D6E-C6EECC651545}" type="presParOf" srcId="{6E86DBD4-0F63-4E2D-ADD6-06C835411759}" destId="{A92A3EED-3F45-450C-BC26-BDA2669F1546}" srcOrd="0" destOrd="0" presId="urn:microsoft.com/office/officeart/2005/8/layout/hierarchy2"/>
    <dgm:cxn modelId="{92E151E0-91C8-476F-BDCE-59D059A45E71}" type="presParOf" srcId="{6E86DBD4-0F63-4E2D-ADD6-06C835411759}" destId="{01261589-AC85-4A36-B7C9-930E8B0AD8E5}" srcOrd="1" destOrd="0" presId="urn:microsoft.com/office/officeart/2005/8/layout/hierarchy2"/>
    <dgm:cxn modelId="{E445CF98-38D3-4DBE-91B0-0BDBB07B5099}" type="presParOf" srcId="{D9009219-F4A5-4349-BFB6-B3F21BEF9208}" destId="{A98B78D2-2E06-4636-AE37-1F8B747A4C4E}" srcOrd="2" destOrd="0" presId="urn:microsoft.com/office/officeart/2005/8/layout/hierarchy2"/>
    <dgm:cxn modelId="{8B4D40CF-2991-453A-9E8C-60C8EBB6AD7A}" type="presParOf" srcId="{A98B78D2-2E06-4636-AE37-1F8B747A4C4E}" destId="{C2FCA1FC-C20F-42ED-8E5A-E091F0D417EB}" srcOrd="0" destOrd="0" presId="urn:microsoft.com/office/officeart/2005/8/layout/hierarchy2"/>
    <dgm:cxn modelId="{1713BB2E-6B2C-4C2D-9B52-02C1B93A9B5F}" type="presParOf" srcId="{D9009219-F4A5-4349-BFB6-B3F21BEF9208}" destId="{99F2B8AB-446C-4C1B-8418-5C8D0CDA501D}" srcOrd="3" destOrd="0" presId="urn:microsoft.com/office/officeart/2005/8/layout/hierarchy2"/>
    <dgm:cxn modelId="{77F420CF-D3B1-45A9-8634-78920AB5B4BE}" type="presParOf" srcId="{99F2B8AB-446C-4C1B-8418-5C8D0CDA501D}" destId="{08F7A5DB-955F-45BF-9543-7F09FC5B9094}" srcOrd="0" destOrd="0" presId="urn:microsoft.com/office/officeart/2005/8/layout/hierarchy2"/>
    <dgm:cxn modelId="{0013E829-A430-4B0C-A7FD-E34CE9EABEB2}" type="presParOf" srcId="{99F2B8AB-446C-4C1B-8418-5C8D0CDA501D}" destId="{4DE705B9-CA71-43E9-9B49-102D01742263}" srcOrd="1" destOrd="0" presId="urn:microsoft.com/office/officeart/2005/8/layout/hierarchy2"/>
    <dgm:cxn modelId="{2B9AAF01-6948-45F7-A8A9-F4CA8A3130CE}" type="presParOf" srcId="{4DE705B9-CA71-43E9-9B49-102D01742263}" destId="{092CF0F0-E1A0-4EB7-81B9-BA4620C2F630}" srcOrd="0" destOrd="0" presId="urn:microsoft.com/office/officeart/2005/8/layout/hierarchy2"/>
    <dgm:cxn modelId="{5AE1CEC9-EBF8-4B17-8DCC-75104688725F}" type="presParOf" srcId="{092CF0F0-E1A0-4EB7-81B9-BA4620C2F630}" destId="{1025BCBF-5DB4-4562-8D2A-33A80E11193C}" srcOrd="0" destOrd="0" presId="urn:microsoft.com/office/officeart/2005/8/layout/hierarchy2"/>
    <dgm:cxn modelId="{E1FBA875-9E69-4C25-AF87-B3453D08CC79}" type="presParOf" srcId="{4DE705B9-CA71-43E9-9B49-102D01742263}" destId="{744C348A-265A-4F0E-A3CB-1707E6936D19}" srcOrd="1" destOrd="0" presId="urn:microsoft.com/office/officeart/2005/8/layout/hierarchy2"/>
    <dgm:cxn modelId="{B20087A2-AD7C-4245-AFFD-CE166E34D50F}" type="presParOf" srcId="{744C348A-265A-4F0E-A3CB-1707E6936D19}" destId="{6511D68C-517C-4DDC-BBDC-79319D90A46A}" srcOrd="0" destOrd="0" presId="urn:microsoft.com/office/officeart/2005/8/layout/hierarchy2"/>
    <dgm:cxn modelId="{3062A387-FCCD-497B-8CB4-64B434739D78}" type="presParOf" srcId="{744C348A-265A-4F0E-A3CB-1707E6936D19}" destId="{6B2AB130-5C34-4D83-B7DB-DE5BCE8B5E0E}" srcOrd="1" destOrd="0" presId="urn:microsoft.com/office/officeart/2005/8/layout/hierarchy2"/>
    <dgm:cxn modelId="{B2FF2F41-AEF1-454A-B645-541891A563CB}" type="presParOf" srcId="{D9009219-F4A5-4349-BFB6-B3F21BEF9208}" destId="{A972DECD-4ADF-41EA-9CDF-17DD2F8DEFEC}" srcOrd="4" destOrd="0" presId="urn:microsoft.com/office/officeart/2005/8/layout/hierarchy2"/>
    <dgm:cxn modelId="{C6B1FF40-61FB-4E05-B062-9E921036E8E0}" type="presParOf" srcId="{A972DECD-4ADF-41EA-9CDF-17DD2F8DEFEC}" destId="{B8252B8F-FA9B-4E3F-A09A-A9A7F938A9AC}" srcOrd="0" destOrd="0" presId="urn:microsoft.com/office/officeart/2005/8/layout/hierarchy2"/>
    <dgm:cxn modelId="{86055FA1-BC97-44F1-8EF8-BB32A25680F8}" type="presParOf" srcId="{D9009219-F4A5-4349-BFB6-B3F21BEF9208}" destId="{651025F2-4149-4FA9-B73D-7815161CABEE}" srcOrd="5" destOrd="0" presId="urn:microsoft.com/office/officeart/2005/8/layout/hierarchy2"/>
    <dgm:cxn modelId="{D06E6256-E7BA-4BC2-98D9-399E0624A5D4}" type="presParOf" srcId="{651025F2-4149-4FA9-B73D-7815161CABEE}" destId="{AF6C4AF8-A7BE-4729-A8D8-C2DBA4201027}" srcOrd="0" destOrd="0" presId="urn:microsoft.com/office/officeart/2005/8/layout/hierarchy2"/>
    <dgm:cxn modelId="{A639DF1F-5A87-41BE-9027-86C8A0F4968A}" type="presParOf" srcId="{651025F2-4149-4FA9-B73D-7815161CABEE}" destId="{2BDC4FDE-7D0A-4F82-BC43-18B9CE1E1492}" srcOrd="1" destOrd="0" presId="urn:microsoft.com/office/officeart/2005/8/layout/hierarchy2"/>
    <dgm:cxn modelId="{4A9E0545-6175-4C44-8F37-F67F5D718B82}" type="presParOf" srcId="{2BDC4FDE-7D0A-4F82-BC43-18B9CE1E1492}" destId="{7FF8152D-6137-4517-BE71-E6A5BA2C516E}" srcOrd="0" destOrd="0" presId="urn:microsoft.com/office/officeart/2005/8/layout/hierarchy2"/>
    <dgm:cxn modelId="{9ACD3295-A38F-4735-A1BB-905338FAF394}" type="presParOf" srcId="{7FF8152D-6137-4517-BE71-E6A5BA2C516E}" destId="{C677B986-AB8C-44F8-8866-A8A71AE49C62}" srcOrd="0" destOrd="0" presId="urn:microsoft.com/office/officeart/2005/8/layout/hierarchy2"/>
    <dgm:cxn modelId="{827AE1B5-F156-4618-A8CD-3C67A462074B}" type="presParOf" srcId="{2BDC4FDE-7D0A-4F82-BC43-18B9CE1E1492}" destId="{C09BAED1-6B00-4999-B566-58703582072D}" srcOrd="1" destOrd="0" presId="urn:microsoft.com/office/officeart/2005/8/layout/hierarchy2"/>
    <dgm:cxn modelId="{3D7CAB0D-8B5E-4727-8FD4-9913E16342A1}" type="presParOf" srcId="{C09BAED1-6B00-4999-B566-58703582072D}" destId="{B18DA068-461C-48D3-8A6E-740708281098}" srcOrd="0" destOrd="0" presId="urn:microsoft.com/office/officeart/2005/8/layout/hierarchy2"/>
    <dgm:cxn modelId="{254E4439-D6D3-4CCE-A89F-57D2B00EB3C8}" type="presParOf" srcId="{C09BAED1-6B00-4999-B566-58703582072D}" destId="{AF4A9C2C-EB47-4563-AAEB-AF122DB4D275}" srcOrd="1" destOrd="0" presId="urn:microsoft.com/office/officeart/2005/8/layout/hierarchy2"/>
    <dgm:cxn modelId="{9113369E-CDC3-48BA-8E25-829B33FF9866}" type="presParOf" srcId="{2BDC4FDE-7D0A-4F82-BC43-18B9CE1E1492}" destId="{4741A296-8020-4545-B992-A377EDA61648}" srcOrd="2" destOrd="0" presId="urn:microsoft.com/office/officeart/2005/8/layout/hierarchy2"/>
    <dgm:cxn modelId="{1BB65F7A-3100-4DD7-8110-AB11D8E60041}" type="presParOf" srcId="{4741A296-8020-4545-B992-A377EDA61648}" destId="{94FA2B59-02B7-40D3-BC67-1A97AC78ED27}" srcOrd="0" destOrd="0" presId="urn:microsoft.com/office/officeart/2005/8/layout/hierarchy2"/>
    <dgm:cxn modelId="{C1B254B0-19EC-4419-93D5-831D7CEC4AC2}" type="presParOf" srcId="{2BDC4FDE-7D0A-4F82-BC43-18B9CE1E1492}" destId="{36581A09-7403-4DD1-9B98-D622900BB7B9}" srcOrd="3" destOrd="0" presId="urn:microsoft.com/office/officeart/2005/8/layout/hierarchy2"/>
    <dgm:cxn modelId="{882F266C-2965-42FB-A0DF-920C0A853074}" type="presParOf" srcId="{36581A09-7403-4DD1-9B98-D622900BB7B9}" destId="{31170741-62EF-473B-83FA-065C6C219334}" srcOrd="0" destOrd="0" presId="urn:microsoft.com/office/officeart/2005/8/layout/hierarchy2"/>
    <dgm:cxn modelId="{2B5A92EF-0CC0-4FDE-973D-A2B20E6A68A8}" type="presParOf" srcId="{36581A09-7403-4DD1-9B98-D622900BB7B9}" destId="{F3A2A735-2BB6-41BE-A5A6-F73967666683}" srcOrd="1" destOrd="0" presId="urn:microsoft.com/office/officeart/2005/8/layout/hierarchy2"/>
    <dgm:cxn modelId="{DBB6FB0A-8BFA-4F9F-911A-CE8F79A1740D}" type="presParOf" srcId="{D9009219-F4A5-4349-BFB6-B3F21BEF9208}" destId="{BF49AF3E-9466-449A-A416-EFBFCA151059}" srcOrd="6" destOrd="0" presId="urn:microsoft.com/office/officeart/2005/8/layout/hierarchy2"/>
    <dgm:cxn modelId="{4A5E0F2C-144B-4E16-8220-AA9F2DCBF60C}" type="presParOf" srcId="{BF49AF3E-9466-449A-A416-EFBFCA151059}" destId="{E8CFBF16-54C7-4136-BBE1-0926820F5814}" srcOrd="0" destOrd="0" presId="urn:microsoft.com/office/officeart/2005/8/layout/hierarchy2"/>
    <dgm:cxn modelId="{1B811296-714B-46B3-9181-C80EB04D33FC}" type="presParOf" srcId="{D9009219-F4A5-4349-BFB6-B3F21BEF9208}" destId="{691EFDA9-CAAB-43A9-90AB-3FE5833B71D6}" srcOrd="7" destOrd="0" presId="urn:microsoft.com/office/officeart/2005/8/layout/hierarchy2"/>
    <dgm:cxn modelId="{DDF491C5-8B39-4D11-878A-D9974D3D3DDA}" type="presParOf" srcId="{691EFDA9-CAAB-43A9-90AB-3FE5833B71D6}" destId="{171F4724-544D-4127-8713-4CDC1983A5E8}" srcOrd="0" destOrd="0" presId="urn:microsoft.com/office/officeart/2005/8/layout/hierarchy2"/>
    <dgm:cxn modelId="{C3427CF6-577E-4662-988B-B23490769CD4}" type="presParOf" srcId="{691EFDA9-CAAB-43A9-90AB-3FE5833B71D6}" destId="{1D2D4FB4-E965-447D-85FE-53390ABA9A87}" srcOrd="1" destOrd="0" presId="urn:microsoft.com/office/officeart/2005/8/layout/hierarchy2"/>
    <dgm:cxn modelId="{D89AF278-945D-4D03-9AA7-925FBFFA35DE}" type="presParOf" srcId="{1D2D4FB4-E965-447D-85FE-53390ABA9A87}" destId="{E8501693-7172-492A-99B2-E5DDDEADFA3F}" srcOrd="0" destOrd="0" presId="urn:microsoft.com/office/officeart/2005/8/layout/hierarchy2"/>
    <dgm:cxn modelId="{526340A6-5DF3-4D80-B625-9974FEEC6C07}" type="presParOf" srcId="{E8501693-7172-492A-99B2-E5DDDEADFA3F}" destId="{BF948FBA-739C-48B9-ADAC-F0B9A507E468}" srcOrd="0" destOrd="0" presId="urn:microsoft.com/office/officeart/2005/8/layout/hierarchy2"/>
    <dgm:cxn modelId="{90BC9E43-6A26-4940-A016-FA52DB71696F}" type="presParOf" srcId="{1D2D4FB4-E965-447D-85FE-53390ABA9A87}" destId="{FCA7C1A9-91D3-4923-A727-D557457D4084}" srcOrd="1" destOrd="0" presId="urn:microsoft.com/office/officeart/2005/8/layout/hierarchy2"/>
    <dgm:cxn modelId="{9350F7A9-070E-40D0-96AC-CACA3D7577EA}" type="presParOf" srcId="{FCA7C1A9-91D3-4923-A727-D557457D4084}" destId="{2A666F99-05D2-4F63-8919-B61B0F2CFD01}" srcOrd="0" destOrd="0" presId="urn:microsoft.com/office/officeart/2005/8/layout/hierarchy2"/>
    <dgm:cxn modelId="{A7B49263-9F47-4954-804F-67DBBB52483F}" type="presParOf" srcId="{FCA7C1A9-91D3-4923-A727-D557457D4084}" destId="{C6040BC8-070F-4870-8F18-FDEF38629851}" srcOrd="1" destOrd="0" presId="urn:microsoft.com/office/officeart/2005/8/layout/hierarchy2"/>
    <dgm:cxn modelId="{0E65769D-7CEA-46CE-B355-50D1752715BE}" type="presParOf" srcId="{8294670B-DD3D-4A4C-846A-4F3BEB32D7A5}" destId="{E427EDC2-78EB-4F56-90E1-2EB49A714EEA}" srcOrd="2" destOrd="0" presId="urn:microsoft.com/office/officeart/2005/8/layout/hierarchy2"/>
    <dgm:cxn modelId="{64F3CE11-9CCF-48CC-83BB-701F66D668EC}" type="presParOf" srcId="{E427EDC2-78EB-4F56-90E1-2EB49A714EEA}" destId="{314AB084-BD19-453F-97C0-82031E1C0129}" srcOrd="0" destOrd="0" presId="urn:microsoft.com/office/officeart/2005/8/layout/hierarchy2"/>
    <dgm:cxn modelId="{FA33F7F9-A0A6-4FA8-9507-93367AB94ACB}" type="presParOf" srcId="{8294670B-DD3D-4A4C-846A-4F3BEB32D7A5}" destId="{AE674944-B2FC-47F1-8DEF-0DE148C7BA86}" srcOrd="3" destOrd="0" presId="urn:microsoft.com/office/officeart/2005/8/layout/hierarchy2"/>
    <dgm:cxn modelId="{9BDC017E-851D-47A4-ABF1-4841445E7106}" type="presParOf" srcId="{AE674944-B2FC-47F1-8DEF-0DE148C7BA86}" destId="{F01D69A4-6B37-4420-A5C2-CEE776E49607}" srcOrd="0" destOrd="0" presId="urn:microsoft.com/office/officeart/2005/8/layout/hierarchy2"/>
    <dgm:cxn modelId="{A9DF157B-BDEC-4F1C-A269-F49E47B9A430}" type="presParOf" srcId="{AE674944-B2FC-47F1-8DEF-0DE148C7BA86}" destId="{CA05CC28-C440-4CA2-8560-581AC30A3783}" srcOrd="1" destOrd="0" presId="urn:microsoft.com/office/officeart/2005/8/layout/hierarchy2"/>
    <dgm:cxn modelId="{4DE21231-4A5B-49F7-8AB6-D7DD47FB9A76}" type="presParOf" srcId="{CA05CC28-C440-4CA2-8560-581AC30A3783}" destId="{5012939F-D130-48E0-AC47-DBCCA501D2CA}" srcOrd="0" destOrd="0" presId="urn:microsoft.com/office/officeart/2005/8/layout/hierarchy2"/>
    <dgm:cxn modelId="{0C0D2782-7172-4A75-A001-C9E799864C0D}" type="presParOf" srcId="{5012939F-D130-48E0-AC47-DBCCA501D2CA}" destId="{7D54C62F-EB1C-428C-8FB9-CB657D7D9602}" srcOrd="0" destOrd="0" presId="urn:microsoft.com/office/officeart/2005/8/layout/hierarchy2"/>
    <dgm:cxn modelId="{5DDD1371-68E5-4FC9-9849-40D6617EE793}" type="presParOf" srcId="{CA05CC28-C440-4CA2-8560-581AC30A3783}" destId="{79855D5A-B619-4F04-AE6C-3DD0D04668EC}" srcOrd="1" destOrd="0" presId="urn:microsoft.com/office/officeart/2005/8/layout/hierarchy2"/>
    <dgm:cxn modelId="{05ABA935-3412-43BF-8F00-66C26FA4C5BE}" type="presParOf" srcId="{79855D5A-B619-4F04-AE6C-3DD0D04668EC}" destId="{8C6FA934-D6AC-4D71-A567-E73D6C36C140}" srcOrd="0" destOrd="0" presId="urn:microsoft.com/office/officeart/2005/8/layout/hierarchy2"/>
    <dgm:cxn modelId="{679D3318-6309-4510-8846-3521BAD215E0}" type="presParOf" srcId="{79855D5A-B619-4F04-AE6C-3DD0D04668EC}" destId="{40E43788-E76C-44DF-86DE-C2A97C2B6001}" srcOrd="1" destOrd="0" presId="urn:microsoft.com/office/officeart/2005/8/layout/hierarchy2"/>
    <dgm:cxn modelId="{A765B2E3-3E90-4D65-9389-DF187D88E4DE}" type="presParOf" srcId="{40E43788-E76C-44DF-86DE-C2A97C2B6001}" destId="{E8285581-EF8F-471E-8395-42E65A3BE4B6}" srcOrd="0" destOrd="0" presId="urn:microsoft.com/office/officeart/2005/8/layout/hierarchy2"/>
    <dgm:cxn modelId="{4F8855CD-04DF-4AB6-B754-B6D97A8BA073}" type="presParOf" srcId="{E8285581-EF8F-471E-8395-42E65A3BE4B6}" destId="{706E828A-7AE0-4686-AFC9-2F32B83E73CA}" srcOrd="0" destOrd="0" presId="urn:microsoft.com/office/officeart/2005/8/layout/hierarchy2"/>
    <dgm:cxn modelId="{000B8821-07B7-45CE-9D3D-1CE51E66BF1A}" type="presParOf" srcId="{40E43788-E76C-44DF-86DE-C2A97C2B6001}" destId="{1F2063D2-BE6F-4BFA-94FC-A9BEC164E3C0}" srcOrd="1" destOrd="0" presId="urn:microsoft.com/office/officeart/2005/8/layout/hierarchy2"/>
    <dgm:cxn modelId="{93147456-2554-4755-9DD9-FA2366546652}" type="presParOf" srcId="{1F2063D2-BE6F-4BFA-94FC-A9BEC164E3C0}" destId="{EA40EFCF-A6FC-46A0-94DF-3D2D4812937D}" srcOrd="0" destOrd="0" presId="urn:microsoft.com/office/officeart/2005/8/layout/hierarchy2"/>
    <dgm:cxn modelId="{45EBBCE3-5F70-44B4-B0D4-B239CF4E621B}" type="presParOf" srcId="{1F2063D2-BE6F-4BFA-94FC-A9BEC164E3C0}" destId="{0B70EC45-5E36-47EF-951E-4B13110C97CF}" srcOrd="1" destOrd="0" presId="urn:microsoft.com/office/officeart/2005/8/layout/hierarchy2"/>
    <dgm:cxn modelId="{CD4CCC38-9796-41CB-9A0A-C65B9F04AB44}" type="presParOf" srcId="{CA05CC28-C440-4CA2-8560-581AC30A3783}" destId="{1D8B240A-68DB-43A3-8E33-ACFED059E39D}" srcOrd="2" destOrd="0" presId="urn:microsoft.com/office/officeart/2005/8/layout/hierarchy2"/>
    <dgm:cxn modelId="{005AF842-7F49-4AAE-8D9F-A1D371EABA2D}" type="presParOf" srcId="{1D8B240A-68DB-43A3-8E33-ACFED059E39D}" destId="{FDF803DC-E5F8-46D7-A724-BEDCACEB1A46}" srcOrd="0" destOrd="0" presId="urn:microsoft.com/office/officeart/2005/8/layout/hierarchy2"/>
    <dgm:cxn modelId="{C558426E-4FC6-498C-8AC6-8958E8627832}" type="presParOf" srcId="{CA05CC28-C440-4CA2-8560-581AC30A3783}" destId="{46DCA8E0-FB23-47B1-9B48-0F9C6B7EA6CE}" srcOrd="3" destOrd="0" presId="urn:microsoft.com/office/officeart/2005/8/layout/hierarchy2"/>
    <dgm:cxn modelId="{ED0D4EE4-E039-4742-A481-DB527B325884}" type="presParOf" srcId="{46DCA8E0-FB23-47B1-9B48-0F9C6B7EA6CE}" destId="{271D3B56-1614-462B-B75A-B5CDE41783E3}" srcOrd="0" destOrd="0" presId="urn:microsoft.com/office/officeart/2005/8/layout/hierarchy2"/>
    <dgm:cxn modelId="{E0DD415C-3668-4F57-AF2C-1E83BA98AF93}" type="presParOf" srcId="{46DCA8E0-FB23-47B1-9B48-0F9C6B7EA6CE}" destId="{D9B5C7B9-C03B-45FC-89E7-53BF3F0F2D5A}" srcOrd="1" destOrd="0" presId="urn:microsoft.com/office/officeart/2005/8/layout/hierarchy2"/>
    <dgm:cxn modelId="{4E1036CB-9A02-4BA8-B43B-ED9370CABD6B}" type="presParOf" srcId="{D9B5C7B9-C03B-45FC-89E7-53BF3F0F2D5A}" destId="{2FBC89C5-C3EA-4D6E-9930-0A2508E5CC49}" srcOrd="0" destOrd="0" presId="urn:microsoft.com/office/officeart/2005/8/layout/hierarchy2"/>
    <dgm:cxn modelId="{D9162D39-E3FB-4A1C-BACC-5CABB5144063}" type="presParOf" srcId="{2FBC89C5-C3EA-4D6E-9930-0A2508E5CC49}" destId="{7186BFC5-784A-45F4-9868-BE75EB53EBC3}" srcOrd="0" destOrd="0" presId="urn:microsoft.com/office/officeart/2005/8/layout/hierarchy2"/>
    <dgm:cxn modelId="{A1A7B86E-5DD6-424C-B79D-D9E15243B19E}" type="presParOf" srcId="{D9B5C7B9-C03B-45FC-89E7-53BF3F0F2D5A}" destId="{CC4460CB-3182-470C-9F1D-6E2D7ED7B4E1}" srcOrd="1" destOrd="0" presId="urn:microsoft.com/office/officeart/2005/8/layout/hierarchy2"/>
    <dgm:cxn modelId="{B9C66615-6FA9-4EC5-B7E1-46F82B39E2B6}" type="presParOf" srcId="{CC4460CB-3182-470C-9F1D-6E2D7ED7B4E1}" destId="{3AF233A2-3E03-45E1-A0E9-996D3E109A1F}" srcOrd="0" destOrd="0" presId="urn:microsoft.com/office/officeart/2005/8/layout/hierarchy2"/>
    <dgm:cxn modelId="{B5A317D1-61B8-47F6-B42A-2D44F05F6752}" type="presParOf" srcId="{CC4460CB-3182-470C-9F1D-6E2D7ED7B4E1}" destId="{E32CA4EC-4984-495D-909F-C83DD7FDF843}" srcOrd="1" destOrd="0" presId="urn:microsoft.com/office/officeart/2005/8/layout/hierarchy2"/>
    <dgm:cxn modelId="{589A5399-6C63-461C-B76E-AB9F2B1109B8}" type="presParOf" srcId="{CA05CC28-C440-4CA2-8560-581AC30A3783}" destId="{5366B534-3F86-441B-9060-728B3AD73C43}" srcOrd="4" destOrd="0" presId="urn:microsoft.com/office/officeart/2005/8/layout/hierarchy2"/>
    <dgm:cxn modelId="{52C90108-257C-48D7-8BFF-E8F2B414A8FF}" type="presParOf" srcId="{5366B534-3F86-441B-9060-728B3AD73C43}" destId="{64330C6F-ED23-47E6-8086-64C8130D491D}" srcOrd="0" destOrd="0" presId="urn:microsoft.com/office/officeart/2005/8/layout/hierarchy2"/>
    <dgm:cxn modelId="{C02DC2CE-55D7-49B5-93EC-7A1739972E0B}" type="presParOf" srcId="{CA05CC28-C440-4CA2-8560-581AC30A3783}" destId="{803C4635-C33E-4DB2-9A41-A4AE285AF74A}" srcOrd="5" destOrd="0" presId="urn:microsoft.com/office/officeart/2005/8/layout/hierarchy2"/>
    <dgm:cxn modelId="{2D9E4ACB-F2E6-4F67-A1CA-27A214A2C815}" type="presParOf" srcId="{803C4635-C33E-4DB2-9A41-A4AE285AF74A}" destId="{25D6CBB0-BEE7-4482-BAFA-69AB58ACE8EF}" srcOrd="0" destOrd="0" presId="urn:microsoft.com/office/officeart/2005/8/layout/hierarchy2"/>
    <dgm:cxn modelId="{5F1C18B4-8BA4-477A-B4B1-637A26D277C7}" type="presParOf" srcId="{803C4635-C33E-4DB2-9A41-A4AE285AF74A}" destId="{A9D881B2-E8FD-41E4-AD82-3A6B4DB5676F}" srcOrd="1" destOrd="0" presId="urn:microsoft.com/office/officeart/2005/8/layout/hierarchy2"/>
    <dgm:cxn modelId="{5CDF3C0C-2AEA-4372-B871-D630344129DC}" type="presParOf" srcId="{A9D881B2-E8FD-41E4-AD82-3A6B4DB5676F}" destId="{0F4E06AA-E26F-4C08-888C-695ECD2B52A8}" srcOrd="0" destOrd="0" presId="urn:microsoft.com/office/officeart/2005/8/layout/hierarchy2"/>
    <dgm:cxn modelId="{4872ECC7-BE98-4E5E-B842-CC336C0AC8E5}" type="presParOf" srcId="{0F4E06AA-E26F-4C08-888C-695ECD2B52A8}" destId="{BBAE4A48-BE70-44B4-A7D5-8F4E86832D42}" srcOrd="0" destOrd="0" presId="urn:microsoft.com/office/officeart/2005/8/layout/hierarchy2"/>
    <dgm:cxn modelId="{4BF0E26D-BA5C-459F-8BD8-1D2CB3AA8777}" type="presParOf" srcId="{A9D881B2-E8FD-41E4-AD82-3A6B4DB5676F}" destId="{20ECE181-49E6-451A-ADDF-4A9C7D1019B3}" srcOrd="1" destOrd="0" presId="urn:microsoft.com/office/officeart/2005/8/layout/hierarchy2"/>
    <dgm:cxn modelId="{7092088D-3028-4DA0-8EF6-13FEDFB1EE9F}" type="presParOf" srcId="{20ECE181-49E6-451A-ADDF-4A9C7D1019B3}" destId="{5C501DC5-0BF8-4BC0-87A2-1BE598D1CE9F}" srcOrd="0" destOrd="0" presId="urn:microsoft.com/office/officeart/2005/8/layout/hierarchy2"/>
    <dgm:cxn modelId="{38F2815A-25E3-4252-B1D3-6A81C0643F9D}" type="presParOf" srcId="{20ECE181-49E6-451A-ADDF-4A9C7D1019B3}" destId="{17387447-36AA-47DB-A2B9-38ED9BE3EE7E}" srcOrd="1" destOrd="0" presId="urn:microsoft.com/office/officeart/2005/8/layout/hierarchy2"/>
    <dgm:cxn modelId="{79A10AB3-C363-42BC-8D5C-F134541D7DC3}" type="presParOf" srcId="{CA05CC28-C440-4CA2-8560-581AC30A3783}" destId="{C7F7B3EC-75AF-4CAC-AAC4-47C18B4959C3}" srcOrd="6" destOrd="0" presId="urn:microsoft.com/office/officeart/2005/8/layout/hierarchy2"/>
    <dgm:cxn modelId="{EF595A71-0038-45D2-BC93-D5F6FA964014}" type="presParOf" srcId="{C7F7B3EC-75AF-4CAC-AAC4-47C18B4959C3}" destId="{FA9DF29C-44F1-4861-B525-EC10C3694A02}" srcOrd="0" destOrd="0" presId="urn:microsoft.com/office/officeart/2005/8/layout/hierarchy2"/>
    <dgm:cxn modelId="{D77B2156-2942-4838-A57D-DA270D54563A}" type="presParOf" srcId="{CA05CC28-C440-4CA2-8560-581AC30A3783}" destId="{FD38496D-C82B-4735-A6F2-F2BCAE6B79C3}" srcOrd="7" destOrd="0" presId="urn:microsoft.com/office/officeart/2005/8/layout/hierarchy2"/>
    <dgm:cxn modelId="{E89E5029-67BF-4705-BA9A-AF8625FC5243}" type="presParOf" srcId="{FD38496D-C82B-4735-A6F2-F2BCAE6B79C3}" destId="{3830E5E5-D59B-43C6-BC83-8BF1A3FAF600}" srcOrd="0" destOrd="0" presId="urn:microsoft.com/office/officeart/2005/8/layout/hierarchy2"/>
    <dgm:cxn modelId="{477C1AE3-A3E0-4793-B4E7-73ADD1F54830}" type="presParOf" srcId="{FD38496D-C82B-4735-A6F2-F2BCAE6B79C3}" destId="{66626C06-B810-4645-81B5-810B80BC8713}" srcOrd="1" destOrd="0" presId="urn:microsoft.com/office/officeart/2005/8/layout/hierarchy2"/>
    <dgm:cxn modelId="{0FF484DC-47FD-41DC-88FD-EE15D7CA0012}" type="presParOf" srcId="{66626C06-B810-4645-81B5-810B80BC8713}" destId="{5843A149-12AA-4039-B217-3A304FAC7BA2}" srcOrd="0" destOrd="0" presId="urn:microsoft.com/office/officeart/2005/8/layout/hierarchy2"/>
    <dgm:cxn modelId="{3EF27967-E226-4E0A-BD43-510D029DB212}" type="presParOf" srcId="{5843A149-12AA-4039-B217-3A304FAC7BA2}" destId="{215DF4E1-3EA5-4C38-A7FD-366BC3385841}" srcOrd="0" destOrd="0" presId="urn:microsoft.com/office/officeart/2005/8/layout/hierarchy2"/>
    <dgm:cxn modelId="{6C532BDB-ED88-4087-9F34-11E0D9DEB2C9}" type="presParOf" srcId="{66626C06-B810-4645-81B5-810B80BC8713}" destId="{44F6A5F6-F35F-4917-B926-3C7A47919C3D}" srcOrd="1" destOrd="0" presId="urn:microsoft.com/office/officeart/2005/8/layout/hierarchy2"/>
    <dgm:cxn modelId="{9871E041-D16E-4537-BBF7-6001FB5020EC}" type="presParOf" srcId="{44F6A5F6-F35F-4917-B926-3C7A47919C3D}" destId="{C2D1BF7E-F7E0-4D8F-9B08-DA12C24E5439}" srcOrd="0" destOrd="0" presId="urn:microsoft.com/office/officeart/2005/8/layout/hierarchy2"/>
    <dgm:cxn modelId="{0C4AE4F3-139B-4D96-987B-95A9EF5133EB}" type="presParOf" srcId="{44F6A5F6-F35F-4917-B926-3C7A47919C3D}" destId="{B488186E-E756-4634-95E7-FD3750E96187}" srcOrd="1" destOrd="0" presId="urn:microsoft.com/office/officeart/2005/8/layout/hierarchy2"/>
    <dgm:cxn modelId="{BDDE2212-BC5F-49FA-ABEF-F368660F7F01}" type="presParOf" srcId="{CA05CC28-C440-4CA2-8560-581AC30A3783}" destId="{B81C4295-B2FA-4E05-88FA-98FECFCF74E0}" srcOrd="8" destOrd="0" presId="urn:microsoft.com/office/officeart/2005/8/layout/hierarchy2"/>
    <dgm:cxn modelId="{40F67B8B-E847-4F77-BDB1-D8C2DBFB4266}" type="presParOf" srcId="{B81C4295-B2FA-4E05-88FA-98FECFCF74E0}" destId="{1AC664A4-7827-48C6-9853-A90D5D1EFD38}" srcOrd="0" destOrd="0" presId="urn:microsoft.com/office/officeart/2005/8/layout/hierarchy2"/>
    <dgm:cxn modelId="{6ECE3772-E153-45CA-99AE-401CD9C79769}" type="presParOf" srcId="{CA05CC28-C440-4CA2-8560-581AC30A3783}" destId="{597EAC33-F02C-4702-8D95-F28B5B7F110A}" srcOrd="9" destOrd="0" presId="urn:microsoft.com/office/officeart/2005/8/layout/hierarchy2"/>
    <dgm:cxn modelId="{70D2C6C1-476F-4886-8BA1-7ACDF2946BAD}" type="presParOf" srcId="{597EAC33-F02C-4702-8D95-F28B5B7F110A}" destId="{550E2716-1A21-41BC-AB22-AE9BF2045CD2}" srcOrd="0" destOrd="0" presId="urn:microsoft.com/office/officeart/2005/8/layout/hierarchy2"/>
    <dgm:cxn modelId="{E4BCC900-3C50-4EB2-A831-EB6A99EDDC19}" type="presParOf" srcId="{597EAC33-F02C-4702-8D95-F28B5B7F110A}" destId="{C1F6B8A3-5616-4347-9787-6B87D1CB5206}" srcOrd="1" destOrd="0" presId="urn:microsoft.com/office/officeart/2005/8/layout/hierarchy2"/>
    <dgm:cxn modelId="{B209169B-0521-4446-9E54-60EC79320215}" type="presParOf" srcId="{C1F6B8A3-5616-4347-9787-6B87D1CB5206}" destId="{9D29A068-59ED-481E-B103-93223DAF340E}" srcOrd="0" destOrd="0" presId="urn:microsoft.com/office/officeart/2005/8/layout/hierarchy2"/>
    <dgm:cxn modelId="{0E63516F-EEA5-46D4-AA6B-041720DE1A94}" type="presParOf" srcId="{9D29A068-59ED-481E-B103-93223DAF340E}" destId="{62F5BDAE-5E36-4FE9-A79F-AC18575C524E}" srcOrd="0" destOrd="0" presId="urn:microsoft.com/office/officeart/2005/8/layout/hierarchy2"/>
    <dgm:cxn modelId="{1564839C-3D22-414F-9429-7BD9AE5661BF}" type="presParOf" srcId="{C1F6B8A3-5616-4347-9787-6B87D1CB5206}" destId="{EF6679DC-6910-4B17-A5FB-4C08D82EA8B6}" srcOrd="1" destOrd="0" presId="urn:microsoft.com/office/officeart/2005/8/layout/hierarchy2"/>
    <dgm:cxn modelId="{4B9EB227-62CC-46AD-A13C-5D6D1ABA7100}" type="presParOf" srcId="{EF6679DC-6910-4B17-A5FB-4C08D82EA8B6}" destId="{F0E36E3B-87B1-485E-94EE-94A4144A1248}" srcOrd="0" destOrd="0" presId="urn:microsoft.com/office/officeart/2005/8/layout/hierarchy2"/>
    <dgm:cxn modelId="{A2F36E08-84C1-4B5F-B2D3-5C486D5564BA}" type="presParOf" srcId="{EF6679DC-6910-4B17-A5FB-4C08D82EA8B6}" destId="{15B87D0C-079A-41CB-B213-9278EDB6EFFA}" srcOrd="1" destOrd="0" presId="urn:microsoft.com/office/officeart/2005/8/layout/hierarchy2"/>
    <dgm:cxn modelId="{A9E07E93-3FEB-427F-9FFE-6520A151E78D}" type="presParOf" srcId="{CA05CC28-C440-4CA2-8560-581AC30A3783}" destId="{8475DD1B-4135-4451-AEC8-F20C89E3297C}" srcOrd="10" destOrd="0" presId="urn:microsoft.com/office/officeart/2005/8/layout/hierarchy2"/>
    <dgm:cxn modelId="{EC47E75F-02D6-4C9D-9B56-78AE282CB82F}" type="presParOf" srcId="{8475DD1B-4135-4451-AEC8-F20C89E3297C}" destId="{A4F3874A-0D75-4B82-9A90-DBFA2EDF31D5}" srcOrd="0" destOrd="0" presId="urn:microsoft.com/office/officeart/2005/8/layout/hierarchy2"/>
    <dgm:cxn modelId="{E4099160-4F1F-44D3-AAA2-69A7E2A947D3}" type="presParOf" srcId="{CA05CC28-C440-4CA2-8560-581AC30A3783}" destId="{BBE79608-8D74-47EC-BAE1-757B8AE08F19}" srcOrd="11" destOrd="0" presId="urn:microsoft.com/office/officeart/2005/8/layout/hierarchy2"/>
    <dgm:cxn modelId="{185B1568-F76D-4BDA-9130-63C2984AFAEC}" type="presParOf" srcId="{BBE79608-8D74-47EC-BAE1-757B8AE08F19}" destId="{6D9D3533-C57E-4302-8BB0-8258C12440E3}" srcOrd="0" destOrd="0" presId="urn:microsoft.com/office/officeart/2005/8/layout/hierarchy2"/>
    <dgm:cxn modelId="{EE3DB22B-A061-4555-9943-3CDF6C5F601A}" type="presParOf" srcId="{BBE79608-8D74-47EC-BAE1-757B8AE08F19}" destId="{352D2F29-6CD5-4580-B6F8-2F568F64A0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D1AED6-8470-4DCF-BC0F-7CB489BCC1A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99092-8F7B-4E98-86D7-8BCB734539AD}">
      <dgm:prSet phldrT="[Text]"/>
      <dgm:spPr/>
      <dgm:t>
        <a:bodyPr/>
        <a:lstStyle/>
        <a:p>
          <a:r>
            <a:rPr lang="en-US" dirty="0"/>
            <a:t>Physical Interfaces</a:t>
          </a:r>
        </a:p>
      </dgm:t>
    </dgm:pt>
    <dgm:pt modelId="{1E48E8B3-CEC6-4CEF-9AC5-90C8641745F2}" type="parTrans" cxnId="{C97ED16C-FDBE-4B50-BBE7-ACF9ED3092A3}">
      <dgm:prSet/>
      <dgm:spPr/>
      <dgm:t>
        <a:bodyPr/>
        <a:lstStyle/>
        <a:p>
          <a:endParaRPr lang="en-US"/>
        </a:p>
      </dgm:t>
    </dgm:pt>
    <dgm:pt modelId="{4BA55431-0B46-43E0-9823-7D69EE18B58C}" type="sibTrans" cxnId="{C97ED16C-FDBE-4B50-BBE7-ACF9ED3092A3}">
      <dgm:prSet/>
      <dgm:spPr/>
      <dgm:t>
        <a:bodyPr/>
        <a:lstStyle/>
        <a:p>
          <a:endParaRPr lang="en-US"/>
        </a:p>
      </dgm:t>
    </dgm:pt>
    <dgm:pt modelId="{101477E4-7E93-4759-955E-E64494FF69CE}">
      <dgm:prSet phldrT="[Text]"/>
      <dgm:spPr/>
      <dgm:t>
        <a:bodyPr/>
        <a:lstStyle/>
        <a:p>
          <a:r>
            <a:rPr lang="en-US" dirty="0"/>
            <a:t>High Data Rates</a:t>
          </a:r>
        </a:p>
      </dgm:t>
    </dgm:pt>
    <dgm:pt modelId="{B1FADED6-C663-4A7C-81A0-3D955AEDFD84}" type="parTrans" cxnId="{2AE1969A-AB07-44E9-A38B-35C71DA72BF1}">
      <dgm:prSet/>
      <dgm:spPr/>
      <dgm:t>
        <a:bodyPr/>
        <a:lstStyle/>
        <a:p>
          <a:endParaRPr lang="en-US"/>
        </a:p>
      </dgm:t>
    </dgm:pt>
    <dgm:pt modelId="{CECCBFCB-D1B5-4F1F-8F72-30B639A08839}" type="sibTrans" cxnId="{2AE1969A-AB07-44E9-A38B-35C71DA72BF1}">
      <dgm:prSet/>
      <dgm:spPr/>
      <dgm:t>
        <a:bodyPr/>
        <a:lstStyle/>
        <a:p>
          <a:endParaRPr lang="en-US"/>
        </a:p>
      </dgm:t>
    </dgm:pt>
    <dgm:pt modelId="{25C0E384-BDF5-411C-8683-F74D2AAD27CE}">
      <dgm:prSet phldrT="[Text]"/>
      <dgm:spPr/>
      <dgm:t>
        <a:bodyPr/>
        <a:lstStyle/>
        <a:p>
          <a:r>
            <a:rPr lang="en-US" dirty="0"/>
            <a:t>key benefits of an Ethernet port</a:t>
          </a:r>
        </a:p>
      </dgm:t>
    </dgm:pt>
    <dgm:pt modelId="{43967612-E449-4F70-96C6-9B4C63A3E45A}" type="parTrans" cxnId="{C1E0C97E-D5D6-4A41-B3D9-5A111C6557E7}">
      <dgm:prSet/>
      <dgm:spPr/>
      <dgm:t>
        <a:bodyPr/>
        <a:lstStyle/>
        <a:p>
          <a:endParaRPr lang="en-US"/>
        </a:p>
      </dgm:t>
    </dgm:pt>
    <dgm:pt modelId="{3B5E7801-608D-4B88-958B-F0942285ECCC}" type="sibTrans" cxnId="{C1E0C97E-D5D6-4A41-B3D9-5A111C6557E7}">
      <dgm:prSet/>
      <dgm:spPr/>
      <dgm:t>
        <a:bodyPr/>
        <a:lstStyle/>
        <a:p>
          <a:endParaRPr lang="en-US"/>
        </a:p>
      </dgm:t>
    </dgm:pt>
    <dgm:pt modelId="{3679A046-9CC0-4A8C-99F5-92117AB5DBDC}">
      <dgm:prSet phldrT="[Text]"/>
      <dgm:spPr/>
      <dgm:t>
        <a:bodyPr/>
        <a:lstStyle/>
        <a:p>
          <a:r>
            <a:rPr lang="en-US" dirty="0"/>
            <a:t>Ethernet Ports</a:t>
          </a:r>
        </a:p>
      </dgm:t>
    </dgm:pt>
    <dgm:pt modelId="{FE016F6C-D5A5-4D99-A919-F9F47C8D3D82}" type="parTrans" cxnId="{9684A5C2-DBE6-41FC-B6E9-0D8DC57438F9}">
      <dgm:prSet/>
      <dgm:spPr/>
      <dgm:t>
        <a:bodyPr/>
        <a:lstStyle/>
        <a:p>
          <a:endParaRPr lang="en-US"/>
        </a:p>
      </dgm:t>
    </dgm:pt>
    <dgm:pt modelId="{2B1D2CB1-5BC3-420C-92ED-C155F26C0A19}" type="sibTrans" cxnId="{9684A5C2-DBE6-41FC-B6E9-0D8DC57438F9}">
      <dgm:prSet/>
      <dgm:spPr/>
      <dgm:t>
        <a:bodyPr/>
        <a:lstStyle/>
        <a:p>
          <a:endParaRPr lang="en-US"/>
        </a:p>
      </dgm:t>
    </dgm:pt>
    <dgm:pt modelId="{BA01D2E0-5CE0-4301-8A91-CF63CC0C2D49}">
      <dgm:prSet phldrT="[Text]"/>
      <dgm:spPr/>
      <dgm:t>
        <a:bodyPr/>
        <a:lstStyle/>
        <a:p>
          <a:r>
            <a:rPr lang="en-US" dirty="0"/>
            <a:t>IEEE standard</a:t>
          </a:r>
        </a:p>
      </dgm:t>
    </dgm:pt>
    <dgm:pt modelId="{C48554A0-E237-4A61-B795-8B534CE4F460}" type="parTrans" cxnId="{09A511AE-5794-4256-8495-46F3FD689524}">
      <dgm:prSet/>
      <dgm:spPr/>
      <dgm:t>
        <a:bodyPr/>
        <a:lstStyle/>
        <a:p>
          <a:endParaRPr lang="en-US"/>
        </a:p>
      </dgm:t>
    </dgm:pt>
    <dgm:pt modelId="{443BC33D-15E0-4263-A8E4-9146EFEC108B}" type="sibTrans" cxnId="{09A511AE-5794-4256-8495-46F3FD689524}">
      <dgm:prSet/>
      <dgm:spPr/>
      <dgm:t>
        <a:bodyPr/>
        <a:lstStyle/>
        <a:p>
          <a:endParaRPr lang="en-US"/>
        </a:p>
      </dgm:t>
    </dgm:pt>
    <dgm:pt modelId="{26E1D8EA-DB01-4D2F-AE37-78618AD5CD62}">
      <dgm:prSet/>
      <dgm:spPr/>
      <dgm:t>
        <a:bodyPr/>
        <a:lstStyle/>
        <a:p>
          <a:r>
            <a:rPr lang="en-US" dirty="0"/>
            <a:t>High capacity</a:t>
          </a:r>
        </a:p>
      </dgm:t>
    </dgm:pt>
    <dgm:pt modelId="{C4B6FA31-5713-499C-9F28-75892B19BB57}" type="parTrans" cxnId="{4CFDDD53-E0B1-4B49-B8D3-31A686C2246E}">
      <dgm:prSet/>
      <dgm:spPr/>
      <dgm:t>
        <a:bodyPr/>
        <a:lstStyle/>
        <a:p>
          <a:endParaRPr lang="en-US"/>
        </a:p>
      </dgm:t>
    </dgm:pt>
    <dgm:pt modelId="{5B34542A-B15E-415B-8585-979E88C1489F}" type="sibTrans" cxnId="{4CFDDD53-E0B1-4B49-B8D3-31A686C2246E}">
      <dgm:prSet/>
      <dgm:spPr/>
      <dgm:t>
        <a:bodyPr/>
        <a:lstStyle/>
        <a:p>
          <a:endParaRPr lang="en-US"/>
        </a:p>
      </dgm:t>
    </dgm:pt>
    <dgm:pt modelId="{104524CE-133B-4379-80EC-E902B3816DB7}">
      <dgm:prSet/>
      <dgm:spPr/>
      <dgm:t>
        <a:bodyPr/>
        <a:lstStyle/>
        <a:p>
          <a:r>
            <a:rPr lang="en-US" dirty="0"/>
            <a:t>Low cost</a:t>
          </a:r>
        </a:p>
      </dgm:t>
    </dgm:pt>
    <dgm:pt modelId="{DD053D0F-3FD7-49C5-935C-18965C49D3A3}" type="parTrans" cxnId="{9F9BE606-420F-4D5E-8997-124BC4808CC0}">
      <dgm:prSet/>
      <dgm:spPr/>
      <dgm:t>
        <a:bodyPr/>
        <a:lstStyle/>
        <a:p>
          <a:endParaRPr lang="en-US"/>
        </a:p>
      </dgm:t>
    </dgm:pt>
    <dgm:pt modelId="{23AD30DC-DDF7-47E3-B8E5-DC6AAA422AB6}" type="sibTrans" cxnId="{9F9BE606-420F-4D5E-8997-124BC4808CC0}">
      <dgm:prSet/>
      <dgm:spPr/>
      <dgm:t>
        <a:bodyPr/>
        <a:lstStyle/>
        <a:p>
          <a:endParaRPr lang="en-US"/>
        </a:p>
      </dgm:t>
    </dgm:pt>
    <dgm:pt modelId="{3777B09F-DC4F-4A3E-A5FD-70C959A2C11F}">
      <dgm:prSet/>
      <dgm:spPr/>
      <dgm:t>
        <a:bodyPr/>
        <a:lstStyle/>
        <a:p>
          <a:r>
            <a:rPr lang="en-US" dirty="0"/>
            <a:t>1Gbit/s = Gigabit Ethernet</a:t>
          </a:r>
        </a:p>
      </dgm:t>
    </dgm:pt>
    <dgm:pt modelId="{07992897-B2E8-440F-ABB2-294791F19BAA}" type="parTrans" cxnId="{9D22511B-A161-4ADD-8CAB-514CC27166BC}">
      <dgm:prSet/>
      <dgm:spPr/>
      <dgm:t>
        <a:bodyPr/>
        <a:lstStyle/>
        <a:p>
          <a:endParaRPr lang="en-US"/>
        </a:p>
      </dgm:t>
    </dgm:pt>
    <dgm:pt modelId="{8A0CA3B4-A796-47E3-9A5B-DF160B35928E}" type="sibTrans" cxnId="{9D22511B-A161-4ADD-8CAB-514CC27166BC}">
      <dgm:prSet/>
      <dgm:spPr/>
      <dgm:t>
        <a:bodyPr/>
        <a:lstStyle/>
        <a:p>
          <a:endParaRPr lang="en-US"/>
        </a:p>
      </dgm:t>
    </dgm:pt>
    <dgm:pt modelId="{7B63C030-DCA9-40E9-B69F-F51A12917212}">
      <dgm:prSet/>
      <dgm:spPr/>
      <dgm:t>
        <a:bodyPr/>
        <a:lstStyle/>
        <a:p>
          <a:r>
            <a:rPr lang="en-US"/>
            <a:t>data rates for 10 Mbit/s (10 BaseT),</a:t>
          </a:r>
        </a:p>
      </dgm:t>
    </dgm:pt>
    <dgm:pt modelId="{EF468CBD-49DC-4D02-B1F0-BB26D102C85F}" type="parTrans" cxnId="{C8F5DB74-630B-48B5-B32C-F4A41DA5EF42}">
      <dgm:prSet/>
      <dgm:spPr/>
      <dgm:t>
        <a:bodyPr/>
        <a:lstStyle/>
        <a:p>
          <a:endParaRPr lang="en-US"/>
        </a:p>
      </dgm:t>
    </dgm:pt>
    <dgm:pt modelId="{86F17C53-4B53-4072-8B27-2D7F3623606F}" type="sibTrans" cxnId="{C8F5DB74-630B-48B5-B32C-F4A41DA5EF42}">
      <dgm:prSet/>
      <dgm:spPr/>
      <dgm:t>
        <a:bodyPr/>
        <a:lstStyle/>
        <a:p>
          <a:endParaRPr lang="en-US"/>
        </a:p>
      </dgm:t>
    </dgm:pt>
    <dgm:pt modelId="{5C0B10F9-3F9E-49FC-A52D-944A6BEE8AB9}">
      <dgm:prSet/>
      <dgm:spPr/>
      <dgm:t>
        <a:bodyPr/>
        <a:lstStyle/>
        <a:p>
          <a:r>
            <a:rPr lang="en-US"/>
            <a:t>100 Mbit/s (FastEthernet)</a:t>
          </a:r>
        </a:p>
      </dgm:t>
    </dgm:pt>
    <dgm:pt modelId="{5B65BD56-C260-479C-B942-4557EF92EEE5}" type="parTrans" cxnId="{60FFD5D2-28AA-4BD4-A731-7FA29595FDE5}">
      <dgm:prSet/>
      <dgm:spPr/>
      <dgm:t>
        <a:bodyPr/>
        <a:lstStyle/>
        <a:p>
          <a:endParaRPr lang="en-US"/>
        </a:p>
      </dgm:t>
    </dgm:pt>
    <dgm:pt modelId="{8CFBF51B-2B12-44E9-8D91-EB3BA828F878}" type="sibTrans" cxnId="{60FFD5D2-28AA-4BD4-A731-7FA29595FDE5}">
      <dgm:prSet/>
      <dgm:spPr/>
      <dgm:t>
        <a:bodyPr/>
        <a:lstStyle/>
        <a:p>
          <a:endParaRPr lang="en-US"/>
        </a:p>
      </dgm:t>
    </dgm:pt>
    <dgm:pt modelId="{B9840F87-ED8B-4EE1-AA78-D3DB49E9A67D}">
      <dgm:prSet/>
      <dgm:spPr/>
      <dgm:t>
        <a:bodyPr/>
        <a:lstStyle/>
        <a:p>
          <a:r>
            <a:rPr lang="en-US" dirty="0"/>
            <a:t>A single elec. Ethernet Port can support speeds of 100/1000 Mbit/s</a:t>
          </a:r>
        </a:p>
      </dgm:t>
    </dgm:pt>
    <dgm:pt modelId="{E90D9CF2-2BC3-4952-BF6E-5F33DF87DA67}" type="parTrans" cxnId="{71D52214-9BFE-4F2A-A8D3-6376B83D1F3D}">
      <dgm:prSet/>
      <dgm:spPr/>
      <dgm:t>
        <a:bodyPr/>
        <a:lstStyle/>
        <a:p>
          <a:endParaRPr lang="en-US"/>
        </a:p>
      </dgm:t>
    </dgm:pt>
    <dgm:pt modelId="{FBA8283A-FC24-4242-A2B0-DDF6DC312228}" type="sibTrans" cxnId="{71D52214-9BFE-4F2A-A8D3-6376B83D1F3D}">
      <dgm:prSet/>
      <dgm:spPr/>
      <dgm:t>
        <a:bodyPr/>
        <a:lstStyle/>
        <a:p>
          <a:endParaRPr lang="en-US"/>
        </a:p>
      </dgm:t>
    </dgm:pt>
    <dgm:pt modelId="{58073D77-F000-4722-99DA-C499AD86536F}">
      <dgm:prSet/>
      <dgm:spPr/>
      <dgm:t>
        <a:bodyPr/>
        <a:lstStyle/>
        <a:p>
          <a:r>
            <a:rPr lang="en-US" dirty="0"/>
            <a:t>Physical Connection</a:t>
          </a:r>
        </a:p>
      </dgm:t>
    </dgm:pt>
    <dgm:pt modelId="{68E12752-C291-40B0-AFA3-7B85E47DAEE3}" type="parTrans" cxnId="{4B5936F4-DE10-4998-B4B3-4D3C642A7AD2}">
      <dgm:prSet/>
      <dgm:spPr/>
      <dgm:t>
        <a:bodyPr/>
        <a:lstStyle/>
        <a:p>
          <a:endParaRPr lang="en-US"/>
        </a:p>
      </dgm:t>
    </dgm:pt>
    <dgm:pt modelId="{09E30D27-65FA-4332-AD1C-9D2EFD30B626}" type="sibTrans" cxnId="{4B5936F4-DE10-4998-B4B3-4D3C642A7AD2}">
      <dgm:prSet/>
      <dgm:spPr/>
      <dgm:t>
        <a:bodyPr/>
        <a:lstStyle/>
        <a:p>
          <a:endParaRPr lang="en-US"/>
        </a:p>
      </dgm:t>
    </dgm:pt>
    <dgm:pt modelId="{5A580BCA-B33D-4DF6-AEC0-11FAE7403336}">
      <dgm:prSet/>
      <dgm:spPr/>
      <dgm:t>
        <a:bodyPr/>
        <a:lstStyle/>
        <a:p>
          <a:r>
            <a:rPr lang="en-US" dirty="0"/>
            <a:t>Twisted Pair cable</a:t>
          </a:r>
        </a:p>
      </dgm:t>
    </dgm:pt>
    <dgm:pt modelId="{83484A01-AA86-49D2-B06E-B93CE5F7C9F6}" type="parTrans" cxnId="{19765416-C86A-43C8-A7B6-7B5B27F605B6}">
      <dgm:prSet/>
      <dgm:spPr/>
      <dgm:t>
        <a:bodyPr/>
        <a:lstStyle/>
        <a:p>
          <a:endParaRPr lang="en-US"/>
        </a:p>
      </dgm:t>
    </dgm:pt>
    <dgm:pt modelId="{B0EF38CD-6FA3-4AB2-841A-7B1B8D6912E7}" type="sibTrans" cxnId="{19765416-C86A-43C8-A7B6-7B5B27F605B6}">
      <dgm:prSet/>
      <dgm:spPr/>
      <dgm:t>
        <a:bodyPr/>
        <a:lstStyle/>
        <a:p>
          <a:endParaRPr lang="en-US"/>
        </a:p>
      </dgm:t>
    </dgm:pt>
    <dgm:pt modelId="{3E1D8111-4A9F-4619-8E59-1D98BCCBF884}">
      <dgm:prSet/>
      <dgm:spPr/>
      <dgm:t>
        <a:bodyPr/>
        <a:lstStyle/>
        <a:p>
          <a:r>
            <a:rPr lang="en-US" dirty="0"/>
            <a:t>Optical Fiber</a:t>
          </a:r>
        </a:p>
      </dgm:t>
    </dgm:pt>
    <dgm:pt modelId="{167005E4-905B-4286-9FFE-2869C8B640C0}" type="parTrans" cxnId="{625A5B02-B8DA-4E90-A49C-1CA7559E8325}">
      <dgm:prSet/>
      <dgm:spPr/>
      <dgm:t>
        <a:bodyPr/>
        <a:lstStyle/>
        <a:p>
          <a:endParaRPr lang="en-US"/>
        </a:p>
      </dgm:t>
    </dgm:pt>
    <dgm:pt modelId="{C97DA128-B122-4E3D-95F8-D623B0CDA25D}" type="sibTrans" cxnId="{625A5B02-B8DA-4E90-A49C-1CA7559E8325}">
      <dgm:prSet/>
      <dgm:spPr/>
      <dgm:t>
        <a:bodyPr/>
        <a:lstStyle/>
        <a:p>
          <a:endParaRPr lang="en-US"/>
        </a:p>
      </dgm:t>
    </dgm:pt>
    <dgm:pt modelId="{F46F2592-7224-4136-BA37-9F075C2EC0C7}">
      <dgm:prSet/>
      <dgm:spPr/>
      <dgm:t>
        <a:bodyPr/>
        <a:lstStyle/>
        <a:p>
          <a:r>
            <a:rPr lang="en-US"/>
            <a:t>not suited for long-distance transmission</a:t>
          </a:r>
        </a:p>
      </dgm:t>
    </dgm:pt>
    <dgm:pt modelId="{5BC02414-0AEA-4A49-9A4F-F2CAC60DBA01}" type="parTrans" cxnId="{4F2D1718-A48E-4AC4-8706-94E156E061C3}">
      <dgm:prSet/>
      <dgm:spPr/>
      <dgm:t>
        <a:bodyPr/>
        <a:lstStyle/>
        <a:p>
          <a:endParaRPr lang="en-US"/>
        </a:p>
      </dgm:t>
    </dgm:pt>
    <dgm:pt modelId="{2AA1AFDD-FC0A-4AF6-BC71-5C1E686566A3}" type="sibTrans" cxnId="{4F2D1718-A48E-4AC4-8706-94E156E061C3}">
      <dgm:prSet/>
      <dgm:spPr/>
      <dgm:t>
        <a:bodyPr/>
        <a:lstStyle/>
        <a:p>
          <a:endParaRPr lang="en-US"/>
        </a:p>
      </dgm:t>
    </dgm:pt>
    <dgm:pt modelId="{B8415551-1AB0-469D-AA29-66A76CD31731}">
      <dgm:prSet/>
      <dgm:spPr/>
      <dgm:t>
        <a:bodyPr/>
        <a:lstStyle/>
        <a:p>
          <a:r>
            <a:rPr lang="en-US" dirty="0"/>
            <a:t>TDM Interfaces</a:t>
          </a:r>
        </a:p>
      </dgm:t>
    </dgm:pt>
    <dgm:pt modelId="{A4E5195F-19A9-4204-B8ED-7E4D90426D48}" type="parTrans" cxnId="{B1150A8B-42C9-4283-ABC2-FD6B16B0A18A}">
      <dgm:prSet/>
      <dgm:spPr/>
      <dgm:t>
        <a:bodyPr/>
        <a:lstStyle/>
        <a:p>
          <a:endParaRPr lang="en-US"/>
        </a:p>
      </dgm:t>
    </dgm:pt>
    <dgm:pt modelId="{E07E1B74-D0C7-4C0A-9A3D-67ECF6103C6C}" type="sibTrans" cxnId="{B1150A8B-42C9-4283-ABC2-FD6B16B0A18A}">
      <dgm:prSet/>
      <dgm:spPr/>
      <dgm:t>
        <a:bodyPr/>
        <a:lstStyle/>
        <a:p>
          <a:endParaRPr lang="en-US"/>
        </a:p>
      </dgm:t>
    </dgm:pt>
    <dgm:pt modelId="{94ABC4FE-D609-465E-80E1-25885D59A325}">
      <dgm:prSet/>
      <dgm:spPr/>
      <dgm:t>
        <a:bodyPr/>
        <a:lstStyle/>
        <a:p>
          <a:r>
            <a:rPr lang="en-US" dirty="0"/>
            <a:t>E1</a:t>
          </a:r>
        </a:p>
      </dgm:t>
    </dgm:pt>
    <dgm:pt modelId="{8B93CEC9-5E00-4641-AF0D-2755862D1477}" type="parTrans" cxnId="{70337125-81D9-45B1-BF2E-25449E51A73E}">
      <dgm:prSet/>
      <dgm:spPr/>
      <dgm:t>
        <a:bodyPr/>
        <a:lstStyle/>
        <a:p>
          <a:endParaRPr lang="en-US"/>
        </a:p>
      </dgm:t>
    </dgm:pt>
    <dgm:pt modelId="{EE95F2B7-99D0-400B-ACE8-64B0E42CF09E}" type="sibTrans" cxnId="{70337125-81D9-45B1-BF2E-25449E51A73E}">
      <dgm:prSet/>
      <dgm:spPr/>
      <dgm:t>
        <a:bodyPr/>
        <a:lstStyle/>
        <a:p>
          <a:endParaRPr lang="en-US"/>
        </a:p>
      </dgm:t>
    </dgm:pt>
    <dgm:pt modelId="{8F78E63C-A2F9-49CB-8D6A-55E795CD37D2}">
      <dgm:prSet/>
      <dgm:spPr/>
      <dgm:t>
        <a:bodyPr/>
        <a:lstStyle/>
        <a:p>
          <a:r>
            <a:rPr lang="en-US" dirty="0"/>
            <a:t>T1</a:t>
          </a:r>
        </a:p>
      </dgm:t>
    </dgm:pt>
    <dgm:pt modelId="{5990DF21-1274-4E14-B9CC-A4C3613BD894}" type="parTrans" cxnId="{1821784C-DF9C-4FD2-9FCD-6DFDE6FEB54B}">
      <dgm:prSet/>
      <dgm:spPr/>
      <dgm:t>
        <a:bodyPr/>
        <a:lstStyle/>
        <a:p>
          <a:endParaRPr lang="en-US"/>
        </a:p>
      </dgm:t>
    </dgm:pt>
    <dgm:pt modelId="{72A86F5D-E602-409D-AA6D-1293D2A88FA6}" type="sibTrans" cxnId="{1821784C-DF9C-4FD2-9FCD-6DFDE6FEB54B}">
      <dgm:prSet/>
      <dgm:spPr/>
      <dgm:t>
        <a:bodyPr/>
        <a:lstStyle/>
        <a:p>
          <a:endParaRPr lang="en-US"/>
        </a:p>
      </dgm:t>
    </dgm:pt>
    <dgm:pt modelId="{31F6E4CA-2CFA-44BE-9F78-31DBAC559CEE}">
      <dgm:prSet/>
      <dgm:spPr/>
      <dgm:t>
        <a:bodyPr/>
        <a:lstStyle/>
        <a:p>
          <a:r>
            <a:rPr lang="en-US" dirty="0"/>
            <a:t>JT1</a:t>
          </a:r>
        </a:p>
      </dgm:t>
    </dgm:pt>
    <dgm:pt modelId="{F21D1449-4C6A-4ADC-804F-2A0277A9E7B7}" type="parTrans" cxnId="{DD1791D8-22EC-4ED9-8C60-EA58076E745F}">
      <dgm:prSet/>
      <dgm:spPr/>
      <dgm:t>
        <a:bodyPr/>
        <a:lstStyle/>
        <a:p>
          <a:endParaRPr lang="en-US"/>
        </a:p>
      </dgm:t>
    </dgm:pt>
    <dgm:pt modelId="{6E03909E-947E-4E66-A4BE-5A1C6617517E}" type="sibTrans" cxnId="{DD1791D8-22EC-4ED9-8C60-EA58076E745F}">
      <dgm:prSet/>
      <dgm:spPr/>
      <dgm:t>
        <a:bodyPr/>
        <a:lstStyle/>
        <a:p>
          <a:endParaRPr lang="en-US"/>
        </a:p>
      </dgm:t>
    </dgm:pt>
    <dgm:pt modelId="{5ADA3DA6-9017-4EA4-9CA5-4410B18FDB73}">
      <dgm:prSet/>
      <dgm:spPr/>
      <dgm:t>
        <a:bodyPr/>
        <a:lstStyle/>
        <a:p>
          <a:r>
            <a:rPr lang="en-US" dirty="0"/>
            <a:t>SDH/Sonet</a:t>
          </a:r>
        </a:p>
      </dgm:t>
    </dgm:pt>
    <dgm:pt modelId="{5044865A-F023-4D4C-9174-31D2CDE7E901}" type="parTrans" cxnId="{A9D5B074-C4F1-4B6E-B3A2-589CD049AB1D}">
      <dgm:prSet/>
      <dgm:spPr/>
      <dgm:t>
        <a:bodyPr/>
        <a:lstStyle/>
        <a:p>
          <a:endParaRPr lang="en-US"/>
        </a:p>
      </dgm:t>
    </dgm:pt>
    <dgm:pt modelId="{D725A814-4AC4-44F8-B488-C6F8B7E58810}" type="sibTrans" cxnId="{A9D5B074-C4F1-4B6E-B3A2-589CD049AB1D}">
      <dgm:prSet/>
      <dgm:spPr/>
      <dgm:t>
        <a:bodyPr/>
        <a:lstStyle/>
        <a:p>
          <a:endParaRPr lang="en-US"/>
        </a:p>
      </dgm:t>
    </dgm:pt>
    <dgm:pt modelId="{BD8F77B5-1C0A-41D2-89BA-22DBAA102BF3}">
      <dgm:prSet/>
      <dgm:spPr/>
      <dgm:t>
        <a:bodyPr/>
        <a:lstStyle/>
        <a:p>
          <a:r>
            <a:rPr lang="en-US"/>
            <a:t>Synchronous Digital Hierarchy</a:t>
          </a:r>
        </a:p>
      </dgm:t>
    </dgm:pt>
    <dgm:pt modelId="{2A77D898-B83D-406D-8BEB-0DF7A7B68237}" type="parTrans" cxnId="{68873279-AB27-401E-A750-46B5A1229986}">
      <dgm:prSet/>
      <dgm:spPr/>
      <dgm:t>
        <a:bodyPr/>
        <a:lstStyle/>
        <a:p>
          <a:endParaRPr lang="en-US"/>
        </a:p>
      </dgm:t>
    </dgm:pt>
    <dgm:pt modelId="{654A9A5F-A102-4557-B57E-0D9F8A97DDD9}" type="sibTrans" cxnId="{68873279-AB27-401E-A750-46B5A1229986}">
      <dgm:prSet/>
      <dgm:spPr/>
      <dgm:t>
        <a:bodyPr/>
        <a:lstStyle/>
        <a:p>
          <a:endParaRPr lang="en-US"/>
        </a:p>
      </dgm:t>
    </dgm:pt>
    <dgm:pt modelId="{360B6741-E387-42A6-BC10-14E14343656C}">
      <dgm:prSet/>
      <dgm:spPr/>
      <dgm:t>
        <a:bodyPr/>
        <a:lstStyle/>
        <a:p>
          <a:r>
            <a:rPr lang="en-US"/>
            <a:t>Synchronous Optical Networking</a:t>
          </a:r>
        </a:p>
      </dgm:t>
    </dgm:pt>
    <dgm:pt modelId="{FE32C11F-C257-466F-B6FD-87C29EC124BA}" type="parTrans" cxnId="{3EA0F3FD-79C9-42E8-8DEA-D07E1ED8FA36}">
      <dgm:prSet/>
      <dgm:spPr/>
      <dgm:t>
        <a:bodyPr/>
        <a:lstStyle/>
        <a:p>
          <a:endParaRPr lang="en-US"/>
        </a:p>
      </dgm:t>
    </dgm:pt>
    <dgm:pt modelId="{6CF11C20-DF2A-4294-ABAD-B96CE7856E8B}" type="sibTrans" cxnId="{3EA0F3FD-79C9-42E8-8DEA-D07E1ED8FA36}">
      <dgm:prSet/>
      <dgm:spPr/>
      <dgm:t>
        <a:bodyPr/>
        <a:lstStyle/>
        <a:p>
          <a:endParaRPr lang="en-US"/>
        </a:p>
      </dgm:t>
    </dgm:pt>
    <dgm:pt modelId="{814C21E6-07E6-4EA5-BD9F-BD53F2DF413F}" type="pres">
      <dgm:prSet presAssocID="{73D1AED6-8470-4DCF-BC0F-7CB489BCC1A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B83DA6-5395-40B7-A644-BBEBF0E3F975}" type="pres">
      <dgm:prSet presAssocID="{55399092-8F7B-4E98-86D7-8BCB734539AD}" presName="root1" presStyleCnt="0"/>
      <dgm:spPr/>
    </dgm:pt>
    <dgm:pt modelId="{883B6E6A-CAA3-4CB7-A0F3-E1DD07AE3116}" type="pres">
      <dgm:prSet presAssocID="{55399092-8F7B-4E98-86D7-8BCB734539AD}" presName="LevelOneTextNode" presStyleLbl="node0" presStyleIdx="0" presStyleCnt="1">
        <dgm:presLayoutVars>
          <dgm:chPref val="3"/>
        </dgm:presLayoutVars>
      </dgm:prSet>
      <dgm:spPr/>
    </dgm:pt>
    <dgm:pt modelId="{97439DA2-5666-4E16-8074-E6CE46FFC385}" type="pres">
      <dgm:prSet presAssocID="{55399092-8F7B-4E98-86D7-8BCB734539AD}" presName="level2hierChild" presStyleCnt="0"/>
      <dgm:spPr/>
    </dgm:pt>
    <dgm:pt modelId="{52139553-0C97-4948-93F8-F19AC9CB7ABE}" type="pres">
      <dgm:prSet presAssocID="{B1FADED6-C663-4A7C-81A0-3D955AEDFD84}" presName="conn2-1" presStyleLbl="parChTrans1D2" presStyleIdx="0" presStyleCnt="2"/>
      <dgm:spPr/>
    </dgm:pt>
    <dgm:pt modelId="{7F61A444-186F-4507-80DE-DBCD3A0497A8}" type="pres">
      <dgm:prSet presAssocID="{B1FADED6-C663-4A7C-81A0-3D955AEDFD84}" presName="connTx" presStyleLbl="parChTrans1D2" presStyleIdx="0" presStyleCnt="2"/>
      <dgm:spPr/>
    </dgm:pt>
    <dgm:pt modelId="{EC316628-D4EE-4CCF-BCE7-B2E751DAA690}" type="pres">
      <dgm:prSet presAssocID="{101477E4-7E93-4759-955E-E64494FF69CE}" presName="root2" presStyleCnt="0"/>
      <dgm:spPr/>
    </dgm:pt>
    <dgm:pt modelId="{2AFEA038-6111-4A4B-A362-3DF43F116A36}" type="pres">
      <dgm:prSet presAssocID="{101477E4-7E93-4759-955E-E64494FF69CE}" presName="LevelTwoTextNode" presStyleLbl="node2" presStyleIdx="0" presStyleCnt="2">
        <dgm:presLayoutVars>
          <dgm:chPref val="3"/>
        </dgm:presLayoutVars>
      </dgm:prSet>
      <dgm:spPr/>
    </dgm:pt>
    <dgm:pt modelId="{DD89BD4B-3C29-4E94-82E7-606FA94E06AB}" type="pres">
      <dgm:prSet presAssocID="{101477E4-7E93-4759-955E-E64494FF69CE}" presName="level3hierChild" presStyleCnt="0"/>
      <dgm:spPr/>
    </dgm:pt>
    <dgm:pt modelId="{537561DE-4C5B-4479-A454-775689ED1A6A}" type="pres">
      <dgm:prSet presAssocID="{43967612-E449-4F70-96C6-9B4C63A3E45A}" presName="conn2-1" presStyleLbl="parChTrans1D3" presStyleIdx="0" presStyleCnt="5"/>
      <dgm:spPr/>
    </dgm:pt>
    <dgm:pt modelId="{09563519-483C-4DC3-899B-7FF698643BC5}" type="pres">
      <dgm:prSet presAssocID="{43967612-E449-4F70-96C6-9B4C63A3E45A}" presName="connTx" presStyleLbl="parChTrans1D3" presStyleIdx="0" presStyleCnt="5"/>
      <dgm:spPr/>
    </dgm:pt>
    <dgm:pt modelId="{F0EEF578-9D8A-4BE7-B4E1-D49F01F4467F}" type="pres">
      <dgm:prSet presAssocID="{25C0E384-BDF5-411C-8683-F74D2AAD27CE}" presName="root2" presStyleCnt="0"/>
      <dgm:spPr/>
    </dgm:pt>
    <dgm:pt modelId="{3016F25A-49CE-48DF-8F29-F5DC54DEB403}" type="pres">
      <dgm:prSet presAssocID="{25C0E384-BDF5-411C-8683-F74D2AAD27CE}" presName="LevelTwoTextNode" presStyleLbl="node3" presStyleIdx="0" presStyleCnt="5">
        <dgm:presLayoutVars>
          <dgm:chPref val="3"/>
        </dgm:presLayoutVars>
      </dgm:prSet>
      <dgm:spPr/>
    </dgm:pt>
    <dgm:pt modelId="{7C8FF80B-E19F-4800-9FAD-BB70EB8E6F9C}" type="pres">
      <dgm:prSet presAssocID="{25C0E384-BDF5-411C-8683-F74D2AAD27CE}" presName="level3hierChild" presStyleCnt="0"/>
      <dgm:spPr/>
    </dgm:pt>
    <dgm:pt modelId="{1F907601-B8C1-4386-95FC-B35408A93BD1}" type="pres">
      <dgm:prSet presAssocID="{C4B6FA31-5713-499C-9F28-75892B19BB57}" presName="conn2-1" presStyleLbl="parChTrans1D4" presStyleIdx="0" presStyleCnt="14"/>
      <dgm:spPr/>
    </dgm:pt>
    <dgm:pt modelId="{CD11D784-9565-4FE3-8E66-2D66CF43FB55}" type="pres">
      <dgm:prSet presAssocID="{C4B6FA31-5713-499C-9F28-75892B19BB57}" presName="connTx" presStyleLbl="parChTrans1D4" presStyleIdx="0" presStyleCnt="14"/>
      <dgm:spPr/>
    </dgm:pt>
    <dgm:pt modelId="{7BFF7EA2-A7AC-4049-99AE-75835F5B1E27}" type="pres">
      <dgm:prSet presAssocID="{26E1D8EA-DB01-4D2F-AE37-78618AD5CD62}" presName="root2" presStyleCnt="0"/>
      <dgm:spPr/>
    </dgm:pt>
    <dgm:pt modelId="{01FF34DE-88A4-4CF8-A83D-BB2887AA06B7}" type="pres">
      <dgm:prSet presAssocID="{26E1D8EA-DB01-4D2F-AE37-78618AD5CD62}" presName="LevelTwoTextNode" presStyleLbl="node4" presStyleIdx="0" presStyleCnt="14">
        <dgm:presLayoutVars>
          <dgm:chPref val="3"/>
        </dgm:presLayoutVars>
      </dgm:prSet>
      <dgm:spPr/>
    </dgm:pt>
    <dgm:pt modelId="{4985097E-AC81-4081-A4AA-B1437CFF78A4}" type="pres">
      <dgm:prSet presAssocID="{26E1D8EA-DB01-4D2F-AE37-78618AD5CD62}" presName="level3hierChild" presStyleCnt="0"/>
      <dgm:spPr/>
    </dgm:pt>
    <dgm:pt modelId="{6772B6F5-E983-4FBE-BDB6-03BC027A9A8F}" type="pres">
      <dgm:prSet presAssocID="{DD053D0F-3FD7-49C5-935C-18965C49D3A3}" presName="conn2-1" presStyleLbl="parChTrans1D4" presStyleIdx="1" presStyleCnt="14"/>
      <dgm:spPr/>
    </dgm:pt>
    <dgm:pt modelId="{1B038B12-CFE5-44C2-8DD6-C3E05AE15D4B}" type="pres">
      <dgm:prSet presAssocID="{DD053D0F-3FD7-49C5-935C-18965C49D3A3}" presName="connTx" presStyleLbl="parChTrans1D4" presStyleIdx="1" presStyleCnt="14"/>
      <dgm:spPr/>
    </dgm:pt>
    <dgm:pt modelId="{C13DEBD3-AF81-43A0-AB9F-0E8D6DE76EEE}" type="pres">
      <dgm:prSet presAssocID="{104524CE-133B-4379-80EC-E902B3816DB7}" presName="root2" presStyleCnt="0"/>
      <dgm:spPr/>
    </dgm:pt>
    <dgm:pt modelId="{E642F500-6791-4DCE-B1D9-FEAF0C4C55B1}" type="pres">
      <dgm:prSet presAssocID="{104524CE-133B-4379-80EC-E902B3816DB7}" presName="LevelTwoTextNode" presStyleLbl="node4" presStyleIdx="1" presStyleCnt="14">
        <dgm:presLayoutVars>
          <dgm:chPref val="3"/>
        </dgm:presLayoutVars>
      </dgm:prSet>
      <dgm:spPr/>
    </dgm:pt>
    <dgm:pt modelId="{280F548A-568F-4F78-89AC-2320792FB2EC}" type="pres">
      <dgm:prSet presAssocID="{104524CE-133B-4379-80EC-E902B3816DB7}" presName="level3hierChild" presStyleCnt="0"/>
      <dgm:spPr/>
    </dgm:pt>
    <dgm:pt modelId="{50651DD3-DC16-4725-9F79-4FB96B2D7382}" type="pres">
      <dgm:prSet presAssocID="{FE016F6C-D5A5-4D99-A919-F9F47C8D3D82}" presName="conn2-1" presStyleLbl="parChTrans1D2" presStyleIdx="1" presStyleCnt="2"/>
      <dgm:spPr/>
    </dgm:pt>
    <dgm:pt modelId="{FE4A9427-F466-4FDF-96DF-22EFED23C146}" type="pres">
      <dgm:prSet presAssocID="{FE016F6C-D5A5-4D99-A919-F9F47C8D3D82}" presName="connTx" presStyleLbl="parChTrans1D2" presStyleIdx="1" presStyleCnt="2"/>
      <dgm:spPr/>
    </dgm:pt>
    <dgm:pt modelId="{D2009695-79FF-4AB5-A40A-4681658EAEE0}" type="pres">
      <dgm:prSet presAssocID="{3679A046-9CC0-4A8C-99F5-92117AB5DBDC}" presName="root2" presStyleCnt="0"/>
      <dgm:spPr/>
    </dgm:pt>
    <dgm:pt modelId="{D3E8B69C-1DC8-4BB7-B3F8-B54F03ADBA7C}" type="pres">
      <dgm:prSet presAssocID="{3679A046-9CC0-4A8C-99F5-92117AB5DBDC}" presName="LevelTwoTextNode" presStyleLbl="node2" presStyleIdx="1" presStyleCnt="2">
        <dgm:presLayoutVars>
          <dgm:chPref val="3"/>
        </dgm:presLayoutVars>
      </dgm:prSet>
      <dgm:spPr/>
    </dgm:pt>
    <dgm:pt modelId="{B1775B98-8183-4960-B992-470BAB4E5701}" type="pres">
      <dgm:prSet presAssocID="{3679A046-9CC0-4A8C-99F5-92117AB5DBDC}" presName="level3hierChild" presStyleCnt="0"/>
      <dgm:spPr/>
    </dgm:pt>
    <dgm:pt modelId="{09465F1B-C369-4810-9440-4B683CE5E6B5}" type="pres">
      <dgm:prSet presAssocID="{C48554A0-E237-4A61-B795-8B534CE4F460}" presName="conn2-1" presStyleLbl="parChTrans1D3" presStyleIdx="1" presStyleCnt="5"/>
      <dgm:spPr/>
    </dgm:pt>
    <dgm:pt modelId="{82B92059-8245-4C87-8994-C584DD069889}" type="pres">
      <dgm:prSet presAssocID="{C48554A0-E237-4A61-B795-8B534CE4F460}" presName="connTx" presStyleLbl="parChTrans1D3" presStyleIdx="1" presStyleCnt="5"/>
      <dgm:spPr/>
    </dgm:pt>
    <dgm:pt modelId="{DD7094E8-CB4C-4E79-AE78-93E6C805DACA}" type="pres">
      <dgm:prSet presAssocID="{BA01D2E0-5CE0-4301-8A91-CF63CC0C2D49}" presName="root2" presStyleCnt="0"/>
      <dgm:spPr/>
    </dgm:pt>
    <dgm:pt modelId="{98EEE0B8-102A-47A0-914C-72E5B2A2A275}" type="pres">
      <dgm:prSet presAssocID="{BA01D2E0-5CE0-4301-8A91-CF63CC0C2D49}" presName="LevelTwoTextNode" presStyleLbl="node3" presStyleIdx="1" presStyleCnt="5">
        <dgm:presLayoutVars>
          <dgm:chPref val="3"/>
        </dgm:presLayoutVars>
      </dgm:prSet>
      <dgm:spPr/>
    </dgm:pt>
    <dgm:pt modelId="{CC5F2FE8-FA05-485D-B1FB-D219D657B03A}" type="pres">
      <dgm:prSet presAssocID="{BA01D2E0-5CE0-4301-8A91-CF63CC0C2D49}" presName="level3hierChild" presStyleCnt="0"/>
      <dgm:spPr/>
    </dgm:pt>
    <dgm:pt modelId="{53E8270A-1F24-40B9-8CF2-923EAD1C5CA2}" type="pres">
      <dgm:prSet presAssocID="{07992897-B2E8-440F-ABB2-294791F19BAA}" presName="conn2-1" presStyleLbl="parChTrans1D4" presStyleIdx="2" presStyleCnt="14"/>
      <dgm:spPr/>
    </dgm:pt>
    <dgm:pt modelId="{C59F6A52-77F8-4074-8AE3-B5A1D05BDD59}" type="pres">
      <dgm:prSet presAssocID="{07992897-B2E8-440F-ABB2-294791F19BAA}" presName="connTx" presStyleLbl="parChTrans1D4" presStyleIdx="2" presStyleCnt="14"/>
      <dgm:spPr/>
    </dgm:pt>
    <dgm:pt modelId="{3338450C-0D55-4063-B433-0BDBA287DCC4}" type="pres">
      <dgm:prSet presAssocID="{3777B09F-DC4F-4A3E-A5FD-70C959A2C11F}" presName="root2" presStyleCnt="0"/>
      <dgm:spPr/>
    </dgm:pt>
    <dgm:pt modelId="{0AE3DCF2-4C2F-4ED9-B64B-0C862C18C961}" type="pres">
      <dgm:prSet presAssocID="{3777B09F-DC4F-4A3E-A5FD-70C959A2C11F}" presName="LevelTwoTextNode" presStyleLbl="node4" presStyleIdx="2" presStyleCnt="14">
        <dgm:presLayoutVars>
          <dgm:chPref val="3"/>
        </dgm:presLayoutVars>
      </dgm:prSet>
      <dgm:spPr/>
    </dgm:pt>
    <dgm:pt modelId="{EC436D68-07D4-4AA0-B4C0-E51C84C0CCAB}" type="pres">
      <dgm:prSet presAssocID="{3777B09F-DC4F-4A3E-A5FD-70C959A2C11F}" presName="level3hierChild" presStyleCnt="0"/>
      <dgm:spPr/>
    </dgm:pt>
    <dgm:pt modelId="{CF2F1032-E3BE-4D98-B7B5-48C5CA626B1F}" type="pres">
      <dgm:prSet presAssocID="{5B65BD56-C260-479C-B942-4557EF92EEE5}" presName="conn2-1" presStyleLbl="parChTrans1D4" presStyleIdx="3" presStyleCnt="14"/>
      <dgm:spPr/>
    </dgm:pt>
    <dgm:pt modelId="{A0429D0C-3822-46BB-83BF-82A1137BE252}" type="pres">
      <dgm:prSet presAssocID="{5B65BD56-C260-479C-B942-4557EF92EEE5}" presName="connTx" presStyleLbl="parChTrans1D4" presStyleIdx="3" presStyleCnt="14"/>
      <dgm:spPr/>
    </dgm:pt>
    <dgm:pt modelId="{A8EE8D7E-8E63-421E-BD18-B4CCF77889C9}" type="pres">
      <dgm:prSet presAssocID="{5C0B10F9-3F9E-49FC-A52D-944A6BEE8AB9}" presName="root2" presStyleCnt="0"/>
      <dgm:spPr/>
    </dgm:pt>
    <dgm:pt modelId="{2FEA3412-1567-41D3-BA5D-8F2211BDBCF4}" type="pres">
      <dgm:prSet presAssocID="{5C0B10F9-3F9E-49FC-A52D-944A6BEE8AB9}" presName="LevelTwoTextNode" presStyleLbl="node4" presStyleIdx="3" presStyleCnt="14">
        <dgm:presLayoutVars>
          <dgm:chPref val="3"/>
        </dgm:presLayoutVars>
      </dgm:prSet>
      <dgm:spPr/>
    </dgm:pt>
    <dgm:pt modelId="{B3F8D0C5-0AA0-4C56-9216-F5ED55C54181}" type="pres">
      <dgm:prSet presAssocID="{5C0B10F9-3F9E-49FC-A52D-944A6BEE8AB9}" presName="level3hierChild" presStyleCnt="0"/>
      <dgm:spPr/>
    </dgm:pt>
    <dgm:pt modelId="{71187EC4-496F-4551-A01B-DA248A6B1DE0}" type="pres">
      <dgm:prSet presAssocID="{EF468CBD-49DC-4D02-B1F0-BB26D102C85F}" presName="conn2-1" presStyleLbl="parChTrans1D4" presStyleIdx="4" presStyleCnt="14"/>
      <dgm:spPr/>
    </dgm:pt>
    <dgm:pt modelId="{EB21DB8B-D5FF-49B5-A7DC-B9119BB0428B}" type="pres">
      <dgm:prSet presAssocID="{EF468CBD-49DC-4D02-B1F0-BB26D102C85F}" presName="connTx" presStyleLbl="parChTrans1D4" presStyleIdx="4" presStyleCnt="14"/>
      <dgm:spPr/>
    </dgm:pt>
    <dgm:pt modelId="{AD189456-162D-43C8-80C9-8745A9AC3095}" type="pres">
      <dgm:prSet presAssocID="{7B63C030-DCA9-40E9-B69F-F51A12917212}" presName="root2" presStyleCnt="0"/>
      <dgm:spPr/>
    </dgm:pt>
    <dgm:pt modelId="{95B21BBA-4566-44AA-BE54-C5E8EAC23400}" type="pres">
      <dgm:prSet presAssocID="{7B63C030-DCA9-40E9-B69F-F51A12917212}" presName="LevelTwoTextNode" presStyleLbl="node4" presStyleIdx="4" presStyleCnt="14">
        <dgm:presLayoutVars>
          <dgm:chPref val="3"/>
        </dgm:presLayoutVars>
      </dgm:prSet>
      <dgm:spPr/>
    </dgm:pt>
    <dgm:pt modelId="{23402734-6F10-483F-8EE0-D01893B7F729}" type="pres">
      <dgm:prSet presAssocID="{7B63C030-DCA9-40E9-B69F-F51A12917212}" presName="level3hierChild" presStyleCnt="0"/>
      <dgm:spPr/>
    </dgm:pt>
    <dgm:pt modelId="{54DC0EC1-B538-4F31-908A-341F723C42B8}" type="pres">
      <dgm:prSet presAssocID="{E90D9CF2-2BC3-4952-BF6E-5F33DF87DA67}" presName="conn2-1" presStyleLbl="parChTrans1D4" presStyleIdx="5" presStyleCnt="14"/>
      <dgm:spPr/>
    </dgm:pt>
    <dgm:pt modelId="{40A2916F-2A15-4D38-A03A-748CA1002203}" type="pres">
      <dgm:prSet presAssocID="{E90D9CF2-2BC3-4952-BF6E-5F33DF87DA67}" presName="connTx" presStyleLbl="parChTrans1D4" presStyleIdx="5" presStyleCnt="14"/>
      <dgm:spPr/>
    </dgm:pt>
    <dgm:pt modelId="{D8DFABA3-13BA-4E06-8593-41C66275400D}" type="pres">
      <dgm:prSet presAssocID="{B9840F87-ED8B-4EE1-AA78-D3DB49E9A67D}" presName="root2" presStyleCnt="0"/>
      <dgm:spPr/>
    </dgm:pt>
    <dgm:pt modelId="{98467A30-36D4-4334-9CD5-2EF0EA4D74E1}" type="pres">
      <dgm:prSet presAssocID="{B9840F87-ED8B-4EE1-AA78-D3DB49E9A67D}" presName="LevelTwoTextNode" presStyleLbl="node4" presStyleIdx="5" presStyleCnt="14">
        <dgm:presLayoutVars>
          <dgm:chPref val="3"/>
        </dgm:presLayoutVars>
      </dgm:prSet>
      <dgm:spPr/>
    </dgm:pt>
    <dgm:pt modelId="{72759393-0A6E-4366-85D1-35F24CC5675C}" type="pres">
      <dgm:prSet presAssocID="{B9840F87-ED8B-4EE1-AA78-D3DB49E9A67D}" presName="level3hierChild" presStyleCnt="0"/>
      <dgm:spPr/>
    </dgm:pt>
    <dgm:pt modelId="{D342EFE7-8E9F-4E80-956B-10E7973EDE62}" type="pres">
      <dgm:prSet presAssocID="{68E12752-C291-40B0-AFA3-7B85E47DAEE3}" presName="conn2-1" presStyleLbl="parChTrans1D3" presStyleIdx="2" presStyleCnt="5"/>
      <dgm:spPr/>
    </dgm:pt>
    <dgm:pt modelId="{E947EEF0-D845-4307-BC00-531AB325ECF3}" type="pres">
      <dgm:prSet presAssocID="{68E12752-C291-40B0-AFA3-7B85E47DAEE3}" presName="connTx" presStyleLbl="parChTrans1D3" presStyleIdx="2" presStyleCnt="5"/>
      <dgm:spPr/>
    </dgm:pt>
    <dgm:pt modelId="{BE950DAC-6596-4C54-AF6A-F02BE93368D7}" type="pres">
      <dgm:prSet presAssocID="{58073D77-F000-4722-99DA-C499AD86536F}" presName="root2" presStyleCnt="0"/>
      <dgm:spPr/>
    </dgm:pt>
    <dgm:pt modelId="{0F82E678-87FC-4962-869F-87EB07C943DA}" type="pres">
      <dgm:prSet presAssocID="{58073D77-F000-4722-99DA-C499AD86536F}" presName="LevelTwoTextNode" presStyleLbl="node3" presStyleIdx="2" presStyleCnt="5">
        <dgm:presLayoutVars>
          <dgm:chPref val="3"/>
        </dgm:presLayoutVars>
      </dgm:prSet>
      <dgm:spPr/>
    </dgm:pt>
    <dgm:pt modelId="{7D1F1BA1-C6DC-4E83-89F7-4B3E30B9F754}" type="pres">
      <dgm:prSet presAssocID="{58073D77-F000-4722-99DA-C499AD86536F}" presName="level3hierChild" presStyleCnt="0"/>
      <dgm:spPr/>
    </dgm:pt>
    <dgm:pt modelId="{275DAEB1-61D1-40E1-A148-089AF93B545E}" type="pres">
      <dgm:prSet presAssocID="{83484A01-AA86-49D2-B06E-B93CE5F7C9F6}" presName="conn2-1" presStyleLbl="parChTrans1D4" presStyleIdx="6" presStyleCnt="14"/>
      <dgm:spPr/>
    </dgm:pt>
    <dgm:pt modelId="{04BAD54D-2391-47D5-90CA-69433013BF6F}" type="pres">
      <dgm:prSet presAssocID="{83484A01-AA86-49D2-B06E-B93CE5F7C9F6}" presName="connTx" presStyleLbl="parChTrans1D4" presStyleIdx="6" presStyleCnt="14"/>
      <dgm:spPr/>
    </dgm:pt>
    <dgm:pt modelId="{2F14BE8D-4125-4817-8A0D-970E89E6114E}" type="pres">
      <dgm:prSet presAssocID="{5A580BCA-B33D-4DF6-AEC0-11FAE7403336}" presName="root2" presStyleCnt="0"/>
      <dgm:spPr/>
    </dgm:pt>
    <dgm:pt modelId="{B1C7C1B6-B627-4901-8E0C-610E2A914297}" type="pres">
      <dgm:prSet presAssocID="{5A580BCA-B33D-4DF6-AEC0-11FAE7403336}" presName="LevelTwoTextNode" presStyleLbl="node4" presStyleIdx="6" presStyleCnt="14">
        <dgm:presLayoutVars>
          <dgm:chPref val="3"/>
        </dgm:presLayoutVars>
      </dgm:prSet>
      <dgm:spPr/>
    </dgm:pt>
    <dgm:pt modelId="{58A2610B-3FF2-4355-A161-2DED822F2551}" type="pres">
      <dgm:prSet presAssocID="{5A580BCA-B33D-4DF6-AEC0-11FAE7403336}" presName="level3hierChild" presStyleCnt="0"/>
      <dgm:spPr/>
    </dgm:pt>
    <dgm:pt modelId="{6C5F2688-A5A7-4C1E-BD19-4D00114C8E15}" type="pres">
      <dgm:prSet presAssocID="{5BC02414-0AEA-4A49-9A4F-F2CAC60DBA01}" presName="conn2-1" presStyleLbl="parChTrans1D4" presStyleIdx="7" presStyleCnt="14"/>
      <dgm:spPr/>
    </dgm:pt>
    <dgm:pt modelId="{5906BD43-05D1-44F0-B8F6-D2BB7E82A961}" type="pres">
      <dgm:prSet presAssocID="{5BC02414-0AEA-4A49-9A4F-F2CAC60DBA01}" presName="connTx" presStyleLbl="parChTrans1D4" presStyleIdx="7" presStyleCnt="14"/>
      <dgm:spPr/>
    </dgm:pt>
    <dgm:pt modelId="{4F2672FF-27DF-46A6-8659-A4E11097DBED}" type="pres">
      <dgm:prSet presAssocID="{F46F2592-7224-4136-BA37-9F075C2EC0C7}" presName="root2" presStyleCnt="0"/>
      <dgm:spPr/>
    </dgm:pt>
    <dgm:pt modelId="{4AD6D732-4011-4534-8E20-BEB212E236BC}" type="pres">
      <dgm:prSet presAssocID="{F46F2592-7224-4136-BA37-9F075C2EC0C7}" presName="LevelTwoTextNode" presStyleLbl="node4" presStyleIdx="7" presStyleCnt="14">
        <dgm:presLayoutVars>
          <dgm:chPref val="3"/>
        </dgm:presLayoutVars>
      </dgm:prSet>
      <dgm:spPr/>
    </dgm:pt>
    <dgm:pt modelId="{9EDC0688-5120-4E37-BDFD-36BA288029E6}" type="pres">
      <dgm:prSet presAssocID="{F46F2592-7224-4136-BA37-9F075C2EC0C7}" presName="level3hierChild" presStyleCnt="0"/>
      <dgm:spPr/>
    </dgm:pt>
    <dgm:pt modelId="{5C7DB2B8-DAF2-4046-B15B-D23128C8D8AC}" type="pres">
      <dgm:prSet presAssocID="{167005E4-905B-4286-9FFE-2869C8B640C0}" presName="conn2-1" presStyleLbl="parChTrans1D4" presStyleIdx="8" presStyleCnt="14"/>
      <dgm:spPr/>
    </dgm:pt>
    <dgm:pt modelId="{61A6369F-2BDA-4CDD-AEFD-880BC0697E39}" type="pres">
      <dgm:prSet presAssocID="{167005E4-905B-4286-9FFE-2869C8B640C0}" presName="connTx" presStyleLbl="parChTrans1D4" presStyleIdx="8" presStyleCnt="14"/>
      <dgm:spPr/>
    </dgm:pt>
    <dgm:pt modelId="{94ED9E8A-17A2-455B-8DA0-60104169BCBA}" type="pres">
      <dgm:prSet presAssocID="{3E1D8111-4A9F-4619-8E59-1D98BCCBF884}" presName="root2" presStyleCnt="0"/>
      <dgm:spPr/>
    </dgm:pt>
    <dgm:pt modelId="{60B4FB57-B332-4B6A-9E44-C88A1A926780}" type="pres">
      <dgm:prSet presAssocID="{3E1D8111-4A9F-4619-8E59-1D98BCCBF884}" presName="LevelTwoTextNode" presStyleLbl="node4" presStyleIdx="8" presStyleCnt="14">
        <dgm:presLayoutVars>
          <dgm:chPref val="3"/>
        </dgm:presLayoutVars>
      </dgm:prSet>
      <dgm:spPr/>
    </dgm:pt>
    <dgm:pt modelId="{4EC2A975-885F-4F68-8F1A-F64489AFC572}" type="pres">
      <dgm:prSet presAssocID="{3E1D8111-4A9F-4619-8E59-1D98BCCBF884}" presName="level3hierChild" presStyleCnt="0"/>
      <dgm:spPr/>
    </dgm:pt>
    <dgm:pt modelId="{34AF091B-9C7E-4B65-A601-F98FC391F9BA}" type="pres">
      <dgm:prSet presAssocID="{A4E5195F-19A9-4204-B8ED-7E4D90426D48}" presName="conn2-1" presStyleLbl="parChTrans1D3" presStyleIdx="3" presStyleCnt="5"/>
      <dgm:spPr/>
    </dgm:pt>
    <dgm:pt modelId="{6FE74D77-58C2-48D8-BDC4-76A5FFCB50ED}" type="pres">
      <dgm:prSet presAssocID="{A4E5195F-19A9-4204-B8ED-7E4D90426D48}" presName="connTx" presStyleLbl="parChTrans1D3" presStyleIdx="3" presStyleCnt="5"/>
      <dgm:spPr/>
    </dgm:pt>
    <dgm:pt modelId="{C25E097B-1235-4658-8353-6BA406C5D029}" type="pres">
      <dgm:prSet presAssocID="{B8415551-1AB0-469D-AA29-66A76CD31731}" presName="root2" presStyleCnt="0"/>
      <dgm:spPr/>
    </dgm:pt>
    <dgm:pt modelId="{20D88733-7DEC-4814-A0B7-337F909AA031}" type="pres">
      <dgm:prSet presAssocID="{B8415551-1AB0-469D-AA29-66A76CD31731}" presName="LevelTwoTextNode" presStyleLbl="node3" presStyleIdx="3" presStyleCnt="5">
        <dgm:presLayoutVars>
          <dgm:chPref val="3"/>
        </dgm:presLayoutVars>
      </dgm:prSet>
      <dgm:spPr/>
    </dgm:pt>
    <dgm:pt modelId="{93750F9E-0F84-43E5-941D-87FFD958C173}" type="pres">
      <dgm:prSet presAssocID="{B8415551-1AB0-469D-AA29-66A76CD31731}" presName="level3hierChild" presStyleCnt="0"/>
      <dgm:spPr/>
    </dgm:pt>
    <dgm:pt modelId="{7B62FAC8-F5E5-405F-AA10-5E8A764E4838}" type="pres">
      <dgm:prSet presAssocID="{8B93CEC9-5E00-4641-AF0D-2755862D1477}" presName="conn2-1" presStyleLbl="parChTrans1D4" presStyleIdx="9" presStyleCnt="14"/>
      <dgm:spPr/>
    </dgm:pt>
    <dgm:pt modelId="{1406FAEC-ECC9-45DC-96F9-BB8F525E577A}" type="pres">
      <dgm:prSet presAssocID="{8B93CEC9-5E00-4641-AF0D-2755862D1477}" presName="connTx" presStyleLbl="parChTrans1D4" presStyleIdx="9" presStyleCnt="14"/>
      <dgm:spPr/>
    </dgm:pt>
    <dgm:pt modelId="{3876438E-76F7-454E-9CDD-2F908184F296}" type="pres">
      <dgm:prSet presAssocID="{94ABC4FE-D609-465E-80E1-25885D59A325}" presName="root2" presStyleCnt="0"/>
      <dgm:spPr/>
    </dgm:pt>
    <dgm:pt modelId="{6A0C6F64-83DE-4259-9210-2A089BAE39D3}" type="pres">
      <dgm:prSet presAssocID="{94ABC4FE-D609-465E-80E1-25885D59A325}" presName="LevelTwoTextNode" presStyleLbl="node4" presStyleIdx="9" presStyleCnt="14">
        <dgm:presLayoutVars>
          <dgm:chPref val="3"/>
        </dgm:presLayoutVars>
      </dgm:prSet>
      <dgm:spPr/>
    </dgm:pt>
    <dgm:pt modelId="{B26CE122-F68A-4FCD-9708-62244AC48F22}" type="pres">
      <dgm:prSet presAssocID="{94ABC4FE-D609-465E-80E1-25885D59A325}" presName="level3hierChild" presStyleCnt="0"/>
      <dgm:spPr/>
    </dgm:pt>
    <dgm:pt modelId="{BC162DFC-62F6-4DE6-8E4B-2A30A2386EFD}" type="pres">
      <dgm:prSet presAssocID="{5990DF21-1274-4E14-B9CC-A4C3613BD894}" presName="conn2-1" presStyleLbl="parChTrans1D4" presStyleIdx="10" presStyleCnt="14"/>
      <dgm:spPr/>
    </dgm:pt>
    <dgm:pt modelId="{49F9BE09-4872-4B83-AAD4-6000D81C9F50}" type="pres">
      <dgm:prSet presAssocID="{5990DF21-1274-4E14-B9CC-A4C3613BD894}" presName="connTx" presStyleLbl="parChTrans1D4" presStyleIdx="10" presStyleCnt="14"/>
      <dgm:spPr/>
    </dgm:pt>
    <dgm:pt modelId="{EF7C0C2F-1B98-4556-A813-446092C18671}" type="pres">
      <dgm:prSet presAssocID="{8F78E63C-A2F9-49CB-8D6A-55E795CD37D2}" presName="root2" presStyleCnt="0"/>
      <dgm:spPr/>
    </dgm:pt>
    <dgm:pt modelId="{DE885868-1ED6-4EB3-8F5E-77C76B63B8F1}" type="pres">
      <dgm:prSet presAssocID="{8F78E63C-A2F9-49CB-8D6A-55E795CD37D2}" presName="LevelTwoTextNode" presStyleLbl="node4" presStyleIdx="10" presStyleCnt="14">
        <dgm:presLayoutVars>
          <dgm:chPref val="3"/>
        </dgm:presLayoutVars>
      </dgm:prSet>
      <dgm:spPr/>
    </dgm:pt>
    <dgm:pt modelId="{2A8B13DB-6292-4263-8BFE-7B77BA7B49B9}" type="pres">
      <dgm:prSet presAssocID="{8F78E63C-A2F9-49CB-8D6A-55E795CD37D2}" presName="level3hierChild" presStyleCnt="0"/>
      <dgm:spPr/>
    </dgm:pt>
    <dgm:pt modelId="{3A2EC652-F54E-4FD8-99A0-8ECB3CAB7BBB}" type="pres">
      <dgm:prSet presAssocID="{F21D1449-4C6A-4ADC-804F-2A0277A9E7B7}" presName="conn2-1" presStyleLbl="parChTrans1D4" presStyleIdx="11" presStyleCnt="14"/>
      <dgm:spPr/>
    </dgm:pt>
    <dgm:pt modelId="{AB8C18C9-E7A6-4468-AAE6-F9211BAC9834}" type="pres">
      <dgm:prSet presAssocID="{F21D1449-4C6A-4ADC-804F-2A0277A9E7B7}" presName="connTx" presStyleLbl="parChTrans1D4" presStyleIdx="11" presStyleCnt="14"/>
      <dgm:spPr/>
    </dgm:pt>
    <dgm:pt modelId="{E7ED78A7-6E56-440A-9091-3A3D3472B3CE}" type="pres">
      <dgm:prSet presAssocID="{31F6E4CA-2CFA-44BE-9F78-31DBAC559CEE}" presName="root2" presStyleCnt="0"/>
      <dgm:spPr/>
    </dgm:pt>
    <dgm:pt modelId="{1A4E1DB4-8846-46CF-AF2B-7ED258997BF3}" type="pres">
      <dgm:prSet presAssocID="{31F6E4CA-2CFA-44BE-9F78-31DBAC559CEE}" presName="LevelTwoTextNode" presStyleLbl="node4" presStyleIdx="11" presStyleCnt="14">
        <dgm:presLayoutVars>
          <dgm:chPref val="3"/>
        </dgm:presLayoutVars>
      </dgm:prSet>
      <dgm:spPr/>
    </dgm:pt>
    <dgm:pt modelId="{22DCCFC5-DEB9-4375-B082-AC08F9321053}" type="pres">
      <dgm:prSet presAssocID="{31F6E4CA-2CFA-44BE-9F78-31DBAC559CEE}" presName="level3hierChild" presStyleCnt="0"/>
      <dgm:spPr/>
    </dgm:pt>
    <dgm:pt modelId="{17EEDFBC-A28F-4F6F-960E-EEBC4F2FE973}" type="pres">
      <dgm:prSet presAssocID="{5044865A-F023-4D4C-9174-31D2CDE7E901}" presName="conn2-1" presStyleLbl="parChTrans1D3" presStyleIdx="4" presStyleCnt="5"/>
      <dgm:spPr/>
    </dgm:pt>
    <dgm:pt modelId="{C3C97883-F713-40E2-A699-1B556591F6BC}" type="pres">
      <dgm:prSet presAssocID="{5044865A-F023-4D4C-9174-31D2CDE7E901}" presName="connTx" presStyleLbl="parChTrans1D3" presStyleIdx="4" presStyleCnt="5"/>
      <dgm:spPr/>
    </dgm:pt>
    <dgm:pt modelId="{A475881C-3196-4989-8707-C5648C226342}" type="pres">
      <dgm:prSet presAssocID="{5ADA3DA6-9017-4EA4-9CA5-4410B18FDB73}" presName="root2" presStyleCnt="0"/>
      <dgm:spPr/>
    </dgm:pt>
    <dgm:pt modelId="{0A9632FC-994C-45C9-A7B2-E4FEF6518161}" type="pres">
      <dgm:prSet presAssocID="{5ADA3DA6-9017-4EA4-9CA5-4410B18FDB73}" presName="LevelTwoTextNode" presStyleLbl="node3" presStyleIdx="4" presStyleCnt="5">
        <dgm:presLayoutVars>
          <dgm:chPref val="3"/>
        </dgm:presLayoutVars>
      </dgm:prSet>
      <dgm:spPr/>
    </dgm:pt>
    <dgm:pt modelId="{0C9CBDB9-0985-4E1D-9D2E-A95EEADA5CEB}" type="pres">
      <dgm:prSet presAssocID="{5ADA3DA6-9017-4EA4-9CA5-4410B18FDB73}" presName="level3hierChild" presStyleCnt="0"/>
      <dgm:spPr/>
    </dgm:pt>
    <dgm:pt modelId="{47009EFC-22C2-4A65-9F50-68FFB6B81781}" type="pres">
      <dgm:prSet presAssocID="{2A77D898-B83D-406D-8BEB-0DF7A7B68237}" presName="conn2-1" presStyleLbl="parChTrans1D4" presStyleIdx="12" presStyleCnt="14"/>
      <dgm:spPr/>
    </dgm:pt>
    <dgm:pt modelId="{AB945209-9FA4-4D9A-9987-65C180652CB7}" type="pres">
      <dgm:prSet presAssocID="{2A77D898-B83D-406D-8BEB-0DF7A7B68237}" presName="connTx" presStyleLbl="parChTrans1D4" presStyleIdx="12" presStyleCnt="14"/>
      <dgm:spPr/>
    </dgm:pt>
    <dgm:pt modelId="{3AF492CD-2EBE-4936-928F-ECEDBA13E882}" type="pres">
      <dgm:prSet presAssocID="{BD8F77B5-1C0A-41D2-89BA-22DBAA102BF3}" presName="root2" presStyleCnt="0"/>
      <dgm:spPr/>
    </dgm:pt>
    <dgm:pt modelId="{F0377092-7503-4046-841C-D5998CDEE3B3}" type="pres">
      <dgm:prSet presAssocID="{BD8F77B5-1C0A-41D2-89BA-22DBAA102BF3}" presName="LevelTwoTextNode" presStyleLbl="node4" presStyleIdx="12" presStyleCnt="14">
        <dgm:presLayoutVars>
          <dgm:chPref val="3"/>
        </dgm:presLayoutVars>
      </dgm:prSet>
      <dgm:spPr/>
    </dgm:pt>
    <dgm:pt modelId="{64B489A4-0E87-41CD-9CEB-00CFAFCE0F65}" type="pres">
      <dgm:prSet presAssocID="{BD8F77B5-1C0A-41D2-89BA-22DBAA102BF3}" presName="level3hierChild" presStyleCnt="0"/>
      <dgm:spPr/>
    </dgm:pt>
    <dgm:pt modelId="{0E1FC93D-4947-4864-9C8B-DA4F197060DD}" type="pres">
      <dgm:prSet presAssocID="{FE32C11F-C257-466F-B6FD-87C29EC124BA}" presName="conn2-1" presStyleLbl="parChTrans1D4" presStyleIdx="13" presStyleCnt="14"/>
      <dgm:spPr/>
    </dgm:pt>
    <dgm:pt modelId="{D3E9C565-E2B9-40A2-A42D-35DF4324B400}" type="pres">
      <dgm:prSet presAssocID="{FE32C11F-C257-466F-B6FD-87C29EC124BA}" presName="connTx" presStyleLbl="parChTrans1D4" presStyleIdx="13" presStyleCnt="14"/>
      <dgm:spPr/>
    </dgm:pt>
    <dgm:pt modelId="{573E811F-7B9B-45F1-AD8F-9C3A868218BB}" type="pres">
      <dgm:prSet presAssocID="{360B6741-E387-42A6-BC10-14E14343656C}" presName="root2" presStyleCnt="0"/>
      <dgm:spPr/>
    </dgm:pt>
    <dgm:pt modelId="{7192640E-459A-40C0-9E25-DB1F40C26975}" type="pres">
      <dgm:prSet presAssocID="{360B6741-E387-42A6-BC10-14E14343656C}" presName="LevelTwoTextNode" presStyleLbl="node4" presStyleIdx="13" presStyleCnt="14">
        <dgm:presLayoutVars>
          <dgm:chPref val="3"/>
        </dgm:presLayoutVars>
      </dgm:prSet>
      <dgm:spPr/>
    </dgm:pt>
    <dgm:pt modelId="{B8178504-8EBA-46E3-983A-A390997032FB}" type="pres">
      <dgm:prSet presAssocID="{360B6741-E387-42A6-BC10-14E14343656C}" presName="level3hierChild" presStyleCnt="0"/>
      <dgm:spPr/>
    </dgm:pt>
  </dgm:ptLst>
  <dgm:cxnLst>
    <dgm:cxn modelId="{625A5B02-B8DA-4E90-A49C-1CA7559E8325}" srcId="{58073D77-F000-4722-99DA-C499AD86536F}" destId="{3E1D8111-4A9F-4619-8E59-1D98BCCBF884}" srcOrd="1" destOrd="0" parTransId="{167005E4-905B-4286-9FFE-2869C8B640C0}" sibTransId="{C97DA128-B122-4E3D-95F8-D623B0CDA25D}"/>
    <dgm:cxn modelId="{52FEC002-B44C-45A1-8A07-7F543CD7980D}" type="presOf" srcId="{8B93CEC9-5E00-4641-AF0D-2755862D1477}" destId="{7B62FAC8-F5E5-405F-AA10-5E8A764E4838}" srcOrd="0" destOrd="0" presId="urn:microsoft.com/office/officeart/2005/8/layout/hierarchy2"/>
    <dgm:cxn modelId="{218A2503-83A6-4AFD-8D88-60B3A2073A06}" type="presOf" srcId="{104524CE-133B-4379-80EC-E902B3816DB7}" destId="{E642F500-6791-4DCE-B1D9-FEAF0C4C55B1}" srcOrd="0" destOrd="0" presId="urn:microsoft.com/office/officeart/2005/8/layout/hierarchy2"/>
    <dgm:cxn modelId="{39467405-C321-49B2-B2FD-CA51BE05750E}" type="presOf" srcId="{31F6E4CA-2CFA-44BE-9F78-31DBAC559CEE}" destId="{1A4E1DB4-8846-46CF-AF2B-7ED258997BF3}" srcOrd="0" destOrd="0" presId="urn:microsoft.com/office/officeart/2005/8/layout/hierarchy2"/>
    <dgm:cxn modelId="{9F9BE606-420F-4D5E-8997-124BC4808CC0}" srcId="{25C0E384-BDF5-411C-8683-F74D2AAD27CE}" destId="{104524CE-133B-4379-80EC-E902B3816DB7}" srcOrd="1" destOrd="0" parTransId="{DD053D0F-3FD7-49C5-935C-18965C49D3A3}" sibTransId="{23AD30DC-DDF7-47E3-B8E5-DC6AAA422AB6}"/>
    <dgm:cxn modelId="{44023409-A823-43A3-83D4-FC6A01E74F1F}" type="presOf" srcId="{5990DF21-1274-4E14-B9CC-A4C3613BD894}" destId="{49F9BE09-4872-4B83-AAD4-6000D81C9F50}" srcOrd="1" destOrd="0" presId="urn:microsoft.com/office/officeart/2005/8/layout/hierarchy2"/>
    <dgm:cxn modelId="{2483460A-0DF7-4690-B1D2-6CD1D408E26D}" type="presOf" srcId="{5044865A-F023-4D4C-9174-31D2CDE7E901}" destId="{17EEDFBC-A28F-4F6F-960E-EEBC4F2FE973}" srcOrd="0" destOrd="0" presId="urn:microsoft.com/office/officeart/2005/8/layout/hierarchy2"/>
    <dgm:cxn modelId="{DF459E0A-DF27-4009-B494-08D96977FAB7}" type="presOf" srcId="{5C0B10F9-3F9E-49FC-A52D-944A6BEE8AB9}" destId="{2FEA3412-1567-41D3-BA5D-8F2211BDBCF4}" srcOrd="0" destOrd="0" presId="urn:microsoft.com/office/officeart/2005/8/layout/hierarchy2"/>
    <dgm:cxn modelId="{BE31350B-29E8-42BE-879D-B2D3B2630798}" type="presOf" srcId="{E90D9CF2-2BC3-4952-BF6E-5F33DF87DA67}" destId="{54DC0EC1-B538-4F31-908A-341F723C42B8}" srcOrd="0" destOrd="0" presId="urn:microsoft.com/office/officeart/2005/8/layout/hierarchy2"/>
    <dgm:cxn modelId="{26A6440D-15AD-4216-9970-0E1EA1EC6A13}" type="presOf" srcId="{8F78E63C-A2F9-49CB-8D6A-55E795CD37D2}" destId="{DE885868-1ED6-4EB3-8F5E-77C76B63B8F1}" srcOrd="0" destOrd="0" presId="urn:microsoft.com/office/officeart/2005/8/layout/hierarchy2"/>
    <dgm:cxn modelId="{7608000F-FA37-45F5-9FDF-06D8D4C51174}" type="presOf" srcId="{A4E5195F-19A9-4204-B8ED-7E4D90426D48}" destId="{34AF091B-9C7E-4B65-A601-F98FC391F9BA}" srcOrd="0" destOrd="0" presId="urn:microsoft.com/office/officeart/2005/8/layout/hierarchy2"/>
    <dgm:cxn modelId="{BE7ADF11-52F7-4269-97EF-78322B952EB5}" type="presOf" srcId="{5A580BCA-B33D-4DF6-AEC0-11FAE7403336}" destId="{B1C7C1B6-B627-4901-8E0C-610E2A914297}" srcOrd="0" destOrd="0" presId="urn:microsoft.com/office/officeart/2005/8/layout/hierarchy2"/>
    <dgm:cxn modelId="{71D52214-9BFE-4F2A-A8D3-6376B83D1F3D}" srcId="{BA01D2E0-5CE0-4301-8A91-CF63CC0C2D49}" destId="{B9840F87-ED8B-4EE1-AA78-D3DB49E9A67D}" srcOrd="3" destOrd="0" parTransId="{E90D9CF2-2BC3-4952-BF6E-5F33DF87DA67}" sibTransId="{FBA8283A-FC24-4242-A2B0-DDF6DC312228}"/>
    <dgm:cxn modelId="{19765416-C86A-43C8-A7B6-7B5B27F605B6}" srcId="{58073D77-F000-4722-99DA-C499AD86536F}" destId="{5A580BCA-B33D-4DF6-AEC0-11FAE7403336}" srcOrd="0" destOrd="0" parTransId="{83484A01-AA86-49D2-B06E-B93CE5F7C9F6}" sibTransId="{B0EF38CD-6FA3-4AB2-841A-7B1B8D6912E7}"/>
    <dgm:cxn modelId="{4F2D1718-A48E-4AC4-8706-94E156E061C3}" srcId="{5A580BCA-B33D-4DF6-AEC0-11FAE7403336}" destId="{F46F2592-7224-4136-BA37-9F075C2EC0C7}" srcOrd="0" destOrd="0" parTransId="{5BC02414-0AEA-4A49-9A4F-F2CAC60DBA01}" sibTransId="{2AA1AFDD-FC0A-4AF6-BC71-5C1E686566A3}"/>
    <dgm:cxn modelId="{97646919-8E9B-4473-95C5-48E39F1F0B0A}" type="presOf" srcId="{25C0E384-BDF5-411C-8683-F74D2AAD27CE}" destId="{3016F25A-49CE-48DF-8F29-F5DC54DEB403}" srcOrd="0" destOrd="0" presId="urn:microsoft.com/office/officeart/2005/8/layout/hierarchy2"/>
    <dgm:cxn modelId="{275C4C1B-83C3-4EF5-9CC6-21F288E5B461}" type="presOf" srcId="{3679A046-9CC0-4A8C-99F5-92117AB5DBDC}" destId="{D3E8B69C-1DC8-4BB7-B3F8-B54F03ADBA7C}" srcOrd="0" destOrd="0" presId="urn:microsoft.com/office/officeart/2005/8/layout/hierarchy2"/>
    <dgm:cxn modelId="{9D22511B-A161-4ADD-8CAB-514CC27166BC}" srcId="{BA01D2E0-5CE0-4301-8A91-CF63CC0C2D49}" destId="{3777B09F-DC4F-4A3E-A5FD-70C959A2C11F}" srcOrd="0" destOrd="0" parTransId="{07992897-B2E8-440F-ABB2-294791F19BAA}" sibTransId="{8A0CA3B4-A796-47E3-9A5B-DF160B35928E}"/>
    <dgm:cxn modelId="{B93C4322-032D-4B18-B5A7-DF1FA4FBA39C}" type="presOf" srcId="{58073D77-F000-4722-99DA-C499AD86536F}" destId="{0F82E678-87FC-4962-869F-87EB07C943DA}" srcOrd="0" destOrd="0" presId="urn:microsoft.com/office/officeart/2005/8/layout/hierarchy2"/>
    <dgm:cxn modelId="{70337125-81D9-45B1-BF2E-25449E51A73E}" srcId="{B8415551-1AB0-469D-AA29-66A76CD31731}" destId="{94ABC4FE-D609-465E-80E1-25885D59A325}" srcOrd="0" destOrd="0" parTransId="{8B93CEC9-5E00-4641-AF0D-2755862D1477}" sibTransId="{EE95F2B7-99D0-400B-ACE8-64B0E42CF09E}"/>
    <dgm:cxn modelId="{47E8C827-87D8-4A48-A4EC-599FC79358E0}" type="presOf" srcId="{E90D9CF2-2BC3-4952-BF6E-5F33DF87DA67}" destId="{40A2916F-2A15-4D38-A03A-748CA1002203}" srcOrd="1" destOrd="0" presId="urn:microsoft.com/office/officeart/2005/8/layout/hierarchy2"/>
    <dgm:cxn modelId="{A1EB0F2F-B938-4E67-95A7-D78E2DA1DE6C}" type="presOf" srcId="{FE016F6C-D5A5-4D99-A919-F9F47C8D3D82}" destId="{FE4A9427-F466-4FDF-96DF-22EFED23C146}" srcOrd="1" destOrd="0" presId="urn:microsoft.com/office/officeart/2005/8/layout/hierarchy2"/>
    <dgm:cxn modelId="{F64C0D30-B82B-4393-B0BA-C5F78B575D32}" type="presOf" srcId="{8B93CEC9-5E00-4641-AF0D-2755862D1477}" destId="{1406FAEC-ECC9-45DC-96F9-BB8F525E577A}" srcOrd="1" destOrd="0" presId="urn:microsoft.com/office/officeart/2005/8/layout/hierarchy2"/>
    <dgm:cxn modelId="{9101CA30-CD34-4775-8BAE-ACB447CE91E8}" type="presOf" srcId="{B1FADED6-C663-4A7C-81A0-3D955AEDFD84}" destId="{7F61A444-186F-4507-80DE-DBCD3A0497A8}" srcOrd="1" destOrd="0" presId="urn:microsoft.com/office/officeart/2005/8/layout/hierarchy2"/>
    <dgm:cxn modelId="{A2665931-6B4D-4E50-A36C-C90F47E17994}" type="presOf" srcId="{BD8F77B5-1C0A-41D2-89BA-22DBAA102BF3}" destId="{F0377092-7503-4046-841C-D5998CDEE3B3}" srcOrd="0" destOrd="0" presId="urn:microsoft.com/office/officeart/2005/8/layout/hierarchy2"/>
    <dgm:cxn modelId="{ED969A31-5452-4A1B-B812-025B7FBD0237}" type="presOf" srcId="{C4B6FA31-5713-499C-9F28-75892B19BB57}" destId="{1F907601-B8C1-4386-95FC-B35408A93BD1}" srcOrd="0" destOrd="0" presId="urn:microsoft.com/office/officeart/2005/8/layout/hierarchy2"/>
    <dgm:cxn modelId="{1966F735-E0B1-440D-8F7B-AFD946D6C7F8}" type="presOf" srcId="{5BC02414-0AEA-4A49-9A4F-F2CAC60DBA01}" destId="{6C5F2688-A5A7-4C1E-BD19-4D00114C8E15}" srcOrd="0" destOrd="0" presId="urn:microsoft.com/office/officeart/2005/8/layout/hierarchy2"/>
    <dgm:cxn modelId="{F2132239-71A5-4569-A162-92A94E315CF4}" type="presOf" srcId="{BA01D2E0-5CE0-4301-8A91-CF63CC0C2D49}" destId="{98EEE0B8-102A-47A0-914C-72E5B2A2A275}" srcOrd="0" destOrd="0" presId="urn:microsoft.com/office/officeart/2005/8/layout/hierarchy2"/>
    <dgm:cxn modelId="{99E4543A-F82D-414E-A285-74D13DB4B7E4}" type="presOf" srcId="{7B63C030-DCA9-40E9-B69F-F51A12917212}" destId="{95B21BBA-4566-44AA-BE54-C5E8EAC23400}" srcOrd="0" destOrd="0" presId="urn:microsoft.com/office/officeart/2005/8/layout/hierarchy2"/>
    <dgm:cxn modelId="{338E7B5C-1AD6-4B2F-BCA9-DCC472304ABF}" type="presOf" srcId="{73D1AED6-8470-4DCF-BC0F-7CB489BCC1A8}" destId="{814C21E6-07E6-4EA5-BD9F-BD53F2DF413F}" srcOrd="0" destOrd="0" presId="urn:microsoft.com/office/officeart/2005/8/layout/hierarchy2"/>
    <dgm:cxn modelId="{E7876962-766C-4285-9558-3CC784AC20D6}" type="presOf" srcId="{5BC02414-0AEA-4A49-9A4F-F2CAC60DBA01}" destId="{5906BD43-05D1-44F0-B8F6-D2BB7E82A961}" srcOrd="1" destOrd="0" presId="urn:microsoft.com/office/officeart/2005/8/layout/hierarchy2"/>
    <dgm:cxn modelId="{1549E366-1422-4C2A-B482-6AAC3D3474DF}" type="presOf" srcId="{2A77D898-B83D-406D-8BEB-0DF7A7B68237}" destId="{47009EFC-22C2-4A65-9F50-68FFB6B81781}" srcOrd="0" destOrd="0" presId="urn:microsoft.com/office/officeart/2005/8/layout/hierarchy2"/>
    <dgm:cxn modelId="{DA6A8C68-F04D-4B59-B3A2-5446C3F23B1F}" type="presOf" srcId="{FE32C11F-C257-466F-B6FD-87C29EC124BA}" destId="{D3E9C565-E2B9-40A2-A42D-35DF4324B400}" srcOrd="1" destOrd="0" presId="urn:microsoft.com/office/officeart/2005/8/layout/hierarchy2"/>
    <dgm:cxn modelId="{96AFA468-B3BB-4918-A869-09E7C56013B7}" type="presOf" srcId="{C48554A0-E237-4A61-B795-8B534CE4F460}" destId="{82B92059-8245-4C87-8994-C584DD069889}" srcOrd="1" destOrd="0" presId="urn:microsoft.com/office/officeart/2005/8/layout/hierarchy2"/>
    <dgm:cxn modelId="{37FFD76B-5C50-4F9B-808C-A5B01F041D7D}" type="presOf" srcId="{5044865A-F023-4D4C-9174-31D2CDE7E901}" destId="{C3C97883-F713-40E2-A699-1B556591F6BC}" srcOrd="1" destOrd="0" presId="urn:microsoft.com/office/officeart/2005/8/layout/hierarchy2"/>
    <dgm:cxn modelId="{1821784C-DF9C-4FD2-9FCD-6DFDE6FEB54B}" srcId="{B8415551-1AB0-469D-AA29-66A76CD31731}" destId="{8F78E63C-A2F9-49CB-8D6A-55E795CD37D2}" srcOrd="1" destOrd="0" parTransId="{5990DF21-1274-4E14-B9CC-A4C3613BD894}" sibTransId="{72A86F5D-E602-409D-AA6D-1293D2A88FA6}"/>
    <dgm:cxn modelId="{C97ED16C-FDBE-4B50-BBE7-ACF9ED3092A3}" srcId="{73D1AED6-8470-4DCF-BC0F-7CB489BCC1A8}" destId="{55399092-8F7B-4E98-86D7-8BCB734539AD}" srcOrd="0" destOrd="0" parTransId="{1E48E8B3-CEC6-4CEF-9AC5-90C8641745F2}" sibTransId="{4BA55431-0B46-43E0-9823-7D69EE18B58C}"/>
    <dgm:cxn modelId="{E0822871-5B2D-4460-BF58-B837983B672E}" type="presOf" srcId="{B1FADED6-C663-4A7C-81A0-3D955AEDFD84}" destId="{52139553-0C97-4948-93F8-F19AC9CB7ABE}" srcOrd="0" destOrd="0" presId="urn:microsoft.com/office/officeart/2005/8/layout/hierarchy2"/>
    <dgm:cxn modelId="{04696272-7B86-4C35-92CF-EB83D6E01776}" type="presOf" srcId="{101477E4-7E93-4759-955E-E64494FF69CE}" destId="{2AFEA038-6111-4A4B-A362-3DF43F116A36}" srcOrd="0" destOrd="0" presId="urn:microsoft.com/office/officeart/2005/8/layout/hierarchy2"/>
    <dgm:cxn modelId="{82AE5E53-91A9-4C7C-87D5-9C4115ED0E4D}" type="presOf" srcId="{43967612-E449-4F70-96C6-9B4C63A3E45A}" destId="{09563519-483C-4DC3-899B-7FF698643BC5}" srcOrd="1" destOrd="0" presId="urn:microsoft.com/office/officeart/2005/8/layout/hierarchy2"/>
    <dgm:cxn modelId="{4CFDDD53-E0B1-4B49-B8D3-31A686C2246E}" srcId="{25C0E384-BDF5-411C-8683-F74D2AAD27CE}" destId="{26E1D8EA-DB01-4D2F-AE37-78618AD5CD62}" srcOrd="0" destOrd="0" parTransId="{C4B6FA31-5713-499C-9F28-75892B19BB57}" sibTransId="{5B34542A-B15E-415B-8585-979E88C1489F}"/>
    <dgm:cxn modelId="{A9D5B074-C4F1-4B6E-B3A2-589CD049AB1D}" srcId="{3679A046-9CC0-4A8C-99F5-92117AB5DBDC}" destId="{5ADA3DA6-9017-4EA4-9CA5-4410B18FDB73}" srcOrd="3" destOrd="0" parTransId="{5044865A-F023-4D4C-9174-31D2CDE7E901}" sibTransId="{D725A814-4AC4-44F8-B488-C6F8B7E58810}"/>
    <dgm:cxn modelId="{01DBD574-1161-4E0E-8163-A2B41625CC89}" type="presOf" srcId="{5B65BD56-C260-479C-B942-4557EF92EEE5}" destId="{CF2F1032-E3BE-4D98-B7B5-48C5CA626B1F}" srcOrd="0" destOrd="0" presId="urn:microsoft.com/office/officeart/2005/8/layout/hierarchy2"/>
    <dgm:cxn modelId="{C8F5DB74-630B-48B5-B32C-F4A41DA5EF42}" srcId="{BA01D2E0-5CE0-4301-8A91-CF63CC0C2D49}" destId="{7B63C030-DCA9-40E9-B69F-F51A12917212}" srcOrd="2" destOrd="0" parTransId="{EF468CBD-49DC-4D02-B1F0-BB26D102C85F}" sibTransId="{86F17C53-4B53-4072-8B27-2D7F3623606F}"/>
    <dgm:cxn modelId="{8DA1D456-B019-4A79-9032-07C7C2C6B508}" type="presOf" srcId="{EF468CBD-49DC-4D02-B1F0-BB26D102C85F}" destId="{71187EC4-496F-4551-A01B-DA248A6B1DE0}" srcOrd="0" destOrd="0" presId="urn:microsoft.com/office/officeart/2005/8/layout/hierarchy2"/>
    <dgm:cxn modelId="{2225F556-1521-436D-B645-1F4147561579}" type="presOf" srcId="{DD053D0F-3FD7-49C5-935C-18965C49D3A3}" destId="{6772B6F5-E983-4FBE-BDB6-03BC027A9A8F}" srcOrd="0" destOrd="0" presId="urn:microsoft.com/office/officeart/2005/8/layout/hierarchy2"/>
    <dgm:cxn modelId="{9525EA58-1441-4EE7-BA7F-5352AC58F493}" type="presOf" srcId="{68E12752-C291-40B0-AFA3-7B85E47DAEE3}" destId="{E947EEF0-D845-4307-BC00-531AB325ECF3}" srcOrd="1" destOrd="0" presId="urn:microsoft.com/office/officeart/2005/8/layout/hierarchy2"/>
    <dgm:cxn modelId="{68873279-AB27-401E-A750-46B5A1229986}" srcId="{5ADA3DA6-9017-4EA4-9CA5-4410B18FDB73}" destId="{BD8F77B5-1C0A-41D2-89BA-22DBAA102BF3}" srcOrd="0" destOrd="0" parTransId="{2A77D898-B83D-406D-8BEB-0DF7A7B68237}" sibTransId="{654A9A5F-A102-4557-B57E-0D9F8A97DDD9}"/>
    <dgm:cxn modelId="{0496237E-A465-4977-8044-306DAE5F48D4}" type="presOf" srcId="{C48554A0-E237-4A61-B795-8B534CE4F460}" destId="{09465F1B-C369-4810-9440-4B683CE5E6B5}" srcOrd="0" destOrd="0" presId="urn:microsoft.com/office/officeart/2005/8/layout/hierarchy2"/>
    <dgm:cxn modelId="{C1E0C97E-D5D6-4A41-B3D9-5A111C6557E7}" srcId="{101477E4-7E93-4759-955E-E64494FF69CE}" destId="{25C0E384-BDF5-411C-8683-F74D2AAD27CE}" srcOrd="0" destOrd="0" parTransId="{43967612-E449-4F70-96C6-9B4C63A3E45A}" sibTransId="{3B5E7801-608D-4B88-958B-F0942285ECCC}"/>
    <dgm:cxn modelId="{2906F180-3B80-4684-87F9-810F695F63F6}" type="presOf" srcId="{07992897-B2E8-440F-ABB2-294791F19BAA}" destId="{C59F6A52-77F8-4074-8AE3-B5A1D05BDD59}" srcOrd="1" destOrd="0" presId="urn:microsoft.com/office/officeart/2005/8/layout/hierarchy2"/>
    <dgm:cxn modelId="{7B256982-5774-4411-A6EB-50A7C08ECD57}" type="presOf" srcId="{F21D1449-4C6A-4ADC-804F-2A0277A9E7B7}" destId="{3A2EC652-F54E-4FD8-99A0-8ECB3CAB7BBB}" srcOrd="0" destOrd="0" presId="urn:microsoft.com/office/officeart/2005/8/layout/hierarchy2"/>
    <dgm:cxn modelId="{63FF9D85-CF25-429D-BA39-E96D0A37D32D}" type="presOf" srcId="{A4E5195F-19A9-4204-B8ED-7E4D90426D48}" destId="{6FE74D77-58C2-48D8-BDC4-76A5FFCB50ED}" srcOrd="1" destOrd="0" presId="urn:microsoft.com/office/officeart/2005/8/layout/hierarchy2"/>
    <dgm:cxn modelId="{93917087-7279-4A8D-83A7-FE5F2DD492A9}" type="presOf" srcId="{26E1D8EA-DB01-4D2F-AE37-78618AD5CD62}" destId="{01FF34DE-88A4-4CF8-A83D-BB2887AA06B7}" srcOrd="0" destOrd="0" presId="urn:microsoft.com/office/officeart/2005/8/layout/hierarchy2"/>
    <dgm:cxn modelId="{B1150A8B-42C9-4283-ABC2-FD6B16B0A18A}" srcId="{3679A046-9CC0-4A8C-99F5-92117AB5DBDC}" destId="{B8415551-1AB0-469D-AA29-66A76CD31731}" srcOrd="2" destOrd="0" parTransId="{A4E5195F-19A9-4204-B8ED-7E4D90426D48}" sibTransId="{E07E1B74-D0C7-4C0A-9A3D-67ECF6103C6C}"/>
    <dgm:cxn modelId="{FE181E8B-8ADD-4B14-B914-A4E1DC1075FC}" type="presOf" srcId="{43967612-E449-4F70-96C6-9B4C63A3E45A}" destId="{537561DE-4C5B-4479-A454-775689ED1A6A}" srcOrd="0" destOrd="0" presId="urn:microsoft.com/office/officeart/2005/8/layout/hierarchy2"/>
    <dgm:cxn modelId="{12D4E38E-9FC8-41A0-8DA5-571D451C0401}" type="presOf" srcId="{2A77D898-B83D-406D-8BEB-0DF7A7B68237}" destId="{AB945209-9FA4-4D9A-9987-65C180652CB7}" srcOrd="1" destOrd="0" presId="urn:microsoft.com/office/officeart/2005/8/layout/hierarchy2"/>
    <dgm:cxn modelId="{54302D90-B061-4DC6-A75D-9A181D91EFA8}" type="presOf" srcId="{167005E4-905B-4286-9FFE-2869C8B640C0}" destId="{61A6369F-2BDA-4CDD-AEFD-880BC0697E39}" srcOrd="1" destOrd="0" presId="urn:microsoft.com/office/officeart/2005/8/layout/hierarchy2"/>
    <dgm:cxn modelId="{2AE1969A-AB07-44E9-A38B-35C71DA72BF1}" srcId="{55399092-8F7B-4E98-86D7-8BCB734539AD}" destId="{101477E4-7E93-4759-955E-E64494FF69CE}" srcOrd="0" destOrd="0" parTransId="{B1FADED6-C663-4A7C-81A0-3D955AEDFD84}" sibTransId="{CECCBFCB-D1B5-4F1F-8F72-30B639A08839}"/>
    <dgm:cxn modelId="{5F4E47A6-0399-4386-A086-4C539ABA9E39}" type="presOf" srcId="{55399092-8F7B-4E98-86D7-8BCB734539AD}" destId="{883B6E6A-CAA3-4CB7-A0F3-E1DD07AE3116}" srcOrd="0" destOrd="0" presId="urn:microsoft.com/office/officeart/2005/8/layout/hierarchy2"/>
    <dgm:cxn modelId="{32ECEAA6-5944-4FBA-8F6F-5D55C3AC40F4}" type="presOf" srcId="{83484A01-AA86-49D2-B06E-B93CE5F7C9F6}" destId="{04BAD54D-2391-47D5-90CA-69433013BF6F}" srcOrd="1" destOrd="0" presId="urn:microsoft.com/office/officeart/2005/8/layout/hierarchy2"/>
    <dgm:cxn modelId="{09A511AE-5794-4256-8495-46F3FD689524}" srcId="{3679A046-9CC0-4A8C-99F5-92117AB5DBDC}" destId="{BA01D2E0-5CE0-4301-8A91-CF63CC0C2D49}" srcOrd="0" destOrd="0" parTransId="{C48554A0-E237-4A61-B795-8B534CE4F460}" sibTransId="{443BC33D-15E0-4263-A8E4-9146EFEC108B}"/>
    <dgm:cxn modelId="{EF67F7AE-ABE5-4553-832B-B628F216234F}" type="presOf" srcId="{5B65BD56-C260-479C-B942-4557EF92EEE5}" destId="{A0429D0C-3822-46BB-83BF-82A1137BE252}" srcOrd="1" destOrd="0" presId="urn:microsoft.com/office/officeart/2005/8/layout/hierarchy2"/>
    <dgm:cxn modelId="{A7F6A4B3-37DB-4FCF-8B83-06AED40D5E68}" type="presOf" srcId="{FE32C11F-C257-466F-B6FD-87C29EC124BA}" destId="{0E1FC93D-4947-4864-9C8B-DA4F197060DD}" srcOrd="0" destOrd="0" presId="urn:microsoft.com/office/officeart/2005/8/layout/hierarchy2"/>
    <dgm:cxn modelId="{D45AADB7-2536-41E2-897C-ADF53D711090}" type="presOf" srcId="{B9840F87-ED8B-4EE1-AA78-D3DB49E9A67D}" destId="{98467A30-36D4-4334-9CD5-2EF0EA4D74E1}" srcOrd="0" destOrd="0" presId="urn:microsoft.com/office/officeart/2005/8/layout/hierarchy2"/>
    <dgm:cxn modelId="{9684A5C2-DBE6-41FC-B6E9-0D8DC57438F9}" srcId="{55399092-8F7B-4E98-86D7-8BCB734539AD}" destId="{3679A046-9CC0-4A8C-99F5-92117AB5DBDC}" srcOrd="1" destOrd="0" parTransId="{FE016F6C-D5A5-4D99-A919-F9F47C8D3D82}" sibTransId="{2B1D2CB1-5BC3-420C-92ED-C155F26C0A19}"/>
    <dgm:cxn modelId="{6EFFCDC2-B3A4-4201-B3E9-689F877CF03F}" type="presOf" srcId="{FE016F6C-D5A5-4D99-A919-F9F47C8D3D82}" destId="{50651DD3-DC16-4725-9F79-4FB96B2D7382}" srcOrd="0" destOrd="0" presId="urn:microsoft.com/office/officeart/2005/8/layout/hierarchy2"/>
    <dgm:cxn modelId="{B8EBF9C9-ACBE-45F1-A3A0-B742138FE04C}" type="presOf" srcId="{3E1D8111-4A9F-4619-8E59-1D98BCCBF884}" destId="{60B4FB57-B332-4B6A-9E44-C88A1A926780}" srcOrd="0" destOrd="0" presId="urn:microsoft.com/office/officeart/2005/8/layout/hierarchy2"/>
    <dgm:cxn modelId="{FCB3AECB-52BC-4FFE-A0A6-D4ECDDF36483}" type="presOf" srcId="{5990DF21-1274-4E14-B9CC-A4C3613BD894}" destId="{BC162DFC-62F6-4DE6-8E4B-2A30A2386EFD}" srcOrd="0" destOrd="0" presId="urn:microsoft.com/office/officeart/2005/8/layout/hierarchy2"/>
    <dgm:cxn modelId="{C6E223CD-38F2-4075-85A4-749DE7295DC9}" type="presOf" srcId="{167005E4-905B-4286-9FFE-2869C8B640C0}" destId="{5C7DB2B8-DAF2-4046-B15B-D23128C8D8AC}" srcOrd="0" destOrd="0" presId="urn:microsoft.com/office/officeart/2005/8/layout/hierarchy2"/>
    <dgm:cxn modelId="{9D8158CE-4BD9-42E4-95A8-A0669AFBDD71}" type="presOf" srcId="{EF468CBD-49DC-4D02-B1F0-BB26D102C85F}" destId="{EB21DB8B-D5FF-49B5-A7DC-B9119BB0428B}" srcOrd="1" destOrd="0" presId="urn:microsoft.com/office/officeart/2005/8/layout/hierarchy2"/>
    <dgm:cxn modelId="{F85502D0-2303-43AB-A973-786C4730F076}" type="presOf" srcId="{83484A01-AA86-49D2-B06E-B93CE5F7C9F6}" destId="{275DAEB1-61D1-40E1-A148-089AF93B545E}" srcOrd="0" destOrd="0" presId="urn:microsoft.com/office/officeart/2005/8/layout/hierarchy2"/>
    <dgm:cxn modelId="{4DFB98D2-70BC-4D5C-8AA0-4CECC6EC4850}" type="presOf" srcId="{F21D1449-4C6A-4ADC-804F-2A0277A9E7B7}" destId="{AB8C18C9-E7A6-4468-AAE6-F9211BAC9834}" srcOrd="1" destOrd="0" presId="urn:microsoft.com/office/officeart/2005/8/layout/hierarchy2"/>
    <dgm:cxn modelId="{60FFD5D2-28AA-4BD4-A731-7FA29595FDE5}" srcId="{BA01D2E0-5CE0-4301-8A91-CF63CC0C2D49}" destId="{5C0B10F9-3F9E-49FC-A52D-944A6BEE8AB9}" srcOrd="1" destOrd="0" parTransId="{5B65BD56-C260-479C-B942-4557EF92EEE5}" sibTransId="{8CFBF51B-2B12-44E9-8D91-EB3BA828F878}"/>
    <dgm:cxn modelId="{693B83D7-D222-4523-9EDC-4D8A3E898CD4}" type="presOf" srcId="{C4B6FA31-5713-499C-9F28-75892B19BB57}" destId="{CD11D784-9565-4FE3-8E66-2D66CF43FB55}" srcOrd="1" destOrd="0" presId="urn:microsoft.com/office/officeart/2005/8/layout/hierarchy2"/>
    <dgm:cxn modelId="{DD1791D8-22EC-4ED9-8C60-EA58076E745F}" srcId="{B8415551-1AB0-469D-AA29-66A76CD31731}" destId="{31F6E4CA-2CFA-44BE-9F78-31DBAC559CEE}" srcOrd="2" destOrd="0" parTransId="{F21D1449-4C6A-4ADC-804F-2A0277A9E7B7}" sibTransId="{6E03909E-947E-4E66-A4BE-5A1C6617517E}"/>
    <dgm:cxn modelId="{AA4454DA-C036-4723-B8F3-8D26CE155298}" type="presOf" srcId="{68E12752-C291-40B0-AFA3-7B85E47DAEE3}" destId="{D342EFE7-8E9F-4E80-956B-10E7973EDE62}" srcOrd="0" destOrd="0" presId="urn:microsoft.com/office/officeart/2005/8/layout/hierarchy2"/>
    <dgm:cxn modelId="{4F438DE0-2E64-40E4-A198-452805C85D9D}" type="presOf" srcId="{360B6741-E387-42A6-BC10-14E14343656C}" destId="{7192640E-459A-40C0-9E25-DB1F40C26975}" srcOrd="0" destOrd="0" presId="urn:microsoft.com/office/officeart/2005/8/layout/hierarchy2"/>
    <dgm:cxn modelId="{711995E2-3411-4BD5-AA5B-7024945D15F5}" type="presOf" srcId="{5ADA3DA6-9017-4EA4-9CA5-4410B18FDB73}" destId="{0A9632FC-994C-45C9-A7B2-E4FEF6518161}" srcOrd="0" destOrd="0" presId="urn:microsoft.com/office/officeart/2005/8/layout/hierarchy2"/>
    <dgm:cxn modelId="{451013E5-D858-4B34-B8D4-A93E8984C07D}" type="presOf" srcId="{F46F2592-7224-4136-BA37-9F075C2EC0C7}" destId="{4AD6D732-4011-4534-8E20-BEB212E236BC}" srcOrd="0" destOrd="0" presId="urn:microsoft.com/office/officeart/2005/8/layout/hierarchy2"/>
    <dgm:cxn modelId="{4B5936F4-DE10-4998-B4B3-4D3C642A7AD2}" srcId="{3679A046-9CC0-4A8C-99F5-92117AB5DBDC}" destId="{58073D77-F000-4722-99DA-C499AD86536F}" srcOrd="1" destOrd="0" parTransId="{68E12752-C291-40B0-AFA3-7B85E47DAEE3}" sibTransId="{09E30D27-65FA-4332-AD1C-9D2EFD30B626}"/>
    <dgm:cxn modelId="{143D4FF5-C52A-42F6-8EA1-8CA9A84C1009}" type="presOf" srcId="{DD053D0F-3FD7-49C5-935C-18965C49D3A3}" destId="{1B038B12-CFE5-44C2-8DD6-C3E05AE15D4B}" srcOrd="1" destOrd="0" presId="urn:microsoft.com/office/officeart/2005/8/layout/hierarchy2"/>
    <dgm:cxn modelId="{74BD10F7-D409-492A-92F5-D58AE56E075B}" type="presOf" srcId="{94ABC4FE-D609-465E-80E1-25885D59A325}" destId="{6A0C6F64-83DE-4259-9210-2A089BAE39D3}" srcOrd="0" destOrd="0" presId="urn:microsoft.com/office/officeart/2005/8/layout/hierarchy2"/>
    <dgm:cxn modelId="{C15D08F9-2FA6-47B6-A8EA-533C9135E223}" type="presOf" srcId="{B8415551-1AB0-469D-AA29-66A76CD31731}" destId="{20D88733-7DEC-4814-A0B7-337F909AA031}" srcOrd="0" destOrd="0" presId="urn:microsoft.com/office/officeart/2005/8/layout/hierarchy2"/>
    <dgm:cxn modelId="{6E36A5F9-EFB7-46FC-A69C-A6F542156190}" type="presOf" srcId="{3777B09F-DC4F-4A3E-A5FD-70C959A2C11F}" destId="{0AE3DCF2-4C2F-4ED9-B64B-0C862C18C961}" srcOrd="0" destOrd="0" presId="urn:microsoft.com/office/officeart/2005/8/layout/hierarchy2"/>
    <dgm:cxn modelId="{3EA0F3FD-79C9-42E8-8DEA-D07E1ED8FA36}" srcId="{5ADA3DA6-9017-4EA4-9CA5-4410B18FDB73}" destId="{360B6741-E387-42A6-BC10-14E14343656C}" srcOrd="1" destOrd="0" parTransId="{FE32C11F-C257-466F-B6FD-87C29EC124BA}" sibTransId="{6CF11C20-DF2A-4294-ABAD-B96CE7856E8B}"/>
    <dgm:cxn modelId="{98F145FE-6C51-415E-8563-D81E9C7CB35C}" type="presOf" srcId="{07992897-B2E8-440F-ABB2-294791F19BAA}" destId="{53E8270A-1F24-40B9-8CF2-923EAD1C5CA2}" srcOrd="0" destOrd="0" presId="urn:microsoft.com/office/officeart/2005/8/layout/hierarchy2"/>
    <dgm:cxn modelId="{0D1AE691-5559-4792-B454-D263FA6EDC00}" type="presParOf" srcId="{814C21E6-07E6-4EA5-BD9F-BD53F2DF413F}" destId="{79B83DA6-5395-40B7-A644-BBEBF0E3F975}" srcOrd="0" destOrd="0" presId="urn:microsoft.com/office/officeart/2005/8/layout/hierarchy2"/>
    <dgm:cxn modelId="{9A4CDF4E-FE84-4F15-870D-94A502FD58D8}" type="presParOf" srcId="{79B83DA6-5395-40B7-A644-BBEBF0E3F975}" destId="{883B6E6A-CAA3-4CB7-A0F3-E1DD07AE3116}" srcOrd="0" destOrd="0" presId="urn:microsoft.com/office/officeart/2005/8/layout/hierarchy2"/>
    <dgm:cxn modelId="{D7F9BE82-61E1-40CF-9F78-51D4459A0F39}" type="presParOf" srcId="{79B83DA6-5395-40B7-A644-BBEBF0E3F975}" destId="{97439DA2-5666-4E16-8074-E6CE46FFC385}" srcOrd="1" destOrd="0" presId="urn:microsoft.com/office/officeart/2005/8/layout/hierarchy2"/>
    <dgm:cxn modelId="{CF742B03-29DF-4FDE-BA0D-F518F33AE680}" type="presParOf" srcId="{97439DA2-5666-4E16-8074-E6CE46FFC385}" destId="{52139553-0C97-4948-93F8-F19AC9CB7ABE}" srcOrd="0" destOrd="0" presId="urn:microsoft.com/office/officeart/2005/8/layout/hierarchy2"/>
    <dgm:cxn modelId="{E031B2F0-7308-40C8-B980-9B047136B8E4}" type="presParOf" srcId="{52139553-0C97-4948-93F8-F19AC9CB7ABE}" destId="{7F61A444-186F-4507-80DE-DBCD3A0497A8}" srcOrd="0" destOrd="0" presId="urn:microsoft.com/office/officeart/2005/8/layout/hierarchy2"/>
    <dgm:cxn modelId="{266D96B4-4212-4468-924A-A8A0DFE2B493}" type="presParOf" srcId="{97439DA2-5666-4E16-8074-E6CE46FFC385}" destId="{EC316628-D4EE-4CCF-BCE7-B2E751DAA690}" srcOrd="1" destOrd="0" presId="urn:microsoft.com/office/officeart/2005/8/layout/hierarchy2"/>
    <dgm:cxn modelId="{3C5178DE-9BD1-4674-B739-437A5507E94B}" type="presParOf" srcId="{EC316628-D4EE-4CCF-BCE7-B2E751DAA690}" destId="{2AFEA038-6111-4A4B-A362-3DF43F116A36}" srcOrd="0" destOrd="0" presId="urn:microsoft.com/office/officeart/2005/8/layout/hierarchy2"/>
    <dgm:cxn modelId="{8344AAF5-0E08-41C7-8B70-F5154E98290E}" type="presParOf" srcId="{EC316628-D4EE-4CCF-BCE7-B2E751DAA690}" destId="{DD89BD4B-3C29-4E94-82E7-606FA94E06AB}" srcOrd="1" destOrd="0" presId="urn:microsoft.com/office/officeart/2005/8/layout/hierarchy2"/>
    <dgm:cxn modelId="{5D2DA06C-B2FA-41F4-9971-7114C581AF84}" type="presParOf" srcId="{DD89BD4B-3C29-4E94-82E7-606FA94E06AB}" destId="{537561DE-4C5B-4479-A454-775689ED1A6A}" srcOrd="0" destOrd="0" presId="urn:microsoft.com/office/officeart/2005/8/layout/hierarchy2"/>
    <dgm:cxn modelId="{FBFD3FE5-A929-4E38-A5A3-D4FCAFABBCD6}" type="presParOf" srcId="{537561DE-4C5B-4479-A454-775689ED1A6A}" destId="{09563519-483C-4DC3-899B-7FF698643BC5}" srcOrd="0" destOrd="0" presId="urn:microsoft.com/office/officeart/2005/8/layout/hierarchy2"/>
    <dgm:cxn modelId="{79071407-7E76-41BD-B971-520D275644CE}" type="presParOf" srcId="{DD89BD4B-3C29-4E94-82E7-606FA94E06AB}" destId="{F0EEF578-9D8A-4BE7-B4E1-D49F01F4467F}" srcOrd="1" destOrd="0" presId="urn:microsoft.com/office/officeart/2005/8/layout/hierarchy2"/>
    <dgm:cxn modelId="{7285947E-6A04-434B-AFE2-5C91761E7D5A}" type="presParOf" srcId="{F0EEF578-9D8A-4BE7-B4E1-D49F01F4467F}" destId="{3016F25A-49CE-48DF-8F29-F5DC54DEB403}" srcOrd="0" destOrd="0" presId="urn:microsoft.com/office/officeart/2005/8/layout/hierarchy2"/>
    <dgm:cxn modelId="{A9C07C91-E596-4A59-8B12-E95F48DD9623}" type="presParOf" srcId="{F0EEF578-9D8A-4BE7-B4E1-D49F01F4467F}" destId="{7C8FF80B-E19F-4800-9FAD-BB70EB8E6F9C}" srcOrd="1" destOrd="0" presId="urn:microsoft.com/office/officeart/2005/8/layout/hierarchy2"/>
    <dgm:cxn modelId="{631B6489-6F6D-4C06-8D9E-8AD114AF1D04}" type="presParOf" srcId="{7C8FF80B-E19F-4800-9FAD-BB70EB8E6F9C}" destId="{1F907601-B8C1-4386-95FC-B35408A93BD1}" srcOrd="0" destOrd="0" presId="urn:microsoft.com/office/officeart/2005/8/layout/hierarchy2"/>
    <dgm:cxn modelId="{14C2E61F-1C19-4400-A150-65AB066CC734}" type="presParOf" srcId="{1F907601-B8C1-4386-95FC-B35408A93BD1}" destId="{CD11D784-9565-4FE3-8E66-2D66CF43FB55}" srcOrd="0" destOrd="0" presId="urn:microsoft.com/office/officeart/2005/8/layout/hierarchy2"/>
    <dgm:cxn modelId="{8DDFA949-9697-495A-87A3-48B2E7145A89}" type="presParOf" srcId="{7C8FF80B-E19F-4800-9FAD-BB70EB8E6F9C}" destId="{7BFF7EA2-A7AC-4049-99AE-75835F5B1E27}" srcOrd="1" destOrd="0" presId="urn:microsoft.com/office/officeart/2005/8/layout/hierarchy2"/>
    <dgm:cxn modelId="{E3EFF0DF-72FC-4218-8919-726257AC4A67}" type="presParOf" srcId="{7BFF7EA2-A7AC-4049-99AE-75835F5B1E27}" destId="{01FF34DE-88A4-4CF8-A83D-BB2887AA06B7}" srcOrd="0" destOrd="0" presId="urn:microsoft.com/office/officeart/2005/8/layout/hierarchy2"/>
    <dgm:cxn modelId="{BA4CA84E-3640-412A-9D09-92A3E7021C7B}" type="presParOf" srcId="{7BFF7EA2-A7AC-4049-99AE-75835F5B1E27}" destId="{4985097E-AC81-4081-A4AA-B1437CFF78A4}" srcOrd="1" destOrd="0" presId="urn:microsoft.com/office/officeart/2005/8/layout/hierarchy2"/>
    <dgm:cxn modelId="{243033C6-31CA-4186-986C-F85BD940EC6E}" type="presParOf" srcId="{7C8FF80B-E19F-4800-9FAD-BB70EB8E6F9C}" destId="{6772B6F5-E983-4FBE-BDB6-03BC027A9A8F}" srcOrd="2" destOrd="0" presId="urn:microsoft.com/office/officeart/2005/8/layout/hierarchy2"/>
    <dgm:cxn modelId="{129588CF-9D22-42CD-BFA1-C7ED5456353F}" type="presParOf" srcId="{6772B6F5-E983-4FBE-BDB6-03BC027A9A8F}" destId="{1B038B12-CFE5-44C2-8DD6-C3E05AE15D4B}" srcOrd="0" destOrd="0" presId="urn:microsoft.com/office/officeart/2005/8/layout/hierarchy2"/>
    <dgm:cxn modelId="{DB854716-CB6B-4288-BCA9-3704811A9638}" type="presParOf" srcId="{7C8FF80B-E19F-4800-9FAD-BB70EB8E6F9C}" destId="{C13DEBD3-AF81-43A0-AB9F-0E8D6DE76EEE}" srcOrd="3" destOrd="0" presId="urn:microsoft.com/office/officeart/2005/8/layout/hierarchy2"/>
    <dgm:cxn modelId="{386C0D11-6B22-4103-BF60-9FD1C318B0FA}" type="presParOf" srcId="{C13DEBD3-AF81-43A0-AB9F-0E8D6DE76EEE}" destId="{E642F500-6791-4DCE-B1D9-FEAF0C4C55B1}" srcOrd="0" destOrd="0" presId="urn:microsoft.com/office/officeart/2005/8/layout/hierarchy2"/>
    <dgm:cxn modelId="{2E2C5769-0C6D-43FB-A04E-41C3DC8CE110}" type="presParOf" srcId="{C13DEBD3-AF81-43A0-AB9F-0E8D6DE76EEE}" destId="{280F548A-568F-4F78-89AC-2320792FB2EC}" srcOrd="1" destOrd="0" presId="urn:microsoft.com/office/officeart/2005/8/layout/hierarchy2"/>
    <dgm:cxn modelId="{AD255A6B-208A-48E1-907F-FE6576E97197}" type="presParOf" srcId="{97439DA2-5666-4E16-8074-E6CE46FFC385}" destId="{50651DD3-DC16-4725-9F79-4FB96B2D7382}" srcOrd="2" destOrd="0" presId="urn:microsoft.com/office/officeart/2005/8/layout/hierarchy2"/>
    <dgm:cxn modelId="{AEBDCC0E-AF5D-4419-A0C9-BC6C405AC1DE}" type="presParOf" srcId="{50651DD3-DC16-4725-9F79-4FB96B2D7382}" destId="{FE4A9427-F466-4FDF-96DF-22EFED23C146}" srcOrd="0" destOrd="0" presId="urn:microsoft.com/office/officeart/2005/8/layout/hierarchy2"/>
    <dgm:cxn modelId="{244FD5B0-04D6-4345-BE43-BCAC343619CB}" type="presParOf" srcId="{97439DA2-5666-4E16-8074-E6CE46FFC385}" destId="{D2009695-79FF-4AB5-A40A-4681658EAEE0}" srcOrd="3" destOrd="0" presId="urn:microsoft.com/office/officeart/2005/8/layout/hierarchy2"/>
    <dgm:cxn modelId="{A1912596-8D7C-427C-AE1F-E82F4246AC26}" type="presParOf" srcId="{D2009695-79FF-4AB5-A40A-4681658EAEE0}" destId="{D3E8B69C-1DC8-4BB7-B3F8-B54F03ADBA7C}" srcOrd="0" destOrd="0" presId="urn:microsoft.com/office/officeart/2005/8/layout/hierarchy2"/>
    <dgm:cxn modelId="{30E0643A-EEBD-4929-9895-A80E2C4A628F}" type="presParOf" srcId="{D2009695-79FF-4AB5-A40A-4681658EAEE0}" destId="{B1775B98-8183-4960-B992-470BAB4E5701}" srcOrd="1" destOrd="0" presId="urn:microsoft.com/office/officeart/2005/8/layout/hierarchy2"/>
    <dgm:cxn modelId="{8BC78FE4-1E7B-40DF-9445-C4AE421DCD97}" type="presParOf" srcId="{B1775B98-8183-4960-B992-470BAB4E5701}" destId="{09465F1B-C369-4810-9440-4B683CE5E6B5}" srcOrd="0" destOrd="0" presId="urn:microsoft.com/office/officeart/2005/8/layout/hierarchy2"/>
    <dgm:cxn modelId="{FAEB38EF-A7D6-4AFF-860E-E2F8782DE63C}" type="presParOf" srcId="{09465F1B-C369-4810-9440-4B683CE5E6B5}" destId="{82B92059-8245-4C87-8994-C584DD069889}" srcOrd="0" destOrd="0" presId="urn:microsoft.com/office/officeart/2005/8/layout/hierarchy2"/>
    <dgm:cxn modelId="{646E8586-0F89-4EC0-9D37-31A4686C9D73}" type="presParOf" srcId="{B1775B98-8183-4960-B992-470BAB4E5701}" destId="{DD7094E8-CB4C-4E79-AE78-93E6C805DACA}" srcOrd="1" destOrd="0" presId="urn:microsoft.com/office/officeart/2005/8/layout/hierarchy2"/>
    <dgm:cxn modelId="{3C502780-8F44-478B-8B87-25D298AA7DDA}" type="presParOf" srcId="{DD7094E8-CB4C-4E79-AE78-93E6C805DACA}" destId="{98EEE0B8-102A-47A0-914C-72E5B2A2A275}" srcOrd="0" destOrd="0" presId="urn:microsoft.com/office/officeart/2005/8/layout/hierarchy2"/>
    <dgm:cxn modelId="{0164E68B-345C-4425-BFF6-4F6FF02EF996}" type="presParOf" srcId="{DD7094E8-CB4C-4E79-AE78-93E6C805DACA}" destId="{CC5F2FE8-FA05-485D-B1FB-D219D657B03A}" srcOrd="1" destOrd="0" presId="urn:microsoft.com/office/officeart/2005/8/layout/hierarchy2"/>
    <dgm:cxn modelId="{FBC905F5-66EE-406B-ACE8-57115AD40DDA}" type="presParOf" srcId="{CC5F2FE8-FA05-485D-B1FB-D219D657B03A}" destId="{53E8270A-1F24-40B9-8CF2-923EAD1C5CA2}" srcOrd="0" destOrd="0" presId="urn:microsoft.com/office/officeart/2005/8/layout/hierarchy2"/>
    <dgm:cxn modelId="{E2C0E24B-48C4-49CB-B791-E9DF3AC2B2AC}" type="presParOf" srcId="{53E8270A-1F24-40B9-8CF2-923EAD1C5CA2}" destId="{C59F6A52-77F8-4074-8AE3-B5A1D05BDD59}" srcOrd="0" destOrd="0" presId="urn:microsoft.com/office/officeart/2005/8/layout/hierarchy2"/>
    <dgm:cxn modelId="{04412291-0B0D-46CD-8AA3-A8DEECD3187C}" type="presParOf" srcId="{CC5F2FE8-FA05-485D-B1FB-D219D657B03A}" destId="{3338450C-0D55-4063-B433-0BDBA287DCC4}" srcOrd="1" destOrd="0" presId="urn:microsoft.com/office/officeart/2005/8/layout/hierarchy2"/>
    <dgm:cxn modelId="{061C4B15-46DA-40D3-98E8-D7D8526A02D0}" type="presParOf" srcId="{3338450C-0D55-4063-B433-0BDBA287DCC4}" destId="{0AE3DCF2-4C2F-4ED9-B64B-0C862C18C961}" srcOrd="0" destOrd="0" presId="urn:microsoft.com/office/officeart/2005/8/layout/hierarchy2"/>
    <dgm:cxn modelId="{6B3FF0B1-C0A1-46C0-BF93-96512A42FBB3}" type="presParOf" srcId="{3338450C-0D55-4063-B433-0BDBA287DCC4}" destId="{EC436D68-07D4-4AA0-B4C0-E51C84C0CCAB}" srcOrd="1" destOrd="0" presId="urn:microsoft.com/office/officeart/2005/8/layout/hierarchy2"/>
    <dgm:cxn modelId="{581A9879-81EE-40A4-9682-AA149A1A6430}" type="presParOf" srcId="{CC5F2FE8-FA05-485D-B1FB-D219D657B03A}" destId="{CF2F1032-E3BE-4D98-B7B5-48C5CA626B1F}" srcOrd="2" destOrd="0" presId="urn:microsoft.com/office/officeart/2005/8/layout/hierarchy2"/>
    <dgm:cxn modelId="{F6C9DDCD-25DB-48C2-938E-C1E18F3037A7}" type="presParOf" srcId="{CF2F1032-E3BE-4D98-B7B5-48C5CA626B1F}" destId="{A0429D0C-3822-46BB-83BF-82A1137BE252}" srcOrd="0" destOrd="0" presId="urn:microsoft.com/office/officeart/2005/8/layout/hierarchy2"/>
    <dgm:cxn modelId="{73C581F0-60D9-4AE9-908D-C1D19A40D076}" type="presParOf" srcId="{CC5F2FE8-FA05-485D-B1FB-D219D657B03A}" destId="{A8EE8D7E-8E63-421E-BD18-B4CCF77889C9}" srcOrd="3" destOrd="0" presId="urn:microsoft.com/office/officeart/2005/8/layout/hierarchy2"/>
    <dgm:cxn modelId="{C1AF4043-D648-4DF3-90A7-8328FDF4D0C2}" type="presParOf" srcId="{A8EE8D7E-8E63-421E-BD18-B4CCF77889C9}" destId="{2FEA3412-1567-41D3-BA5D-8F2211BDBCF4}" srcOrd="0" destOrd="0" presId="urn:microsoft.com/office/officeart/2005/8/layout/hierarchy2"/>
    <dgm:cxn modelId="{148B454F-8E08-4B02-BE19-053E1515C1AE}" type="presParOf" srcId="{A8EE8D7E-8E63-421E-BD18-B4CCF77889C9}" destId="{B3F8D0C5-0AA0-4C56-9216-F5ED55C54181}" srcOrd="1" destOrd="0" presId="urn:microsoft.com/office/officeart/2005/8/layout/hierarchy2"/>
    <dgm:cxn modelId="{DB85A654-CBA1-4926-B817-2B9BD68C7CCC}" type="presParOf" srcId="{CC5F2FE8-FA05-485D-B1FB-D219D657B03A}" destId="{71187EC4-496F-4551-A01B-DA248A6B1DE0}" srcOrd="4" destOrd="0" presId="urn:microsoft.com/office/officeart/2005/8/layout/hierarchy2"/>
    <dgm:cxn modelId="{58F40883-980A-41DC-BB4D-F57142956181}" type="presParOf" srcId="{71187EC4-496F-4551-A01B-DA248A6B1DE0}" destId="{EB21DB8B-D5FF-49B5-A7DC-B9119BB0428B}" srcOrd="0" destOrd="0" presId="urn:microsoft.com/office/officeart/2005/8/layout/hierarchy2"/>
    <dgm:cxn modelId="{BD847C30-5CDB-4CFD-A463-1216C7D6F7C2}" type="presParOf" srcId="{CC5F2FE8-FA05-485D-B1FB-D219D657B03A}" destId="{AD189456-162D-43C8-80C9-8745A9AC3095}" srcOrd="5" destOrd="0" presId="urn:microsoft.com/office/officeart/2005/8/layout/hierarchy2"/>
    <dgm:cxn modelId="{F66382E4-9365-42F5-A17B-DBFE643689CF}" type="presParOf" srcId="{AD189456-162D-43C8-80C9-8745A9AC3095}" destId="{95B21BBA-4566-44AA-BE54-C5E8EAC23400}" srcOrd="0" destOrd="0" presId="urn:microsoft.com/office/officeart/2005/8/layout/hierarchy2"/>
    <dgm:cxn modelId="{13A855B6-58EF-4637-AA72-9B4FFE8B2897}" type="presParOf" srcId="{AD189456-162D-43C8-80C9-8745A9AC3095}" destId="{23402734-6F10-483F-8EE0-D01893B7F729}" srcOrd="1" destOrd="0" presId="urn:microsoft.com/office/officeart/2005/8/layout/hierarchy2"/>
    <dgm:cxn modelId="{04CEEA3B-12E9-4E4F-985E-2105CD39A1E2}" type="presParOf" srcId="{CC5F2FE8-FA05-485D-B1FB-D219D657B03A}" destId="{54DC0EC1-B538-4F31-908A-341F723C42B8}" srcOrd="6" destOrd="0" presId="urn:microsoft.com/office/officeart/2005/8/layout/hierarchy2"/>
    <dgm:cxn modelId="{69F8F184-9757-4B44-9D96-F5955F0A3E10}" type="presParOf" srcId="{54DC0EC1-B538-4F31-908A-341F723C42B8}" destId="{40A2916F-2A15-4D38-A03A-748CA1002203}" srcOrd="0" destOrd="0" presId="urn:microsoft.com/office/officeart/2005/8/layout/hierarchy2"/>
    <dgm:cxn modelId="{2A44FBBC-AA2A-4205-BD0C-41DD090214EB}" type="presParOf" srcId="{CC5F2FE8-FA05-485D-B1FB-D219D657B03A}" destId="{D8DFABA3-13BA-4E06-8593-41C66275400D}" srcOrd="7" destOrd="0" presId="urn:microsoft.com/office/officeart/2005/8/layout/hierarchy2"/>
    <dgm:cxn modelId="{98DC4897-E0F4-43F3-9313-7350A76B2172}" type="presParOf" srcId="{D8DFABA3-13BA-4E06-8593-41C66275400D}" destId="{98467A30-36D4-4334-9CD5-2EF0EA4D74E1}" srcOrd="0" destOrd="0" presId="urn:microsoft.com/office/officeart/2005/8/layout/hierarchy2"/>
    <dgm:cxn modelId="{89CFED00-BD49-46FA-9291-03FFE916AF4F}" type="presParOf" srcId="{D8DFABA3-13BA-4E06-8593-41C66275400D}" destId="{72759393-0A6E-4366-85D1-35F24CC5675C}" srcOrd="1" destOrd="0" presId="urn:microsoft.com/office/officeart/2005/8/layout/hierarchy2"/>
    <dgm:cxn modelId="{CCF849B9-1231-4E5F-AB4B-67FC426632EC}" type="presParOf" srcId="{B1775B98-8183-4960-B992-470BAB4E5701}" destId="{D342EFE7-8E9F-4E80-956B-10E7973EDE62}" srcOrd="2" destOrd="0" presId="urn:microsoft.com/office/officeart/2005/8/layout/hierarchy2"/>
    <dgm:cxn modelId="{32D70949-BDF7-433C-B7EC-BEB6E20EE548}" type="presParOf" srcId="{D342EFE7-8E9F-4E80-956B-10E7973EDE62}" destId="{E947EEF0-D845-4307-BC00-531AB325ECF3}" srcOrd="0" destOrd="0" presId="urn:microsoft.com/office/officeart/2005/8/layout/hierarchy2"/>
    <dgm:cxn modelId="{AE32D173-55C3-4F04-98A3-F15BC2BE4AD5}" type="presParOf" srcId="{B1775B98-8183-4960-B992-470BAB4E5701}" destId="{BE950DAC-6596-4C54-AF6A-F02BE93368D7}" srcOrd="3" destOrd="0" presId="urn:microsoft.com/office/officeart/2005/8/layout/hierarchy2"/>
    <dgm:cxn modelId="{85485D2B-0BC6-4973-8AF1-E57D4F11A5ED}" type="presParOf" srcId="{BE950DAC-6596-4C54-AF6A-F02BE93368D7}" destId="{0F82E678-87FC-4962-869F-87EB07C943DA}" srcOrd="0" destOrd="0" presId="urn:microsoft.com/office/officeart/2005/8/layout/hierarchy2"/>
    <dgm:cxn modelId="{8019731E-79CD-4B00-9D36-50922B114FDF}" type="presParOf" srcId="{BE950DAC-6596-4C54-AF6A-F02BE93368D7}" destId="{7D1F1BA1-C6DC-4E83-89F7-4B3E30B9F754}" srcOrd="1" destOrd="0" presId="urn:microsoft.com/office/officeart/2005/8/layout/hierarchy2"/>
    <dgm:cxn modelId="{464BD5D8-1D15-4E18-81A7-8F6D4E702FE8}" type="presParOf" srcId="{7D1F1BA1-C6DC-4E83-89F7-4B3E30B9F754}" destId="{275DAEB1-61D1-40E1-A148-089AF93B545E}" srcOrd="0" destOrd="0" presId="urn:microsoft.com/office/officeart/2005/8/layout/hierarchy2"/>
    <dgm:cxn modelId="{4F5D0DAF-C9F0-416D-A4CA-6F5365DF86DD}" type="presParOf" srcId="{275DAEB1-61D1-40E1-A148-089AF93B545E}" destId="{04BAD54D-2391-47D5-90CA-69433013BF6F}" srcOrd="0" destOrd="0" presId="urn:microsoft.com/office/officeart/2005/8/layout/hierarchy2"/>
    <dgm:cxn modelId="{6C736385-F0E0-472A-B2B4-CB5CA6DAE804}" type="presParOf" srcId="{7D1F1BA1-C6DC-4E83-89F7-4B3E30B9F754}" destId="{2F14BE8D-4125-4817-8A0D-970E89E6114E}" srcOrd="1" destOrd="0" presId="urn:microsoft.com/office/officeart/2005/8/layout/hierarchy2"/>
    <dgm:cxn modelId="{B8C3855F-A6D5-45D9-986D-33C8F08F53E0}" type="presParOf" srcId="{2F14BE8D-4125-4817-8A0D-970E89E6114E}" destId="{B1C7C1B6-B627-4901-8E0C-610E2A914297}" srcOrd="0" destOrd="0" presId="urn:microsoft.com/office/officeart/2005/8/layout/hierarchy2"/>
    <dgm:cxn modelId="{16437070-399C-454D-A3B7-349C5E87438B}" type="presParOf" srcId="{2F14BE8D-4125-4817-8A0D-970E89E6114E}" destId="{58A2610B-3FF2-4355-A161-2DED822F2551}" srcOrd="1" destOrd="0" presId="urn:microsoft.com/office/officeart/2005/8/layout/hierarchy2"/>
    <dgm:cxn modelId="{83737596-1553-4CC4-91F2-C5240DB95B08}" type="presParOf" srcId="{58A2610B-3FF2-4355-A161-2DED822F2551}" destId="{6C5F2688-A5A7-4C1E-BD19-4D00114C8E15}" srcOrd="0" destOrd="0" presId="urn:microsoft.com/office/officeart/2005/8/layout/hierarchy2"/>
    <dgm:cxn modelId="{B1A3317E-7AB2-44A5-9A07-1E49FEF71D8D}" type="presParOf" srcId="{6C5F2688-A5A7-4C1E-BD19-4D00114C8E15}" destId="{5906BD43-05D1-44F0-B8F6-D2BB7E82A961}" srcOrd="0" destOrd="0" presId="urn:microsoft.com/office/officeart/2005/8/layout/hierarchy2"/>
    <dgm:cxn modelId="{EF24726E-F8F9-491A-BB8C-BE13825C08A5}" type="presParOf" srcId="{58A2610B-3FF2-4355-A161-2DED822F2551}" destId="{4F2672FF-27DF-46A6-8659-A4E11097DBED}" srcOrd="1" destOrd="0" presId="urn:microsoft.com/office/officeart/2005/8/layout/hierarchy2"/>
    <dgm:cxn modelId="{DCD94D1F-96BA-48A5-8271-348899335696}" type="presParOf" srcId="{4F2672FF-27DF-46A6-8659-A4E11097DBED}" destId="{4AD6D732-4011-4534-8E20-BEB212E236BC}" srcOrd="0" destOrd="0" presId="urn:microsoft.com/office/officeart/2005/8/layout/hierarchy2"/>
    <dgm:cxn modelId="{C973AD4C-93B7-49CA-9492-13617E63D64D}" type="presParOf" srcId="{4F2672FF-27DF-46A6-8659-A4E11097DBED}" destId="{9EDC0688-5120-4E37-BDFD-36BA288029E6}" srcOrd="1" destOrd="0" presId="urn:microsoft.com/office/officeart/2005/8/layout/hierarchy2"/>
    <dgm:cxn modelId="{E4CBC1EA-ADD6-4EDD-B0C7-792AFF525C65}" type="presParOf" srcId="{7D1F1BA1-C6DC-4E83-89F7-4B3E30B9F754}" destId="{5C7DB2B8-DAF2-4046-B15B-D23128C8D8AC}" srcOrd="2" destOrd="0" presId="urn:microsoft.com/office/officeart/2005/8/layout/hierarchy2"/>
    <dgm:cxn modelId="{5BA6198D-8C0D-47A6-A42E-AC1D3B4BA305}" type="presParOf" srcId="{5C7DB2B8-DAF2-4046-B15B-D23128C8D8AC}" destId="{61A6369F-2BDA-4CDD-AEFD-880BC0697E39}" srcOrd="0" destOrd="0" presId="urn:microsoft.com/office/officeart/2005/8/layout/hierarchy2"/>
    <dgm:cxn modelId="{E356FDD4-FBA6-44F1-9866-467E9FEA5680}" type="presParOf" srcId="{7D1F1BA1-C6DC-4E83-89F7-4B3E30B9F754}" destId="{94ED9E8A-17A2-455B-8DA0-60104169BCBA}" srcOrd="3" destOrd="0" presId="urn:microsoft.com/office/officeart/2005/8/layout/hierarchy2"/>
    <dgm:cxn modelId="{AF0AC0D5-9BDA-4DBA-884D-CAC185B00E90}" type="presParOf" srcId="{94ED9E8A-17A2-455B-8DA0-60104169BCBA}" destId="{60B4FB57-B332-4B6A-9E44-C88A1A926780}" srcOrd="0" destOrd="0" presId="urn:microsoft.com/office/officeart/2005/8/layout/hierarchy2"/>
    <dgm:cxn modelId="{191C51BF-C66A-4C71-90A0-A984880E1A43}" type="presParOf" srcId="{94ED9E8A-17A2-455B-8DA0-60104169BCBA}" destId="{4EC2A975-885F-4F68-8F1A-F64489AFC572}" srcOrd="1" destOrd="0" presId="urn:microsoft.com/office/officeart/2005/8/layout/hierarchy2"/>
    <dgm:cxn modelId="{81CC517B-88D5-460D-8AEB-E86C16740BDB}" type="presParOf" srcId="{B1775B98-8183-4960-B992-470BAB4E5701}" destId="{34AF091B-9C7E-4B65-A601-F98FC391F9BA}" srcOrd="4" destOrd="0" presId="urn:microsoft.com/office/officeart/2005/8/layout/hierarchy2"/>
    <dgm:cxn modelId="{6CA24EC0-BEFD-4E99-A6CD-6E61A45D9405}" type="presParOf" srcId="{34AF091B-9C7E-4B65-A601-F98FC391F9BA}" destId="{6FE74D77-58C2-48D8-BDC4-76A5FFCB50ED}" srcOrd="0" destOrd="0" presId="urn:microsoft.com/office/officeart/2005/8/layout/hierarchy2"/>
    <dgm:cxn modelId="{674DDCAA-51B1-40F5-8386-F45AD0BB09F8}" type="presParOf" srcId="{B1775B98-8183-4960-B992-470BAB4E5701}" destId="{C25E097B-1235-4658-8353-6BA406C5D029}" srcOrd="5" destOrd="0" presId="urn:microsoft.com/office/officeart/2005/8/layout/hierarchy2"/>
    <dgm:cxn modelId="{BD5A36DA-18DE-4083-97D5-A5F0816FF078}" type="presParOf" srcId="{C25E097B-1235-4658-8353-6BA406C5D029}" destId="{20D88733-7DEC-4814-A0B7-337F909AA031}" srcOrd="0" destOrd="0" presId="urn:microsoft.com/office/officeart/2005/8/layout/hierarchy2"/>
    <dgm:cxn modelId="{ECF37E98-3BD0-44E9-99FC-CC2B6B51D125}" type="presParOf" srcId="{C25E097B-1235-4658-8353-6BA406C5D029}" destId="{93750F9E-0F84-43E5-941D-87FFD958C173}" srcOrd="1" destOrd="0" presId="urn:microsoft.com/office/officeart/2005/8/layout/hierarchy2"/>
    <dgm:cxn modelId="{5396FBC1-C07E-4FEE-AC33-17856A587043}" type="presParOf" srcId="{93750F9E-0F84-43E5-941D-87FFD958C173}" destId="{7B62FAC8-F5E5-405F-AA10-5E8A764E4838}" srcOrd="0" destOrd="0" presId="urn:microsoft.com/office/officeart/2005/8/layout/hierarchy2"/>
    <dgm:cxn modelId="{4F995838-92FA-4DA8-9434-0DA9DAC2F46C}" type="presParOf" srcId="{7B62FAC8-F5E5-405F-AA10-5E8A764E4838}" destId="{1406FAEC-ECC9-45DC-96F9-BB8F525E577A}" srcOrd="0" destOrd="0" presId="urn:microsoft.com/office/officeart/2005/8/layout/hierarchy2"/>
    <dgm:cxn modelId="{F87730B0-8720-41C4-B627-62992913740A}" type="presParOf" srcId="{93750F9E-0F84-43E5-941D-87FFD958C173}" destId="{3876438E-76F7-454E-9CDD-2F908184F296}" srcOrd="1" destOrd="0" presId="urn:microsoft.com/office/officeart/2005/8/layout/hierarchy2"/>
    <dgm:cxn modelId="{D4CDA356-56DC-4BF6-BD96-46D607723F58}" type="presParOf" srcId="{3876438E-76F7-454E-9CDD-2F908184F296}" destId="{6A0C6F64-83DE-4259-9210-2A089BAE39D3}" srcOrd="0" destOrd="0" presId="urn:microsoft.com/office/officeart/2005/8/layout/hierarchy2"/>
    <dgm:cxn modelId="{F22FF1ED-8816-46A0-85CB-F2E0F03EFD18}" type="presParOf" srcId="{3876438E-76F7-454E-9CDD-2F908184F296}" destId="{B26CE122-F68A-4FCD-9708-62244AC48F22}" srcOrd="1" destOrd="0" presId="urn:microsoft.com/office/officeart/2005/8/layout/hierarchy2"/>
    <dgm:cxn modelId="{5E3D8E6B-E400-4FFB-8598-D160DC2536CC}" type="presParOf" srcId="{93750F9E-0F84-43E5-941D-87FFD958C173}" destId="{BC162DFC-62F6-4DE6-8E4B-2A30A2386EFD}" srcOrd="2" destOrd="0" presId="urn:microsoft.com/office/officeart/2005/8/layout/hierarchy2"/>
    <dgm:cxn modelId="{0A4CF124-3C85-42E6-AD42-1F0D4DAA56BF}" type="presParOf" srcId="{BC162DFC-62F6-4DE6-8E4B-2A30A2386EFD}" destId="{49F9BE09-4872-4B83-AAD4-6000D81C9F50}" srcOrd="0" destOrd="0" presId="urn:microsoft.com/office/officeart/2005/8/layout/hierarchy2"/>
    <dgm:cxn modelId="{33A61D07-C38C-492F-AC4F-F78B8901C5FF}" type="presParOf" srcId="{93750F9E-0F84-43E5-941D-87FFD958C173}" destId="{EF7C0C2F-1B98-4556-A813-446092C18671}" srcOrd="3" destOrd="0" presId="urn:microsoft.com/office/officeart/2005/8/layout/hierarchy2"/>
    <dgm:cxn modelId="{CB81C9B6-99A6-47B8-A57E-C67B50D13423}" type="presParOf" srcId="{EF7C0C2F-1B98-4556-A813-446092C18671}" destId="{DE885868-1ED6-4EB3-8F5E-77C76B63B8F1}" srcOrd="0" destOrd="0" presId="urn:microsoft.com/office/officeart/2005/8/layout/hierarchy2"/>
    <dgm:cxn modelId="{B7176364-6D71-4400-BCD1-2C4680ED23CB}" type="presParOf" srcId="{EF7C0C2F-1B98-4556-A813-446092C18671}" destId="{2A8B13DB-6292-4263-8BFE-7B77BA7B49B9}" srcOrd="1" destOrd="0" presId="urn:microsoft.com/office/officeart/2005/8/layout/hierarchy2"/>
    <dgm:cxn modelId="{85E64F0D-7BE1-4D17-BA91-BDC69A4D2515}" type="presParOf" srcId="{93750F9E-0F84-43E5-941D-87FFD958C173}" destId="{3A2EC652-F54E-4FD8-99A0-8ECB3CAB7BBB}" srcOrd="4" destOrd="0" presId="urn:microsoft.com/office/officeart/2005/8/layout/hierarchy2"/>
    <dgm:cxn modelId="{FE218639-CC0A-4AED-AD5C-D54ED6D0EA7E}" type="presParOf" srcId="{3A2EC652-F54E-4FD8-99A0-8ECB3CAB7BBB}" destId="{AB8C18C9-E7A6-4468-AAE6-F9211BAC9834}" srcOrd="0" destOrd="0" presId="urn:microsoft.com/office/officeart/2005/8/layout/hierarchy2"/>
    <dgm:cxn modelId="{E08ADBA2-C46C-4B68-B479-C1DD9551E126}" type="presParOf" srcId="{93750F9E-0F84-43E5-941D-87FFD958C173}" destId="{E7ED78A7-6E56-440A-9091-3A3D3472B3CE}" srcOrd="5" destOrd="0" presId="urn:microsoft.com/office/officeart/2005/8/layout/hierarchy2"/>
    <dgm:cxn modelId="{B46DF8B6-1662-4B2F-B35F-A7CEE67A5194}" type="presParOf" srcId="{E7ED78A7-6E56-440A-9091-3A3D3472B3CE}" destId="{1A4E1DB4-8846-46CF-AF2B-7ED258997BF3}" srcOrd="0" destOrd="0" presId="urn:microsoft.com/office/officeart/2005/8/layout/hierarchy2"/>
    <dgm:cxn modelId="{F0896E76-5B9F-444D-B62D-324CFBA63CE0}" type="presParOf" srcId="{E7ED78A7-6E56-440A-9091-3A3D3472B3CE}" destId="{22DCCFC5-DEB9-4375-B082-AC08F9321053}" srcOrd="1" destOrd="0" presId="urn:microsoft.com/office/officeart/2005/8/layout/hierarchy2"/>
    <dgm:cxn modelId="{5AD38C32-7021-49A9-AF3C-F82FB0CC50F6}" type="presParOf" srcId="{B1775B98-8183-4960-B992-470BAB4E5701}" destId="{17EEDFBC-A28F-4F6F-960E-EEBC4F2FE973}" srcOrd="6" destOrd="0" presId="urn:microsoft.com/office/officeart/2005/8/layout/hierarchy2"/>
    <dgm:cxn modelId="{709DAD0C-1D58-41B1-9CE0-8BC5DD3EBE35}" type="presParOf" srcId="{17EEDFBC-A28F-4F6F-960E-EEBC4F2FE973}" destId="{C3C97883-F713-40E2-A699-1B556591F6BC}" srcOrd="0" destOrd="0" presId="urn:microsoft.com/office/officeart/2005/8/layout/hierarchy2"/>
    <dgm:cxn modelId="{DCE384EC-6939-4408-9468-C2FA67EA1490}" type="presParOf" srcId="{B1775B98-8183-4960-B992-470BAB4E5701}" destId="{A475881C-3196-4989-8707-C5648C226342}" srcOrd="7" destOrd="0" presId="urn:microsoft.com/office/officeart/2005/8/layout/hierarchy2"/>
    <dgm:cxn modelId="{E69DABF1-39E0-4BFD-9658-ED785573B07F}" type="presParOf" srcId="{A475881C-3196-4989-8707-C5648C226342}" destId="{0A9632FC-994C-45C9-A7B2-E4FEF6518161}" srcOrd="0" destOrd="0" presId="urn:microsoft.com/office/officeart/2005/8/layout/hierarchy2"/>
    <dgm:cxn modelId="{5EA7AE39-4B16-4766-9B30-E658C5AEE78C}" type="presParOf" srcId="{A475881C-3196-4989-8707-C5648C226342}" destId="{0C9CBDB9-0985-4E1D-9D2E-A95EEADA5CEB}" srcOrd="1" destOrd="0" presId="urn:microsoft.com/office/officeart/2005/8/layout/hierarchy2"/>
    <dgm:cxn modelId="{E1182E3C-D591-4F65-85EC-2EB31347909B}" type="presParOf" srcId="{0C9CBDB9-0985-4E1D-9D2E-A95EEADA5CEB}" destId="{47009EFC-22C2-4A65-9F50-68FFB6B81781}" srcOrd="0" destOrd="0" presId="urn:microsoft.com/office/officeart/2005/8/layout/hierarchy2"/>
    <dgm:cxn modelId="{7B7E71A5-6322-4D0B-B193-2F33DE3C4F07}" type="presParOf" srcId="{47009EFC-22C2-4A65-9F50-68FFB6B81781}" destId="{AB945209-9FA4-4D9A-9987-65C180652CB7}" srcOrd="0" destOrd="0" presId="urn:microsoft.com/office/officeart/2005/8/layout/hierarchy2"/>
    <dgm:cxn modelId="{21AC96C4-FD01-4476-BF39-0E810BD388FE}" type="presParOf" srcId="{0C9CBDB9-0985-4E1D-9D2E-A95EEADA5CEB}" destId="{3AF492CD-2EBE-4936-928F-ECEDBA13E882}" srcOrd="1" destOrd="0" presId="urn:microsoft.com/office/officeart/2005/8/layout/hierarchy2"/>
    <dgm:cxn modelId="{30956BD6-D06A-4BAC-A123-728F23526591}" type="presParOf" srcId="{3AF492CD-2EBE-4936-928F-ECEDBA13E882}" destId="{F0377092-7503-4046-841C-D5998CDEE3B3}" srcOrd="0" destOrd="0" presId="urn:microsoft.com/office/officeart/2005/8/layout/hierarchy2"/>
    <dgm:cxn modelId="{6058F82A-4D09-4999-96D3-86833D36FA89}" type="presParOf" srcId="{3AF492CD-2EBE-4936-928F-ECEDBA13E882}" destId="{64B489A4-0E87-41CD-9CEB-00CFAFCE0F65}" srcOrd="1" destOrd="0" presId="urn:microsoft.com/office/officeart/2005/8/layout/hierarchy2"/>
    <dgm:cxn modelId="{2F4D9CF5-4DB0-4936-9220-B54E138063CB}" type="presParOf" srcId="{0C9CBDB9-0985-4E1D-9D2E-A95EEADA5CEB}" destId="{0E1FC93D-4947-4864-9C8B-DA4F197060DD}" srcOrd="2" destOrd="0" presId="urn:microsoft.com/office/officeart/2005/8/layout/hierarchy2"/>
    <dgm:cxn modelId="{2FDDA0E3-4085-4486-9F8F-A8C77A79CCED}" type="presParOf" srcId="{0E1FC93D-4947-4864-9C8B-DA4F197060DD}" destId="{D3E9C565-E2B9-40A2-A42D-35DF4324B400}" srcOrd="0" destOrd="0" presId="urn:microsoft.com/office/officeart/2005/8/layout/hierarchy2"/>
    <dgm:cxn modelId="{B8154B8B-6A4E-4DA6-A28C-D006DE8080B3}" type="presParOf" srcId="{0C9CBDB9-0985-4E1D-9D2E-A95EEADA5CEB}" destId="{573E811F-7B9B-45F1-AD8F-9C3A868218BB}" srcOrd="3" destOrd="0" presId="urn:microsoft.com/office/officeart/2005/8/layout/hierarchy2"/>
    <dgm:cxn modelId="{CD69E7DD-D2B9-49A5-8FE3-59A690AD98F9}" type="presParOf" srcId="{573E811F-7B9B-45F1-AD8F-9C3A868218BB}" destId="{7192640E-459A-40C0-9E25-DB1F40C26975}" srcOrd="0" destOrd="0" presId="urn:microsoft.com/office/officeart/2005/8/layout/hierarchy2"/>
    <dgm:cxn modelId="{5319DB8E-9F5D-4893-A7AB-635C366F6BB5}" type="presParOf" srcId="{573E811F-7B9B-45F1-AD8F-9C3A868218BB}" destId="{B8178504-8EBA-46E3-983A-A390997032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ADD2393-29F5-49C8-9FFE-F0B9477A2A41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3A038-9E9D-47AF-B7E4-A6FCFE3EEC17}">
      <dgm:prSet phldrT="[Text]"/>
      <dgm:spPr/>
      <dgm:t>
        <a:bodyPr/>
        <a:lstStyle/>
        <a:p>
          <a:r>
            <a:rPr lang="en-US" dirty="0"/>
            <a:t>PPP &amp; ML-PPP</a:t>
          </a:r>
        </a:p>
      </dgm:t>
    </dgm:pt>
    <dgm:pt modelId="{B93DAA06-9461-4B96-88A5-217204DCDD97}" type="parTrans" cxnId="{021E14BE-8085-435F-B131-B985394263E6}">
      <dgm:prSet/>
      <dgm:spPr/>
      <dgm:t>
        <a:bodyPr/>
        <a:lstStyle/>
        <a:p>
          <a:endParaRPr lang="en-US"/>
        </a:p>
      </dgm:t>
    </dgm:pt>
    <dgm:pt modelId="{CE1E4D78-3A32-431B-95C1-CB8F1B4E68CF}" type="sibTrans" cxnId="{021E14BE-8085-435F-B131-B985394263E6}">
      <dgm:prSet/>
      <dgm:spPr/>
      <dgm:t>
        <a:bodyPr/>
        <a:lstStyle/>
        <a:p>
          <a:endParaRPr lang="en-US"/>
        </a:p>
      </dgm:t>
    </dgm:pt>
    <dgm:pt modelId="{9C3F075C-A601-4D03-AAB9-B44C956B4768}">
      <dgm:prSet phldrT="[Text]"/>
      <dgm:spPr/>
      <dgm:t>
        <a:bodyPr/>
        <a:lstStyle/>
        <a:p>
          <a:r>
            <a:rPr lang="en-US" dirty="0"/>
            <a:t>Point-to-Point Protocol</a:t>
          </a:r>
        </a:p>
      </dgm:t>
    </dgm:pt>
    <dgm:pt modelId="{8750F606-3087-488C-98A1-C820B180C988}" type="parTrans" cxnId="{7ED758DE-63D1-400F-B203-018CBE1F09A7}">
      <dgm:prSet/>
      <dgm:spPr/>
      <dgm:t>
        <a:bodyPr/>
        <a:lstStyle/>
        <a:p>
          <a:endParaRPr lang="en-US"/>
        </a:p>
      </dgm:t>
    </dgm:pt>
    <dgm:pt modelId="{ED8F2193-3FCD-43CB-8ECE-81311D0B2FAB}" type="sibTrans" cxnId="{7ED758DE-63D1-400F-B203-018CBE1F09A7}">
      <dgm:prSet/>
      <dgm:spPr/>
      <dgm:t>
        <a:bodyPr/>
        <a:lstStyle/>
        <a:p>
          <a:endParaRPr lang="en-US"/>
        </a:p>
      </dgm:t>
    </dgm:pt>
    <dgm:pt modelId="{2107C803-E53C-4C65-805A-72ABA72DB199}">
      <dgm:prSet phldrT="[Text]"/>
      <dgm:spPr/>
      <dgm:t>
        <a:bodyPr/>
        <a:lstStyle/>
        <a:p>
          <a:r>
            <a:rPr lang="en-US" dirty="0"/>
            <a:t>multi-link point-to-point</a:t>
          </a:r>
        </a:p>
      </dgm:t>
    </dgm:pt>
    <dgm:pt modelId="{B4C4F664-899C-4278-8FBD-CD89593F48EF}" type="parTrans" cxnId="{6DE9E171-056F-4F94-A5C0-48BA655C15F9}">
      <dgm:prSet/>
      <dgm:spPr/>
      <dgm:t>
        <a:bodyPr/>
        <a:lstStyle/>
        <a:p>
          <a:endParaRPr lang="en-US"/>
        </a:p>
      </dgm:t>
    </dgm:pt>
    <dgm:pt modelId="{A77327BF-0ECC-48D9-B809-6A5BDB8AE000}" type="sibTrans" cxnId="{6DE9E171-056F-4F94-A5C0-48BA655C15F9}">
      <dgm:prSet/>
      <dgm:spPr/>
      <dgm:t>
        <a:bodyPr/>
        <a:lstStyle/>
        <a:p>
          <a:endParaRPr lang="en-US"/>
        </a:p>
      </dgm:t>
    </dgm:pt>
    <dgm:pt modelId="{8E053407-1CB6-43CC-84C2-C295A9A6D592}">
      <dgm:prSet/>
      <dgm:spPr/>
      <dgm:t>
        <a:bodyPr/>
        <a:lstStyle/>
        <a:p>
          <a:r>
            <a:rPr lang="en-US" b="0" i="0" dirty="0"/>
            <a:t>In </a:t>
          </a:r>
          <a:r>
            <a:rPr lang="en-US" b="0" i="0" dirty="0">
              <a:hlinkClick xmlns:r="http://schemas.openxmlformats.org/officeDocument/2006/relationships" r:id="rId1" tooltip="Computer network"/>
            </a:rPr>
            <a:t>computer networking</a:t>
          </a:r>
          <a:r>
            <a:rPr lang="en-US" b="0" i="0" dirty="0"/>
            <a:t>, </a:t>
          </a:r>
          <a:r>
            <a:rPr lang="en-US" b="1" i="0" dirty="0"/>
            <a:t>Point-to-Point Protocol</a:t>
          </a:r>
          <a:r>
            <a:rPr lang="en-US" b="0" i="0" dirty="0"/>
            <a:t> (</a:t>
          </a:r>
          <a:r>
            <a:rPr lang="en-US" b="1" i="0" dirty="0"/>
            <a:t>PPP</a:t>
          </a:r>
          <a:r>
            <a:rPr lang="en-US" b="0" i="0" dirty="0"/>
            <a:t>) is a </a:t>
          </a:r>
          <a:r>
            <a:rPr lang="en-US" b="0" i="0" dirty="0">
              <a:hlinkClick xmlns:r="http://schemas.openxmlformats.org/officeDocument/2006/relationships" r:id="rId2" tooltip="Data link layer"/>
            </a:rPr>
            <a:t>data link layer</a:t>
          </a:r>
          <a:r>
            <a:rPr lang="en-US" b="0" i="0" dirty="0"/>
            <a:t> (layer 2) </a:t>
          </a:r>
          <a:r>
            <a:rPr lang="en-US" b="0" i="0" dirty="0">
              <a:hlinkClick xmlns:r="http://schemas.openxmlformats.org/officeDocument/2006/relationships" r:id="rId3" tooltip="Communication protocol"/>
            </a:rPr>
            <a:t>communication protocol</a:t>
          </a:r>
          <a:r>
            <a:rPr lang="en-US" b="0" i="0" dirty="0"/>
            <a:t> between two routers directly without any host or any other networking in between</a:t>
          </a:r>
          <a:endParaRPr lang="en-US" dirty="0"/>
        </a:p>
      </dgm:t>
    </dgm:pt>
    <dgm:pt modelId="{3D413173-B3A4-43CC-9345-BA3C3ED1DD05}" type="parTrans" cxnId="{724BC9DC-F7B2-4709-8C6D-7AEE6AD7516F}">
      <dgm:prSet/>
      <dgm:spPr/>
      <dgm:t>
        <a:bodyPr/>
        <a:lstStyle/>
        <a:p>
          <a:endParaRPr lang="en-US"/>
        </a:p>
      </dgm:t>
    </dgm:pt>
    <dgm:pt modelId="{5E7885A6-500F-4539-A146-D7BEBFF13518}" type="sibTrans" cxnId="{724BC9DC-F7B2-4709-8C6D-7AEE6AD7516F}">
      <dgm:prSet/>
      <dgm:spPr/>
      <dgm:t>
        <a:bodyPr/>
        <a:lstStyle/>
        <a:p>
          <a:endParaRPr lang="en-US"/>
        </a:p>
      </dgm:t>
    </dgm:pt>
    <dgm:pt modelId="{6235FA8C-4230-47FF-9822-A5D5980B81FA}">
      <dgm:prSet/>
      <dgm:spPr/>
      <dgm:t>
        <a:bodyPr/>
        <a:lstStyle/>
        <a:p>
          <a:r>
            <a:rPr lang="en-US" dirty="0"/>
            <a:t>In order to increase the data rate capability with the IP over PPP over E1/T1/JT1s, it is possible to combine a number of these lines to create a higher capacity service</a:t>
          </a:r>
        </a:p>
      </dgm:t>
    </dgm:pt>
    <dgm:pt modelId="{3A84BE87-8475-4642-B551-2E1CEF44E4E6}" type="parTrans" cxnId="{3B4931DA-2C64-4DBD-87FD-44FA3464BEC1}">
      <dgm:prSet/>
      <dgm:spPr/>
      <dgm:t>
        <a:bodyPr/>
        <a:lstStyle/>
        <a:p>
          <a:endParaRPr lang="en-US"/>
        </a:p>
      </dgm:t>
    </dgm:pt>
    <dgm:pt modelId="{F8E4155D-6828-47D9-941F-D859D10518FA}" type="sibTrans" cxnId="{3B4931DA-2C64-4DBD-87FD-44FA3464BEC1}">
      <dgm:prSet/>
      <dgm:spPr/>
      <dgm:t>
        <a:bodyPr/>
        <a:lstStyle/>
        <a:p>
          <a:endParaRPr lang="en-US"/>
        </a:p>
      </dgm:t>
    </dgm:pt>
    <dgm:pt modelId="{9075DFEC-F794-4419-AFFD-37ED64918DC4}">
      <dgm:prSet/>
      <dgm:spPr/>
      <dgm:t>
        <a:bodyPr/>
        <a:lstStyle/>
        <a:p>
          <a:r>
            <a:rPr lang="en-US" dirty="0"/>
            <a:t>PPP over Sonet/SDH</a:t>
          </a:r>
        </a:p>
      </dgm:t>
    </dgm:pt>
    <dgm:pt modelId="{098A692E-AC18-4317-B143-AFD58848E18A}" type="parTrans" cxnId="{067FF604-5A37-4CF0-A089-582C2376DC38}">
      <dgm:prSet/>
      <dgm:spPr/>
      <dgm:t>
        <a:bodyPr/>
        <a:lstStyle/>
        <a:p>
          <a:endParaRPr lang="en-US"/>
        </a:p>
      </dgm:t>
    </dgm:pt>
    <dgm:pt modelId="{47ED3120-EFD6-4BDE-B50E-01490B3F1BE3}" type="sibTrans" cxnId="{067FF604-5A37-4CF0-A089-582C2376DC38}">
      <dgm:prSet/>
      <dgm:spPr/>
      <dgm:t>
        <a:bodyPr/>
        <a:lstStyle/>
        <a:p>
          <a:endParaRPr lang="en-US"/>
        </a:p>
      </dgm:t>
    </dgm:pt>
    <dgm:pt modelId="{E2F9052B-904E-4819-9F84-64981478DC50}">
      <dgm:prSet/>
      <dgm:spPr/>
      <dgm:t>
        <a:bodyPr/>
        <a:lstStyle/>
        <a:p>
          <a:r>
            <a:rPr lang="en-US" dirty="0"/>
            <a:t>IP over PPP (or ML-PPP) over E1/T1s, IP can be mapped into PPP and further to the </a:t>
          </a:r>
          <a:r>
            <a:rPr lang="en-US" dirty="0" err="1"/>
            <a:t>Sonet</a:t>
          </a:r>
          <a:r>
            <a:rPr lang="en-US" dirty="0"/>
            <a:t>/SDH containers, as </a:t>
          </a:r>
          <a:r>
            <a:rPr lang="en-US" dirty="0" err="1"/>
            <a:t>Sonet</a:t>
          </a:r>
          <a:r>
            <a:rPr lang="en-US" dirty="0"/>
            <a:t>/SDH essentially is a point-to-point full-duplex link Often the solution is called Packet over </a:t>
          </a:r>
          <a:r>
            <a:rPr lang="en-US" dirty="0" err="1"/>
            <a:t>Sonet</a:t>
          </a:r>
          <a:r>
            <a:rPr lang="en-US" dirty="0"/>
            <a:t>.</a:t>
          </a:r>
        </a:p>
      </dgm:t>
    </dgm:pt>
    <dgm:pt modelId="{2B5A3A31-E39B-4355-B0EE-D1CE1B5CD6F2}" type="parTrans" cxnId="{A0BE38A3-D9F6-445F-B08F-780473822DD3}">
      <dgm:prSet/>
      <dgm:spPr/>
      <dgm:t>
        <a:bodyPr/>
        <a:lstStyle/>
        <a:p>
          <a:endParaRPr lang="en-US"/>
        </a:p>
      </dgm:t>
    </dgm:pt>
    <dgm:pt modelId="{DAA39161-4ABC-46D4-9515-30B85D635595}" type="sibTrans" cxnId="{A0BE38A3-D9F6-445F-B08F-780473822DD3}">
      <dgm:prSet/>
      <dgm:spPr/>
      <dgm:t>
        <a:bodyPr/>
        <a:lstStyle/>
        <a:p>
          <a:endParaRPr lang="en-US"/>
        </a:p>
      </dgm:t>
    </dgm:pt>
    <dgm:pt modelId="{A0606AD8-E785-49C1-85DD-F937E44B114F}" type="pres">
      <dgm:prSet presAssocID="{4ADD2393-29F5-49C8-9FFE-F0B9477A2A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7A95C0-DA07-430A-96E2-EDC27DF40F11}" type="pres">
      <dgm:prSet presAssocID="{3D43A038-9E9D-47AF-B7E4-A6FCFE3EEC17}" presName="root1" presStyleCnt="0"/>
      <dgm:spPr/>
    </dgm:pt>
    <dgm:pt modelId="{E9642B7B-B899-438A-A249-BEA46FE222A2}" type="pres">
      <dgm:prSet presAssocID="{3D43A038-9E9D-47AF-B7E4-A6FCFE3EEC17}" presName="LevelOneTextNode" presStyleLbl="node0" presStyleIdx="0" presStyleCnt="1">
        <dgm:presLayoutVars>
          <dgm:chPref val="3"/>
        </dgm:presLayoutVars>
      </dgm:prSet>
      <dgm:spPr/>
    </dgm:pt>
    <dgm:pt modelId="{7E35729E-928B-4EC8-AA91-7E2B3DF6C45D}" type="pres">
      <dgm:prSet presAssocID="{3D43A038-9E9D-47AF-B7E4-A6FCFE3EEC17}" presName="level2hierChild" presStyleCnt="0"/>
      <dgm:spPr/>
    </dgm:pt>
    <dgm:pt modelId="{D44ABC60-5610-44AC-80CA-C3B7F74C4073}" type="pres">
      <dgm:prSet presAssocID="{8750F606-3087-488C-98A1-C820B180C988}" presName="conn2-1" presStyleLbl="parChTrans1D2" presStyleIdx="0" presStyleCnt="3"/>
      <dgm:spPr/>
    </dgm:pt>
    <dgm:pt modelId="{25948E09-6672-4426-A82F-70350D46557E}" type="pres">
      <dgm:prSet presAssocID="{8750F606-3087-488C-98A1-C820B180C988}" presName="connTx" presStyleLbl="parChTrans1D2" presStyleIdx="0" presStyleCnt="3"/>
      <dgm:spPr/>
    </dgm:pt>
    <dgm:pt modelId="{00F06511-9576-47BC-B773-E7DB171DCC36}" type="pres">
      <dgm:prSet presAssocID="{9C3F075C-A601-4D03-AAB9-B44C956B4768}" presName="root2" presStyleCnt="0"/>
      <dgm:spPr/>
    </dgm:pt>
    <dgm:pt modelId="{B6ECF80C-57A5-4DA0-B478-C347F73CC014}" type="pres">
      <dgm:prSet presAssocID="{9C3F075C-A601-4D03-AAB9-B44C956B4768}" presName="LevelTwoTextNode" presStyleLbl="node2" presStyleIdx="0" presStyleCnt="3">
        <dgm:presLayoutVars>
          <dgm:chPref val="3"/>
        </dgm:presLayoutVars>
      </dgm:prSet>
      <dgm:spPr/>
    </dgm:pt>
    <dgm:pt modelId="{86CD98E2-BC03-46D9-93AA-33E1C8C106F9}" type="pres">
      <dgm:prSet presAssocID="{9C3F075C-A601-4D03-AAB9-B44C956B4768}" presName="level3hierChild" presStyleCnt="0"/>
      <dgm:spPr/>
    </dgm:pt>
    <dgm:pt modelId="{98A25BA4-8E10-46C8-A1B2-33B540FEFB46}" type="pres">
      <dgm:prSet presAssocID="{3D413173-B3A4-43CC-9345-BA3C3ED1DD05}" presName="conn2-1" presStyleLbl="parChTrans1D3" presStyleIdx="0" presStyleCnt="3"/>
      <dgm:spPr/>
    </dgm:pt>
    <dgm:pt modelId="{91949ED3-AE73-45D2-BBCE-643CA953629E}" type="pres">
      <dgm:prSet presAssocID="{3D413173-B3A4-43CC-9345-BA3C3ED1DD05}" presName="connTx" presStyleLbl="parChTrans1D3" presStyleIdx="0" presStyleCnt="3"/>
      <dgm:spPr/>
    </dgm:pt>
    <dgm:pt modelId="{F93325FE-1C68-4B0A-83AF-12992588ED7D}" type="pres">
      <dgm:prSet presAssocID="{8E053407-1CB6-43CC-84C2-C295A9A6D592}" presName="root2" presStyleCnt="0"/>
      <dgm:spPr/>
    </dgm:pt>
    <dgm:pt modelId="{5DAE088F-7F8B-4872-B027-07CA98DDFE2B}" type="pres">
      <dgm:prSet presAssocID="{8E053407-1CB6-43CC-84C2-C295A9A6D592}" presName="LevelTwoTextNode" presStyleLbl="node3" presStyleIdx="0" presStyleCnt="3">
        <dgm:presLayoutVars>
          <dgm:chPref val="3"/>
        </dgm:presLayoutVars>
      </dgm:prSet>
      <dgm:spPr/>
    </dgm:pt>
    <dgm:pt modelId="{89A7B0DF-88E1-449D-B04F-F2BA39935537}" type="pres">
      <dgm:prSet presAssocID="{8E053407-1CB6-43CC-84C2-C295A9A6D592}" presName="level3hierChild" presStyleCnt="0"/>
      <dgm:spPr/>
    </dgm:pt>
    <dgm:pt modelId="{607D93F9-6BA6-4697-92BF-C7455DDFF8F0}" type="pres">
      <dgm:prSet presAssocID="{B4C4F664-899C-4278-8FBD-CD89593F48EF}" presName="conn2-1" presStyleLbl="parChTrans1D2" presStyleIdx="1" presStyleCnt="3"/>
      <dgm:spPr/>
    </dgm:pt>
    <dgm:pt modelId="{93CBA551-2F68-46DF-BB8C-EF2E9BF7134E}" type="pres">
      <dgm:prSet presAssocID="{B4C4F664-899C-4278-8FBD-CD89593F48EF}" presName="connTx" presStyleLbl="parChTrans1D2" presStyleIdx="1" presStyleCnt="3"/>
      <dgm:spPr/>
    </dgm:pt>
    <dgm:pt modelId="{AFCB9863-233C-482E-B2E1-DDF736DC525F}" type="pres">
      <dgm:prSet presAssocID="{2107C803-E53C-4C65-805A-72ABA72DB199}" presName="root2" presStyleCnt="0"/>
      <dgm:spPr/>
    </dgm:pt>
    <dgm:pt modelId="{E15B7EEA-E065-4F2B-8BB2-E9F34386810B}" type="pres">
      <dgm:prSet presAssocID="{2107C803-E53C-4C65-805A-72ABA72DB199}" presName="LevelTwoTextNode" presStyleLbl="node2" presStyleIdx="1" presStyleCnt="3">
        <dgm:presLayoutVars>
          <dgm:chPref val="3"/>
        </dgm:presLayoutVars>
      </dgm:prSet>
      <dgm:spPr/>
    </dgm:pt>
    <dgm:pt modelId="{B4F10CF7-DB02-46A7-8B6E-51E5F6D22FEB}" type="pres">
      <dgm:prSet presAssocID="{2107C803-E53C-4C65-805A-72ABA72DB199}" presName="level3hierChild" presStyleCnt="0"/>
      <dgm:spPr/>
    </dgm:pt>
    <dgm:pt modelId="{B8EE0705-9D63-401E-9937-474AA0F8F2A0}" type="pres">
      <dgm:prSet presAssocID="{3A84BE87-8475-4642-B551-2E1CEF44E4E6}" presName="conn2-1" presStyleLbl="parChTrans1D3" presStyleIdx="1" presStyleCnt="3"/>
      <dgm:spPr/>
    </dgm:pt>
    <dgm:pt modelId="{3FA68B79-D1C7-440A-973D-88E9DA61AD2E}" type="pres">
      <dgm:prSet presAssocID="{3A84BE87-8475-4642-B551-2E1CEF44E4E6}" presName="connTx" presStyleLbl="parChTrans1D3" presStyleIdx="1" presStyleCnt="3"/>
      <dgm:spPr/>
    </dgm:pt>
    <dgm:pt modelId="{F40CF630-DD9D-4659-A5C1-66A58B5FE950}" type="pres">
      <dgm:prSet presAssocID="{6235FA8C-4230-47FF-9822-A5D5980B81FA}" presName="root2" presStyleCnt="0"/>
      <dgm:spPr/>
    </dgm:pt>
    <dgm:pt modelId="{DD6BB63F-6398-42C3-9E3E-EF039EC22403}" type="pres">
      <dgm:prSet presAssocID="{6235FA8C-4230-47FF-9822-A5D5980B81FA}" presName="LevelTwoTextNode" presStyleLbl="node3" presStyleIdx="1" presStyleCnt="3">
        <dgm:presLayoutVars>
          <dgm:chPref val="3"/>
        </dgm:presLayoutVars>
      </dgm:prSet>
      <dgm:spPr/>
    </dgm:pt>
    <dgm:pt modelId="{8776381E-380C-46D0-9A4E-818A69C5966A}" type="pres">
      <dgm:prSet presAssocID="{6235FA8C-4230-47FF-9822-A5D5980B81FA}" presName="level3hierChild" presStyleCnt="0"/>
      <dgm:spPr/>
    </dgm:pt>
    <dgm:pt modelId="{FBDDFD23-3864-462E-87A4-FA4FE128B7CD}" type="pres">
      <dgm:prSet presAssocID="{098A692E-AC18-4317-B143-AFD58848E18A}" presName="conn2-1" presStyleLbl="parChTrans1D2" presStyleIdx="2" presStyleCnt="3"/>
      <dgm:spPr/>
    </dgm:pt>
    <dgm:pt modelId="{51E4DA5D-526B-46D6-B85B-381D3EBFAAD8}" type="pres">
      <dgm:prSet presAssocID="{098A692E-AC18-4317-B143-AFD58848E18A}" presName="connTx" presStyleLbl="parChTrans1D2" presStyleIdx="2" presStyleCnt="3"/>
      <dgm:spPr/>
    </dgm:pt>
    <dgm:pt modelId="{40318E8B-E54B-490C-8969-6A418E6041E7}" type="pres">
      <dgm:prSet presAssocID="{9075DFEC-F794-4419-AFFD-37ED64918DC4}" presName="root2" presStyleCnt="0"/>
      <dgm:spPr/>
    </dgm:pt>
    <dgm:pt modelId="{D53D3EB4-112E-4487-9249-7A6E8780245F}" type="pres">
      <dgm:prSet presAssocID="{9075DFEC-F794-4419-AFFD-37ED64918DC4}" presName="LevelTwoTextNode" presStyleLbl="node2" presStyleIdx="2" presStyleCnt="3">
        <dgm:presLayoutVars>
          <dgm:chPref val="3"/>
        </dgm:presLayoutVars>
      </dgm:prSet>
      <dgm:spPr/>
    </dgm:pt>
    <dgm:pt modelId="{E60BBD51-A656-4C74-A444-39BC8501B569}" type="pres">
      <dgm:prSet presAssocID="{9075DFEC-F794-4419-AFFD-37ED64918DC4}" presName="level3hierChild" presStyleCnt="0"/>
      <dgm:spPr/>
    </dgm:pt>
    <dgm:pt modelId="{761E9128-2D32-474D-BF2B-A8D1880D21EC}" type="pres">
      <dgm:prSet presAssocID="{2B5A3A31-E39B-4355-B0EE-D1CE1B5CD6F2}" presName="conn2-1" presStyleLbl="parChTrans1D3" presStyleIdx="2" presStyleCnt="3"/>
      <dgm:spPr/>
    </dgm:pt>
    <dgm:pt modelId="{9C23F432-3D20-400F-836C-58840D699AA7}" type="pres">
      <dgm:prSet presAssocID="{2B5A3A31-E39B-4355-B0EE-D1CE1B5CD6F2}" presName="connTx" presStyleLbl="parChTrans1D3" presStyleIdx="2" presStyleCnt="3"/>
      <dgm:spPr/>
    </dgm:pt>
    <dgm:pt modelId="{09860EC5-BB91-4BC2-8E6C-12D60060AE1E}" type="pres">
      <dgm:prSet presAssocID="{E2F9052B-904E-4819-9F84-64981478DC50}" presName="root2" presStyleCnt="0"/>
      <dgm:spPr/>
    </dgm:pt>
    <dgm:pt modelId="{08A3E8AB-C4FE-4F3D-87A2-856D6045D597}" type="pres">
      <dgm:prSet presAssocID="{E2F9052B-904E-4819-9F84-64981478DC50}" presName="LevelTwoTextNode" presStyleLbl="node3" presStyleIdx="2" presStyleCnt="3">
        <dgm:presLayoutVars>
          <dgm:chPref val="3"/>
        </dgm:presLayoutVars>
      </dgm:prSet>
      <dgm:spPr/>
    </dgm:pt>
    <dgm:pt modelId="{236AD8A0-D2A8-4D2E-95D3-A73BF13837F4}" type="pres">
      <dgm:prSet presAssocID="{E2F9052B-904E-4819-9F84-64981478DC50}" presName="level3hierChild" presStyleCnt="0"/>
      <dgm:spPr/>
    </dgm:pt>
  </dgm:ptLst>
  <dgm:cxnLst>
    <dgm:cxn modelId="{067FF604-5A37-4CF0-A089-582C2376DC38}" srcId="{3D43A038-9E9D-47AF-B7E4-A6FCFE3EEC17}" destId="{9075DFEC-F794-4419-AFFD-37ED64918DC4}" srcOrd="2" destOrd="0" parTransId="{098A692E-AC18-4317-B143-AFD58848E18A}" sibTransId="{47ED3120-EFD6-4BDE-B50E-01490B3F1BE3}"/>
    <dgm:cxn modelId="{D51B7B10-F148-4C75-85B0-63ABF7BBD612}" type="presOf" srcId="{9075DFEC-F794-4419-AFFD-37ED64918DC4}" destId="{D53D3EB4-112E-4487-9249-7A6E8780245F}" srcOrd="0" destOrd="0" presId="urn:microsoft.com/office/officeart/2005/8/layout/hierarchy2"/>
    <dgm:cxn modelId="{717C711B-5FB0-452C-8A71-DFCFDF0FBCA5}" type="presOf" srcId="{6235FA8C-4230-47FF-9822-A5D5980B81FA}" destId="{DD6BB63F-6398-42C3-9E3E-EF039EC22403}" srcOrd="0" destOrd="0" presId="urn:microsoft.com/office/officeart/2005/8/layout/hierarchy2"/>
    <dgm:cxn modelId="{83DE3B21-99F7-483B-B0EA-8B3F28DB5B6B}" type="presOf" srcId="{098A692E-AC18-4317-B143-AFD58848E18A}" destId="{51E4DA5D-526B-46D6-B85B-381D3EBFAAD8}" srcOrd="1" destOrd="0" presId="urn:microsoft.com/office/officeart/2005/8/layout/hierarchy2"/>
    <dgm:cxn modelId="{3DE15F2C-E484-4814-8C06-8452579D0575}" type="presOf" srcId="{B4C4F664-899C-4278-8FBD-CD89593F48EF}" destId="{93CBA551-2F68-46DF-BB8C-EF2E9BF7134E}" srcOrd="1" destOrd="0" presId="urn:microsoft.com/office/officeart/2005/8/layout/hierarchy2"/>
    <dgm:cxn modelId="{3F5F362D-E46F-450F-AED1-6E305544B924}" type="presOf" srcId="{3D413173-B3A4-43CC-9345-BA3C3ED1DD05}" destId="{91949ED3-AE73-45D2-BBCE-643CA953629E}" srcOrd="1" destOrd="0" presId="urn:microsoft.com/office/officeart/2005/8/layout/hierarchy2"/>
    <dgm:cxn modelId="{4F74F930-B5CC-496E-AFFC-AB3F8C34A5DE}" type="presOf" srcId="{9C3F075C-A601-4D03-AAB9-B44C956B4768}" destId="{B6ECF80C-57A5-4DA0-B478-C347F73CC014}" srcOrd="0" destOrd="0" presId="urn:microsoft.com/office/officeart/2005/8/layout/hierarchy2"/>
    <dgm:cxn modelId="{6DE9E171-056F-4F94-A5C0-48BA655C15F9}" srcId="{3D43A038-9E9D-47AF-B7E4-A6FCFE3EEC17}" destId="{2107C803-E53C-4C65-805A-72ABA72DB199}" srcOrd="1" destOrd="0" parTransId="{B4C4F664-899C-4278-8FBD-CD89593F48EF}" sibTransId="{A77327BF-0ECC-48D9-B809-6A5BDB8AE000}"/>
    <dgm:cxn modelId="{9B37107F-E862-479E-B470-AF20D7E1DD3E}" type="presOf" srcId="{8750F606-3087-488C-98A1-C820B180C988}" destId="{25948E09-6672-4426-A82F-70350D46557E}" srcOrd="1" destOrd="0" presId="urn:microsoft.com/office/officeart/2005/8/layout/hierarchy2"/>
    <dgm:cxn modelId="{88092C82-FF8B-4389-B78D-64DDA4EDE02B}" type="presOf" srcId="{B4C4F664-899C-4278-8FBD-CD89593F48EF}" destId="{607D93F9-6BA6-4697-92BF-C7455DDFF8F0}" srcOrd="0" destOrd="0" presId="urn:microsoft.com/office/officeart/2005/8/layout/hierarchy2"/>
    <dgm:cxn modelId="{B4FFF282-462B-49C4-A486-867100D32869}" type="presOf" srcId="{8750F606-3087-488C-98A1-C820B180C988}" destId="{D44ABC60-5610-44AC-80CA-C3B7F74C4073}" srcOrd="0" destOrd="0" presId="urn:microsoft.com/office/officeart/2005/8/layout/hierarchy2"/>
    <dgm:cxn modelId="{92F8C08F-04DA-4B3E-B1B0-27D39AD3E4CB}" type="presOf" srcId="{E2F9052B-904E-4819-9F84-64981478DC50}" destId="{08A3E8AB-C4FE-4F3D-87A2-856D6045D597}" srcOrd="0" destOrd="0" presId="urn:microsoft.com/office/officeart/2005/8/layout/hierarchy2"/>
    <dgm:cxn modelId="{1D101694-5811-48F2-84BC-282C51487BEF}" type="presOf" srcId="{8E053407-1CB6-43CC-84C2-C295A9A6D592}" destId="{5DAE088F-7F8B-4872-B027-07CA98DDFE2B}" srcOrd="0" destOrd="0" presId="urn:microsoft.com/office/officeart/2005/8/layout/hierarchy2"/>
    <dgm:cxn modelId="{DE1A499E-7536-450C-9488-0E78497B7B1D}" type="presOf" srcId="{2B5A3A31-E39B-4355-B0EE-D1CE1B5CD6F2}" destId="{9C23F432-3D20-400F-836C-58840D699AA7}" srcOrd="1" destOrd="0" presId="urn:microsoft.com/office/officeart/2005/8/layout/hierarchy2"/>
    <dgm:cxn modelId="{A0BE38A3-D9F6-445F-B08F-780473822DD3}" srcId="{9075DFEC-F794-4419-AFFD-37ED64918DC4}" destId="{E2F9052B-904E-4819-9F84-64981478DC50}" srcOrd="0" destOrd="0" parTransId="{2B5A3A31-E39B-4355-B0EE-D1CE1B5CD6F2}" sibTransId="{DAA39161-4ABC-46D4-9515-30B85D635595}"/>
    <dgm:cxn modelId="{E43AD9AD-25BD-45B4-A944-79B2C5274350}" type="presOf" srcId="{2107C803-E53C-4C65-805A-72ABA72DB199}" destId="{E15B7EEA-E065-4F2B-8BB2-E9F34386810B}" srcOrd="0" destOrd="0" presId="urn:microsoft.com/office/officeart/2005/8/layout/hierarchy2"/>
    <dgm:cxn modelId="{20D0C5B9-3BDE-4AB0-A49E-255FCF38987C}" type="presOf" srcId="{098A692E-AC18-4317-B143-AFD58848E18A}" destId="{FBDDFD23-3864-462E-87A4-FA4FE128B7CD}" srcOrd="0" destOrd="0" presId="urn:microsoft.com/office/officeart/2005/8/layout/hierarchy2"/>
    <dgm:cxn modelId="{021E14BE-8085-435F-B131-B985394263E6}" srcId="{4ADD2393-29F5-49C8-9FFE-F0B9477A2A41}" destId="{3D43A038-9E9D-47AF-B7E4-A6FCFE3EEC17}" srcOrd="0" destOrd="0" parTransId="{B93DAA06-9461-4B96-88A5-217204DCDD97}" sibTransId="{CE1E4D78-3A32-431B-95C1-CB8F1B4E68CF}"/>
    <dgm:cxn modelId="{BD920ACC-A6B8-457E-BB53-38E8C2531218}" type="presOf" srcId="{2B5A3A31-E39B-4355-B0EE-D1CE1B5CD6F2}" destId="{761E9128-2D32-474D-BF2B-A8D1880D21EC}" srcOrd="0" destOrd="0" presId="urn:microsoft.com/office/officeart/2005/8/layout/hierarchy2"/>
    <dgm:cxn modelId="{811137CC-BF04-4BCD-AB99-CFAAC00056C4}" type="presOf" srcId="{3D413173-B3A4-43CC-9345-BA3C3ED1DD05}" destId="{98A25BA4-8E10-46C8-A1B2-33B540FEFB46}" srcOrd="0" destOrd="0" presId="urn:microsoft.com/office/officeart/2005/8/layout/hierarchy2"/>
    <dgm:cxn modelId="{419F79D1-7C30-473F-AF63-85BB8F345B7D}" type="presOf" srcId="{3A84BE87-8475-4642-B551-2E1CEF44E4E6}" destId="{B8EE0705-9D63-401E-9937-474AA0F8F2A0}" srcOrd="0" destOrd="0" presId="urn:microsoft.com/office/officeart/2005/8/layout/hierarchy2"/>
    <dgm:cxn modelId="{3B4931DA-2C64-4DBD-87FD-44FA3464BEC1}" srcId="{2107C803-E53C-4C65-805A-72ABA72DB199}" destId="{6235FA8C-4230-47FF-9822-A5D5980B81FA}" srcOrd="0" destOrd="0" parTransId="{3A84BE87-8475-4642-B551-2E1CEF44E4E6}" sibTransId="{F8E4155D-6828-47D9-941F-D859D10518FA}"/>
    <dgm:cxn modelId="{724BC9DC-F7B2-4709-8C6D-7AEE6AD7516F}" srcId="{9C3F075C-A601-4D03-AAB9-B44C956B4768}" destId="{8E053407-1CB6-43CC-84C2-C295A9A6D592}" srcOrd="0" destOrd="0" parTransId="{3D413173-B3A4-43CC-9345-BA3C3ED1DD05}" sibTransId="{5E7885A6-500F-4539-A146-D7BEBFF13518}"/>
    <dgm:cxn modelId="{7ED758DE-63D1-400F-B203-018CBE1F09A7}" srcId="{3D43A038-9E9D-47AF-B7E4-A6FCFE3EEC17}" destId="{9C3F075C-A601-4D03-AAB9-B44C956B4768}" srcOrd="0" destOrd="0" parTransId="{8750F606-3087-488C-98A1-C820B180C988}" sibTransId="{ED8F2193-3FCD-43CB-8ECE-81311D0B2FAB}"/>
    <dgm:cxn modelId="{7D5CCEE8-C9E1-42C8-8820-F6EF1E88F7C0}" type="presOf" srcId="{3A84BE87-8475-4642-B551-2E1CEF44E4E6}" destId="{3FA68B79-D1C7-440A-973D-88E9DA61AD2E}" srcOrd="1" destOrd="0" presId="urn:microsoft.com/office/officeart/2005/8/layout/hierarchy2"/>
    <dgm:cxn modelId="{2C88D2F1-E4CD-46B4-9FE2-96526E1E7E60}" type="presOf" srcId="{3D43A038-9E9D-47AF-B7E4-A6FCFE3EEC17}" destId="{E9642B7B-B899-438A-A249-BEA46FE222A2}" srcOrd="0" destOrd="0" presId="urn:microsoft.com/office/officeart/2005/8/layout/hierarchy2"/>
    <dgm:cxn modelId="{F74BC9F5-DA7A-463A-8F65-3DCC163D0375}" type="presOf" srcId="{4ADD2393-29F5-49C8-9FFE-F0B9477A2A41}" destId="{A0606AD8-E785-49C1-85DD-F937E44B114F}" srcOrd="0" destOrd="0" presId="urn:microsoft.com/office/officeart/2005/8/layout/hierarchy2"/>
    <dgm:cxn modelId="{1372E0B0-23F2-4232-AEF3-E9B6D211024E}" type="presParOf" srcId="{A0606AD8-E785-49C1-85DD-F937E44B114F}" destId="{F97A95C0-DA07-430A-96E2-EDC27DF40F11}" srcOrd="0" destOrd="0" presId="urn:microsoft.com/office/officeart/2005/8/layout/hierarchy2"/>
    <dgm:cxn modelId="{912D024E-BEE3-4F97-B2BB-45D2DA6E8A88}" type="presParOf" srcId="{F97A95C0-DA07-430A-96E2-EDC27DF40F11}" destId="{E9642B7B-B899-438A-A249-BEA46FE222A2}" srcOrd="0" destOrd="0" presId="urn:microsoft.com/office/officeart/2005/8/layout/hierarchy2"/>
    <dgm:cxn modelId="{C80549BE-32D8-49AB-9A43-6E8F8C86641F}" type="presParOf" srcId="{F97A95C0-DA07-430A-96E2-EDC27DF40F11}" destId="{7E35729E-928B-4EC8-AA91-7E2B3DF6C45D}" srcOrd="1" destOrd="0" presId="urn:microsoft.com/office/officeart/2005/8/layout/hierarchy2"/>
    <dgm:cxn modelId="{FEB64E3C-BDDE-4D84-9764-22560956E207}" type="presParOf" srcId="{7E35729E-928B-4EC8-AA91-7E2B3DF6C45D}" destId="{D44ABC60-5610-44AC-80CA-C3B7F74C4073}" srcOrd="0" destOrd="0" presId="urn:microsoft.com/office/officeart/2005/8/layout/hierarchy2"/>
    <dgm:cxn modelId="{B1236CD5-522C-4873-88F4-D49325418517}" type="presParOf" srcId="{D44ABC60-5610-44AC-80CA-C3B7F74C4073}" destId="{25948E09-6672-4426-A82F-70350D46557E}" srcOrd="0" destOrd="0" presId="urn:microsoft.com/office/officeart/2005/8/layout/hierarchy2"/>
    <dgm:cxn modelId="{48CEDF81-6DFD-4288-8AA8-5AADA258F186}" type="presParOf" srcId="{7E35729E-928B-4EC8-AA91-7E2B3DF6C45D}" destId="{00F06511-9576-47BC-B773-E7DB171DCC36}" srcOrd="1" destOrd="0" presId="urn:microsoft.com/office/officeart/2005/8/layout/hierarchy2"/>
    <dgm:cxn modelId="{B4EECBB0-BFE4-4993-B269-BD8205523D9F}" type="presParOf" srcId="{00F06511-9576-47BC-B773-E7DB171DCC36}" destId="{B6ECF80C-57A5-4DA0-B478-C347F73CC014}" srcOrd="0" destOrd="0" presId="urn:microsoft.com/office/officeart/2005/8/layout/hierarchy2"/>
    <dgm:cxn modelId="{23E6C91D-DE0D-461A-844E-6C00B2396DD1}" type="presParOf" srcId="{00F06511-9576-47BC-B773-E7DB171DCC36}" destId="{86CD98E2-BC03-46D9-93AA-33E1C8C106F9}" srcOrd="1" destOrd="0" presId="urn:microsoft.com/office/officeart/2005/8/layout/hierarchy2"/>
    <dgm:cxn modelId="{CF9B75C7-B51F-419D-BF71-B5B6294D032D}" type="presParOf" srcId="{86CD98E2-BC03-46D9-93AA-33E1C8C106F9}" destId="{98A25BA4-8E10-46C8-A1B2-33B540FEFB46}" srcOrd="0" destOrd="0" presId="urn:microsoft.com/office/officeart/2005/8/layout/hierarchy2"/>
    <dgm:cxn modelId="{A66BE5B9-AE41-4209-88E6-B58067811D1C}" type="presParOf" srcId="{98A25BA4-8E10-46C8-A1B2-33B540FEFB46}" destId="{91949ED3-AE73-45D2-BBCE-643CA953629E}" srcOrd="0" destOrd="0" presId="urn:microsoft.com/office/officeart/2005/8/layout/hierarchy2"/>
    <dgm:cxn modelId="{79294F7D-99D6-4984-B7D2-26A6809DCADB}" type="presParOf" srcId="{86CD98E2-BC03-46D9-93AA-33E1C8C106F9}" destId="{F93325FE-1C68-4B0A-83AF-12992588ED7D}" srcOrd="1" destOrd="0" presId="urn:microsoft.com/office/officeart/2005/8/layout/hierarchy2"/>
    <dgm:cxn modelId="{AD6513CE-2EC8-4BB2-BEB1-D7690BDE08B6}" type="presParOf" srcId="{F93325FE-1C68-4B0A-83AF-12992588ED7D}" destId="{5DAE088F-7F8B-4872-B027-07CA98DDFE2B}" srcOrd="0" destOrd="0" presId="urn:microsoft.com/office/officeart/2005/8/layout/hierarchy2"/>
    <dgm:cxn modelId="{FEA419E2-DAB2-4F4A-AA1C-802580363E8E}" type="presParOf" srcId="{F93325FE-1C68-4B0A-83AF-12992588ED7D}" destId="{89A7B0DF-88E1-449D-B04F-F2BA39935537}" srcOrd="1" destOrd="0" presId="urn:microsoft.com/office/officeart/2005/8/layout/hierarchy2"/>
    <dgm:cxn modelId="{E07A890E-9640-45FE-B588-0333B5E6A1FB}" type="presParOf" srcId="{7E35729E-928B-4EC8-AA91-7E2B3DF6C45D}" destId="{607D93F9-6BA6-4697-92BF-C7455DDFF8F0}" srcOrd="2" destOrd="0" presId="urn:microsoft.com/office/officeart/2005/8/layout/hierarchy2"/>
    <dgm:cxn modelId="{F8B6CE04-61A7-43FD-828E-EBC4FF748A65}" type="presParOf" srcId="{607D93F9-6BA6-4697-92BF-C7455DDFF8F0}" destId="{93CBA551-2F68-46DF-BB8C-EF2E9BF7134E}" srcOrd="0" destOrd="0" presId="urn:microsoft.com/office/officeart/2005/8/layout/hierarchy2"/>
    <dgm:cxn modelId="{C3E2F7B1-649E-487E-BC21-BCD70E849346}" type="presParOf" srcId="{7E35729E-928B-4EC8-AA91-7E2B3DF6C45D}" destId="{AFCB9863-233C-482E-B2E1-DDF736DC525F}" srcOrd="3" destOrd="0" presId="urn:microsoft.com/office/officeart/2005/8/layout/hierarchy2"/>
    <dgm:cxn modelId="{ABA9A5C4-EFF7-4557-879E-43DAB09FBEDC}" type="presParOf" srcId="{AFCB9863-233C-482E-B2E1-DDF736DC525F}" destId="{E15B7EEA-E065-4F2B-8BB2-E9F34386810B}" srcOrd="0" destOrd="0" presId="urn:microsoft.com/office/officeart/2005/8/layout/hierarchy2"/>
    <dgm:cxn modelId="{5F403DC8-8A49-4558-840C-62697E62FFCA}" type="presParOf" srcId="{AFCB9863-233C-482E-B2E1-DDF736DC525F}" destId="{B4F10CF7-DB02-46A7-8B6E-51E5F6D22FEB}" srcOrd="1" destOrd="0" presId="urn:microsoft.com/office/officeart/2005/8/layout/hierarchy2"/>
    <dgm:cxn modelId="{7170174D-44EF-4904-B045-A13D38ECE57C}" type="presParOf" srcId="{B4F10CF7-DB02-46A7-8B6E-51E5F6D22FEB}" destId="{B8EE0705-9D63-401E-9937-474AA0F8F2A0}" srcOrd="0" destOrd="0" presId="urn:microsoft.com/office/officeart/2005/8/layout/hierarchy2"/>
    <dgm:cxn modelId="{9EBD362C-26A1-480A-9BA2-8B034ED54D7C}" type="presParOf" srcId="{B8EE0705-9D63-401E-9937-474AA0F8F2A0}" destId="{3FA68B79-D1C7-440A-973D-88E9DA61AD2E}" srcOrd="0" destOrd="0" presId="urn:microsoft.com/office/officeart/2005/8/layout/hierarchy2"/>
    <dgm:cxn modelId="{251B58EF-6CB5-47A7-84EC-77CDE3940F8D}" type="presParOf" srcId="{B4F10CF7-DB02-46A7-8B6E-51E5F6D22FEB}" destId="{F40CF630-DD9D-4659-A5C1-66A58B5FE950}" srcOrd="1" destOrd="0" presId="urn:microsoft.com/office/officeart/2005/8/layout/hierarchy2"/>
    <dgm:cxn modelId="{A1FEAFFD-4F62-4919-9E16-20E33CDF4DA4}" type="presParOf" srcId="{F40CF630-DD9D-4659-A5C1-66A58B5FE950}" destId="{DD6BB63F-6398-42C3-9E3E-EF039EC22403}" srcOrd="0" destOrd="0" presId="urn:microsoft.com/office/officeart/2005/8/layout/hierarchy2"/>
    <dgm:cxn modelId="{8CE40BF1-204D-4440-9B18-1F7DBA62B9E5}" type="presParOf" srcId="{F40CF630-DD9D-4659-A5C1-66A58B5FE950}" destId="{8776381E-380C-46D0-9A4E-818A69C5966A}" srcOrd="1" destOrd="0" presId="urn:microsoft.com/office/officeart/2005/8/layout/hierarchy2"/>
    <dgm:cxn modelId="{06EFA52B-51DB-478C-B29D-1C6C961F1C79}" type="presParOf" srcId="{7E35729E-928B-4EC8-AA91-7E2B3DF6C45D}" destId="{FBDDFD23-3864-462E-87A4-FA4FE128B7CD}" srcOrd="4" destOrd="0" presId="urn:microsoft.com/office/officeart/2005/8/layout/hierarchy2"/>
    <dgm:cxn modelId="{B6CD06B9-9A5D-4229-99EC-13DDE7F1594F}" type="presParOf" srcId="{FBDDFD23-3864-462E-87A4-FA4FE128B7CD}" destId="{51E4DA5D-526B-46D6-B85B-381D3EBFAAD8}" srcOrd="0" destOrd="0" presId="urn:microsoft.com/office/officeart/2005/8/layout/hierarchy2"/>
    <dgm:cxn modelId="{564F56E0-E25C-4F2A-9C29-69FD474E2850}" type="presParOf" srcId="{7E35729E-928B-4EC8-AA91-7E2B3DF6C45D}" destId="{40318E8B-E54B-490C-8969-6A418E6041E7}" srcOrd="5" destOrd="0" presId="urn:microsoft.com/office/officeart/2005/8/layout/hierarchy2"/>
    <dgm:cxn modelId="{63898D0F-B706-45FA-8C88-5DC8D0F9C584}" type="presParOf" srcId="{40318E8B-E54B-490C-8969-6A418E6041E7}" destId="{D53D3EB4-112E-4487-9249-7A6E8780245F}" srcOrd="0" destOrd="0" presId="urn:microsoft.com/office/officeart/2005/8/layout/hierarchy2"/>
    <dgm:cxn modelId="{880DFDC4-CC7B-42E0-AB6C-B24BE271EABF}" type="presParOf" srcId="{40318E8B-E54B-490C-8969-6A418E6041E7}" destId="{E60BBD51-A656-4C74-A444-39BC8501B569}" srcOrd="1" destOrd="0" presId="urn:microsoft.com/office/officeart/2005/8/layout/hierarchy2"/>
    <dgm:cxn modelId="{6B5AD3AB-4742-4E86-A336-4D5A833DCF9B}" type="presParOf" srcId="{E60BBD51-A656-4C74-A444-39BC8501B569}" destId="{761E9128-2D32-474D-BF2B-A8D1880D21EC}" srcOrd="0" destOrd="0" presId="urn:microsoft.com/office/officeart/2005/8/layout/hierarchy2"/>
    <dgm:cxn modelId="{2F22747C-C159-49FC-9F6D-67E63334F112}" type="presParOf" srcId="{761E9128-2D32-474D-BF2B-A8D1880D21EC}" destId="{9C23F432-3D20-400F-836C-58840D699AA7}" srcOrd="0" destOrd="0" presId="urn:microsoft.com/office/officeart/2005/8/layout/hierarchy2"/>
    <dgm:cxn modelId="{5525AB1A-B44D-4721-A869-F5EEB195CAC7}" type="presParOf" srcId="{E60BBD51-A656-4C74-A444-39BC8501B569}" destId="{09860EC5-BB91-4BC2-8E6C-12D60060AE1E}" srcOrd="1" destOrd="0" presId="urn:microsoft.com/office/officeart/2005/8/layout/hierarchy2"/>
    <dgm:cxn modelId="{47175DAA-D4B5-4800-9D2C-389BCD769C90}" type="presParOf" srcId="{09860EC5-BB91-4BC2-8E6C-12D60060AE1E}" destId="{08A3E8AB-C4FE-4F3D-87A2-856D6045D597}" srcOrd="0" destOrd="0" presId="urn:microsoft.com/office/officeart/2005/8/layout/hierarchy2"/>
    <dgm:cxn modelId="{75B6433C-B976-4494-A366-5EC03653E8BD}" type="presParOf" srcId="{09860EC5-BB91-4BC2-8E6C-12D60060AE1E}" destId="{236AD8A0-D2A8-4D2E-95D3-A73BF13837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2552C4-A4FF-49A6-B159-96BA0DDA93D7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EE5B9E-B2A9-41A4-8983-49E247D35113}">
      <dgm:prSet phldrT="[Text]"/>
      <dgm:spPr/>
      <dgm:t>
        <a:bodyPr/>
        <a:lstStyle/>
        <a:p>
          <a:r>
            <a:rPr lang="en-US" dirty="0"/>
            <a:t>Ethernet and Carrier Ethernet</a:t>
          </a:r>
        </a:p>
      </dgm:t>
    </dgm:pt>
    <dgm:pt modelId="{50B0C7D0-D1AB-4A08-8174-D172FA972E12}" type="parTrans" cxnId="{6595E55C-A133-430C-BCE3-B54375E5552C}">
      <dgm:prSet/>
      <dgm:spPr/>
      <dgm:t>
        <a:bodyPr/>
        <a:lstStyle/>
        <a:p>
          <a:endParaRPr lang="en-US"/>
        </a:p>
      </dgm:t>
    </dgm:pt>
    <dgm:pt modelId="{718AA619-DB68-4FAD-9B38-891E05E17712}" type="sibTrans" cxnId="{6595E55C-A133-430C-BCE3-B54375E5552C}">
      <dgm:prSet/>
      <dgm:spPr/>
      <dgm:t>
        <a:bodyPr/>
        <a:lstStyle/>
        <a:p>
          <a:endParaRPr lang="en-US"/>
        </a:p>
      </dgm:t>
    </dgm:pt>
    <dgm:pt modelId="{3FF4AC4B-4BD3-42B1-AF3B-D7048EBF3378}">
      <dgm:prSet phldrT="[Text]"/>
      <dgm:spPr/>
      <dgm:t>
        <a:bodyPr/>
        <a:lstStyle/>
        <a:p>
          <a:r>
            <a:rPr lang="en-US" dirty="0"/>
            <a:t>Carrier Ethernet</a:t>
          </a:r>
        </a:p>
      </dgm:t>
    </dgm:pt>
    <dgm:pt modelId="{476DD802-C676-4521-9673-0A0BC9EC101E}" type="parTrans" cxnId="{5D13E027-9C85-4FCB-8331-23F8B342003C}">
      <dgm:prSet/>
      <dgm:spPr/>
      <dgm:t>
        <a:bodyPr/>
        <a:lstStyle/>
        <a:p>
          <a:endParaRPr lang="en-US"/>
        </a:p>
      </dgm:t>
    </dgm:pt>
    <dgm:pt modelId="{FA11F0A0-F675-414C-AF50-FDE3815A77F0}" type="sibTrans" cxnId="{5D13E027-9C85-4FCB-8331-23F8B342003C}">
      <dgm:prSet/>
      <dgm:spPr/>
      <dgm:t>
        <a:bodyPr/>
        <a:lstStyle/>
        <a:p>
          <a:endParaRPr lang="en-US"/>
        </a:p>
      </dgm:t>
    </dgm:pt>
    <dgm:pt modelId="{52E78211-1216-404F-83E8-31F31775314E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4E8EB55F-32D6-47A5-B081-B621BCF8DC21}" type="parTrans" cxnId="{06C367E7-D305-47BB-9FDA-360465CD189D}">
      <dgm:prSet/>
      <dgm:spPr/>
      <dgm:t>
        <a:bodyPr/>
        <a:lstStyle/>
        <a:p>
          <a:endParaRPr lang="en-US"/>
        </a:p>
      </dgm:t>
    </dgm:pt>
    <dgm:pt modelId="{4BF340FB-9F6F-41D6-A6AE-E039131B8DB9}" type="sibTrans" cxnId="{06C367E7-D305-47BB-9FDA-360465CD189D}">
      <dgm:prSet/>
      <dgm:spPr/>
      <dgm:t>
        <a:bodyPr/>
        <a:lstStyle/>
        <a:p>
          <a:endParaRPr lang="en-US"/>
        </a:p>
      </dgm:t>
    </dgm:pt>
    <dgm:pt modelId="{1BB766C7-024E-444E-A7DE-AF16C9CFC41F}">
      <dgm:prSet phldrT="[Text]"/>
      <dgm:spPr/>
      <dgm:t>
        <a:bodyPr/>
        <a:lstStyle/>
        <a:p>
          <a:r>
            <a:rPr lang="en-US" dirty="0"/>
            <a:t>Scalability</a:t>
          </a:r>
        </a:p>
      </dgm:t>
    </dgm:pt>
    <dgm:pt modelId="{8287E222-57AA-49F9-A75C-627E53D3A6ED}" type="parTrans" cxnId="{8F1D92C8-8298-4490-A327-B243D565033A}">
      <dgm:prSet/>
      <dgm:spPr/>
      <dgm:t>
        <a:bodyPr/>
        <a:lstStyle/>
        <a:p>
          <a:endParaRPr lang="en-US"/>
        </a:p>
      </dgm:t>
    </dgm:pt>
    <dgm:pt modelId="{8C103FB3-2DCE-4ADA-933F-A524D0F9F832}" type="sibTrans" cxnId="{8F1D92C8-8298-4490-A327-B243D565033A}">
      <dgm:prSet/>
      <dgm:spPr/>
      <dgm:t>
        <a:bodyPr/>
        <a:lstStyle/>
        <a:p>
          <a:endParaRPr lang="en-US"/>
        </a:p>
      </dgm:t>
    </dgm:pt>
    <dgm:pt modelId="{3904F462-07AB-49CD-B1E7-3B7F7513918B}">
      <dgm:prSet phldrT="[Text]"/>
      <dgm:spPr/>
      <dgm:t>
        <a:bodyPr/>
        <a:lstStyle/>
        <a:p>
          <a:r>
            <a:rPr lang="en-US" dirty="0"/>
            <a:t>Ethernet and Ethernet Bridging</a:t>
          </a:r>
        </a:p>
      </dgm:t>
    </dgm:pt>
    <dgm:pt modelId="{4894FCBC-14B7-4452-B318-35FD40EEDA8B}" type="parTrans" cxnId="{104ED870-8D83-492E-9A49-C2C791523A78}">
      <dgm:prSet/>
      <dgm:spPr/>
      <dgm:t>
        <a:bodyPr/>
        <a:lstStyle/>
        <a:p>
          <a:endParaRPr lang="en-US"/>
        </a:p>
      </dgm:t>
    </dgm:pt>
    <dgm:pt modelId="{A2836D3D-5C69-42D6-953A-63BEB2B7A24C}" type="sibTrans" cxnId="{104ED870-8D83-492E-9A49-C2C791523A78}">
      <dgm:prSet/>
      <dgm:spPr/>
      <dgm:t>
        <a:bodyPr/>
        <a:lstStyle/>
        <a:p>
          <a:endParaRPr lang="en-US"/>
        </a:p>
      </dgm:t>
    </dgm:pt>
    <dgm:pt modelId="{4B78D646-4578-4053-B67B-236FF9CE06F0}">
      <dgm:prSet phldrT="[Text]"/>
      <dgm:spPr/>
      <dgm:t>
        <a:bodyPr/>
        <a:lstStyle/>
        <a:p>
          <a:r>
            <a:rPr lang="en-US" dirty="0"/>
            <a:t>The main operations of Ethernet bridging are</a:t>
          </a:r>
        </a:p>
      </dgm:t>
    </dgm:pt>
    <dgm:pt modelId="{937108CB-F0D4-4EB1-90D5-43ED385420D9}" type="parTrans" cxnId="{9A094BE3-5340-41E7-AB6D-55FAC5C8260F}">
      <dgm:prSet/>
      <dgm:spPr/>
      <dgm:t>
        <a:bodyPr/>
        <a:lstStyle/>
        <a:p>
          <a:endParaRPr lang="en-US"/>
        </a:p>
      </dgm:t>
    </dgm:pt>
    <dgm:pt modelId="{140983D2-51F4-4782-8C14-53743170F95D}" type="sibTrans" cxnId="{9A094BE3-5340-41E7-AB6D-55FAC5C8260F}">
      <dgm:prSet/>
      <dgm:spPr/>
      <dgm:t>
        <a:bodyPr/>
        <a:lstStyle/>
        <a:p>
          <a:endParaRPr lang="en-US"/>
        </a:p>
      </dgm:t>
    </dgm:pt>
    <dgm:pt modelId="{30DC8AF2-16EF-4F49-85CF-7C3402D1E76C}">
      <dgm:prSet/>
      <dgm:spPr/>
      <dgm:t>
        <a:bodyPr/>
        <a:lstStyle/>
        <a:p>
          <a:r>
            <a:rPr lang="en-US"/>
            <a:t>Reliability</a:t>
          </a:r>
        </a:p>
      </dgm:t>
    </dgm:pt>
    <dgm:pt modelId="{964B3031-B178-4778-B4E0-25320E24C47D}" type="parTrans" cxnId="{FBEE5375-DE26-4681-8777-0DF18E7EE825}">
      <dgm:prSet/>
      <dgm:spPr/>
      <dgm:t>
        <a:bodyPr/>
        <a:lstStyle/>
        <a:p>
          <a:endParaRPr lang="en-US"/>
        </a:p>
      </dgm:t>
    </dgm:pt>
    <dgm:pt modelId="{49AF1E87-63A5-4CAB-B9D2-615E40430535}" type="sibTrans" cxnId="{FBEE5375-DE26-4681-8777-0DF18E7EE825}">
      <dgm:prSet/>
      <dgm:spPr/>
      <dgm:t>
        <a:bodyPr/>
        <a:lstStyle/>
        <a:p>
          <a:endParaRPr lang="en-US"/>
        </a:p>
      </dgm:t>
    </dgm:pt>
    <dgm:pt modelId="{F616DEBC-691B-4FFC-8C5C-5B856081A6B5}">
      <dgm:prSet/>
      <dgm:spPr/>
      <dgm:t>
        <a:bodyPr/>
        <a:lstStyle/>
        <a:p>
          <a:r>
            <a:rPr lang="en-US"/>
            <a:t>Quality of Service</a:t>
          </a:r>
        </a:p>
      </dgm:t>
    </dgm:pt>
    <dgm:pt modelId="{28A09508-02C1-4B28-8C67-ED2C41890D6D}" type="parTrans" cxnId="{A2F56B05-DFA6-40E9-9C16-F2D8BF4D289C}">
      <dgm:prSet/>
      <dgm:spPr/>
      <dgm:t>
        <a:bodyPr/>
        <a:lstStyle/>
        <a:p>
          <a:endParaRPr lang="en-US"/>
        </a:p>
      </dgm:t>
    </dgm:pt>
    <dgm:pt modelId="{D131C1C2-5519-4A86-8C4A-463847ADDE2B}" type="sibTrans" cxnId="{A2F56B05-DFA6-40E9-9C16-F2D8BF4D289C}">
      <dgm:prSet/>
      <dgm:spPr/>
      <dgm:t>
        <a:bodyPr/>
        <a:lstStyle/>
        <a:p>
          <a:endParaRPr lang="en-US"/>
        </a:p>
      </dgm:t>
    </dgm:pt>
    <dgm:pt modelId="{BD894923-A1DA-4205-9FC9-D3DDCB3FBF87}">
      <dgm:prSet/>
      <dgm:spPr/>
      <dgm:t>
        <a:bodyPr/>
        <a:lstStyle/>
        <a:p>
          <a:r>
            <a:rPr lang="en-US"/>
            <a:t>Service Management</a:t>
          </a:r>
        </a:p>
      </dgm:t>
    </dgm:pt>
    <dgm:pt modelId="{9B4314DE-608E-4A95-90B1-0001BD475214}" type="parTrans" cxnId="{97B9A5E1-A6E4-4083-8201-618ED22F820C}">
      <dgm:prSet/>
      <dgm:spPr/>
      <dgm:t>
        <a:bodyPr/>
        <a:lstStyle/>
        <a:p>
          <a:endParaRPr lang="en-US"/>
        </a:p>
      </dgm:t>
    </dgm:pt>
    <dgm:pt modelId="{D0E22FA7-1F3D-491C-9E6C-BA73CBFA7AEE}" type="sibTrans" cxnId="{97B9A5E1-A6E4-4083-8201-618ED22F820C}">
      <dgm:prSet/>
      <dgm:spPr/>
      <dgm:t>
        <a:bodyPr/>
        <a:lstStyle/>
        <a:p>
          <a:endParaRPr lang="en-US"/>
        </a:p>
      </dgm:t>
    </dgm:pt>
    <dgm:pt modelId="{DB0EF29D-2FE8-4F8A-8CE5-355BF0A7F32E}">
      <dgm:prSet/>
      <dgm:spPr/>
      <dgm:t>
        <a:bodyPr/>
        <a:lstStyle/>
        <a:p>
          <a:r>
            <a:rPr lang="en-US"/>
            <a:t>forwarding of the L2 frames, based on filtering rules (e.g. MAC address table),</a:t>
          </a:r>
        </a:p>
      </dgm:t>
    </dgm:pt>
    <dgm:pt modelId="{9DBAD285-3DA3-48B9-905F-0146019A3334}" type="parTrans" cxnId="{5054402B-6A1A-4DC0-A15D-DAE33F83E796}">
      <dgm:prSet/>
      <dgm:spPr/>
      <dgm:t>
        <a:bodyPr/>
        <a:lstStyle/>
        <a:p>
          <a:endParaRPr lang="en-US"/>
        </a:p>
      </dgm:t>
    </dgm:pt>
    <dgm:pt modelId="{EE37E1D3-782B-4D65-B5B8-DD78C19BA278}" type="sibTrans" cxnId="{5054402B-6A1A-4DC0-A15D-DAE33F83E796}">
      <dgm:prSet/>
      <dgm:spPr/>
      <dgm:t>
        <a:bodyPr/>
        <a:lstStyle/>
        <a:p>
          <a:endParaRPr lang="en-US"/>
        </a:p>
      </dgm:t>
    </dgm:pt>
    <dgm:pt modelId="{B1A44366-59ED-479A-A446-EE2506A38746}">
      <dgm:prSet/>
      <dgm:spPr/>
      <dgm:t>
        <a:bodyPr/>
        <a:lstStyle/>
        <a:p>
          <a:r>
            <a:rPr lang="en-US"/>
            <a:t>creating the filtering rules (by MAC address learning and/or other methods</a:t>
          </a:r>
        </a:p>
      </dgm:t>
    </dgm:pt>
    <dgm:pt modelId="{D09AE620-E533-4383-99C3-7F9B837A7E46}" type="parTrans" cxnId="{2B4FC567-188B-4AE7-A4F4-DDC5D5B6A5AF}">
      <dgm:prSet/>
      <dgm:spPr/>
      <dgm:t>
        <a:bodyPr/>
        <a:lstStyle/>
        <a:p>
          <a:endParaRPr lang="en-US"/>
        </a:p>
      </dgm:t>
    </dgm:pt>
    <dgm:pt modelId="{EA866C87-9280-433E-A952-6FE88B9F75BB}" type="sibTrans" cxnId="{2B4FC567-188B-4AE7-A4F4-DDC5D5B6A5AF}">
      <dgm:prSet/>
      <dgm:spPr/>
      <dgm:t>
        <a:bodyPr/>
        <a:lstStyle/>
        <a:p>
          <a:endParaRPr lang="en-US"/>
        </a:p>
      </dgm:t>
    </dgm:pt>
    <dgm:pt modelId="{4D7509E7-AAF2-4160-8823-0885D37FFE06}">
      <dgm:prSet/>
      <dgm:spPr/>
      <dgm:t>
        <a:bodyPr/>
        <a:lstStyle/>
        <a:p>
          <a:r>
            <a:rPr lang="en-US" dirty="0"/>
            <a:t>An Ethernet bridge works on the MAC layer, and is transparent to the network level</a:t>
          </a:r>
        </a:p>
        <a:p>
          <a:r>
            <a:rPr lang="en-US" dirty="0"/>
            <a:t>protocol.</a:t>
          </a:r>
        </a:p>
      </dgm:t>
    </dgm:pt>
    <dgm:pt modelId="{A0DA6F6E-E4CC-47E0-B2EB-12209D4BC314}" type="parTrans" cxnId="{D7703569-06A4-467C-A989-304E7E4ABCAC}">
      <dgm:prSet/>
      <dgm:spPr/>
      <dgm:t>
        <a:bodyPr/>
        <a:lstStyle/>
        <a:p>
          <a:endParaRPr lang="en-US"/>
        </a:p>
      </dgm:t>
    </dgm:pt>
    <dgm:pt modelId="{AC397983-154A-4BC4-A6B2-780448AD7115}" type="sibTrans" cxnId="{D7703569-06A4-467C-A989-304E7E4ABCAC}">
      <dgm:prSet/>
      <dgm:spPr/>
      <dgm:t>
        <a:bodyPr/>
        <a:lstStyle/>
        <a:p>
          <a:endParaRPr lang="en-US"/>
        </a:p>
      </dgm:t>
    </dgm:pt>
    <dgm:pt modelId="{00EB53D5-55EC-4715-8BD0-2C4853552CAD}">
      <dgm:prSet/>
      <dgm:spPr/>
      <dgm:t>
        <a:bodyPr/>
        <a:lstStyle/>
        <a:p>
          <a:r>
            <a:rPr lang="en-US" dirty="0"/>
            <a:t>Ethernet Link Aggregation</a:t>
          </a:r>
        </a:p>
      </dgm:t>
    </dgm:pt>
    <dgm:pt modelId="{185561BF-D942-4BCC-B40D-B543A5A29FFC}" type="parTrans" cxnId="{EA5986FA-E989-477A-9D53-A076A75647D4}">
      <dgm:prSet/>
      <dgm:spPr/>
      <dgm:t>
        <a:bodyPr/>
        <a:lstStyle/>
        <a:p>
          <a:endParaRPr lang="en-US"/>
        </a:p>
      </dgm:t>
    </dgm:pt>
    <dgm:pt modelId="{5D925E9C-FEE7-42D2-BA00-CA96A90601C6}" type="sibTrans" cxnId="{EA5986FA-E989-477A-9D53-A076A75647D4}">
      <dgm:prSet/>
      <dgm:spPr/>
      <dgm:t>
        <a:bodyPr/>
        <a:lstStyle/>
        <a:p>
          <a:endParaRPr lang="en-US"/>
        </a:p>
      </dgm:t>
    </dgm:pt>
    <dgm:pt modelId="{8C589EDB-3B1A-4160-8653-41A58F8F9CA3}">
      <dgm:prSet/>
      <dgm:spPr/>
      <dgm:t>
        <a:bodyPr/>
        <a:lstStyle/>
        <a:p>
          <a:r>
            <a:rPr lang="en-US" dirty="0"/>
            <a:t>supports combining multiple Ethernet links into a group, which is seen by the Ethernet MAC client as a single link</a:t>
          </a:r>
        </a:p>
      </dgm:t>
    </dgm:pt>
    <dgm:pt modelId="{7E1B991C-29BB-41E0-BE97-99F9FD610BA7}" type="parTrans" cxnId="{A9975E3F-A740-445C-8EA8-D1FBB4DF9309}">
      <dgm:prSet/>
      <dgm:spPr/>
      <dgm:t>
        <a:bodyPr/>
        <a:lstStyle/>
        <a:p>
          <a:endParaRPr lang="en-US"/>
        </a:p>
      </dgm:t>
    </dgm:pt>
    <dgm:pt modelId="{DBCBD18A-B9A5-4D05-BE2D-41751827BB1F}" type="sibTrans" cxnId="{A9975E3F-A740-445C-8EA8-D1FBB4DF9309}">
      <dgm:prSet/>
      <dgm:spPr/>
      <dgm:t>
        <a:bodyPr/>
        <a:lstStyle/>
        <a:p>
          <a:endParaRPr lang="en-US"/>
        </a:p>
      </dgm:t>
    </dgm:pt>
    <dgm:pt modelId="{12B6D31A-240A-487D-9909-7C207DE3525D}">
      <dgm:prSet/>
      <dgm:spPr/>
      <dgm:t>
        <a:bodyPr/>
        <a:lstStyle/>
        <a:p>
          <a:r>
            <a:rPr lang="en-US" dirty="0"/>
            <a:t>VLANs</a:t>
          </a:r>
        </a:p>
      </dgm:t>
    </dgm:pt>
    <dgm:pt modelId="{F3250F1A-1887-4775-AC7C-B2A954E287E2}" type="parTrans" cxnId="{1C09EA70-D071-4E68-B20E-F862D733399E}">
      <dgm:prSet/>
      <dgm:spPr/>
      <dgm:t>
        <a:bodyPr/>
        <a:lstStyle/>
        <a:p>
          <a:endParaRPr lang="en-US"/>
        </a:p>
      </dgm:t>
    </dgm:pt>
    <dgm:pt modelId="{C8F3D25E-6248-4DFC-A33F-83D067E05372}" type="sibTrans" cxnId="{1C09EA70-D071-4E68-B20E-F862D733399E}">
      <dgm:prSet/>
      <dgm:spPr/>
      <dgm:t>
        <a:bodyPr/>
        <a:lstStyle/>
        <a:p>
          <a:endParaRPr lang="en-US"/>
        </a:p>
      </dgm:t>
    </dgm:pt>
    <dgm:pt modelId="{CD0110A4-E4FF-44CD-A65F-0C95E761156E}" type="pres">
      <dgm:prSet presAssocID="{C32552C4-A4FF-49A6-B159-96BA0DDA93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C5EED68-897C-411B-B599-749CE2CC1932}" type="pres">
      <dgm:prSet presAssocID="{9BEE5B9E-B2A9-41A4-8983-49E247D35113}" presName="root1" presStyleCnt="0"/>
      <dgm:spPr/>
    </dgm:pt>
    <dgm:pt modelId="{D21CFE68-3DEC-4315-BDA4-325C3B17045A}" type="pres">
      <dgm:prSet presAssocID="{9BEE5B9E-B2A9-41A4-8983-49E247D35113}" presName="LevelOneTextNode" presStyleLbl="node0" presStyleIdx="0" presStyleCnt="1">
        <dgm:presLayoutVars>
          <dgm:chPref val="3"/>
        </dgm:presLayoutVars>
      </dgm:prSet>
      <dgm:spPr/>
    </dgm:pt>
    <dgm:pt modelId="{8DEA5D45-29E2-4CE1-A23C-68677D5B849E}" type="pres">
      <dgm:prSet presAssocID="{9BEE5B9E-B2A9-41A4-8983-49E247D35113}" presName="level2hierChild" presStyleCnt="0"/>
      <dgm:spPr/>
    </dgm:pt>
    <dgm:pt modelId="{E8370F8F-7140-4B6C-A8BE-835A79D83291}" type="pres">
      <dgm:prSet presAssocID="{476DD802-C676-4521-9673-0A0BC9EC101E}" presName="conn2-1" presStyleLbl="parChTrans1D2" presStyleIdx="0" presStyleCnt="4"/>
      <dgm:spPr/>
    </dgm:pt>
    <dgm:pt modelId="{C29B9734-65EF-44F0-B03B-923840EF7BB4}" type="pres">
      <dgm:prSet presAssocID="{476DD802-C676-4521-9673-0A0BC9EC101E}" presName="connTx" presStyleLbl="parChTrans1D2" presStyleIdx="0" presStyleCnt="4"/>
      <dgm:spPr/>
    </dgm:pt>
    <dgm:pt modelId="{1F0C2CCF-FB61-436C-A66D-922FB3A981C1}" type="pres">
      <dgm:prSet presAssocID="{3FF4AC4B-4BD3-42B1-AF3B-D7048EBF3378}" presName="root2" presStyleCnt="0"/>
      <dgm:spPr/>
    </dgm:pt>
    <dgm:pt modelId="{B336F1F3-8E5F-4D72-8E39-BD6E814E91E6}" type="pres">
      <dgm:prSet presAssocID="{3FF4AC4B-4BD3-42B1-AF3B-D7048EBF3378}" presName="LevelTwoTextNode" presStyleLbl="node2" presStyleIdx="0" presStyleCnt="4">
        <dgm:presLayoutVars>
          <dgm:chPref val="3"/>
        </dgm:presLayoutVars>
      </dgm:prSet>
      <dgm:spPr/>
    </dgm:pt>
    <dgm:pt modelId="{FAD68BE4-F1D4-4965-879B-3013F007BA5E}" type="pres">
      <dgm:prSet presAssocID="{3FF4AC4B-4BD3-42B1-AF3B-D7048EBF3378}" presName="level3hierChild" presStyleCnt="0"/>
      <dgm:spPr/>
    </dgm:pt>
    <dgm:pt modelId="{33DF92F8-0684-456A-A712-187CFD6C1610}" type="pres">
      <dgm:prSet presAssocID="{4E8EB55F-32D6-47A5-B081-B621BCF8DC21}" presName="conn2-1" presStyleLbl="parChTrans1D3" presStyleIdx="0" presStyleCnt="7"/>
      <dgm:spPr/>
    </dgm:pt>
    <dgm:pt modelId="{C0CAF6E5-C6A7-4E77-93B6-0282AFF50980}" type="pres">
      <dgm:prSet presAssocID="{4E8EB55F-32D6-47A5-B081-B621BCF8DC21}" presName="connTx" presStyleLbl="parChTrans1D3" presStyleIdx="0" presStyleCnt="7"/>
      <dgm:spPr/>
    </dgm:pt>
    <dgm:pt modelId="{B7B16152-BA73-4017-B542-93F4DF4B9A61}" type="pres">
      <dgm:prSet presAssocID="{52E78211-1216-404F-83E8-31F31775314E}" presName="root2" presStyleCnt="0"/>
      <dgm:spPr/>
    </dgm:pt>
    <dgm:pt modelId="{A09D523C-9760-40E7-B8BF-C32D7B4CC6FF}" type="pres">
      <dgm:prSet presAssocID="{52E78211-1216-404F-83E8-31F31775314E}" presName="LevelTwoTextNode" presStyleLbl="node3" presStyleIdx="0" presStyleCnt="7">
        <dgm:presLayoutVars>
          <dgm:chPref val="3"/>
        </dgm:presLayoutVars>
      </dgm:prSet>
      <dgm:spPr/>
    </dgm:pt>
    <dgm:pt modelId="{4807ADB4-DE1B-43EA-809C-3E66E4F551C2}" type="pres">
      <dgm:prSet presAssocID="{52E78211-1216-404F-83E8-31F31775314E}" presName="level3hierChild" presStyleCnt="0"/>
      <dgm:spPr/>
    </dgm:pt>
    <dgm:pt modelId="{AF9CBE59-4E6C-4EC4-8B33-8A90C8F82535}" type="pres">
      <dgm:prSet presAssocID="{8287E222-57AA-49F9-A75C-627E53D3A6ED}" presName="conn2-1" presStyleLbl="parChTrans1D3" presStyleIdx="1" presStyleCnt="7"/>
      <dgm:spPr/>
    </dgm:pt>
    <dgm:pt modelId="{EFC8E804-8860-4491-B920-F6E047605B15}" type="pres">
      <dgm:prSet presAssocID="{8287E222-57AA-49F9-A75C-627E53D3A6ED}" presName="connTx" presStyleLbl="parChTrans1D3" presStyleIdx="1" presStyleCnt="7"/>
      <dgm:spPr/>
    </dgm:pt>
    <dgm:pt modelId="{D7C4F2B8-457A-49D4-AE35-1632EEE0F0C5}" type="pres">
      <dgm:prSet presAssocID="{1BB766C7-024E-444E-A7DE-AF16C9CFC41F}" presName="root2" presStyleCnt="0"/>
      <dgm:spPr/>
    </dgm:pt>
    <dgm:pt modelId="{3480EC43-FE4E-4C1F-878D-7CBFF753E595}" type="pres">
      <dgm:prSet presAssocID="{1BB766C7-024E-444E-A7DE-AF16C9CFC41F}" presName="LevelTwoTextNode" presStyleLbl="node3" presStyleIdx="1" presStyleCnt="7">
        <dgm:presLayoutVars>
          <dgm:chPref val="3"/>
        </dgm:presLayoutVars>
      </dgm:prSet>
      <dgm:spPr/>
    </dgm:pt>
    <dgm:pt modelId="{AF2EB220-5DC3-4E76-A7A2-1E02EE3ED8E9}" type="pres">
      <dgm:prSet presAssocID="{1BB766C7-024E-444E-A7DE-AF16C9CFC41F}" presName="level3hierChild" presStyleCnt="0"/>
      <dgm:spPr/>
    </dgm:pt>
    <dgm:pt modelId="{7DAF7423-F24D-49F9-8045-553A21868B38}" type="pres">
      <dgm:prSet presAssocID="{964B3031-B178-4778-B4E0-25320E24C47D}" presName="conn2-1" presStyleLbl="parChTrans1D3" presStyleIdx="2" presStyleCnt="7"/>
      <dgm:spPr/>
    </dgm:pt>
    <dgm:pt modelId="{ADCC5E51-4968-4A2B-B9D8-8FDAE4442062}" type="pres">
      <dgm:prSet presAssocID="{964B3031-B178-4778-B4E0-25320E24C47D}" presName="connTx" presStyleLbl="parChTrans1D3" presStyleIdx="2" presStyleCnt="7"/>
      <dgm:spPr/>
    </dgm:pt>
    <dgm:pt modelId="{2232CC90-389F-4308-928E-0E9DEAE98EE5}" type="pres">
      <dgm:prSet presAssocID="{30DC8AF2-16EF-4F49-85CF-7C3402D1E76C}" presName="root2" presStyleCnt="0"/>
      <dgm:spPr/>
    </dgm:pt>
    <dgm:pt modelId="{C1944921-0D3D-43BB-9CCB-A7B38356EFFD}" type="pres">
      <dgm:prSet presAssocID="{30DC8AF2-16EF-4F49-85CF-7C3402D1E76C}" presName="LevelTwoTextNode" presStyleLbl="node3" presStyleIdx="2" presStyleCnt="7">
        <dgm:presLayoutVars>
          <dgm:chPref val="3"/>
        </dgm:presLayoutVars>
      </dgm:prSet>
      <dgm:spPr/>
    </dgm:pt>
    <dgm:pt modelId="{97DCFFCD-2E10-4538-989A-30A762EBC1CA}" type="pres">
      <dgm:prSet presAssocID="{30DC8AF2-16EF-4F49-85CF-7C3402D1E76C}" presName="level3hierChild" presStyleCnt="0"/>
      <dgm:spPr/>
    </dgm:pt>
    <dgm:pt modelId="{E929D123-9C0D-4853-A5F2-EBB33D702659}" type="pres">
      <dgm:prSet presAssocID="{28A09508-02C1-4B28-8C67-ED2C41890D6D}" presName="conn2-1" presStyleLbl="parChTrans1D3" presStyleIdx="3" presStyleCnt="7"/>
      <dgm:spPr/>
    </dgm:pt>
    <dgm:pt modelId="{D5F51571-CBC2-42B9-90E9-681EB4666FB5}" type="pres">
      <dgm:prSet presAssocID="{28A09508-02C1-4B28-8C67-ED2C41890D6D}" presName="connTx" presStyleLbl="parChTrans1D3" presStyleIdx="3" presStyleCnt="7"/>
      <dgm:spPr/>
    </dgm:pt>
    <dgm:pt modelId="{2A0E7361-2D68-47BC-BC46-F8CE84DBCF9D}" type="pres">
      <dgm:prSet presAssocID="{F616DEBC-691B-4FFC-8C5C-5B856081A6B5}" presName="root2" presStyleCnt="0"/>
      <dgm:spPr/>
    </dgm:pt>
    <dgm:pt modelId="{6BC0A6F1-62F0-4FA8-B90F-73D4F49FE50E}" type="pres">
      <dgm:prSet presAssocID="{F616DEBC-691B-4FFC-8C5C-5B856081A6B5}" presName="LevelTwoTextNode" presStyleLbl="node3" presStyleIdx="3" presStyleCnt="7">
        <dgm:presLayoutVars>
          <dgm:chPref val="3"/>
        </dgm:presLayoutVars>
      </dgm:prSet>
      <dgm:spPr/>
    </dgm:pt>
    <dgm:pt modelId="{3AF10D4D-07D7-472B-B787-807D723C7B15}" type="pres">
      <dgm:prSet presAssocID="{F616DEBC-691B-4FFC-8C5C-5B856081A6B5}" presName="level3hierChild" presStyleCnt="0"/>
      <dgm:spPr/>
    </dgm:pt>
    <dgm:pt modelId="{E17CEA23-C1D5-411C-9E62-CF95739B866F}" type="pres">
      <dgm:prSet presAssocID="{9B4314DE-608E-4A95-90B1-0001BD475214}" presName="conn2-1" presStyleLbl="parChTrans1D3" presStyleIdx="4" presStyleCnt="7"/>
      <dgm:spPr/>
    </dgm:pt>
    <dgm:pt modelId="{C2821A5E-0B70-43F5-B3AC-DB86B64DFC1C}" type="pres">
      <dgm:prSet presAssocID="{9B4314DE-608E-4A95-90B1-0001BD475214}" presName="connTx" presStyleLbl="parChTrans1D3" presStyleIdx="4" presStyleCnt="7"/>
      <dgm:spPr/>
    </dgm:pt>
    <dgm:pt modelId="{2D70F09D-C29B-48EB-9A71-228A719F37FD}" type="pres">
      <dgm:prSet presAssocID="{BD894923-A1DA-4205-9FC9-D3DDCB3FBF87}" presName="root2" presStyleCnt="0"/>
      <dgm:spPr/>
    </dgm:pt>
    <dgm:pt modelId="{5B774911-6C17-4CC4-BB3B-A506A6025765}" type="pres">
      <dgm:prSet presAssocID="{BD894923-A1DA-4205-9FC9-D3DDCB3FBF87}" presName="LevelTwoTextNode" presStyleLbl="node3" presStyleIdx="4" presStyleCnt="7">
        <dgm:presLayoutVars>
          <dgm:chPref val="3"/>
        </dgm:presLayoutVars>
      </dgm:prSet>
      <dgm:spPr/>
    </dgm:pt>
    <dgm:pt modelId="{D5CC99BE-F626-4C43-B32B-1D36817C63CC}" type="pres">
      <dgm:prSet presAssocID="{BD894923-A1DA-4205-9FC9-D3DDCB3FBF87}" presName="level3hierChild" presStyleCnt="0"/>
      <dgm:spPr/>
    </dgm:pt>
    <dgm:pt modelId="{B0EE1E96-59C5-4090-B8B9-11E7BEAF0D8B}" type="pres">
      <dgm:prSet presAssocID="{4894FCBC-14B7-4452-B318-35FD40EEDA8B}" presName="conn2-1" presStyleLbl="parChTrans1D2" presStyleIdx="1" presStyleCnt="4"/>
      <dgm:spPr/>
    </dgm:pt>
    <dgm:pt modelId="{7DCE0A26-0FA3-473B-8EA9-35D637F307C7}" type="pres">
      <dgm:prSet presAssocID="{4894FCBC-14B7-4452-B318-35FD40EEDA8B}" presName="connTx" presStyleLbl="parChTrans1D2" presStyleIdx="1" presStyleCnt="4"/>
      <dgm:spPr/>
    </dgm:pt>
    <dgm:pt modelId="{BBC11BA9-6E6E-497D-A5B9-44A7E3DD595C}" type="pres">
      <dgm:prSet presAssocID="{3904F462-07AB-49CD-B1E7-3B7F7513918B}" presName="root2" presStyleCnt="0"/>
      <dgm:spPr/>
    </dgm:pt>
    <dgm:pt modelId="{E85CA4D3-83BB-4F35-9ACE-FA18AD985D99}" type="pres">
      <dgm:prSet presAssocID="{3904F462-07AB-49CD-B1E7-3B7F7513918B}" presName="LevelTwoTextNode" presStyleLbl="node2" presStyleIdx="1" presStyleCnt="4">
        <dgm:presLayoutVars>
          <dgm:chPref val="3"/>
        </dgm:presLayoutVars>
      </dgm:prSet>
      <dgm:spPr/>
    </dgm:pt>
    <dgm:pt modelId="{0A367DD2-0B91-464E-98E0-E62D681C9FBB}" type="pres">
      <dgm:prSet presAssocID="{3904F462-07AB-49CD-B1E7-3B7F7513918B}" presName="level3hierChild" presStyleCnt="0"/>
      <dgm:spPr/>
    </dgm:pt>
    <dgm:pt modelId="{9A6F470F-751E-432C-B69D-78C1BC2E26EF}" type="pres">
      <dgm:prSet presAssocID="{A0DA6F6E-E4CC-47E0-B2EB-12209D4BC314}" presName="conn2-1" presStyleLbl="parChTrans1D3" presStyleIdx="5" presStyleCnt="7"/>
      <dgm:spPr/>
    </dgm:pt>
    <dgm:pt modelId="{1ECDF265-D270-4BDC-90CB-66507824D374}" type="pres">
      <dgm:prSet presAssocID="{A0DA6F6E-E4CC-47E0-B2EB-12209D4BC314}" presName="connTx" presStyleLbl="parChTrans1D3" presStyleIdx="5" presStyleCnt="7"/>
      <dgm:spPr/>
    </dgm:pt>
    <dgm:pt modelId="{C67CAFB2-01AB-4792-B3B4-32E543B69D5B}" type="pres">
      <dgm:prSet presAssocID="{4D7509E7-AAF2-4160-8823-0885D37FFE06}" presName="root2" presStyleCnt="0"/>
      <dgm:spPr/>
    </dgm:pt>
    <dgm:pt modelId="{536A350D-4287-4F7A-8F5D-988806F2C31B}" type="pres">
      <dgm:prSet presAssocID="{4D7509E7-AAF2-4160-8823-0885D37FFE06}" presName="LevelTwoTextNode" presStyleLbl="node3" presStyleIdx="5" presStyleCnt="7">
        <dgm:presLayoutVars>
          <dgm:chPref val="3"/>
        </dgm:presLayoutVars>
      </dgm:prSet>
      <dgm:spPr/>
    </dgm:pt>
    <dgm:pt modelId="{994303FD-5B2D-4B91-A798-3BAB55D67E90}" type="pres">
      <dgm:prSet presAssocID="{4D7509E7-AAF2-4160-8823-0885D37FFE06}" presName="level3hierChild" presStyleCnt="0"/>
      <dgm:spPr/>
    </dgm:pt>
    <dgm:pt modelId="{805F5541-E9D4-476C-A0D7-FE30D82A6F09}" type="pres">
      <dgm:prSet presAssocID="{937108CB-F0D4-4EB1-90D5-43ED385420D9}" presName="conn2-1" presStyleLbl="parChTrans1D4" presStyleIdx="0" presStyleCnt="3"/>
      <dgm:spPr/>
    </dgm:pt>
    <dgm:pt modelId="{FC050613-735F-4A64-8E63-36075CB90A05}" type="pres">
      <dgm:prSet presAssocID="{937108CB-F0D4-4EB1-90D5-43ED385420D9}" presName="connTx" presStyleLbl="parChTrans1D4" presStyleIdx="0" presStyleCnt="3"/>
      <dgm:spPr/>
    </dgm:pt>
    <dgm:pt modelId="{599965D9-805D-4589-9933-D1789498C435}" type="pres">
      <dgm:prSet presAssocID="{4B78D646-4578-4053-B67B-236FF9CE06F0}" presName="root2" presStyleCnt="0"/>
      <dgm:spPr/>
    </dgm:pt>
    <dgm:pt modelId="{C61AF7B1-4AF5-42E1-A6AB-F00215B7444A}" type="pres">
      <dgm:prSet presAssocID="{4B78D646-4578-4053-B67B-236FF9CE06F0}" presName="LevelTwoTextNode" presStyleLbl="node4" presStyleIdx="0" presStyleCnt="3">
        <dgm:presLayoutVars>
          <dgm:chPref val="3"/>
        </dgm:presLayoutVars>
      </dgm:prSet>
      <dgm:spPr/>
    </dgm:pt>
    <dgm:pt modelId="{BE1210EF-D6EA-42BA-AC26-1DE3014267AE}" type="pres">
      <dgm:prSet presAssocID="{4B78D646-4578-4053-B67B-236FF9CE06F0}" presName="level3hierChild" presStyleCnt="0"/>
      <dgm:spPr/>
    </dgm:pt>
    <dgm:pt modelId="{542B161E-FF39-4776-B33A-EF97AEE9E3A2}" type="pres">
      <dgm:prSet presAssocID="{9DBAD285-3DA3-48B9-905F-0146019A3334}" presName="conn2-1" presStyleLbl="parChTrans1D4" presStyleIdx="1" presStyleCnt="3"/>
      <dgm:spPr/>
    </dgm:pt>
    <dgm:pt modelId="{B101726B-3F6F-4901-B8CE-681328CF2020}" type="pres">
      <dgm:prSet presAssocID="{9DBAD285-3DA3-48B9-905F-0146019A3334}" presName="connTx" presStyleLbl="parChTrans1D4" presStyleIdx="1" presStyleCnt="3"/>
      <dgm:spPr/>
    </dgm:pt>
    <dgm:pt modelId="{6B247896-9EE5-488F-BEFE-F971AFD2EEA3}" type="pres">
      <dgm:prSet presAssocID="{DB0EF29D-2FE8-4F8A-8CE5-355BF0A7F32E}" presName="root2" presStyleCnt="0"/>
      <dgm:spPr/>
    </dgm:pt>
    <dgm:pt modelId="{79F07117-2DAF-42C0-818E-17DA82D6D6C5}" type="pres">
      <dgm:prSet presAssocID="{DB0EF29D-2FE8-4F8A-8CE5-355BF0A7F32E}" presName="LevelTwoTextNode" presStyleLbl="node4" presStyleIdx="1" presStyleCnt="3">
        <dgm:presLayoutVars>
          <dgm:chPref val="3"/>
        </dgm:presLayoutVars>
      </dgm:prSet>
      <dgm:spPr/>
    </dgm:pt>
    <dgm:pt modelId="{51726E20-0781-438B-B07D-94CA2E9EF6DD}" type="pres">
      <dgm:prSet presAssocID="{DB0EF29D-2FE8-4F8A-8CE5-355BF0A7F32E}" presName="level3hierChild" presStyleCnt="0"/>
      <dgm:spPr/>
    </dgm:pt>
    <dgm:pt modelId="{BE487F12-1317-4922-B4E6-D9F1A48E98A5}" type="pres">
      <dgm:prSet presAssocID="{D09AE620-E533-4383-99C3-7F9B837A7E46}" presName="conn2-1" presStyleLbl="parChTrans1D4" presStyleIdx="2" presStyleCnt="3"/>
      <dgm:spPr/>
    </dgm:pt>
    <dgm:pt modelId="{36666BD1-5CBA-4A68-8684-487D4F4B5ABE}" type="pres">
      <dgm:prSet presAssocID="{D09AE620-E533-4383-99C3-7F9B837A7E46}" presName="connTx" presStyleLbl="parChTrans1D4" presStyleIdx="2" presStyleCnt="3"/>
      <dgm:spPr/>
    </dgm:pt>
    <dgm:pt modelId="{A0605FF5-F1F7-4C28-8372-06D6E0B3EBF2}" type="pres">
      <dgm:prSet presAssocID="{B1A44366-59ED-479A-A446-EE2506A38746}" presName="root2" presStyleCnt="0"/>
      <dgm:spPr/>
    </dgm:pt>
    <dgm:pt modelId="{C4550A97-A9B6-426D-B871-6C3FD16E2613}" type="pres">
      <dgm:prSet presAssocID="{B1A44366-59ED-479A-A446-EE2506A38746}" presName="LevelTwoTextNode" presStyleLbl="node4" presStyleIdx="2" presStyleCnt="3">
        <dgm:presLayoutVars>
          <dgm:chPref val="3"/>
        </dgm:presLayoutVars>
      </dgm:prSet>
      <dgm:spPr/>
    </dgm:pt>
    <dgm:pt modelId="{1EA8F470-8C35-4BD8-BD4A-A1D3B9EC7167}" type="pres">
      <dgm:prSet presAssocID="{B1A44366-59ED-479A-A446-EE2506A38746}" presName="level3hierChild" presStyleCnt="0"/>
      <dgm:spPr/>
    </dgm:pt>
    <dgm:pt modelId="{7C9A2321-AAA8-4C09-9A43-4DAFDA98D923}" type="pres">
      <dgm:prSet presAssocID="{185561BF-D942-4BCC-B40D-B543A5A29FFC}" presName="conn2-1" presStyleLbl="parChTrans1D2" presStyleIdx="2" presStyleCnt="4"/>
      <dgm:spPr/>
    </dgm:pt>
    <dgm:pt modelId="{306ECE2A-AB1E-4D63-B944-994223CFA150}" type="pres">
      <dgm:prSet presAssocID="{185561BF-D942-4BCC-B40D-B543A5A29FFC}" presName="connTx" presStyleLbl="parChTrans1D2" presStyleIdx="2" presStyleCnt="4"/>
      <dgm:spPr/>
    </dgm:pt>
    <dgm:pt modelId="{F608E5E5-31E5-4FF2-93B1-3EE4D226F4C9}" type="pres">
      <dgm:prSet presAssocID="{00EB53D5-55EC-4715-8BD0-2C4853552CAD}" presName="root2" presStyleCnt="0"/>
      <dgm:spPr/>
    </dgm:pt>
    <dgm:pt modelId="{AFE05AF7-CB57-4367-B446-87DDF1572F68}" type="pres">
      <dgm:prSet presAssocID="{00EB53D5-55EC-4715-8BD0-2C4853552CAD}" presName="LevelTwoTextNode" presStyleLbl="node2" presStyleIdx="2" presStyleCnt="4">
        <dgm:presLayoutVars>
          <dgm:chPref val="3"/>
        </dgm:presLayoutVars>
      </dgm:prSet>
      <dgm:spPr/>
    </dgm:pt>
    <dgm:pt modelId="{1A8502AE-0006-4474-A117-C4ACF68EB9EB}" type="pres">
      <dgm:prSet presAssocID="{00EB53D5-55EC-4715-8BD0-2C4853552CAD}" presName="level3hierChild" presStyleCnt="0"/>
      <dgm:spPr/>
    </dgm:pt>
    <dgm:pt modelId="{83D5CEC8-A155-48BA-B856-C37238B9802E}" type="pres">
      <dgm:prSet presAssocID="{7E1B991C-29BB-41E0-BE97-99F9FD610BA7}" presName="conn2-1" presStyleLbl="parChTrans1D3" presStyleIdx="6" presStyleCnt="7"/>
      <dgm:spPr/>
    </dgm:pt>
    <dgm:pt modelId="{F735E392-FF2E-4230-A360-511A3E8F87E4}" type="pres">
      <dgm:prSet presAssocID="{7E1B991C-29BB-41E0-BE97-99F9FD610BA7}" presName="connTx" presStyleLbl="parChTrans1D3" presStyleIdx="6" presStyleCnt="7"/>
      <dgm:spPr/>
    </dgm:pt>
    <dgm:pt modelId="{BBB05706-8E49-4333-97D7-E1E21A55BA03}" type="pres">
      <dgm:prSet presAssocID="{8C589EDB-3B1A-4160-8653-41A58F8F9CA3}" presName="root2" presStyleCnt="0"/>
      <dgm:spPr/>
    </dgm:pt>
    <dgm:pt modelId="{4030FDB4-627F-4EB0-881C-C92B49C4F95B}" type="pres">
      <dgm:prSet presAssocID="{8C589EDB-3B1A-4160-8653-41A58F8F9CA3}" presName="LevelTwoTextNode" presStyleLbl="node3" presStyleIdx="6" presStyleCnt="7">
        <dgm:presLayoutVars>
          <dgm:chPref val="3"/>
        </dgm:presLayoutVars>
      </dgm:prSet>
      <dgm:spPr/>
    </dgm:pt>
    <dgm:pt modelId="{11BF3B55-E02C-48CB-BA9B-6696DCDBD2FB}" type="pres">
      <dgm:prSet presAssocID="{8C589EDB-3B1A-4160-8653-41A58F8F9CA3}" presName="level3hierChild" presStyleCnt="0"/>
      <dgm:spPr/>
    </dgm:pt>
    <dgm:pt modelId="{EFFA16B7-CE62-4059-B0DD-3F850248E04E}" type="pres">
      <dgm:prSet presAssocID="{F3250F1A-1887-4775-AC7C-B2A954E287E2}" presName="conn2-1" presStyleLbl="parChTrans1D2" presStyleIdx="3" presStyleCnt="4"/>
      <dgm:spPr/>
    </dgm:pt>
    <dgm:pt modelId="{83E680C6-B20D-4BF5-BFF6-2F4ED7271423}" type="pres">
      <dgm:prSet presAssocID="{F3250F1A-1887-4775-AC7C-B2A954E287E2}" presName="connTx" presStyleLbl="parChTrans1D2" presStyleIdx="3" presStyleCnt="4"/>
      <dgm:spPr/>
    </dgm:pt>
    <dgm:pt modelId="{F09A9808-3404-400C-B2E6-00B9FF0ACD3B}" type="pres">
      <dgm:prSet presAssocID="{12B6D31A-240A-487D-9909-7C207DE3525D}" presName="root2" presStyleCnt="0"/>
      <dgm:spPr/>
    </dgm:pt>
    <dgm:pt modelId="{BDEFB6BD-71E4-4594-8152-A16AAC952560}" type="pres">
      <dgm:prSet presAssocID="{12B6D31A-240A-487D-9909-7C207DE3525D}" presName="LevelTwoTextNode" presStyleLbl="node2" presStyleIdx="3" presStyleCnt="4">
        <dgm:presLayoutVars>
          <dgm:chPref val="3"/>
        </dgm:presLayoutVars>
      </dgm:prSet>
      <dgm:spPr/>
    </dgm:pt>
    <dgm:pt modelId="{04C03453-2302-41CA-B7DD-ADAB9D2EBEE9}" type="pres">
      <dgm:prSet presAssocID="{12B6D31A-240A-487D-9909-7C207DE3525D}" presName="level3hierChild" presStyleCnt="0"/>
      <dgm:spPr/>
    </dgm:pt>
  </dgm:ptLst>
  <dgm:cxnLst>
    <dgm:cxn modelId="{8D5AF700-10DC-49E4-AFB9-08F9581B39CC}" type="presOf" srcId="{9DBAD285-3DA3-48B9-905F-0146019A3334}" destId="{B101726B-3F6F-4901-B8CE-681328CF2020}" srcOrd="1" destOrd="0" presId="urn:microsoft.com/office/officeart/2005/8/layout/hierarchy2"/>
    <dgm:cxn modelId="{BA192102-96C4-4965-981C-77AED6A36080}" type="presOf" srcId="{964B3031-B178-4778-B4E0-25320E24C47D}" destId="{ADCC5E51-4968-4A2B-B9D8-8FDAE4442062}" srcOrd="1" destOrd="0" presId="urn:microsoft.com/office/officeart/2005/8/layout/hierarchy2"/>
    <dgm:cxn modelId="{A2F56B05-DFA6-40E9-9C16-F2D8BF4D289C}" srcId="{3FF4AC4B-4BD3-42B1-AF3B-D7048EBF3378}" destId="{F616DEBC-691B-4FFC-8C5C-5B856081A6B5}" srcOrd="3" destOrd="0" parTransId="{28A09508-02C1-4B28-8C67-ED2C41890D6D}" sibTransId="{D131C1C2-5519-4A86-8C4A-463847ADDE2B}"/>
    <dgm:cxn modelId="{B4513C0A-79B5-4923-9CEF-0D9B2922D085}" type="presOf" srcId="{BD894923-A1DA-4205-9FC9-D3DDCB3FBF87}" destId="{5B774911-6C17-4CC4-BB3B-A506A6025765}" srcOrd="0" destOrd="0" presId="urn:microsoft.com/office/officeart/2005/8/layout/hierarchy2"/>
    <dgm:cxn modelId="{CFD9310D-4DD9-432B-ABC0-A4B36FCF5095}" type="presOf" srcId="{28A09508-02C1-4B28-8C67-ED2C41890D6D}" destId="{E929D123-9C0D-4853-A5F2-EBB33D702659}" srcOrd="0" destOrd="0" presId="urn:microsoft.com/office/officeart/2005/8/layout/hierarchy2"/>
    <dgm:cxn modelId="{66597A13-3D22-4179-BB13-C8BB06DDD7E0}" type="presOf" srcId="{C32552C4-A4FF-49A6-B159-96BA0DDA93D7}" destId="{CD0110A4-E4FF-44CD-A65F-0C95E761156E}" srcOrd="0" destOrd="0" presId="urn:microsoft.com/office/officeart/2005/8/layout/hierarchy2"/>
    <dgm:cxn modelId="{E1C70316-05A9-431B-9EC2-B21BC2223974}" type="presOf" srcId="{9DBAD285-3DA3-48B9-905F-0146019A3334}" destId="{542B161E-FF39-4776-B33A-EF97AEE9E3A2}" srcOrd="0" destOrd="0" presId="urn:microsoft.com/office/officeart/2005/8/layout/hierarchy2"/>
    <dgm:cxn modelId="{1227421B-73F9-41A9-9E24-32D93864E2F2}" type="presOf" srcId="{185561BF-D942-4BCC-B40D-B543A5A29FFC}" destId="{7C9A2321-AAA8-4C09-9A43-4DAFDA98D923}" srcOrd="0" destOrd="0" presId="urn:microsoft.com/office/officeart/2005/8/layout/hierarchy2"/>
    <dgm:cxn modelId="{95134F23-DD26-4F7C-AB87-83F86F65B97C}" type="presOf" srcId="{4894FCBC-14B7-4452-B318-35FD40EEDA8B}" destId="{B0EE1E96-59C5-4090-B8B9-11E7BEAF0D8B}" srcOrd="0" destOrd="0" presId="urn:microsoft.com/office/officeart/2005/8/layout/hierarchy2"/>
    <dgm:cxn modelId="{5D13E027-9C85-4FCB-8331-23F8B342003C}" srcId="{9BEE5B9E-B2A9-41A4-8983-49E247D35113}" destId="{3FF4AC4B-4BD3-42B1-AF3B-D7048EBF3378}" srcOrd="0" destOrd="0" parTransId="{476DD802-C676-4521-9673-0A0BC9EC101E}" sibTransId="{FA11F0A0-F675-414C-AF50-FDE3815A77F0}"/>
    <dgm:cxn modelId="{5054402B-6A1A-4DC0-A15D-DAE33F83E796}" srcId="{4B78D646-4578-4053-B67B-236FF9CE06F0}" destId="{DB0EF29D-2FE8-4F8A-8CE5-355BF0A7F32E}" srcOrd="0" destOrd="0" parTransId="{9DBAD285-3DA3-48B9-905F-0146019A3334}" sibTransId="{EE37E1D3-782B-4D65-B5B8-DD78C19BA278}"/>
    <dgm:cxn modelId="{F65F6834-4C90-4892-B44B-C9E386844117}" type="presOf" srcId="{D09AE620-E533-4383-99C3-7F9B837A7E46}" destId="{BE487F12-1317-4922-B4E6-D9F1A48E98A5}" srcOrd="0" destOrd="0" presId="urn:microsoft.com/office/officeart/2005/8/layout/hierarchy2"/>
    <dgm:cxn modelId="{AEE7E835-2B8B-473C-93E6-30A09CAB9777}" type="presOf" srcId="{DB0EF29D-2FE8-4F8A-8CE5-355BF0A7F32E}" destId="{79F07117-2DAF-42C0-818E-17DA82D6D6C5}" srcOrd="0" destOrd="0" presId="urn:microsoft.com/office/officeart/2005/8/layout/hierarchy2"/>
    <dgm:cxn modelId="{A9975E3F-A740-445C-8EA8-D1FBB4DF9309}" srcId="{00EB53D5-55EC-4715-8BD0-2C4853552CAD}" destId="{8C589EDB-3B1A-4160-8653-41A58F8F9CA3}" srcOrd="0" destOrd="0" parTransId="{7E1B991C-29BB-41E0-BE97-99F9FD610BA7}" sibTransId="{DBCBD18A-B9A5-4D05-BE2D-41751827BB1F}"/>
    <dgm:cxn modelId="{B931395C-D467-4FE6-A7AE-BC46257801C0}" type="presOf" srcId="{9B4314DE-608E-4A95-90B1-0001BD475214}" destId="{E17CEA23-C1D5-411C-9E62-CF95739B866F}" srcOrd="0" destOrd="0" presId="urn:microsoft.com/office/officeart/2005/8/layout/hierarchy2"/>
    <dgm:cxn modelId="{6595E55C-A133-430C-BCE3-B54375E5552C}" srcId="{C32552C4-A4FF-49A6-B159-96BA0DDA93D7}" destId="{9BEE5B9E-B2A9-41A4-8983-49E247D35113}" srcOrd="0" destOrd="0" parTransId="{50B0C7D0-D1AB-4A08-8174-D172FA972E12}" sibTransId="{718AA619-DB68-4FAD-9B38-891E05E17712}"/>
    <dgm:cxn modelId="{FFF4275F-5E81-4EE3-8DBB-A95EE756722E}" type="presOf" srcId="{B1A44366-59ED-479A-A446-EE2506A38746}" destId="{C4550A97-A9B6-426D-B871-6C3FD16E2613}" srcOrd="0" destOrd="0" presId="urn:microsoft.com/office/officeart/2005/8/layout/hierarchy2"/>
    <dgm:cxn modelId="{B0CE6543-2448-4C98-9022-E2764209B705}" type="presOf" srcId="{4B78D646-4578-4053-B67B-236FF9CE06F0}" destId="{C61AF7B1-4AF5-42E1-A6AB-F00215B7444A}" srcOrd="0" destOrd="0" presId="urn:microsoft.com/office/officeart/2005/8/layout/hierarchy2"/>
    <dgm:cxn modelId="{CDF7F443-2637-4DE3-B81A-16B65547EA66}" type="presOf" srcId="{F3250F1A-1887-4775-AC7C-B2A954E287E2}" destId="{EFFA16B7-CE62-4059-B0DD-3F850248E04E}" srcOrd="0" destOrd="0" presId="urn:microsoft.com/office/officeart/2005/8/layout/hierarchy2"/>
    <dgm:cxn modelId="{2B4FC567-188B-4AE7-A4F4-DDC5D5B6A5AF}" srcId="{4B78D646-4578-4053-B67B-236FF9CE06F0}" destId="{B1A44366-59ED-479A-A446-EE2506A38746}" srcOrd="1" destOrd="0" parTransId="{D09AE620-E533-4383-99C3-7F9B837A7E46}" sibTransId="{EA866C87-9280-433E-A952-6FE88B9F75BB}"/>
    <dgm:cxn modelId="{D7703569-06A4-467C-A989-304E7E4ABCAC}" srcId="{3904F462-07AB-49CD-B1E7-3B7F7513918B}" destId="{4D7509E7-AAF2-4160-8823-0885D37FFE06}" srcOrd="0" destOrd="0" parTransId="{A0DA6F6E-E4CC-47E0-B2EB-12209D4BC314}" sibTransId="{AC397983-154A-4BC4-A6B2-780448AD7115}"/>
    <dgm:cxn modelId="{544B104E-2A30-437A-9A0C-70BFECA82396}" type="presOf" srcId="{937108CB-F0D4-4EB1-90D5-43ED385420D9}" destId="{FC050613-735F-4A64-8E63-36075CB90A05}" srcOrd="1" destOrd="0" presId="urn:microsoft.com/office/officeart/2005/8/layout/hierarchy2"/>
    <dgm:cxn modelId="{B4A9D34E-FD5B-44C7-9ABC-18D992A303E9}" type="presOf" srcId="{30DC8AF2-16EF-4F49-85CF-7C3402D1E76C}" destId="{C1944921-0D3D-43BB-9CCB-A7B38356EFFD}" srcOrd="0" destOrd="0" presId="urn:microsoft.com/office/officeart/2005/8/layout/hierarchy2"/>
    <dgm:cxn modelId="{104ED870-8D83-492E-9A49-C2C791523A78}" srcId="{9BEE5B9E-B2A9-41A4-8983-49E247D35113}" destId="{3904F462-07AB-49CD-B1E7-3B7F7513918B}" srcOrd="1" destOrd="0" parTransId="{4894FCBC-14B7-4452-B318-35FD40EEDA8B}" sibTransId="{A2836D3D-5C69-42D6-953A-63BEB2B7A24C}"/>
    <dgm:cxn modelId="{1C09EA70-D071-4E68-B20E-F862D733399E}" srcId="{9BEE5B9E-B2A9-41A4-8983-49E247D35113}" destId="{12B6D31A-240A-487D-9909-7C207DE3525D}" srcOrd="3" destOrd="0" parTransId="{F3250F1A-1887-4775-AC7C-B2A954E287E2}" sibTransId="{C8F3D25E-6248-4DFC-A33F-83D067E05372}"/>
    <dgm:cxn modelId="{C8CD2A51-35BF-4D8B-8C3F-3B0D1B211D21}" type="presOf" srcId="{4894FCBC-14B7-4452-B318-35FD40EEDA8B}" destId="{7DCE0A26-0FA3-473B-8EA9-35D637F307C7}" srcOrd="1" destOrd="0" presId="urn:microsoft.com/office/officeart/2005/8/layout/hierarchy2"/>
    <dgm:cxn modelId="{1E5A5C53-5CC4-4A58-8B5B-5B67985A8112}" type="presOf" srcId="{12B6D31A-240A-487D-9909-7C207DE3525D}" destId="{BDEFB6BD-71E4-4594-8152-A16AAC952560}" srcOrd="0" destOrd="0" presId="urn:microsoft.com/office/officeart/2005/8/layout/hierarchy2"/>
    <dgm:cxn modelId="{D252F974-7848-48F2-9F0C-5A11F9B0BA17}" type="presOf" srcId="{937108CB-F0D4-4EB1-90D5-43ED385420D9}" destId="{805F5541-E9D4-476C-A0D7-FE30D82A6F09}" srcOrd="0" destOrd="0" presId="urn:microsoft.com/office/officeart/2005/8/layout/hierarchy2"/>
    <dgm:cxn modelId="{FBEE5375-DE26-4681-8777-0DF18E7EE825}" srcId="{3FF4AC4B-4BD3-42B1-AF3B-D7048EBF3378}" destId="{30DC8AF2-16EF-4F49-85CF-7C3402D1E76C}" srcOrd="2" destOrd="0" parTransId="{964B3031-B178-4778-B4E0-25320E24C47D}" sibTransId="{49AF1E87-63A5-4CAB-B9D2-615E40430535}"/>
    <dgm:cxn modelId="{BFA7A975-6618-4BAD-8176-B725836CB87C}" type="presOf" srcId="{4E8EB55F-32D6-47A5-B081-B621BCF8DC21}" destId="{33DF92F8-0684-456A-A712-187CFD6C1610}" srcOrd="0" destOrd="0" presId="urn:microsoft.com/office/officeart/2005/8/layout/hierarchy2"/>
    <dgm:cxn modelId="{08122E57-1113-4DF2-97A9-014BAC49AF29}" type="presOf" srcId="{7E1B991C-29BB-41E0-BE97-99F9FD610BA7}" destId="{83D5CEC8-A155-48BA-B856-C37238B9802E}" srcOrd="0" destOrd="0" presId="urn:microsoft.com/office/officeart/2005/8/layout/hierarchy2"/>
    <dgm:cxn modelId="{77CC1E59-65A2-40F6-A722-AA4716A0D7D2}" type="presOf" srcId="{A0DA6F6E-E4CC-47E0-B2EB-12209D4BC314}" destId="{9A6F470F-751E-432C-B69D-78C1BC2E26EF}" srcOrd="0" destOrd="0" presId="urn:microsoft.com/office/officeart/2005/8/layout/hierarchy2"/>
    <dgm:cxn modelId="{E8573F59-312F-4761-9677-EBC2DE01991E}" type="presOf" srcId="{A0DA6F6E-E4CC-47E0-B2EB-12209D4BC314}" destId="{1ECDF265-D270-4BDC-90CB-66507824D374}" srcOrd="1" destOrd="0" presId="urn:microsoft.com/office/officeart/2005/8/layout/hierarchy2"/>
    <dgm:cxn modelId="{968E5586-4D16-49C4-B99E-D98BDAC60EBF}" type="presOf" srcId="{8C589EDB-3B1A-4160-8653-41A58F8F9CA3}" destId="{4030FDB4-627F-4EB0-881C-C92B49C4F95B}" srcOrd="0" destOrd="0" presId="urn:microsoft.com/office/officeart/2005/8/layout/hierarchy2"/>
    <dgm:cxn modelId="{417EEF87-05BB-40EA-A14A-2DF73108235A}" type="presOf" srcId="{4E8EB55F-32D6-47A5-B081-B621BCF8DC21}" destId="{C0CAF6E5-C6A7-4E77-93B6-0282AFF50980}" srcOrd="1" destOrd="0" presId="urn:microsoft.com/office/officeart/2005/8/layout/hierarchy2"/>
    <dgm:cxn modelId="{F731218F-73D8-4EF7-9ED8-BD9CC8073D35}" type="presOf" srcId="{9B4314DE-608E-4A95-90B1-0001BD475214}" destId="{C2821A5E-0B70-43F5-B3AC-DB86B64DFC1C}" srcOrd="1" destOrd="0" presId="urn:microsoft.com/office/officeart/2005/8/layout/hierarchy2"/>
    <dgm:cxn modelId="{D3D77190-1A81-4BC1-957D-03E483671BEA}" type="presOf" srcId="{28A09508-02C1-4B28-8C67-ED2C41890D6D}" destId="{D5F51571-CBC2-42B9-90E9-681EB4666FB5}" srcOrd="1" destOrd="0" presId="urn:microsoft.com/office/officeart/2005/8/layout/hierarchy2"/>
    <dgm:cxn modelId="{1E655895-6136-4651-9095-EE13A988F7FA}" type="presOf" srcId="{00EB53D5-55EC-4715-8BD0-2C4853552CAD}" destId="{AFE05AF7-CB57-4367-B446-87DDF1572F68}" srcOrd="0" destOrd="0" presId="urn:microsoft.com/office/officeart/2005/8/layout/hierarchy2"/>
    <dgm:cxn modelId="{66419C95-E014-4218-94D5-B9A829DCD177}" type="presOf" srcId="{4D7509E7-AAF2-4160-8823-0885D37FFE06}" destId="{536A350D-4287-4F7A-8F5D-988806F2C31B}" srcOrd="0" destOrd="0" presId="urn:microsoft.com/office/officeart/2005/8/layout/hierarchy2"/>
    <dgm:cxn modelId="{3E018298-7E28-472B-AD49-57ABB58CCE64}" type="presOf" srcId="{7E1B991C-29BB-41E0-BE97-99F9FD610BA7}" destId="{F735E392-FF2E-4230-A360-511A3E8F87E4}" srcOrd="1" destOrd="0" presId="urn:microsoft.com/office/officeart/2005/8/layout/hierarchy2"/>
    <dgm:cxn modelId="{603F4599-7C44-49A2-AC8E-88D0EB788B21}" type="presOf" srcId="{9BEE5B9E-B2A9-41A4-8983-49E247D35113}" destId="{D21CFE68-3DEC-4315-BDA4-325C3B17045A}" srcOrd="0" destOrd="0" presId="urn:microsoft.com/office/officeart/2005/8/layout/hierarchy2"/>
    <dgm:cxn modelId="{DE7EE699-9A7E-411E-8FFD-0CF2D9CB4DEF}" type="presOf" srcId="{476DD802-C676-4521-9673-0A0BC9EC101E}" destId="{C29B9734-65EF-44F0-B03B-923840EF7BB4}" srcOrd="1" destOrd="0" presId="urn:microsoft.com/office/officeart/2005/8/layout/hierarchy2"/>
    <dgm:cxn modelId="{DE4C6F9E-15A8-4DD5-8039-683A8CAE01CC}" type="presOf" srcId="{52E78211-1216-404F-83E8-31F31775314E}" destId="{A09D523C-9760-40E7-B8BF-C32D7B4CC6FF}" srcOrd="0" destOrd="0" presId="urn:microsoft.com/office/officeart/2005/8/layout/hierarchy2"/>
    <dgm:cxn modelId="{1457009F-3AD6-45E0-A773-ECC05E271A10}" type="presOf" srcId="{3FF4AC4B-4BD3-42B1-AF3B-D7048EBF3378}" destId="{B336F1F3-8E5F-4D72-8E39-BD6E814E91E6}" srcOrd="0" destOrd="0" presId="urn:microsoft.com/office/officeart/2005/8/layout/hierarchy2"/>
    <dgm:cxn modelId="{4087CFA4-5A20-406F-829A-A45B967F4C84}" type="presOf" srcId="{185561BF-D942-4BCC-B40D-B543A5A29FFC}" destId="{306ECE2A-AB1E-4D63-B944-994223CFA150}" srcOrd="1" destOrd="0" presId="urn:microsoft.com/office/officeart/2005/8/layout/hierarchy2"/>
    <dgm:cxn modelId="{03A15CA8-92D0-4A49-B7B5-D602EC76490F}" type="presOf" srcId="{D09AE620-E533-4383-99C3-7F9B837A7E46}" destId="{36666BD1-5CBA-4A68-8684-487D4F4B5ABE}" srcOrd="1" destOrd="0" presId="urn:microsoft.com/office/officeart/2005/8/layout/hierarchy2"/>
    <dgm:cxn modelId="{E771E4B2-DAE8-4298-886F-175D6FF1B76A}" type="presOf" srcId="{F3250F1A-1887-4775-AC7C-B2A954E287E2}" destId="{83E680C6-B20D-4BF5-BFF6-2F4ED7271423}" srcOrd="1" destOrd="0" presId="urn:microsoft.com/office/officeart/2005/8/layout/hierarchy2"/>
    <dgm:cxn modelId="{AABE22C3-5C8A-428E-9AA5-9BADDE52A030}" type="presOf" srcId="{8287E222-57AA-49F9-A75C-627E53D3A6ED}" destId="{AF9CBE59-4E6C-4EC4-8B33-8A90C8F82535}" srcOrd="0" destOrd="0" presId="urn:microsoft.com/office/officeart/2005/8/layout/hierarchy2"/>
    <dgm:cxn modelId="{8F1D92C8-8298-4490-A327-B243D565033A}" srcId="{3FF4AC4B-4BD3-42B1-AF3B-D7048EBF3378}" destId="{1BB766C7-024E-444E-A7DE-AF16C9CFC41F}" srcOrd="1" destOrd="0" parTransId="{8287E222-57AA-49F9-A75C-627E53D3A6ED}" sibTransId="{8C103FB3-2DCE-4ADA-933F-A524D0F9F832}"/>
    <dgm:cxn modelId="{5DE777CD-D195-489B-95E0-E3CCCCC58759}" type="presOf" srcId="{F616DEBC-691B-4FFC-8C5C-5B856081A6B5}" destId="{6BC0A6F1-62F0-4FA8-B90F-73D4F49FE50E}" srcOrd="0" destOrd="0" presId="urn:microsoft.com/office/officeart/2005/8/layout/hierarchy2"/>
    <dgm:cxn modelId="{E976CDDA-3633-4EE5-95C9-CD9CEDB47CB2}" type="presOf" srcId="{3904F462-07AB-49CD-B1E7-3B7F7513918B}" destId="{E85CA4D3-83BB-4F35-9ACE-FA18AD985D99}" srcOrd="0" destOrd="0" presId="urn:microsoft.com/office/officeart/2005/8/layout/hierarchy2"/>
    <dgm:cxn modelId="{97B9A5E1-A6E4-4083-8201-618ED22F820C}" srcId="{3FF4AC4B-4BD3-42B1-AF3B-D7048EBF3378}" destId="{BD894923-A1DA-4205-9FC9-D3DDCB3FBF87}" srcOrd="4" destOrd="0" parTransId="{9B4314DE-608E-4A95-90B1-0001BD475214}" sibTransId="{D0E22FA7-1F3D-491C-9E6C-BA73CBFA7AEE}"/>
    <dgm:cxn modelId="{9A094BE3-5340-41E7-AB6D-55FAC5C8260F}" srcId="{4D7509E7-AAF2-4160-8823-0885D37FFE06}" destId="{4B78D646-4578-4053-B67B-236FF9CE06F0}" srcOrd="0" destOrd="0" parTransId="{937108CB-F0D4-4EB1-90D5-43ED385420D9}" sibTransId="{140983D2-51F4-4782-8C14-53743170F95D}"/>
    <dgm:cxn modelId="{06C367E7-D305-47BB-9FDA-360465CD189D}" srcId="{3FF4AC4B-4BD3-42B1-AF3B-D7048EBF3378}" destId="{52E78211-1216-404F-83E8-31F31775314E}" srcOrd="0" destOrd="0" parTransId="{4E8EB55F-32D6-47A5-B081-B621BCF8DC21}" sibTransId="{4BF340FB-9F6F-41D6-A6AE-E039131B8DB9}"/>
    <dgm:cxn modelId="{BD9A14EA-7999-4B35-ACAA-B153A54E6FBC}" type="presOf" srcId="{964B3031-B178-4778-B4E0-25320E24C47D}" destId="{7DAF7423-F24D-49F9-8045-553A21868B38}" srcOrd="0" destOrd="0" presId="urn:microsoft.com/office/officeart/2005/8/layout/hierarchy2"/>
    <dgm:cxn modelId="{76458CF2-E5F6-4BF4-8FB3-84178B95FF35}" type="presOf" srcId="{476DD802-C676-4521-9673-0A0BC9EC101E}" destId="{E8370F8F-7140-4B6C-A8BE-835A79D83291}" srcOrd="0" destOrd="0" presId="urn:microsoft.com/office/officeart/2005/8/layout/hierarchy2"/>
    <dgm:cxn modelId="{5CE681F4-E6CD-4E0D-A015-2B7DA6E72729}" type="presOf" srcId="{8287E222-57AA-49F9-A75C-627E53D3A6ED}" destId="{EFC8E804-8860-4491-B920-F6E047605B15}" srcOrd="1" destOrd="0" presId="urn:microsoft.com/office/officeart/2005/8/layout/hierarchy2"/>
    <dgm:cxn modelId="{27581CF9-0E5B-473F-98AB-4FF23F5837D3}" type="presOf" srcId="{1BB766C7-024E-444E-A7DE-AF16C9CFC41F}" destId="{3480EC43-FE4E-4C1F-878D-7CBFF753E595}" srcOrd="0" destOrd="0" presId="urn:microsoft.com/office/officeart/2005/8/layout/hierarchy2"/>
    <dgm:cxn modelId="{EA5986FA-E989-477A-9D53-A076A75647D4}" srcId="{9BEE5B9E-B2A9-41A4-8983-49E247D35113}" destId="{00EB53D5-55EC-4715-8BD0-2C4853552CAD}" srcOrd="2" destOrd="0" parTransId="{185561BF-D942-4BCC-B40D-B543A5A29FFC}" sibTransId="{5D925E9C-FEE7-42D2-BA00-CA96A90601C6}"/>
    <dgm:cxn modelId="{DBF3FA73-55E9-4E1C-98AE-0C4C726194B4}" type="presParOf" srcId="{CD0110A4-E4FF-44CD-A65F-0C95E761156E}" destId="{AC5EED68-897C-411B-B599-749CE2CC1932}" srcOrd="0" destOrd="0" presId="urn:microsoft.com/office/officeart/2005/8/layout/hierarchy2"/>
    <dgm:cxn modelId="{081AD136-6A61-4405-9C09-46168347B466}" type="presParOf" srcId="{AC5EED68-897C-411B-B599-749CE2CC1932}" destId="{D21CFE68-3DEC-4315-BDA4-325C3B17045A}" srcOrd="0" destOrd="0" presId="urn:microsoft.com/office/officeart/2005/8/layout/hierarchy2"/>
    <dgm:cxn modelId="{5E9EDA31-7FCB-4209-A3D5-30B844CA973F}" type="presParOf" srcId="{AC5EED68-897C-411B-B599-749CE2CC1932}" destId="{8DEA5D45-29E2-4CE1-A23C-68677D5B849E}" srcOrd="1" destOrd="0" presId="urn:microsoft.com/office/officeart/2005/8/layout/hierarchy2"/>
    <dgm:cxn modelId="{3103EAF7-9616-4EB7-B9E4-AF48F9CFA2BE}" type="presParOf" srcId="{8DEA5D45-29E2-4CE1-A23C-68677D5B849E}" destId="{E8370F8F-7140-4B6C-A8BE-835A79D83291}" srcOrd="0" destOrd="0" presId="urn:microsoft.com/office/officeart/2005/8/layout/hierarchy2"/>
    <dgm:cxn modelId="{29EC1515-7C08-44EA-94AE-9509B8AA69B4}" type="presParOf" srcId="{E8370F8F-7140-4B6C-A8BE-835A79D83291}" destId="{C29B9734-65EF-44F0-B03B-923840EF7BB4}" srcOrd="0" destOrd="0" presId="urn:microsoft.com/office/officeart/2005/8/layout/hierarchy2"/>
    <dgm:cxn modelId="{5C8816B0-5E14-4DB4-9EE9-71CA6D85B82B}" type="presParOf" srcId="{8DEA5D45-29E2-4CE1-A23C-68677D5B849E}" destId="{1F0C2CCF-FB61-436C-A66D-922FB3A981C1}" srcOrd="1" destOrd="0" presId="urn:microsoft.com/office/officeart/2005/8/layout/hierarchy2"/>
    <dgm:cxn modelId="{504405B2-7299-4557-958C-7F47B060D848}" type="presParOf" srcId="{1F0C2CCF-FB61-436C-A66D-922FB3A981C1}" destId="{B336F1F3-8E5F-4D72-8E39-BD6E814E91E6}" srcOrd="0" destOrd="0" presId="urn:microsoft.com/office/officeart/2005/8/layout/hierarchy2"/>
    <dgm:cxn modelId="{6A113AC8-6130-4ED3-8E0B-194D2980FDA3}" type="presParOf" srcId="{1F0C2CCF-FB61-436C-A66D-922FB3A981C1}" destId="{FAD68BE4-F1D4-4965-879B-3013F007BA5E}" srcOrd="1" destOrd="0" presId="urn:microsoft.com/office/officeart/2005/8/layout/hierarchy2"/>
    <dgm:cxn modelId="{07B7623B-4D81-493D-BAE5-61EF60FD1AFD}" type="presParOf" srcId="{FAD68BE4-F1D4-4965-879B-3013F007BA5E}" destId="{33DF92F8-0684-456A-A712-187CFD6C1610}" srcOrd="0" destOrd="0" presId="urn:microsoft.com/office/officeart/2005/8/layout/hierarchy2"/>
    <dgm:cxn modelId="{65A0F335-4998-4255-ADD5-BD4E0323A6F1}" type="presParOf" srcId="{33DF92F8-0684-456A-A712-187CFD6C1610}" destId="{C0CAF6E5-C6A7-4E77-93B6-0282AFF50980}" srcOrd="0" destOrd="0" presId="urn:microsoft.com/office/officeart/2005/8/layout/hierarchy2"/>
    <dgm:cxn modelId="{9A010B44-B85A-46A3-8673-0644A1B1D4CE}" type="presParOf" srcId="{FAD68BE4-F1D4-4965-879B-3013F007BA5E}" destId="{B7B16152-BA73-4017-B542-93F4DF4B9A61}" srcOrd="1" destOrd="0" presId="urn:microsoft.com/office/officeart/2005/8/layout/hierarchy2"/>
    <dgm:cxn modelId="{3BF06F8A-2E6C-4E3C-B41D-E15B5CFCAE80}" type="presParOf" srcId="{B7B16152-BA73-4017-B542-93F4DF4B9A61}" destId="{A09D523C-9760-40E7-B8BF-C32D7B4CC6FF}" srcOrd="0" destOrd="0" presId="urn:microsoft.com/office/officeart/2005/8/layout/hierarchy2"/>
    <dgm:cxn modelId="{E43560FF-8E75-4709-A66F-B022B1BFEFD9}" type="presParOf" srcId="{B7B16152-BA73-4017-B542-93F4DF4B9A61}" destId="{4807ADB4-DE1B-43EA-809C-3E66E4F551C2}" srcOrd="1" destOrd="0" presId="urn:microsoft.com/office/officeart/2005/8/layout/hierarchy2"/>
    <dgm:cxn modelId="{6E36C972-8C48-40ED-B603-6AED13E17219}" type="presParOf" srcId="{FAD68BE4-F1D4-4965-879B-3013F007BA5E}" destId="{AF9CBE59-4E6C-4EC4-8B33-8A90C8F82535}" srcOrd="2" destOrd="0" presId="urn:microsoft.com/office/officeart/2005/8/layout/hierarchy2"/>
    <dgm:cxn modelId="{D231B5CC-6918-4D30-AB5B-56D479A078B0}" type="presParOf" srcId="{AF9CBE59-4E6C-4EC4-8B33-8A90C8F82535}" destId="{EFC8E804-8860-4491-B920-F6E047605B15}" srcOrd="0" destOrd="0" presId="urn:microsoft.com/office/officeart/2005/8/layout/hierarchy2"/>
    <dgm:cxn modelId="{FC2445D3-3C71-4B23-86AA-3293852B7F3B}" type="presParOf" srcId="{FAD68BE4-F1D4-4965-879B-3013F007BA5E}" destId="{D7C4F2B8-457A-49D4-AE35-1632EEE0F0C5}" srcOrd="3" destOrd="0" presId="urn:microsoft.com/office/officeart/2005/8/layout/hierarchy2"/>
    <dgm:cxn modelId="{0A96B474-30C5-46D4-B1EA-E00EC20E7F77}" type="presParOf" srcId="{D7C4F2B8-457A-49D4-AE35-1632EEE0F0C5}" destId="{3480EC43-FE4E-4C1F-878D-7CBFF753E595}" srcOrd="0" destOrd="0" presId="urn:microsoft.com/office/officeart/2005/8/layout/hierarchy2"/>
    <dgm:cxn modelId="{9C269531-E3E1-4873-AA15-55248A25B39C}" type="presParOf" srcId="{D7C4F2B8-457A-49D4-AE35-1632EEE0F0C5}" destId="{AF2EB220-5DC3-4E76-A7A2-1E02EE3ED8E9}" srcOrd="1" destOrd="0" presId="urn:microsoft.com/office/officeart/2005/8/layout/hierarchy2"/>
    <dgm:cxn modelId="{78B3FD4C-1FA7-4222-94BF-4D61524B49A0}" type="presParOf" srcId="{FAD68BE4-F1D4-4965-879B-3013F007BA5E}" destId="{7DAF7423-F24D-49F9-8045-553A21868B38}" srcOrd="4" destOrd="0" presId="urn:microsoft.com/office/officeart/2005/8/layout/hierarchy2"/>
    <dgm:cxn modelId="{FBC16EAE-1613-4CEF-B358-7DDF3FD354E5}" type="presParOf" srcId="{7DAF7423-F24D-49F9-8045-553A21868B38}" destId="{ADCC5E51-4968-4A2B-B9D8-8FDAE4442062}" srcOrd="0" destOrd="0" presId="urn:microsoft.com/office/officeart/2005/8/layout/hierarchy2"/>
    <dgm:cxn modelId="{0C1F0DDA-E373-4716-B6E4-52EF378E646B}" type="presParOf" srcId="{FAD68BE4-F1D4-4965-879B-3013F007BA5E}" destId="{2232CC90-389F-4308-928E-0E9DEAE98EE5}" srcOrd="5" destOrd="0" presId="urn:microsoft.com/office/officeart/2005/8/layout/hierarchy2"/>
    <dgm:cxn modelId="{832EBE81-91E8-4C35-B555-751F83FDAE49}" type="presParOf" srcId="{2232CC90-389F-4308-928E-0E9DEAE98EE5}" destId="{C1944921-0D3D-43BB-9CCB-A7B38356EFFD}" srcOrd="0" destOrd="0" presId="urn:microsoft.com/office/officeart/2005/8/layout/hierarchy2"/>
    <dgm:cxn modelId="{730CFA25-1C89-45FA-8CE9-BD473C3EFEE4}" type="presParOf" srcId="{2232CC90-389F-4308-928E-0E9DEAE98EE5}" destId="{97DCFFCD-2E10-4538-989A-30A762EBC1CA}" srcOrd="1" destOrd="0" presId="urn:microsoft.com/office/officeart/2005/8/layout/hierarchy2"/>
    <dgm:cxn modelId="{7B8118AE-8CC7-44D1-B1B8-0F61B9C9CC65}" type="presParOf" srcId="{FAD68BE4-F1D4-4965-879B-3013F007BA5E}" destId="{E929D123-9C0D-4853-A5F2-EBB33D702659}" srcOrd="6" destOrd="0" presId="urn:microsoft.com/office/officeart/2005/8/layout/hierarchy2"/>
    <dgm:cxn modelId="{50D940C0-2306-440E-8BB3-9734BEE0356B}" type="presParOf" srcId="{E929D123-9C0D-4853-A5F2-EBB33D702659}" destId="{D5F51571-CBC2-42B9-90E9-681EB4666FB5}" srcOrd="0" destOrd="0" presId="urn:microsoft.com/office/officeart/2005/8/layout/hierarchy2"/>
    <dgm:cxn modelId="{AC4ADD6C-74EF-4DD1-B537-C44FF7A235F4}" type="presParOf" srcId="{FAD68BE4-F1D4-4965-879B-3013F007BA5E}" destId="{2A0E7361-2D68-47BC-BC46-F8CE84DBCF9D}" srcOrd="7" destOrd="0" presId="urn:microsoft.com/office/officeart/2005/8/layout/hierarchy2"/>
    <dgm:cxn modelId="{E2E27E41-F2BC-49B1-9FC7-19D2261484AC}" type="presParOf" srcId="{2A0E7361-2D68-47BC-BC46-F8CE84DBCF9D}" destId="{6BC0A6F1-62F0-4FA8-B90F-73D4F49FE50E}" srcOrd="0" destOrd="0" presId="urn:microsoft.com/office/officeart/2005/8/layout/hierarchy2"/>
    <dgm:cxn modelId="{351DD334-DAF6-4290-9FE9-A18B0AD22E59}" type="presParOf" srcId="{2A0E7361-2D68-47BC-BC46-F8CE84DBCF9D}" destId="{3AF10D4D-07D7-472B-B787-807D723C7B15}" srcOrd="1" destOrd="0" presId="urn:microsoft.com/office/officeart/2005/8/layout/hierarchy2"/>
    <dgm:cxn modelId="{56C75B17-EE76-4381-89C8-5C7EA6830D21}" type="presParOf" srcId="{FAD68BE4-F1D4-4965-879B-3013F007BA5E}" destId="{E17CEA23-C1D5-411C-9E62-CF95739B866F}" srcOrd="8" destOrd="0" presId="urn:microsoft.com/office/officeart/2005/8/layout/hierarchy2"/>
    <dgm:cxn modelId="{F8C9B141-1E7C-4839-BB64-80FB194C0E73}" type="presParOf" srcId="{E17CEA23-C1D5-411C-9E62-CF95739B866F}" destId="{C2821A5E-0B70-43F5-B3AC-DB86B64DFC1C}" srcOrd="0" destOrd="0" presId="urn:microsoft.com/office/officeart/2005/8/layout/hierarchy2"/>
    <dgm:cxn modelId="{01C8DD5F-6F8C-4B2E-9238-5D7364FCDB67}" type="presParOf" srcId="{FAD68BE4-F1D4-4965-879B-3013F007BA5E}" destId="{2D70F09D-C29B-48EB-9A71-228A719F37FD}" srcOrd="9" destOrd="0" presId="urn:microsoft.com/office/officeart/2005/8/layout/hierarchy2"/>
    <dgm:cxn modelId="{4D948CBB-0F83-4BA2-9023-4DCA68C38632}" type="presParOf" srcId="{2D70F09D-C29B-48EB-9A71-228A719F37FD}" destId="{5B774911-6C17-4CC4-BB3B-A506A6025765}" srcOrd="0" destOrd="0" presId="urn:microsoft.com/office/officeart/2005/8/layout/hierarchy2"/>
    <dgm:cxn modelId="{2EAA0B7D-641C-4E4F-AF31-5E1FD9838EE8}" type="presParOf" srcId="{2D70F09D-C29B-48EB-9A71-228A719F37FD}" destId="{D5CC99BE-F626-4C43-B32B-1D36817C63CC}" srcOrd="1" destOrd="0" presId="urn:microsoft.com/office/officeart/2005/8/layout/hierarchy2"/>
    <dgm:cxn modelId="{6A0839EC-0EA1-4F10-A60B-D1C4CF0B1AF6}" type="presParOf" srcId="{8DEA5D45-29E2-4CE1-A23C-68677D5B849E}" destId="{B0EE1E96-59C5-4090-B8B9-11E7BEAF0D8B}" srcOrd="2" destOrd="0" presId="urn:microsoft.com/office/officeart/2005/8/layout/hierarchy2"/>
    <dgm:cxn modelId="{59C722EC-6679-4F02-AD57-B1F37589C8D2}" type="presParOf" srcId="{B0EE1E96-59C5-4090-B8B9-11E7BEAF0D8B}" destId="{7DCE0A26-0FA3-473B-8EA9-35D637F307C7}" srcOrd="0" destOrd="0" presId="urn:microsoft.com/office/officeart/2005/8/layout/hierarchy2"/>
    <dgm:cxn modelId="{DD72C6E4-A9AF-491F-B7BC-5EC23110D2C6}" type="presParOf" srcId="{8DEA5D45-29E2-4CE1-A23C-68677D5B849E}" destId="{BBC11BA9-6E6E-497D-A5B9-44A7E3DD595C}" srcOrd="3" destOrd="0" presId="urn:microsoft.com/office/officeart/2005/8/layout/hierarchy2"/>
    <dgm:cxn modelId="{A396C5FD-0C45-4E78-A48E-650141EE5394}" type="presParOf" srcId="{BBC11BA9-6E6E-497D-A5B9-44A7E3DD595C}" destId="{E85CA4D3-83BB-4F35-9ACE-FA18AD985D99}" srcOrd="0" destOrd="0" presId="urn:microsoft.com/office/officeart/2005/8/layout/hierarchy2"/>
    <dgm:cxn modelId="{816DDC71-7B54-4439-8895-C68646C4104A}" type="presParOf" srcId="{BBC11BA9-6E6E-497D-A5B9-44A7E3DD595C}" destId="{0A367DD2-0B91-464E-98E0-E62D681C9FBB}" srcOrd="1" destOrd="0" presId="urn:microsoft.com/office/officeart/2005/8/layout/hierarchy2"/>
    <dgm:cxn modelId="{963350D4-E2A6-4C6D-BADA-458D1CFAB73E}" type="presParOf" srcId="{0A367DD2-0B91-464E-98E0-E62D681C9FBB}" destId="{9A6F470F-751E-432C-B69D-78C1BC2E26EF}" srcOrd="0" destOrd="0" presId="urn:microsoft.com/office/officeart/2005/8/layout/hierarchy2"/>
    <dgm:cxn modelId="{F4F41413-BFD2-4734-911E-74DD1345A386}" type="presParOf" srcId="{9A6F470F-751E-432C-B69D-78C1BC2E26EF}" destId="{1ECDF265-D270-4BDC-90CB-66507824D374}" srcOrd="0" destOrd="0" presId="urn:microsoft.com/office/officeart/2005/8/layout/hierarchy2"/>
    <dgm:cxn modelId="{B14C798E-9FF2-47EF-AF22-AEE2E28A6246}" type="presParOf" srcId="{0A367DD2-0B91-464E-98E0-E62D681C9FBB}" destId="{C67CAFB2-01AB-4792-B3B4-32E543B69D5B}" srcOrd="1" destOrd="0" presId="urn:microsoft.com/office/officeart/2005/8/layout/hierarchy2"/>
    <dgm:cxn modelId="{9656E026-3BC8-4E98-B042-E3E7E8A62DEE}" type="presParOf" srcId="{C67CAFB2-01AB-4792-B3B4-32E543B69D5B}" destId="{536A350D-4287-4F7A-8F5D-988806F2C31B}" srcOrd="0" destOrd="0" presId="urn:microsoft.com/office/officeart/2005/8/layout/hierarchy2"/>
    <dgm:cxn modelId="{BB1344F2-1722-4007-9905-DA4B36BBAC1E}" type="presParOf" srcId="{C67CAFB2-01AB-4792-B3B4-32E543B69D5B}" destId="{994303FD-5B2D-4B91-A798-3BAB55D67E90}" srcOrd="1" destOrd="0" presId="urn:microsoft.com/office/officeart/2005/8/layout/hierarchy2"/>
    <dgm:cxn modelId="{4F490431-5E11-4FFE-B2F4-6354C8E7818E}" type="presParOf" srcId="{994303FD-5B2D-4B91-A798-3BAB55D67E90}" destId="{805F5541-E9D4-476C-A0D7-FE30D82A6F09}" srcOrd="0" destOrd="0" presId="urn:microsoft.com/office/officeart/2005/8/layout/hierarchy2"/>
    <dgm:cxn modelId="{7CD441AA-DD12-4D9A-80A3-F613D1D3ADFF}" type="presParOf" srcId="{805F5541-E9D4-476C-A0D7-FE30D82A6F09}" destId="{FC050613-735F-4A64-8E63-36075CB90A05}" srcOrd="0" destOrd="0" presId="urn:microsoft.com/office/officeart/2005/8/layout/hierarchy2"/>
    <dgm:cxn modelId="{CE3C9580-22DD-4970-9754-BA3F9DD982CC}" type="presParOf" srcId="{994303FD-5B2D-4B91-A798-3BAB55D67E90}" destId="{599965D9-805D-4589-9933-D1789498C435}" srcOrd="1" destOrd="0" presId="urn:microsoft.com/office/officeart/2005/8/layout/hierarchy2"/>
    <dgm:cxn modelId="{5AB98679-33D7-4C52-A919-C683B35FA8E7}" type="presParOf" srcId="{599965D9-805D-4589-9933-D1789498C435}" destId="{C61AF7B1-4AF5-42E1-A6AB-F00215B7444A}" srcOrd="0" destOrd="0" presId="urn:microsoft.com/office/officeart/2005/8/layout/hierarchy2"/>
    <dgm:cxn modelId="{0F96AC66-6664-4652-B8B9-91A6648A12C1}" type="presParOf" srcId="{599965D9-805D-4589-9933-D1789498C435}" destId="{BE1210EF-D6EA-42BA-AC26-1DE3014267AE}" srcOrd="1" destOrd="0" presId="urn:microsoft.com/office/officeart/2005/8/layout/hierarchy2"/>
    <dgm:cxn modelId="{6CEF760F-DA88-4110-A82D-EBD6F52F754F}" type="presParOf" srcId="{BE1210EF-D6EA-42BA-AC26-1DE3014267AE}" destId="{542B161E-FF39-4776-B33A-EF97AEE9E3A2}" srcOrd="0" destOrd="0" presId="urn:microsoft.com/office/officeart/2005/8/layout/hierarchy2"/>
    <dgm:cxn modelId="{5141E1B9-E20A-4003-8A20-1F32EB88A0DF}" type="presParOf" srcId="{542B161E-FF39-4776-B33A-EF97AEE9E3A2}" destId="{B101726B-3F6F-4901-B8CE-681328CF2020}" srcOrd="0" destOrd="0" presId="urn:microsoft.com/office/officeart/2005/8/layout/hierarchy2"/>
    <dgm:cxn modelId="{868F69FC-EC15-404D-9AD4-323083916EEA}" type="presParOf" srcId="{BE1210EF-D6EA-42BA-AC26-1DE3014267AE}" destId="{6B247896-9EE5-488F-BEFE-F971AFD2EEA3}" srcOrd="1" destOrd="0" presId="urn:microsoft.com/office/officeart/2005/8/layout/hierarchy2"/>
    <dgm:cxn modelId="{4075750B-871F-4A83-B0EF-68FB47BB5600}" type="presParOf" srcId="{6B247896-9EE5-488F-BEFE-F971AFD2EEA3}" destId="{79F07117-2DAF-42C0-818E-17DA82D6D6C5}" srcOrd="0" destOrd="0" presId="urn:microsoft.com/office/officeart/2005/8/layout/hierarchy2"/>
    <dgm:cxn modelId="{A20E1342-D7ED-4FCF-A8D1-A473DDC8CFAE}" type="presParOf" srcId="{6B247896-9EE5-488F-BEFE-F971AFD2EEA3}" destId="{51726E20-0781-438B-B07D-94CA2E9EF6DD}" srcOrd="1" destOrd="0" presId="urn:microsoft.com/office/officeart/2005/8/layout/hierarchy2"/>
    <dgm:cxn modelId="{4C35C2EA-B967-4874-BD74-54CA61774CCB}" type="presParOf" srcId="{BE1210EF-D6EA-42BA-AC26-1DE3014267AE}" destId="{BE487F12-1317-4922-B4E6-D9F1A48E98A5}" srcOrd="2" destOrd="0" presId="urn:microsoft.com/office/officeart/2005/8/layout/hierarchy2"/>
    <dgm:cxn modelId="{0352DBB6-053C-4BC5-9CC8-E3630E1C48AF}" type="presParOf" srcId="{BE487F12-1317-4922-B4E6-D9F1A48E98A5}" destId="{36666BD1-5CBA-4A68-8684-487D4F4B5ABE}" srcOrd="0" destOrd="0" presId="urn:microsoft.com/office/officeart/2005/8/layout/hierarchy2"/>
    <dgm:cxn modelId="{0AA46F9F-8469-4670-98A0-2499F86824A0}" type="presParOf" srcId="{BE1210EF-D6EA-42BA-AC26-1DE3014267AE}" destId="{A0605FF5-F1F7-4C28-8372-06D6E0B3EBF2}" srcOrd="3" destOrd="0" presId="urn:microsoft.com/office/officeart/2005/8/layout/hierarchy2"/>
    <dgm:cxn modelId="{E5B83B4C-661F-4B59-8EAB-C2193DFF5E8E}" type="presParOf" srcId="{A0605FF5-F1F7-4C28-8372-06D6E0B3EBF2}" destId="{C4550A97-A9B6-426D-B871-6C3FD16E2613}" srcOrd="0" destOrd="0" presId="urn:microsoft.com/office/officeart/2005/8/layout/hierarchy2"/>
    <dgm:cxn modelId="{CA7993E9-38C7-44EF-9E56-DD5EEBD1BC88}" type="presParOf" srcId="{A0605FF5-F1F7-4C28-8372-06D6E0B3EBF2}" destId="{1EA8F470-8C35-4BD8-BD4A-A1D3B9EC7167}" srcOrd="1" destOrd="0" presId="urn:microsoft.com/office/officeart/2005/8/layout/hierarchy2"/>
    <dgm:cxn modelId="{C89B9AA1-970C-4FE1-8E48-FBBE383DA791}" type="presParOf" srcId="{8DEA5D45-29E2-4CE1-A23C-68677D5B849E}" destId="{7C9A2321-AAA8-4C09-9A43-4DAFDA98D923}" srcOrd="4" destOrd="0" presId="urn:microsoft.com/office/officeart/2005/8/layout/hierarchy2"/>
    <dgm:cxn modelId="{1AB38251-6F59-43FA-8827-E04CD74C3C3E}" type="presParOf" srcId="{7C9A2321-AAA8-4C09-9A43-4DAFDA98D923}" destId="{306ECE2A-AB1E-4D63-B944-994223CFA150}" srcOrd="0" destOrd="0" presId="urn:microsoft.com/office/officeart/2005/8/layout/hierarchy2"/>
    <dgm:cxn modelId="{0AAD6F1A-5BCD-4F75-9A7A-9E37DD1D24DF}" type="presParOf" srcId="{8DEA5D45-29E2-4CE1-A23C-68677D5B849E}" destId="{F608E5E5-31E5-4FF2-93B1-3EE4D226F4C9}" srcOrd="5" destOrd="0" presId="urn:microsoft.com/office/officeart/2005/8/layout/hierarchy2"/>
    <dgm:cxn modelId="{1EBA68B9-F903-4725-AE68-78056B722E82}" type="presParOf" srcId="{F608E5E5-31E5-4FF2-93B1-3EE4D226F4C9}" destId="{AFE05AF7-CB57-4367-B446-87DDF1572F68}" srcOrd="0" destOrd="0" presId="urn:microsoft.com/office/officeart/2005/8/layout/hierarchy2"/>
    <dgm:cxn modelId="{4C9A625A-0A2C-4C42-B53E-105AA5606EB1}" type="presParOf" srcId="{F608E5E5-31E5-4FF2-93B1-3EE4D226F4C9}" destId="{1A8502AE-0006-4474-A117-C4ACF68EB9EB}" srcOrd="1" destOrd="0" presId="urn:microsoft.com/office/officeart/2005/8/layout/hierarchy2"/>
    <dgm:cxn modelId="{C66CF7B1-322C-4473-9FA2-AE2238B0796C}" type="presParOf" srcId="{1A8502AE-0006-4474-A117-C4ACF68EB9EB}" destId="{83D5CEC8-A155-48BA-B856-C37238B9802E}" srcOrd="0" destOrd="0" presId="urn:microsoft.com/office/officeart/2005/8/layout/hierarchy2"/>
    <dgm:cxn modelId="{565AF45F-CC55-4B17-B9AC-4B97917CAE3E}" type="presParOf" srcId="{83D5CEC8-A155-48BA-B856-C37238B9802E}" destId="{F735E392-FF2E-4230-A360-511A3E8F87E4}" srcOrd="0" destOrd="0" presId="urn:microsoft.com/office/officeart/2005/8/layout/hierarchy2"/>
    <dgm:cxn modelId="{6ADE4D4E-14D2-4F98-AFE2-D179D3E4025F}" type="presParOf" srcId="{1A8502AE-0006-4474-A117-C4ACF68EB9EB}" destId="{BBB05706-8E49-4333-97D7-E1E21A55BA03}" srcOrd="1" destOrd="0" presId="urn:microsoft.com/office/officeart/2005/8/layout/hierarchy2"/>
    <dgm:cxn modelId="{77AA1A6A-A31F-4778-A832-D8DA2DFB0BC9}" type="presParOf" srcId="{BBB05706-8E49-4333-97D7-E1E21A55BA03}" destId="{4030FDB4-627F-4EB0-881C-C92B49C4F95B}" srcOrd="0" destOrd="0" presId="urn:microsoft.com/office/officeart/2005/8/layout/hierarchy2"/>
    <dgm:cxn modelId="{7AF35BA9-BBEA-4E6D-89A5-DE7BF2E56043}" type="presParOf" srcId="{BBB05706-8E49-4333-97D7-E1E21A55BA03}" destId="{11BF3B55-E02C-48CB-BA9B-6696DCDBD2FB}" srcOrd="1" destOrd="0" presId="urn:microsoft.com/office/officeart/2005/8/layout/hierarchy2"/>
    <dgm:cxn modelId="{6287A58D-FCCB-4A62-92DE-2F0CA6D91BB9}" type="presParOf" srcId="{8DEA5D45-29E2-4CE1-A23C-68677D5B849E}" destId="{EFFA16B7-CE62-4059-B0DD-3F850248E04E}" srcOrd="6" destOrd="0" presId="urn:microsoft.com/office/officeart/2005/8/layout/hierarchy2"/>
    <dgm:cxn modelId="{B5B5815E-FC52-48EC-8CF1-BC2C8114BF80}" type="presParOf" srcId="{EFFA16B7-CE62-4059-B0DD-3F850248E04E}" destId="{83E680C6-B20D-4BF5-BFF6-2F4ED7271423}" srcOrd="0" destOrd="0" presId="urn:microsoft.com/office/officeart/2005/8/layout/hierarchy2"/>
    <dgm:cxn modelId="{F0D69723-A233-4A93-A5D5-E94D2F478F2F}" type="presParOf" srcId="{8DEA5D45-29E2-4CE1-A23C-68677D5B849E}" destId="{F09A9808-3404-400C-B2E6-00B9FF0ACD3B}" srcOrd="7" destOrd="0" presId="urn:microsoft.com/office/officeart/2005/8/layout/hierarchy2"/>
    <dgm:cxn modelId="{428F8141-5B9F-4791-9D38-0C3FECCCCEB4}" type="presParOf" srcId="{F09A9808-3404-400C-B2E6-00B9FF0ACD3B}" destId="{BDEFB6BD-71E4-4594-8152-A16AAC952560}" srcOrd="0" destOrd="0" presId="urn:microsoft.com/office/officeart/2005/8/layout/hierarchy2"/>
    <dgm:cxn modelId="{474B89EC-F4A4-4AE8-91AE-A017292C1FE7}" type="presParOf" srcId="{F09A9808-3404-400C-B2E6-00B9FF0ACD3B}" destId="{04C03453-2302-41CA-B7DD-ADAB9D2EBE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DA241C-547B-49DB-A6DA-372A9AF6B31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621A4-916A-45C5-8151-13F89DBA20E3}">
      <dgm:prSet phldrT="[Text]"/>
      <dgm:spPr/>
      <dgm:t>
        <a:bodyPr/>
        <a:lstStyle/>
        <a:p>
          <a:r>
            <a:rPr lang="en-US" dirty="0"/>
            <a:t>IP &amp; Transport Layer Protocols</a:t>
          </a:r>
        </a:p>
      </dgm:t>
    </dgm:pt>
    <dgm:pt modelId="{64815BC0-6582-4FE2-9F9F-F552D81631B9}" type="parTrans" cxnId="{EDD8BFB7-61A3-41DA-85BB-614F0F406BDB}">
      <dgm:prSet/>
      <dgm:spPr/>
      <dgm:t>
        <a:bodyPr/>
        <a:lstStyle/>
        <a:p>
          <a:endParaRPr lang="en-US"/>
        </a:p>
      </dgm:t>
    </dgm:pt>
    <dgm:pt modelId="{80165E43-2590-4DAB-BEFF-A081B793EED6}" type="sibTrans" cxnId="{EDD8BFB7-61A3-41DA-85BB-614F0F406BDB}">
      <dgm:prSet/>
      <dgm:spPr/>
      <dgm:t>
        <a:bodyPr/>
        <a:lstStyle/>
        <a:p>
          <a:endParaRPr lang="en-US"/>
        </a:p>
      </dgm:t>
    </dgm:pt>
    <dgm:pt modelId="{E44124EC-A0E4-4E42-8F1C-FD9588BECD29}">
      <dgm:prSet phldrT="[Text]"/>
      <dgm:spPr/>
      <dgm:t>
        <a:bodyPr/>
        <a:lstStyle/>
        <a:p>
          <a:r>
            <a:rPr lang="en-US" dirty="0"/>
            <a:t>IP</a:t>
          </a:r>
        </a:p>
      </dgm:t>
    </dgm:pt>
    <dgm:pt modelId="{923306E2-FE5D-47AE-8D20-88DC81352DD9}" type="parTrans" cxnId="{D20FDABD-5C5D-4810-840D-B4C95ECB8EBF}">
      <dgm:prSet/>
      <dgm:spPr/>
      <dgm:t>
        <a:bodyPr/>
        <a:lstStyle/>
        <a:p>
          <a:endParaRPr lang="en-US"/>
        </a:p>
      </dgm:t>
    </dgm:pt>
    <dgm:pt modelId="{42DD31B6-2C4E-4AA7-9028-6899425CF67B}" type="sibTrans" cxnId="{D20FDABD-5C5D-4810-840D-B4C95ECB8EBF}">
      <dgm:prSet/>
      <dgm:spPr/>
      <dgm:t>
        <a:bodyPr/>
        <a:lstStyle/>
        <a:p>
          <a:endParaRPr lang="en-US"/>
        </a:p>
      </dgm:t>
    </dgm:pt>
    <dgm:pt modelId="{C5B84AA1-866B-4632-81BA-E3A6A16B8FE8}">
      <dgm:prSet phldrT="[Text]"/>
      <dgm:spPr/>
      <dgm:t>
        <a:bodyPr/>
        <a:lstStyle/>
        <a:p>
          <a:r>
            <a:rPr lang="en-US" dirty="0"/>
            <a:t>The Internet Protocol</a:t>
          </a:r>
        </a:p>
      </dgm:t>
    </dgm:pt>
    <dgm:pt modelId="{F563B1D7-8C5E-4C6E-B5EC-098CC868B6E3}" type="parTrans" cxnId="{D3C4C942-76ED-4CB9-BB9B-C5D317B13165}">
      <dgm:prSet/>
      <dgm:spPr/>
      <dgm:t>
        <a:bodyPr/>
        <a:lstStyle/>
        <a:p>
          <a:endParaRPr lang="en-US"/>
        </a:p>
      </dgm:t>
    </dgm:pt>
    <dgm:pt modelId="{2DD17B6E-DB07-4FE7-9D6C-F8624481C263}" type="sibTrans" cxnId="{D3C4C942-76ED-4CB9-BB9B-C5D317B13165}">
      <dgm:prSet/>
      <dgm:spPr/>
      <dgm:t>
        <a:bodyPr/>
        <a:lstStyle/>
        <a:p>
          <a:endParaRPr lang="en-US"/>
        </a:p>
      </dgm:t>
    </dgm:pt>
    <dgm:pt modelId="{E8A8055B-F4D0-471D-BEC4-C346B684E869}">
      <dgm:prSet phldrT="[Text]"/>
      <dgm:spPr/>
      <dgm:t>
        <a:bodyPr/>
        <a:lstStyle/>
        <a:p>
          <a:r>
            <a:rPr lang="en-US" dirty="0"/>
            <a:t>IP address Assignment DHCP</a:t>
          </a:r>
        </a:p>
      </dgm:t>
    </dgm:pt>
    <dgm:pt modelId="{595A3F93-1BC2-4DA7-9C1F-5022F214F83A}" type="parTrans" cxnId="{C5D409DB-E0BE-43A8-AC7F-5011934C27EC}">
      <dgm:prSet/>
      <dgm:spPr/>
      <dgm:t>
        <a:bodyPr/>
        <a:lstStyle/>
        <a:p>
          <a:endParaRPr lang="en-US"/>
        </a:p>
      </dgm:t>
    </dgm:pt>
    <dgm:pt modelId="{1B6A6621-17B6-4133-9337-72B3330FFA4C}" type="sibTrans" cxnId="{C5D409DB-E0BE-43A8-AC7F-5011934C27EC}">
      <dgm:prSet/>
      <dgm:spPr/>
      <dgm:t>
        <a:bodyPr/>
        <a:lstStyle/>
        <a:p>
          <a:endParaRPr lang="en-US"/>
        </a:p>
      </dgm:t>
    </dgm:pt>
    <dgm:pt modelId="{C82506AF-A3AF-407B-A8CF-FB28E18EC07F}">
      <dgm:prSet phldrT="[Text]"/>
      <dgm:spPr/>
      <dgm:t>
        <a:bodyPr/>
        <a:lstStyle/>
        <a:p>
          <a:r>
            <a:rPr lang="en-US" dirty="0"/>
            <a:t>DHCP</a:t>
          </a:r>
        </a:p>
      </dgm:t>
    </dgm:pt>
    <dgm:pt modelId="{4CAD7F76-BF41-4D2F-B370-BF1A92C9046F}" type="parTrans" cxnId="{32859958-4658-43CF-BBF8-0325848773A8}">
      <dgm:prSet/>
      <dgm:spPr/>
      <dgm:t>
        <a:bodyPr/>
        <a:lstStyle/>
        <a:p>
          <a:endParaRPr lang="en-US"/>
        </a:p>
      </dgm:t>
    </dgm:pt>
    <dgm:pt modelId="{C1377B7E-D79F-429C-9C57-F8E8507E114E}" type="sibTrans" cxnId="{32859958-4658-43CF-BBF8-0325848773A8}">
      <dgm:prSet/>
      <dgm:spPr/>
      <dgm:t>
        <a:bodyPr/>
        <a:lstStyle/>
        <a:p>
          <a:endParaRPr lang="en-US"/>
        </a:p>
      </dgm:t>
    </dgm:pt>
    <dgm:pt modelId="{D24A83CE-9350-4CC3-9F7C-E4070C236527}">
      <dgm:prSet/>
      <dgm:spPr/>
      <dgm:t>
        <a:bodyPr/>
        <a:lstStyle/>
        <a:p>
          <a:r>
            <a:rPr lang="en-US" dirty="0"/>
            <a:t>Forwarding</a:t>
          </a:r>
        </a:p>
      </dgm:t>
    </dgm:pt>
    <dgm:pt modelId="{960C5154-44A1-427A-8B02-A58BDD3E8A0B}" type="parTrans" cxnId="{355C4E21-680B-410A-873F-CA094261CC83}">
      <dgm:prSet/>
      <dgm:spPr/>
      <dgm:t>
        <a:bodyPr/>
        <a:lstStyle/>
        <a:p>
          <a:endParaRPr lang="en-US"/>
        </a:p>
      </dgm:t>
    </dgm:pt>
    <dgm:pt modelId="{B5B99BB5-A239-41EC-B9A4-A7BDBC2920E1}" type="sibTrans" cxnId="{355C4E21-680B-410A-873F-CA094261CC83}">
      <dgm:prSet/>
      <dgm:spPr/>
      <dgm:t>
        <a:bodyPr/>
        <a:lstStyle/>
        <a:p>
          <a:endParaRPr lang="en-US"/>
        </a:p>
      </dgm:t>
    </dgm:pt>
    <dgm:pt modelId="{9985A3FC-2DA6-40A8-B584-0FB761B3DACB}">
      <dgm:prSet/>
      <dgm:spPr/>
      <dgm:t>
        <a:bodyPr/>
        <a:lstStyle/>
        <a:p>
          <a:r>
            <a:rPr lang="en-US" dirty="0"/>
            <a:t>IP Routing</a:t>
          </a:r>
        </a:p>
      </dgm:t>
    </dgm:pt>
    <dgm:pt modelId="{B9B8D592-195D-44B5-A5D1-8111AA405296}" type="parTrans" cxnId="{7A1946C0-70F7-4637-94CD-62FEFF23691C}">
      <dgm:prSet/>
      <dgm:spPr/>
      <dgm:t>
        <a:bodyPr/>
        <a:lstStyle/>
        <a:p>
          <a:endParaRPr lang="en-US"/>
        </a:p>
      </dgm:t>
    </dgm:pt>
    <dgm:pt modelId="{284CD343-2E21-44EF-8EE0-2279DE4B002D}" type="sibTrans" cxnId="{7A1946C0-70F7-4637-94CD-62FEFF23691C}">
      <dgm:prSet/>
      <dgm:spPr/>
      <dgm:t>
        <a:bodyPr/>
        <a:lstStyle/>
        <a:p>
          <a:endParaRPr lang="en-US"/>
        </a:p>
      </dgm:t>
    </dgm:pt>
    <dgm:pt modelId="{63A4F627-D08E-42C0-BBF1-D0FB07B9867F}">
      <dgm:prSet/>
      <dgm:spPr/>
      <dgm:t>
        <a:bodyPr/>
        <a:lstStyle/>
        <a:p>
          <a:r>
            <a:rPr lang="en-US" dirty="0"/>
            <a:t>Routing Protocols</a:t>
          </a:r>
        </a:p>
      </dgm:t>
    </dgm:pt>
    <dgm:pt modelId="{A27DB4E3-1517-44C6-92C9-3793B507BA2B}" type="parTrans" cxnId="{4ABD82C9-6E3A-470F-A39F-D3D1DA2080A6}">
      <dgm:prSet/>
      <dgm:spPr/>
      <dgm:t>
        <a:bodyPr/>
        <a:lstStyle/>
        <a:p>
          <a:endParaRPr lang="en-US"/>
        </a:p>
      </dgm:t>
    </dgm:pt>
    <dgm:pt modelId="{76CB1FCC-4F9A-4811-8BAA-B7351D6B2D4E}" type="sibTrans" cxnId="{4ABD82C9-6E3A-470F-A39F-D3D1DA2080A6}">
      <dgm:prSet/>
      <dgm:spPr/>
      <dgm:t>
        <a:bodyPr/>
        <a:lstStyle/>
        <a:p>
          <a:endParaRPr lang="en-US"/>
        </a:p>
      </dgm:t>
    </dgm:pt>
    <dgm:pt modelId="{02971D4A-72FB-452B-91C8-6D36AFE8FA1D}">
      <dgm:prSet/>
      <dgm:spPr/>
      <dgm:t>
        <a:bodyPr/>
        <a:lstStyle/>
        <a:p>
          <a:r>
            <a:rPr lang="en-US" dirty="0"/>
            <a:t>Learns Rules to destination networks from other routers</a:t>
          </a:r>
        </a:p>
      </dgm:t>
    </dgm:pt>
    <dgm:pt modelId="{F3EBF01B-B194-4DBE-BEF3-0E68FD11E324}" type="parTrans" cxnId="{00F57AFA-AC82-4C6A-B078-2E0AC0A2CB71}">
      <dgm:prSet/>
      <dgm:spPr/>
      <dgm:t>
        <a:bodyPr/>
        <a:lstStyle/>
        <a:p>
          <a:endParaRPr lang="en-US"/>
        </a:p>
      </dgm:t>
    </dgm:pt>
    <dgm:pt modelId="{27801F89-91DD-447E-AE2B-87F717256042}" type="sibTrans" cxnId="{00F57AFA-AC82-4C6A-B078-2E0AC0A2CB71}">
      <dgm:prSet/>
      <dgm:spPr/>
      <dgm:t>
        <a:bodyPr/>
        <a:lstStyle/>
        <a:p>
          <a:endParaRPr lang="en-US"/>
        </a:p>
      </dgm:t>
    </dgm:pt>
    <dgm:pt modelId="{6B09288F-8411-4736-A5EB-6AD76BFED626}">
      <dgm:prSet/>
      <dgm:spPr/>
      <dgm:t>
        <a:bodyPr/>
        <a:lstStyle/>
        <a:p>
          <a:r>
            <a:rPr lang="en-US" dirty="0"/>
            <a:t>Differentiated Services</a:t>
          </a:r>
        </a:p>
      </dgm:t>
    </dgm:pt>
    <dgm:pt modelId="{C395B472-AEEA-403A-859F-F2B3875286CC}" type="parTrans" cxnId="{4D653711-E020-4722-B250-29548C98198C}">
      <dgm:prSet/>
      <dgm:spPr/>
      <dgm:t>
        <a:bodyPr/>
        <a:lstStyle/>
        <a:p>
          <a:endParaRPr lang="en-US"/>
        </a:p>
      </dgm:t>
    </dgm:pt>
    <dgm:pt modelId="{282F6B6F-E114-4DC3-B9F0-4D29BED8C471}" type="sibTrans" cxnId="{4D653711-E020-4722-B250-29548C98198C}">
      <dgm:prSet/>
      <dgm:spPr/>
      <dgm:t>
        <a:bodyPr/>
        <a:lstStyle/>
        <a:p>
          <a:endParaRPr lang="en-US"/>
        </a:p>
      </dgm:t>
    </dgm:pt>
    <dgm:pt modelId="{D86F906F-E06C-458A-ABC3-43D68525DFE8}">
      <dgm:prSet/>
      <dgm:spPr/>
      <dgm:t>
        <a:bodyPr/>
        <a:lstStyle/>
        <a:p>
          <a:r>
            <a:rPr lang="en-US" dirty="0"/>
            <a:t>QoS( quality of service)</a:t>
          </a:r>
        </a:p>
      </dgm:t>
    </dgm:pt>
    <dgm:pt modelId="{F24D048B-B35A-419D-9811-1619653B4CFA}" type="parTrans" cxnId="{58EA4926-1211-4233-A0B5-A9187A873669}">
      <dgm:prSet/>
      <dgm:spPr/>
      <dgm:t>
        <a:bodyPr/>
        <a:lstStyle/>
        <a:p>
          <a:endParaRPr lang="en-US"/>
        </a:p>
      </dgm:t>
    </dgm:pt>
    <dgm:pt modelId="{351346B9-8A9E-47B9-9408-0986456974B9}" type="sibTrans" cxnId="{58EA4926-1211-4233-A0B5-A9187A873669}">
      <dgm:prSet/>
      <dgm:spPr/>
      <dgm:t>
        <a:bodyPr/>
        <a:lstStyle/>
        <a:p>
          <a:endParaRPr lang="en-US"/>
        </a:p>
      </dgm:t>
    </dgm:pt>
    <dgm:pt modelId="{1AC7E277-1CD4-43B5-BBB8-00474A3A9E19}">
      <dgm:prSet/>
      <dgm:spPr/>
      <dgm:t>
        <a:bodyPr/>
        <a:lstStyle/>
        <a:p>
          <a:r>
            <a:rPr lang="en-US" dirty="0"/>
            <a:t>Address Resolution Protocol</a:t>
          </a:r>
        </a:p>
      </dgm:t>
    </dgm:pt>
    <dgm:pt modelId="{0C606E5E-0123-4FEA-B240-974C42BF25D1}" type="parTrans" cxnId="{F2E032C6-732C-4C2F-BFFA-4233E678321C}">
      <dgm:prSet/>
      <dgm:spPr/>
      <dgm:t>
        <a:bodyPr/>
        <a:lstStyle/>
        <a:p>
          <a:endParaRPr lang="en-US"/>
        </a:p>
      </dgm:t>
    </dgm:pt>
    <dgm:pt modelId="{13E9AE48-6787-4587-831A-10930D90DBC1}" type="sibTrans" cxnId="{F2E032C6-732C-4C2F-BFFA-4233E678321C}">
      <dgm:prSet/>
      <dgm:spPr/>
      <dgm:t>
        <a:bodyPr/>
        <a:lstStyle/>
        <a:p>
          <a:endParaRPr lang="en-US"/>
        </a:p>
      </dgm:t>
    </dgm:pt>
    <dgm:pt modelId="{31E7BE4A-B4F5-4C43-A282-58FB52824745}">
      <dgm:prSet/>
      <dgm:spPr/>
      <dgm:t>
        <a:bodyPr/>
        <a:lstStyle/>
        <a:p>
          <a:r>
            <a:rPr lang="en-US" dirty="0"/>
            <a:t>Ethernet L2 MAC address of the next hop router is needed before an IP packet can be sent over the Ethernet interface. Before a BTS can send any IP packet over its Ethernet interface, it needs to know </a:t>
          </a:r>
          <a:r>
            <a:rPr lang="en-US" dirty="0" err="1"/>
            <a:t>theMAC</a:t>
          </a:r>
          <a:r>
            <a:rPr lang="en-US" dirty="0"/>
            <a:t> address of the next hop router. The protocol to query </a:t>
          </a:r>
          <a:r>
            <a:rPr lang="en-US" dirty="0" err="1"/>
            <a:t>theMAC</a:t>
          </a:r>
          <a:r>
            <a:rPr lang="en-US" dirty="0"/>
            <a:t> address of a specific IP address is Address Resolution Protocol (ARP), defined in RFC 826 [94].</a:t>
          </a:r>
        </a:p>
      </dgm:t>
    </dgm:pt>
    <dgm:pt modelId="{939BCDE1-B440-4181-AD68-A71BE5237326}" type="parTrans" cxnId="{074E8A00-CB7E-47AB-B997-7EA5C28BD2AA}">
      <dgm:prSet/>
      <dgm:spPr/>
      <dgm:t>
        <a:bodyPr/>
        <a:lstStyle/>
        <a:p>
          <a:endParaRPr lang="en-US"/>
        </a:p>
      </dgm:t>
    </dgm:pt>
    <dgm:pt modelId="{BD3003A1-EB6C-47E2-A926-86A972FD1C46}" type="sibTrans" cxnId="{074E8A00-CB7E-47AB-B997-7EA5C28BD2AA}">
      <dgm:prSet/>
      <dgm:spPr/>
      <dgm:t>
        <a:bodyPr/>
        <a:lstStyle/>
        <a:p>
          <a:endParaRPr lang="en-US"/>
        </a:p>
      </dgm:t>
    </dgm:pt>
    <dgm:pt modelId="{B5C54F11-1DF6-4BB1-A455-B03D724996BC}">
      <dgm:prSet/>
      <dgm:spPr/>
      <dgm:t>
        <a:bodyPr/>
        <a:lstStyle/>
        <a:p>
          <a:r>
            <a:rPr lang="en-US"/>
            <a:t>ICMP</a:t>
          </a:r>
        </a:p>
      </dgm:t>
    </dgm:pt>
    <dgm:pt modelId="{959DE343-F182-447E-8D8D-ED08F58E4BE9}" type="parTrans" cxnId="{633AECB2-659D-48BD-A88C-2124353B67FA}">
      <dgm:prSet/>
      <dgm:spPr/>
      <dgm:t>
        <a:bodyPr/>
        <a:lstStyle/>
        <a:p>
          <a:endParaRPr lang="en-US"/>
        </a:p>
      </dgm:t>
    </dgm:pt>
    <dgm:pt modelId="{3E55DD09-4912-498D-A11F-00E02EF2E9B8}" type="sibTrans" cxnId="{633AECB2-659D-48BD-A88C-2124353B67FA}">
      <dgm:prSet/>
      <dgm:spPr/>
      <dgm:t>
        <a:bodyPr/>
        <a:lstStyle/>
        <a:p>
          <a:endParaRPr lang="en-US"/>
        </a:p>
      </dgm:t>
    </dgm:pt>
    <dgm:pt modelId="{46C8AE11-B201-49BB-A401-384F690942B0}">
      <dgm:prSet/>
      <dgm:spPr/>
      <dgm:t>
        <a:bodyPr/>
        <a:lstStyle/>
        <a:p>
          <a:r>
            <a:rPr lang="en-US"/>
            <a:t>Internet Control Message Protocol</a:t>
          </a:r>
        </a:p>
      </dgm:t>
    </dgm:pt>
    <dgm:pt modelId="{4903F0BE-3FFE-4CC8-9220-9549FE34A6E3}" type="parTrans" cxnId="{5927B594-17C7-4537-9DF1-ACC69DEBB61B}">
      <dgm:prSet/>
      <dgm:spPr/>
      <dgm:t>
        <a:bodyPr/>
        <a:lstStyle/>
        <a:p>
          <a:endParaRPr lang="en-US"/>
        </a:p>
      </dgm:t>
    </dgm:pt>
    <dgm:pt modelId="{05C3EB93-1A7C-4BA3-B9D1-DB6588D461A1}" type="sibTrans" cxnId="{5927B594-17C7-4537-9DF1-ACC69DEBB61B}">
      <dgm:prSet/>
      <dgm:spPr/>
      <dgm:t>
        <a:bodyPr/>
        <a:lstStyle/>
        <a:p>
          <a:endParaRPr lang="en-US"/>
        </a:p>
      </dgm:t>
    </dgm:pt>
    <dgm:pt modelId="{B65EBC20-854E-4A6E-932C-CDBA757C1305}">
      <dgm:prSet/>
      <dgm:spPr/>
      <dgm:t>
        <a:bodyPr/>
        <a:lstStyle/>
        <a:p>
          <a:r>
            <a:rPr lang="en-US"/>
            <a:t>UDP</a:t>
          </a:r>
        </a:p>
      </dgm:t>
    </dgm:pt>
    <dgm:pt modelId="{B51EBF0B-AACD-4BE6-84B4-44136621C363}" type="parTrans" cxnId="{571C033B-50B1-484C-BE25-624EAEF2399E}">
      <dgm:prSet/>
      <dgm:spPr/>
      <dgm:t>
        <a:bodyPr/>
        <a:lstStyle/>
        <a:p>
          <a:endParaRPr lang="en-US"/>
        </a:p>
      </dgm:t>
    </dgm:pt>
    <dgm:pt modelId="{3E653042-87F9-4947-8015-FA0E475D02EC}" type="sibTrans" cxnId="{571C033B-50B1-484C-BE25-624EAEF2399E}">
      <dgm:prSet/>
      <dgm:spPr/>
      <dgm:t>
        <a:bodyPr/>
        <a:lstStyle/>
        <a:p>
          <a:endParaRPr lang="en-US"/>
        </a:p>
      </dgm:t>
    </dgm:pt>
    <dgm:pt modelId="{EC21DF6B-5A90-4D3B-8FB3-11F51E79EBE5}">
      <dgm:prSet/>
      <dgm:spPr/>
      <dgm:t>
        <a:bodyPr/>
        <a:lstStyle/>
        <a:p>
          <a:r>
            <a:rPr lang="en-US" dirty="0"/>
            <a:t>UDP (User Datagram Protocol)</a:t>
          </a:r>
        </a:p>
      </dgm:t>
    </dgm:pt>
    <dgm:pt modelId="{02B8C747-03E3-4FF8-8B3A-F3CC38372C40}" type="parTrans" cxnId="{1EDE39D0-EFE0-4A2E-B0AD-6BEFBB677D9B}">
      <dgm:prSet/>
      <dgm:spPr/>
      <dgm:t>
        <a:bodyPr/>
        <a:lstStyle/>
        <a:p>
          <a:endParaRPr lang="en-US"/>
        </a:p>
      </dgm:t>
    </dgm:pt>
    <dgm:pt modelId="{6935CE31-D6CA-4F90-A474-03015DC4AE26}" type="sibTrans" cxnId="{1EDE39D0-EFE0-4A2E-B0AD-6BEFBB677D9B}">
      <dgm:prSet/>
      <dgm:spPr/>
      <dgm:t>
        <a:bodyPr/>
        <a:lstStyle/>
        <a:p>
          <a:endParaRPr lang="en-US"/>
        </a:p>
      </dgm:t>
    </dgm:pt>
    <dgm:pt modelId="{8F38A693-473E-453A-BE68-32248313D48E}">
      <dgm:prSet/>
      <dgm:spPr/>
      <dgm:t>
        <a:bodyPr/>
        <a:lstStyle/>
        <a:p>
          <a:r>
            <a:rPr lang="en-US"/>
            <a:t>RTP</a:t>
          </a:r>
        </a:p>
      </dgm:t>
    </dgm:pt>
    <dgm:pt modelId="{53CB9708-9FA7-48F3-9763-D422384CB173}" type="parTrans" cxnId="{77F1B0C3-FA0C-446C-8511-E2905D64F1BA}">
      <dgm:prSet/>
      <dgm:spPr/>
      <dgm:t>
        <a:bodyPr/>
        <a:lstStyle/>
        <a:p>
          <a:endParaRPr lang="en-US"/>
        </a:p>
      </dgm:t>
    </dgm:pt>
    <dgm:pt modelId="{AA1E1247-52B1-493C-B880-C6F9BBFDA10B}" type="sibTrans" cxnId="{77F1B0C3-FA0C-446C-8511-E2905D64F1BA}">
      <dgm:prSet/>
      <dgm:spPr/>
      <dgm:t>
        <a:bodyPr/>
        <a:lstStyle/>
        <a:p>
          <a:endParaRPr lang="en-US"/>
        </a:p>
      </dgm:t>
    </dgm:pt>
    <dgm:pt modelId="{FCAA92AD-B848-466C-818C-4378DCA33BDF}">
      <dgm:prSet/>
      <dgm:spPr/>
      <dgm:t>
        <a:bodyPr/>
        <a:lstStyle/>
        <a:p>
          <a:r>
            <a:rPr lang="en-US"/>
            <a:t>Real-time Transport Protocol</a:t>
          </a:r>
        </a:p>
      </dgm:t>
    </dgm:pt>
    <dgm:pt modelId="{C2755AC3-E079-460A-9092-E35DFDA63B37}" type="parTrans" cxnId="{D16489B3-BC56-487D-80AA-691C4D51B8DB}">
      <dgm:prSet/>
      <dgm:spPr/>
      <dgm:t>
        <a:bodyPr/>
        <a:lstStyle/>
        <a:p>
          <a:endParaRPr lang="en-US"/>
        </a:p>
      </dgm:t>
    </dgm:pt>
    <dgm:pt modelId="{AA936BD2-CF0D-4C17-A57F-864B488CE087}" type="sibTrans" cxnId="{D16489B3-BC56-487D-80AA-691C4D51B8DB}">
      <dgm:prSet/>
      <dgm:spPr/>
      <dgm:t>
        <a:bodyPr/>
        <a:lstStyle/>
        <a:p>
          <a:endParaRPr lang="en-US"/>
        </a:p>
      </dgm:t>
    </dgm:pt>
    <dgm:pt modelId="{B60E1E81-4280-491C-99C4-7FB938FC9C24}">
      <dgm:prSet/>
      <dgm:spPr/>
      <dgm:t>
        <a:bodyPr/>
        <a:lstStyle/>
        <a:p>
          <a:r>
            <a:rPr lang="en-US"/>
            <a:t>TCP</a:t>
          </a:r>
        </a:p>
      </dgm:t>
    </dgm:pt>
    <dgm:pt modelId="{3CB7485D-8992-4E21-A45E-158F34D048A0}" type="parTrans" cxnId="{E599D744-D02A-4FDF-9AE7-9974E47D7B4E}">
      <dgm:prSet/>
      <dgm:spPr/>
      <dgm:t>
        <a:bodyPr/>
        <a:lstStyle/>
        <a:p>
          <a:endParaRPr lang="en-US"/>
        </a:p>
      </dgm:t>
    </dgm:pt>
    <dgm:pt modelId="{73CFD434-808E-4EEF-8EA8-7E729D0F4AEA}" type="sibTrans" cxnId="{E599D744-D02A-4FDF-9AE7-9974E47D7B4E}">
      <dgm:prSet/>
      <dgm:spPr/>
      <dgm:t>
        <a:bodyPr/>
        <a:lstStyle/>
        <a:p>
          <a:endParaRPr lang="en-US"/>
        </a:p>
      </dgm:t>
    </dgm:pt>
    <dgm:pt modelId="{5311AD9B-078F-4A6A-83C0-7FD84E4CF7DF}">
      <dgm:prSet/>
      <dgm:spPr/>
      <dgm:t>
        <a:bodyPr/>
        <a:lstStyle/>
        <a:p>
          <a:r>
            <a:rPr lang="en-US" dirty="0"/>
            <a:t>In the mobile backhaul protocols stacks, TCP is not included</a:t>
          </a:r>
        </a:p>
      </dgm:t>
    </dgm:pt>
    <dgm:pt modelId="{EBDB6590-6156-4D47-8E00-BB7A64883673}" type="parTrans" cxnId="{16C29007-CE55-491A-B600-5FF3AEB6AE0B}">
      <dgm:prSet/>
      <dgm:spPr/>
      <dgm:t>
        <a:bodyPr/>
        <a:lstStyle/>
        <a:p>
          <a:endParaRPr lang="en-US"/>
        </a:p>
      </dgm:t>
    </dgm:pt>
    <dgm:pt modelId="{F09EA766-11C2-406C-BB97-7C93DCE85572}" type="sibTrans" cxnId="{16C29007-CE55-491A-B600-5FF3AEB6AE0B}">
      <dgm:prSet/>
      <dgm:spPr/>
      <dgm:t>
        <a:bodyPr/>
        <a:lstStyle/>
        <a:p>
          <a:endParaRPr lang="en-US"/>
        </a:p>
      </dgm:t>
    </dgm:pt>
    <dgm:pt modelId="{D575311B-AE4C-4093-A88F-455E80D40F0E}">
      <dgm:prSet/>
      <dgm:spPr/>
      <dgm:t>
        <a:bodyPr/>
        <a:lstStyle/>
        <a:p>
          <a:r>
            <a:rPr lang="en-US"/>
            <a:t>IPv6</a:t>
          </a:r>
        </a:p>
      </dgm:t>
    </dgm:pt>
    <dgm:pt modelId="{960CB819-B7B8-40F6-AECB-DF89EFD8157D}" type="parTrans" cxnId="{F803981A-E301-4467-B0AF-A7619982E315}">
      <dgm:prSet/>
      <dgm:spPr/>
      <dgm:t>
        <a:bodyPr/>
        <a:lstStyle/>
        <a:p>
          <a:endParaRPr lang="en-US"/>
        </a:p>
      </dgm:t>
    </dgm:pt>
    <dgm:pt modelId="{ECDAB9CF-A3CA-4237-B498-C3DCCCFBC526}" type="sibTrans" cxnId="{F803981A-E301-4467-B0AF-A7619982E315}">
      <dgm:prSet/>
      <dgm:spPr/>
      <dgm:t>
        <a:bodyPr/>
        <a:lstStyle/>
        <a:p>
          <a:endParaRPr lang="en-US"/>
        </a:p>
      </dgm:t>
    </dgm:pt>
    <dgm:pt modelId="{AE854471-2440-43A4-910E-B55381A45085}">
      <dgm:prSet/>
      <dgm:spPr/>
      <dgm:t>
        <a:bodyPr/>
        <a:lstStyle/>
        <a:p>
          <a:r>
            <a:rPr lang="en-US" dirty="0"/>
            <a:t>IPv4-only device is not capable of routing IPv6 packets</a:t>
          </a:r>
        </a:p>
      </dgm:t>
    </dgm:pt>
    <dgm:pt modelId="{97B7CCF6-6E47-4FFA-9F25-07200A9C5320}" type="parTrans" cxnId="{A4ECDAD8-E335-4762-9155-830D070DCBC6}">
      <dgm:prSet/>
      <dgm:spPr/>
      <dgm:t>
        <a:bodyPr/>
        <a:lstStyle/>
        <a:p>
          <a:endParaRPr lang="en-US"/>
        </a:p>
      </dgm:t>
    </dgm:pt>
    <dgm:pt modelId="{50CB7E2C-6AB9-4100-99B7-B458E2EFA7B2}" type="sibTrans" cxnId="{A4ECDAD8-E335-4762-9155-830D070DCBC6}">
      <dgm:prSet/>
      <dgm:spPr/>
    </dgm:pt>
    <dgm:pt modelId="{D5969961-D2AE-4D85-9442-00A99E5D8E47}" type="pres">
      <dgm:prSet presAssocID="{9FDA241C-547B-49DB-A6DA-372A9AF6B3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D96BB7-E46C-485E-BF4A-8E5ED7109796}" type="pres">
      <dgm:prSet presAssocID="{0FA621A4-916A-45C5-8151-13F89DBA20E3}" presName="root1" presStyleCnt="0"/>
      <dgm:spPr/>
    </dgm:pt>
    <dgm:pt modelId="{015D3623-EA7C-4C68-A1BE-956E3C77E76A}" type="pres">
      <dgm:prSet presAssocID="{0FA621A4-916A-45C5-8151-13F89DBA20E3}" presName="LevelOneTextNode" presStyleLbl="node0" presStyleIdx="0" presStyleCnt="1">
        <dgm:presLayoutVars>
          <dgm:chPref val="3"/>
        </dgm:presLayoutVars>
      </dgm:prSet>
      <dgm:spPr/>
    </dgm:pt>
    <dgm:pt modelId="{38747EDA-B0BA-437D-BB40-87D2C6F38229}" type="pres">
      <dgm:prSet presAssocID="{0FA621A4-916A-45C5-8151-13F89DBA20E3}" presName="level2hierChild" presStyleCnt="0"/>
      <dgm:spPr/>
    </dgm:pt>
    <dgm:pt modelId="{3F85EC7F-ED52-4E1D-BD9C-4301916D6201}" type="pres">
      <dgm:prSet presAssocID="{923306E2-FE5D-47AE-8D20-88DC81352DD9}" presName="conn2-1" presStyleLbl="parChTrans1D2" presStyleIdx="0" presStyleCnt="11"/>
      <dgm:spPr/>
    </dgm:pt>
    <dgm:pt modelId="{30FC8D07-C59E-40A9-A138-0C20566B143F}" type="pres">
      <dgm:prSet presAssocID="{923306E2-FE5D-47AE-8D20-88DC81352DD9}" presName="connTx" presStyleLbl="parChTrans1D2" presStyleIdx="0" presStyleCnt="11"/>
      <dgm:spPr/>
    </dgm:pt>
    <dgm:pt modelId="{838040F1-7D2A-4EB6-8115-F780274E234E}" type="pres">
      <dgm:prSet presAssocID="{E44124EC-A0E4-4E42-8F1C-FD9588BECD29}" presName="root2" presStyleCnt="0"/>
      <dgm:spPr/>
    </dgm:pt>
    <dgm:pt modelId="{36F33352-8C07-464A-A969-71AEB6ACFC0D}" type="pres">
      <dgm:prSet presAssocID="{E44124EC-A0E4-4E42-8F1C-FD9588BECD29}" presName="LevelTwoTextNode" presStyleLbl="node2" presStyleIdx="0" presStyleCnt="11">
        <dgm:presLayoutVars>
          <dgm:chPref val="3"/>
        </dgm:presLayoutVars>
      </dgm:prSet>
      <dgm:spPr/>
    </dgm:pt>
    <dgm:pt modelId="{0472AD0D-CB72-4765-AF03-9A65A9EB6371}" type="pres">
      <dgm:prSet presAssocID="{E44124EC-A0E4-4E42-8F1C-FD9588BECD29}" presName="level3hierChild" presStyleCnt="0"/>
      <dgm:spPr/>
    </dgm:pt>
    <dgm:pt modelId="{8BBC44D2-BEF4-4F56-8CB6-A8ABB6AA1412}" type="pres">
      <dgm:prSet presAssocID="{F563B1D7-8C5E-4C6E-B5EC-098CC868B6E3}" presName="conn2-1" presStyleLbl="parChTrans1D3" presStyleIdx="0" presStyleCnt="11"/>
      <dgm:spPr/>
    </dgm:pt>
    <dgm:pt modelId="{224D8172-C14E-40A4-833A-06EC78F35D57}" type="pres">
      <dgm:prSet presAssocID="{F563B1D7-8C5E-4C6E-B5EC-098CC868B6E3}" presName="connTx" presStyleLbl="parChTrans1D3" presStyleIdx="0" presStyleCnt="11"/>
      <dgm:spPr/>
    </dgm:pt>
    <dgm:pt modelId="{4534AB2D-A558-4A04-BDAA-C25F541EA34F}" type="pres">
      <dgm:prSet presAssocID="{C5B84AA1-866B-4632-81BA-E3A6A16B8FE8}" presName="root2" presStyleCnt="0"/>
      <dgm:spPr/>
    </dgm:pt>
    <dgm:pt modelId="{8AD31D15-292D-408B-B843-4C4DF123258F}" type="pres">
      <dgm:prSet presAssocID="{C5B84AA1-866B-4632-81BA-E3A6A16B8FE8}" presName="LevelTwoTextNode" presStyleLbl="node3" presStyleIdx="0" presStyleCnt="11">
        <dgm:presLayoutVars>
          <dgm:chPref val="3"/>
        </dgm:presLayoutVars>
      </dgm:prSet>
      <dgm:spPr/>
    </dgm:pt>
    <dgm:pt modelId="{87544963-252D-4AE2-86C2-74950B31A1C2}" type="pres">
      <dgm:prSet presAssocID="{C5B84AA1-866B-4632-81BA-E3A6A16B8FE8}" presName="level3hierChild" presStyleCnt="0"/>
      <dgm:spPr/>
    </dgm:pt>
    <dgm:pt modelId="{93F8348D-F660-45BF-BA25-E6FC990EE61D}" type="pres">
      <dgm:prSet presAssocID="{595A3F93-1BC2-4DA7-9C1F-5022F214F83A}" presName="conn2-1" presStyleLbl="parChTrans1D2" presStyleIdx="1" presStyleCnt="11"/>
      <dgm:spPr/>
    </dgm:pt>
    <dgm:pt modelId="{BA0D7535-01FF-471C-A98E-CFF0E603648F}" type="pres">
      <dgm:prSet presAssocID="{595A3F93-1BC2-4DA7-9C1F-5022F214F83A}" presName="connTx" presStyleLbl="parChTrans1D2" presStyleIdx="1" presStyleCnt="11"/>
      <dgm:spPr/>
    </dgm:pt>
    <dgm:pt modelId="{A16615ED-6ECB-4C7A-8997-CB8F215458F9}" type="pres">
      <dgm:prSet presAssocID="{E8A8055B-F4D0-471D-BEC4-C346B684E869}" presName="root2" presStyleCnt="0"/>
      <dgm:spPr/>
    </dgm:pt>
    <dgm:pt modelId="{85229CC0-E764-45B9-9AB6-5FFA9A437938}" type="pres">
      <dgm:prSet presAssocID="{E8A8055B-F4D0-471D-BEC4-C346B684E869}" presName="LevelTwoTextNode" presStyleLbl="node2" presStyleIdx="1" presStyleCnt="11">
        <dgm:presLayoutVars>
          <dgm:chPref val="3"/>
        </dgm:presLayoutVars>
      </dgm:prSet>
      <dgm:spPr/>
    </dgm:pt>
    <dgm:pt modelId="{42AED4B5-00D2-4BC3-A261-7A2865AF6321}" type="pres">
      <dgm:prSet presAssocID="{E8A8055B-F4D0-471D-BEC4-C346B684E869}" presName="level3hierChild" presStyleCnt="0"/>
      <dgm:spPr/>
    </dgm:pt>
    <dgm:pt modelId="{B1A1A028-08EB-4421-B9AD-185D2E6CAB34}" type="pres">
      <dgm:prSet presAssocID="{4CAD7F76-BF41-4D2F-B370-BF1A92C9046F}" presName="conn2-1" presStyleLbl="parChTrans1D3" presStyleIdx="1" presStyleCnt="11"/>
      <dgm:spPr/>
    </dgm:pt>
    <dgm:pt modelId="{9C27E80D-8A07-4786-9C58-FAD1609447DF}" type="pres">
      <dgm:prSet presAssocID="{4CAD7F76-BF41-4D2F-B370-BF1A92C9046F}" presName="connTx" presStyleLbl="parChTrans1D3" presStyleIdx="1" presStyleCnt="11"/>
      <dgm:spPr/>
    </dgm:pt>
    <dgm:pt modelId="{B9BC347A-C300-4353-BB74-1595BDBD9ED0}" type="pres">
      <dgm:prSet presAssocID="{C82506AF-A3AF-407B-A8CF-FB28E18EC07F}" presName="root2" presStyleCnt="0"/>
      <dgm:spPr/>
    </dgm:pt>
    <dgm:pt modelId="{04F88AF5-8822-40F2-B92F-473605920BCA}" type="pres">
      <dgm:prSet presAssocID="{C82506AF-A3AF-407B-A8CF-FB28E18EC07F}" presName="LevelTwoTextNode" presStyleLbl="node3" presStyleIdx="1" presStyleCnt="11" custLinFactNeighborX="64" custLinFactNeighborY="3148">
        <dgm:presLayoutVars>
          <dgm:chPref val="3"/>
        </dgm:presLayoutVars>
      </dgm:prSet>
      <dgm:spPr/>
    </dgm:pt>
    <dgm:pt modelId="{1C94B406-4F63-473F-8747-788C67ECDB19}" type="pres">
      <dgm:prSet presAssocID="{C82506AF-A3AF-407B-A8CF-FB28E18EC07F}" presName="level3hierChild" presStyleCnt="0"/>
      <dgm:spPr/>
    </dgm:pt>
    <dgm:pt modelId="{C96F09F1-075E-4B24-B3F9-1AFE7B3D80DE}" type="pres">
      <dgm:prSet presAssocID="{960C5154-44A1-427A-8B02-A58BDD3E8A0B}" presName="conn2-1" presStyleLbl="parChTrans1D2" presStyleIdx="2" presStyleCnt="11"/>
      <dgm:spPr/>
    </dgm:pt>
    <dgm:pt modelId="{FF798B32-DF49-42BA-84D5-A859FF2B68A8}" type="pres">
      <dgm:prSet presAssocID="{960C5154-44A1-427A-8B02-A58BDD3E8A0B}" presName="connTx" presStyleLbl="parChTrans1D2" presStyleIdx="2" presStyleCnt="11"/>
      <dgm:spPr/>
    </dgm:pt>
    <dgm:pt modelId="{213F3EBD-68D3-41A8-AFD3-48CD69B1827D}" type="pres">
      <dgm:prSet presAssocID="{D24A83CE-9350-4CC3-9F7C-E4070C236527}" presName="root2" presStyleCnt="0"/>
      <dgm:spPr/>
    </dgm:pt>
    <dgm:pt modelId="{92B851EE-9F01-434E-88C8-0C6356B64C20}" type="pres">
      <dgm:prSet presAssocID="{D24A83CE-9350-4CC3-9F7C-E4070C236527}" presName="LevelTwoTextNode" presStyleLbl="node2" presStyleIdx="2" presStyleCnt="11">
        <dgm:presLayoutVars>
          <dgm:chPref val="3"/>
        </dgm:presLayoutVars>
      </dgm:prSet>
      <dgm:spPr/>
    </dgm:pt>
    <dgm:pt modelId="{1E3D02DE-48E4-4967-B77A-3B49E7393C6B}" type="pres">
      <dgm:prSet presAssocID="{D24A83CE-9350-4CC3-9F7C-E4070C236527}" presName="level3hierChild" presStyleCnt="0"/>
      <dgm:spPr/>
    </dgm:pt>
    <dgm:pt modelId="{38444E46-EE25-4271-8569-B6120EB158C3}" type="pres">
      <dgm:prSet presAssocID="{B9B8D592-195D-44B5-A5D1-8111AA405296}" presName="conn2-1" presStyleLbl="parChTrans1D3" presStyleIdx="2" presStyleCnt="11"/>
      <dgm:spPr/>
    </dgm:pt>
    <dgm:pt modelId="{D9992758-AE5B-47FD-B4B4-3E31AE177A5C}" type="pres">
      <dgm:prSet presAssocID="{B9B8D592-195D-44B5-A5D1-8111AA405296}" presName="connTx" presStyleLbl="parChTrans1D3" presStyleIdx="2" presStyleCnt="11"/>
      <dgm:spPr/>
    </dgm:pt>
    <dgm:pt modelId="{4D9D60CD-16FB-4876-8888-36442C1E9C57}" type="pres">
      <dgm:prSet presAssocID="{9985A3FC-2DA6-40A8-B584-0FB761B3DACB}" presName="root2" presStyleCnt="0"/>
      <dgm:spPr/>
    </dgm:pt>
    <dgm:pt modelId="{756DE02E-1170-451D-B9FB-F1E475373023}" type="pres">
      <dgm:prSet presAssocID="{9985A3FC-2DA6-40A8-B584-0FB761B3DACB}" presName="LevelTwoTextNode" presStyleLbl="node3" presStyleIdx="2" presStyleCnt="11">
        <dgm:presLayoutVars>
          <dgm:chPref val="3"/>
        </dgm:presLayoutVars>
      </dgm:prSet>
      <dgm:spPr/>
    </dgm:pt>
    <dgm:pt modelId="{905E16B3-15D7-443B-8582-A7536A3E8C03}" type="pres">
      <dgm:prSet presAssocID="{9985A3FC-2DA6-40A8-B584-0FB761B3DACB}" presName="level3hierChild" presStyleCnt="0"/>
      <dgm:spPr/>
    </dgm:pt>
    <dgm:pt modelId="{72E10881-07DB-463A-A8D3-121BBE534D93}" type="pres">
      <dgm:prSet presAssocID="{A27DB4E3-1517-44C6-92C9-3793B507BA2B}" presName="conn2-1" presStyleLbl="parChTrans1D2" presStyleIdx="3" presStyleCnt="11"/>
      <dgm:spPr/>
    </dgm:pt>
    <dgm:pt modelId="{D7DE798A-E820-4224-9C9B-889EBBF754A7}" type="pres">
      <dgm:prSet presAssocID="{A27DB4E3-1517-44C6-92C9-3793B507BA2B}" presName="connTx" presStyleLbl="parChTrans1D2" presStyleIdx="3" presStyleCnt="11"/>
      <dgm:spPr/>
    </dgm:pt>
    <dgm:pt modelId="{14413C9D-FF4E-4BBA-A56B-E46D2CD10965}" type="pres">
      <dgm:prSet presAssocID="{63A4F627-D08E-42C0-BBF1-D0FB07B9867F}" presName="root2" presStyleCnt="0"/>
      <dgm:spPr/>
    </dgm:pt>
    <dgm:pt modelId="{79A81FC8-055A-46A8-80AA-E3F62CDB9CB1}" type="pres">
      <dgm:prSet presAssocID="{63A4F627-D08E-42C0-BBF1-D0FB07B9867F}" presName="LevelTwoTextNode" presStyleLbl="node2" presStyleIdx="3" presStyleCnt="11">
        <dgm:presLayoutVars>
          <dgm:chPref val="3"/>
        </dgm:presLayoutVars>
      </dgm:prSet>
      <dgm:spPr/>
    </dgm:pt>
    <dgm:pt modelId="{A4B5421C-4FEA-4F70-8A22-3C22A13B6C20}" type="pres">
      <dgm:prSet presAssocID="{63A4F627-D08E-42C0-BBF1-D0FB07B9867F}" presName="level3hierChild" presStyleCnt="0"/>
      <dgm:spPr/>
    </dgm:pt>
    <dgm:pt modelId="{3CB4D724-6A59-472C-91ED-B107A9DB9DB3}" type="pres">
      <dgm:prSet presAssocID="{F3EBF01B-B194-4DBE-BEF3-0E68FD11E324}" presName="conn2-1" presStyleLbl="parChTrans1D3" presStyleIdx="3" presStyleCnt="11"/>
      <dgm:spPr/>
    </dgm:pt>
    <dgm:pt modelId="{51A2ED9E-EA05-48FA-82BC-E51F8D96E27A}" type="pres">
      <dgm:prSet presAssocID="{F3EBF01B-B194-4DBE-BEF3-0E68FD11E324}" presName="connTx" presStyleLbl="parChTrans1D3" presStyleIdx="3" presStyleCnt="11"/>
      <dgm:spPr/>
    </dgm:pt>
    <dgm:pt modelId="{827DDB1A-2C43-43EB-A7C5-71AC26822A88}" type="pres">
      <dgm:prSet presAssocID="{02971D4A-72FB-452B-91C8-6D36AFE8FA1D}" presName="root2" presStyleCnt="0"/>
      <dgm:spPr/>
    </dgm:pt>
    <dgm:pt modelId="{9372AD54-1E8D-42A0-A3A7-BAC2A5751D56}" type="pres">
      <dgm:prSet presAssocID="{02971D4A-72FB-452B-91C8-6D36AFE8FA1D}" presName="LevelTwoTextNode" presStyleLbl="node3" presStyleIdx="3" presStyleCnt="11">
        <dgm:presLayoutVars>
          <dgm:chPref val="3"/>
        </dgm:presLayoutVars>
      </dgm:prSet>
      <dgm:spPr/>
    </dgm:pt>
    <dgm:pt modelId="{8FD2E505-4073-4FBA-BB13-64457D5F43B1}" type="pres">
      <dgm:prSet presAssocID="{02971D4A-72FB-452B-91C8-6D36AFE8FA1D}" presName="level3hierChild" presStyleCnt="0"/>
      <dgm:spPr/>
    </dgm:pt>
    <dgm:pt modelId="{0C65D1C6-2C2B-4A3A-83CD-C78067E40A84}" type="pres">
      <dgm:prSet presAssocID="{C395B472-AEEA-403A-859F-F2B3875286CC}" presName="conn2-1" presStyleLbl="parChTrans1D2" presStyleIdx="4" presStyleCnt="11"/>
      <dgm:spPr/>
    </dgm:pt>
    <dgm:pt modelId="{5FE9BC64-D986-4C8D-ACF6-8C3805171F10}" type="pres">
      <dgm:prSet presAssocID="{C395B472-AEEA-403A-859F-F2B3875286CC}" presName="connTx" presStyleLbl="parChTrans1D2" presStyleIdx="4" presStyleCnt="11"/>
      <dgm:spPr/>
    </dgm:pt>
    <dgm:pt modelId="{C2E1588C-F39B-422E-BF4A-D96BA492B6D6}" type="pres">
      <dgm:prSet presAssocID="{6B09288F-8411-4736-A5EB-6AD76BFED626}" presName="root2" presStyleCnt="0"/>
      <dgm:spPr/>
    </dgm:pt>
    <dgm:pt modelId="{F60EF651-8D23-4644-ADD3-153296D89988}" type="pres">
      <dgm:prSet presAssocID="{6B09288F-8411-4736-A5EB-6AD76BFED626}" presName="LevelTwoTextNode" presStyleLbl="node2" presStyleIdx="4" presStyleCnt="11">
        <dgm:presLayoutVars>
          <dgm:chPref val="3"/>
        </dgm:presLayoutVars>
      </dgm:prSet>
      <dgm:spPr/>
    </dgm:pt>
    <dgm:pt modelId="{8AD1EE97-46AC-42AD-9AC4-E0A4874C4466}" type="pres">
      <dgm:prSet presAssocID="{6B09288F-8411-4736-A5EB-6AD76BFED626}" presName="level3hierChild" presStyleCnt="0"/>
      <dgm:spPr/>
    </dgm:pt>
    <dgm:pt modelId="{D174BFE7-6915-42B1-BD2C-6E677D1C7679}" type="pres">
      <dgm:prSet presAssocID="{F24D048B-B35A-419D-9811-1619653B4CFA}" presName="conn2-1" presStyleLbl="parChTrans1D3" presStyleIdx="4" presStyleCnt="11"/>
      <dgm:spPr/>
    </dgm:pt>
    <dgm:pt modelId="{A1D2C192-98AF-428B-AB29-C5FC1F085E54}" type="pres">
      <dgm:prSet presAssocID="{F24D048B-B35A-419D-9811-1619653B4CFA}" presName="connTx" presStyleLbl="parChTrans1D3" presStyleIdx="4" presStyleCnt="11"/>
      <dgm:spPr/>
    </dgm:pt>
    <dgm:pt modelId="{5BF13AAF-E16A-43F7-B7C8-BDA75D123C4F}" type="pres">
      <dgm:prSet presAssocID="{D86F906F-E06C-458A-ABC3-43D68525DFE8}" presName="root2" presStyleCnt="0"/>
      <dgm:spPr/>
    </dgm:pt>
    <dgm:pt modelId="{4987A7AF-E69A-4AF9-827F-2A8A3A1F75E2}" type="pres">
      <dgm:prSet presAssocID="{D86F906F-E06C-458A-ABC3-43D68525DFE8}" presName="LevelTwoTextNode" presStyleLbl="node3" presStyleIdx="4" presStyleCnt="11">
        <dgm:presLayoutVars>
          <dgm:chPref val="3"/>
        </dgm:presLayoutVars>
      </dgm:prSet>
      <dgm:spPr/>
    </dgm:pt>
    <dgm:pt modelId="{697896EB-1EDC-4D65-9CE7-52DF0854852B}" type="pres">
      <dgm:prSet presAssocID="{D86F906F-E06C-458A-ABC3-43D68525DFE8}" presName="level3hierChild" presStyleCnt="0"/>
      <dgm:spPr/>
    </dgm:pt>
    <dgm:pt modelId="{5B6D98A3-09DD-4645-8085-A22C84FFA53B}" type="pres">
      <dgm:prSet presAssocID="{0C606E5E-0123-4FEA-B240-974C42BF25D1}" presName="conn2-1" presStyleLbl="parChTrans1D2" presStyleIdx="5" presStyleCnt="11"/>
      <dgm:spPr/>
    </dgm:pt>
    <dgm:pt modelId="{41AD7F2A-953A-44D6-876B-20E189DA5A1E}" type="pres">
      <dgm:prSet presAssocID="{0C606E5E-0123-4FEA-B240-974C42BF25D1}" presName="connTx" presStyleLbl="parChTrans1D2" presStyleIdx="5" presStyleCnt="11"/>
      <dgm:spPr/>
    </dgm:pt>
    <dgm:pt modelId="{2C26D4D0-0515-471C-8110-7DD122F01B78}" type="pres">
      <dgm:prSet presAssocID="{1AC7E277-1CD4-43B5-BBB8-00474A3A9E19}" presName="root2" presStyleCnt="0"/>
      <dgm:spPr/>
    </dgm:pt>
    <dgm:pt modelId="{84CA61BA-DB63-477E-8114-B57EDA9A6444}" type="pres">
      <dgm:prSet presAssocID="{1AC7E277-1CD4-43B5-BBB8-00474A3A9E19}" presName="LevelTwoTextNode" presStyleLbl="node2" presStyleIdx="5" presStyleCnt="11">
        <dgm:presLayoutVars>
          <dgm:chPref val="3"/>
        </dgm:presLayoutVars>
      </dgm:prSet>
      <dgm:spPr/>
    </dgm:pt>
    <dgm:pt modelId="{A7E1B617-0664-462E-8E20-01831B10E814}" type="pres">
      <dgm:prSet presAssocID="{1AC7E277-1CD4-43B5-BBB8-00474A3A9E19}" presName="level3hierChild" presStyleCnt="0"/>
      <dgm:spPr/>
    </dgm:pt>
    <dgm:pt modelId="{D57A7014-B992-4D9A-8FE3-50E1B86D1B8B}" type="pres">
      <dgm:prSet presAssocID="{939BCDE1-B440-4181-AD68-A71BE5237326}" presName="conn2-1" presStyleLbl="parChTrans1D3" presStyleIdx="5" presStyleCnt="11"/>
      <dgm:spPr/>
    </dgm:pt>
    <dgm:pt modelId="{026568A9-7611-439E-965D-E3F512A68955}" type="pres">
      <dgm:prSet presAssocID="{939BCDE1-B440-4181-AD68-A71BE5237326}" presName="connTx" presStyleLbl="parChTrans1D3" presStyleIdx="5" presStyleCnt="11"/>
      <dgm:spPr/>
    </dgm:pt>
    <dgm:pt modelId="{3B8AA530-FC91-4B8D-832D-C1CE488C8CEA}" type="pres">
      <dgm:prSet presAssocID="{31E7BE4A-B4F5-4C43-A282-58FB52824745}" presName="root2" presStyleCnt="0"/>
      <dgm:spPr/>
    </dgm:pt>
    <dgm:pt modelId="{BDFF4B8D-DE0E-452B-8EB3-5339E01385EA}" type="pres">
      <dgm:prSet presAssocID="{31E7BE4A-B4F5-4C43-A282-58FB52824745}" presName="LevelTwoTextNode" presStyleLbl="node3" presStyleIdx="5" presStyleCnt="11">
        <dgm:presLayoutVars>
          <dgm:chPref val="3"/>
        </dgm:presLayoutVars>
      </dgm:prSet>
      <dgm:spPr/>
    </dgm:pt>
    <dgm:pt modelId="{A3B7CBBC-DAE6-4DB0-957B-7F90F4F7B00A}" type="pres">
      <dgm:prSet presAssocID="{31E7BE4A-B4F5-4C43-A282-58FB52824745}" presName="level3hierChild" presStyleCnt="0"/>
      <dgm:spPr/>
    </dgm:pt>
    <dgm:pt modelId="{9C931BD1-2151-4E07-9A6E-54D317E17732}" type="pres">
      <dgm:prSet presAssocID="{959DE343-F182-447E-8D8D-ED08F58E4BE9}" presName="conn2-1" presStyleLbl="parChTrans1D2" presStyleIdx="6" presStyleCnt="11"/>
      <dgm:spPr/>
    </dgm:pt>
    <dgm:pt modelId="{649A5509-5589-42AF-AFC2-FBA6DAA55C70}" type="pres">
      <dgm:prSet presAssocID="{959DE343-F182-447E-8D8D-ED08F58E4BE9}" presName="connTx" presStyleLbl="parChTrans1D2" presStyleIdx="6" presStyleCnt="11"/>
      <dgm:spPr/>
    </dgm:pt>
    <dgm:pt modelId="{8D5B036D-21C7-4407-B9F0-602CCCB15237}" type="pres">
      <dgm:prSet presAssocID="{B5C54F11-1DF6-4BB1-A455-B03D724996BC}" presName="root2" presStyleCnt="0"/>
      <dgm:spPr/>
    </dgm:pt>
    <dgm:pt modelId="{08CF95F0-F6E9-4C7B-989B-DF476B93492B}" type="pres">
      <dgm:prSet presAssocID="{B5C54F11-1DF6-4BB1-A455-B03D724996BC}" presName="LevelTwoTextNode" presStyleLbl="node2" presStyleIdx="6" presStyleCnt="11">
        <dgm:presLayoutVars>
          <dgm:chPref val="3"/>
        </dgm:presLayoutVars>
      </dgm:prSet>
      <dgm:spPr/>
    </dgm:pt>
    <dgm:pt modelId="{B071FE74-D501-4FC4-A628-8433AA0D4DD8}" type="pres">
      <dgm:prSet presAssocID="{B5C54F11-1DF6-4BB1-A455-B03D724996BC}" presName="level3hierChild" presStyleCnt="0"/>
      <dgm:spPr/>
    </dgm:pt>
    <dgm:pt modelId="{BA5EC2AF-556D-4892-841D-6A262277AE31}" type="pres">
      <dgm:prSet presAssocID="{4903F0BE-3FFE-4CC8-9220-9549FE34A6E3}" presName="conn2-1" presStyleLbl="parChTrans1D3" presStyleIdx="6" presStyleCnt="11"/>
      <dgm:spPr/>
    </dgm:pt>
    <dgm:pt modelId="{69A09F30-8455-42B2-B10C-CDA6D7080AA5}" type="pres">
      <dgm:prSet presAssocID="{4903F0BE-3FFE-4CC8-9220-9549FE34A6E3}" presName="connTx" presStyleLbl="parChTrans1D3" presStyleIdx="6" presStyleCnt="11"/>
      <dgm:spPr/>
    </dgm:pt>
    <dgm:pt modelId="{B51375E7-D5F1-4674-8571-7D5C48D4E6C8}" type="pres">
      <dgm:prSet presAssocID="{46C8AE11-B201-49BB-A401-384F690942B0}" presName="root2" presStyleCnt="0"/>
      <dgm:spPr/>
    </dgm:pt>
    <dgm:pt modelId="{142357A6-E872-4DC8-8094-4DFAC5B4D24B}" type="pres">
      <dgm:prSet presAssocID="{46C8AE11-B201-49BB-A401-384F690942B0}" presName="LevelTwoTextNode" presStyleLbl="node3" presStyleIdx="6" presStyleCnt="11">
        <dgm:presLayoutVars>
          <dgm:chPref val="3"/>
        </dgm:presLayoutVars>
      </dgm:prSet>
      <dgm:spPr/>
    </dgm:pt>
    <dgm:pt modelId="{1CE51CC6-654E-4FDB-9EFE-75D75496F857}" type="pres">
      <dgm:prSet presAssocID="{46C8AE11-B201-49BB-A401-384F690942B0}" presName="level3hierChild" presStyleCnt="0"/>
      <dgm:spPr/>
    </dgm:pt>
    <dgm:pt modelId="{31BD285A-C6D2-4300-960C-1EBCA7ECFCE5}" type="pres">
      <dgm:prSet presAssocID="{B51EBF0B-AACD-4BE6-84B4-44136621C363}" presName="conn2-1" presStyleLbl="parChTrans1D2" presStyleIdx="7" presStyleCnt="11"/>
      <dgm:spPr/>
    </dgm:pt>
    <dgm:pt modelId="{07231C16-025A-4851-8F80-83E73428884F}" type="pres">
      <dgm:prSet presAssocID="{B51EBF0B-AACD-4BE6-84B4-44136621C363}" presName="connTx" presStyleLbl="parChTrans1D2" presStyleIdx="7" presStyleCnt="11"/>
      <dgm:spPr/>
    </dgm:pt>
    <dgm:pt modelId="{2EAA8FA8-8F84-453E-8E1E-8CF00D21C8C9}" type="pres">
      <dgm:prSet presAssocID="{B65EBC20-854E-4A6E-932C-CDBA757C1305}" presName="root2" presStyleCnt="0"/>
      <dgm:spPr/>
    </dgm:pt>
    <dgm:pt modelId="{F509B4FE-6AC0-4131-8FFA-DE2929E79BC9}" type="pres">
      <dgm:prSet presAssocID="{B65EBC20-854E-4A6E-932C-CDBA757C1305}" presName="LevelTwoTextNode" presStyleLbl="node2" presStyleIdx="7" presStyleCnt="11">
        <dgm:presLayoutVars>
          <dgm:chPref val="3"/>
        </dgm:presLayoutVars>
      </dgm:prSet>
      <dgm:spPr/>
    </dgm:pt>
    <dgm:pt modelId="{84C8C016-7AAA-4B98-AA6E-9340644AE709}" type="pres">
      <dgm:prSet presAssocID="{B65EBC20-854E-4A6E-932C-CDBA757C1305}" presName="level3hierChild" presStyleCnt="0"/>
      <dgm:spPr/>
    </dgm:pt>
    <dgm:pt modelId="{3138E629-16D7-4EFB-BFE6-B3D10DB9DBC8}" type="pres">
      <dgm:prSet presAssocID="{02B8C747-03E3-4FF8-8B3A-F3CC38372C40}" presName="conn2-1" presStyleLbl="parChTrans1D3" presStyleIdx="7" presStyleCnt="11"/>
      <dgm:spPr/>
    </dgm:pt>
    <dgm:pt modelId="{7CC56974-417D-444B-808D-3C44D768E9BF}" type="pres">
      <dgm:prSet presAssocID="{02B8C747-03E3-4FF8-8B3A-F3CC38372C40}" presName="connTx" presStyleLbl="parChTrans1D3" presStyleIdx="7" presStyleCnt="11"/>
      <dgm:spPr/>
    </dgm:pt>
    <dgm:pt modelId="{A7F3C052-545A-46D1-AF59-398690038EE9}" type="pres">
      <dgm:prSet presAssocID="{EC21DF6B-5A90-4D3B-8FB3-11F51E79EBE5}" presName="root2" presStyleCnt="0"/>
      <dgm:spPr/>
    </dgm:pt>
    <dgm:pt modelId="{32360093-6FD4-49E4-BB2C-3F3BBEB89D14}" type="pres">
      <dgm:prSet presAssocID="{EC21DF6B-5A90-4D3B-8FB3-11F51E79EBE5}" presName="LevelTwoTextNode" presStyleLbl="node3" presStyleIdx="7" presStyleCnt="11">
        <dgm:presLayoutVars>
          <dgm:chPref val="3"/>
        </dgm:presLayoutVars>
      </dgm:prSet>
      <dgm:spPr/>
    </dgm:pt>
    <dgm:pt modelId="{A103764F-CA4C-4D71-965B-C920DE6D3BDA}" type="pres">
      <dgm:prSet presAssocID="{EC21DF6B-5A90-4D3B-8FB3-11F51E79EBE5}" presName="level3hierChild" presStyleCnt="0"/>
      <dgm:spPr/>
    </dgm:pt>
    <dgm:pt modelId="{094BEA13-4A58-498A-9F86-669EDBF8722B}" type="pres">
      <dgm:prSet presAssocID="{53CB9708-9FA7-48F3-9763-D422384CB173}" presName="conn2-1" presStyleLbl="parChTrans1D2" presStyleIdx="8" presStyleCnt="11"/>
      <dgm:spPr/>
    </dgm:pt>
    <dgm:pt modelId="{FA7281E5-A73C-4FBC-8FE9-6071D15370AA}" type="pres">
      <dgm:prSet presAssocID="{53CB9708-9FA7-48F3-9763-D422384CB173}" presName="connTx" presStyleLbl="parChTrans1D2" presStyleIdx="8" presStyleCnt="11"/>
      <dgm:spPr/>
    </dgm:pt>
    <dgm:pt modelId="{D5112123-DDBA-45FC-B699-2F7DD30C2B9A}" type="pres">
      <dgm:prSet presAssocID="{8F38A693-473E-453A-BE68-32248313D48E}" presName="root2" presStyleCnt="0"/>
      <dgm:spPr/>
    </dgm:pt>
    <dgm:pt modelId="{F4BBE96D-87DE-4D94-AB76-A17E9439008C}" type="pres">
      <dgm:prSet presAssocID="{8F38A693-473E-453A-BE68-32248313D48E}" presName="LevelTwoTextNode" presStyleLbl="node2" presStyleIdx="8" presStyleCnt="11">
        <dgm:presLayoutVars>
          <dgm:chPref val="3"/>
        </dgm:presLayoutVars>
      </dgm:prSet>
      <dgm:spPr/>
    </dgm:pt>
    <dgm:pt modelId="{4264E649-07F0-4460-BBD9-B3D8E46141D1}" type="pres">
      <dgm:prSet presAssocID="{8F38A693-473E-453A-BE68-32248313D48E}" presName="level3hierChild" presStyleCnt="0"/>
      <dgm:spPr/>
    </dgm:pt>
    <dgm:pt modelId="{791B5C6F-67C6-4757-991A-995F5720CD9F}" type="pres">
      <dgm:prSet presAssocID="{C2755AC3-E079-460A-9092-E35DFDA63B37}" presName="conn2-1" presStyleLbl="parChTrans1D3" presStyleIdx="8" presStyleCnt="11"/>
      <dgm:spPr/>
    </dgm:pt>
    <dgm:pt modelId="{F5EE50F8-5D4A-4468-A3ED-0845AB6EF0DC}" type="pres">
      <dgm:prSet presAssocID="{C2755AC3-E079-460A-9092-E35DFDA63B37}" presName="connTx" presStyleLbl="parChTrans1D3" presStyleIdx="8" presStyleCnt="11"/>
      <dgm:spPr/>
    </dgm:pt>
    <dgm:pt modelId="{BC969FEF-0562-43FF-BF9B-5B807780DC3C}" type="pres">
      <dgm:prSet presAssocID="{FCAA92AD-B848-466C-818C-4378DCA33BDF}" presName="root2" presStyleCnt="0"/>
      <dgm:spPr/>
    </dgm:pt>
    <dgm:pt modelId="{5F16160F-CDEB-412E-8818-195D6E42BA7C}" type="pres">
      <dgm:prSet presAssocID="{FCAA92AD-B848-466C-818C-4378DCA33BDF}" presName="LevelTwoTextNode" presStyleLbl="node3" presStyleIdx="8" presStyleCnt="11">
        <dgm:presLayoutVars>
          <dgm:chPref val="3"/>
        </dgm:presLayoutVars>
      </dgm:prSet>
      <dgm:spPr/>
    </dgm:pt>
    <dgm:pt modelId="{1FD25005-CEF8-435E-9BC8-354348079045}" type="pres">
      <dgm:prSet presAssocID="{FCAA92AD-B848-466C-818C-4378DCA33BDF}" presName="level3hierChild" presStyleCnt="0"/>
      <dgm:spPr/>
    </dgm:pt>
    <dgm:pt modelId="{842718C5-08BE-4104-9B91-E8C0B7744B0B}" type="pres">
      <dgm:prSet presAssocID="{3CB7485D-8992-4E21-A45E-158F34D048A0}" presName="conn2-1" presStyleLbl="parChTrans1D2" presStyleIdx="9" presStyleCnt="11"/>
      <dgm:spPr/>
    </dgm:pt>
    <dgm:pt modelId="{2CD2921F-D9C1-4818-99FE-DC4F75E112F0}" type="pres">
      <dgm:prSet presAssocID="{3CB7485D-8992-4E21-A45E-158F34D048A0}" presName="connTx" presStyleLbl="parChTrans1D2" presStyleIdx="9" presStyleCnt="11"/>
      <dgm:spPr/>
    </dgm:pt>
    <dgm:pt modelId="{77204291-FD0F-41F1-AC33-5F94246651F8}" type="pres">
      <dgm:prSet presAssocID="{B60E1E81-4280-491C-99C4-7FB938FC9C24}" presName="root2" presStyleCnt="0"/>
      <dgm:spPr/>
    </dgm:pt>
    <dgm:pt modelId="{835C9DEE-092B-463D-AE46-B05ACACFE682}" type="pres">
      <dgm:prSet presAssocID="{B60E1E81-4280-491C-99C4-7FB938FC9C24}" presName="LevelTwoTextNode" presStyleLbl="node2" presStyleIdx="9" presStyleCnt="11">
        <dgm:presLayoutVars>
          <dgm:chPref val="3"/>
        </dgm:presLayoutVars>
      </dgm:prSet>
      <dgm:spPr/>
    </dgm:pt>
    <dgm:pt modelId="{3179E297-CE48-4FF8-836F-C8B55703F83D}" type="pres">
      <dgm:prSet presAssocID="{B60E1E81-4280-491C-99C4-7FB938FC9C24}" presName="level3hierChild" presStyleCnt="0"/>
      <dgm:spPr/>
    </dgm:pt>
    <dgm:pt modelId="{DD0501EB-CD52-4A36-878B-CBA180FA13C9}" type="pres">
      <dgm:prSet presAssocID="{EBDB6590-6156-4D47-8E00-BB7A64883673}" presName="conn2-1" presStyleLbl="parChTrans1D3" presStyleIdx="9" presStyleCnt="11"/>
      <dgm:spPr/>
    </dgm:pt>
    <dgm:pt modelId="{391D7390-524C-47E1-8016-007C2296B643}" type="pres">
      <dgm:prSet presAssocID="{EBDB6590-6156-4D47-8E00-BB7A64883673}" presName="connTx" presStyleLbl="parChTrans1D3" presStyleIdx="9" presStyleCnt="11"/>
      <dgm:spPr/>
    </dgm:pt>
    <dgm:pt modelId="{690FDE12-1079-40B1-B39B-8FCF12AD9DE5}" type="pres">
      <dgm:prSet presAssocID="{5311AD9B-078F-4A6A-83C0-7FD84E4CF7DF}" presName="root2" presStyleCnt="0"/>
      <dgm:spPr/>
    </dgm:pt>
    <dgm:pt modelId="{BB333317-BD14-438E-A8EE-A081CAAE34DC}" type="pres">
      <dgm:prSet presAssocID="{5311AD9B-078F-4A6A-83C0-7FD84E4CF7DF}" presName="LevelTwoTextNode" presStyleLbl="node3" presStyleIdx="9" presStyleCnt="11">
        <dgm:presLayoutVars>
          <dgm:chPref val="3"/>
        </dgm:presLayoutVars>
      </dgm:prSet>
      <dgm:spPr/>
    </dgm:pt>
    <dgm:pt modelId="{9B069037-DA26-4414-98F1-FC43405BD707}" type="pres">
      <dgm:prSet presAssocID="{5311AD9B-078F-4A6A-83C0-7FD84E4CF7DF}" presName="level3hierChild" presStyleCnt="0"/>
      <dgm:spPr/>
    </dgm:pt>
    <dgm:pt modelId="{0E9261D7-3FBB-4C7D-8D25-AD34D00A99F5}" type="pres">
      <dgm:prSet presAssocID="{960CB819-B7B8-40F6-AECB-DF89EFD8157D}" presName="conn2-1" presStyleLbl="parChTrans1D2" presStyleIdx="10" presStyleCnt="11"/>
      <dgm:spPr/>
    </dgm:pt>
    <dgm:pt modelId="{34E8A543-3CC0-4BCA-8C0C-2AF091EA40A8}" type="pres">
      <dgm:prSet presAssocID="{960CB819-B7B8-40F6-AECB-DF89EFD8157D}" presName="connTx" presStyleLbl="parChTrans1D2" presStyleIdx="10" presStyleCnt="11"/>
      <dgm:spPr/>
    </dgm:pt>
    <dgm:pt modelId="{2D51F2CB-C307-489C-93A7-A967BBE9534E}" type="pres">
      <dgm:prSet presAssocID="{D575311B-AE4C-4093-A88F-455E80D40F0E}" presName="root2" presStyleCnt="0"/>
      <dgm:spPr/>
    </dgm:pt>
    <dgm:pt modelId="{8E0561D0-5049-4176-B3A3-D4CA5A9BC648}" type="pres">
      <dgm:prSet presAssocID="{D575311B-AE4C-4093-A88F-455E80D40F0E}" presName="LevelTwoTextNode" presStyleLbl="node2" presStyleIdx="10" presStyleCnt="11">
        <dgm:presLayoutVars>
          <dgm:chPref val="3"/>
        </dgm:presLayoutVars>
      </dgm:prSet>
      <dgm:spPr/>
    </dgm:pt>
    <dgm:pt modelId="{634CE3DD-CA15-495C-AD2D-2451E3C77D56}" type="pres">
      <dgm:prSet presAssocID="{D575311B-AE4C-4093-A88F-455E80D40F0E}" presName="level3hierChild" presStyleCnt="0"/>
      <dgm:spPr/>
    </dgm:pt>
    <dgm:pt modelId="{0FAABB48-C671-4F89-B9C8-2FAAF396C4F0}" type="pres">
      <dgm:prSet presAssocID="{97B7CCF6-6E47-4FFA-9F25-07200A9C5320}" presName="conn2-1" presStyleLbl="parChTrans1D3" presStyleIdx="10" presStyleCnt="11"/>
      <dgm:spPr/>
    </dgm:pt>
    <dgm:pt modelId="{9DFC42C6-4F26-4548-A851-28E9819E54E9}" type="pres">
      <dgm:prSet presAssocID="{97B7CCF6-6E47-4FFA-9F25-07200A9C5320}" presName="connTx" presStyleLbl="parChTrans1D3" presStyleIdx="10" presStyleCnt="11"/>
      <dgm:spPr/>
    </dgm:pt>
    <dgm:pt modelId="{AFD487B4-4BFC-45B3-A01E-EECAB84AF1FC}" type="pres">
      <dgm:prSet presAssocID="{AE854471-2440-43A4-910E-B55381A45085}" presName="root2" presStyleCnt="0"/>
      <dgm:spPr/>
    </dgm:pt>
    <dgm:pt modelId="{E27832B3-CDFE-4359-9F74-7C51FE041A78}" type="pres">
      <dgm:prSet presAssocID="{AE854471-2440-43A4-910E-B55381A45085}" presName="LevelTwoTextNode" presStyleLbl="node3" presStyleIdx="10" presStyleCnt="11">
        <dgm:presLayoutVars>
          <dgm:chPref val="3"/>
        </dgm:presLayoutVars>
      </dgm:prSet>
      <dgm:spPr/>
    </dgm:pt>
    <dgm:pt modelId="{E2CA64A9-12B6-440F-8C24-AD7DDB72C992}" type="pres">
      <dgm:prSet presAssocID="{AE854471-2440-43A4-910E-B55381A45085}" presName="level3hierChild" presStyleCnt="0"/>
      <dgm:spPr/>
    </dgm:pt>
  </dgm:ptLst>
  <dgm:cxnLst>
    <dgm:cxn modelId="{074E8A00-CB7E-47AB-B997-7EA5C28BD2AA}" srcId="{1AC7E277-1CD4-43B5-BBB8-00474A3A9E19}" destId="{31E7BE4A-B4F5-4C43-A282-58FB52824745}" srcOrd="0" destOrd="0" parTransId="{939BCDE1-B440-4181-AD68-A71BE5237326}" sibTransId="{BD3003A1-EB6C-47E2-A926-86A972FD1C46}"/>
    <dgm:cxn modelId="{30E6CB02-C15D-4563-A8BA-C33C79B8B11D}" type="presOf" srcId="{C82506AF-A3AF-407B-A8CF-FB28E18EC07F}" destId="{04F88AF5-8822-40F2-B92F-473605920BCA}" srcOrd="0" destOrd="0" presId="urn:microsoft.com/office/officeart/2005/8/layout/hierarchy2"/>
    <dgm:cxn modelId="{D9234403-328D-4950-BAA7-B95D3F38A01E}" type="presOf" srcId="{63A4F627-D08E-42C0-BBF1-D0FB07B9867F}" destId="{79A81FC8-055A-46A8-80AA-E3F62CDB9CB1}" srcOrd="0" destOrd="0" presId="urn:microsoft.com/office/officeart/2005/8/layout/hierarchy2"/>
    <dgm:cxn modelId="{1309B403-CB51-450A-BED4-3DAF81BEB381}" type="presOf" srcId="{C2755AC3-E079-460A-9092-E35DFDA63B37}" destId="{791B5C6F-67C6-4757-991A-995F5720CD9F}" srcOrd="0" destOrd="0" presId="urn:microsoft.com/office/officeart/2005/8/layout/hierarchy2"/>
    <dgm:cxn modelId="{B1C45106-A21B-4B9A-8ABC-8459D764245A}" type="presOf" srcId="{C5B84AA1-866B-4632-81BA-E3A6A16B8FE8}" destId="{8AD31D15-292D-408B-B843-4C4DF123258F}" srcOrd="0" destOrd="0" presId="urn:microsoft.com/office/officeart/2005/8/layout/hierarchy2"/>
    <dgm:cxn modelId="{16C29007-CE55-491A-B600-5FF3AEB6AE0B}" srcId="{B60E1E81-4280-491C-99C4-7FB938FC9C24}" destId="{5311AD9B-078F-4A6A-83C0-7FD84E4CF7DF}" srcOrd="0" destOrd="0" parTransId="{EBDB6590-6156-4D47-8E00-BB7A64883673}" sibTransId="{F09EA766-11C2-406C-BB97-7C93DCE85572}"/>
    <dgm:cxn modelId="{58CB6F0E-79AA-4BB4-870E-5A5CAA15D3C4}" type="presOf" srcId="{A27DB4E3-1517-44C6-92C9-3793B507BA2B}" destId="{D7DE798A-E820-4224-9C9B-889EBBF754A7}" srcOrd="1" destOrd="0" presId="urn:microsoft.com/office/officeart/2005/8/layout/hierarchy2"/>
    <dgm:cxn modelId="{4D653711-E020-4722-B250-29548C98198C}" srcId="{0FA621A4-916A-45C5-8151-13F89DBA20E3}" destId="{6B09288F-8411-4736-A5EB-6AD76BFED626}" srcOrd="4" destOrd="0" parTransId="{C395B472-AEEA-403A-859F-F2B3875286CC}" sibTransId="{282F6B6F-E114-4DC3-B9F0-4D29BED8C471}"/>
    <dgm:cxn modelId="{52E29C19-2BFB-45B8-A8BA-8AA0E18C1DE2}" type="presOf" srcId="{9985A3FC-2DA6-40A8-B584-0FB761B3DACB}" destId="{756DE02E-1170-451D-B9FB-F1E475373023}" srcOrd="0" destOrd="0" presId="urn:microsoft.com/office/officeart/2005/8/layout/hierarchy2"/>
    <dgm:cxn modelId="{F803981A-E301-4467-B0AF-A7619982E315}" srcId="{0FA621A4-916A-45C5-8151-13F89DBA20E3}" destId="{D575311B-AE4C-4093-A88F-455E80D40F0E}" srcOrd="10" destOrd="0" parTransId="{960CB819-B7B8-40F6-AECB-DF89EFD8157D}" sibTransId="{ECDAB9CF-A3CA-4237-B498-C3DCCCFBC526}"/>
    <dgm:cxn modelId="{029FEE1E-ABE0-4911-A7EA-A983E6F53242}" type="presOf" srcId="{595A3F93-1BC2-4DA7-9C1F-5022F214F83A}" destId="{93F8348D-F660-45BF-BA25-E6FC990EE61D}" srcOrd="0" destOrd="0" presId="urn:microsoft.com/office/officeart/2005/8/layout/hierarchy2"/>
    <dgm:cxn modelId="{D7AD8520-E2AE-4671-A538-16827A0BAB2E}" type="presOf" srcId="{939BCDE1-B440-4181-AD68-A71BE5237326}" destId="{026568A9-7611-439E-965D-E3F512A68955}" srcOrd="1" destOrd="0" presId="urn:microsoft.com/office/officeart/2005/8/layout/hierarchy2"/>
    <dgm:cxn modelId="{355C4E21-680B-410A-873F-CA094261CC83}" srcId="{0FA621A4-916A-45C5-8151-13F89DBA20E3}" destId="{D24A83CE-9350-4CC3-9F7C-E4070C236527}" srcOrd="2" destOrd="0" parTransId="{960C5154-44A1-427A-8B02-A58BDD3E8A0B}" sibTransId="{B5B99BB5-A239-41EC-B9A4-A7BDBC2920E1}"/>
    <dgm:cxn modelId="{58EA4926-1211-4233-A0B5-A9187A873669}" srcId="{6B09288F-8411-4736-A5EB-6AD76BFED626}" destId="{D86F906F-E06C-458A-ABC3-43D68525DFE8}" srcOrd="0" destOrd="0" parTransId="{F24D048B-B35A-419D-9811-1619653B4CFA}" sibTransId="{351346B9-8A9E-47B9-9408-0986456974B9}"/>
    <dgm:cxn modelId="{7DD41E2B-CE57-4E8B-A6FC-096DE223BC95}" type="presOf" srcId="{6B09288F-8411-4736-A5EB-6AD76BFED626}" destId="{F60EF651-8D23-4644-ADD3-153296D89988}" srcOrd="0" destOrd="0" presId="urn:microsoft.com/office/officeart/2005/8/layout/hierarchy2"/>
    <dgm:cxn modelId="{A79D1C2D-6FA5-441C-AA49-728388F6A548}" type="presOf" srcId="{0FA621A4-916A-45C5-8151-13F89DBA20E3}" destId="{015D3623-EA7C-4C68-A1BE-956E3C77E76A}" srcOrd="0" destOrd="0" presId="urn:microsoft.com/office/officeart/2005/8/layout/hierarchy2"/>
    <dgm:cxn modelId="{99C25630-3C39-4BF8-9929-E17D13B9BB34}" type="presOf" srcId="{97B7CCF6-6E47-4FFA-9F25-07200A9C5320}" destId="{9DFC42C6-4F26-4548-A851-28E9819E54E9}" srcOrd="1" destOrd="0" presId="urn:microsoft.com/office/officeart/2005/8/layout/hierarchy2"/>
    <dgm:cxn modelId="{1AF9A537-F752-4BF6-BA2F-18BA128AF8D9}" type="presOf" srcId="{960CB819-B7B8-40F6-AECB-DF89EFD8157D}" destId="{0E9261D7-3FBB-4C7D-8D25-AD34D00A99F5}" srcOrd="0" destOrd="0" presId="urn:microsoft.com/office/officeart/2005/8/layout/hierarchy2"/>
    <dgm:cxn modelId="{7C737F38-9407-46C0-8212-3AB4BDA5AB5D}" type="presOf" srcId="{C395B472-AEEA-403A-859F-F2B3875286CC}" destId="{0C65D1C6-2C2B-4A3A-83CD-C78067E40A84}" srcOrd="0" destOrd="0" presId="urn:microsoft.com/office/officeart/2005/8/layout/hierarchy2"/>
    <dgm:cxn modelId="{571C033B-50B1-484C-BE25-624EAEF2399E}" srcId="{0FA621A4-916A-45C5-8151-13F89DBA20E3}" destId="{B65EBC20-854E-4A6E-932C-CDBA757C1305}" srcOrd="7" destOrd="0" parTransId="{B51EBF0B-AACD-4BE6-84B4-44136621C363}" sibTransId="{3E653042-87F9-4947-8015-FA0E475D02EC}"/>
    <dgm:cxn modelId="{2F79CF3E-FBC9-4395-96A4-B4E372862C75}" type="presOf" srcId="{EBDB6590-6156-4D47-8E00-BB7A64883673}" destId="{DD0501EB-CD52-4A36-878B-CBA180FA13C9}" srcOrd="0" destOrd="0" presId="urn:microsoft.com/office/officeart/2005/8/layout/hierarchy2"/>
    <dgm:cxn modelId="{11EF795B-F5A6-4BCC-9C6F-349B82BFABCF}" type="presOf" srcId="{B9B8D592-195D-44B5-A5D1-8111AA405296}" destId="{38444E46-EE25-4271-8569-B6120EB158C3}" srcOrd="0" destOrd="0" presId="urn:microsoft.com/office/officeart/2005/8/layout/hierarchy2"/>
    <dgm:cxn modelId="{2CC16761-3021-422E-9E9E-0F4945F0274C}" type="presOf" srcId="{0C606E5E-0123-4FEA-B240-974C42BF25D1}" destId="{41AD7F2A-953A-44D6-876B-20E189DA5A1E}" srcOrd="1" destOrd="0" presId="urn:microsoft.com/office/officeart/2005/8/layout/hierarchy2"/>
    <dgm:cxn modelId="{0518A842-46B9-43A8-AE79-21EC36B5DFC2}" type="presOf" srcId="{B5C54F11-1DF6-4BB1-A455-B03D724996BC}" destId="{08CF95F0-F6E9-4C7B-989B-DF476B93492B}" srcOrd="0" destOrd="0" presId="urn:microsoft.com/office/officeart/2005/8/layout/hierarchy2"/>
    <dgm:cxn modelId="{D3C4C942-76ED-4CB9-BB9B-C5D317B13165}" srcId="{E44124EC-A0E4-4E42-8F1C-FD9588BECD29}" destId="{C5B84AA1-866B-4632-81BA-E3A6A16B8FE8}" srcOrd="0" destOrd="0" parTransId="{F563B1D7-8C5E-4C6E-B5EC-098CC868B6E3}" sibTransId="{2DD17B6E-DB07-4FE7-9D6C-F8624481C263}"/>
    <dgm:cxn modelId="{E599D744-D02A-4FDF-9AE7-9974E47D7B4E}" srcId="{0FA621A4-916A-45C5-8151-13F89DBA20E3}" destId="{B60E1E81-4280-491C-99C4-7FB938FC9C24}" srcOrd="9" destOrd="0" parTransId="{3CB7485D-8992-4E21-A45E-158F34D048A0}" sibTransId="{73CFD434-808E-4EEF-8EA8-7E729D0F4AEA}"/>
    <dgm:cxn modelId="{4130344A-D28A-43B0-81BB-355D6BB21A49}" type="presOf" srcId="{B9B8D592-195D-44B5-A5D1-8111AA405296}" destId="{D9992758-AE5B-47FD-B4B4-3E31AE177A5C}" srcOrd="1" destOrd="0" presId="urn:microsoft.com/office/officeart/2005/8/layout/hierarchy2"/>
    <dgm:cxn modelId="{6251074F-CFB3-42F3-A4DC-26E4F7B7538F}" type="presOf" srcId="{F563B1D7-8C5E-4C6E-B5EC-098CC868B6E3}" destId="{224D8172-C14E-40A4-833A-06EC78F35D57}" srcOrd="1" destOrd="0" presId="urn:microsoft.com/office/officeart/2005/8/layout/hierarchy2"/>
    <dgm:cxn modelId="{AC379D6F-C138-49FD-A273-0A2CCB9C8EAE}" type="presOf" srcId="{4903F0BE-3FFE-4CC8-9220-9549FE34A6E3}" destId="{BA5EC2AF-556D-4892-841D-6A262277AE31}" srcOrd="0" destOrd="0" presId="urn:microsoft.com/office/officeart/2005/8/layout/hierarchy2"/>
    <dgm:cxn modelId="{8C181A50-ABDD-42C5-96D4-54C00B0D312C}" type="presOf" srcId="{959DE343-F182-447E-8D8D-ED08F58E4BE9}" destId="{649A5509-5589-42AF-AFC2-FBA6DAA55C70}" srcOrd="1" destOrd="0" presId="urn:microsoft.com/office/officeart/2005/8/layout/hierarchy2"/>
    <dgm:cxn modelId="{F4558670-1F95-4CCC-B81D-CA543546B1D2}" type="presOf" srcId="{939BCDE1-B440-4181-AD68-A71BE5237326}" destId="{D57A7014-B992-4D9A-8FE3-50E1B86D1B8B}" srcOrd="0" destOrd="0" presId="urn:microsoft.com/office/officeart/2005/8/layout/hierarchy2"/>
    <dgm:cxn modelId="{6EB72C52-95CC-4621-8851-89C92A9AE112}" type="presOf" srcId="{0C606E5E-0123-4FEA-B240-974C42BF25D1}" destId="{5B6D98A3-09DD-4645-8085-A22C84FFA53B}" srcOrd="0" destOrd="0" presId="urn:microsoft.com/office/officeart/2005/8/layout/hierarchy2"/>
    <dgm:cxn modelId="{B9891676-07C1-48A1-B7F5-64F7D20E1A80}" type="presOf" srcId="{5311AD9B-078F-4A6A-83C0-7FD84E4CF7DF}" destId="{BB333317-BD14-438E-A8EE-A081CAAE34DC}" srcOrd="0" destOrd="0" presId="urn:microsoft.com/office/officeart/2005/8/layout/hierarchy2"/>
    <dgm:cxn modelId="{32859958-4658-43CF-BBF8-0325848773A8}" srcId="{E8A8055B-F4D0-471D-BEC4-C346B684E869}" destId="{C82506AF-A3AF-407B-A8CF-FB28E18EC07F}" srcOrd="0" destOrd="0" parTransId="{4CAD7F76-BF41-4D2F-B370-BF1A92C9046F}" sibTransId="{C1377B7E-D79F-429C-9C57-F8E8507E114E}"/>
    <dgm:cxn modelId="{C179E959-02F0-4468-B512-228CAF56B555}" type="presOf" srcId="{FCAA92AD-B848-466C-818C-4378DCA33BDF}" destId="{5F16160F-CDEB-412E-8818-195D6E42BA7C}" srcOrd="0" destOrd="0" presId="urn:microsoft.com/office/officeart/2005/8/layout/hierarchy2"/>
    <dgm:cxn modelId="{8C7C1D7A-B000-4339-BEC8-39A7319FB168}" type="presOf" srcId="{A27DB4E3-1517-44C6-92C9-3793B507BA2B}" destId="{72E10881-07DB-463A-A8D3-121BBE534D93}" srcOrd="0" destOrd="0" presId="urn:microsoft.com/office/officeart/2005/8/layout/hierarchy2"/>
    <dgm:cxn modelId="{0A4C5F7B-77F8-4C4D-8DD9-5C691A08019E}" type="presOf" srcId="{595A3F93-1BC2-4DA7-9C1F-5022F214F83A}" destId="{BA0D7535-01FF-471C-A98E-CFF0E603648F}" srcOrd="1" destOrd="0" presId="urn:microsoft.com/office/officeart/2005/8/layout/hierarchy2"/>
    <dgm:cxn modelId="{56ED2E7C-CB26-40F1-B864-91162432B1B1}" type="presOf" srcId="{4CAD7F76-BF41-4D2F-B370-BF1A92C9046F}" destId="{9C27E80D-8A07-4786-9C58-FAD1609447DF}" srcOrd="1" destOrd="0" presId="urn:microsoft.com/office/officeart/2005/8/layout/hierarchy2"/>
    <dgm:cxn modelId="{E4FC967D-6E25-47F9-92F9-2420BCAD168F}" type="presOf" srcId="{3CB7485D-8992-4E21-A45E-158F34D048A0}" destId="{2CD2921F-D9C1-4818-99FE-DC4F75E112F0}" srcOrd="1" destOrd="0" presId="urn:microsoft.com/office/officeart/2005/8/layout/hierarchy2"/>
    <dgm:cxn modelId="{4ECC2483-81D6-4029-AE1A-99B81B387912}" type="presOf" srcId="{D86F906F-E06C-458A-ABC3-43D68525DFE8}" destId="{4987A7AF-E69A-4AF9-827F-2A8A3A1F75E2}" srcOrd="0" destOrd="0" presId="urn:microsoft.com/office/officeart/2005/8/layout/hierarchy2"/>
    <dgm:cxn modelId="{68E7708D-A0BE-4B30-9177-F4278A6CB463}" type="presOf" srcId="{F3EBF01B-B194-4DBE-BEF3-0E68FD11E324}" destId="{3CB4D724-6A59-472C-91ED-B107A9DB9DB3}" srcOrd="0" destOrd="0" presId="urn:microsoft.com/office/officeart/2005/8/layout/hierarchy2"/>
    <dgm:cxn modelId="{04D7798E-7DA2-459F-93B4-01C2E3E196DB}" type="presOf" srcId="{E8A8055B-F4D0-471D-BEC4-C346B684E869}" destId="{85229CC0-E764-45B9-9AB6-5FFA9A437938}" srcOrd="0" destOrd="0" presId="urn:microsoft.com/office/officeart/2005/8/layout/hierarchy2"/>
    <dgm:cxn modelId="{25495B90-A8BD-42E8-86D6-D9256C2EFBED}" type="presOf" srcId="{B60E1E81-4280-491C-99C4-7FB938FC9C24}" destId="{835C9DEE-092B-463D-AE46-B05ACACFE682}" srcOrd="0" destOrd="0" presId="urn:microsoft.com/office/officeart/2005/8/layout/hierarchy2"/>
    <dgm:cxn modelId="{9B757C92-C473-40A8-BF38-8A05AEBF8531}" type="presOf" srcId="{F24D048B-B35A-419D-9811-1619653B4CFA}" destId="{A1D2C192-98AF-428B-AB29-C5FC1F085E54}" srcOrd="1" destOrd="0" presId="urn:microsoft.com/office/officeart/2005/8/layout/hierarchy2"/>
    <dgm:cxn modelId="{5927B594-17C7-4537-9DF1-ACC69DEBB61B}" srcId="{B5C54F11-1DF6-4BB1-A455-B03D724996BC}" destId="{46C8AE11-B201-49BB-A401-384F690942B0}" srcOrd="0" destOrd="0" parTransId="{4903F0BE-3FFE-4CC8-9220-9549FE34A6E3}" sibTransId="{05C3EB93-1A7C-4BA3-B9D1-DB6588D461A1}"/>
    <dgm:cxn modelId="{F96A9F95-449D-4AB5-AEEC-1A1458029BC0}" type="presOf" srcId="{E44124EC-A0E4-4E42-8F1C-FD9588BECD29}" destId="{36F33352-8C07-464A-A969-71AEB6ACFC0D}" srcOrd="0" destOrd="0" presId="urn:microsoft.com/office/officeart/2005/8/layout/hierarchy2"/>
    <dgm:cxn modelId="{0B1E1F96-D852-4E4F-99CF-88D24FCD2EEB}" type="presOf" srcId="{B51EBF0B-AACD-4BE6-84B4-44136621C363}" destId="{07231C16-025A-4851-8F80-83E73428884F}" srcOrd="1" destOrd="0" presId="urn:microsoft.com/office/officeart/2005/8/layout/hierarchy2"/>
    <dgm:cxn modelId="{66979897-0A4D-410B-94DD-65DD339C83AC}" type="presOf" srcId="{8F38A693-473E-453A-BE68-32248313D48E}" destId="{F4BBE96D-87DE-4D94-AB76-A17E9439008C}" srcOrd="0" destOrd="0" presId="urn:microsoft.com/office/officeart/2005/8/layout/hierarchy2"/>
    <dgm:cxn modelId="{2447EE9A-FDCE-4295-A24E-6551897B4D16}" type="presOf" srcId="{923306E2-FE5D-47AE-8D20-88DC81352DD9}" destId="{3F85EC7F-ED52-4E1D-BD9C-4301916D6201}" srcOrd="0" destOrd="0" presId="urn:microsoft.com/office/officeart/2005/8/layout/hierarchy2"/>
    <dgm:cxn modelId="{61CE6D9E-62D6-47B2-B453-D3CF32C57DBB}" type="presOf" srcId="{D575311B-AE4C-4093-A88F-455E80D40F0E}" destId="{8E0561D0-5049-4176-B3A3-D4CA5A9BC648}" srcOrd="0" destOrd="0" presId="urn:microsoft.com/office/officeart/2005/8/layout/hierarchy2"/>
    <dgm:cxn modelId="{056341A3-F20A-479F-A86C-E8EE11CA40CE}" type="presOf" srcId="{02B8C747-03E3-4FF8-8B3A-F3CC38372C40}" destId="{7CC56974-417D-444B-808D-3C44D768E9BF}" srcOrd="1" destOrd="0" presId="urn:microsoft.com/office/officeart/2005/8/layout/hierarchy2"/>
    <dgm:cxn modelId="{A1AA3EA4-F483-4586-94ED-86EA93349542}" type="presOf" srcId="{C395B472-AEEA-403A-859F-F2B3875286CC}" destId="{5FE9BC64-D986-4C8D-ACF6-8C3805171F10}" srcOrd="1" destOrd="0" presId="urn:microsoft.com/office/officeart/2005/8/layout/hierarchy2"/>
    <dgm:cxn modelId="{0E923CAD-9CC4-4169-90A1-0C299FB34BB6}" type="presOf" srcId="{960CB819-B7B8-40F6-AECB-DF89EFD8157D}" destId="{34E8A543-3CC0-4BCA-8C0C-2AF091EA40A8}" srcOrd="1" destOrd="0" presId="urn:microsoft.com/office/officeart/2005/8/layout/hierarchy2"/>
    <dgm:cxn modelId="{1317C1AD-6475-46BC-9312-A0428F4EE0AD}" type="presOf" srcId="{9FDA241C-547B-49DB-A6DA-372A9AF6B31E}" destId="{D5969961-D2AE-4D85-9442-00A99E5D8E47}" srcOrd="0" destOrd="0" presId="urn:microsoft.com/office/officeart/2005/8/layout/hierarchy2"/>
    <dgm:cxn modelId="{4C752DAE-9AE0-4E5D-904B-90515FA3453D}" type="presOf" srcId="{1AC7E277-1CD4-43B5-BBB8-00474A3A9E19}" destId="{84CA61BA-DB63-477E-8114-B57EDA9A6444}" srcOrd="0" destOrd="0" presId="urn:microsoft.com/office/officeart/2005/8/layout/hierarchy2"/>
    <dgm:cxn modelId="{84EE78AE-A6F3-4F76-B879-5997587F3EB6}" type="presOf" srcId="{EBDB6590-6156-4D47-8E00-BB7A64883673}" destId="{391D7390-524C-47E1-8016-007C2296B643}" srcOrd="1" destOrd="0" presId="urn:microsoft.com/office/officeart/2005/8/layout/hierarchy2"/>
    <dgm:cxn modelId="{55700DB0-03C4-47BD-888B-D543E7583D9E}" type="presOf" srcId="{B51EBF0B-AACD-4BE6-84B4-44136621C363}" destId="{31BD285A-C6D2-4300-960C-1EBCA7ECFCE5}" srcOrd="0" destOrd="0" presId="urn:microsoft.com/office/officeart/2005/8/layout/hierarchy2"/>
    <dgm:cxn modelId="{AC5184B0-FCA6-45D1-B952-7DDD9BF9B2D9}" type="presOf" srcId="{C2755AC3-E079-460A-9092-E35DFDA63B37}" destId="{F5EE50F8-5D4A-4468-A3ED-0845AB6EF0DC}" srcOrd="1" destOrd="0" presId="urn:microsoft.com/office/officeart/2005/8/layout/hierarchy2"/>
    <dgm:cxn modelId="{633AECB2-659D-48BD-A88C-2124353B67FA}" srcId="{0FA621A4-916A-45C5-8151-13F89DBA20E3}" destId="{B5C54F11-1DF6-4BB1-A455-B03D724996BC}" srcOrd="6" destOrd="0" parTransId="{959DE343-F182-447E-8D8D-ED08F58E4BE9}" sibTransId="{3E55DD09-4912-498D-A11F-00E02EF2E9B8}"/>
    <dgm:cxn modelId="{D16489B3-BC56-487D-80AA-691C4D51B8DB}" srcId="{8F38A693-473E-453A-BE68-32248313D48E}" destId="{FCAA92AD-B848-466C-818C-4378DCA33BDF}" srcOrd="0" destOrd="0" parTransId="{C2755AC3-E079-460A-9092-E35DFDA63B37}" sibTransId="{AA936BD2-CF0D-4C17-A57F-864B488CE087}"/>
    <dgm:cxn modelId="{EDD8BFB7-61A3-41DA-85BB-614F0F406BDB}" srcId="{9FDA241C-547B-49DB-A6DA-372A9AF6B31E}" destId="{0FA621A4-916A-45C5-8151-13F89DBA20E3}" srcOrd="0" destOrd="0" parTransId="{64815BC0-6582-4FE2-9F9F-F552D81631B9}" sibTransId="{80165E43-2590-4DAB-BEFF-A081B793EED6}"/>
    <dgm:cxn modelId="{34D9E7B7-A6AD-4CF4-9148-5952052AD34B}" type="presOf" srcId="{F3EBF01B-B194-4DBE-BEF3-0E68FD11E324}" destId="{51A2ED9E-EA05-48FA-82BC-E51F8D96E27A}" srcOrd="1" destOrd="0" presId="urn:microsoft.com/office/officeart/2005/8/layout/hierarchy2"/>
    <dgm:cxn modelId="{A8B3F5BB-9F90-490B-B308-202337544F39}" type="presOf" srcId="{EC21DF6B-5A90-4D3B-8FB3-11F51E79EBE5}" destId="{32360093-6FD4-49E4-BB2C-3F3BBEB89D14}" srcOrd="0" destOrd="0" presId="urn:microsoft.com/office/officeart/2005/8/layout/hierarchy2"/>
    <dgm:cxn modelId="{D20FDABD-5C5D-4810-840D-B4C95ECB8EBF}" srcId="{0FA621A4-916A-45C5-8151-13F89DBA20E3}" destId="{E44124EC-A0E4-4E42-8F1C-FD9588BECD29}" srcOrd="0" destOrd="0" parTransId="{923306E2-FE5D-47AE-8D20-88DC81352DD9}" sibTransId="{42DD31B6-2C4E-4AA7-9028-6899425CF67B}"/>
    <dgm:cxn modelId="{7A1946C0-70F7-4637-94CD-62FEFF23691C}" srcId="{D24A83CE-9350-4CC3-9F7C-E4070C236527}" destId="{9985A3FC-2DA6-40A8-B584-0FB761B3DACB}" srcOrd="0" destOrd="0" parTransId="{B9B8D592-195D-44B5-A5D1-8111AA405296}" sibTransId="{284CD343-2E21-44EF-8EE0-2279DE4B002D}"/>
    <dgm:cxn modelId="{77F1B0C3-FA0C-446C-8511-E2905D64F1BA}" srcId="{0FA621A4-916A-45C5-8151-13F89DBA20E3}" destId="{8F38A693-473E-453A-BE68-32248313D48E}" srcOrd="8" destOrd="0" parTransId="{53CB9708-9FA7-48F3-9763-D422384CB173}" sibTransId="{AA1E1247-52B1-493C-B880-C6F9BBFDA10B}"/>
    <dgm:cxn modelId="{F2E032C6-732C-4C2F-BFFA-4233E678321C}" srcId="{0FA621A4-916A-45C5-8151-13F89DBA20E3}" destId="{1AC7E277-1CD4-43B5-BBB8-00474A3A9E19}" srcOrd="5" destOrd="0" parTransId="{0C606E5E-0123-4FEA-B240-974C42BF25D1}" sibTransId="{13E9AE48-6787-4587-831A-10930D90DBC1}"/>
    <dgm:cxn modelId="{9EDAA5C7-85C6-4A87-8904-1ABBB0B1A0A9}" type="presOf" srcId="{AE854471-2440-43A4-910E-B55381A45085}" destId="{E27832B3-CDFE-4359-9F74-7C51FE041A78}" srcOrd="0" destOrd="0" presId="urn:microsoft.com/office/officeart/2005/8/layout/hierarchy2"/>
    <dgm:cxn modelId="{E53691C8-363F-43D3-9D5B-B14E182C428B}" type="presOf" srcId="{F24D048B-B35A-419D-9811-1619653B4CFA}" destId="{D174BFE7-6915-42B1-BD2C-6E677D1C7679}" srcOrd="0" destOrd="0" presId="urn:microsoft.com/office/officeart/2005/8/layout/hierarchy2"/>
    <dgm:cxn modelId="{4ABD82C9-6E3A-470F-A39F-D3D1DA2080A6}" srcId="{0FA621A4-916A-45C5-8151-13F89DBA20E3}" destId="{63A4F627-D08E-42C0-BBF1-D0FB07B9867F}" srcOrd="3" destOrd="0" parTransId="{A27DB4E3-1517-44C6-92C9-3793B507BA2B}" sibTransId="{76CB1FCC-4F9A-4811-8BAA-B7351D6B2D4E}"/>
    <dgm:cxn modelId="{EC5008CA-6721-45D7-A038-A1C57357D84C}" type="presOf" srcId="{D24A83CE-9350-4CC3-9F7C-E4070C236527}" destId="{92B851EE-9F01-434E-88C8-0C6356B64C20}" srcOrd="0" destOrd="0" presId="urn:microsoft.com/office/officeart/2005/8/layout/hierarchy2"/>
    <dgm:cxn modelId="{5C4E9DCA-8401-4156-A470-3C63BDE0864E}" type="presOf" srcId="{960C5154-44A1-427A-8B02-A58BDD3E8A0B}" destId="{FF798B32-DF49-42BA-84D5-A859FF2B68A8}" srcOrd="1" destOrd="0" presId="urn:microsoft.com/office/officeart/2005/8/layout/hierarchy2"/>
    <dgm:cxn modelId="{62244ECB-757F-4B04-B96A-670ACBCEAD32}" type="presOf" srcId="{923306E2-FE5D-47AE-8D20-88DC81352DD9}" destId="{30FC8D07-C59E-40A9-A138-0C20566B143F}" srcOrd="1" destOrd="0" presId="urn:microsoft.com/office/officeart/2005/8/layout/hierarchy2"/>
    <dgm:cxn modelId="{523DB2CB-3C8F-4E15-9382-4D1F2C9B6741}" type="presOf" srcId="{02B8C747-03E3-4FF8-8B3A-F3CC38372C40}" destId="{3138E629-16D7-4EFB-BFE6-B3D10DB9DBC8}" srcOrd="0" destOrd="0" presId="urn:microsoft.com/office/officeart/2005/8/layout/hierarchy2"/>
    <dgm:cxn modelId="{C3DE92CC-3FAB-43B9-961B-231EB637DD9A}" type="presOf" srcId="{3CB7485D-8992-4E21-A45E-158F34D048A0}" destId="{842718C5-08BE-4104-9B91-E8C0B7744B0B}" srcOrd="0" destOrd="0" presId="urn:microsoft.com/office/officeart/2005/8/layout/hierarchy2"/>
    <dgm:cxn modelId="{1EDE39D0-EFE0-4A2E-B0AD-6BEFBB677D9B}" srcId="{B65EBC20-854E-4A6E-932C-CDBA757C1305}" destId="{EC21DF6B-5A90-4D3B-8FB3-11F51E79EBE5}" srcOrd="0" destOrd="0" parTransId="{02B8C747-03E3-4FF8-8B3A-F3CC38372C40}" sibTransId="{6935CE31-D6CA-4F90-A474-03015DC4AE26}"/>
    <dgm:cxn modelId="{899D3BD5-519B-4D0A-BEE4-D2347F8A0DEE}" type="presOf" srcId="{53CB9708-9FA7-48F3-9763-D422384CB173}" destId="{094BEA13-4A58-498A-9F86-669EDBF8722B}" srcOrd="0" destOrd="0" presId="urn:microsoft.com/office/officeart/2005/8/layout/hierarchy2"/>
    <dgm:cxn modelId="{27C5E3D6-61DD-4AFC-9EAC-8C8DE8161ED6}" type="presOf" srcId="{B65EBC20-854E-4A6E-932C-CDBA757C1305}" destId="{F509B4FE-6AC0-4131-8FFA-DE2929E79BC9}" srcOrd="0" destOrd="0" presId="urn:microsoft.com/office/officeart/2005/8/layout/hierarchy2"/>
    <dgm:cxn modelId="{A4ECDAD8-E335-4762-9155-830D070DCBC6}" srcId="{D575311B-AE4C-4093-A88F-455E80D40F0E}" destId="{AE854471-2440-43A4-910E-B55381A45085}" srcOrd="0" destOrd="0" parTransId="{97B7CCF6-6E47-4FFA-9F25-07200A9C5320}" sibTransId="{50CB7E2C-6AB9-4100-99B7-B458E2EFA7B2}"/>
    <dgm:cxn modelId="{C5D409DB-E0BE-43A8-AC7F-5011934C27EC}" srcId="{0FA621A4-916A-45C5-8151-13F89DBA20E3}" destId="{E8A8055B-F4D0-471D-BEC4-C346B684E869}" srcOrd="1" destOrd="0" parTransId="{595A3F93-1BC2-4DA7-9C1F-5022F214F83A}" sibTransId="{1B6A6621-17B6-4133-9337-72B3330FFA4C}"/>
    <dgm:cxn modelId="{FBC469DD-5D48-4452-B727-E7D580468BFB}" type="presOf" srcId="{02971D4A-72FB-452B-91C8-6D36AFE8FA1D}" destId="{9372AD54-1E8D-42A0-A3A7-BAC2A5751D56}" srcOrd="0" destOrd="0" presId="urn:microsoft.com/office/officeart/2005/8/layout/hierarchy2"/>
    <dgm:cxn modelId="{151235DE-419B-4806-B422-9FAA42BF913F}" type="presOf" srcId="{31E7BE4A-B4F5-4C43-A282-58FB52824745}" destId="{BDFF4B8D-DE0E-452B-8EB3-5339E01385EA}" srcOrd="0" destOrd="0" presId="urn:microsoft.com/office/officeart/2005/8/layout/hierarchy2"/>
    <dgm:cxn modelId="{048A05E3-C306-41E4-BB9E-2A7A5C4756E2}" type="presOf" srcId="{53CB9708-9FA7-48F3-9763-D422384CB173}" destId="{FA7281E5-A73C-4FBC-8FE9-6071D15370AA}" srcOrd="1" destOrd="0" presId="urn:microsoft.com/office/officeart/2005/8/layout/hierarchy2"/>
    <dgm:cxn modelId="{4F7A01E7-8FC2-4268-82C7-6C8CFF63FA54}" type="presOf" srcId="{959DE343-F182-447E-8D8D-ED08F58E4BE9}" destId="{9C931BD1-2151-4E07-9A6E-54D317E17732}" srcOrd="0" destOrd="0" presId="urn:microsoft.com/office/officeart/2005/8/layout/hierarchy2"/>
    <dgm:cxn modelId="{D048F3EA-7B3C-4206-8737-A6714B281C38}" type="presOf" srcId="{46C8AE11-B201-49BB-A401-384F690942B0}" destId="{142357A6-E872-4DC8-8094-4DFAC5B4D24B}" srcOrd="0" destOrd="0" presId="urn:microsoft.com/office/officeart/2005/8/layout/hierarchy2"/>
    <dgm:cxn modelId="{69AB0DEB-75B2-4D77-BE60-4EBAB57D4CBB}" type="presOf" srcId="{97B7CCF6-6E47-4FFA-9F25-07200A9C5320}" destId="{0FAABB48-C671-4F89-B9C8-2FAAF396C4F0}" srcOrd="0" destOrd="0" presId="urn:microsoft.com/office/officeart/2005/8/layout/hierarchy2"/>
    <dgm:cxn modelId="{3DAEE2EC-BEED-4EE9-BEF2-681661C34DB9}" type="presOf" srcId="{F563B1D7-8C5E-4C6E-B5EC-098CC868B6E3}" destId="{8BBC44D2-BEF4-4F56-8CB6-A8ABB6AA1412}" srcOrd="0" destOrd="0" presId="urn:microsoft.com/office/officeart/2005/8/layout/hierarchy2"/>
    <dgm:cxn modelId="{49A01AEE-F400-4336-B355-1EEE03B7C73A}" type="presOf" srcId="{4CAD7F76-BF41-4D2F-B370-BF1A92C9046F}" destId="{B1A1A028-08EB-4421-B9AD-185D2E6CAB34}" srcOrd="0" destOrd="0" presId="urn:microsoft.com/office/officeart/2005/8/layout/hierarchy2"/>
    <dgm:cxn modelId="{9E1433F0-79B0-47B2-AAAA-98C46813A176}" type="presOf" srcId="{960C5154-44A1-427A-8B02-A58BDD3E8A0B}" destId="{C96F09F1-075E-4B24-B3F9-1AFE7B3D80DE}" srcOrd="0" destOrd="0" presId="urn:microsoft.com/office/officeart/2005/8/layout/hierarchy2"/>
    <dgm:cxn modelId="{6AE472F7-B9DE-4732-A40C-8359A5C2EECD}" type="presOf" srcId="{4903F0BE-3FFE-4CC8-9220-9549FE34A6E3}" destId="{69A09F30-8455-42B2-B10C-CDA6D7080AA5}" srcOrd="1" destOrd="0" presId="urn:microsoft.com/office/officeart/2005/8/layout/hierarchy2"/>
    <dgm:cxn modelId="{00F57AFA-AC82-4C6A-B078-2E0AC0A2CB71}" srcId="{63A4F627-D08E-42C0-BBF1-D0FB07B9867F}" destId="{02971D4A-72FB-452B-91C8-6D36AFE8FA1D}" srcOrd="0" destOrd="0" parTransId="{F3EBF01B-B194-4DBE-BEF3-0E68FD11E324}" sibTransId="{27801F89-91DD-447E-AE2B-87F717256042}"/>
    <dgm:cxn modelId="{70C66664-41D1-4978-8F30-3B56E2BD9723}" type="presParOf" srcId="{D5969961-D2AE-4D85-9442-00A99E5D8E47}" destId="{49D96BB7-E46C-485E-BF4A-8E5ED7109796}" srcOrd="0" destOrd="0" presId="urn:microsoft.com/office/officeart/2005/8/layout/hierarchy2"/>
    <dgm:cxn modelId="{9D4F94AB-AE33-4BC4-81F2-B1DDD3E3FBB4}" type="presParOf" srcId="{49D96BB7-E46C-485E-BF4A-8E5ED7109796}" destId="{015D3623-EA7C-4C68-A1BE-956E3C77E76A}" srcOrd="0" destOrd="0" presId="urn:microsoft.com/office/officeart/2005/8/layout/hierarchy2"/>
    <dgm:cxn modelId="{512B8C8E-AF47-44D1-8996-936719AB2C22}" type="presParOf" srcId="{49D96BB7-E46C-485E-BF4A-8E5ED7109796}" destId="{38747EDA-B0BA-437D-BB40-87D2C6F38229}" srcOrd="1" destOrd="0" presId="urn:microsoft.com/office/officeart/2005/8/layout/hierarchy2"/>
    <dgm:cxn modelId="{E9B33A61-A0FF-4C1C-93B2-A02BCD471720}" type="presParOf" srcId="{38747EDA-B0BA-437D-BB40-87D2C6F38229}" destId="{3F85EC7F-ED52-4E1D-BD9C-4301916D6201}" srcOrd="0" destOrd="0" presId="urn:microsoft.com/office/officeart/2005/8/layout/hierarchy2"/>
    <dgm:cxn modelId="{1CAA239B-57F1-4CAD-86CF-E043C54C236F}" type="presParOf" srcId="{3F85EC7F-ED52-4E1D-BD9C-4301916D6201}" destId="{30FC8D07-C59E-40A9-A138-0C20566B143F}" srcOrd="0" destOrd="0" presId="urn:microsoft.com/office/officeart/2005/8/layout/hierarchy2"/>
    <dgm:cxn modelId="{9DF198B8-C4B7-46A6-8324-4FD3A8FE5CCF}" type="presParOf" srcId="{38747EDA-B0BA-437D-BB40-87D2C6F38229}" destId="{838040F1-7D2A-4EB6-8115-F780274E234E}" srcOrd="1" destOrd="0" presId="urn:microsoft.com/office/officeart/2005/8/layout/hierarchy2"/>
    <dgm:cxn modelId="{A7FBDBB2-9292-4F6D-B60A-5D04600EE567}" type="presParOf" srcId="{838040F1-7D2A-4EB6-8115-F780274E234E}" destId="{36F33352-8C07-464A-A969-71AEB6ACFC0D}" srcOrd="0" destOrd="0" presId="urn:microsoft.com/office/officeart/2005/8/layout/hierarchy2"/>
    <dgm:cxn modelId="{9A63E8F1-F61F-49B0-9B46-08A1BF16BC63}" type="presParOf" srcId="{838040F1-7D2A-4EB6-8115-F780274E234E}" destId="{0472AD0D-CB72-4765-AF03-9A65A9EB6371}" srcOrd="1" destOrd="0" presId="urn:microsoft.com/office/officeart/2005/8/layout/hierarchy2"/>
    <dgm:cxn modelId="{36399D35-97B3-49DD-A75B-48D547264C2F}" type="presParOf" srcId="{0472AD0D-CB72-4765-AF03-9A65A9EB6371}" destId="{8BBC44D2-BEF4-4F56-8CB6-A8ABB6AA1412}" srcOrd="0" destOrd="0" presId="urn:microsoft.com/office/officeart/2005/8/layout/hierarchy2"/>
    <dgm:cxn modelId="{9C1DCD82-592F-48F6-B5A7-097B309A9124}" type="presParOf" srcId="{8BBC44D2-BEF4-4F56-8CB6-A8ABB6AA1412}" destId="{224D8172-C14E-40A4-833A-06EC78F35D57}" srcOrd="0" destOrd="0" presId="urn:microsoft.com/office/officeart/2005/8/layout/hierarchy2"/>
    <dgm:cxn modelId="{36EEAF6C-E680-4C44-B7E2-98E3370B4871}" type="presParOf" srcId="{0472AD0D-CB72-4765-AF03-9A65A9EB6371}" destId="{4534AB2D-A558-4A04-BDAA-C25F541EA34F}" srcOrd="1" destOrd="0" presId="urn:microsoft.com/office/officeart/2005/8/layout/hierarchy2"/>
    <dgm:cxn modelId="{3445D26E-7C34-408E-82B4-ABB79DBDFEB3}" type="presParOf" srcId="{4534AB2D-A558-4A04-BDAA-C25F541EA34F}" destId="{8AD31D15-292D-408B-B843-4C4DF123258F}" srcOrd="0" destOrd="0" presId="urn:microsoft.com/office/officeart/2005/8/layout/hierarchy2"/>
    <dgm:cxn modelId="{92BE8843-912B-4136-AA68-64613646F970}" type="presParOf" srcId="{4534AB2D-A558-4A04-BDAA-C25F541EA34F}" destId="{87544963-252D-4AE2-86C2-74950B31A1C2}" srcOrd="1" destOrd="0" presId="urn:microsoft.com/office/officeart/2005/8/layout/hierarchy2"/>
    <dgm:cxn modelId="{E30AE47E-9095-4FE7-98C5-4575402D2FC7}" type="presParOf" srcId="{38747EDA-B0BA-437D-BB40-87D2C6F38229}" destId="{93F8348D-F660-45BF-BA25-E6FC990EE61D}" srcOrd="2" destOrd="0" presId="urn:microsoft.com/office/officeart/2005/8/layout/hierarchy2"/>
    <dgm:cxn modelId="{8D2A9ADB-1000-4655-A0C4-82DCA104AEF6}" type="presParOf" srcId="{93F8348D-F660-45BF-BA25-E6FC990EE61D}" destId="{BA0D7535-01FF-471C-A98E-CFF0E603648F}" srcOrd="0" destOrd="0" presId="urn:microsoft.com/office/officeart/2005/8/layout/hierarchy2"/>
    <dgm:cxn modelId="{C3AD1B34-CD6D-4F35-8A53-566777164B9D}" type="presParOf" srcId="{38747EDA-B0BA-437D-BB40-87D2C6F38229}" destId="{A16615ED-6ECB-4C7A-8997-CB8F215458F9}" srcOrd="3" destOrd="0" presId="urn:microsoft.com/office/officeart/2005/8/layout/hierarchy2"/>
    <dgm:cxn modelId="{7C37A3FC-9D45-44FF-B885-038F37758434}" type="presParOf" srcId="{A16615ED-6ECB-4C7A-8997-CB8F215458F9}" destId="{85229CC0-E764-45B9-9AB6-5FFA9A437938}" srcOrd="0" destOrd="0" presId="urn:microsoft.com/office/officeart/2005/8/layout/hierarchy2"/>
    <dgm:cxn modelId="{D1043916-266A-489D-BA97-23FAF0550DF3}" type="presParOf" srcId="{A16615ED-6ECB-4C7A-8997-CB8F215458F9}" destId="{42AED4B5-00D2-4BC3-A261-7A2865AF6321}" srcOrd="1" destOrd="0" presId="urn:microsoft.com/office/officeart/2005/8/layout/hierarchy2"/>
    <dgm:cxn modelId="{70FA532D-78E9-4D66-B758-E496B8F3814B}" type="presParOf" srcId="{42AED4B5-00D2-4BC3-A261-7A2865AF6321}" destId="{B1A1A028-08EB-4421-B9AD-185D2E6CAB34}" srcOrd="0" destOrd="0" presId="urn:microsoft.com/office/officeart/2005/8/layout/hierarchy2"/>
    <dgm:cxn modelId="{91B39800-8568-4754-82A4-1FBDD7B4CA49}" type="presParOf" srcId="{B1A1A028-08EB-4421-B9AD-185D2E6CAB34}" destId="{9C27E80D-8A07-4786-9C58-FAD1609447DF}" srcOrd="0" destOrd="0" presId="urn:microsoft.com/office/officeart/2005/8/layout/hierarchy2"/>
    <dgm:cxn modelId="{CAD60180-3BB0-484F-A673-FB76B2F1C7CB}" type="presParOf" srcId="{42AED4B5-00D2-4BC3-A261-7A2865AF6321}" destId="{B9BC347A-C300-4353-BB74-1595BDBD9ED0}" srcOrd="1" destOrd="0" presId="urn:microsoft.com/office/officeart/2005/8/layout/hierarchy2"/>
    <dgm:cxn modelId="{DC77E965-49FC-4D37-B823-CF37D69BA1EA}" type="presParOf" srcId="{B9BC347A-C300-4353-BB74-1595BDBD9ED0}" destId="{04F88AF5-8822-40F2-B92F-473605920BCA}" srcOrd="0" destOrd="0" presId="urn:microsoft.com/office/officeart/2005/8/layout/hierarchy2"/>
    <dgm:cxn modelId="{2C962990-B74C-4955-BAE5-FBF8065C6C69}" type="presParOf" srcId="{B9BC347A-C300-4353-BB74-1595BDBD9ED0}" destId="{1C94B406-4F63-473F-8747-788C67ECDB19}" srcOrd="1" destOrd="0" presId="urn:microsoft.com/office/officeart/2005/8/layout/hierarchy2"/>
    <dgm:cxn modelId="{3863C002-AABA-465C-AE6E-0228E2FD6DED}" type="presParOf" srcId="{38747EDA-B0BA-437D-BB40-87D2C6F38229}" destId="{C96F09F1-075E-4B24-B3F9-1AFE7B3D80DE}" srcOrd="4" destOrd="0" presId="urn:microsoft.com/office/officeart/2005/8/layout/hierarchy2"/>
    <dgm:cxn modelId="{D7292270-BA5A-4B22-8B41-F920792240DC}" type="presParOf" srcId="{C96F09F1-075E-4B24-B3F9-1AFE7B3D80DE}" destId="{FF798B32-DF49-42BA-84D5-A859FF2B68A8}" srcOrd="0" destOrd="0" presId="urn:microsoft.com/office/officeart/2005/8/layout/hierarchy2"/>
    <dgm:cxn modelId="{5CA6B627-4749-495C-B462-147C4BCC82E4}" type="presParOf" srcId="{38747EDA-B0BA-437D-BB40-87D2C6F38229}" destId="{213F3EBD-68D3-41A8-AFD3-48CD69B1827D}" srcOrd="5" destOrd="0" presId="urn:microsoft.com/office/officeart/2005/8/layout/hierarchy2"/>
    <dgm:cxn modelId="{21B0FACA-0668-4594-B72A-75986A72723C}" type="presParOf" srcId="{213F3EBD-68D3-41A8-AFD3-48CD69B1827D}" destId="{92B851EE-9F01-434E-88C8-0C6356B64C20}" srcOrd="0" destOrd="0" presId="urn:microsoft.com/office/officeart/2005/8/layout/hierarchy2"/>
    <dgm:cxn modelId="{0A177003-E55F-4F19-ADBA-09737C099E62}" type="presParOf" srcId="{213F3EBD-68D3-41A8-AFD3-48CD69B1827D}" destId="{1E3D02DE-48E4-4967-B77A-3B49E7393C6B}" srcOrd="1" destOrd="0" presId="urn:microsoft.com/office/officeart/2005/8/layout/hierarchy2"/>
    <dgm:cxn modelId="{6045CE35-03F1-48D8-991B-E39005BADB3B}" type="presParOf" srcId="{1E3D02DE-48E4-4967-B77A-3B49E7393C6B}" destId="{38444E46-EE25-4271-8569-B6120EB158C3}" srcOrd="0" destOrd="0" presId="urn:microsoft.com/office/officeart/2005/8/layout/hierarchy2"/>
    <dgm:cxn modelId="{3C922D2D-2B71-44F2-A01F-794F03236D84}" type="presParOf" srcId="{38444E46-EE25-4271-8569-B6120EB158C3}" destId="{D9992758-AE5B-47FD-B4B4-3E31AE177A5C}" srcOrd="0" destOrd="0" presId="urn:microsoft.com/office/officeart/2005/8/layout/hierarchy2"/>
    <dgm:cxn modelId="{F47EF993-8952-499E-BBBF-113AA22D8F2E}" type="presParOf" srcId="{1E3D02DE-48E4-4967-B77A-3B49E7393C6B}" destId="{4D9D60CD-16FB-4876-8888-36442C1E9C57}" srcOrd="1" destOrd="0" presId="urn:microsoft.com/office/officeart/2005/8/layout/hierarchy2"/>
    <dgm:cxn modelId="{07C6058E-599F-4848-8E02-0D0AF8174ECA}" type="presParOf" srcId="{4D9D60CD-16FB-4876-8888-36442C1E9C57}" destId="{756DE02E-1170-451D-B9FB-F1E475373023}" srcOrd="0" destOrd="0" presId="urn:microsoft.com/office/officeart/2005/8/layout/hierarchy2"/>
    <dgm:cxn modelId="{C3BCFC2B-467C-4D73-966B-C0A171E88141}" type="presParOf" srcId="{4D9D60CD-16FB-4876-8888-36442C1E9C57}" destId="{905E16B3-15D7-443B-8582-A7536A3E8C03}" srcOrd="1" destOrd="0" presId="urn:microsoft.com/office/officeart/2005/8/layout/hierarchy2"/>
    <dgm:cxn modelId="{8F986770-C569-4B65-9661-968B47A027EB}" type="presParOf" srcId="{38747EDA-B0BA-437D-BB40-87D2C6F38229}" destId="{72E10881-07DB-463A-A8D3-121BBE534D93}" srcOrd="6" destOrd="0" presId="urn:microsoft.com/office/officeart/2005/8/layout/hierarchy2"/>
    <dgm:cxn modelId="{6A772902-C29C-4D42-88A0-A3DE1A581EDD}" type="presParOf" srcId="{72E10881-07DB-463A-A8D3-121BBE534D93}" destId="{D7DE798A-E820-4224-9C9B-889EBBF754A7}" srcOrd="0" destOrd="0" presId="urn:microsoft.com/office/officeart/2005/8/layout/hierarchy2"/>
    <dgm:cxn modelId="{43721F7F-9365-4E4A-8E81-83D9F754E23F}" type="presParOf" srcId="{38747EDA-B0BA-437D-BB40-87D2C6F38229}" destId="{14413C9D-FF4E-4BBA-A56B-E46D2CD10965}" srcOrd="7" destOrd="0" presId="urn:microsoft.com/office/officeart/2005/8/layout/hierarchy2"/>
    <dgm:cxn modelId="{1C8E859D-9FDC-42DF-8CED-B9B2581DD60D}" type="presParOf" srcId="{14413C9D-FF4E-4BBA-A56B-E46D2CD10965}" destId="{79A81FC8-055A-46A8-80AA-E3F62CDB9CB1}" srcOrd="0" destOrd="0" presId="urn:microsoft.com/office/officeart/2005/8/layout/hierarchy2"/>
    <dgm:cxn modelId="{6CEC303C-27BF-4E4A-BA85-32E3053D16D4}" type="presParOf" srcId="{14413C9D-FF4E-4BBA-A56B-E46D2CD10965}" destId="{A4B5421C-4FEA-4F70-8A22-3C22A13B6C20}" srcOrd="1" destOrd="0" presId="urn:microsoft.com/office/officeart/2005/8/layout/hierarchy2"/>
    <dgm:cxn modelId="{CE7CF3A1-BD14-41C8-849A-1272D72D7BC4}" type="presParOf" srcId="{A4B5421C-4FEA-4F70-8A22-3C22A13B6C20}" destId="{3CB4D724-6A59-472C-91ED-B107A9DB9DB3}" srcOrd="0" destOrd="0" presId="urn:microsoft.com/office/officeart/2005/8/layout/hierarchy2"/>
    <dgm:cxn modelId="{26A23F7E-150D-4EF1-A08C-1B969102769C}" type="presParOf" srcId="{3CB4D724-6A59-472C-91ED-B107A9DB9DB3}" destId="{51A2ED9E-EA05-48FA-82BC-E51F8D96E27A}" srcOrd="0" destOrd="0" presId="urn:microsoft.com/office/officeart/2005/8/layout/hierarchy2"/>
    <dgm:cxn modelId="{1066CDDC-E6AF-4838-AB04-FDE3ADDF70BA}" type="presParOf" srcId="{A4B5421C-4FEA-4F70-8A22-3C22A13B6C20}" destId="{827DDB1A-2C43-43EB-A7C5-71AC26822A88}" srcOrd="1" destOrd="0" presId="urn:microsoft.com/office/officeart/2005/8/layout/hierarchy2"/>
    <dgm:cxn modelId="{DEB5FA85-DD30-46CF-A399-1A2F8D157C3B}" type="presParOf" srcId="{827DDB1A-2C43-43EB-A7C5-71AC26822A88}" destId="{9372AD54-1E8D-42A0-A3A7-BAC2A5751D56}" srcOrd="0" destOrd="0" presId="urn:microsoft.com/office/officeart/2005/8/layout/hierarchy2"/>
    <dgm:cxn modelId="{74C868EA-0B40-403C-ADB2-79A3AFF29E75}" type="presParOf" srcId="{827DDB1A-2C43-43EB-A7C5-71AC26822A88}" destId="{8FD2E505-4073-4FBA-BB13-64457D5F43B1}" srcOrd="1" destOrd="0" presId="urn:microsoft.com/office/officeart/2005/8/layout/hierarchy2"/>
    <dgm:cxn modelId="{498E862C-11D4-4EE3-9A21-02A2B538770D}" type="presParOf" srcId="{38747EDA-B0BA-437D-BB40-87D2C6F38229}" destId="{0C65D1C6-2C2B-4A3A-83CD-C78067E40A84}" srcOrd="8" destOrd="0" presId="urn:microsoft.com/office/officeart/2005/8/layout/hierarchy2"/>
    <dgm:cxn modelId="{BCBCAC35-5F45-4FF4-AEA9-4579B2DC1610}" type="presParOf" srcId="{0C65D1C6-2C2B-4A3A-83CD-C78067E40A84}" destId="{5FE9BC64-D986-4C8D-ACF6-8C3805171F10}" srcOrd="0" destOrd="0" presId="urn:microsoft.com/office/officeart/2005/8/layout/hierarchy2"/>
    <dgm:cxn modelId="{D62A8E5A-F311-4BED-841A-2FE193DD0CEB}" type="presParOf" srcId="{38747EDA-B0BA-437D-BB40-87D2C6F38229}" destId="{C2E1588C-F39B-422E-BF4A-D96BA492B6D6}" srcOrd="9" destOrd="0" presId="urn:microsoft.com/office/officeart/2005/8/layout/hierarchy2"/>
    <dgm:cxn modelId="{5F89D5F1-C13A-4BD4-83D4-726235BB5725}" type="presParOf" srcId="{C2E1588C-F39B-422E-BF4A-D96BA492B6D6}" destId="{F60EF651-8D23-4644-ADD3-153296D89988}" srcOrd="0" destOrd="0" presId="urn:microsoft.com/office/officeart/2005/8/layout/hierarchy2"/>
    <dgm:cxn modelId="{0DDA2588-001B-4777-BE19-F5D1A005EE71}" type="presParOf" srcId="{C2E1588C-F39B-422E-BF4A-D96BA492B6D6}" destId="{8AD1EE97-46AC-42AD-9AC4-E0A4874C4466}" srcOrd="1" destOrd="0" presId="urn:microsoft.com/office/officeart/2005/8/layout/hierarchy2"/>
    <dgm:cxn modelId="{4304B260-C320-4C69-B17F-99A1B23439FE}" type="presParOf" srcId="{8AD1EE97-46AC-42AD-9AC4-E0A4874C4466}" destId="{D174BFE7-6915-42B1-BD2C-6E677D1C7679}" srcOrd="0" destOrd="0" presId="urn:microsoft.com/office/officeart/2005/8/layout/hierarchy2"/>
    <dgm:cxn modelId="{7CF3E160-4D7E-4619-9A11-A61D3A67AC15}" type="presParOf" srcId="{D174BFE7-6915-42B1-BD2C-6E677D1C7679}" destId="{A1D2C192-98AF-428B-AB29-C5FC1F085E54}" srcOrd="0" destOrd="0" presId="urn:microsoft.com/office/officeart/2005/8/layout/hierarchy2"/>
    <dgm:cxn modelId="{3DCB8BE4-DB41-4780-A8FC-F04C02EED146}" type="presParOf" srcId="{8AD1EE97-46AC-42AD-9AC4-E0A4874C4466}" destId="{5BF13AAF-E16A-43F7-B7C8-BDA75D123C4F}" srcOrd="1" destOrd="0" presId="urn:microsoft.com/office/officeart/2005/8/layout/hierarchy2"/>
    <dgm:cxn modelId="{BE7FAB5D-C3FF-40F6-A43E-76225CBFDBA6}" type="presParOf" srcId="{5BF13AAF-E16A-43F7-B7C8-BDA75D123C4F}" destId="{4987A7AF-E69A-4AF9-827F-2A8A3A1F75E2}" srcOrd="0" destOrd="0" presId="urn:microsoft.com/office/officeart/2005/8/layout/hierarchy2"/>
    <dgm:cxn modelId="{1FFB9259-6079-40D3-9D6C-E8BC3570EB74}" type="presParOf" srcId="{5BF13AAF-E16A-43F7-B7C8-BDA75D123C4F}" destId="{697896EB-1EDC-4D65-9CE7-52DF0854852B}" srcOrd="1" destOrd="0" presId="urn:microsoft.com/office/officeart/2005/8/layout/hierarchy2"/>
    <dgm:cxn modelId="{B0FFBDC5-AC46-4B17-86FC-2253DA2A20AB}" type="presParOf" srcId="{38747EDA-B0BA-437D-BB40-87D2C6F38229}" destId="{5B6D98A3-09DD-4645-8085-A22C84FFA53B}" srcOrd="10" destOrd="0" presId="urn:microsoft.com/office/officeart/2005/8/layout/hierarchy2"/>
    <dgm:cxn modelId="{62C349E0-780F-4525-9297-7201CA74C4C8}" type="presParOf" srcId="{5B6D98A3-09DD-4645-8085-A22C84FFA53B}" destId="{41AD7F2A-953A-44D6-876B-20E189DA5A1E}" srcOrd="0" destOrd="0" presId="urn:microsoft.com/office/officeart/2005/8/layout/hierarchy2"/>
    <dgm:cxn modelId="{91747882-9F0A-4170-BC34-47E60E76D793}" type="presParOf" srcId="{38747EDA-B0BA-437D-BB40-87D2C6F38229}" destId="{2C26D4D0-0515-471C-8110-7DD122F01B78}" srcOrd="11" destOrd="0" presId="urn:microsoft.com/office/officeart/2005/8/layout/hierarchy2"/>
    <dgm:cxn modelId="{FAAEB20D-406B-450C-889A-B331FD3B85F1}" type="presParOf" srcId="{2C26D4D0-0515-471C-8110-7DD122F01B78}" destId="{84CA61BA-DB63-477E-8114-B57EDA9A6444}" srcOrd="0" destOrd="0" presId="urn:microsoft.com/office/officeart/2005/8/layout/hierarchy2"/>
    <dgm:cxn modelId="{BB59FC05-97C0-4893-AA1A-F858B8113347}" type="presParOf" srcId="{2C26D4D0-0515-471C-8110-7DD122F01B78}" destId="{A7E1B617-0664-462E-8E20-01831B10E814}" srcOrd="1" destOrd="0" presId="urn:microsoft.com/office/officeart/2005/8/layout/hierarchy2"/>
    <dgm:cxn modelId="{ADE2C8E1-CFFE-4481-92F3-CCB5E4DF5113}" type="presParOf" srcId="{A7E1B617-0664-462E-8E20-01831B10E814}" destId="{D57A7014-B992-4D9A-8FE3-50E1B86D1B8B}" srcOrd="0" destOrd="0" presId="urn:microsoft.com/office/officeart/2005/8/layout/hierarchy2"/>
    <dgm:cxn modelId="{7F45E433-EC6E-4277-9A0A-A99589331FD1}" type="presParOf" srcId="{D57A7014-B992-4D9A-8FE3-50E1B86D1B8B}" destId="{026568A9-7611-439E-965D-E3F512A68955}" srcOrd="0" destOrd="0" presId="urn:microsoft.com/office/officeart/2005/8/layout/hierarchy2"/>
    <dgm:cxn modelId="{4565F2BA-C67E-484F-B4E5-5B1DA1C2496C}" type="presParOf" srcId="{A7E1B617-0664-462E-8E20-01831B10E814}" destId="{3B8AA530-FC91-4B8D-832D-C1CE488C8CEA}" srcOrd="1" destOrd="0" presId="urn:microsoft.com/office/officeart/2005/8/layout/hierarchy2"/>
    <dgm:cxn modelId="{F35AF33D-A24F-4DB9-981A-B55C19472907}" type="presParOf" srcId="{3B8AA530-FC91-4B8D-832D-C1CE488C8CEA}" destId="{BDFF4B8D-DE0E-452B-8EB3-5339E01385EA}" srcOrd="0" destOrd="0" presId="urn:microsoft.com/office/officeart/2005/8/layout/hierarchy2"/>
    <dgm:cxn modelId="{50694CD6-2E5C-4D48-9103-71033B3D8E00}" type="presParOf" srcId="{3B8AA530-FC91-4B8D-832D-C1CE488C8CEA}" destId="{A3B7CBBC-DAE6-4DB0-957B-7F90F4F7B00A}" srcOrd="1" destOrd="0" presId="urn:microsoft.com/office/officeart/2005/8/layout/hierarchy2"/>
    <dgm:cxn modelId="{6C8D05A7-4DC1-4AEE-ABD9-87E06DA5D04F}" type="presParOf" srcId="{38747EDA-B0BA-437D-BB40-87D2C6F38229}" destId="{9C931BD1-2151-4E07-9A6E-54D317E17732}" srcOrd="12" destOrd="0" presId="urn:microsoft.com/office/officeart/2005/8/layout/hierarchy2"/>
    <dgm:cxn modelId="{FB84B54F-14D3-4BA4-A820-4319767EFA67}" type="presParOf" srcId="{9C931BD1-2151-4E07-9A6E-54D317E17732}" destId="{649A5509-5589-42AF-AFC2-FBA6DAA55C70}" srcOrd="0" destOrd="0" presId="urn:microsoft.com/office/officeart/2005/8/layout/hierarchy2"/>
    <dgm:cxn modelId="{ADD9E524-C83B-4D48-9414-5617BC511454}" type="presParOf" srcId="{38747EDA-B0BA-437D-BB40-87D2C6F38229}" destId="{8D5B036D-21C7-4407-B9F0-602CCCB15237}" srcOrd="13" destOrd="0" presId="urn:microsoft.com/office/officeart/2005/8/layout/hierarchy2"/>
    <dgm:cxn modelId="{8C2952F3-581F-4D5E-B820-4B4448E1775A}" type="presParOf" srcId="{8D5B036D-21C7-4407-B9F0-602CCCB15237}" destId="{08CF95F0-F6E9-4C7B-989B-DF476B93492B}" srcOrd="0" destOrd="0" presId="urn:microsoft.com/office/officeart/2005/8/layout/hierarchy2"/>
    <dgm:cxn modelId="{0AAF7CB9-B186-4D04-8655-133822155581}" type="presParOf" srcId="{8D5B036D-21C7-4407-B9F0-602CCCB15237}" destId="{B071FE74-D501-4FC4-A628-8433AA0D4DD8}" srcOrd="1" destOrd="0" presId="urn:microsoft.com/office/officeart/2005/8/layout/hierarchy2"/>
    <dgm:cxn modelId="{676CC068-8BCB-4DBA-9994-787B2395ACA4}" type="presParOf" srcId="{B071FE74-D501-4FC4-A628-8433AA0D4DD8}" destId="{BA5EC2AF-556D-4892-841D-6A262277AE31}" srcOrd="0" destOrd="0" presId="urn:microsoft.com/office/officeart/2005/8/layout/hierarchy2"/>
    <dgm:cxn modelId="{A8D5E162-E875-49A9-9E7C-EEC10B87963C}" type="presParOf" srcId="{BA5EC2AF-556D-4892-841D-6A262277AE31}" destId="{69A09F30-8455-42B2-B10C-CDA6D7080AA5}" srcOrd="0" destOrd="0" presId="urn:microsoft.com/office/officeart/2005/8/layout/hierarchy2"/>
    <dgm:cxn modelId="{CDED82B4-FDEE-442E-A96C-B51825D323D5}" type="presParOf" srcId="{B071FE74-D501-4FC4-A628-8433AA0D4DD8}" destId="{B51375E7-D5F1-4674-8571-7D5C48D4E6C8}" srcOrd="1" destOrd="0" presId="urn:microsoft.com/office/officeart/2005/8/layout/hierarchy2"/>
    <dgm:cxn modelId="{B3DA6404-76A4-449C-BB25-83EABC2A27C1}" type="presParOf" srcId="{B51375E7-D5F1-4674-8571-7D5C48D4E6C8}" destId="{142357A6-E872-4DC8-8094-4DFAC5B4D24B}" srcOrd="0" destOrd="0" presId="urn:microsoft.com/office/officeart/2005/8/layout/hierarchy2"/>
    <dgm:cxn modelId="{0E405B7E-DE99-4EB1-931A-2AB1965CA578}" type="presParOf" srcId="{B51375E7-D5F1-4674-8571-7D5C48D4E6C8}" destId="{1CE51CC6-654E-4FDB-9EFE-75D75496F857}" srcOrd="1" destOrd="0" presId="urn:microsoft.com/office/officeart/2005/8/layout/hierarchy2"/>
    <dgm:cxn modelId="{98CFCC9B-733E-4E7B-824C-8F366F012FD4}" type="presParOf" srcId="{38747EDA-B0BA-437D-BB40-87D2C6F38229}" destId="{31BD285A-C6D2-4300-960C-1EBCA7ECFCE5}" srcOrd="14" destOrd="0" presId="urn:microsoft.com/office/officeart/2005/8/layout/hierarchy2"/>
    <dgm:cxn modelId="{B83CB6B9-A028-498E-80F3-C4BA06E60D00}" type="presParOf" srcId="{31BD285A-C6D2-4300-960C-1EBCA7ECFCE5}" destId="{07231C16-025A-4851-8F80-83E73428884F}" srcOrd="0" destOrd="0" presId="urn:microsoft.com/office/officeart/2005/8/layout/hierarchy2"/>
    <dgm:cxn modelId="{532001F6-7690-4BB7-B95C-A745D486906B}" type="presParOf" srcId="{38747EDA-B0BA-437D-BB40-87D2C6F38229}" destId="{2EAA8FA8-8F84-453E-8E1E-8CF00D21C8C9}" srcOrd="15" destOrd="0" presId="urn:microsoft.com/office/officeart/2005/8/layout/hierarchy2"/>
    <dgm:cxn modelId="{C729F125-856F-4771-8B17-7FE59261C58B}" type="presParOf" srcId="{2EAA8FA8-8F84-453E-8E1E-8CF00D21C8C9}" destId="{F509B4FE-6AC0-4131-8FFA-DE2929E79BC9}" srcOrd="0" destOrd="0" presId="urn:microsoft.com/office/officeart/2005/8/layout/hierarchy2"/>
    <dgm:cxn modelId="{E77CD53B-5035-4042-AA36-BD53492A5C54}" type="presParOf" srcId="{2EAA8FA8-8F84-453E-8E1E-8CF00D21C8C9}" destId="{84C8C016-7AAA-4B98-AA6E-9340644AE709}" srcOrd="1" destOrd="0" presId="urn:microsoft.com/office/officeart/2005/8/layout/hierarchy2"/>
    <dgm:cxn modelId="{2C6B3C8B-EDAA-46F6-8888-013545D31C58}" type="presParOf" srcId="{84C8C016-7AAA-4B98-AA6E-9340644AE709}" destId="{3138E629-16D7-4EFB-BFE6-B3D10DB9DBC8}" srcOrd="0" destOrd="0" presId="urn:microsoft.com/office/officeart/2005/8/layout/hierarchy2"/>
    <dgm:cxn modelId="{49642EFE-9F3A-4A49-BE35-F7436329D69C}" type="presParOf" srcId="{3138E629-16D7-4EFB-BFE6-B3D10DB9DBC8}" destId="{7CC56974-417D-444B-808D-3C44D768E9BF}" srcOrd="0" destOrd="0" presId="urn:microsoft.com/office/officeart/2005/8/layout/hierarchy2"/>
    <dgm:cxn modelId="{25F9B33E-FF30-4ADF-8C6C-0759EA5B6B14}" type="presParOf" srcId="{84C8C016-7AAA-4B98-AA6E-9340644AE709}" destId="{A7F3C052-545A-46D1-AF59-398690038EE9}" srcOrd="1" destOrd="0" presId="urn:microsoft.com/office/officeart/2005/8/layout/hierarchy2"/>
    <dgm:cxn modelId="{1664D5DF-5BF0-4188-9A8A-19EF8DD2AB0A}" type="presParOf" srcId="{A7F3C052-545A-46D1-AF59-398690038EE9}" destId="{32360093-6FD4-49E4-BB2C-3F3BBEB89D14}" srcOrd="0" destOrd="0" presId="urn:microsoft.com/office/officeart/2005/8/layout/hierarchy2"/>
    <dgm:cxn modelId="{60F12B8A-0FCC-4180-BB73-133FFC187A32}" type="presParOf" srcId="{A7F3C052-545A-46D1-AF59-398690038EE9}" destId="{A103764F-CA4C-4D71-965B-C920DE6D3BDA}" srcOrd="1" destOrd="0" presId="urn:microsoft.com/office/officeart/2005/8/layout/hierarchy2"/>
    <dgm:cxn modelId="{8305731E-EF73-48AF-9D60-0B9DD7B6F581}" type="presParOf" srcId="{38747EDA-B0BA-437D-BB40-87D2C6F38229}" destId="{094BEA13-4A58-498A-9F86-669EDBF8722B}" srcOrd="16" destOrd="0" presId="urn:microsoft.com/office/officeart/2005/8/layout/hierarchy2"/>
    <dgm:cxn modelId="{F9E2992B-C2C4-4B36-AE66-A4D33192A4FE}" type="presParOf" srcId="{094BEA13-4A58-498A-9F86-669EDBF8722B}" destId="{FA7281E5-A73C-4FBC-8FE9-6071D15370AA}" srcOrd="0" destOrd="0" presId="urn:microsoft.com/office/officeart/2005/8/layout/hierarchy2"/>
    <dgm:cxn modelId="{C9E3DBF6-C30F-4F22-8DF6-7486E5EA3E1C}" type="presParOf" srcId="{38747EDA-B0BA-437D-BB40-87D2C6F38229}" destId="{D5112123-DDBA-45FC-B699-2F7DD30C2B9A}" srcOrd="17" destOrd="0" presId="urn:microsoft.com/office/officeart/2005/8/layout/hierarchy2"/>
    <dgm:cxn modelId="{D0C904A5-91FB-42AC-BA96-3701AF2DFA77}" type="presParOf" srcId="{D5112123-DDBA-45FC-B699-2F7DD30C2B9A}" destId="{F4BBE96D-87DE-4D94-AB76-A17E9439008C}" srcOrd="0" destOrd="0" presId="urn:microsoft.com/office/officeart/2005/8/layout/hierarchy2"/>
    <dgm:cxn modelId="{9D526487-8DF3-4640-B1DD-794204146D28}" type="presParOf" srcId="{D5112123-DDBA-45FC-B699-2F7DD30C2B9A}" destId="{4264E649-07F0-4460-BBD9-B3D8E46141D1}" srcOrd="1" destOrd="0" presId="urn:microsoft.com/office/officeart/2005/8/layout/hierarchy2"/>
    <dgm:cxn modelId="{3E3D3DE7-DFB3-4A79-B513-6DB1A0303A30}" type="presParOf" srcId="{4264E649-07F0-4460-BBD9-B3D8E46141D1}" destId="{791B5C6F-67C6-4757-991A-995F5720CD9F}" srcOrd="0" destOrd="0" presId="urn:microsoft.com/office/officeart/2005/8/layout/hierarchy2"/>
    <dgm:cxn modelId="{19EAFE64-4A8D-42E1-A540-4A602DB55482}" type="presParOf" srcId="{791B5C6F-67C6-4757-991A-995F5720CD9F}" destId="{F5EE50F8-5D4A-4468-A3ED-0845AB6EF0DC}" srcOrd="0" destOrd="0" presId="urn:microsoft.com/office/officeart/2005/8/layout/hierarchy2"/>
    <dgm:cxn modelId="{BC74B383-086D-4E0B-9FD1-DDCD157A3062}" type="presParOf" srcId="{4264E649-07F0-4460-BBD9-B3D8E46141D1}" destId="{BC969FEF-0562-43FF-BF9B-5B807780DC3C}" srcOrd="1" destOrd="0" presId="urn:microsoft.com/office/officeart/2005/8/layout/hierarchy2"/>
    <dgm:cxn modelId="{6091D690-5443-4456-B330-2B031A208957}" type="presParOf" srcId="{BC969FEF-0562-43FF-BF9B-5B807780DC3C}" destId="{5F16160F-CDEB-412E-8818-195D6E42BA7C}" srcOrd="0" destOrd="0" presId="urn:microsoft.com/office/officeart/2005/8/layout/hierarchy2"/>
    <dgm:cxn modelId="{E726F70E-9DFD-4D77-A474-CB7E9FD84845}" type="presParOf" srcId="{BC969FEF-0562-43FF-BF9B-5B807780DC3C}" destId="{1FD25005-CEF8-435E-9BC8-354348079045}" srcOrd="1" destOrd="0" presId="urn:microsoft.com/office/officeart/2005/8/layout/hierarchy2"/>
    <dgm:cxn modelId="{2F498F55-9567-4BF9-95DC-EA4CD8948D3E}" type="presParOf" srcId="{38747EDA-B0BA-437D-BB40-87D2C6F38229}" destId="{842718C5-08BE-4104-9B91-E8C0B7744B0B}" srcOrd="18" destOrd="0" presId="urn:microsoft.com/office/officeart/2005/8/layout/hierarchy2"/>
    <dgm:cxn modelId="{350FF641-4EB8-4FCD-9EFA-16882F610D62}" type="presParOf" srcId="{842718C5-08BE-4104-9B91-E8C0B7744B0B}" destId="{2CD2921F-D9C1-4818-99FE-DC4F75E112F0}" srcOrd="0" destOrd="0" presId="urn:microsoft.com/office/officeart/2005/8/layout/hierarchy2"/>
    <dgm:cxn modelId="{5121844F-0894-46B1-A6EB-9546D11A6490}" type="presParOf" srcId="{38747EDA-B0BA-437D-BB40-87D2C6F38229}" destId="{77204291-FD0F-41F1-AC33-5F94246651F8}" srcOrd="19" destOrd="0" presId="urn:microsoft.com/office/officeart/2005/8/layout/hierarchy2"/>
    <dgm:cxn modelId="{179171B2-4156-44C2-A758-C053F6F2677D}" type="presParOf" srcId="{77204291-FD0F-41F1-AC33-5F94246651F8}" destId="{835C9DEE-092B-463D-AE46-B05ACACFE682}" srcOrd="0" destOrd="0" presId="urn:microsoft.com/office/officeart/2005/8/layout/hierarchy2"/>
    <dgm:cxn modelId="{A1D5B930-25E6-4A87-A996-D26F349881D1}" type="presParOf" srcId="{77204291-FD0F-41F1-AC33-5F94246651F8}" destId="{3179E297-CE48-4FF8-836F-C8B55703F83D}" srcOrd="1" destOrd="0" presId="urn:microsoft.com/office/officeart/2005/8/layout/hierarchy2"/>
    <dgm:cxn modelId="{3EE5E261-8B33-4CC4-92F3-4616C33A78D5}" type="presParOf" srcId="{3179E297-CE48-4FF8-836F-C8B55703F83D}" destId="{DD0501EB-CD52-4A36-878B-CBA180FA13C9}" srcOrd="0" destOrd="0" presId="urn:microsoft.com/office/officeart/2005/8/layout/hierarchy2"/>
    <dgm:cxn modelId="{ACB13F20-F124-408D-90F3-8BCBA86BE1E1}" type="presParOf" srcId="{DD0501EB-CD52-4A36-878B-CBA180FA13C9}" destId="{391D7390-524C-47E1-8016-007C2296B643}" srcOrd="0" destOrd="0" presId="urn:microsoft.com/office/officeart/2005/8/layout/hierarchy2"/>
    <dgm:cxn modelId="{7F651B8E-D428-4E15-B6E3-178E1980C9AA}" type="presParOf" srcId="{3179E297-CE48-4FF8-836F-C8B55703F83D}" destId="{690FDE12-1079-40B1-B39B-8FCF12AD9DE5}" srcOrd="1" destOrd="0" presId="urn:microsoft.com/office/officeart/2005/8/layout/hierarchy2"/>
    <dgm:cxn modelId="{00CB6EC0-B935-4544-BB44-2DE35F5947FB}" type="presParOf" srcId="{690FDE12-1079-40B1-B39B-8FCF12AD9DE5}" destId="{BB333317-BD14-438E-A8EE-A081CAAE34DC}" srcOrd="0" destOrd="0" presId="urn:microsoft.com/office/officeart/2005/8/layout/hierarchy2"/>
    <dgm:cxn modelId="{3C833711-5CB9-4F6A-B85A-09F5E9B58C54}" type="presParOf" srcId="{690FDE12-1079-40B1-B39B-8FCF12AD9DE5}" destId="{9B069037-DA26-4414-98F1-FC43405BD707}" srcOrd="1" destOrd="0" presId="urn:microsoft.com/office/officeart/2005/8/layout/hierarchy2"/>
    <dgm:cxn modelId="{8210E7EF-9CAB-43F1-9B75-7E4048B2AB4C}" type="presParOf" srcId="{38747EDA-B0BA-437D-BB40-87D2C6F38229}" destId="{0E9261D7-3FBB-4C7D-8D25-AD34D00A99F5}" srcOrd="20" destOrd="0" presId="urn:microsoft.com/office/officeart/2005/8/layout/hierarchy2"/>
    <dgm:cxn modelId="{77833A5C-236A-4605-B9D9-BC4FAF6C9589}" type="presParOf" srcId="{0E9261D7-3FBB-4C7D-8D25-AD34D00A99F5}" destId="{34E8A543-3CC0-4BCA-8C0C-2AF091EA40A8}" srcOrd="0" destOrd="0" presId="urn:microsoft.com/office/officeart/2005/8/layout/hierarchy2"/>
    <dgm:cxn modelId="{CD03A0F5-6F58-48B9-A031-C14B8D855D5F}" type="presParOf" srcId="{38747EDA-B0BA-437D-BB40-87D2C6F38229}" destId="{2D51F2CB-C307-489C-93A7-A967BBE9534E}" srcOrd="21" destOrd="0" presId="urn:microsoft.com/office/officeart/2005/8/layout/hierarchy2"/>
    <dgm:cxn modelId="{6F6CE294-971B-4E6F-822C-068FDF13AA7A}" type="presParOf" srcId="{2D51F2CB-C307-489C-93A7-A967BBE9534E}" destId="{8E0561D0-5049-4176-B3A3-D4CA5A9BC648}" srcOrd="0" destOrd="0" presId="urn:microsoft.com/office/officeart/2005/8/layout/hierarchy2"/>
    <dgm:cxn modelId="{59F9E149-C78F-4871-B24E-4C17E24643E6}" type="presParOf" srcId="{2D51F2CB-C307-489C-93A7-A967BBE9534E}" destId="{634CE3DD-CA15-495C-AD2D-2451E3C77D56}" srcOrd="1" destOrd="0" presId="urn:microsoft.com/office/officeart/2005/8/layout/hierarchy2"/>
    <dgm:cxn modelId="{0EE7AB5D-6BE8-4039-BD51-5352BC8C6F52}" type="presParOf" srcId="{634CE3DD-CA15-495C-AD2D-2451E3C77D56}" destId="{0FAABB48-C671-4F89-B9C8-2FAAF396C4F0}" srcOrd="0" destOrd="0" presId="urn:microsoft.com/office/officeart/2005/8/layout/hierarchy2"/>
    <dgm:cxn modelId="{E2D5F494-290D-4649-8AEA-1962E06F175C}" type="presParOf" srcId="{0FAABB48-C671-4F89-B9C8-2FAAF396C4F0}" destId="{9DFC42C6-4F26-4548-A851-28E9819E54E9}" srcOrd="0" destOrd="0" presId="urn:microsoft.com/office/officeart/2005/8/layout/hierarchy2"/>
    <dgm:cxn modelId="{CC4C399D-3901-46DE-A1B4-9B696E98846E}" type="presParOf" srcId="{634CE3DD-CA15-495C-AD2D-2451E3C77D56}" destId="{AFD487B4-4BFC-45B3-A01E-EECAB84AF1FC}" srcOrd="1" destOrd="0" presId="urn:microsoft.com/office/officeart/2005/8/layout/hierarchy2"/>
    <dgm:cxn modelId="{550485E4-61C6-4742-B6FE-4B54523AB520}" type="presParOf" srcId="{AFD487B4-4BFC-45B3-A01E-EECAB84AF1FC}" destId="{E27832B3-CDFE-4359-9F74-7C51FE041A78}" srcOrd="0" destOrd="0" presId="urn:microsoft.com/office/officeart/2005/8/layout/hierarchy2"/>
    <dgm:cxn modelId="{281F6D68-D94B-47BF-9ED1-AED3AA149320}" type="presParOf" srcId="{AFD487B4-4BFC-45B3-A01E-EECAB84AF1FC}" destId="{E2CA64A9-12B6-440F-8C24-AD7DDB72C9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025EB01-86E2-4244-9C3C-B532A3E06DA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0FF7D-4050-4A4C-B24C-A9A714F6C402}">
      <dgm:prSet phldrT="[Text]"/>
      <dgm:spPr/>
      <dgm:t>
        <a:bodyPr/>
        <a:lstStyle/>
        <a:p>
          <a:r>
            <a:rPr lang="en-US" dirty="0"/>
            <a:t>Multiprotocol Label Switching (MPLS)</a:t>
          </a:r>
        </a:p>
      </dgm:t>
    </dgm:pt>
    <dgm:pt modelId="{9C269721-32E6-4250-BBC4-DE3DB82D7793}" type="parTrans" cxnId="{D9CEE48E-DD27-4932-916E-AB07EE5B32F8}">
      <dgm:prSet/>
      <dgm:spPr/>
      <dgm:t>
        <a:bodyPr/>
        <a:lstStyle/>
        <a:p>
          <a:endParaRPr lang="en-US"/>
        </a:p>
      </dgm:t>
    </dgm:pt>
    <dgm:pt modelId="{9A0A40F0-4D39-436F-AB2E-A6534965C4E1}" type="sibTrans" cxnId="{D9CEE48E-DD27-4932-916E-AB07EE5B32F8}">
      <dgm:prSet/>
      <dgm:spPr/>
      <dgm:t>
        <a:bodyPr/>
        <a:lstStyle/>
        <a:p>
          <a:endParaRPr lang="en-US"/>
        </a:p>
      </dgm:t>
    </dgm:pt>
    <dgm:pt modelId="{785A4509-D0DF-4BF0-9483-86C03F5B8F73}">
      <dgm:prSet phldrT="[Text]"/>
      <dgm:spPr/>
      <dgm:t>
        <a:bodyPr/>
        <a:lstStyle/>
        <a:p>
          <a:r>
            <a:rPr lang="en-US" dirty="0"/>
            <a:t>MPLS Architecture</a:t>
          </a:r>
        </a:p>
      </dgm:t>
    </dgm:pt>
    <dgm:pt modelId="{E0651413-463A-4155-87B5-8924A418F30F}" type="parTrans" cxnId="{8B78E16C-8E05-4D72-B571-EC704E034952}">
      <dgm:prSet/>
      <dgm:spPr/>
      <dgm:t>
        <a:bodyPr/>
        <a:lstStyle/>
        <a:p>
          <a:endParaRPr lang="en-US"/>
        </a:p>
      </dgm:t>
    </dgm:pt>
    <dgm:pt modelId="{A6C4589E-FC48-4617-B4E1-5216D5A22BB6}" type="sibTrans" cxnId="{8B78E16C-8E05-4D72-B571-EC704E034952}">
      <dgm:prSet/>
      <dgm:spPr/>
      <dgm:t>
        <a:bodyPr/>
        <a:lstStyle/>
        <a:p>
          <a:endParaRPr lang="en-US"/>
        </a:p>
      </dgm:t>
    </dgm:pt>
    <dgm:pt modelId="{D72E5468-693E-4858-854E-F6F270F759EB}">
      <dgm:prSet phldrT="[Text]"/>
      <dgm:spPr/>
      <dgm:t>
        <a:bodyPr/>
        <a:lstStyle/>
        <a:p>
          <a:r>
            <a:rPr lang="en-US" dirty="0" err="1"/>
            <a:t>LBGPabel</a:t>
          </a:r>
          <a:r>
            <a:rPr lang="en-US" dirty="0"/>
            <a:t> Distribution Protocol</a:t>
          </a:r>
        </a:p>
      </dgm:t>
    </dgm:pt>
    <dgm:pt modelId="{09182F98-D3C1-4522-B77C-B5AC12AAFC73}" type="parTrans" cxnId="{5248D9D9-D29E-4E7B-B6D1-9EDD59501BE8}">
      <dgm:prSet/>
      <dgm:spPr/>
      <dgm:t>
        <a:bodyPr/>
        <a:lstStyle/>
        <a:p>
          <a:endParaRPr lang="en-US"/>
        </a:p>
      </dgm:t>
    </dgm:pt>
    <dgm:pt modelId="{6FF8AE88-D76F-480C-86B2-F78F78CC668D}" type="sibTrans" cxnId="{5248D9D9-D29E-4E7B-B6D1-9EDD59501BE8}">
      <dgm:prSet/>
      <dgm:spPr/>
      <dgm:t>
        <a:bodyPr/>
        <a:lstStyle/>
        <a:p>
          <a:endParaRPr lang="en-US"/>
        </a:p>
      </dgm:t>
    </dgm:pt>
    <dgm:pt modelId="{63F3B8A1-8965-4810-BFD0-A627905E6D4A}">
      <dgm:prSet phldrT="[Text]"/>
      <dgm:spPr/>
      <dgm:t>
        <a:bodyPr/>
        <a:lstStyle/>
        <a:p>
          <a:r>
            <a:rPr lang="en-US" dirty="0"/>
            <a:t>With MPLS, the meaning of labels has to be agreed between Label Switch Routers (LSRs).</a:t>
          </a:r>
        </a:p>
      </dgm:t>
    </dgm:pt>
    <dgm:pt modelId="{2EC2F5EB-4BB0-48F8-AEB1-F323793802E3}" type="parTrans" cxnId="{A17CC515-C2C0-4FAD-962B-CC568D8C419B}">
      <dgm:prSet/>
      <dgm:spPr/>
      <dgm:t>
        <a:bodyPr/>
        <a:lstStyle/>
        <a:p>
          <a:endParaRPr lang="en-US"/>
        </a:p>
      </dgm:t>
    </dgm:pt>
    <dgm:pt modelId="{4BFE438A-667F-4BB3-A09E-21C8DC11A004}" type="sibTrans" cxnId="{A17CC515-C2C0-4FAD-962B-CC568D8C419B}">
      <dgm:prSet/>
      <dgm:spPr/>
      <dgm:t>
        <a:bodyPr/>
        <a:lstStyle/>
        <a:p>
          <a:endParaRPr lang="en-US"/>
        </a:p>
      </dgm:t>
    </dgm:pt>
    <dgm:pt modelId="{2481D01D-531C-4BAE-8B5D-0D1DAB193B7A}">
      <dgm:prSet/>
      <dgm:spPr/>
      <dgm:t>
        <a:bodyPr/>
        <a:lstStyle/>
        <a:p>
          <a:r>
            <a:rPr lang="en-US" dirty="0"/>
            <a:t>packets are classified into Forwarding Equivalence Classes (FECs) and are assigned an MPLS label accordingly</a:t>
          </a:r>
        </a:p>
      </dgm:t>
    </dgm:pt>
    <dgm:pt modelId="{C0B62C44-78D2-4ED1-9E93-88E4C45703B3}" type="parTrans" cxnId="{CC05E4FC-9715-43C9-91F8-773D5AC8B320}">
      <dgm:prSet/>
      <dgm:spPr/>
      <dgm:t>
        <a:bodyPr/>
        <a:lstStyle/>
        <a:p>
          <a:endParaRPr lang="en-US"/>
        </a:p>
      </dgm:t>
    </dgm:pt>
    <dgm:pt modelId="{2CDA95F9-E5A6-4439-BE6D-12EF5568CBE2}" type="sibTrans" cxnId="{CC05E4FC-9715-43C9-91F8-773D5AC8B320}">
      <dgm:prSet/>
      <dgm:spPr/>
      <dgm:t>
        <a:bodyPr/>
        <a:lstStyle/>
        <a:p>
          <a:endParaRPr lang="en-US"/>
        </a:p>
      </dgm:t>
    </dgm:pt>
    <dgm:pt modelId="{6368D507-6913-48CC-BF30-846315B12EC9}">
      <dgm:prSet/>
      <dgm:spPr/>
      <dgm:t>
        <a:bodyPr/>
        <a:lstStyle/>
        <a:p>
          <a:r>
            <a:rPr lang="en-US"/>
            <a:t>MPLS routers are called Label Switch Routers (LSRs).</a:t>
          </a:r>
        </a:p>
      </dgm:t>
    </dgm:pt>
    <dgm:pt modelId="{AE17E6CD-BEB3-40E0-B6B6-4A7BB123F905}" type="parTrans" cxnId="{24CA2319-EA4D-43E1-AC00-9A7A7164185B}">
      <dgm:prSet/>
      <dgm:spPr/>
      <dgm:t>
        <a:bodyPr/>
        <a:lstStyle/>
        <a:p>
          <a:endParaRPr lang="en-US"/>
        </a:p>
      </dgm:t>
    </dgm:pt>
    <dgm:pt modelId="{66B03757-96D8-479B-998D-5BCB7D3FD4F3}" type="sibTrans" cxnId="{24CA2319-EA4D-43E1-AC00-9A7A7164185B}">
      <dgm:prSet/>
      <dgm:spPr/>
      <dgm:t>
        <a:bodyPr/>
        <a:lstStyle/>
        <a:p>
          <a:endParaRPr lang="en-US"/>
        </a:p>
      </dgm:t>
    </dgm:pt>
    <dgm:pt modelId="{978D69F8-CE5E-4C80-90A0-1FEC5A54D12E}">
      <dgm:prSet/>
      <dgm:spPr/>
      <dgm:t>
        <a:bodyPr/>
        <a:lstStyle/>
        <a:p>
          <a:r>
            <a:rPr lang="en-US"/>
            <a:t>LDP messages fall into four categories:</a:t>
          </a:r>
        </a:p>
      </dgm:t>
    </dgm:pt>
    <dgm:pt modelId="{E746A7E9-096A-4016-8870-ED465E18C186}" type="parTrans" cxnId="{53A0F22C-09A9-49B3-BF2D-45B7747F541E}">
      <dgm:prSet/>
      <dgm:spPr/>
      <dgm:t>
        <a:bodyPr/>
        <a:lstStyle/>
        <a:p>
          <a:endParaRPr lang="en-US"/>
        </a:p>
      </dgm:t>
    </dgm:pt>
    <dgm:pt modelId="{59C38935-81E3-42AB-835C-1C325940AF5B}" type="sibTrans" cxnId="{53A0F22C-09A9-49B3-BF2D-45B7747F541E}">
      <dgm:prSet/>
      <dgm:spPr/>
      <dgm:t>
        <a:bodyPr/>
        <a:lstStyle/>
        <a:p>
          <a:endParaRPr lang="en-US"/>
        </a:p>
      </dgm:t>
    </dgm:pt>
    <dgm:pt modelId="{50FB4602-3B1A-4FF4-AB24-2FBF4DDF7267}">
      <dgm:prSet/>
      <dgm:spPr/>
      <dgm:t>
        <a:bodyPr/>
        <a:lstStyle/>
        <a:p>
          <a:r>
            <a:rPr lang="en-US"/>
            <a:t>peer discovery;</a:t>
          </a:r>
        </a:p>
      </dgm:t>
    </dgm:pt>
    <dgm:pt modelId="{854803E3-6B37-4415-B271-D26B9510E396}" type="parTrans" cxnId="{E452999E-6D86-485D-9C4A-F3ACD6E8775D}">
      <dgm:prSet/>
      <dgm:spPr/>
      <dgm:t>
        <a:bodyPr/>
        <a:lstStyle/>
        <a:p>
          <a:endParaRPr lang="en-US"/>
        </a:p>
      </dgm:t>
    </dgm:pt>
    <dgm:pt modelId="{4F5AA444-2F12-4E35-80D4-DD8A7C3B6FC7}" type="sibTrans" cxnId="{E452999E-6D86-485D-9C4A-F3ACD6E8775D}">
      <dgm:prSet/>
      <dgm:spPr/>
      <dgm:t>
        <a:bodyPr/>
        <a:lstStyle/>
        <a:p>
          <a:endParaRPr lang="en-US"/>
        </a:p>
      </dgm:t>
    </dgm:pt>
    <dgm:pt modelId="{29A58FBD-DBD1-484C-9328-A24B162A8F5D}">
      <dgm:prSet/>
      <dgm:spPr/>
      <dgm:t>
        <a:bodyPr/>
        <a:lstStyle/>
        <a:p>
          <a:r>
            <a:rPr lang="en-US"/>
            <a:t>session management;</a:t>
          </a:r>
        </a:p>
      </dgm:t>
    </dgm:pt>
    <dgm:pt modelId="{16E84974-FB9F-46AF-9701-76A14419B175}" type="parTrans" cxnId="{4012ED5F-DF3A-41B6-ACCD-E14808E7E4A0}">
      <dgm:prSet/>
      <dgm:spPr/>
      <dgm:t>
        <a:bodyPr/>
        <a:lstStyle/>
        <a:p>
          <a:endParaRPr lang="en-US"/>
        </a:p>
      </dgm:t>
    </dgm:pt>
    <dgm:pt modelId="{8EC574F6-203F-435A-BFFB-17D30D5A01D4}" type="sibTrans" cxnId="{4012ED5F-DF3A-41B6-ACCD-E14808E7E4A0}">
      <dgm:prSet/>
      <dgm:spPr/>
      <dgm:t>
        <a:bodyPr/>
        <a:lstStyle/>
        <a:p>
          <a:endParaRPr lang="en-US"/>
        </a:p>
      </dgm:t>
    </dgm:pt>
    <dgm:pt modelId="{FEF37D51-CE89-4AB0-82D7-84A74935FB66}">
      <dgm:prSet/>
      <dgm:spPr/>
      <dgm:t>
        <a:bodyPr/>
        <a:lstStyle/>
        <a:p>
          <a:r>
            <a:rPr lang="en-US"/>
            <a:t>label distribution (advertisement);</a:t>
          </a:r>
        </a:p>
      </dgm:t>
    </dgm:pt>
    <dgm:pt modelId="{5760B3E4-A184-4430-8201-331FA6303DC5}" type="parTrans" cxnId="{335F057F-0AE9-4BC7-9F3F-D299D49F0B7D}">
      <dgm:prSet/>
      <dgm:spPr/>
      <dgm:t>
        <a:bodyPr/>
        <a:lstStyle/>
        <a:p>
          <a:endParaRPr lang="en-US"/>
        </a:p>
      </dgm:t>
    </dgm:pt>
    <dgm:pt modelId="{C2AF6B3A-CEF0-49F6-B44F-936EFC3D96D0}" type="sibTrans" cxnId="{335F057F-0AE9-4BC7-9F3F-D299D49F0B7D}">
      <dgm:prSet/>
      <dgm:spPr/>
      <dgm:t>
        <a:bodyPr/>
        <a:lstStyle/>
        <a:p>
          <a:endParaRPr lang="en-US"/>
        </a:p>
      </dgm:t>
    </dgm:pt>
    <dgm:pt modelId="{9F8608F6-5B90-4692-8E9C-36A2779F68E8}">
      <dgm:prSet/>
      <dgm:spPr/>
      <dgm:t>
        <a:bodyPr/>
        <a:lstStyle/>
        <a:p>
          <a:r>
            <a:rPr lang="en-US"/>
            <a:t>* notification messages (errors, advisory information).</a:t>
          </a:r>
        </a:p>
      </dgm:t>
    </dgm:pt>
    <dgm:pt modelId="{21D857C5-0C97-4D67-BFFF-B758923DD56F}" type="parTrans" cxnId="{84F4343F-4ECD-48C8-A7D5-5F6AA9D900B7}">
      <dgm:prSet/>
      <dgm:spPr/>
      <dgm:t>
        <a:bodyPr/>
        <a:lstStyle/>
        <a:p>
          <a:endParaRPr lang="en-US"/>
        </a:p>
      </dgm:t>
    </dgm:pt>
    <dgm:pt modelId="{AE858F28-21BC-4162-BC97-98CDEF5A33EB}" type="sibTrans" cxnId="{84F4343F-4ECD-48C8-A7D5-5F6AA9D900B7}">
      <dgm:prSet/>
      <dgm:spPr/>
      <dgm:t>
        <a:bodyPr/>
        <a:lstStyle/>
        <a:p>
          <a:endParaRPr lang="en-US"/>
        </a:p>
      </dgm:t>
    </dgm:pt>
    <dgm:pt modelId="{2D0E6410-7C79-4F67-AF41-34AD85870712}">
      <dgm:prSet/>
      <dgm:spPr/>
      <dgm:t>
        <a:bodyPr/>
        <a:lstStyle/>
        <a:p>
          <a:r>
            <a:rPr lang="en-US"/>
            <a:t>BGP</a:t>
          </a:r>
        </a:p>
      </dgm:t>
    </dgm:pt>
    <dgm:pt modelId="{9E9138A5-2895-48B4-90D4-B8A707ADD064}" type="parTrans" cxnId="{1A36666C-37A3-461A-8103-06044C826D03}">
      <dgm:prSet/>
      <dgm:spPr/>
      <dgm:t>
        <a:bodyPr/>
        <a:lstStyle/>
        <a:p>
          <a:endParaRPr lang="en-US"/>
        </a:p>
      </dgm:t>
    </dgm:pt>
    <dgm:pt modelId="{BEDB5F42-F9E2-424A-99F9-03E5490928F2}" type="sibTrans" cxnId="{1A36666C-37A3-461A-8103-06044C826D03}">
      <dgm:prSet/>
      <dgm:spPr/>
      <dgm:t>
        <a:bodyPr/>
        <a:lstStyle/>
        <a:p>
          <a:endParaRPr lang="en-US"/>
        </a:p>
      </dgm:t>
    </dgm:pt>
    <dgm:pt modelId="{19717AAD-1824-42A3-8E6C-87A5EE2FE5E3}">
      <dgm:prSet/>
      <dgm:spPr/>
      <dgm:t>
        <a:bodyPr/>
        <a:lstStyle/>
        <a:p>
          <a:r>
            <a:rPr lang="en-US"/>
            <a:t>MPLS Ping</a:t>
          </a:r>
        </a:p>
      </dgm:t>
    </dgm:pt>
    <dgm:pt modelId="{00550432-124E-4978-B52B-CE0E1402B88B}" type="parTrans" cxnId="{F94F327B-64F4-4326-BA7E-652B7D4017C0}">
      <dgm:prSet/>
      <dgm:spPr/>
      <dgm:t>
        <a:bodyPr/>
        <a:lstStyle/>
        <a:p>
          <a:endParaRPr lang="en-US"/>
        </a:p>
      </dgm:t>
    </dgm:pt>
    <dgm:pt modelId="{6531581D-F63A-49A9-8EBB-FBA2D1EE0535}" type="sibTrans" cxnId="{F94F327B-64F4-4326-BA7E-652B7D4017C0}">
      <dgm:prSet/>
      <dgm:spPr/>
      <dgm:t>
        <a:bodyPr/>
        <a:lstStyle/>
        <a:p>
          <a:endParaRPr lang="en-US"/>
        </a:p>
      </dgm:t>
    </dgm:pt>
    <dgm:pt modelId="{D4988DFE-ABF2-4A15-BDB5-CEAF2C4A8E8B}">
      <dgm:prSet/>
      <dgm:spPr/>
      <dgm:t>
        <a:bodyPr/>
        <a:lstStyle/>
        <a:p>
          <a:r>
            <a:rPr lang="en-US"/>
            <a:t>MPLS L3 VPN and MP-BGP</a:t>
          </a:r>
        </a:p>
      </dgm:t>
    </dgm:pt>
    <dgm:pt modelId="{50A25714-98DD-4597-8699-FCC330EBD92D}" type="parTrans" cxnId="{8013E1D7-6A44-4B05-BF27-88D362442C40}">
      <dgm:prSet/>
      <dgm:spPr/>
      <dgm:t>
        <a:bodyPr/>
        <a:lstStyle/>
        <a:p>
          <a:endParaRPr lang="en-US"/>
        </a:p>
      </dgm:t>
    </dgm:pt>
    <dgm:pt modelId="{ECD4A461-FE0E-41F2-A206-F4E49B08060B}" type="sibTrans" cxnId="{8013E1D7-6A44-4B05-BF27-88D362442C40}">
      <dgm:prSet/>
      <dgm:spPr/>
      <dgm:t>
        <a:bodyPr/>
        <a:lstStyle/>
        <a:p>
          <a:endParaRPr lang="en-US"/>
        </a:p>
      </dgm:t>
    </dgm:pt>
    <dgm:pt modelId="{46232A3F-9B19-4110-8C04-73688D7F670E}" type="pres">
      <dgm:prSet presAssocID="{0025EB01-86E2-4244-9C3C-B532A3E06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6669EB-6996-4469-BB3D-3EF859D15297}" type="pres">
      <dgm:prSet presAssocID="{F8F0FF7D-4050-4A4C-B24C-A9A714F6C402}" presName="root1" presStyleCnt="0"/>
      <dgm:spPr/>
    </dgm:pt>
    <dgm:pt modelId="{BC0A7BEA-CD26-4C4E-921E-2DD32C9D3368}" type="pres">
      <dgm:prSet presAssocID="{F8F0FF7D-4050-4A4C-B24C-A9A714F6C402}" presName="LevelOneTextNode" presStyleLbl="node0" presStyleIdx="0" presStyleCnt="1">
        <dgm:presLayoutVars>
          <dgm:chPref val="3"/>
        </dgm:presLayoutVars>
      </dgm:prSet>
      <dgm:spPr/>
    </dgm:pt>
    <dgm:pt modelId="{56993271-09B3-4E62-82CB-10074DBB9EE2}" type="pres">
      <dgm:prSet presAssocID="{F8F0FF7D-4050-4A4C-B24C-A9A714F6C402}" presName="level2hierChild" presStyleCnt="0"/>
      <dgm:spPr/>
    </dgm:pt>
    <dgm:pt modelId="{58B0FCE0-0107-4B61-BD2C-D74A4C9390B9}" type="pres">
      <dgm:prSet presAssocID="{E0651413-463A-4155-87B5-8924A418F30F}" presName="conn2-1" presStyleLbl="parChTrans1D2" presStyleIdx="0" presStyleCnt="5"/>
      <dgm:spPr/>
    </dgm:pt>
    <dgm:pt modelId="{C2307996-ADC0-4A0E-87AB-2151E3492BD5}" type="pres">
      <dgm:prSet presAssocID="{E0651413-463A-4155-87B5-8924A418F30F}" presName="connTx" presStyleLbl="parChTrans1D2" presStyleIdx="0" presStyleCnt="5"/>
      <dgm:spPr/>
    </dgm:pt>
    <dgm:pt modelId="{1DF9603C-42FC-4D02-A107-51C7FD930D93}" type="pres">
      <dgm:prSet presAssocID="{785A4509-D0DF-4BF0-9483-86C03F5B8F73}" presName="root2" presStyleCnt="0"/>
      <dgm:spPr/>
    </dgm:pt>
    <dgm:pt modelId="{C2C5B687-9411-4F7E-89B8-639960B7FA15}" type="pres">
      <dgm:prSet presAssocID="{785A4509-D0DF-4BF0-9483-86C03F5B8F73}" presName="LevelTwoTextNode" presStyleLbl="node2" presStyleIdx="0" presStyleCnt="5">
        <dgm:presLayoutVars>
          <dgm:chPref val="3"/>
        </dgm:presLayoutVars>
      </dgm:prSet>
      <dgm:spPr/>
    </dgm:pt>
    <dgm:pt modelId="{B27098CA-CC32-4B84-9020-C3A5BDA7394B}" type="pres">
      <dgm:prSet presAssocID="{785A4509-D0DF-4BF0-9483-86C03F5B8F73}" presName="level3hierChild" presStyleCnt="0"/>
      <dgm:spPr/>
    </dgm:pt>
    <dgm:pt modelId="{EE115EF6-358C-49C4-B58A-189EA4C356CB}" type="pres">
      <dgm:prSet presAssocID="{C0B62C44-78D2-4ED1-9E93-88E4C45703B3}" presName="conn2-1" presStyleLbl="parChTrans1D3" presStyleIdx="0" presStyleCnt="4"/>
      <dgm:spPr/>
    </dgm:pt>
    <dgm:pt modelId="{904AED7D-EFEA-4569-9C4C-FCB19E9099A4}" type="pres">
      <dgm:prSet presAssocID="{C0B62C44-78D2-4ED1-9E93-88E4C45703B3}" presName="connTx" presStyleLbl="parChTrans1D3" presStyleIdx="0" presStyleCnt="4"/>
      <dgm:spPr/>
    </dgm:pt>
    <dgm:pt modelId="{1B7FB324-5E52-4C69-857E-702564EB4A8A}" type="pres">
      <dgm:prSet presAssocID="{2481D01D-531C-4BAE-8B5D-0D1DAB193B7A}" presName="root2" presStyleCnt="0"/>
      <dgm:spPr/>
    </dgm:pt>
    <dgm:pt modelId="{A6F3A280-F60C-4D4C-A579-85E180485BED}" type="pres">
      <dgm:prSet presAssocID="{2481D01D-531C-4BAE-8B5D-0D1DAB193B7A}" presName="LevelTwoTextNode" presStyleLbl="node3" presStyleIdx="0" presStyleCnt="4">
        <dgm:presLayoutVars>
          <dgm:chPref val="3"/>
        </dgm:presLayoutVars>
      </dgm:prSet>
      <dgm:spPr/>
    </dgm:pt>
    <dgm:pt modelId="{D85E878A-F010-4AED-96F3-BD509ACE6D16}" type="pres">
      <dgm:prSet presAssocID="{2481D01D-531C-4BAE-8B5D-0D1DAB193B7A}" presName="level3hierChild" presStyleCnt="0"/>
      <dgm:spPr/>
    </dgm:pt>
    <dgm:pt modelId="{E924A443-960A-4FF2-9F25-A5718906CB53}" type="pres">
      <dgm:prSet presAssocID="{AE17E6CD-BEB3-40E0-B6B6-4A7BB123F905}" presName="conn2-1" presStyleLbl="parChTrans1D3" presStyleIdx="1" presStyleCnt="4"/>
      <dgm:spPr/>
    </dgm:pt>
    <dgm:pt modelId="{0F2540B5-DF48-40F4-9D81-059E68BDCAE4}" type="pres">
      <dgm:prSet presAssocID="{AE17E6CD-BEB3-40E0-B6B6-4A7BB123F905}" presName="connTx" presStyleLbl="parChTrans1D3" presStyleIdx="1" presStyleCnt="4"/>
      <dgm:spPr/>
    </dgm:pt>
    <dgm:pt modelId="{5F36CF28-D32A-4B23-B2D2-F7076D4E23CC}" type="pres">
      <dgm:prSet presAssocID="{6368D507-6913-48CC-BF30-846315B12EC9}" presName="root2" presStyleCnt="0"/>
      <dgm:spPr/>
    </dgm:pt>
    <dgm:pt modelId="{06AF32A2-3155-45B2-B1B9-716213A9089B}" type="pres">
      <dgm:prSet presAssocID="{6368D507-6913-48CC-BF30-846315B12EC9}" presName="LevelTwoTextNode" presStyleLbl="node3" presStyleIdx="1" presStyleCnt="4">
        <dgm:presLayoutVars>
          <dgm:chPref val="3"/>
        </dgm:presLayoutVars>
      </dgm:prSet>
      <dgm:spPr/>
    </dgm:pt>
    <dgm:pt modelId="{5FC80370-103E-44C0-94F9-A6C1E6EF4767}" type="pres">
      <dgm:prSet presAssocID="{6368D507-6913-48CC-BF30-846315B12EC9}" presName="level3hierChild" presStyleCnt="0"/>
      <dgm:spPr/>
    </dgm:pt>
    <dgm:pt modelId="{233E2BE9-6337-49AE-BD08-B521DED69B4C}" type="pres">
      <dgm:prSet presAssocID="{09182F98-D3C1-4522-B77C-B5AC12AAFC73}" presName="conn2-1" presStyleLbl="parChTrans1D2" presStyleIdx="1" presStyleCnt="5"/>
      <dgm:spPr/>
    </dgm:pt>
    <dgm:pt modelId="{597F0207-B846-4497-9739-D1E58CF495E3}" type="pres">
      <dgm:prSet presAssocID="{09182F98-D3C1-4522-B77C-B5AC12AAFC73}" presName="connTx" presStyleLbl="parChTrans1D2" presStyleIdx="1" presStyleCnt="5"/>
      <dgm:spPr/>
    </dgm:pt>
    <dgm:pt modelId="{CBBE84F3-406D-4627-B03C-E995052B94B4}" type="pres">
      <dgm:prSet presAssocID="{D72E5468-693E-4858-854E-F6F270F759EB}" presName="root2" presStyleCnt="0"/>
      <dgm:spPr/>
    </dgm:pt>
    <dgm:pt modelId="{DD26DD19-F404-474E-A44C-97EB55A11541}" type="pres">
      <dgm:prSet presAssocID="{D72E5468-693E-4858-854E-F6F270F759EB}" presName="LevelTwoTextNode" presStyleLbl="node2" presStyleIdx="1" presStyleCnt="5">
        <dgm:presLayoutVars>
          <dgm:chPref val="3"/>
        </dgm:presLayoutVars>
      </dgm:prSet>
      <dgm:spPr/>
    </dgm:pt>
    <dgm:pt modelId="{DBD00A42-FBB7-4BFF-9AC2-B498E8FB7B9C}" type="pres">
      <dgm:prSet presAssocID="{D72E5468-693E-4858-854E-F6F270F759EB}" presName="level3hierChild" presStyleCnt="0"/>
      <dgm:spPr/>
    </dgm:pt>
    <dgm:pt modelId="{47D15FD2-7503-4197-BC44-19B172FB5E90}" type="pres">
      <dgm:prSet presAssocID="{2EC2F5EB-4BB0-48F8-AEB1-F323793802E3}" presName="conn2-1" presStyleLbl="parChTrans1D3" presStyleIdx="2" presStyleCnt="4"/>
      <dgm:spPr/>
    </dgm:pt>
    <dgm:pt modelId="{769E9706-6F4C-47DF-8C00-FCADB23BA35B}" type="pres">
      <dgm:prSet presAssocID="{2EC2F5EB-4BB0-48F8-AEB1-F323793802E3}" presName="connTx" presStyleLbl="parChTrans1D3" presStyleIdx="2" presStyleCnt="4"/>
      <dgm:spPr/>
    </dgm:pt>
    <dgm:pt modelId="{3ACD7465-1C5F-4FA0-B529-38C85B7FE0F7}" type="pres">
      <dgm:prSet presAssocID="{63F3B8A1-8965-4810-BFD0-A627905E6D4A}" presName="root2" presStyleCnt="0"/>
      <dgm:spPr/>
    </dgm:pt>
    <dgm:pt modelId="{FC96A50B-EFB7-474B-85E0-1CAE94F37E78}" type="pres">
      <dgm:prSet presAssocID="{63F3B8A1-8965-4810-BFD0-A627905E6D4A}" presName="LevelTwoTextNode" presStyleLbl="node3" presStyleIdx="2" presStyleCnt="4">
        <dgm:presLayoutVars>
          <dgm:chPref val="3"/>
        </dgm:presLayoutVars>
      </dgm:prSet>
      <dgm:spPr/>
    </dgm:pt>
    <dgm:pt modelId="{271D994F-DF08-415E-9043-D2682D284CB4}" type="pres">
      <dgm:prSet presAssocID="{63F3B8A1-8965-4810-BFD0-A627905E6D4A}" presName="level3hierChild" presStyleCnt="0"/>
      <dgm:spPr/>
    </dgm:pt>
    <dgm:pt modelId="{837BAF4C-920B-4C6D-B3A0-B3B915C122D6}" type="pres">
      <dgm:prSet presAssocID="{E746A7E9-096A-4016-8870-ED465E18C186}" presName="conn2-1" presStyleLbl="parChTrans1D3" presStyleIdx="3" presStyleCnt="4"/>
      <dgm:spPr/>
    </dgm:pt>
    <dgm:pt modelId="{44EE4AD8-7B7E-4272-982D-E4C3D411C119}" type="pres">
      <dgm:prSet presAssocID="{E746A7E9-096A-4016-8870-ED465E18C186}" presName="connTx" presStyleLbl="parChTrans1D3" presStyleIdx="3" presStyleCnt="4"/>
      <dgm:spPr/>
    </dgm:pt>
    <dgm:pt modelId="{F39CDBE0-9E8E-43C8-966F-ECDA56E87A45}" type="pres">
      <dgm:prSet presAssocID="{978D69F8-CE5E-4C80-90A0-1FEC5A54D12E}" presName="root2" presStyleCnt="0"/>
      <dgm:spPr/>
    </dgm:pt>
    <dgm:pt modelId="{EE496B5D-E893-4EB2-B0AC-F4F8A2988E83}" type="pres">
      <dgm:prSet presAssocID="{978D69F8-CE5E-4C80-90A0-1FEC5A54D12E}" presName="LevelTwoTextNode" presStyleLbl="node3" presStyleIdx="3" presStyleCnt="4">
        <dgm:presLayoutVars>
          <dgm:chPref val="3"/>
        </dgm:presLayoutVars>
      </dgm:prSet>
      <dgm:spPr/>
    </dgm:pt>
    <dgm:pt modelId="{4B2FB7AC-CEB6-406E-A526-9937B4C5DEAE}" type="pres">
      <dgm:prSet presAssocID="{978D69F8-CE5E-4C80-90A0-1FEC5A54D12E}" presName="level3hierChild" presStyleCnt="0"/>
      <dgm:spPr/>
    </dgm:pt>
    <dgm:pt modelId="{5C91CC7C-EA6A-492E-A328-20F5AB031316}" type="pres">
      <dgm:prSet presAssocID="{854803E3-6B37-4415-B271-D26B9510E396}" presName="conn2-1" presStyleLbl="parChTrans1D4" presStyleIdx="0" presStyleCnt="4"/>
      <dgm:spPr/>
    </dgm:pt>
    <dgm:pt modelId="{57C113BF-C4DA-4EC1-A4AD-7432C9D93A70}" type="pres">
      <dgm:prSet presAssocID="{854803E3-6B37-4415-B271-D26B9510E396}" presName="connTx" presStyleLbl="parChTrans1D4" presStyleIdx="0" presStyleCnt="4"/>
      <dgm:spPr/>
    </dgm:pt>
    <dgm:pt modelId="{CCDFF263-0F70-4F7A-8577-BC3511FA5DA8}" type="pres">
      <dgm:prSet presAssocID="{50FB4602-3B1A-4FF4-AB24-2FBF4DDF7267}" presName="root2" presStyleCnt="0"/>
      <dgm:spPr/>
    </dgm:pt>
    <dgm:pt modelId="{73B1C0AA-4B79-4CC9-BBF2-91D7F34BC9FE}" type="pres">
      <dgm:prSet presAssocID="{50FB4602-3B1A-4FF4-AB24-2FBF4DDF7267}" presName="LevelTwoTextNode" presStyleLbl="node4" presStyleIdx="0" presStyleCnt="4">
        <dgm:presLayoutVars>
          <dgm:chPref val="3"/>
        </dgm:presLayoutVars>
      </dgm:prSet>
      <dgm:spPr/>
    </dgm:pt>
    <dgm:pt modelId="{E3822609-9647-4759-80B9-AB9B482A223F}" type="pres">
      <dgm:prSet presAssocID="{50FB4602-3B1A-4FF4-AB24-2FBF4DDF7267}" presName="level3hierChild" presStyleCnt="0"/>
      <dgm:spPr/>
    </dgm:pt>
    <dgm:pt modelId="{7CDDF3D5-875C-4941-AEC8-8CC0A84728E1}" type="pres">
      <dgm:prSet presAssocID="{16E84974-FB9F-46AF-9701-76A14419B175}" presName="conn2-1" presStyleLbl="parChTrans1D4" presStyleIdx="1" presStyleCnt="4"/>
      <dgm:spPr/>
    </dgm:pt>
    <dgm:pt modelId="{ECE66023-B2F4-49B2-B060-C56FEB847C40}" type="pres">
      <dgm:prSet presAssocID="{16E84974-FB9F-46AF-9701-76A14419B175}" presName="connTx" presStyleLbl="parChTrans1D4" presStyleIdx="1" presStyleCnt="4"/>
      <dgm:spPr/>
    </dgm:pt>
    <dgm:pt modelId="{88288360-7993-4FF9-8EB4-051D81A66A44}" type="pres">
      <dgm:prSet presAssocID="{29A58FBD-DBD1-484C-9328-A24B162A8F5D}" presName="root2" presStyleCnt="0"/>
      <dgm:spPr/>
    </dgm:pt>
    <dgm:pt modelId="{CE34DCCE-F734-4AF3-9E00-D7D63EE845F7}" type="pres">
      <dgm:prSet presAssocID="{29A58FBD-DBD1-484C-9328-A24B162A8F5D}" presName="LevelTwoTextNode" presStyleLbl="node4" presStyleIdx="1" presStyleCnt="4">
        <dgm:presLayoutVars>
          <dgm:chPref val="3"/>
        </dgm:presLayoutVars>
      </dgm:prSet>
      <dgm:spPr/>
    </dgm:pt>
    <dgm:pt modelId="{59B5365B-4217-4504-9A6B-900398022ED7}" type="pres">
      <dgm:prSet presAssocID="{29A58FBD-DBD1-484C-9328-A24B162A8F5D}" presName="level3hierChild" presStyleCnt="0"/>
      <dgm:spPr/>
    </dgm:pt>
    <dgm:pt modelId="{23CE9279-CEAF-4E41-ABCB-E5714C8C09F7}" type="pres">
      <dgm:prSet presAssocID="{5760B3E4-A184-4430-8201-331FA6303DC5}" presName="conn2-1" presStyleLbl="parChTrans1D4" presStyleIdx="2" presStyleCnt="4"/>
      <dgm:spPr/>
    </dgm:pt>
    <dgm:pt modelId="{C51F5953-990E-4510-B7A3-A210BFEBEA0B}" type="pres">
      <dgm:prSet presAssocID="{5760B3E4-A184-4430-8201-331FA6303DC5}" presName="connTx" presStyleLbl="parChTrans1D4" presStyleIdx="2" presStyleCnt="4"/>
      <dgm:spPr/>
    </dgm:pt>
    <dgm:pt modelId="{8052B4B2-1BB3-4B03-816B-6FBAFD47BF81}" type="pres">
      <dgm:prSet presAssocID="{FEF37D51-CE89-4AB0-82D7-84A74935FB66}" presName="root2" presStyleCnt="0"/>
      <dgm:spPr/>
    </dgm:pt>
    <dgm:pt modelId="{8F5A1CBB-9084-4B9C-85FF-F002EE9B5313}" type="pres">
      <dgm:prSet presAssocID="{FEF37D51-CE89-4AB0-82D7-84A74935FB66}" presName="LevelTwoTextNode" presStyleLbl="node4" presStyleIdx="2" presStyleCnt="4">
        <dgm:presLayoutVars>
          <dgm:chPref val="3"/>
        </dgm:presLayoutVars>
      </dgm:prSet>
      <dgm:spPr/>
    </dgm:pt>
    <dgm:pt modelId="{1884E576-4DF7-4357-A5DF-57668DB893C5}" type="pres">
      <dgm:prSet presAssocID="{FEF37D51-CE89-4AB0-82D7-84A74935FB66}" presName="level3hierChild" presStyleCnt="0"/>
      <dgm:spPr/>
    </dgm:pt>
    <dgm:pt modelId="{FC24972B-1B48-41D5-8689-D692B006B6C3}" type="pres">
      <dgm:prSet presAssocID="{21D857C5-0C97-4D67-BFFF-B758923DD56F}" presName="conn2-1" presStyleLbl="parChTrans1D4" presStyleIdx="3" presStyleCnt="4"/>
      <dgm:spPr/>
    </dgm:pt>
    <dgm:pt modelId="{D5B61CBF-9B2F-41CE-9429-CF51A4A00101}" type="pres">
      <dgm:prSet presAssocID="{21D857C5-0C97-4D67-BFFF-B758923DD56F}" presName="connTx" presStyleLbl="parChTrans1D4" presStyleIdx="3" presStyleCnt="4"/>
      <dgm:spPr/>
    </dgm:pt>
    <dgm:pt modelId="{1CF99F95-66D7-4995-AC56-192CEDA8C612}" type="pres">
      <dgm:prSet presAssocID="{9F8608F6-5B90-4692-8E9C-36A2779F68E8}" presName="root2" presStyleCnt="0"/>
      <dgm:spPr/>
    </dgm:pt>
    <dgm:pt modelId="{7353556D-8618-4F77-BDD6-0CC3E100F165}" type="pres">
      <dgm:prSet presAssocID="{9F8608F6-5B90-4692-8E9C-36A2779F68E8}" presName="LevelTwoTextNode" presStyleLbl="node4" presStyleIdx="3" presStyleCnt="4">
        <dgm:presLayoutVars>
          <dgm:chPref val="3"/>
        </dgm:presLayoutVars>
      </dgm:prSet>
      <dgm:spPr/>
    </dgm:pt>
    <dgm:pt modelId="{E5BC4D00-0E2E-4285-A7DD-A76454582420}" type="pres">
      <dgm:prSet presAssocID="{9F8608F6-5B90-4692-8E9C-36A2779F68E8}" presName="level3hierChild" presStyleCnt="0"/>
      <dgm:spPr/>
    </dgm:pt>
    <dgm:pt modelId="{F94B465B-487E-446C-8CAE-015F49C79C51}" type="pres">
      <dgm:prSet presAssocID="{9E9138A5-2895-48B4-90D4-B8A707ADD064}" presName="conn2-1" presStyleLbl="parChTrans1D2" presStyleIdx="2" presStyleCnt="5"/>
      <dgm:spPr/>
    </dgm:pt>
    <dgm:pt modelId="{86CC737F-F3C3-4C3B-A4B5-CAF48F5C3B91}" type="pres">
      <dgm:prSet presAssocID="{9E9138A5-2895-48B4-90D4-B8A707ADD064}" presName="connTx" presStyleLbl="parChTrans1D2" presStyleIdx="2" presStyleCnt="5"/>
      <dgm:spPr/>
    </dgm:pt>
    <dgm:pt modelId="{01038585-10E8-4D88-BC93-ADF777A7DEAA}" type="pres">
      <dgm:prSet presAssocID="{2D0E6410-7C79-4F67-AF41-34AD85870712}" presName="root2" presStyleCnt="0"/>
      <dgm:spPr/>
    </dgm:pt>
    <dgm:pt modelId="{AF5EB5DF-E334-4B9A-B731-4B1B2CA7E10D}" type="pres">
      <dgm:prSet presAssocID="{2D0E6410-7C79-4F67-AF41-34AD85870712}" presName="LevelTwoTextNode" presStyleLbl="node2" presStyleIdx="2" presStyleCnt="5">
        <dgm:presLayoutVars>
          <dgm:chPref val="3"/>
        </dgm:presLayoutVars>
      </dgm:prSet>
      <dgm:spPr/>
    </dgm:pt>
    <dgm:pt modelId="{A8DF12DA-E77B-4D5B-A326-439FF8AC43D5}" type="pres">
      <dgm:prSet presAssocID="{2D0E6410-7C79-4F67-AF41-34AD85870712}" presName="level3hierChild" presStyleCnt="0"/>
      <dgm:spPr/>
    </dgm:pt>
    <dgm:pt modelId="{26C6A554-08E7-4AAE-BF00-71030A03F1BE}" type="pres">
      <dgm:prSet presAssocID="{00550432-124E-4978-B52B-CE0E1402B88B}" presName="conn2-1" presStyleLbl="parChTrans1D2" presStyleIdx="3" presStyleCnt="5"/>
      <dgm:spPr/>
    </dgm:pt>
    <dgm:pt modelId="{67019337-1605-47FE-B509-758CC552E6CA}" type="pres">
      <dgm:prSet presAssocID="{00550432-124E-4978-B52B-CE0E1402B88B}" presName="connTx" presStyleLbl="parChTrans1D2" presStyleIdx="3" presStyleCnt="5"/>
      <dgm:spPr/>
    </dgm:pt>
    <dgm:pt modelId="{B85FEC47-AAF8-402F-981C-7DBC9E3115D7}" type="pres">
      <dgm:prSet presAssocID="{19717AAD-1824-42A3-8E6C-87A5EE2FE5E3}" presName="root2" presStyleCnt="0"/>
      <dgm:spPr/>
    </dgm:pt>
    <dgm:pt modelId="{E42C85DB-42DD-4D35-9CA5-A70EB74FC40E}" type="pres">
      <dgm:prSet presAssocID="{19717AAD-1824-42A3-8E6C-87A5EE2FE5E3}" presName="LevelTwoTextNode" presStyleLbl="node2" presStyleIdx="3" presStyleCnt="5">
        <dgm:presLayoutVars>
          <dgm:chPref val="3"/>
        </dgm:presLayoutVars>
      </dgm:prSet>
      <dgm:spPr/>
    </dgm:pt>
    <dgm:pt modelId="{7601D838-18A9-4E8C-A204-57CF4163EEC6}" type="pres">
      <dgm:prSet presAssocID="{19717AAD-1824-42A3-8E6C-87A5EE2FE5E3}" presName="level3hierChild" presStyleCnt="0"/>
      <dgm:spPr/>
    </dgm:pt>
    <dgm:pt modelId="{F3F43117-CD24-4F68-B30F-86D9718EBE5A}" type="pres">
      <dgm:prSet presAssocID="{50A25714-98DD-4597-8699-FCC330EBD92D}" presName="conn2-1" presStyleLbl="parChTrans1D2" presStyleIdx="4" presStyleCnt="5"/>
      <dgm:spPr/>
    </dgm:pt>
    <dgm:pt modelId="{742F2BF3-EF94-49CE-95A8-7B00131426C8}" type="pres">
      <dgm:prSet presAssocID="{50A25714-98DD-4597-8699-FCC330EBD92D}" presName="connTx" presStyleLbl="parChTrans1D2" presStyleIdx="4" presStyleCnt="5"/>
      <dgm:spPr/>
    </dgm:pt>
    <dgm:pt modelId="{B4324F10-4F5A-4B8F-9402-B0956F853599}" type="pres">
      <dgm:prSet presAssocID="{D4988DFE-ABF2-4A15-BDB5-CEAF2C4A8E8B}" presName="root2" presStyleCnt="0"/>
      <dgm:spPr/>
    </dgm:pt>
    <dgm:pt modelId="{2BCD38F7-8A92-4228-9DD8-5A8C1F880299}" type="pres">
      <dgm:prSet presAssocID="{D4988DFE-ABF2-4A15-BDB5-CEAF2C4A8E8B}" presName="LevelTwoTextNode" presStyleLbl="node2" presStyleIdx="4" presStyleCnt="5">
        <dgm:presLayoutVars>
          <dgm:chPref val="3"/>
        </dgm:presLayoutVars>
      </dgm:prSet>
      <dgm:spPr/>
    </dgm:pt>
    <dgm:pt modelId="{E94734BB-4237-44CF-8864-AAA427128878}" type="pres">
      <dgm:prSet presAssocID="{D4988DFE-ABF2-4A15-BDB5-CEAF2C4A8E8B}" presName="level3hierChild" presStyleCnt="0"/>
      <dgm:spPr/>
    </dgm:pt>
  </dgm:ptLst>
  <dgm:cxnLst>
    <dgm:cxn modelId="{704FEF00-87E9-4939-8693-CA8311FE8350}" type="presOf" srcId="{E0651413-463A-4155-87B5-8924A418F30F}" destId="{C2307996-ADC0-4A0E-87AB-2151E3492BD5}" srcOrd="1" destOrd="0" presId="urn:microsoft.com/office/officeart/2005/8/layout/hierarchy2"/>
    <dgm:cxn modelId="{945B1D15-2D4C-4999-8B49-0C40052B78D9}" type="presOf" srcId="{09182F98-D3C1-4522-B77C-B5AC12AAFC73}" destId="{597F0207-B846-4497-9739-D1E58CF495E3}" srcOrd="1" destOrd="0" presId="urn:microsoft.com/office/officeart/2005/8/layout/hierarchy2"/>
    <dgm:cxn modelId="{A17CC515-C2C0-4FAD-962B-CC568D8C419B}" srcId="{D72E5468-693E-4858-854E-F6F270F759EB}" destId="{63F3B8A1-8965-4810-BFD0-A627905E6D4A}" srcOrd="0" destOrd="0" parTransId="{2EC2F5EB-4BB0-48F8-AEB1-F323793802E3}" sibTransId="{4BFE438A-667F-4BB3-A09E-21C8DC11A004}"/>
    <dgm:cxn modelId="{24CA2319-EA4D-43E1-AC00-9A7A7164185B}" srcId="{785A4509-D0DF-4BF0-9483-86C03F5B8F73}" destId="{6368D507-6913-48CC-BF30-846315B12EC9}" srcOrd="1" destOrd="0" parTransId="{AE17E6CD-BEB3-40E0-B6B6-4A7BB123F905}" sibTransId="{66B03757-96D8-479B-998D-5BCB7D3FD4F3}"/>
    <dgm:cxn modelId="{DD0BF61E-4DC0-4D34-9FBA-9A0AC2A956D5}" type="presOf" srcId="{0025EB01-86E2-4244-9C3C-B532A3E06DAF}" destId="{46232A3F-9B19-4110-8C04-73688D7F670E}" srcOrd="0" destOrd="0" presId="urn:microsoft.com/office/officeart/2005/8/layout/hierarchy2"/>
    <dgm:cxn modelId="{78450822-3FA1-41DD-AF0F-35D81E10D494}" type="presOf" srcId="{00550432-124E-4978-B52B-CE0E1402B88B}" destId="{26C6A554-08E7-4AAE-BF00-71030A03F1BE}" srcOrd="0" destOrd="0" presId="urn:microsoft.com/office/officeart/2005/8/layout/hierarchy2"/>
    <dgm:cxn modelId="{10222925-7908-4922-8076-91CA55CFE14D}" type="presOf" srcId="{00550432-124E-4978-B52B-CE0E1402B88B}" destId="{67019337-1605-47FE-B509-758CC552E6CA}" srcOrd="1" destOrd="0" presId="urn:microsoft.com/office/officeart/2005/8/layout/hierarchy2"/>
    <dgm:cxn modelId="{53A0F22C-09A9-49B3-BF2D-45B7747F541E}" srcId="{D72E5468-693E-4858-854E-F6F270F759EB}" destId="{978D69F8-CE5E-4C80-90A0-1FEC5A54D12E}" srcOrd="1" destOrd="0" parTransId="{E746A7E9-096A-4016-8870-ED465E18C186}" sibTransId="{59C38935-81E3-42AB-835C-1C325940AF5B}"/>
    <dgm:cxn modelId="{F12CE834-0249-4C7A-A1CA-0D1D5A9BD45F}" type="presOf" srcId="{5760B3E4-A184-4430-8201-331FA6303DC5}" destId="{23CE9279-CEAF-4E41-ABCB-E5714C8C09F7}" srcOrd="0" destOrd="0" presId="urn:microsoft.com/office/officeart/2005/8/layout/hierarchy2"/>
    <dgm:cxn modelId="{84F4343F-4ECD-48C8-A7D5-5F6AA9D900B7}" srcId="{978D69F8-CE5E-4C80-90A0-1FEC5A54D12E}" destId="{9F8608F6-5B90-4692-8E9C-36A2779F68E8}" srcOrd="3" destOrd="0" parTransId="{21D857C5-0C97-4D67-BFFF-B758923DD56F}" sibTransId="{AE858F28-21BC-4162-BC97-98CDEF5A33EB}"/>
    <dgm:cxn modelId="{4715763F-E731-4978-AA6A-69AAED5D18F0}" type="presOf" srcId="{9E9138A5-2895-48B4-90D4-B8A707ADD064}" destId="{F94B465B-487E-446C-8CAE-015F49C79C51}" srcOrd="0" destOrd="0" presId="urn:microsoft.com/office/officeart/2005/8/layout/hierarchy2"/>
    <dgm:cxn modelId="{CA3C6E5B-BF69-40F3-A09A-23C08C9336C3}" type="presOf" srcId="{6368D507-6913-48CC-BF30-846315B12EC9}" destId="{06AF32A2-3155-45B2-B1B9-716213A9089B}" srcOrd="0" destOrd="0" presId="urn:microsoft.com/office/officeart/2005/8/layout/hierarchy2"/>
    <dgm:cxn modelId="{D6539F5D-9D56-4D2B-B27A-43870196EC85}" type="presOf" srcId="{FEF37D51-CE89-4AB0-82D7-84A74935FB66}" destId="{8F5A1CBB-9084-4B9C-85FF-F002EE9B5313}" srcOrd="0" destOrd="0" presId="urn:microsoft.com/office/officeart/2005/8/layout/hierarchy2"/>
    <dgm:cxn modelId="{981F2C5F-B2CA-40DB-A2B2-0ADA6CC4615D}" type="presOf" srcId="{50A25714-98DD-4597-8699-FCC330EBD92D}" destId="{742F2BF3-EF94-49CE-95A8-7B00131426C8}" srcOrd="1" destOrd="0" presId="urn:microsoft.com/office/officeart/2005/8/layout/hierarchy2"/>
    <dgm:cxn modelId="{4012ED5F-DF3A-41B6-ACCD-E14808E7E4A0}" srcId="{978D69F8-CE5E-4C80-90A0-1FEC5A54D12E}" destId="{29A58FBD-DBD1-484C-9328-A24B162A8F5D}" srcOrd="1" destOrd="0" parTransId="{16E84974-FB9F-46AF-9701-76A14419B175}" sibTransId="{8EC574F6-203F-435A-BFFB-17D30D5A01D4}"/>
    <dgm:cxn modelId="{DE371A47-B99D-43C9-ABA8-08C96A94CB0E}" type="presOf" srcId="{21D857C5-0C97-4D67-BFFF-B758923DD56F}" destId="{D5B61CBF-9B2F-41CE-9429-CF51A4A00101}" srcOrd="1" destOrd="0" presId="urn:microsoft.com/office/officeart/2005/8/layout/hierarchy2"/>
    <dgm:cxn modelId="{1A36666C-37A3-461A-8103-06044C826D03}" srcId="{F8F0FF7D-4050-4A4C-B24C-A9A714F6C402}" destId="{2D0E6410-7C79-4F67-AF41-34AD85870712}" srcOrd="2" destOrd="0" parTransId="{9E9138A5-2895-48B4-90D4-B8A707ADD064}" sibTransId="{BEDB5F42-F9E2-424A-99F9-03E5490928F2}"/>
    <dgm:cxn modelId="{8B78E16C-8E05-4D72-B571-EC704E034952}" srcId="{F8F0FF7D-4050-4A4C-B24C-A9A714F6C402}" destId="{785A4509-D0DF-4BF0-9483-86C03F5B8F73}" srcOrd="0" destOrd="0" parTransId="{E0651413-463A-4155-87B5-8924A418F30F}" sibTransId="{A6C4589E-FC48-4617-B4E1-5216D5A22BB6}"/>
    <dgm:cxn modelId="{59C84C6F-8B28-4091-BDF8-F6BAFDDBA14B}" type="presOf" srcId="{19717AAD-1824-42A3-8E6C-87A5EE2FE5E3}" destId="{E42C85DB-42DD-4D35-9CA5-A70EB74FC40E}" srcOrd="0" destOrd="0" presId="urn:microsoft.com/office/officeart/2005/8/layout/hierarchy2"/>
    <dgm:cxn modelId="{83225E51-E2E0-4BA2-BC9D-7E8D878C1EF3}" type="presOf" srcId="{9E9138A5-2895-48B4-90D4-B8A707ADD064}" destId="{86CC737F-F3C3-4C3B-A4B5-CAF48F5C3B91}" srcOrd="1" destOrd="0" presId="urn:microsoft.com/office/officeart/2005/8/layout/hierarchy2"/>
    <dgm:cxn modelId="{ECF55254-E7DA-4BA6-BD58-CF49F58E0F9F}" type="presOf" srcId="{E746A7E9-096A-4016-8870-ED465E18C186}" destId="{44EE4AD8-7B7E-4272-982D-E4C3D411C119}" srcOrd="1" destOrd="0" presId="urn:microsoft.com/office/officeart/2005/8/layout/hierarchy2"/>
    <dgm:cxn modelId="{7AA77D75-7D0A-4A89-ABCC-E77718AC03E4}" type="presOf" srcId="{63F3B8A1-8965-4810-BFD0-A627905E6D4A}" destId="{FC96A50B-EFB7-474B-85E0-1CAE94F37E78}" srcOrd="0" destOrd="0" presId="urn:microsoft.com/office/officeart/2005/8/layout/hierarchy2"/>
    <dgm:cxn modelId="{56218B58-900E-4BA0-8185-A0CD4053F5F1}" type="presOf" srcId="{C0B62C44-78D2-4ED1-9E93-88E4C45703B3}" destId="{904AED7D-EFEA-4569-9C4C-FCB19E9099A4}" srcOrd="1" destOrd="0" presId="urn:microsoft.com/office/officeart/2005/8/layout/hierarchy2"/>
    <dgm:cxn modelId="{069FB95A-D42A-4485-8260-187496A32AA2}" type="presOf" srcId="{978D69F8-CE5E-4C80-90A0-1FEC5A54D12E}" destId="{EE496B5D-E893-4EB2-B0AC-F4F8A2988E83}" srcOrd="0" destOrd="0" presId="urn:microsoft.com/office/officeart/2005/8/layout/hierarchy2"/>
    <dgm:cxn modelId="{F94F327B-64F4-4326-BA7E-652B7D4017C0}" srcId="{F8F0FF7D-4050-4A4C-B24C-A9A714F6C402}" destId="{19717AAD-1824-42A3-8E6C-87A5EE2FE5E3}" srcOrd="3" destOrd="0" parTransId="{00550432-124E-4978-B52B-CE0E1402B88B}" sibTransId="{6531581D-F63A-49A9-8EBB-FBA2D1EE0535}"/>
    <dgm:cxn modelId="{334DAA7C-4444-43F7-87BC-7FDF900B7DB0}" type="presOf" srcId="{2EC2F5EB-4BB0-48F8-AEB1-F323793802E3}" destId="{769E9706-6F4C-47DF-8C00-FCADB23BA35B}" srcOrd="1" destOrd="0" presId="urn:microsoft.com/office/officeart/2005/8/layout/hierarchy2"/>
    <dgm:cxn modelId="{335F057F-0AE9-4BC7-9F3F-D299D49F0B7D}" srcId="{978D69F8-CE5E-4C80-90A0-1FEC5A54D12E}" destId="{FEF37D51-CE89-4AB0-82D7-84A74935FB66}" srcOrd="2" destOrd="0" parTransId="{5760B3E4-A184-4430-8201-331FA6303DC5}" sibTransId="{C2AF6B3A-CEF0-49F6-B44F-936EFC3D96D0}"/>
    <dgm:cxn modelId="{4F1B6280-B138-46B2-9C25-98F2A66175F9}" type="presOf" srcId="{16E84974-FB9F-46AF-9701-76A14419B175}" destId="{7CDDF3D5-875C-4941-AEC8-8CC0A84728E1}" srcOrd="0" destOrd="0" presId="urn:microsoft.com/office/officeart/2005/8/layout/hierarchy2"/>
    <dgm:cxn modelId="{2E3A2982-E742-4278-9051-DFF3954353FC}" type="presOf" srcId="{16E84974-FB9F-46AF-9701-76A14419B175}" destId="{ECE66023-B2F4-49B2-B060-C56FEB847C40}" srcOrd="1" destOrd="0" presId="urn:microsoft.com/office/officeart/2005/8/layout/hierarchy2"/>
    <dgm:cxn modelId="{162F2A82-AC52-46BC-9DE4-8BE109A12981}" type="presOf" srcId="{785A4509-D0DF-4BF0-9483-86C03F5B8F73}" destId="{C2C5B687-9411-4F7E-89B8-639960B7FA15}" srcOrd="0" destOrd="0" presId="urn:microsoft.com/office/officeart/2005/8/layout/hierarchy2"/>
    <dgm:cxn modelId="{1947758C-10A4-40D2-B580-864BBD498505}" type="presOf" srcId="{E0651413-463A-4155-87B5-8924A418F30F}" destId="{58B0FCE0-0107-4B61-BD2C-D74A4C9390B9}" srcOrd="0" destOrd="0" presId="urn:microsoft.com/office/officeart/2005/8/layout/hierarchy2"/>
    <dgm:cxn modelId="{D9CEE48E-DD27-4932-916E-AB07EE5B32F8}" srcId="{0025EB01-86E2-4244-9C3C-B532A3E06DAF}" destId="{F8F0FF7D-4050-4A4C-B24C-A9A714F6C402}" srcOrd="0" destOrd="0" parTransId="{9C269721-32E6-4250-BBC4-DE3DB82D7793}" sibTransId="{9A0A40F0-4D39-436F-AB2E-A6534965C4E1}"/>
    <dgm:cxn modelId="{DE651A97-6161-410F-8D09-9DA6D298ADF5}" type="presOf" srcId="{E746A7E9-096A-4016-8870-ED465E18C186}" destId="{837BAF4C-920B-4C6D-B3A0-B3B915C122D6}" srcOrd="0" destOrd="0" presId="urn:microsoft.com/office/officeart/2005/8/layout/hierarchy2"/>
    <dgm:cxn modelId="{68252198-EB3C-436F-9C1E-47B3951A3F0E}" type="presOf" srcId="{29A58FBD-DBD1-484C-9328-A24B162A8F5D}" destId="{CE34DCCE-F734-4AF3-9E00-D7D63EE845F7}" srcOrd="0" destOrd="0" presId="urn:microsoft.com/office/officeart/2005/8/layout/hierarchy2"/>
    <dgm:cxn modelId="{49D72C9B-53DF-4B70-AB90-3D77DD026F12}" type="presOf" srcId="{2481D01D-531C-4BAE-8B5D-0D1DAB193B7A}" destId="{A6F3A280-F60C-4D4C-A579-85E180485BED}" srcOrd="0" destOrd="0" presId="urn:microsoft.com/office/officeart/2005/8/layout/hierarchy2"/>
    <dgm:cxn modelId="{E452999E-6D86-485D-9C4A-F3ACD6E8775D}" srcId="{978D69F8-CE5E-4C80-90A0-1FEC5A54D12E}" destId="{50FB4602-3B1A-4FF4-AB24-2FBF4DDF7267}" srcOrd="0" destOrd="0" parTransId="{854803E3-6B37-4415-B271-D26B9510E396}" sibTransId="{4F5AA444-2F12-4E35-80D4-DD8A7C3B6FC7}"/>
    <dgm:cxn modelId="{C12960A0-B53E-4E75-96B5-335B0EB4A58A}" type="presOf" srcId="{50A25714-98DD-4597-8699-FCC330EBD92D}" destId="{F3F43117-CD24-4F68-B30F-86D9718EBE5A}" srcOrd="0" destOrd="0" presId="urn:microsoft.com/office/officeart/2005/8/layout/hierarchy2"/>
    <dgm:cxn modelId="{0F4289A6-B545-4E8C-8901-96790BA9FF68}" type="presOf" srcId="{2EC2F5EB-4BB0-48F8-AEB1-F323793802E3}" destId="{47D15FD2-7503-4197-BC44-19B172FB5E90}" srcOrd="0" destOrd="0" presId="urn:microsoft.com/office/officeart/2005/8/layout/hierarchy2"/>
    <dgm:cxn modelId="{74DF26A9-0F02-4FD1-B0A9-37AC3F8B4716}" type="presOf" srcId="{AE17E6CD-BEB3-40E0-B6B6-4A7BB123F905}" destId="{0F2540B5-DF48-40F4-9D81-059E68BDCAE4}" srcOrd="1" destOrd="0" presId="urn:microsoft.com/office/officeart/2005/8/layout/hierarchy2"/>
    <dgm:cxn modelId="{63EA1FB1-152A-436E-A027-29F07C1DE6D5}" type="presOf" srcId="{D72E5468-693E-4858-854E-F6F270F759EB}" destId="{DD26DD19-F404-474E-A44C-97EB55A11541}" srcOrd="0" destOrd="0" presId="urn:microsoft.com/office/officeart/2005/8/layout/hierarchy2"/>
    <dgm:cxn modelId="{2C1078B2-05EC-4D09-80A8-EE2C37CDE774}" type="presOf" srcId="{854803E3-6B37-4415-B271-D26B9510E396}" destId="{57C113BF-C4DA-4EC1-A4AD-7432C9D93A70}" srcOrd="1" destOrd="0" presId="urn:microsoft.com/office/officeart/2005/8/layout/hierarchy2"/>
    <dgm:cxn modelId="{94EDA2B4-F599-4A0F-A58D-E79326130589}" type="presOf" srcId="{09182F98-D3C1-4522-B77C-B5AC12AAFC73}" destId="{233E2BE9-6337-49AE-BD08-B521DED69B4C}" srcOrd="0" destOrd="0" presId="urn:microsoft.com/office/officeart/2005/8/layout/hierarchy2"/>
    <dgm:cxn modelId="{EF4965BC-D889-4C8C-86B9-155295C0BF49}" type="presOf" srcId="{5760B3E4-A184-4430-8201-331FA6303DC5}" destId="{C51F5953-990E-4510-B7A3-A210BFEBEA0B}" srcOrd="1" destOrd="0" presId="urn:microsoft.com/office/officeart/2005/8/layout/hierarchy2"/>
    <dgm:cxn modelId="{9314F6BD-733D-4BCA-8978-8009576E38DD}" type="presOf" srcId="{21D857C5-0C97-4D67-BFFF-B758923DD56F}" destId="{FC24972B-1B48-41D5-8689-D692B006B6C3}" srcOrd="0" destOrd="0" presId="urn:microsoft.com/office/officeart/2005/8/layout/hierarchy2"/>
    <dgm:cxn modelId="{7F472DC7-6A53-4030-8F07-1700DD144B6C}" type="presOf" srcId="{D4988DFE-ABF2-4A15-BDB5-CEAF2C4A8E8B}" destId="{2BCD38F7-8A92-4228-9DD8-5A8C1F880299}" srcOrd="0" destOrd="0" presId="urn:microsoft.com/office/officeart/2005/8/layout/hierarchy2"/>
    <dgm:cxn modelId="{D3409ACC-5F8D-4B28-80C6-F92400917164}" type="presOf" srcId="{2D0E6410-7C79-4F67-AF41-34AD85870712}" destId="{AF5EB5DF-E334-4B9A-B731-4B1B2CA7E10D}" srcOrd="0" destOrd="0" presId="urn:microsoft.com/office/officeart/2005/8/layout/hierarchy2"/>
    <dgm:cxn modelId="{8013E1D7-6A44-4B05-BF27-88D362442C40}" srcId="{F8F0FF7D-4050-4A4C-B24C-A9A714F6C402}" destId="{D4988DFE-ABF2-4A15-BDB5-CEAF2C4A8E8B}" srcOrd="4" destOrd="0" parTransId="{50A25714-98DD-4597-8699-FCC330EBD92D}" sibTransId="{ECD4A461-FE0E-41F2-A206-F4E49B08060B}"/>
    <dgm:cxn modelId="{5248D9D9-D29E-4E7B-B6D1-9EDD59501BE8}" srcId="{F8F0FF7D-4050-4A4C-B24C-A9A714F6C402}" destId="{D72E5468-693E-4858-854E-F6F270F759EB}" srcOrd="1" destOrd="0" parTransId="{09182F98-D3C1-4522-B77C-B5AC12AAFC73}" sibTransId="{6FF8AE88-D76F-480C-86B2-F78F78CC668D}"/>
    <dgm:cxn modelId="{3CE6C9DA-130D-4D72-AB40-82913FBF816D}" type="presOf" srcId="{9F8608F6-5B90-4692-8E9C-36A2779F68E8}" destId="{7353556D-8618-4F77-BDD6-0CC3E100F165}" srcOrd="0" destOrd="0" presId="urn:microsoft.com/office/officeart/2005/8/layout/hierarchy2"/>
    <dgm:cxn modelId="{3827DFE7-169E-4688-81F4-D294DE9B7BA0}" type="presOf" srcId="{854803E3-6B37-4415-B271-D26B9510E396}" destId="{5C91CC7C-EA6A-492E-A328-20F5AB031316}" srcOrd="0" destOrd="0" presId="urn:microsoft.com/office/officeart/2005/8/layout/hierarchy2"/>
    <dgm:cxn modelId="{68E1B5E9-59AA-4CBA-8DD8-7CF0C6E3B8E8}" type="presOf" srcId="{C0B62C44-78D2-4ED1-9E93-88E4C45703B3}" destId="{EE115EF6-358C-49C4-B58A-189EA4C356CB}" srcOrd="0" destOrd="0" presId="urn:microsoft.com/office/officeart/2005/8/layout/hierarchy2"/>
    <dgm:cxn modelId="{99736CEC-0C05-425E-9713-6A0C54D9E4AD}" type="presOf" srcId="{F8F0FF7D-4050-4A4C-B24C-A9A714F6C402}" destId="{BC0A7BEA-CD26-4C4E-921E-2DD32C9D3368}" srcOrd="0" destOrd="0" presId="urn:microsoft.com/office/officeart/2005/8/layout/hierarchy2"/>
    <dgm:cxn modelId="{CC05E4FC-9715-43C9-91F8-773D5AC8B320}" srcId="{785A4509-D0DF-4BF0-9483-86C03F5B8F73}" destId="{2481D01D-531C-4BAE-8B5D-0D1DAB193B7A}" srcOrd="0" destOrd="0" parTransId="{C0B62C44-78D2-4ED1-9E93-88E4C45703B3}" sibTransId="{2CDA95F9-E5A6-4439-BE6D-12EF5568CBE2}"/>
    <dgm:cxn modelId="{1B9D84FE-D967-4310-A21C-C19741426292}" type="presOf" srcId="{50FB4602-3B1A-4FF4-AB24-2FBF4DDF7267}" destId="{73B1C0AA-4B79-4CC9-BBF2-91D7F34BC9FE}" srcOrd="0" destOrd="0" presId="urn:microsoft.com/office/officeart/2005/8/layout/hierarchy2"/>
    <dgm:cxn modelId="{DC92A3FE-F89E-419D-B53D-D890EFEEFCDC}" type="presOf" srcId="{AE17E6CD-BEB3-40E0-B6B6-4A7BB123F905}" destId="{E924A443-960A-4FF2-9F25-A5718906CB53}" srcOrd="0" destOrd="0" presId="urn:microsoft.com/office/officeart/2005/8/layout/hierarchy2"/>
    <dgm:cxn modelId="{B38E76DB-A464-4FAA-ACF8-90D871F1879A}" type="presParOf" srcId="{46232A3F-9B19-4110-8C04-73688D7F670E}" destId="{126669EB-6996-4469-BB3D-3EF859D15297}" srcOrd="0" destOrd="0" presId="urn:microsoft.com/office/officeart/2005/8/layout/hierarchy2"/>
    <dgm:cxn modelId="{2F861FAB-A6F5-41EC-9B79-FE474392E113}" type="presParOf" srcId="{126669EB-6996-4469-BB3D-3EF859D15297}" destId="{BC0A7BEA-CD26-4C4E-921E-2DD32C9D3368}" srcOrd="0" destOrd="0" presId="urn:microsoft.com/office/officeart/2005/8/layout/hierarchy2"/>
    <dgm:cxn modelId="{0F981C63-5A85-4661-933F-8D853E6496BD}" type="presParOf" srcId="{126669EB-6996-4469-BB3D-3EF859D15297}" destId="{56993271-09B3-4E62-82CB-10074DBB9EE2}" srcOrd="1" destOrd="0" presId="urn:microsoft.com/office/officeart/2005/8/layout/hierarchy2"/>
    <dgm:cxn modelId="{542A6EAF-C157-497B-ABBD-9852A871EDAA}" type="presParOf" srcId="{56993271-09B3-4E62-82CB-10074DBB9EE2}" destId="{58B0FCE0-0107-4B61-BD2C-D74A4C9390B9}" srcOrd="0" destOrd="0" presId="urn:microsoft.com/office/officeart/2005/8/layout/hierarchy2"/>
    <dgm:cxn modelId="{20013966-B4DA-4CCB-827E-708DBA8B2934}" type="presParOf" srcId="{58B0FCE0-0107-4B61-BD2C-D74A4C9390B9}" destId="{C2307996-ADC0-4A0E-87AB-2151E3492BD5}" srcOrd="0" destOrd="0" presId="urn:microsoft.com/office/officeart/2005/8/layout/hierarchy2"/>
    <dgm:cxn modelId="{D2223046-9621-4586-AD22-2B03C6B30ECA}" type="presParOf" srcId="{56993271-09B3-4E62-82CB-10074DBB9EE2}" destId="{1DF9603C-42FC-4D02-A107-51C7FD930D93}" srcOrd="1" destOrd="0" presId="urn:microsoft.com/office/officeart/2005/8/layout/hierarchy2"/>
    <dgm:cxn modelId="{8C9E5B80-3284-4A3C-80E2-DB10EE0E2C7F}" type="presParOf" srcId="{1DF9603C-42FC-4D02-A107-51C7FD930D93}" destId="{C2C5B687-9411-4F7E-89B8-639960B7FA15}" srcOrd="0" destOrd="0" presId="urn:microsoft.com/office/officeart/2005/8/layout/hierarchy2"/>
    <dgm:cxn modelId="{B7A2F9B8-4488-4A72-8BD7-612F77E2ABE3}" type="presParOf" srcId="{1DF9603C-42FC-4D02-A107-51C7FD930D93}" destId="{B27098CA-CC32-4B84-9020-C3A5BDA7394B}" srcOrd="1" destOrd="0" presId="urn:microsoft.com/office/officeart/2005/8/layout/hierarchy2"/>
    <dgm:cxn modelId="{1EDDC17B-C9DA-4C44-8479-9C5C01FD5299}" type="presParOf" srcId="{B27098CA-CC32-4B84-9020-C3A5BDA7394B}" destId="{EE115EF6-358C-49C4-B58A-189EA4C356CB}" srcOrd="0" destOrd="0" presId="urn:microsoft.com/office/officeart/2005/8/layout/hierarchy2"/>
    <dgm:cxn modelId="{2C93932A-8270-40D5-AE0D-6A731B9BD334}" type="presParOf" srcId="{EE115EF6-358C-49C4-B58A-189EA4C356CB}" destId="{904AED7D-EFEA-4569-9C4C-FCB19E9099A4}" srcOrd="0" destOrd="0" presId="urn:microsoft.com/office/officeart/2005/8/layout/hierarchy2"/>
    <dgm:cxn modelId="{354C7A13-154F-4B0B-BFFA-EDD1DEAC3CB4}" type="presParOf" srcId="{B27098CA-CC32-4B84-9020-C3A5BDA7394B}" destId="{1B7FB324-5E52-4C69-857E-702564EB4A8A}" srcOrd="1" destOrd="0" presId="urn:microsoft.com/office/officeart/2005/8/layout/hierarchy2"/>
    <dgm:cxn modelId="{8839BF3A-A182-4070-A0B9-C3EE7F3348F9}" type="presParOf" srcId="{1B7FB324-5E52-4C69-857E-702564EB4A8A}" destId="{A6F3A280-F60C-4D4C-A579-85E180485BED}" srcOrd="0" destOrd="0" presId="urn:microsoft.com/office/officeart/2005/8/layout/hierarchy2"/>
    <dgm:cxn modelId="{FE24C1A6-7190-43CB-AF22-87CB95DBDB3D}" type="presParOf" srcId="{1B7FB324-5E52-4C69-857E-702564EB4A8A}" destId="{D85E878A-F010-4AED-96F3-BD509ACE6D16}" srcOrd="1" destOrd="0" presId="urn:microsoft.com/office/officeart/2005/8/layout/hierarchy2"/>
    <dgm:cxn modelId="{0C2F786F-C981-44E3-A780-480C57BA9A81}" type="presParOf" srcId="{B27098CA-CC32-4B84-9020-C3A5BDA7394B}" destId="{E924A443-960A-4FF2-9F25-A5718906CB53}" srcOrd="2" destOrd="0" presId="urn:microsoft.com/office/officeart/2005/8/layout/hierarchy2"/>
    <dgm:cxn modelId="{38E03B57-A0FB-4A3F-9E23-543A579A8039}" type="presParOf" srcId="{E924A443-960A-4FF2-9F25-A5718906CB53}" destId="{0F2540B5-DF48-40F4-9D81-059E68BDCAE4}" srcOrd="0" destOrd="0" presId="urn:microsoft.com/office/officeart/2005/8/layout/hierarchy2"/>
    <dgm:cxn modelId="{213EC20F-FD7F-4D2D-A967-81DA598F96B8}" type="presParOf" srcId="{B27098CA-CC32-4B84-9020-C3A5BDA7394B}" destId="{5F36CF28-D32A-4B23-B2D2-F7076D4E23CC}" srcOrd="3" destOrd="0" presId="urn:microsoft.com/office/officeart/2005/8/layout/hierarchy2"/>
    <dgm:cxn modelId="{4CDB62CA-3857-4D72-8478-E6256718916B}" type="presParOf" srcId="{5F36CF28-D32A-4B23-B2D2-F7076D4E23CC}" destId="{06AF32A2-3155-45B2-B1B9-716213A9089B}" srcOrd="0" destOrd="0" presId="urn:microsoft.com/office/officeart/2005/8/layout/hierarchy2"/>
    <dgm:cxn modelId="{41141C1B-6021-4463-A60C-65A73920C956}" type="presParOf" srcId="{5F36CF28-D32A-4B23-B2D2-F7076D4E23CC}" destId="{5FC80370-103E-44C0-94F9-A6C1E6EF4767}" srcOrd="1" destOrd="0" presId="urn:microsoft.com/office/officeart/2005/8/layout/hierarchy2"/>
    <dgm:cxn modelId="{A5A6C722-EFA7-4E7E-B7A5-744E1231F4B6}" type="presParOf" srcId="{56993271-09B3-4E62-82CB-10074DBB9EE2}" destId="{233E2BE9-6337-49AE-BD08-B521DED69B4C}" srcOrd="2" destOrd="0" presId="urn:microsoft.com/office/officeart/2005/8/layout/hierarchy2"/>
    <dgm:cxn modelId="{7E99D369-93DB-4489-93F5-CB8C6AED0A2C}" type="presParOf" srcId="{233E2BE9-6337-49AE-BD08-B521DED69B4C}" destId="{597F0207-B846-4497-9739-D1E58CF495E3}" srcOrd="0" destOrd="0" presId="urn:microsoft.com/office/officeart/2005/8/layout/hierarchy2"/>
    <dgm:cxn modelId="{F020DBF5-4DF9-490A-A154-EB0074460E9E}" type="presParOf" srcId="{56993271-09B3-4E62-82CB-10074DBB9EE2}" destId="{CBBE84F3-406D-4627-B03C-E995052B94B4}" srcOrd="3" destOrd="0" presId="urn:microsoft.com/office/officeart/2005/8/layout/hierarchy2"/>
    <dgm:cxn modelId="{592DF6E3-EB26-4EA4-B301-762933728975}" type="presParOf" srcId="{CBBE84F3-406D-4627-B03C-E995052B94B4}" destId="{DD26DD19-F404-474E-A44C-97EB55A11541}" srcOrd="0" destOrd="0" presId="urn:microsoft.com/office/officeart/2005/8/layout/hierarchy2"/>
    <dgm:cxn modelId="{67EB9BE1-FD1E-4706-94B0-92810D5BA978}" type="presParOf" srcId="{CBBE84F3-406D-4627-B03C-E995052B94B4}" destId="{DBD00A42-FBB7-4BFF-9AC2-B498E8FB7B9C}" srcOrd="1" destOrd="0" presId="urn:microsoft.com/office/officeart/2005/8/layout/hierarchy2"/>
    <dgm:cxn modelId="{E699FC7C-0C0E-4A14-BCDF-15EB51019AE7}" type="presParOf" srcId="{DBD00A42-FBB7-4BFF-9AC2-B498E8FB7B9C}" destId="{47D15FD2-7503-4197-BC44-19B172FB5E90}" srcOrd="0" destOrd="0" presId="urn:microsoft.com/office/officeart/2005/8/layout/hierarchy2"/>
    <dgm:cxn modelId="{5CE4DDED-83EB-4B22-8189-81FFA30CC4DC}" type="presParOf" srcId="{47D15FD2-7503-4197-BC44-19B172FB5E90}" destId="{769E9706-6F4C-47DF-8C00-FCADB23BA35B}" srcOrd="0" destOrd="0" presId="urn:microsoft.com/office/officeart/2005/8/layout/hierarchy2"/>
    <dgm:cxn modelId="{90552B68-0936-43D1-9493-A3EC12B92E0C}" type="presParOf" srcId="{DBD00A42-FBB7-4BFF-9AC2-B498E8FB7B9C}" destId="{3ACD7465-1C5F-4FA0-B529-38C85B7FE0F7}" srcOrd="1" destOrd="0" presId="urn:microsoft.com/office/officeart/2005/8/layout/hierarchy2"/>
    <dgm:cxn modelId="{281509EF-120E-4A97-A5C5-F08772E2BCEC}" type="presParOf" srcId="{3ACD7465-1C5F-4FA0-B529-38C85B7FE0F7}" destId="{FC96A50B-EFB7-474B-85E0-1CAE94F37E78}" srcOrd="0" destOrd="0" presId="urn:microsoft.com/office/officeart/2005/8/layout/hierarchy2"/>
    <dgm:cxn modelId="{78A0400E-32F7-42ED-80B3-F9F8EB1365B6}" type="presParOf" srcId="{3ACD7465-1C5F-4FA0-B529-38C85B7FE0F7}" destId="{271D994F-DF08-415E-9043-D2682D284CB4}" srcOrd="1" destOrd="0" presId="urn:microsoft.com/office/officeart/2005/8/layout/hierarchy2"/>
    <dgm:cxn modelId="{5C28AFC0-D1F4-4908-AAD1-62C8F83D6B1B}" type="presParOf" srcId="{DBD00A42-FBB7-4BFF-9AC2-B498E8FB7B9C}" destId="{837BAF4C-920B-4C6D-B3A0-B3B915C122D6}" srcOrd="2" destOrd="0" presId="urn:microsoft.com/office/officeart/2005/8/layout/hierarchy2"/>
    <dgm:cxn modelId="{1830F416-8A17-4D60-8B60-23860E227E64}" type="presParOf" srcId="{837BAF4C-920B-4C6D-B3A0-B3B915C122D6}" destId="{44EE4AD8-7B7E-4272-982D-E4C3D411C119}" srcOrd="0" destOrd="0" presId="urn:microsoft.com/office/officeart/2005/8/layout/hierarchy2"/>
    <dgm:cxn modelId="{EE71DA23-AE1F-4E81-9465-66F05E46A339}" type="presParOf" srcId="{DBD00A42-FBB7-4BFF-9AC2-B498E8FB7B9C}" destId="{F39CDBE0-9E8E-43C8-966F-ECDA56E87A45}" srcOrd="3" destOrd="0" presId="urn:microsoft.com/office/officeart/2005/8/layout/hierarchy2"/>
    <dgm:cxn modelId="{1489EDE3-18C6-476C-8AA4-84BF1E3B8311}" type="presParOf" srcId="{F39CDBE0-9E8E-43C8-966F-ECDA56E87A45}" destId="{EE496B5D-E893-4EB2-B0AC-F4F8A2988E83}" srcOrd="0" destOrd="0" presId="urn:microsoft.com/office/officeart/2005/8/layout/hierarchy2"/>
    <dgm:cxn modelId="{D40B3473-D5A4-4896-9765-0431A73F74B5}" type="presParOf" srcId="{F39CDBE0-9E8E-43C8-966F-ECDA56E87A45}" destId="{4B2FB7AC-CEB6-406E-A526-9937B4C5DEAE}" srcOrd="1" destOrd="0" presId="urn:microsoft.com/office/officeart/2005/8/layout/hierarchy2"/>
    <dgm:cxn modelId="{055B3F95-1B7B-4BD2-91E9-BFE93FECEE87}" type="presParOf" srcId="{4B2FB7AC-CEB6-406E-A526-9937B4C5DEAE}" destId="{5C91CC7C-EA6A-492E-A328-20F5AB031316}" srcOrd="0" destOrd="0" presId="urn:microsoft.com/office/officeart/2005/8/layout/hierarchy2"/>
    <dgm:cxn modelId="{997C4252-6192-46FA-AC18-77EE2C15C471}" type="presParOf" srcId="{5C91CC7C-EA6A-492E-A328-20F5AB031316}" destId="{57C113BF-C4DA-4EC1-A4AD-7432C9D93A70}" srcOrd="0" destOrd="0" presId="urn:microsoft.com/office/officeart/2005/8/layout/hierarchy2"/>
    <dgm:cxn modelId="{267E7BB9-882C-42DA-8DF6-F9C8F437E73F}" type="presParOf" srcId="{4B2FB7AC-CEB6-406E-A526-9937B4C5DEAE}" destId="{CCDFF263-0F70-4F7A-8577-BC3511FA5DA8}" srcOrd="1" destOrd="0" presId="urn:microsoft.com/office/officeart/2005/8/layout/hierarchy2"/>
    <dgm:cxn modelId="{D39D987D-C168-488B-93B9-CE42660F46BC}" type="presParOf" srcId="{CCDFF263-0F70-4F7A-8577-BC3511FA5DA8}" destId="{73B1C0AA-4B79-4CC9-BBF2-91D7F34BC9FE}" srcOrd="0" destOrd="0" presId="urn:microsoft.com/office/officeart/2005/8/layout/hierarchy2"/>
    <dgm:cxn modelId="{0F7BAD6A-1CDF-4B58-BA1F-3D58CACD2B2C}" type="presParOf" srcId="{CCDFF263-0F70-4F7A-8577-BC3511FA5DA8}" destId="{E3822609-9647-4759-80B9-AB9B482A223F}" srcOrd="1" destOrd="0" presId="urn:microsoft.com/office/officeart/2005/8/layout/hierarchy2"/>
    <dgm:cxn modelId="{66AE5150-2D0B-430E-B22B-08246621B1AD}" type="presParOf" srcId="{4B2FB7AC-CEB6-406E-A526-9937B4C5DEAE}" destId="{7CDDF3D5-875C-4941-AEC8-8CC0A84728E1}" srcOrd="2" destOrd="0" presId="urn:microsoft.com/office/officeart/2005/8/layout/hierarchy2"/>
    <dgm:cxn modelId="{5338E24D-EFB7-4E38-AA33-29F96C8FF2EC}" type="presParOf" srcId="{7CDDF3D5-875C-4941-AEC8-8CC0A84728E1}" destId="{ECE66023-B2F4-49B2-B060-C56FEB847C40}" srcOrd="0" destOrd="0" presId="urn:microsoft.com/office/officeart/2005/8/layout/hierarchy2"/>
    <dgm:cxn modelId="{67FCE423-65BE-4830-8234-7AB652586339}" type="presParOf" srcId="{4B2FB7AC-CEB6-406E-A526-9937B4C5DEAE}" destId="{88288360-7993-4FF9-8EB4-051D81A66A44}" srcOrd="3" destOrd="0" presId="urn:microsoft.com/office/officeart/2005/8/layout/hierarchy2"/>
    <dgm:cxn modelId="{4E9B9240-E9FB-4724-A1A8-291A5640AAAB}" type="presParOf" srcId="{88288360-7993-4FF9-8EB4-051D81A66A44}" destId="{CE34DCCE-F734-4AF3-9E00-D7D63EE845F7}" srcOrd="0" destOrd="0" presId="urn:microsoft.com/office/officeart/2005/8/layout/hierarchy2"/>
    <dgm:cxn modelId="{18E193CB-1BE2-41CC-A248-F61CC96400C8}" type="presParOf" srcId="{88288360-7993-4FF9-8EB4-051D81A66A44}" destId="{59B5365B-4217-4504-9A6B-900398022ED7}" srcOrd="1" destOrd="0" presId="urn:microsoft.com/office/officeart/2005/8/layout/hierarchy2"/>
    <dgm:cxn modelId="{6D0D6738-1668-4624-9DA0-1AC39482370C}" type="presParOf" srcId="{4B2FB7AC-CEB6-406E-A526-9937B4C5DEAE}" destId="{23CE9279-CEAF-4E41-ABCB-E5714C8C09F7}" srcOrd="4" destOrd="0" presId="urn:microsoft.com/office/officeart/2005/8/layout/hierarchy2"/>
    <dgm:cxn modelId="{F606689F-AABD-4C53-BC44-F551AFF4D46D}" type="presParOf" srcId="{23CE9279-CEAF-4E41-ABCB-E5714C8C09F7}" destId="{C51F5953-990E-4510-B7A3-A210BFEBEA0B}" srcOrd="0" destOrd="0" presId="urn:microsoft.com/office/officeart/2005/8/layout/hierarchy2"/>
    <dgm:cxn modelId="{BF31C610-58D8-4BAD-8506-177E71D71F82}" type="presParOf" srcId="{4B2FB7AC-CEB6-406E-A526-9937B4C5DEAE}" destId="{8052B4B2-1BB3-4B03-816B-6FBAFD47BF81}" srcOrd="5" destOrd="0" presId="urn:microsoft.com/office/officeart/2005/8/layout/hierarchy2"/>
    <dgm:cxn modelId="{2273DF4E-4214-406D-BCE5-13890EB87778}" type="presParOf" srcId="{8052B4B2-1BB3-4B03-816B-6FBAFD47BF81}" destId="{8F5A1CBB-9084-4B9C-85FF-F002EE9B5313}" srcOrd="0" destOrd="0" presId="urn:microsoft.com/office/officeart/2005/8/layout/hierarchy2"/>
    <dgm:cxn modelId="{5007ACA3-DA99-49EE-831C-C95AB004F280}" type="presParOf" srcId="{8052B4B2-1BB3-4B03-816B-6FBAFD47BF81}" destId="{1884E576-4DF7-4357-A5DF-57668DB893C5}" srcOrd="1" destOrd="0" presId="urn:microsoft.com/office/officeart/2005/8/layout/hierarchy2"/>
    <dgm:cxn modelId="{54C9FE86-8645-4904-9201-CF19DB53ACFD}" type="presParOf" srcId="{4B2FB7AC-CEB6-406E-A526-9937B4C5DEAE}" destId="{FC24972B-1B48-41D5-8689-D692B006B6C3}" srcOrd="6" destOrd="0" presId="urn:microsoft.com/office/officeart/2005/8/layout/hierarchy2"/>
    <dgm:cxn modelId="{65FC8A98-31B1-4F33-BC7B-A429C2615E0B}" type="presParOf" srcId="{FC24972B-1B48-41D5-8689-D692B006B6C3}" destId="{D5B61CBF-9B2F-41CE-9429-CF51A4A00101}" srcOrd="0" destOrd="0" presId="urn:microsoft.com/office/officeart/2005/8/layout/hierarchy2"/>
    <dgm:cxn modelId="{35FCB2B5-4B9B-4397-AF55-5B695D195F80}" type="presParOf" srcId="{4B2FB7AC-CEB6-406E-A526-9937B4C5DEAE}" destId="{1CF99F95-66D7-4995-AC56-192CEDA8C612}" srcOrd="7" destOrd="0" presId="urn:microsoft.com/office/officeart/2005/8/layout/hierarchy2"/>
    <dgm:cxn modelId="{769A7465-5D65-434E-B84C-5743989E5ECF}" type="presParOf" srcId="{1CF99F95-66D7-4995-AC56-192CEDA8C612}" destId="{7353556D-8618-4F77-BDD6-0CC3E100F165}" srcOrd="0" destOrd="0" presId="urn:microsoft.com/office/officeart/2005/8/layout/hierarchy2"/>
    <dgm:cxn modelId="{8F5BB1E6-2AE4-4B19-B906-7C5A92A2FF7B}" type="presParOf" srcId="{1CF99F95-66D7-4995-AC56-192CEDA8C612}" destId="{E5BC4D00-0E2E-4285-A7DD-A76454582420}" srcOrd="1" destOrd="0" presId="urn:microsoft.com/office/officeart/2005/8/layout/hierarchy2"/>
    <dgm:cxn modelId="{BF3CF8AF-7B63-4341-BB48-D604943CB094}" type="presParOf" srcId="{56993271-09B3-4E62-82CB-10074DBB9EE2}" destId="{F94B465B-487E-446C-8CAE-015F49C79C51}" srcOrd="4" destOrd="0" presId="urn:microsoft.com/office/officeart/2005/8/layout/hierarchy2"/>
    <dgm:cxn modelId="{E8C57922-7D43-4520-BC24-C495EBEFC411}" type="presParOf" srcId="{F94B465B-487E-446C-8CAE-015F49C79C51}" destId="{86CC737F-F3C3-4C3B-A4B5-CAF48F5C3B91}" srcOrd="0" destOrd="0" presId="urn:microsoft.com/office/officeart/2005/8/layout/hierarchy2"/>
    <dgm:cxn modelId="{E5634680-8C66-4704-8B38-774899691297}" type="presParOf" srcId="{56993271-09B3-4E62-82CB-10074DBB9EE2}" destId="{01038585-10E8-4D88-BC93-ADF777A7DEAA}" srcOrd="5" destOrd="0" presId="urn:microsoft.com/office/officeart/2005/8/layout/hierarchy2"/>
    <dgm:cxn modelId="{8CB76407-1FA9-4BDA-ABD2-BD36E5D036DE}" type="presParOf" srcId="{01038585-10E8-4D88-BC93-ADF777A7DEAA}" destId="{AF5EB5DF-E334-4B9A-B731-4B1B2CA7E10D}" srcOrd="0" destOrd="0" presId="urn:microsoft.com/office/officeart/2005/8/layout/hierarchy2"/>
    <dgm:cxn modelId="{9DA183B8-B42D-446F-905A-6F317F5C639E}" type="presParOf" srcId="{01038585-10E8-4D88-BC93-ADF777A7DEAA}" destId="{A8DF12DA-E77B-4D5B-A326-439FF8AC43D5}" srcOrd="1" destOrd="0" presId="urn:microsoft.com/office/officeart/2005/8/layout/hierarchy2"/>
    <dgm:cxn modelId="{AE3244C7-CB3A-4CD8-9DBB-FF2079D6CC81}" type="presParOf" srcId="{56993271-09B3-4E62-82CB-10074DBB9EE2}" destId="{26C6A554-08E7-4AAE-BF00-71030A03F1BE}" srcOrd="6" destOrd="0" presId="urn:microsoft.com/office/officeart/2005/8/layout/hierarchy2"/>
    <dgm:cxn modelId="{806D654A-F2AC-46A7-8301-FBA70A275758}" type="presParOf" srcId="{26C6A554-08E7-4AAE-BF00-71030A03F1BE}" destId="{67019337-1605-47FE-B509-758CC552E6CA}" srcOrd="0" destOrd="0" presId="urn:microsoft.com/office/officeart/2005/8/layout/hierarchy2"/>
    <dgm:cxn modelId="{A2A78278-98E2-4D5B-BDBD-CF5FDCF61BEA}" type="presParOf" srcId="{56993271-09B3-4E62-82CB-10074DBB9EE2}" destId="{B85FEC47-AAF8-402F-981C-7DBC9E3115D7}" srcOrd="7" destOrd="0" presId="urn:microsoft.com/office/officeart/2005/8/layout/hierarchy2"/>
    <dgm:cxn modelId="{ACDD6CE0-84BA-465F-9397-D2F6296FA949}" type="presParOf" srcId="{B85FEC47-AAF8-402F-981C-7DBC9E3115D7}" destId="{E42C85DB-42DD-4D35-9CA5-A70EB74FC40E}" srcOrd="0" destOrd="0" presId="urn:microsoft.com/office/officeart/2005/8/layout/hierarchy2"/>
    <dgm:cxn modelId="{203C84E1-6464-47B6-920A-BE8101341632}" type="presParOf" srcId="{B85FEC47-AAF8-402F-981C-7DBC9E3115D7}" destId="{7601D838-18A9-4E8C-A204-57CF4163EEC6}" srcOrd="1" destOrd="0" presId="urn:microsoft.com/office/officeart/2005/8/layout/hierarchy2"/>
    <dgm:cxn modelId="{0F11409D-85AD-470F-B093-0F36953345C4}" type="presParOf" srcId="{56993271-09B3-4E62-82CB-10074DBB9EE2}" destId="{F3F43117-CD24-4F68-B30F-86D9718EBE5A}" srcOrd="8" destOrd="0" presId="urn:microsoft.com/office/officeart/2005/8/layout/hierarchy2"/>
    <dgm:cxn modelId="{4F1721E3-5720-4637-8957-9057FECC7BDD}" type="presParOf" srcId="{F3F43117-CD24-4F68-B30F-86D9718EBE5A}" destId="{742F2BF3-EF94-49CE-95A8-7B00131426C8}" srcOrd="0" destOrd="0" presId="urn:microsoft.com/office/officeart/2005/8/layout/hierarchy2"/>
    <dgm:cxn modelId="{587F2372-F10B-4C9B-BC68-F39AA5F595EE}" type="presParOf" srcId="{56993271-09B3-4E62-82CB-10074DBB9EE2}" destId="{B4324F10-4F5A-4B8F-9402-B0956F853599}" srcOrd="9" destOrd="0" presId="urn:microsoft.com/office/officeart/2005/8/layout/hierarchy2"/>
    <dgm:cxn modelId="{FF7F5F2D-7FA0-4431-9380-6962C3B20EB9}" type="presParOf" srcId="{B4324F10-4F5A-4B8F-9402-B0956F853599}" destId="{2BCD38F7-8A92-4228-9DD8-5A8C1F880299}" srcOrd="0" destOrd="0" presId="urn:microsoft.com/office/officeart/2005/8/layout/hierarchy2"/>
    <dgm:cxn modelId="{8AEEA192-ED7E-4EE5-9ED8-979AF5E8BC18}" type="presParOf" srcId="{B4324F10-4F5A-4B8F-9402-B0956F853599}" destId="{E94734BB-4237-44CF-8864-AAA4271288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9938F8D-4E52-429E-B5B9-2933F619965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EF6A2-57B9-4880-8872-BDA422A851FB}">
      <dgm:prSet phldrT="[Text]"/>
      <dgm:spPr/>
      <dgm:t>
        <a:bodyPr/>
        <a:lstStyle/>
        <a:p>
          <a:r>
            <a:rPr lang="en-US" dirty="0"/>
            <a:t>Cellular Networks Synchronization Requirements</a:t>
          </a:r>
        </a:p>
      </dgm:t>
    </dgm:pt>
    <dgm:pt modelId="{48CEB608-936B-4CE3-A21A-3D9FA09FEEA1}" type="parTrans" cxnId="{C89A8234-B463-46C3-A788-27509A868D87}">
      <dgm:prSet/>
      <dgm:spPr/>
      <dgm:t>
        <a:bodyPr/>
        <a:lstStyle/>
        <a:p>
          <a:endParaRPr lang="en-US"/>
        </a:p>
      </dgm:t>
    </dgm:pt>
    <dgm:pt modelId="{5803186E-714A-43E9-BDF7-5ED4D095843D}" type="sibTrans" cxnId="{C89A8234-B463-46C3-A788-27509A868D87}">
      <dgm:prSet/>
      <dgm:spPr/>
      <dgm:t>
        <a:bodyPr/>
        <a:lstStyle/>
        <a:p>
          <a:endParaRPr lang="en-US"/>
        </a:p>
      </dgm:t>
    </dgm:pt>
    <dgm:pt modelId="{95791655-6664-4CBD-8BC3-28B4FD5573E3}">
      <dgm:prSet phldrT="[Text]"/>
      <dgm:spPr/>
      <dgm:t>
        <a:bodyPr/>
        <a:lstStyle/>
        <a:p>
          <a:r>
            <a:rPr lang="en-US" dirty="0"/>
            <a:t>Frequency Accuracy</a:t>
          </a:r>
        </a:p>
      </dgm:t>
    </dgm:pt>
    <dgm:pt modelId="{85983B38-0FCC-44D0-9462-9548FD8F9959}" type="parTrans" cxnId="{A7252971-C7E8-4057-BB3C-2602787AE362}">
      <dgm:prSet/>
      <dgm:spPr/>
      <dgm:t>
        <a:bodyPr/>
        <a:lstStyle/>
        <a:p>
          <a:endParaRPr lang="en-US"/>
        </a:p>
      </dgm:t>
    </dgm:pt>
    <dgm:pt modelId="{8F9872C8-46B8-46AA-8CC1-E0A2E3AD670C}" type="sibTrans" cxnId="{A7252971-C7E8-4057-BB3C-2602787AE362}">
      <dgm:prSet/>
      <dgm:spPr/>
      <dgm:t>
        <a:bodyPr/>
        <a:lstStyle/>
        <a:p>
          <a:endParaRPr lang="en-US"/>
        </a:p>
      </dgm:t>
    </dgm:pt>
    <dgm:pt modelId="{84521291-19E9-46C9-8860-EC69050F8B80}">
      <dgm:prSet phldrT="[Text]"/>
      <dgm:spPr/>
      <dgm:t>
        <a:bodyPr/>
        <a:lstStyle/>
        <a:p>
          <a:r>
            <a:rPr lang="en-US" dirty="0"/>
            <a:t>In cellular networks the frequency accuracy requirement is clearly higher than needed for</a:t>
          </a:r>
        </a:p>
        <a:p>
          <a:r>
            <a:rPr lang="en-US" dirty="0"/>
            <a:t>eliminating interference between </a:t>
          </a:r>
          <a:r>
            <a:rPr lang="en-US" dirty="0" err="1"/>
            <a:t>neighbouring</a:t>
          </a:r>
          <a:r>
            <a:rPr lang="en-US" dirty="0"/>
            <a:t> radio bands</a:t>
          </a:r>
        </a:p>
      </dgm:t>
    </dgm:pt>
    <dgm:pt modelId="{8F335EEF-54F8-47B4-A696-605B7B5CFD47}" type="parTrans" cxnId="{C96025FE-08E7-4BB0-8E28-262BB85A1878}">
      <dgm:prSet/>
      <dgm:spPr/>
      <dgm:t>
        <a:bodyPr/>
        <a:lstStyle/>
        <a:p>
          <a:endParaRPr lang="en-US"/>
        </a:p>
      </dgm:t>
    </dgm:pt>
    <dgm:pt modelId="{6B1B03D3-198F-4FD5-8D9C-19DA319287FA}" type="sibTrans" cxnId="{C96025FE-08E7-4BB0-8E28-262BB85A1878}">
      <dgm:prSet/>
      <dgm:spPr/>
      <dgm:t>
        <a:bodyPr/>
        <a:lstStyle/>
        <a:p>
          <a:endParaRPr lang="en-US"/>
        </a:p>
      </dgm:t>
    </dgm:pt>
    <dgm:pt modelId="{AB7D84BD-A5DF-424A-A1E5-F9F27C796BA3}">
      <dgm:prSet/>
      <dgm:spPr/>
      <dgm:t>
        <a:bodyPr/>
        <a:lstStyle/>
        <a:p>
          <a:r>
            <a:rPr lang="en-US"/>
            <a:t>Time Accuracy</a:t>
          </a:r>
        </a:p>
      </dgm:t>
    </dgm:pt>
    <dgm:pt modelId="{7383F741-90EB-4401-BEB8-616CC234917D}" type="parTrans" cxnId="{C123B71C-7D06-4802-8491-F0415117E106}">
      <dgm:prSet/>
      <dgm:spPr/>
      <dgm:t>
        <a:bodyPr/>
        <a:lstStyle/>
        <a:p>
          <a:endParaRPr lang="en-US"/>
        </a:p>
      </dgm:t>
    </dgm:pt>
    <dgm:pt modelId="{F6C771F4-437B-47BE-9534-AAA10EB02127}" type="sibTrans" cxnId="{C123B71C-7D06-4802-8491-F0415117E106}">
      <dgm:prSet/>
      <dgm:spPr/>
      <dgm:t>
        <a:bodyPr/>
        <a:lstStyle/>
        <a:p>
          <a:endParaRPr lang="en-US"/>
        </a:p>
      </dgm:t>
    </dgm:pt>
    <dgm:pt modelId="{EF74B46E-90B5-4923-AB24-48142A8D865F}">
      <dgm:prSet/>
      <dgm:spPr/>
      <dgm:t>
        <a:bodyPr/>
        <a:lstStyle/>
        <a:p>
          <a:r>
            <a:rPr lang="en-US"/>
            <a:t>CDMA</a:t>
          </a:r>
        </a:p>
      </dgm:t>
    </dgm:pt>
    <dgm:pt modelId="{25209069-4898-4C73-966D-654EA0AF67AC}" type="parTrans" cxnId="{352D6388-413C-435B-860A-4F572E163182}">
      <dgm:prSet/>
      <dgm:spPr/>
      <dgm:t>
        <a:bodyPr/>
        <a:lstStyle/>
        <a:p>
          <a:endParaRPr lang="en-US"/>
        </a:p>
      </dgm:t>
    </dgm:pt>
    <dgm:pt modelId="{3D00CEE7-A229-4F5A-A756-A4E3D6387F9C}" type="sibTrans" cxnId="{352D6388-413C-435B-860A-4F572E163182}">
      <dgm:prSet/>
      <dgm:spPr/>
      <dgm:t>
        <a:bodyPr/>
        <a:lstStyle/>
        <a:p>
          <a:endParaRPr lang="en-US"/>
        </a:p>
      </dgm:t>
    </dgm:pt>
    <dgm:pt modelId="{25644BAB-DBAE-4376-8070-FE2AAF95A2EC}">
      <dgm:prSet/>
      <dgm:spPr/>
      <dgm:t>
        <a:bodyPr/>
        <a:lstStyle/>
        <a:p>
          <a:r>
            <a:rPr lang="en-US"/>
            <a:t>TDD Systems</a:t>
          </a:r>
        </a:p>
      </dgm:t>
    </dgm:pt>
    <dgm:pt modelId="{6C16793C-B5A1-4AF0-A01E-B0908D7DF422}" type="parTrans" cxnId="{E19D9232-DD03-485D-AFAA-A6E5E3C1CA9E}">
      <dgm:prSet/>
      <dgm:spPr/>
      <dgm:t>
        <a:bodyPr/>
        <a:lstStyle/>
        <a:p>
          <a:endParaRPr lang="en-US"/>
        </a:p>
      </dgm:t>
    </dgm:pt>
    <dgm:pt modelId="{1E5A6629-CC53-40E5-B49F-16E516BF3360}" type="sibTrans" cxnId="{E19D9232-DD03-485D-AFAA-A6E5E3C1CA9E}">
      <dgm:prSet/>
      <dgm:spPr/>
      <dgm:t>
        <a:bodyPr/>
        <a:lstStyle/>
        <a:p>
          <a:endParaRPr lang="en-US"/>
        </a:p>
      </dgm:t>
    </dgm:pt>
    <dgm:pt modelId="{26148F72-B69F-4812-BE9A-11C2E2460AFD}">
      <dgm:prSet/>
      <dgm:spPr/>
      <dgm:t>
        <a:bodyPr/>
        <a:lstStyle/>
        <a:p>
          <a:r>
            <a:rPr lang="en-US" dirty="0"/>
            <a:t>CDMA variants are FDD (Frequency Division Duplex) systems that, nevertheless, require</a:t>
          </a:r>
        </a:p>
        <a:p>
          <a:r>
            <a:rPr lang="en-US" dirty="0"/>
            <a:t>time synchronization</a:t>
          </a:r>
        </a:p>
      </dgm:t>
    </dgm:pt>
    <dgm:pt modelId="{130D02F7-D85D-467E-8871-4ABCCF3B41FE}" type="parTrans" cxnId="{CF62D4D1-D185-46F8-894B-979DE3135AD4}">
      <dgm:prSet/>
      <dgm:spPr/>
      <dgm:t>
        <a:bodyPr/>
        <a:lstStyle/>
        <a:p>
          <a:endParaRPr lang="en-US"/>
        </a:p>
      </dgm:t>
    </dgm:pt>
    <dgm:pt modelId="{4A80EF3E-DDA1-4DA4-9FF8-102713CF981A}" type="sibTrans" cxnId="{CF62D4D1-D185-46F8-894B-979DE3135AD4}">
      <dgm:prSet/>
      <dgm:spPr/>
      <dgm:t>
        <a:bodyPr/>
        <a:lstStyle/>
        <a:p>
          <a:endParaRPr lang="en-US"/>
        </a:p>
      </dgm:t>
    </dgm:pt>
    <dgm:pt modelId="{0816AAFC-36B6-4063-BB0D-0D198AC9DAEE}">
      <dgm:prSet/>
      <dgm:spPr/>
      <dgm:t>
        <a:bodyPr/>
        <a:lstStyle/>
        <a:p>
          <a:r>
            <a:rPr lang="en-US" dirty="0"/>
            <a:t> TDD (Time Division Duplex) systems such as Mobile WiMAX, WCDMA TDD, and LTE</a:t>
          </a:r>
        </a:p>
        <a:p>
          <a:r>
            <a:rPr lang="en-US" dirty="0"/>
            <a:t>TDD require time synchronization</a:t>
          </a:r>
        </a:p>
      </dgm:t>
    </dgm:pt>
    <dgm:pt modelId="{5126AE05-F0CD-44E0-9FDD-4963CE4AE3F9}" type="parTrans" cxnId="{6F2D49FE-E9C9-4F1F-95F2-452C3D9BFE7A}">
      <dgm:prSet/>
      <dgm:spPr/>
      <dgm:t>
        <a:bodyPr/>
        <a:lstStyle/>
        <a:p>
          <a:endParaRPr lang="en-US"/>
        </a:p>
      </dgm:t>
    </dgm:pt>
    <dgm:pt modelId="{3FB5C25A-6BC9-4DC8-B087-AA7A9061E6B1}" type="sibTrans" cxnId="{6F2D49FE-E9C9-4F1F-95F2-452C3D9BFE7A}">
      <dgm:prSet/>
      <dgm:spPr/>
      <dgm:t>
        <a:bodyPr/>
        <a:lstStyle/>
        <a:p>
          <a:endParaRPr lang="en-US"/>
        </a:p>
      </dgm:t>
    </dgm:pt>
    <dgm:pt modelId="{C443BBC2-9230-49B9-A6E1-03167409916E}">
      <dgm:prSet/>
      <dgm:spPr/>
      <dgm:t>
        <a:bodyPr/>
        <a:lstStyle/>
        <a:p>
          <a:r>
            <a:rPr lang="en-US"/>
            <a:t>Single-frequency Network</a:t>
          </a:r>
        </a:p>
      </dgm:t>
    </dgm:pt>
    <dgm:pt modelId="{F5FDFD3D-3476-4BC5-B6D4-78CFA66BAB63}" type="parTrans" cxnId="{2F8F6B58-2EE7-4E30-A9F1-AD17AEE8CF68}">
      <dgm:prSet/>
      <dgm:spPr/>
      <dgm:t>
        <a:bodyPr/>
        <a:lstStyle/>
        <a:p>
          <a:endParaRPr lang="en-US"/>
        </a:p>
      </dgm:t>
    </dgm:pt>
    <dgm:pt modelId="{D8486061-F83D-4A9D-9E14-BBD9F307059A}" type="sibTrans" cxnId="{2F8F6B58-2EE7-4E30-A9F1-AD17AEE8CF68}">
      <dgm:prSet/>
      <dgm:spPr/>
      <dgm:t>
        <a:bodyPr/>
        <a:lstStyle/>
        <a:p>
          <a:endParaRPr lang="en-US"/>
        </a:p>
      </dgm:t>
    </dgm:pt>
    <dgm:pt modelId="{72D71B22-C716-4A3C-B39A-BDBA6628E20B}">
      <dgm:prSet/>
      <dgm:spPr/>
      <dgm:t>
        <a:bodyPr/>
        <a:lstStyle/>
        <a:p>
          <a:r>
            <a:rPr lang="en-US" dirty="0"/>
            <a:t> Single-frequency network (SFN) technique is used in downstream direction for example in</a:t>
          </a:r>
        </a:p>
        <a:p>
          <a:r>
            <a:rPr lang="en-US" dirty="0"/>
            <a:t>Multimedia Broadcast Multicast System (MBMS). More than one base station transmits the</a:t>
          </a:r>
        </a:p>
        <a:p>
          <a:r>
            <a:rPr lang="en-US" dirty="0"/>
            <a:t>same signal.</a:t>
          </a:r>
        </a:p>
      </dgm:t>
    </dgm:pt>
    <dgm:pt modelId="{761D0F8C-0559-4E81-86E4-D418D86F169A}" type="parTrans" cxnId="{0724F61A-7092-427D-B21B-3013AFFC9BF0}">
      <dgm:prSet/>
      <dgm:spPr/>
      <dgm:t>
        <a:bodyPr/>
        <a:lstStyle/>
        <a:p>
          <a:endParaRPr lang="en-US"/>
        </a:p>
      </dgm:t>
    </dgm:pt>
    <dgm:pt modelId="{927E4C74-8CC2-4F74-802F-9FB834710F16}" type="sibTrans" cxnId="{0724F61A-7092-427D-B21B-3013AFFC9BF0}">
      <dgm:prSet/>
      <dgm:spPr/>
      <dgm:t>
        <a:bodyPr/>
        <a:lstStyle/>
        <a:p>
          <a:endParaRPr lang="en-US"/>
        </a:p>
      </dgm:t>
    </dgm:pt>
    <dgm:pt modelId="{87BDA4DB-4860-4B22-8BA9-22AB0FCD2A5E}">
      <dgm:prSet/>
      <dgm:spPr/>
      <dgm:t>
        <a:bodyPr/>
        <a:lstStyle/>
        <a:p>
          <a:r>
            <a:rPr lang="en-US"/>
            <a:t>Enhanced 911 Phase II OTDOA Location Determination</a:t>
          </a:r>
        </a:p>
      </dgm:t>
    </dgm:pt>
    <dgm:pt modelId="{2311341B-1BEF-4637-85DB-6414446C0711}" type="parTrans" cxnId="{641D7A78-469C-4E48-A4FA-D3D85D3C20F8}">
      <dgm:prSet/>
      <dgm:spPr/>
      <dgm:t>
        <a:bodyPr/>
        <a:lstStyle/>
        <a:p>
          <a:endParaRPr lang="en-US"/>
        </a:p>
      </dgm:t>
    </dgm:pt>
    <dgm:pt modelId="{5155BD39-EF48-4520-8456-958935C3012C}" type="sibTrans" cxnId="{641D7A78-469C-4E48-A4FA-D3D85D3C20F8}">
      <dgm:prSet/>
      <dgm:spPr/>
      <dgm:t>
        <a:bodyPr/>
        <a:lstStyle/>
        <a:p>
          <a:endParaRPr lang="en-US"/>
        </a:p>
      </dgm:t>
    </dgm:pt>
    <dgm:pt modelId="{170ABEC2-7BD1-44D8-9401-91488005A369}" type="pres">
      <dgm:prSet presAssocID="{59938F8D-4E52-429E-B5B9-2933F619965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2D461C-ED39-4DB9-8990-AE784763CAEE}" type="pres">
      <dgm:prSet presAssocID="{0E0EF6A2-57B9-4880-8872-BDA422A851FB}" presName="root1" presStyleCnt="0"/>
      <dgm:spPr/>
    </dgm:pt>
    <dgm:pt modelId="{13852203-DF4D-4280-9ED1-FBC44679795E}" type="pres">
      <dgm:prSet presAssocID="{0E0EF6A2-57B9-4880-8872-BDA422A851FB}" presName="LevelOneTextNode" presStyleLbl="node0" presStyleIdx="0" presStyleCnt="1">
        <dgm:presLayoutVars>
          <dgm:chPref val="3"/>
        </dgm:presLayoutVars>
      </dgm:prSet>
      <dgm:spPr/>
    </dgm:pt>
    <dgm:pt modelId="{4B3AF081-899F-4BD3-B77C-31A3E07A56C8}" type="pres">
      <dgm:prSet presAssocID="{0E0EF6A2-57B9-4880-8872-BDA422A851FB}" presName="level2hierChild" presStyleCnt="0"/>
      <dgm:spPr/>
    </dgm:pt>
    <dgm:pt modelId="{245285BA-8B00-4463-B3D3-128A6DC2FA5A}" type="pres">
      <dgm:prSet presAssocID="{85983B38-0FCC-44D0-9462-9548FD8F9959}" presName="conn2-1" presStyleLbl="parChTrans1D2" presStyleIdx="0" presStyleCnt="2"/>
      <dgm:spPr/>
    </dgm:pt>
    <dgm:pt modelId="{A8381C19-7BF4-457B-8C31-124FA817D7AA}" type="pres">
      <dgm:prSet presAssocID="{85983B38-0FCC-44D0-9462-9548FD8F9959}" presName="connTx" presStyleLbl="parChTrans1D2" presStyleIdx="0" presStyleCnt="2"/>
      <dgm:spPr/>
    </dgm:pt>
    <dgm:pt modelId="{28E70447-A2C3-4F57-92F8-16D75A593C34}" type="pres">
      <dgm:prSet presAssocID="{95791655-6664-4CBD-8BC3-28B4FD5573E3}" presName="root2" presStyleCnt="0"/>
      <dgm:spPr/>
    </dgm:pt>
    <dgm:pt modelId="{DF2A28E9-FFC1-4D51-A4C4-F28D13DACF2F}" type="pres">
      <dgm:prSet presAssocID="{95791655-6664-4CBD-8BC3-28B4FD5573E3}" presName="LevelTwoTextNode" presStyleLbl="node2" presStyleIdx="0" presStyleCnt="2">
        <dgm:presLayoutVars>
          <dgm:chPref val="3"/>
        </dgm:presLayoutVars>
      </dgm:prSet>
      <dgm:spPr/>
    </dgm:pt>
    <dgm:pt modelId="{0E39A5F5-ACC5-4178-82C4-150C954F8011}" type="pres">
      <dgm:prSet presAssocID="{95791655-6664-4CBD-8BC3-28B4FD5573E3}" presName="level3hierChild" presStyleCnt="0"/>
      <dgm:spPr/>
    </dgm:pt>
    <dgm:pt modelId="{3FBDDD1B-AA3C-4317-A9A8-6CDA98206608}" type="pres">
      <dgm:prSet presAssocID="{8F335EEF-54F8-47B4-A696-605B7B5CFD47}" presName="conn2-1" presStyleLbl="parChTrans1D3" presStyleIdx="0" presStyleCnt="5"/>
      <dgm:spPr/>
    </dgm:pt>
    <dgm:pt modelId="{7457D1A8-630C-4828-BA16-9449EE8627F2}" type="pres">
      <dgm:prSet presAssocID="{8F335EEF-54F8-47B4-A696-605B7B5CFD47}" presName="connTx" presStyleLbl="parChTrans1D3" presStyleIdx="0" presStyleCnt="5"/>
      <dgm:spPr/>
    </dgm:pt>
    <dgm:pt modelId="{1557C093-EE9A-40A1-8739-112E4F99DE34}" type="pres">
      <dgm:prSet presAssocID="{84521291-19E9-46C9-8860-EC69050F8B80}" presName="root2" presStyleCnt="0"/>
      <dgm:spPr/>
    </dgm:pt>
    <dgm:pt modelId="{563D515D-2ED9-4BA2-81F5-6B59258CA644}" type="pres">
      <dgm:prSet presAssocID="{84521291-19E9-46C9-8860-EC69050F8B80}" presName="LevelTwoTextNode" presStyleLbl="node3" presStyleIdx="0" presStyleCnt="5">
        <dgm:presLayoutVars>
          <dgm:chPref val="3"/>
        </dgm:presLayoutVars>
      </dgm:prSet>
      <dgm:spPr/>
    </dgm:pt>
    <dgm:pt modelId="{1497BA4E-EF1D-45C9-80E4-002F2B039BF1}" type="pres">
      <dgm:prSet presAssocID="{84521291-19E9-46C9-8860-EC69050F8B80}" presName="level3hierChild" presStyleCnt="0"/>
      <dgm:spPr/>
    </dgm:pt>
    <dgm:pt modelId="{3A5F6C10-A761-4181-ABD7-7852904517BC}" type="pres">
      <dgm:prSet presAssocID="{7383F741-90EB-4401-BEB8-616CC234917D}" presName="conn2-1" presStyleLbl="parChTrans1D2" presStyleIdx="1" presStyleCnt="2"/>
      <dgm:spPr/>
    </dgm:pt>
    <dgm:pt modelId="{3BF92488-88D1-42BB-9969-EE3E2E376DA7}" type="pres">
      <dgm:prSet presAssocID="{7383F741-90EB-4401-BEB8-616CC234917D}" presName="connTx" presStyleLbl="parChTrans1D2" presStyleIdx="1" presStyleCnt="2"/>
      <dgm:spPr/>
    </dgm:pt>
    <dgm:pt modelId="{AB7FA170-ACE2-467D-8B72-E9AFD76471D9}" type="pres">
      <dgm:prSet presAssocID="{AB7D84BD-A5DF-424A-A1E5-F9F27C796BA3}" presName="root2" presStyleCnt="0"/>
      <dgm:spPr/>
    </dgm:pt>
    <dgm:pt modelId="{F2EDC488-FE02-45CA-9CD6-9B20F3721CD8}" type="pres">
      <dgm:prSet presAssocID="{AB7D84BD-A5DF-424A-A1E5-F9F27C796BA3}" presName="LevelTwoTextNode" presStyleLbl="node2" presStyleIdx="1" presStyleCnt="2">
        <dgm:presLayoutVars>
          <dgm:chPref val="3"/>
        </dgm:presLayoutVars>
      </dgm:prSet>
      <dgm:spPr/>
    </dgm:pt>
    <dgm:pt modelId="{9D65D313-EE6E-44A7-BDF2-1FFBC46E1FAF}" type="pres">
      <dgm:prSet presAssocID="{AB7D84BD-A5DF-424A-A1E5-F9F27C796BA3}" presName="level3hierChild" presStyleCnt="0"/>
      <dgm:spPr/>
    </dgm:pt>
    <dgm:pt modelId="{EB5F1F3D-6EDD-4072-8204-03F36C60A85D}" type="pres">
      <dgm:prSet presAssocID="{25209069-4898-4C73-966D-654EA0AF67AC}" presName="conn2-1" presStyleLbl="parChTrans1D3" presStyleIdx="1" presStyleCnt="5"/>
      <dgm:spPr/>
    </dgm:pt>
    <dgm:pt modelId="{93841D1D-61BC-4895-8E2E-BA08D41E53A4}" type="pres">
      <dgm:prSet presAssocID="{25209069-4898-4C73-966D-654EA0AF67AC}" presName="connTx" presStyleLbl="parChTrans1D3" presStyleIdx="1" presStyleCnt="5"/>
      <dgm:spPr/>
    </dgm:pt>
    <dgm:pt modelId="{AD4E5E8B-4B2A-4B98-BF88-0119E3506EB8}" type="pres">
      <dgm:prSet presAssocID="{EF74B46E-90B5-4923-AB24-48142A8D865F}" presName="root2" presStyleCnt="0"/>
      <dgm:spPr/>
    </dgm:pt>
    <dgm:pt modelId="{B0E2C37F-C4F7-4952-86CD-F4A37980028C}" type="pres">
      <dgm:prSet presAssocID="{EF74B46E-90B5-4923-AB24-48142A8D865F}" presName="LevelTwoTextNode" presStyleLbl="node3" presStyleIdx="1" presStyleCnt="5">
        <dgm:presLayoutVars>
          <dgm:chPref val="3"/>
        </dgm:presLayoutVars>
      </dgm:prSet>
      <dgm:spPr/>
    </dgm:pt>
    <dgm:pt modelId="{DF5CB375-D9CF-41A8-ACCF-EA6EA4F521A2}" type="pres">
      <dgm:prSet presAssocID="{EF74B46E-90B5-4923-AB24-48142A8D865F}" presName="level3hierChild" presStyleCnt="0"/>
      <dgm:spPr/>
    </dgm:pt>
    <dgm:pt modelId="{4D1CE894-41DC-4C53-A4F0-77C0982D53B9}" type="pres">
      <dgm:prSet presAssocID="{130D02F7-D85D-467E-8871-4ABCCF3B41FE}" presName="conn2-1" presStyleLbl="parChTrans1D4" presStyleIdx="0" presStyleCnt="3"/>
      <dgm:spPr/>
    </dgm:pt>
    <dgm:pt modelId="{86B5B080-F97D-451F-8EB2-60A445B293E6}" type="pres">
      <dgm:prSet presAssocID="{130D02F7-D85D-467E-8871-4ABCCF3B41FE}" presName="connTx" presStyleLbl="parChTrans1D4" presStyleIdx="0" presStyleCnt="3"/>
      <dgm:spPr/>
    </dgm:pt>
    <dgm:pt modelId="{1B575172-5B48-42A4-83F4-E4D91E124929}" type="pres">
      <dgm:prSet presAssocID="{26148F72-B69F-4812-BE9A-11C2E2460AFD}" presName="root2" presStyleCnt="0"/>
      <dgm:spPr/>
    </dgm:pt>
    <dgm:pt modelId="{85C0AE6B-7210-45A3-897D-86F26B684D24}" type="pres">
      <dgm:prSet presAssocID="{26148F72-B69F-4812-BE9A-11C2E2460AFD}" presName="LevelTwoTextNode" presStyleLbl="node4" presStyleIdx="0" presStyleCnt="3">
        <dgm:presLayoutVars>
          <dgm:chPref val="3"/>
        </dgm:presLayoutVars>
      </dgm:prSet>
      <dgm:spPr/>
    </dgm:pt>
    <dgm:pt modelId="{CE7B4990-A244-4BED-93BA-BAC5940489B4}" type="pres">
      <dgm:prSet presAssocID="{26148F72-B69F-4812-BE9A-11C2E2460AFD}" presName="level3hierChild" presStyleCnt="0"/>
      <dgm:spPr/>
    </dgm:pt>
    <dgm:pt modelId="{0A0D2892-04CE-4D8A-9B7B-B507481062F9}" type="pres">
      <dgm:prSet presAssocID="{6C16793C-B5A1-4AF0-A01E-B0908D7DF422}" presName="conn2-1" presStyleLbl="parChTrans1D3" presStyleIdx="2" presStyleCnt="5"/>
      <dgm:spPr/>
    </dgm:pt>
    <dgm:pt modelId="{D8F5C73E-2BC7-4CF4-A21B-1A5DBF967192}" type="pres">
      <dgm:prSet presAssocID="{6C16793C-B5A1-4AF0-A01E-B0908D7DF422}" presName="connTx" presStyleLbl="parChTrans1D3" presStyleIdx="2" presStyleCnt="5"/>
      <dgm:spPr/>
    </dgm:pt>
    <dgm:pt modelId="{41B3A2EB-D02B-4C8A-AC25-17A809DA5544}" type="pres">
      <dgm:prSet presAssocID="{25644BAB-DBAE-4376-8070-FE2AAF95A2EC}" presName="root2" presStyleCnt="0"/>
      <dgm:spPr/>
    </dgm:pt>
    <dgm:pt modelId="{61D52EE4-E828-474F-BD5B-32F150403A80}" type="pres">
      <dgm:prSet presAssocID="{25644BAB-DBAE-4376-8070-FE2AAF95A2EC}" presName="LevelTwoTextNode" presStyleLbl="node3" presStyleIdx="2" presStyleCnt="5">
        <dgm:presLayoutVars>
          <dgm:chPref val="3"/>
        </dgm:presLayoutVars>
      </dgm:prSet>
      <dgm:spPr/>
    </dgm:pt>
    <dgm:pt modelId="{CD5117F9-7506-4E77-AB2F-4BF0EEE8E4E5}" type="pres">
      <dgm:prSet presAssocID="{25644BAB-DBAE-4376-8070-FE2AAF95A2EC}" presName="level3hierChild" presStyleCnt="0"/>
      <dgm:spPr/>
    </dgm:pt>
    <dgm:pt modelId="{FA00877D-71A7-4C0B-88BE-0D1B187F3491}" type="pres">
      <dgm:prSet presAssocID="{5126AE05-F0CD-44E0-9FDD-4963CE4AE3F9}" presName="conn2-1" presStyleLbl="parChTrans1D4" presStyleIdx="1" presStyleCnt="3"/>
      <dgm:spPr/>
    </dgm:pt>
    <dgm:pt modelId="{6FA000EE-F66E-40E8-80B6-5DC00CD9088C}" type="pres">
      <dgm:prSet presAssocID="{5126AE05-F0CD-44E0-9FDD-4963CE4AE3F9}" presName="connTx" presStyleLbl="parChTrans1D4" presStyleIdx="1" presStyleCnt="3"/>
      <dgm:spPr/>
    </dgm:pt>
    <dgm:pt modelId="{6E51EEE6-8953-4A13-B1CC-9705F450F0B6}" type="pres">
      <dgm:prSet presAssocID="{0816AAFC-36B6-4063-BB0D-0D198AC9DAEE}" presName="root2" presStyleCnt="0"/>
      <dgm:spPr/>
    </dgm:pt>
    <dgm:pt modelId="{F4774A0A-5D3B-42AF-AD6D-134BA5FE5FB2}" type="pres">
      <dgm:prSet presAssocID="{0816AAFC-36B6-4063-BB0D-0D198AC9DAEE}" presName="LevelTwoTextNode" presStyleLbl="node4" presStyleIdx="1" presStyleCnt="3">
        <dgm:presLayoutVars>
          <dgm:chPref val="3"/>
        </dgm:presLayoutVars>
      </dgm:prSet>
      <dgm:spPr/>
    </dgm:pt>
    <dgm:pt modelId="{77ACFCAF-8E83-4351-A483-54B70AB39AEA}" type="pres">
      <dgm:prSet presAssocID="{0816AAFC-36B6-4063-BB0D-0D198AC9DAEE}" presName="level3hierChild" presStyleCnt="0"/>
      <dgm:spPr/>
    </dgm:pt>
    <dgm:pt modelId="{2BABC9EB-C96E-4F57-A680-2829AF60079E}" type="pres">
      <dgm:prSet presAssocID="{F5FDFD3D-3476-4BC5-B6D4-78CFA66BAB63}" presName="conn2-1" presStyleLbl="parChTrans1D3" presStyleIdx="3" presStyleCnt="5"/>
      <dgm:spPr/>
    </dgm:pt>
    <dgm:pt modelId="{99C250C6-A12B-4ADE-B5E2-323A3C802C2A}" type="pres">
      <dgm:prSet presAssocID="{F5FDFD3D-3476-4BC5-B6D4-78CFA66BAB63}" presName="connTx" presStyleLbl="parChTrans1D3" presStyleIdx="3" presStyleCnt="5"/>
      <dgm:spPr/>
    </dgm:pt>
    <dgm:pt modelId="{DB3D1151-5DB9-4F12-898A-27D7917825EF}" type="pres">
      <dgm:prSet presAssocID="{C443BBC2-9230-49B9-A6E1-03167409916E}" presName="root2" presStyleCnt="0"/>
      <dgm:spPr/>
    </dgm:pt>
    <dgm:pt modelId="{DBC19039-84D1-427C-9F45-C34A1F9DB663}" type="pres">
      <dgm:prSet presAssocID="{C443BBC2-9230-49B9-A6E1-03167409916E}" presName="LevelTwoTextNode" presStyleLbl="node3" presStyleIdx="3" presStyleCnt="5">
        <dgm:presLayoutVars>
          <dgm:chPref val="3"/>
        </dgm:presLayoutVars>
      </dgm:prSet>
      <dgm:spPr/>
    </dgm:pt>
    <dgm:pt modelId="{0FDA37C4-A8A7-45C2-BBF0-6D9529B2A448}" type="pres">
      <dgm:prSet presAssocID="{C443BBC2-9230-49B9-A6E1-03167409916E}" presName="level3hierChild" presStyleCnt="0"/>
      <dgm:spPr/>
    </dgm:pt>
    <dgm:pt modelId="{6C9095FA-CFA0-4939-BADB-3D850AA11A2A}" type="pres">
      <dgm:prSet presAssocID="{761D0F8C-0559-4E81-86E4-D418D86F169A}" presName="conn2-1" presStyleLbl="parChTrans1D4" presStyleIdx="2" presStyleCnt="3"/>
      <dgm:spPr/>
    </dgm:pt>
    <dgm:pt modelId="{9980EB9A-4E01-4092-AAB5-C2A9B748143E}" type="pres">
      <dgm:prSet presAssocID="{761D0F8C-0559-4E81-86E4-D418D86F169A}" presName="connTx" presStyleLbl="parChTrans1D4" presStyleIdx="2" presStyleCnt="3"/>
      <dgm:spPr/>
    </dgm:pt>
    <dgm:pt modelId="{02EEA9DA-4B72-43C1-8017-9E611A9B016F}" type="pres">
      <dgm:prSet presAssocID="{72D71B22-C716-4A3C-B39A-BDBA6628E20B}" presName="root2" presStyleCnt="0"/>
      <dgm:spPr/>
    </dgm:pt>
    <dgm:pt modelId="{3BA41381-3878-4266-8E8D-44DD33554434}" type="pres">
      <dgm:prSet presAssocID="{72D71B22-C716-4A3C-B39A-BDBA6628E20B}" presName="LevelTwoTextNode" presStyleLbl="node4" presStyleIdx="2" presStyleCnt="3">
        <dgm:presLayoutVars>
          <dgm:chPref val="3"/>
        </dgm:presLayoutVars>
      </dgm:prSet>
      <dgm:spPr/>
    </dgm:pt>
    <dgm:pt modelId="{E570A65F-83C5-4F28-8B51-86C122F446CA}" type="pres">
      <dgm:prSet presAssocID="{72D71B22-C716-4A3C-B39A-BDBA6628E20B}" presName="level3hierChild" presStyleCnt="0"/>
      <dgm:spPr/>
    </dgm:pt>
    <dgm:pt modelId="{2B90BA33-6D6B-46FE-9135-F1A171AC6997}" type="pres">
      <dgm:prSet presAssocID="{2311341B-1BEF-4637-85DB-6414446C0711}" presName="conn2-1" presStyleLbl="parChTrans1D3" presStyleIdx="4" presStyleCnt="5"/>
      <dgm:spPr/>
    </dgm:pt>
    <dgm:pt modelId="{AA340F0E-BF17-4D83-B526-1294BF58B6CB}" type="pres">
      <dgm:prSet presAssocID="{2311341B-1BEF-4637-85DB-6414446C0711}" presName="connTx" presStyleLbl="parChTrans1D3" presStyleIdx="4" presStyleCnt="5"/>
      <dgm:spPr/>
    </dgm:pt>
    <dgm:pt modelId="{CAE4F710-5D58-47EF-885F-9BDCC9FEFFFB}" type="pres">
      <dgm:prSet presAssocID="{87BDA4DB-4860-4B22-8BA9-22AB0FCD2A5E}" presName="root2" presStyleCnt="0"/>
      <dgm:spPr/>
    </dgm:pt>
    <dgm:pt modelId="{890A9F06-CF57-4101-A8F5-4D8644B72C6A}" type="pres">
      <dgm:prSet presAssocID="{87BDA4DB-4860-4B22-8BA9-22AB0FCD2A5E}" presName="LevelTwoTextNode" presStyleLbl="node3" presStyleIdx="4" presStyleCnt="5">
        <dgm:presLayoutVars>
          <dgm:chPref val="3"/>
        </dgm:presLayoutVars>
      </dgm:prSet>
      <dgm:spPr/>
    </dgm:pt>
    <dgm:pt modelId="{EA4293DE-8814-472F-A250-2488AE9D6093}" type="pres">
      <dgm:prSet presAssocID="{87BDA4DB-4860-4B22-8BA9-22AB0FCD2A5E}" presName="level3hierChild" presStyleCnt="0"/>
      <dgm:spPr/>
    </dgm:pt>
  </dgm:ptLst>
  <dgm:cxnLst>
    <dgm:cxn modelId="{FDED5F04-4E78-442A-A50D-55C9F4815250}" type="presOf" srcId="{84521291-19E9-46C9-8860-EC69050F8B80}" destId="{563D515D-2ED9-4BA2-81F5-6B59258CA644}" srcOrd="0" destOrd="0" presId="urn:microsoft.com/office/officeart/2005/8/layout/hierarchy2"/>
    <dgm:cxn modelId="{CCE27507-EF0B-4F1A-A752-3E77326FA4B7}" type="presOf" srcId="{0E0EF6A2-57B9-4880-8872-BDA422A851FB}" destId="{13852203-DF4D-4280-9ED1-FBC44679795E}" srcOrd="0" destOrd="0" presId="urn:microsoft.com/office/officeart/2005/8/layout/hierarchy2"/>
    <dgm:cxn modelId="{4E283F0A-0310-451D-9C42-53E94F8FD5AD}" type="presOf" srcId="{85983B38-0FCC-44D0-9462-9548FD8F9959}" destId="{A8381C19-7BF4-457B-8C31-124FA817D7AA}" srcOrd="1" destOrd="0" presId="urn:microsoft.com/office/officeart/2005/8/layout/hierarchy2"/>
    <dgm:cxn modelId="{9740EA16-870C-4DA1-9475-4EC4B2221DA5}" type="presOf" srcId="{72D71B22-C716-4A3C-B39A-BDBA6628E20B}" destId="{3BA41381-3878-4266-8E8D-44DD33554434}" srcOrd="0" destOrd="0" presId="urn:microsoft.com/office/officeart/2005/8/layout/hierarchy2"/>
    <dgm:cxn modelId="{F0F8BA17-044F-4B18-9F37-9756B4855386}" type="presOf" srcId="{25644BAB-DBAE-4376-8070-FE2AAF95A2EC}" destId="{61D52EE4-E828-474F-BD5B-32F150403A80}" srcOrd="0" destOrd="0" presId="urn:microsoft.com/office/officeart/2005/8/layout/hierarchy2"/>
    <dgm:cxn modelId="{0724F61A-7092-427D-B21B-3013AFFC9BF0}" srcId="{C443BBC2-9230-49B9-A6E1-03167409916E}" destId="{72D71B22-C716-4A3C-B39A-BDBA6628E20B}" srcOrd="0" destOrd="0" parTransId="{761D0F8C-0559-4E81-86E4-D418D86F169A}" sibTransId="{927E4C74-8CC2-4F74-802F-9FB834710F16}"/>
    <dgm:cxn modelId="{C123B71C-7D06-4802-8491-F0415117E106}" srcId="{0E0EF6A2-57B9-4880-8872-BDA422A851FB}" destId="{AB7D84BD-A5DF-424A-A1E5-F9F27C796BA3}" srcOrd="1" destOrd="0" parTransId="{7383F741-90EB-4401-BEB8-616CC234917D}" sibTransId="{F6C771F4-437B-47BE-9534-AAA10EB02127}"/>
    <dgm:cxn modelId="{F387A71F-9BCC-46B1-A6F6-AD3A2221E8CC}" type="presOf" srcId="{26148F72-B69F-4812-BE9A-11C2E2460AFD}" destId="{85C0AE6B-7210-45A3-897D-86F26B684D24}" srcOrd="0" destOrd="0" presId="urn:microsoft.com/office/officeart/2005/8/layout/hierarchy2"/>
    <dgm:cxn modelId="{E19D9232-DD03-485D-AFAA-A6E5E3C1CA9E}" srcId="{AB7D84BD-A5DF-424A-A1E5-F9F27C796BA3}" destId="{25644BAB-DBAE-4376-8070-FE2AAF95A2EC}" srcOrd="1" destOrd="0" parTransId="{6C16793C-B5A1-4AF0-A01E-B0908D7DF422}" sibTransId="{1E5A6629-CC53-40E5-B49F-16E516BF3360}"/>
    <dgm:cxn modelId="{C89A8234-B463-46C3-A788-27509A868D87}" srcId="{59938F8D-4E52-429E-B5B9-2933F6199659}" destId="{0E0EF6A2-57B9-4880-8872-BDA422A851FB}" srcOrd="0" destOrd="0" parTransId="{48CEB608-936B-4CE3-A21A-3D9FA09FEEA1}" sibTransId="{5803186E-714A-43E9-BDF7-5ED4D095843D}"/>
    <dgm:cxn modelId="{6D719436-C685-4247-BC05-7DA03276AB35}" type="presOf" srcId="{25209069-4898-4C73-966D-654EA0AF67AC}" destId="{EB5F1F3D-6EDD-4072-8204-03F36C60A85D}" srcOrd="0" destOrd="0" presId="urn:microsoft.com/office/officeart/2005/8/layout/hierarchy2"/>
    <dgm:cxn modelId="{7E150F37-4389-4C25-9EC8-3F9F1F922F39}" type="presOf" srcId="{5126AE05-F0CD-44E0-9FDD-4963CE4AE3F9}" destId="{FA00877D-71A7-4C0B-88BE-0D1B187F3491}" srcOrd="0" destOrd="0" presId="urn:microsoft.com/office/officeart/2005/8/layout/hierarchy2"/>
    <dgm:cxn modelId="{0C209D60-5332-4024-95E0-F21549E31EC2}" type="presOf" srcId="{761D0F8C-0559-4E81-86E4-D418D86F169A}" destId="{6C9095FA-CFA0-4939-BADB-3D850AA11A2A}" srcOrd="0" destOrd="0" presId="urn:microsoft.com/office/officeart/2005/8/layout/hierarchy2"/>
    <dgm:cxn modelId="{7D53CC43-E9C6-42DA-AFDF-42662FEA3B4F}" type="presOf" srcId="{5126AE05-F0CD-44E0-9FDD-4963CE4AE3F9}" destId="{6FA000EE-F66E-40E8-80B6-5DC00CD9088C}" srcOrd="1" destOrd="0" presId="urn:microsoft.com/office/officeart/2005/8/layout/hierarchy2"/>
    <dgm:cxn modelId="{80AE4565-95E5-4276-8A4A-AD5D9B339579}" type="presOf" srcId="{95791655-6664-4CBD-8BC3-28B4FD5573E3}" destId="{DF2A28E9-FFC1-4D51-A4C4-F28D13DACF2F}" srcOrd="0" destOrd="0" presId="urn:microsoft.com/office/officeart/2005/8/layout/hierarchy2"/>
    <dgm:cxn modelId="{CAA6E369-41AC-474A-895E-6ADF311CADFE}" type="presOf" srcId="{25209069-4898-4C73-966D-654EA0AF67AC}" destId="{93841D1D-61BC-4895-8E2E-BA08D41E53A4}" srcOrd="1" destOrd="0" presId="urn:microsoft.com/office/officeart/2005/8/layout/hierarchy2"/>
    <dgm:cxn modelId="{800CEE70-2BAE-4EDE-A40A-26B7CF7EBF8E}" type="presOf" srcId="{130D02F7-D85D-467E-8871-4ABCCF3B41FE}" destId="{86B5B080-F97D-451F-8EB2-60A445B293E6}" srcOrd="1" destOrd="0" presId="urn:microsoft.com/office/officeart/2005/8/layout/hierarchy2"/>
    <dgm:cxn modelId="{A7252971-C7E8-4057-BB3C-2602787AE362}" srcId="{0E0EF6A2-57B9-4880-8872-BDA422A851FB}" destId="{95791655-6664-4CBD-8BC3-28B4FD5573E3}" srcOrd="0" destOrd="0" parTransId="{85983B38-0FCC-44D0-9462-9548FD8F9959}" sibTransId="{8F9872C8-46B8-46AA-8CC1-E0A2E3AD670C}"/>
    <dgm:cxn modelId="{D6266072-CA5B-4033-BF8E-E9E51CA65CD8}" type="presOf" srcId="{85983B38-0FCC-44D0-9462-9548FD8F9959}" destId="{245285BA-8B00-4463-B3D3-128A6DC2FA5A}" srcOrd="0" destOrd="0" presId="urn:microsoft.com/office/officeart/2005/8/layout/hierarchy2"/>
    <dgm:cxn modelId="{723BB776-C162-44C7-AA39-DBED5546163C}" type="presOf" srcId="{8F335EEF-54F8-47B4-A696-605B7B5CFD47}" destId="{7457D1A8-630C-4828-BA16-9449EE8627F2}" srcOrd="1" destOrd="0" presId="urn:microsoft.com/office/officeart/2005/8/layout/hierarchy2"/>
    <dgm:cxn modelId="{AA774357-C8C2-4AA8-B8B0-C81D224EDB3D}" type="presOf" srcId="{AB7D84BD-A5DF-424A-A1E5-F9F27C796BA3}" destId="{F2EDC488-FE02-45CA-9CD6-9B20F3721CD8}" srcOrd="0" destOrd="0" presId="urn:microsoft.com/office/officeart/2005/8/layout/hierarchy2"/>
    <dgm:cxn modelId="{2F8F6B58-2EE7-4E30-A9F1-AD17AEE8CF68}" srcId="{AB7D84BD-A5DF-424A-A1E5-F9F27C796BA3}" destId="{C443BBC2-9230-49B9-A6E1-03167409916E}" srcOrd="2" destOrd="0" parTransId="{F5FDFD3D-3476-4BC5-B6D4-78CFA66BAB63}" sibTransId="{D8486061-F83D-4A9D-9E14-BBD9F307059A}"/>
    <dgm:cxn modelId="{641D7A78-469C-4E48-A4FA-D3D85D3C20F8}" srcId="{AB7D84BD-A5DF-424A-A1E5-F9F27C796BA3}" destId="{87BDA4DB-4860-4B22-8BA9-22AB0FCD2A5E}" srcOrd="3" destOrd="0" parTransId="{2311341B-1BEF-4637-85DB-6414446C0711}" sibTransId="{5155BD39-EF48-4520-8456-958935C3012C}"/>
    <dgm:cxn modelId="{C980E758-2A2E-4EE9-9C73-EB903BC73EAC}" type="presOf" srcId="{7383F741-90EB-4401-BEB8-616CC234917D}" destId="{3BF92488-88D1-42BB-9969-EE3E2E376DA7}" srcOrd="1" destOrd="0" presId="urn:microsoft.com/office/officeart/2005/8/layout/hierarchy2"/>
    <dgm:cxn modelId="{3B43B186-9F5B-4EA5-AAC2-E8CF2B4A8C29}" type="presOf" srcId="{6C16793C-B5A1-4AF0-A01E-B0908D7DF422}" destId="{0A0D2892-04CE-4D8A-9B7B-B507481062F9}" srcOrd="0" destOrd="0" presId="urn:microsoft.com/office/officeart/2005/8/layout/hierarchy2"/>
    <dgm:cxn modelId="{4372DF86-800A-4F7E-87DA-66C2C6AE5C9A}" type="presOf" srcId="{2311341B-1BEF-4637-85DB-6414446C0711}" destId="{AA340F0E-BF17-4D83-B526-1294BF58B6CB}" srcOrd="1" destOrd="0" presId="urn:microsoft.com/office/officeart/2005/8/layout/hierarchy2"/>
    <dgm:cxn modelId="{352D6388-413C-435B-860A-4F572E163182}" srcId="{AB7D84BD-A5DF-424A-A1E5-F9F27C796BA3}" destId="{EF74B46E-90B5-4923-AB24-48142A8D865F}" srcOrd="0" destOrd="0" parTransId="{25209069-4898-4C73-966D-654EA0AF67AC}" sibTransId="{3D00CEE7-A229-4F5A-A756-A4E3D6387F9C}"/>
    <dgm:cxn modelId="{DF74348F-FE45-4BFB-A7D0-BD5687434EC8}" type="presOf" srcId="{130D02F7-D85D-467E-8871-4ABCCF3B41FE}" destId="{4D1CE894-41DC-4C53-A4F0-77C0982D53B9}" srcOrd="0" destOrd="0" presId="urn:microsoft.com/office/officeart/2005/8/layout/hierarchy2"/>
    <dgm:cxn modelId="{F2E95892-6B24-4E48-964B-CCEBE923CC0C}" type="presOf" srcId="{C443BBC2-9230-49B9-A6E1-03167409916E}" destId="{DBC19039-84D1-427C-9F45-C34A1F9DB663}" srcOrd="0" destOrd="0" presId="urn:microsoft.com/office/officeart/2005/8/layout/hierarchy2"/>
    <dgm:cxn modelId="{D6AB339F-20FF-428E-BE64-3784525FF29E}" type="presOf" srcId="{8F335EEF-54F8-47B4-A696-605B7B5CFD47}" destId="{3FBDDD1B-AA3C-4317-A9A8-6CDA98206608}" srcOrd="0" destOrd="0" presId="urn:microsoft.com/office/officeart/2005/8/layout/hierarchy2"/>
    <dgm:cxn modelId="{F7543D9F-6354-48BF-B9D3-EA5DFC227EDC}" type="presOf" srcId="{761D0F8C-0559-4E81-86E4-D418D86F169A}" destId="{9980EB9A-4E01-4092-AAB5-C2A9B748143E}" srcOrd="1" destOrd="0" presId="urn:microsoft.com/office/officeart/2005/8/layout/hierarchy2"/>
    <dgm:cxn modelId="{80CA77AF-25FC-4867-A8E0-3AD6E9F33887}" type="presOf" srcId="{2311341B-1BEF-4637-85DB-6414446C0711}" destId="{2B90BA33-6D6B-46FE-9135-F1A171AC6997}" srcOrd="0" destOrd="0" presId="urn:microsoft.com/office/officeart/2005/8/layout/hierarchy2"/>
    <dgm:cxn modelId="{D18731BB-32CB-4A7D-933C-8943400E500A}" type="presOf" srcId="{F5FDFD3D-3476-4BC5-B6D4-78CFA66BAB63}" destId="{99C250C6-A12B-4ADE-B5E2-323A3C802C2A}" srcOrd="1" destOrd="0" presId="urn:microsoft.com/office/officeart/2005/8/layout/hierarchy2"/>
    <dgm:cxn modelId="{36F854C2-486B-4E6D-A098-DCA0449F636C}" type="presOf" srcId="{87BDA4DB-4860-4B22-8BA9-22AB0FCD2A5E}" destId="{890A9F06-CF57-4101-A8F5-4D8644B72C6A}" srcOrd="0" destOrd="0" presId="urn:microsoft.com/office/officeart/2005/8/layout/hierarchy2"/>
    <dgm:cxn modelId="{D5EF13C3-2A1F-4611-AB04-E12BC1D22407}" type="presOf" srcId="{59938F8D-4E52-429E-B5B9-2933F6199659}" destId="{170ABEC2-7BD1-44D8-9401-91488005A369}" srcOrd="0" destOrd="0" presId="urn:microsoft.com/office/officeart/2005/8/layout/hierarchy2"/>
    <dgm:cxn modelId="{CF62D4D1-D185-46F8-894B-979DE3135AD4}" srcId="{EF74B46E-90B5-4923-AB24-48142A8D865F}" destId="{26148F72-B69F-4812-BE9A-11C2E2460AFD}" srcOrd="0" destOrd="0" parTransId="{130D02F7-D85D-467E-8871-4ABCCF3B41FE}" sibTransId="{4A80EF3E-DDA1-4DA4-9FF8-102713CF981A}"/>
    <dgm:cxn modelId="{7C7819DE-76AD-4571-AA0C-2A6DC7B8EE89}" type="presOf" srcId="{F5FDFD3D-3476-4BC5-B6D4-78CFA66BAB63}" destId="{2BABC9EB-C96E-4F57-A680-2829AF60079E}" srcOrd="0" destOrd="0" presId="urn:microsoft.com/office/officeart/2005/8/layout/hierarchy2"/>
    <dgm:cxn modelId="{3653A8E3-4A2F-4120-9A9C-81D7083B4B94}" type="presOf" srcId="{6C16793C-B5A1-4AF0-A01E-B0908D7DF422}" destId="{D8F5C73E-2BC7-4CF4-A21B-1A5DBF967192}" srcOrd="1" destOrd="0" presId="urn:microsoft.com/office/officeart/2005/8/layout/hierarchy2"/>
    <dgm:cxn modelId="{61A3C5E9-2A85-42A4-B6B6-6C30463461C4}" type="presOf" srcId="{0816AAFC-36B6-4063-BB0D-0D198AC9DAEE}" destId="{F4774A0A-5D3B-42AF-AD6D-134BA5FE5FB2}" srcOrd="0" destOrd="0" presId="urn:microsoft.com/office/officeart/2005/8/layout/hierarchy2"/>
    <dgm:cxn modelId="{9E48F9EB-4396-4971-AF42-8A7D793C5746}" type="presOf" srcId="{7383F741-90EB-4401-BEB8-616CC234917D}" destId="{3A5F6C10-A761-4181-ABD7-7852904517BC}" srcOrd="0" destOrd="0" presId="urn:microsoft.com/office/officeart/2005/8/layout/hierarchy2"/>
    <dgm:cxn modelId="{092A11FE-4D0C-4B96-8FE9-9EF9FEACAB2F}" type="presOf" srcId="{EF74B46E-90B5-4923-AB24-48142A8D865F}" destId="{B0E2C37F-C4F7-4952-86CD-F4A37980028C}" srcOrd="0" destOrd="0" presId="urn:microsoft.com/office/officeart/2005/8/layout/hierarchy2"/>
    <dgm:cxn modelId="{C96025FE-08E7-4BB0-8E28-262BB85A1878}" srcId="{95791655-6664-4CBD-8BC3-28B4FD5573E3}" destId="{84521291-19E9-46C9-8860-EC69050F8B80}" srcOrd="0" destOrd="0" parTransId="{8F335EEF-54F8-47B4-A696-605B7B5CFD47}" sibTransId="{6B1B03D3-198F-4FD5-8D9C-19DA319287FA}"/>
    <dgm:cxn modelId="{6F2D49FE-E9C9-4F1F-95F2-452C3D9BFE7A}" srcId="{25644BAB-DBAE-4376-8070-FE2AAF95A2EC}" destId="{0816AAFC-36B6-4063-BB0D-0D198AC9DAEE}" srcOrd="0" destOrd="0" parTransId="{5126AE05-F0CD-44E0-9FDD-4963CE4AE3F9}" sibTransId="{3FB5C25A-6BC9-4DC8-B087-AA7A9061E6B1}"/>
    <dgm:cxn modelId="{84278869-C241-40E9-B7D4-01F6FBC2C2D5}" type="presParOf" srcId="{170ABEC2-7BD1-44D8-9401-91488005A369}" destId="{E32D461C-ED39-4DB9-8990-AE784763CAEE}" srcOrd="0" destOrd="0" presId="urn:microsoft.com/office/officeart/2005/8/layout/hierarchy2"/>
    <dgm:cxn modelId="{495AAC64-B524-4448-A61D-EE0FB471D78A}" type="presParOf" srcId="{E32D461C-ED39-4DB9-8990-AE784763CAEE}" destId="{13852203-DF4D-4280-9ED1-FBC44679795E}" srcOrd="0" destOrd="0" presId="urn:microsoft.com/office/officeart/2005/8/layout/hierarchy2"/>
    <dgm:cxn modelId="{5AFD9E32-8F2D-4DBB-A065-4B0AAAE18D9E}" type="presParOf" srcId="{E32D461C-ED39-4DB9-8990-AE784763CAEE}" destId="{4B3AF081-899F-4BD3-B77C-31A3E07A56C8}" srcOrd="1" destOrd="0" presId="urn:microsoft.com/office/officeart/2005/8/layout/hierarchy2"/>
    <dgm:cxn modelId="{2A8F839E-E810-4780-8493-B8AC6EE53EB2}" type="presParOf" srcId="{4B3AF081-899F-4BD3-B77C-31A3E07A56C8}" destId="{245285BA-8B00-4463-B3D3-128A6DC2FA5A}" srcOrd="0" destOrd="0" presId="urn:microsoft.com/office/officeart/2005/8/layout/hierarchy2"/>
    <dgm:cxn modelId="{9E67791A-0943-4C7C-AED8-2D49E6911D87}" type="presParOf" srcId="{245285BA-8B00-4463-B3D3-128A6DC2FA5A}" destId="{A8381C19-7BF4-457B-8C31-124FA817D7AA}" srcOrd="0" destOrd="0" presId="urn:microsoft.com/office/officeart/2005/8/layout/hierarchy2"/>
    <dgm:cxn modelId="{22133630-C989-4569-A6D8-1BC136B2B5E1}" type="presParOf" srcId="{4B3AF081-899F-4BD3-B77C-31A3E07A56C8}" destId="{28E70447-A2C3-4F57-92F8-16D75A593C34}" srcOrd="1" destOrd="0" presId="urn:microsoft.com/office/officeart/2005/8/layout/hierarchy2"/>
    <dgm:cxn modelId="{BD9FB5BF-5269-48EC-A9E0-4D75759783F0}" type="presParOf" srcId="{28E70447-A2C3-4F57-92F8-16D75A593C34}" destId="{DF2A28E9-FFC1-4D51-A4C4-F28D13DACF2F}" srcOrd="0" destOrd="0" presId="urn:microsoft.com/office/officeart/2005/8/layout/hierarchy2"/>
    <dgm:cxn modelId="{AAF8A9A3-ADF9-4103-B217-DCCCFBBB1CEB}" type="presParOf" srcId="{28E70447-A2C3-4F57-92F8-16D75A593C34}" destId="{0E39A5F5-ACC5-4178-82C4-150C954F8011}" srcOrd="1" destOrd="0" presId="urn:microsoft.com/office/officeart/2005/8/layout/hierarchy2"/>
    <dgm:cxn modelId="{C02A1C5A-F3B7-49F2-8781-9C4D07C530BC}" type="presParOf" srcId="{0E39A5F5-ACC5-4178-82C4-150C954F8011}" destId="{3FBDDD1B-AA3C-4317-A9A8-6CDA98206608}" srcOrd="0" destOrd="0" presId="urn:microsoft.com/office/officeart/2005/8/layout/hierarchy2"/>
    <dgm:cxn modelId="{4C516AE6-15BB-42EB-AF88-EC1AE4FD31C9}" type="presParOf" srcId="{3FBDDD1B-AA3C-4317-A9A8-6CDA98206608}" destId="{7457D1A8-630C-4828-BA16-9449EE8627F2}" srcOrd="0" destOrd="0" presId="urn:microsoft.com/office/officeart/2005/8/layout/hierarchy2"/>
    <dgm:cxn modelId="{7A89039D-3E87-46EA-BFB9-4F3EBFFE1A52}" type="presParOf" srcId="{0E39A5F5-ACC5-4178-82C4-150C954F8011}" destId="{1557C093-EE9A-40A1-8739-112E4F99DE34}" srcOrd="1" destOrd="0" presId="urn:microsoft.com/office/officeart/2005/8/layout/hierarchy2"/>
    <dgm:cxn modelId="{18249912-E8B2-4370-91C8-E8C65DCCE021}" type="presParOf" srcId="{1557C093-EE9A-40A1-8739-112E4F99DE34}" destId="{563D515D-2ED9-4BA2-81F5-6B59258CA644}" srcOrd="0" destOrd="0" presId="urn:microsoft.com/office/officeart/2005/8/layout/hierarchy2"/>
    <dgm:cxn modelId="{F9F5EA11-5A23-4B12-B0E0-3A40F4D4047E}" type="presParOf" srcId="{1557C093-EE9A-40A1-8739-112E4F99DE34}" destId="{1497BA4E-EF1D-45C9-80E4-002F2B039BF1}" srcOrd="1" destOrd="0" presId="urn:microsoft.com/office/officeart/2005/8/layout/hierarchy2"/>
    <dgm:cxn modelId="{447033F9-6D3E-4947-B35A-41A5D8E103DF}" type="presParOf" srcId="{4B3AF081-899F-4BD3-B77C-31A3E07A56C8}" destId="{3A5F6C10-A761-4181-ABD7-7852904517BC}" srcOrd="2" destOrd="0" presId="urn:microsoft.com/office/officeart/2005/8/layout/hierarchy2"/>
    <dgm:cxn modelId="{6427A14A-EA5E-4ECF-8F4E-322F17DB7E6F}" type="presParOf" srcId="{3A5F6C10-A761-4181-ABD7-7852904517BC}" destId="{3BF92488-88D1-42BB-9969-EE3E2E376DA7}" srcOrd="0" destOrd="0" presId="urn:microsoft.com/office/officeart/2005/8/layout/hierarchy2"/>
    <dgm:cxn modelId="{F67D6BA4-0C50-47F0-8C8B-3F1CF3F36435}" type="presParOf" srcId="{4B3AF081-899F-4BD3-B77C-31A3E07A56C8}" destId="{AB7FA170-ACE2-467D-8B72-E9AFD76471D9}" srcOrd="3" destOrd="0" presId="urn:microsoft.com/office/officeart/2005/8/layout/hierarchy2"/>
    <dgm:cxn modelId="{7BEEF1D5-7AB6-4335-A76D-5D3A811983CE}" type="presParOf" srcId="{AB7FA170-ACE2-467D-8B72-E9AFD76471D9}" destId="{F2EDC488-FE02-45CA-9CD6-9B20F3721CD8}" srcOrd="0" destOrd="0" presId="urn:microsoft.com/office/officeart/2005/8/layout/hierarchy2"/>
    <dgm:cxn modelId="{DCF81982-07E0-462F-B539-604D20AE0075}" type="presParOf" srcId="{AB7FA170-ACE2-467D-8B72-E9AFD76471D9}" destId="{9D65D313-EE6E-44A7-BDF2-1FFBC46E1FAF}" srcOrd="1" destOrd="0" presId="urn:microsoft.com/office/officeart/2005/8/layout/hierarchy2"/>
    <dgm:cxn modelId="{182A20A2-83B6-4C2C-A9F3-0ECF36BF5ADD}" type="presParOf" srcId="{9D65D313-EE6E-44A7-BDF2-1FFBC46E1FAF}" destId="{EB5F1F3D-6EDD-4072-8204-03F36C60A85D}" srcOrd="0" destOrd="0" presId="urn:microsoft.com/office/officeart/2005/8/layout/hierarchy2"/>
    <dgm:cxn modelId="{32974A63-5744-4BA1-89F6-928478A96C2B}" type="presParOf" srcId="{EB5F1F3D-6EDD-4072-8204-03F36C60A85D}" destId="{93841D1D-61BC-4895-8E2E-BA08D41E53A4}" srcOrd="0" destOrd="0" presId="urn:microsoft.com/office/officeart/2005/8/layout/hierarchy2"/>
    <dgm:cxn modelId="{00C71679-52FD-4037-BE5D-65354B149E61}" type="presParOf" srcId="{9D65D313-EE6E-44A7-BDF2-1FFBC46E1FAF}" destId="{AD4E5E8B-4B2A-4B98-BF88-0119E3506EB8}" srcOrd="1" destOrd="0" presId="urn:microsoft.com/office/officeart/2005/8/layout/hierarchy2"/>
    <dgm:cxn modelId="{6A656141-C97A-4C08-84DF-7268D64CF431}" type="presParOf" srcId="{AD4E5E8B-4B2A-4B98-BF88-0119E3506EB8}" destId="{B0E2C37F-C4F7-4952-86CD-F4A37980028C}" srcOrd="0" destOrd="0" presId="urn:microsoft.com/office/officeart/2005/8/layout/hierarchy2"/>
    <dgm:cxn modelId="{8D260E7C-5A78-42A3-AFF4-8CC16E507D4A}" type="presParOf" srcId="{AD4E5E8B-4B2A-4B98-BF88-0119E3506EB8}" destId="{DF5CB375-D9CF-41A8-ACCF-EA6EA4F521A2}" srcOrd="1" destOrd="0" presId="urn:microsoft.com/office/officeart/2005/8/layout/hierarchy2"/>
    <dgm:cxn modelId="{CF33EC65-3312-44FC-92F5-79DEEAAE3D1D}" type="presParOf" srcId="{DF5CB375-D9CF-41A8-ACCF-EA6EA4F521A2}" destId="{4D1CE894-41DC-4C53-A4F0-77C0982D53B9}" srcOrd="0" destOrd="0" presId="urn:microsoft.com/office/officeart/2005/8/layout/hierarchy2"/>
    <dgm:cxn modelId="{6BB8D7E1-C6D8-40B6-9F1E-DEA070551B0A}" type="presParOf" srcId="{4D1CE894-41DC-4C53-A4F0-77C0982D53B9}" destId="{86B5B080-F97D-451F-8EB2-60A445B293E6}" srcOrd="0" destOrd="0" presId="urn:microsoft.com/office/officeart/2005/8/layout/hierarchy2"/>
    <dgm:cxn modelId="{6D344821-6039-4F81-B8F0-3BB8D19970EB}" type="presParOf" srcId="{DF5CB375-D9CF-41A8-ACCF-EA6EA4F521A2}" destId="{1B575172-5B48-42A4-83F4-E4D91E124929}" srcOrd="1" destOrd="0" presId="urn:microsoft.com/office/officeart/2005/8/layout/hierarchy2"/>
    <dgm:cxn modelId="{19B13946-A627-4963-A415-9ECF9C64A3C9}" type="presParOf" srcId="{1B575172-5B48-42A4-83F4-E4D91E124929}" destId="{85C0AE6B-7210-45A3-897D-86F26B684D24}" srcOrd="0" destOrd="0" presId="urn:microsoft.com/office/officeart/2005/8/layout/hierarchy2"/>
    <dgm:cxn modelId="{3A2FBCCA-280F-458C-AEA1-C56B8FECE298}" type="presParOf" srcId="{1B575172-5B48-42A4-83F4-E4D91E124929}" destId="{CE7B4990-A244-4BED-93BA-BAC5940489B4}" srcOrd="1" destOrd="0" presId="urn:microsoft.com/office/officeart/2005/8/layout/hierarchy2"/>
    <dgm:cxn modelId="{59A3244D-F91D-48A0-B439-0C24F586A72B}" type="presParOf" srcId="{9D65D313-EE6E-44A7-BDF2-1FFBC46E1FAF}" destId="{0A0D2892-04CE-4D8A-9B7B-B507481062F9}" srcOrd="2" destOrd="0" presId="urn:microsoft.com/office/officeart/2005/8/layout/hierarchy2"/>
    <dgm:cxn modelId="{868B581C-BF88-4FE4-87FE-B91B4AF663F9}" type="presParOf" srcId="{0A0D2892-04CE-4D8A-9B7B-B507481062F9}" destId="{D8F5C73E-2BC7-4CF4-A21B-1A5DBF967192}" srcOrd="0" destOrd="0" presId="urn:microsoft.com/office/officeart/2005/8/layout/hierarchy2"/>
    <dgm:cxn modelId="{F872B9D6-175F-412D-9857-2F179558B0D4}" type="presParOf" srcId="{9D65D313-EE6E-44A7-BDF2-1FFBC46E1FAF}" destId="{41B3A2EB-D02B-4C8A-AC25-17A809DA5544}" srcOrd="3" destOrd="0" presId="urn:microsoft.com/office/officeart/2005/8/layout/hierarchy2"/>
    <dgm:cxn modelId="{9FABAEF5-FFBC-441E-B90E-6D855EF669B7}" type="presParOf" srcId="{41B3A2EB-D02B-4C8A-AC25-17A809DA5544}" destId="{61D52EE4-E828-474F-BD5B-32F150403A80}" srcOrd="0" destOrd="0" presId="urn:microsoft.com/office/officeart/2005/8/layout/hierarchy2"/>
    <dgm:cxn modelId="{ACCBE807-80E4-4A99-9461-0C18805CA7AA}" type="presParOf" srcId="{41B3A2EB-D02B-4C8A-AC25-17A809DA5544}" destId="{CD5117F9-7506-4E77-AB2F-4BF0EEE8E4E5}" srcOrd="1" destOrd="0" presId="urn:microsoft.com/office/officeart/2005/8/layout/hierarchy2"/>
    <dgm:cxn modelId="{13ACE723-535C-4AE7-911B-C52B37379073}" type="presParOf" srcId="{CD5117F9-7506-4E77-AB2F-4BF0EEE8E4E5}" destId="{FA00877D-71A7-4C0B-88BE-0D1B187F3491}" srcOrd="0" destOrd="0" presId="urn:microsoft.com/office/officeart/2005/8/layout/hierarchy2"/>
    <dgm:cxn modelId="{89FBCC8E-3F01-426B-A16A-C4E2CA268066}" type="presParOf" srcId="{FA00877D-71A7-4C0B-88BE-0D1B187F3491}" destId="{6FA000EE-F66E-40E8-80B6-5DC00CD9088C}" srcOrd="0" destOrd="0" presId="urn:microsoft.com/office/officeart/2005/8/layout/hierarchy2"/>
    <dgm:cxn modelId="{A167C7B8-FC78-4A4F-B1BF-02936AA1377A}" type="presParOf" srcId="{CD5117F9-7506-4E77-AB2F-4BF0EEE8E4E5}" destId="{6E51EEE6-8953-4A13-B1CC-9705F450F0B6}" srcOrd="1" destOrd="0" presId="urn:microsoft.com/office/officeart/2005/8/layout/hierarchy2"/>
    <dgm:cxn modelId="{CEFCDBA9-357E-4876-925D-BA6224FF72F9}" type="presParOf" srcId="{6E51EEE6-8953-4A13-B1CC-9705F450F0B6}" destId="{F4774A0A-5D3B-42AF-AD6D-134BA5FE5FB2}" srcOrd="0" destOrd="0" presId="urn:microsoft.com/office/officeart/2005/8/layout/hierarchy2"/>
    <dgm:cxn modelId="{A5ABCE5B-B349-4A35-9878-73D8056D8753}" type="presParOf" srcId="{6E51EEE6-8953-4A13-B1CC-9705F450F0B6}" destId="{77ACFCAF-8E83-4351-A483-54B70AB39AEA}" srcOrd="1" destOrd="0" presId="urn:microsoft.com/office/officeart/2005/8/layout/hierarchy2"/>
    <dgm:cxn modelId="{74677365-D8B4-4683-96EC-012F14B2DE2C}" type="presParOf" srcId="{9D65D313-EE6E-44A7-BDF2-1FFBC46E1FAF}" destId="{2BABC9EB-C96E-4F57-A680-2829AF60079E}" srcOrd="4" destOrd="0" presId="urn:microsoft.com/office/officeart/2005/8/layout/hierarchy2"/>
    <dgm:cxn modelId="{18D9E602-1807-40A0-B349-A678B4A933BA}" type="presParOf" srcId="{2BABC9EB-C96E-4F57-A680-2829AF60079E}" destId="{99C250C6-A12B-4ADE-B5E2-323A3C802C2A}" srcOrd="0" destOrd="0" presId="urn:microsoft.com/office/officeart/2005/8/layout/hierarchy2"/>
    <dgm:cxn modelId="{DA16B50A-B567-4546-9613-9A0F4677A849}" type="presParOf" srcId="{9D65D313-EE6E-44A7-BDF2-1FFBC46E1FAF}" destId="{DB3D1151-5DB9-4F12-898A-27D7917825EF}" srcOrd="5" destOrd="0" presId="urn:microsoft.com/office/officeart/2005/8/layout/hierarchy2"/>
    <dgm:cxn modelId="{12C838A5-45AC-4228-AED9-727486B732E6}" type="presParOf" srcId="{DB3D1151-5DB9-4F12-898A-27D7917825EF}" destId="{DBC19039-84D1-427C-9F45-C34A1F9DB663}" srcOrd="0" destOrd="0" presId="urn:microsoft.com/office/officeart/2005/8/layout/hierarchy2"/>
    <dgm:cxn modelId="{68941B67-BFCD-4C32-994E-FE9BADF7AC18}" type="presParOf" srcId="{DB3D1151-5DB9-4F12-898A-27D7917825EF}" destId="{0FDA37C4-A8A7-45C2-BBF0-6D9529B2A448}" srcOrd="1" destOrd="0" presId="urn:microsoft.com/office/officeart/2005/8/layout/hierarchy2"/>
    <dgm:cxn modelId="{0A73818F-199A-4023-97AA-821ECBAEF035}" type="presParOf" srcId="{0FDA37C4-A8A7-45C2-BBF0-6D9529B2A448}" destId="{6C9095FA-CFA0-4939-BADB-3D850AA11A2A}" srcOrd="0" destOrd="0" presId="urn:microsoft.com/office/officeart/2005/8/layout/hierarchy2"/>
    <dgm:cxn modelId="{6EDA2329-7F42-4C26-88F3-8C2EA650954F}" type="presParOf" srcId="{6C9095FA-CFA0-4939-BADB-3D850AA11A2A}" destId="{9980EB9A-4E01-4092-AAB5-C2A9B748143E}" srcOrd="0" destOrd="0" presId="urn:microsoft.com/office/officeart/2005/8/layout/hierarchy2"/>
    <dgm:cxn modelId="{99A78540-FCD2-47F7-A835-2DF6BCF4BA1A}" type="presParOf" srcId="{0FDA37C4-A8A7-45C2-BBF0-6D9529B2A448}" destId="{02EEA9DA-4B72-43C1-8017-9E611A9B016F}" srcOrd="1" destOrd="0" presId="urn:microsoft.com/office/officeart/2005/8/layout/hierarchy2"/>
    <dgm:cxn modelId="{7BFA89D8-855A-4DFC-BEBC-CF1011DBA42E}" type="presParOf" srcId="{02EEA9DA-4B72-43C1-8017-9E611A9B016F}" destId="{3BA41381-3878-4266-8E8D-44DD33554434}" srcOrd="0" destOrd="0" presId="urn:microsoft.com/office/officeart/2005/8/layout/hierarchy2"/>
    <dgm:cxn modelId="{18119734-FFCF-417B-9121-9CE0418D59AD}" type="presParOf" srcId="{02EEA9DA-4B72-43C1-8017-9E611A9B016F}" destId="{E570A65F-83C5-4F28-8B51-86C122F446CA}" srcOrd="1" destOrd="0" presId="urn:microsoft.com/office/officeart/2005/8/layout/hierarchy2"/>
    <dgm:cxn modelId="{6A23022A-596B-4095-9ACF-F06451DE8F35}" type="presParOf" srcId="{9D65D313-EE6E-44A7-BDF2-1FFBC46E1FAF}" destId="{2B90BA33-6D6B-46FE-9135-F1A171AC6997}" srcOrd="6" destOrd="0" presId="urn:microsoft.com/office/officeart/2005/8/layout/hierarchy2"/>
    <dgm:cxn modelId="{8A2F83A5-B76A-4119-B36F-B1E5114CE97D}" type="presParOf" srcId="{2B90BA33-6D6B-46FE-9135-F1A171AC6997}" destId="{AA340F0E-BF17-4D83-B526-1294BF58B6CB}" srcOrd="0" destOrd="0" presId="urn:microsoft.com/office/officeart/2005/8/layout/hierarchy2"/>
    <dgm:cxn modelId="{F01DE0D4-D1E4-4B1D-BBD4-773E39B22BC6}" type="presParOf" srcId="{9D65D313-EE6E-44A7-BDF2-1FFBC46E1FAF}" destId="{CAE4F710-5D58-47EF-885F-9BDCC9FEFFFB}" srcOrd="7" destOrd="0" presId="urn:microsoft.com/office/officeart/2005/8/layout/hierarchy2"/>
    <dgm:cxn modelId="{11BF5FD6-09E8-4092-B7FE-5E108432FDF4}" type="presParOf" srcId="{CAE4F710-5D58-47EF-885F-9BDCC9FEFFFB}" destId="{890A9F06-CF57-4101-A8F5-4D8644B72C6A}" srcOrd="0" destOrd="0" presId="urn:microsoft.com/office/officeart/2005/8/layout/hierarchy2"/>
    <dgm:cxn modelId="{821396B5-82CE-458E-8DE3-3E0A2BAC78FA}" type="presParOf" srcId="{CAE4F710-5D58-47EF-885F-9BDCC9FEFFFB}" destId="{EA4293DE-8814-472F-A250-2488AE9D60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F962FD-EC68-47B6-96D5-F551993C083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ED4220C-C3DC-4BEE-823F-EB5E217DB98C}">
      <dgm:prSet phldrT="[Text]"/>
      <dgm:spPr/>
      <dgm:t>
        <a:bodyPr/>
        <a:lstStyle/>
        <a:p>
          <a:r>
            <a:rPr lang="en-US" dirty="0"/>
            <a:t>Backhaul Network Tiers</a:t>
          </a:r>
        </a:p>
      </dgm:t>
    </dgm:pt>
    <dgm:pt modelId="{67D0FFAA-B1DA-4345-B3BD-C119BB95E49B}" type="parTrans" cxnId="{70158A81-F65B-451F-BA87-DEADB3FF212A}">
      <dgm:prSet/>
      <dgm:spPr/>
      <dgm:t>
        <a:bodyPr/>
        <a:lstStyle/>
        <a:p>
          <a:endParaRPr lang="en-US"/>
        </a:p>
      </dgm:t>
    </dgm:pt>
    <dgm:pt modelId="{21FDB5DA-3C73-4F61-976B-811F6E29EB32}" type="sibTrans" cxnId="{70158A81-F65B-451F-BA87-DEADB3FF212A}">
      <dgm:prSet/>
      <dgm:spPr/>
      <dgm:t>
        <a:bodyPr/>
        <a:lstStyle/>
        <a:p>
          <a:endParaRPr lang="en-US"/>
        </a:p>
      </dgm:t>
    </dgm:pt>
    <dgm:pt modelId="{C575F348-9B4A-4127-B160-5DCA04917BB1}">
      <dgm:prSet phldrT="[Text]"/>
      <dgm:spPr/>
      <dgm:t>
        <a:bodyPr/>
        <a:lstStyle/>
        <a:p>
          <a:r>
            <a:rPr lang="en-US" dirty="0"/>
            <a:t>Access</a:t>
          </a:r>
        </a:p>
        <a:p>
          <a:r>
            <a:rPr lang="en-US" dirty="0"/>
            <a:t>tier</a:t>
          </a:r>
        </a:p>
      </dgm:t>
    </dgm:pt>
    <dgm:pt modelId="{9E1B6E7B-5213-4F71-B4F8-5E94B3734137}" type="parTrans" cxnId="{DCB31FD7-ACDD-4F15-B2A0-9FC4DD867C8C}">
      <dgm:prSet/>
      <dgm:spPr/>
      <dgm:t>
        <a:bodyPr/>
        <a:lstStyle/>
        <a:p>
          <a:endParaRPr lang="en-US"/>
        </a:p>
      </dgm:t>
    </dgm:pt>
    <dgm:pt modelId="{99B82544-0FAD-4878-8802-E2A3DCC03074}" type="sibTrans" cxnId="{DCB31FD7-ACDD-4F15-B2A0-9FC4DD867C8C}">
      <dgm:prSet/>
      <dgm:spPr/>
      <dgm:t>
        <a:bodyPr/>
        <a:lstStyle/>
        <a:p>
          <a:endParaRPr lang="en-US"/>
        </a:p>
      </dgm:t>
    </dgm:pt>
    <dgm:pt modelId="{E4926B13-0BE2-4522-91B2-5513F099485D}">
      <dgm:prSet phldrT="[Text]"/>
      <dgm:spPr/>
      <dgm:t>
        <a:bodyPr/>
        <a:lstStyle/>
        <a:p>
          <a:r>
            <a:rPr lang="en-US" dirty="0"/>
            <a:t>Aggregation</a:t>
          </a:r>
        </a:p>
        <a:p>
          <a:r>
            <a:rPr lang="en-US" dirty="0"/>
            <a:t>tier</a:t>
          </a:r>
        </a:p>
      </dgm:t>
    </dgm:pt>
    <dgm:pt modelId="{177BB1E4-402E-4512-A281-0EB62CC0A6D8}" type="parTrans" cxnId="{AA2F3E5E-3AFB-415C-BA47-3C2D8A8CBBCB}">
      <dgm:prSet/>
      <dgm:spPr/>
      <dgm:t>
        <a:bodyPr/>
        <a:lstStyle/>
        <a:p>
          <a:endParaRPr lang="en-US"/>
        </a:p>
      </dgm:t>
    </dgm:pt>
    <dgm:pt modelId="{30E73754-0BD6-45D1-BC0C-DBF71C0CAF86}" type="sibTrans" cxnId="{AA2F3E5E-3AFB-415C-BA47-3C2D8A8CBBCB}">
      <dgm:prSet/>
      <dgm:spPr/>
      <dgm:t>
        <a:bodyPr/>
        <a:lstStyle/>
        <a:p>
          <a:endParaRPr lang="en-US"/>
        </a:p>
      </dgm:t>
    </dgm:pt>
    <dgm:pt modelId="{F29A198A-59F7-4AA1-942A-FE34AC53E57D}">
      <dgm:prSet phldrT="[Text]"/>
      <dgm:spPr/>
      <dgm:t>
        <a:bodyPr/>
        <a:lstStyle/>
        <a:p>
          <a:r>
            <a:rPr lang="en-US" dirty="0"/>
            <a:t>Backbone</a:t>
          </a:r>
        </a:p>
        <a:p>
          <a:r>
            <a:rPr lang="en-US" dirty="0"/>
            <a:t>tier</a:t>
          </a:r>
        </a:p>
      </dgm:t>
    </dgm:pt>
    <dgm:pt modelId="{B0EC81B9-74E9-4F21-A408-9AE880D7F5DD}" type="parTrans" cxnId="{32F4176F-E41B-4E7B-80E0-106B9964F64A}">
      <dgm:prSet/>
      <dgm:spPr/>
      <dgm:t>
        <a:bodyPr/>
        <a:lstStyle/>
        <a:p>
          <a:endParaRPr lang="en-US"/>
        </a:p>
      </dgm:t>
    </dgm:pt>
    <dgm:pt modelId="{C2DD0024-CE56-4E7E-856C-D2FE2FECF0E2}" type="sibTrans" cxnId="{32F4176F-E41B-4E7B-80E0-106B9964F64A}">
      <dgm:prSet/>
      <dgm:spPr/>
      <dgm:t>
        <a:bodyPr/>
        <a:lstStyle/>
        <a:p>
          <a:endParaRPr lang="en-US"/>
        </a:p>
      </dgm:t>
    </dgm:pt>
    <dgm:pt modelId="{B64E8300-4832-409F-9425-C2CD8C2A0900}" type="pres">
      <dgm:prSet presAssocID="{BCF962FD-EC68-47B6-96D5-F551993C08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EF411-97AD-4668-A9B6-3C4A5AD6EB0E}" type="pres">
      <dgm:prSet presAssocID="{BED4220C-C3DC-4BEE-823F-EB5E217DB98C}" presName="hierRoot1" presStyleCnt="0">
        <dgm:presLayoutVars>
          <dgm:hierBranch val="init"/>
        </dgm:presLayoutVars>
      </dgm:prSet>
      <dgm:spPr/>
    </dgm:pt>
    <dgm:pt modelId="{3AE0C77E-3F7D-4450-9DC0-609AEB7AB951}" type="pres">
      <dgm:prSet presAssocID="{BED4220C-C3DC-4BEE-823F-EB5E217DB98C}" presName="rootComposite1" presStyleCnt="0"/>
      <dgm:spPr/>
    </dgm:pt>
    <dgm:pt modelId="{4212E190-7E3F-4301-987F-76051310F88F}" type="pres">
      <dgm:prSet presAssocID="{BED4220C-C3DC-4BEE-823F-EB5E217DB98C}" presName="rootText1" presStyleLbl="node0" presStyleIdx="0" presStyleCnt="1">
        <dgm:presLayoutVars>
          <dgm:chPref val="3"/>
        </dgm:presLayoutVars>
      </dgm:prSet>
      <dgm:spPr/>
    </dgm:pt>
    <dgm:pt modelId="{C8C3EB1B-40F3-479A-A39F-E0F5C037EBD0}" type="pres">
      <dgm:prSet presAssocID="{BED4220C-C3DC-4BEE-823F-EB5E217DB98C}" presName="rootConnector1" presStyleLbl="node1" presStyleIdx="0" presStyleCnt="0"/>
      <dgm:spPr/>
    </dgm:pt>
    <dgm:pt modelId="{2A7F301C-A6EA-47DB-A030-33977EBDA8A5}" type="pres">
      <dgm:prSet presAssocID="{BED4220C-C3DC-4BEE-823F-EB5E217DB98C}" presName="hierChild2" presStyleCnt="0"/>
      <dgm:spPr/>
    </dgm:pt>
    <dgm:pt modelId="{1A492CF6-7AEC-4736-B498-F675F903EBC3}" type="pres">
      <dgm:prSet presAssocID="{9E1B6E7B-5213-4F71-B4F8-5E94B3734137}" presName="Name64" presStyleLbl="parChTrans1D2" presStyleIdx="0" presStyleCnt="3"/>
      <dgm:spPr/>
    </dgm:pt>
    <dgm:pt modelId="{51E7CB23-C483-43C1-9595-D1666C5FC4C2}" type="pres">
      <dgm:prSet presAssocID="{C575F348-9B4A-4127-B160-5DCA04917BB1}" presName="hierRoot2" presStyleCnt="0">
        <dgm:presLayoutVars>
          <dgm:hierBranch val="init"/>
        </dgm:presLayoutVars>
      </dgm:prSet>
      <dgm:spPr/>
    </dgm:pt>
    <dgm:pt modelId="{3A7EB9B7-BC1D-41E8-BD6F-412FED894F91}" type="pres">
      <dgm:prSet presAssocID="{C575F348-9B4A-4127-B160-5DCA04917BB1}" presName="rootComposite" presStyleCnt="0"/>
      <dgm:spPr/>
    </dgm:pt>
    <dgm:pt modelId="{313C9274-B1C9-41B9-8574-C4867677E8D9}" type="pres">
      <dgm:prSet presAssocID="{C575F348-9B4A-4127-B160-5DCA04917BB1}" presName="rootText" presStyleLbl="node2" presStyleIdx="0" presStyleCnt="3">
        <dgm:presLayoutVars>
          <dgm:chPref val="3"/>
        </dgm:presLayoutVars>
      </dgm:prSet>
      <dgm:spPr/>
    </dgm:pt>
    <dgm:pt modelId="{73F6FDEF-81FE-4B51-8562-CD2FB2A61F3D}" type="pres">
      <dgm:prSet presAssocID="{C575F348-9B4A-4127-B160-5DCA04917BB1}" presName="rootConnector" presStyleLbl="node2" presStyleIdx="0" presStyleCnt="3"/>
      <dgm:spPr/>
    </dgm:pt>
    <dgm:pt modelId="{9CF0616B-4AE0-4085-A01C-F591BE7A32D3}" type="pres">
      <dgm:prSet presAssocID="{C575F348-9B4A-4127-B160-5DCA04917BB1}" presName="hierChild4" presStyleCnt="0"/>
      <dgm:spPr/>
    </dgm:pt>
    <dgm:pt modelId="{5B1CF926-88F9-4587-965C-3C5882DA505D}" type="pres">
      <dgm:prSet presAssocID="{C575F348-9B4A-4127-B160-5DCA04917BB1}" presName="hierChild5" presStyleCnt="0"/>
      <dgm:spPr/>
    </dgm:pt>
    <dgm:pt modelId="{EC514349-CD98-41E4-B24E-ADC6C742AE34}" type="pres">
      <dgm:prSet presAssocID="{177BB1E4-402E-4512-A281-0EB62CC0A6D8}" presName="Name64" presStyleLbl="parChTrans1D2" presStyleIdx="1" presStyleCnt="3"/>
      <dgm:spPr/>
    </dgm:pt>
    <dgm:pt modelId="{5F1095D7-DA3B-4298-BD43-B6BD4E3F36F5}" type="pres">
      <dgm:prSet presAssocID="{E4926B13-0BE2-4522-91B2-5513F099485D}" presName="hierRoot2" presStyleCnt="0">
        <dgm:presLayoutVars>
          <dgm:hierBranch val="init"/>
        </dgm:presLayoutVars>
      </dgm:prSet>
      <dgm:spPr/>
    </dgm:pt>
    <dgm:pt modelId="{F8EC250F-0901-456C-8EEF-D1848BE29372}" type="pres">
      <dgm:prSet presAssocID="{E4926B13-0BE2-4522-91B2-5513F099485D}" presName="rootComposite" presStyleCnt="0"/>
      <dgm:spPr/>
    </dgm:pt>
    <dgm:pt modelId="{56D2CE2B-7F4A-4FE7-8C68-098688332393}" type="pres">
      <dgm:prSet presAssocID="{E4926B13-0BE2-4522-91B2-5513F099485D}" presName="rootText" presStyleLbl="node2" presStyleIdx="1" presStyleCnt="3">
        <dgm:presLayoutVars>
          <dgm:chPref val="3"/>
        </dgm:presLayoutVars>
      </dgm:prSet>
      <dgm:spPr/>
    </dgm:pt>
    <dgm:pt modelId="{82775285-DEF9-4781-80E8-01519B872CF3}" type="pres">
      <dgm:prSet presAssocID="{E4926B13-0BE2-4522-91B2-5513F099485D}" presName="rootConnector" presStyleLbl="node2" presStyleIdx="1" presStyleCnt="3"/>
      <dgm:spPr/>
    </dgm:pt>
    <dgm:pt modelId="{1F102640-132E-4267-AB97-BE8B52938BE6}" type="pres">
      <dgm:prSet presAssocID="{E4926B13-0BE2-4522-91B2-5513F099485D}" presName="hierChild4" presStyleCnt="0"/>
      <dgm:spPr/>
    </dgm:pt>
    <dgm:pt modelId="{94C78587-11A4-47F4-8346-C88D3E1A341B}" type="pres">
      <dgm:prSet presAssocID="{E4926B13-0BE2-4522-91B2-5513F099485D}" presName="hierChild5" presStyleCnt="0"/>
      <dgm:spPr/>
    </dgm:pt>
    <dgm:pt modelId="{5EA238BD-6058-426E-A928-D873CBCB3B71}" type="pres">
      <dgm:prSet presAssocID="{B0EC81B9-74E9-4F21-A408-9AE880D7F5DD}" presName="Name64" presStyleLbl="parChTrans1D2" presStyleIdx="2" presStyleCnt="3"/>
      <dgm:spPr/>
    </dgm:pt>
    <dgm:pt modelId="{B5B36312-A646-4A8A-9EC2-66164EE1123C}" type="pres">
      <dgm:prSet presAssocID="{F29A198A-59F7-4AA1-942A-FE34AC53E57D}" presName="hierRoot2" presStyleCnt="0">
        <dgm:presLayoutVars>
          <dgm:hierBranch val="init"/>
        </dgm:presLayoutVars>
      </dgm:prSet>
      <dgm:spPr/>
    </dgm:pt>
    <dgm:pt modelId="{F307285A-0098-4F08-AE54-3CAEE0D7FC13}" type="pres">
      <dgm:prSet presAssocID="{F29A198A-59F7-4AA1-942A-FE34AC53E57D}" presName="rootComposite" presStyleCnt="0"/>
      <dgm:spPr/>
    </dgm:pt>
    <dgm:pt modelId="{F0523AD2-95AF-497B-94C8-6079F46347DD}" type="pres">
      <dgm:prSet presAssocID="{F29A198A-59F7-4AA1-942A-FE34AC53E57D}" presName="rootText" presStyleLbl="node2" presStyleIdx="2" presStyleCnt="3">
        <dgm:presLayoutVars>
          <dgm:chPref val="3"/>
        </dgm:presLayoutVars>
      </dgm:prSet>
      <dgm:spPr/>
    </dgm:pt>
    <dgm:pt modelId="{6BA1CC0A-B82D-4C50-98A8-90365159471E}" type="pres">
      <dgm:prSet presAssocID="{F29A198A-59F7-4AA1-942A-FE34AC53E57D}" presName="rootConnector" presStyleLbl="node2" presStyleIdx="2" presStyleCnt="3"/>
      <dgm:spPr/>
    </dgm:pt>
    <dgm:pt modelId="{8E89DBFF-75D5-4EBC-9BAC-28291BB66BAC}" type="pres">
      <dgm:prSet presAssocID="{F29A198A-59F7-4AA1-942A-FE34AC53E57D}" presName="hierChild4" presStyleCnt="0"/>
      <dgm:spPr/>
    </dgm:pt>
    <dgm:pt modelId="{5DE16117-00B3-4A9A-BDBE-BCE5DC9B5E6E}" type="pres">
      <dgm:prSet presAssocID="{F29A198A-59F7-4AA1-942A-FE34AC53E57D}" presName="hierChild5" presStyleCnt="0"/>
      <dgm:spPr/>
    </dgm:pt>
    <dgm:pt modelId="{FC89A772-D6C9-4DFF-9F5A-8592A908D962}" type="pres">
      <dgm:prSet presAssocID="{BED4220C-C3DC-4BEE-823F-EB5E217DB98C}" presName="hierChild3" presStyleCnt="0"/>
      <dgm:spPr/>
    </dgm:pt>
  </dgm:ptLst>
  <dgm:cxnLst>
    <dgm:cxn modelId="{92AAD22D-E841-477D-AF0A-23D13A82AAE1}" type="presOf" srcId="{B0EC81B9-74E9-4F21-A408-9AE880D7F5DD}" destId="{5EA238BD-6058-426E-A928-D873CBCB3B71}" srcOrd="0" destOrd="0" presId="urn:microsoft.com/office/officeart/2009/3/layout/HorizontalOrganizationChart"/>
    <dgm:cxn modelId="{40973731-4AD8-4DE9-9CE0-F0826DCA55B0}" type="presOf" srcId="{BCF962FD-EC68-47B6-96D5-F551993C0831}" destId="{B64E8300-4832-409F-9425-C2CD8C2A0900}" srcOrd="0" destOrd="0" presId="urn:microsoft.com/office/officeart/2009/3/layout/HorizontalOrganizationChart"/>
    <dgm:cxn modelId="{10FA8B36-FC6D-4288-821F-31785BB167A1}" type="presOf" srcId="{E4926B13-0BE2-4522-91B2-5513F099485D}" destId="{56D2CE2B-7F4A-4FE7-8C68-098688332393}" srcOrd="0" destOrd="0" presId="urn:microsoft.com/office/officeart/2009/3/layout/HorizontalOrganizationChart"/>
    <dgm:cxn modelId="{AA2F3E5E-3AFB-415C-BA47-3C2D8A8CBBCB}" srcId="{BED4220C-C3DC-4BEE-823F-EB5E217DB98C}" destId="{E4926B13-0BE2-4522-91B2-5513F099485D}" srcOrd="1" destOrd="0" parTransId="{177BB1E4-402E-4512-A281-0EB62CC0A6D8}" sibTransId="{30E73754-0BD6-45D1-BC0C-DBF71C0CAF86}"/>
    <dgm:cxn modelId="{3F6C5F64-3834-47E6-AE0A-AD3FB95EA2EC}" type="presOf" srcId="{9E1B6E7B-5213-4F71-B4F8-5E94B3734137}" destId="{1A492CF6-7AEC-4736-B498-F675F903EBC3}" srcOrd="0" destOrd="0" presId="urn:microsoft.com/office/officeart/2009/3/layout/HorizontalOrganizationChart"/>
    <dgm:cxn modelId="{BD48A166-2470-4948-A99F-C026EE9D5FFE}" type="presOf" srcId="{F29A198A-59F7-4AA1-942A-FE34AC53E57D}" destId="{6BA1CC0A-B82D-4C50-98A8-90365159471E}" srcOrd="1" destOrd="0" presId="urn:microsoft.com/office/officeart/2009/3/layout/HorizontalOrganizationChart"/>
    <dgm:cxn modelId="{32F4176F-E41B-4E7B-80E0-106B9964F64A}" srcId="{BED4220C-C3DC-4BEE-823F-EB5E217DB98C}" destId="{F29A198A-59F7-4AA1-942A-FE34AC53E57D}" srcOrd="2" destOrd="0" parTransId="{B0EC81B9-74E9-4F21-A408-9AE880D7F5DD}" sibTransId="{C2DD0024-CE56-4E7E-856C-D2FE2FECF0E2}"/>
    <dgm:cxn modelId="{1353E359-7FF0-4AB9-9E69-C29A4A2E981D}" type="presOf" srcId="{C575F348-9B4A-4127-B160-5DCA04917BB1}" destId="{313C9274-B1C9-41B9-8574-C4867677E8D9}" srcOrd="0" destOrd="0" presId="urn:microsoft.com/office/officeart/2009/3/layout/HorizontalOrganizationChart"/>
    <dgm:cxn modelId="{C4AA117C-3561-4F5C-AB83-465C9AE18D04}" type="presOf" srcId="{177BB1E4-402E-4512-A281-0EB62CC0A6D8}" destId="{EC514349-CD98-41E4-B24E-ADC6C742AE34}" srcOrd="0" destOrd="0" presId="urn:microsoft.com/office/officeart/2009/3/layout/HorizontalOrganizationChart"/>
    <dgm:cxn modelId="{70158A81-F65B-451F-BA87-DEADB3FF212A}" srcId="{BCF962FD-EC68-47B6-96D5-F551993C0831}" destId="{BED4220C-C3DC-4BEE-823F-EB5E217DB98C}" srcOrd="0" destOrd="0" parTransId="{67D0FFAA-B1DA-4345-B3BD-C119BB95E49B}" sibTransId="{21FDB5DA-3C73-4F61-976B-811F6E29EB32}"/>
    <dgm:cxn modelId="{BB720394-F380-4B78-8897-86C2BD44D2C9}" type="presOf" srcId="{C575F348-9B4A-4127-B160-5DCA04917BB1}" destId="{73F6FDEF-81FE-4B51-8562-CD2FB2A61F3D}" srcOrd="1" destOrd="0" presId="urn:microsoft.com/office/officeart/2009/3/layout/HorizontalOrganizationChart"/>
    <dgm:cxn modelId="{E633229A-D859-4B23-B461-A044BE5317B5}" type="presOf" srcId="{BED4220C-C3DC-4BEE-823F-EB5E217DB98C}" destId="{C8C3EB1B-40F3-479A-A39F-E0F5C037EBD0}" srcOrd="1" destOrd="0" presId="urn:microsoft.com/office/officeart/2009/3/layout/HorizontalOrganizationChart"/>
    <dgm:cxn modelId="{95E317AA-BDC1-4388-BED0-5429A44367CF}" type="presOf" srcId="{BED4220C-C3DC-4BEE-823F-EB5E217DB98C}" destId="{4212E190-7E3F-4301-987F-76051310F88F}" srcOrd="0" destOrd="0" presId="urn:microsoft.com/office/officeart/2009/3/layout/HorizontalOrganizationChart"/>
    <dgm:cxn modelId="{909F0ED3-BC43-43E2-8C15-CBE831203782}" type="presOf" srcId="{E4926B13-0BE2-4522-91B2-5513F099485D}" destId="{82775285-DEF9-4781-80E8-01519B872CF3}" srcOrd="1" destOrd="0" presId="urn:microsoft.com/office/officeart/2009/3/layout/HorizontalOrganizationChart"/>
    <dgm:cxn modelId="{DCB31FD7-ACDD-4F15-B2A0-9FC4DD867C8C}" srcId="{BED4220C-C3DC-4BEE-823F-EB5E217DB98C}" destId="{C575F348-9B4A-4127-B160-5DCA04917BB1}" srcOrd="0" destOrd="0" parTransId="{9E1B6E7B-5213-4F71-B4F8-5E94B3734137}" sibTransId="{99B82544-0FAD-4878-8802-E2A3DCC03074}"/>
    <dgm:cxn modelId="{8EFAECFE-07B0-4329-AF0E-C2B4D472C7B4}" type="presOf" srcId="{F29A198A-59F7-4AA1-942A-FE34AC53E57D}" destId="{F0523AD2-95AF-497B-94C8-6079F46347DD}" srcOrd="0" destOrd="0" presId="urn:microsoft.com/office/officeart/2009/3/layout/HorizontalOrganizationChart"/>
    <dgm:cxn modelId="{DB4A779F-EC94-4DB8-AFAD-6F647E637780}" type="presParOf" srcId="{B64E8300-4832-409F-9425-C2CD8C2A0900}" destId="{FDBEF411-97AD-4668-A9B6-3C4A5AD6EB0E}" srcOrd="0" destOrd="0" presId="urn:microsoft.com/office/officeart/2009/3/layout/HorizontalOrganizationChart"/>
    <dgm:cxn modelId="{9C45A9A2-42D5-4877-B392-4424FBF74994}" type="presParOf" srcId="{FDBEF411-97AD-4668-A9B6-3C4A5AD6EB0E}" destId="{3AE0C77E-3F7D-4450-9DC0-609AEB7AB951}" srcOrd="0" destOrd="0" presId="urn:microsoft.com/office/officeart/2009/3/layout/HorizontalOrganizationChart"/>
    <dgm:cxn modelId="{810A3A77-E856-4564-89EC-362725777FE5}" type="presParOf" srcId="{3AE0C77E-3F7D-4450-9DC0-609AEB7AB951}" destId="{4212E190-7E3F-4301-987F-76051310F88F}" srcOrd="0" destOrd="0" presId="urn:microsoft.com/office/officeart/2009/3/layout/HorizontalOrganizationChart"/>
    <dgm:cxn modelId="{CA492639-DA75-4CFB-A7A7-C10A7E0A8CA6}" type="presParOf" srcId="{3AE0C77E-3F7D-4450-9DC0-609AEB7AB951}" destId="{C8C3EB1B-40F3-479A-A39F-E0F5C037EBD0}" srcOrd="1" destOrd="0" presId="urn:microsoft.com/office/officeart/2009/3/layout/HorizontalOrganizationChart"/>
    <dgm:cxn modelId="{F728B9FE-378E-4038-8BE6-B37CE80EEB53}" type="presParOf" srcId="{FDBEF411-97AD-4668-A9B6-3C4A5AD6EB0E}" destId="{2A7F301C-A6EA-47DB-A030-33977EBDA8A5}" srcOrd="1" destOrd="0" presId="urn:microsoft.com/office/officeart/2009/3/layout/HorizontalOrganizationChart"/>
    <dgm:cxn modelId="{94EEF644-D532-4586-B695-2830D0C9C218}" type="presParOf" srcId="{2A7F301C-A6EA-47DB-A030-33977EBDA8A5}" destId="{1A492CF6-7AEC-4736-B498-F675F903EBC3}" srcOrd="0" destOrd="0" presId="urn:microsoft.com/office/officeart/2009/3/layout/HorizontalOrganizationChart"/>
    <dgm:cxn modelId="{DAAEC545-8095-4032-B888-2C4BC16703FF}" type="presParOf" srcId="{2A7F301C-A6EA-47DB-A030-33977EBDA8A5}" destId="{51E7CB23-C483-43C1-9595-D1666C5FC4C2}" srcOrd="1" destOrd="0" presId="urn:microsoft.com/office/officeart/2009/3/layout/HorizontalOrganizationChart"/>
    <dgm:cxn modelId="{B2F3A983-F882-4F3F-BAC5-B600C7DFCE3B}" type="presParOf" srcId="{51E7CB23-C483-43C1-9595-D1666C5FC4C2}" destId="{3A7EB9B7-BC1D-41E8-BD6F-412FED894F91}" srcOrd="0" destOrd="0" presId="urn:microsoft.com/office/officeart/2009/3/layout/HorizontalOrganizationChart"/>
    <dgm:cxn modelId="{77D42E9A-BBEE-48E1-854A-FAB395C1ACD1}" type="presParOf" srcId="{3A7EB9B7-BC1D-41E8-BD6F-412FED894F91}" destId="{313C9274-B1C9-41B9-8574-C4867677E8D9}" srcOrd="0" destOrd="0" presId="urn:microsoft.com/office/officeart/2009/3/layout/HorizontalOrganizationChart"/>
    <dgm:cxn modelId="{2C52A458-2224-4F1C-AD46-66DCD9189BB5}" type="presParOf" srcId="{3A7EB9B7-BC1D-41E8-BD6F-412FED894F91}" destId="{73F6FDEF-81FE-4B51-8562-CD2FB2A61F3D}" srcOrd="1" destOrd="0" presId="urn:microsoft.com/office/officeart/2009/3/layout/HorizontalOrganizationChart"/>
    <dgm:cxn modelId="{672A8326-0595-4EA7-B795-5B9569F8284E}" type="presParOf" srcId="{51E7CB23-C483-43C1-9595-D1666C5FC4C2}" destId="{9CF0616B-4AE0-4085-A01C-F591BE7A32D3}" srcOrd="1" destOrd="0" presId="urn:microsoft.com/office/officeart/2009/3/layout/HorizontalOrganizationChart"/>
    <dgm:cxn modelId="{F68734C9-C79E-4C15-B433-007FF84FFF74}" type="presParOf" srcId="{51E7CB23-C483-43C1-9595-D1666C5FC4C2}" destId="{5B1CF926-88F9-4587-965C-3C5882DA505D}" srcOrd="2" destOrd="0" presId="urn:microsoft.com/office/officeart/2009/3/layout/HorizontalOrganizationChart"/>
    <dgm:cxn modelId="{E81C183A-B962-4E17-8C17-AA35C73C951A}" type="presParOf" srcId="{2A7F301C-A6EA-47DB-A030-33977EBDA8A5}" destId="{EC514349-CD98-41E4-B24E-ADC6C742AE34}" srcOrd="2" destOrd="0" presId="urn:microsoft.com/office/officeart/2009/3/layout/HorizontalOrganizationChart"/>
    <dgm:cxn modelId="{1FBCE5D1-196C-4AE0-9570-5BC60C9AD4DB}" type="presParOf" srcId="{2A7F301C-A6EA-47DB-A030-33977EBDA8A5}" destId="{5F1095D7-DA3B-4298-BD43-B6BD4E3F36F5}" srcOrd="3" destOrd="0" presId="urn:microsoft.com/office/officeart/2009/3/layout/HorizontalOrganizationChart"/>
    <dgm:cxn modelId="{D1E62821-47BF-4F05-8B61-D8D7EC112624}" type="presParOf" srcId="{5F1095D7-DA3B-4298-BD43-B6BD4E3F36F5}" destId="{F8EC250F-0901-456C-8EEF-D1848BE29372}" srcOrd="0" destOrd="0" presId="urn:microsoft.com/office/officeart/2009/3/layout/HorizontalOrganizationChart"/>
    <dgm:cxn modelId="{93D5BF57-073B-47FB-8714-42D4F4750F21}" type="presParOf" srcId="{F8EC250F-0901-456C-8EEF-D1848BE29372}" destId="{56D2CE2B-7F4A-4FE7-8C68-098688332393}" srcOrd="0" destOrd="0" presId="urn:microsoft.com/office/officeart/2009/3/layout/HorizontalOrganizationChart"/>
    <dgm:cxn modelId="{1A3AD27A-9015-4613-A9CC-771547061C60}" type="presParOf" srcId="{F8EC250F-0901-456C-8EEF-D1848BE29372}" destId="{82775285-DEF9-4781-80E8-01519B872CF3}" srcOrd="1" destOrd="0" presId="urn:microsoft.com/office/officeart/2009/3/layout/HorizontalOrganizationChart"/>
    <dgm:cxn modelId="{567EF6A6-A8B9-4334-BE8D-79D1D753151C}" type="presParOf" srcId="{5F1095D7-DA3B-4298-BD43-B6BD4E3F36F5}" destId="{1F102640-132E-4267-AB97-BE8B52938BE6}" srcOrd="1" destOrd="0" presId="urn:microsoft.com/office/officeart/2009/3/layout/HorizontalOrganizationChart"/>
    <dgm:cxn modelId="{4DC2B131-8128-49BA-8019-BC99E533DE78}" type="presParOf" srcId="{5F1095D7-DA3B-4298-BD43-B6BD4E3F36F5}" destId="{94C78587-11A4-47F4-8346-C88D3E1A341B}" srcOrd="2" destOrd="0" presId="urn:microsoft.com/office/officeart/2009/3/layout/HorizontalOrganizationChart"/>
    <dgm:cxn modelId="{F65FF487-0B7B-4215-B516-4AC2468F61E4}" type="presParOf" srcId="{2A7F301C-A6EA-47DB-A030-33977EBDA8A5}" destId="{5EA238BD-6058-426E-A928-D873CBCB3B71}" srcOrd="4" destOrd="0" presId="urn:microsoft.com/office/officeart/2009/3/layout/HorizontalOrganizationChart"/>
    <dgm:cxn modelId="{B9E6F8AB-0D16-4ABC-BA06-4A7694D02314}" type="presParOf" srcId="{2A7F301C-A6EA-47DB-A030-33977EBDA8A5}" destId="{B5B36312-A646-4A8A-9EC2-66164EE1123C}" srcOrd="5" destOrd="0" presId="urn:microsoft.com/office/officeart/2009/3/layout/HorizontalOrganizationChart"/>
    <dgm:cxn modelId="{12379BC9-4B4E-4740-A83E-D3B74970463A}" type="presParOf" srcId="{B5B36312-A646-4A8A-9EC2-66164EE1123C}" destId="{F307285A-0098-4F08-AE54-3CAEE0D7FC13}" srcOrd="0" destOrd="0" presId="urn:microsoft.com/office/officeart/2009/3/layout/HorizontalOrganizationChart"/>
    <dgm:cxn modelId="{8478D8CF-923E-4C06-A573-0BFD4BBFACF4}" type="presParOf" srcId="{F307285A-0098-4F08-AE54-3CAEE0D7FC13}" destId="{F0523AD2-95AF-497B-94C8-6079F46347DD}" srcOrd="0" destOrd="0" presId="urn:microsoft.com/office/officeart/2009/3/layout/HorizontalOrganizationChart"/>
    <dgm:cxn modelId="{194C114A-0D8F-42DD-80BF-D94069F2557F}" type="presParOf" srcId="{F307285A-0098-4F08-AE54-3CAEE0D7FC13}" destId="{6BA1CC0A-B82D-4C50-98A8-90365159471E}" srcOrd="1" destOrd="0" presId="urn:microsoft.com/office/officeart/2009/3/layout/HorizontalOrganizationChart"/>
    <dgm:cxn modelId="{F8060C87-3049-4F5F-9CAB-E1E09569CD93}" type="presParOf" srcId="{B5B36312-A646-4A8A-9EC2-66164EE1123C}" destId="{8E89DBFF-75D5-4EBC-9BAC-28291BB66BAC}" srcOrd="1" destOrd="0" presId="urn:microsoft.com/office/officeart/2009/3/layout/HorizontalOrganizationChart"/>
    <dgm:cxn modelId="{836B3736-0CF1-45D8-AC7A-C4EDEA08D376}" type="presParOf" srcId="{B5B36312-A646-4A8A-9EC2-66164EE1123C}" destId="{5DE16117-00B3-4A9A-BDBE-BCE5DC9B5E6E}" srcOrd="2" destOrd="0" presId="urn:microsoft.com/office/officeart/2009/3/layout/HorizontalOrganizationChart"/>
    <dgm:cxn modelId="{C966FC48-D8C2-4030-8901-265399083B32}" type="presParOf" srcId="{FDBEF411-97AD-4668-A9B6-3C4A5AD6EB0E}" destId="{FC89A772-D6C9-4DFF-9F5A-8592A908D96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665D2A6-A933-4FD9-A40C-C2A3AAF13BD8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E46AB5-ED14-433D-B262-DB7E87D07616}">
      <dgm:prSet phldrT="[Text]"/>
      <dgm:spPr/>
      <dgm:t>
        <a:bodyPr/>
        <a:lstStyle/>
        <a:p>
          <a:r>
            <a:rPr lang="en-US" dirty="0"/>
            <a:t>Frequency Synchronization in TDM Networks</a:t>
          </a:r>
        </a:p>
      </dgm:t>
    </dgm:pt>
    <dgm:pt modelId="{B2F42F20-E7C2-4ADE-964C-8CC0E6A74130}" type="parTrans" cxnId="{20F03978-40E7-4571-90C3-B9D909548D5F}">
      <dgm:prSet/>
      <dgm:spPr/>
      <dgm:t>
        <a:bodyPr/>
        <a:lstStyle/>
        <a:p>
          <a:endParaRPr lang="en-US"/>
        </a:p>
      </dgm:t>
    </dgm:pt>
    <dgm:pt modelId="{0FC83485-8D85-430D-AD88-F371CD1ECD40}" type="sibTrans" cxnId="{20F03978-40E7-4571-90C3-B9D909548D5F}">
      <dgm:prSet/>
      <dgm:spPr/>
      <dgm:t>
        <a:bodyPr/>
        <a:lstStyle/>
        <a:p>
          <a:endParaRPr lang="en-US"/>
        </a:p>
      </dgm:t>
    </dgm:pt>
    <dgm:pt modelId="{4B6E76C7-6D08-47CF-8745-32858A8A207F}">
      <dgm:prSet phldrT="[Text]"/>
      <dgm:spPr/>
      <dgm:t>
        <a:bodyPr/>
        <a:lstStyle/>
        <a:p>
          <a:r>
            <a:rPr lang="en-US" dirty="0"/>
            <a:t>Synchronization Architecture in TDM Networks</a:t>
          </a:r>
        </a:p>
      </dgm:t>
    </dgm:pt>
    <dgm:pt modelId="{3CD8067D-DAE5-479E-9555-F85F8EC32D29}" type="parTrans" cxnId="{2646B6A4-D1EF-4AA1-AF38-A9C32A2FAEA1}">
      <dgm:prSet/>
      <dgm:spPr/>
      <dgm:t>
        <a:bodyPr/>
        <a:lstStyle/>
        <a:p>
          <a:endParaRPr lang="en-US"/>
        </a:p>
      </dgm:t>
    </dgm:pt>
    <dgm:pt modelId="{CD840955-10A9-478A-B23B-6F8D0661DF23}" type="sibTrans" cxnId="{2646B6A4-D1EF-4AA1-AF38-A9C32A2FAEA1}">
      <dgm:prSet/>
      <dgm:spPr/>
      <dgm:t>
        <a:bodyPr/>
        <a:lstStyle/>
        <a:p>
          <a:endParaRPr lang="en-US"/>
        </a:p>
      </dgm:t>
    </dgm:pt>
    <dgm:pt modelId="{9B213B02-1064-4935-8EE7-7A6524DC1CBB}">
      <dgm:prSet phldrT="[Text]"/>
      <dgm:spPr/>
      <dgm:t>
        <a:bodyPr/>
        <a:lstStyle/>
        <a:p>
          <a:r>
            <a:rPr lang="en-US" dirty="0"/>
            <a:t>PDH</a:t>
          </a:r>
        </a:p>
      </dgm:t>
    </dgm:pt>
    <dgm:pt modelId="{FB3E452E-3827-4F34-97B0-37C1B2F17F3E}" type="parTrans" cxnId="{D3E450EB-DF2B-46A0-BD3F-FAB42B4DAC3B}">
      <dgm:prSet/>
      <dgm:spPr/>
      <dgm:t>
        <a:bodyPr/>
        <a:lstStyle/>
        <a:p>
          <a:endParaRPr lang="en-US"/>
        </a:p>
      </dgm:t>
    </dgm:pt>
    <dgm:pt modelId="{BA7C3180-AFEA-4BC7-A3B2-CC0FC5F565ED}" type="sibTrans" cxnId="{D3E450EB-DF2B-46A0-BD3F-FAB42B4DAC3B}">
      <dgm:prSet/>
      <dgm:spPr/>
      <dgm:t>
        <a:bodyPr/>
        <a:lstStyle/>
        <a:p>
          <a:endParaRPr lang="en-US"/>
        </a:p>
      </dgm:t>
    </dgm:pt>
    <dgm:pt modelId="{FD7B6B76-FCE2-4FB6-AAD9-EE1B937D67DA}">
      <dgm:prSet phldrT="[Text]"/>
      <dgm:spPr/>
      <dgm:t>
        <a:bodyPr/>
        <a:lstStyle/>
        <a:p>
          <a:r>
            <a:rPr lang="en-US" dirty="0" err="1"/>
            <a:t>Plesiochronous</a:t>
          </a:r>
          <a:r>
            <a:rPr lang="en-US" dirty="0"/>
            <a:t> Digital Hierarchy</a:t>
          </a:r>
        </a:p>
      </dgm:t>
    </dgm:pt>
    <dgm:pt modelId="{95829D68-ED01-4E84-B0D6-975925E4AC53}" type="parTrans" cxnId="{A87DC3F2-A6D8-4607-A33A-3275577BA646}">
      <dgm:prSet/>
      <dgm:spPr/>
      <dgm:t>
        <a:bodyPr/>
        <a:lstStyle/>
        <a:p>
          <a:endParaRPr lang="en-US"/>
        </a:p>
      </dgm:t>
    </dgm:pt>
    <dgm:pt modelId="{0EC52C3D-D566-45E6-AD5B-C732BE4C4D5B}" type="sibTrans" cxnId="{A87DC3F2-A6D8-4607-A33A-3275577BA646}">
      <dgm:prSet/>
      <dgm:spPr/>
      <dgm:t>
        <a:bodyPr/>
        <a:lstStyle/>
        <a:p>
          <a:endParaRPr lang="en-US"/>
        </a:p>
      </dgm:t>
    </dgm:pt>
    <dgm:pt modelId="{109E49C1-5C33-40B8-A637-9C04844F3632}">
      <dgm:prSet/>
      <dgm:spPr/>
      <dgm:t>
        <a:bodyPr/>
        <a:lstStyle/>
        <a:p>
          <a:r>
            <a:rPr lang="en-US" dirty="0"/>
            <a:t>SDH/SONET</a:t>
          </a:r>
        </a:p>
      </dgm:t>
    </dgm:pt>
    <dgm:pt modelId="{5F2677E9-A364-4783-AFD8-4F23B9E4CE7A}" type="parTrans" cxnId="{C4859F38-AC97-4268-9F1D-C56A0AC6872A}">
      <dgm:prSet/>
      <dgm:spPr/>
      <dgm:t>
        <a:bodyPr/>
        <a:lstStyle/>
        <a:p>
          <a:endParaRPr lang="en-US"/>
        </a:p>
      </dgm:t>
    </dgm:pt>
    <dgm:pt modelId="{C4F7280E-BF7D-4434-8D00-3D8259E30D54}" type="sibTrans" cxnId="{C4859F38-AC97-4268-9F1D-C56A0AC6872A}">
      <dgm:prSet/>
      <dgm:spPr/>
      <dgm:t>
        <a:bodyPr/>
        <a:lstStyle/>
        <a:p>
          <a:endParaRPr lang="en-US"/>
        </a:p>
      </dgm:t>
    </dgm:pt>
    <dgm:pt modelId="{9F32D29C-CF8E-452C-9C9F-201700865D37}">
      <dgm:prSet/>
      <dgm:spPr/>
      <dgm:t>
        <a:bodyPr/>
        <a:lstStyle/>
        <a:p>
          <a:r>
            <a:rPr lang="en-US" dirty="0"/>
            <a:t> Synchronous Digital Hierarchy/Synchronous Optical Network</a:t>
          </a:r>
        </a:p>
      </dgm:t>
    </dgm:pt>
    <dgm:pt modelId="{154A274B-04A1-4563-A8A7-6FAFEC412E54}" type="parTrans" cxnId="{9423A11D-2D72-424B-9E0F-03F9D368911A}">
      <dgm:prSet/>
      <dgm:spPr/>
      <dgm:t>
        <a:bodyPr/>
        <a:lstStyle/>
        <a:p>
          <a:endParaRPr lang="en-US"/>
        </a:p>
      </dgm:t>
    </dgm:pt>
    <dgm:pt modelId="{7BB7B379-D0BF-475D-B074-0216E5C04619}" type="sibTrans" cxnId="{9423A11D-2D72-424B-9E0F-03F9D368911A}">
      <dgm:prSet/>
      <dgm:spPr/>
    </dgm:pt>
    <dgm:pt modelId="{3138ACE4-8B02-467A-8E25-47254CC06C35}">
      <dgm:prSet/>
      <dgm:spPr/>
      <dgm:t>
        <a:bodyPr/>
        <a:lstStyle/>
        <a:p>
          <a:r>
            <a:rPr lang="en-US" dirty="0"/>
            <a:t>ATM</a:t>
          </a:r>
        </a:p>
      </dgm:t>
    </dgm:pt>
    <dgm:pt modelId="{9CD20869-B55A-4772-89BC-2CCB723A957A}" type="parTrans" cxnId="{E53DB5AD-AE02-4C00-B657-47D8CB2FB05E}">
      <dgm:prSet/>
      <dgm:spPr/>
      <dgm:t>
        <a:bodyPr/>
        <a:lstStyle/>
        <a:p>
          <a:endParaRPr lang="en-US"/>
        </a:p>
      </dgm:t>
    </dgm:pt>
    <dgm:pt modelId="{2DA5FF29-C38A-403B-9F5B-C8BAF31055CF}" type="sibTrans" cxnId="{E53DB5AD-AE02-4C00-B657-47D8CB2FB05E}">
      <dgm:prSet/>
      <dgm:spPr/>
      <dgm:t>
        <a:bodyPr/>
        <a:lstStyle/>
        <a:p>
          <a:endParaRPr lang="en-US"/>
        </a:p>
      </dgm:t>
    </dgm:pt>
    <dgm:pt modelId="{79586849-E1B5-48BF-8C52-0BD0DF0BB156}">
      <dgm:prSet/>
      <dgm:spPr/>
      <dgm:t>
        <a:bodyPr/>
        <a:lstStyle/>
        <a:p>
          <a:r>
            <a:rPr lang="en-US" dirty="0"/>
            <a:t> Asynchronous Transfer Mode</a:t>
          </a:r>
        </a:p>
      </dgm:t>
    </dgm:pt>
    <dgm:pt modelId="{3583E700-E105-4C62-A817-12F7D4BFB989}" type="parTrans" cxnId="{A91AAC0E-3912-427B-A6F5-0501E96B46D0}">
      <dgm:prSet/>
      <dgm:spPr/>
      <dgm:t>
        <a:bodyPr/>
        <a:lstStyle/>
        <a:p>
          <a:endParaRPr lang="en-US"/>
        </a:p>
      </dgm:t>
    </dgm:pt>
    <dgm:pt modelId="{DF1C85E6-B309-43C6-B460-9DE13C8E39ED}" type="sibTrans" cxnId="{A91AAC0E-3912-427B-A6F5-0501E96B46D0}">
      <dgm:prSet/>
      <dgm:spPr/>
    </dgm:pt>
    <dgm:pt modelId="{2705246C-B543-4B3F-B6B3-8A3C3A62175D}">
      <dgm:prSet/>
      <dgm:spPr/>
      <dgm:t>
        <a:bodyPr/>
        <a:lstStyle/>
        <a:p>
          <a:r>
            <a:rPr lang="en-US" dirty="0"/>
            <a:t>OTN</a:t>
          </a:r>
        </a:p>
      </dgm:t>
    </dgm:pt>
    <dgm:pt modelId="{B34B3B3A-3954-4136-99B6-3475D3DEFB6F}" type="parTrans" cxnId="{9C5A07AB-8114-432B-A5EB-DEFA33833322}">
      <dgm:prSet/>
      <dgm:spPr/>
      <dgm:t>
        <a:bodyPr/>
        <a:lstStyle/>
        <a:p>
          <a:endParaRPr lang="en-US"/>
        </a:p>
      </dgm:t>
    </dgm:pt>
    <dgm:pt modelId="{0CCF7924-BB85-4F02-9FAE-A9B5B621450D}" type="sibTrans" cxnId="{9C5A07AB-8114-432B-A5EB-DEFA33833322}">
      <dgm:prSet/>
      <dgm:spPr/>
      <dgm:t>
        <a:bodyPr/>
        <a:lstStyle/>
        <a:p>
          <a:endParaRPr lang="en-US"/>
        </a:p>
      </dgm:t>
    </dgm:pt>
    <dgm:pt modelId="{540A126F-0E1F-4CD5-AD10-111EA16ABEB6}">
      <dgm:prSet/>
      <dgm:spPr/>
      <dgm:t>
        <a:bodyPr/>
        <a:lstStyle/>
        <a:p>
          <a:r>
            <a:rPr lang="en-US" dirty="0"/>
            <a:t> Optical Transport Network</a:t>
          </a:r>
        </a:p>
      </dgm:t>
    </dgm:pt>
    <dgm:pt modelId="{99E6147D-2F1E-4FB9-8B62-E1BA36AE9652}" type="parTrans" cxnId="{4E85A707-8D3A-4DD7-ADEE-CA4D8F72342B}">
      <dgm:prSet/>
      <dgm:spPr/>
      <dgm:t>
        <a:bodyPr/>
        <a:lstStyle/>
        <a:p>
          <a:endParaRPr lang="en-US"/>
        </a:p>
      </dgm:t>
    </dgm:pt>
    <dgm:pt modelId="{24343B2F-A5EB-464A-BD82-D826A828D836}" type="sibTrans" cxnId="{4E85A707-8D3A-4DD7-ADEE-CA4D8F72342B}">
      <dgm:prSet/>
      <dgm:spPr/>
    </dgm:pt>
    <dgm:pt modelId="{635F65FA-45D5-4D55-B40D-01364565B84B}" type="pres">
      <dgm:prSet presAssocID="{8665D2A6-A933-4FD9-A40C-C2A3AAF13B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152BC8-BDD3-41FB-92E8-74A74A32228F}" type="pres">
      <dgm:prSet presAssocID="{31E46AB5-ED14-433D-B262-DB7E87D07616}" presName="root1" presStyleCnt="0"/>
      <dgm:spPr/>
    </dgm:pt>
    <dgm:pt modelId="{906E45EE-8CC6-48D9-9E3C-649E664E3BFD}" type="pres">
      <dgm:prSet presAssocID="{31E46AB5-ED14-433D-B262-DB7E87D07616}" presName="LevelOneTextNode" presStyleLbl="node0" presStyleIdx="0" presStyleCnt="1">
        <dgm:presLayoutVars>
          <dgm:chPref val="3"/>
        </dgm:presLayoutVars>
      </dgm:prSet>
      <dgm:spPr/>
    </dgm:pt>
    <dgm:pt modelId="{28D1BA7A-BBDD-41D3-8985-B8982F3A6D7C}" type="pres">
      <dgm:prSet presAssocID="{31E46AB5-ED14-433D-B262-DB7E87D07616}" presName="level2hierChild" presStyleCnt="0"/>
      <dgm:spPr/>
    </dgm:pt>
    <dgm:pt modelId="{62288E57-BA4B-4FF7-B54F-32105EB76D96}" type="pres">
      <dgm:prSet presAssocID="{3CD8067D-DAE5-479E-9555-F85F8EC32D29}" presName="conn2-1" presStyleLbl="parChTrans1D2" presStyleIdx="0" presStyleCnt="5"/>
      <dgm:spPr/>
    </dgm:pt>
    <dgm:pt modelId="{F5541956-E88F-4729-9887-FA0D75473775}" type="pres">
      <dgm:prSet presAssocID="{3CD8067D-DAE5-479E-9555-F85F8EC32D29}" presName="connTx" presStyleLbl="parChTrans1D2" presStyleIdx="0" presStyleCnt="5"/>
      <dgm:spPr/>
    </dgm:pt>
    <dgm:pt modelId="{89409F72-8DF0-4E97-927D-109026DA7097}" type="pres">
      <dgm:prSet presAssocID="{4B6E76C7-6D08-47CF-8745-32858A8A207F}" presName="root2" presStyleCnt="0"/>
      <dgm:spPr/>
    </dgm:pt>
    <dgm:pt modelId="{16EDBFED-6518-4B2D-99D3-2C1848CDBD3C}" type="pres">
      <dgm:prSet presAssocID="{4B6E76C7-6D08-47CF-8745-32858A8A207F}" presName="LevelTwoTextNode" presStyleLbl="node2" presStyleIdx="0" presStyleCnt="5">
        <dgm:presLayoutVars>
          <dgm:chPref val="3"/>
        </dgm:presLayoutVars>
      </dgm:prSet>
      <dgm:spPr/>
    </dgm:pt>
    <dgm:pt modelId="{0D8F0103-4B0D-4823-A90B-A017E19E65D6}" type="pres">
      <dgm:prSet presAssocID="{4B6E76C7-6D08-47CF-8745-32858A8A207F}" presName="level3hierChild" presStyleCnt="0"/>
      <dgm:spPr/>
    </dgm:pt>
    <dgm:pt modelId="{259D5BE2-D85A-4919-B34D-19A664203AF3}" type="pres">
      <dgm:prSet presAssocID="{FB3E452E-3827-4F34-97B0-37C1B2F17F3E}" presName="conn2-1" presStyleLbl="parChTrans1D2" presStyleIdx="1" presStyleCnt="5"/>
      <dgm:spPr/>
    </dgm:pt>
    <dgm:pt modelId="{CED92063-A966-4C82-BE9C-71C651D8C91C}" type="pres">
      <dgm:prSet presAssocID="{FB3E452E-3827-4F34-97B0-37C1B2F17F3E}" presName="connTx" presStyleLbl="parChTrans1D2" presStyleIdx="1" presStyleCnt="5"/>
      <dgm:spPr/>
    </dgm:pt>
    <dgm:pt modelId="{66799431-24F3-4657-8ECA-AFA72D6A63B5}" type="pres">
      <dgm:prSet presAssocID="{9B213B02-1064-4935-8EE7-7A6524DC1CBB}" presName="root2" presStyleCnt="0"/>
      <dgm:spPr/>
    </dgm:pt>
    <dgm:pt modelId="{F256ADA2-1AD1-4E00-B463-656147D1109A}" type="pres">
      <dgm:prSet presAssocID="{9B213B02-1064-4935-8EE7-7A6524DC1CBB}" presName="LevelTwoTextNode" presStyleLbl="node2" presStyleIdx="1" presStyleCnt="5">
        <dgm:presLayoutVars>
          <dgm:chPref val="3"/>
        </dgm:presLayoutVars>
      </dgm:prSet>
      <dgm:spPr/>
    </dgm:pt>
    <dgm:pt modelId="{A39767A1-79E4-4E79-BABC-602488546028}" type="pres">
      <dgm:prSet presAssocID="{9B213B02-1064-4935-8EE7-7A6524DC1CBB}" presName="level3hierChild" presStyleCnt="0"/>
      <dgm:spPr/>
    </dgm:pt>
    <dgm:pt modelId="{C1D86D6A-5F76-40BC-9548-BAD96B885062}" type="pres">
      <dgm:prSet presAssocID="{95829D68-ED01-4E84-B0D6-975925E4AC53}" presName="conn2-1" presStyleLbl="parChTrans1D3" presStyleIdx="0" presStyleCnt="4"/>
      <dgm:spPr/>
    </dgm:pt>
    <dgm:pt modelId="{550CDEEE-2AD5-401F-9482-A33B4EED4BCF}" type="pres">
      <dgm:prSet presAssocID="{95829D68-ED01-4E84-B0D6-975925E4AC53}" presName="connTx" presStyleLbl="parChTrans1D3" presStyleIdx="0" presStyleCnt="4"/>
      <dgm:spPr/>
    </dgm:pt>
    <dgm:pt modelId="{42B41EB0-EEA3-472A-BA6C-604243F28672}" type="pres">
      <dgm:prSet presAssocID="{FD7B6B76-FCE2-4FB6-AAD9-EE1B937D67DA}" presName="root2" presStyleCnt="0"/>
      <dgm:spPr/>
    </dgm:pt>
    <dgm:pt modelId="{EA3976E2-B43B-4ECD-A437-0B6E92BD978E}" type="pres">
      <dgm:prSet presAssocID="{FD7B6B76-FCE2-4FB6-AAD9-EE1B937D67DA}" presName="LevelTwoTextNode" presStyleLbl="node3" presStyleIdx="0" presStyleCnt="4">
        <dgm:presLayoutVars>
          <dgm:chPref val="3"/>
        </dgm:presLayoutVars>
      </dgm:prSet>
      <dgm:spPr/>
    </dgm:pt>
    <dgm:pt modelId="{CE18EEB8-0EF5-4291-84F6-D9410CDFEE8B}" type="pres">
      <dgm:prSet presAssocID="{FD7B6B76-FCE2-4FB6-AAD9-EE1B937D67DA}" presName="level3hierChild" presStyleCnt="0"/>
      <dgm:spPr/>
    </dgm:pt>
    <dgm:pt modelId="{0E9E5A59-1A6A-48C8-92B4-A214391E1FA3}" type="pres">
      <dgm:prSet presAssocID="{5F2677E9-A364-4783-AFD8-4F23B9E4CE7A}" presName="conn2-1" presStyleLbl="parChTrans1D2" presStyleIdx="2" presStyleCnt="5"/>
      <dgm:spPr/>
    </dgm:pt>
    <dgm:pt modelId="{3FAF4421-6BD5-41E0-A4A2-00BC523B5A8C}" type="pres">
      <dgm:prSet presAssocID="{5F2677E9-A364-4783-AFD8-4F23B9E4CE7A}" presName="connTx" presStyleLbl="parChTrans1D2" presStyleIdx="2" presStyleCnt="5"/>
      <dgm:spPr/>
    </dgm:pt>
    <dgm:pt modelId="{8674AF41-3987-4086-BB6B-F11BCC20D5B3}" type="pres">
      <dgm:prSet presAssocID="{109E49C1-5C33-40B8-A637-9C04844F3632}" presName="root2" presStyleCnt="0"/>
      <dgm:spPr/>
    </dgm:pt>
    <dgm:pt modelId="{FBE1B332-8DC6-4072-89E4-0802907879D0}" type="pres">
      <dgm:prSet presAssocID="{109E49C1-5C33-40B8-A637-9C04844F3632}" presName="LevelTwoTextNode" presStyleLbl="node2" presStyleIdx="2" presStyleCnt="5">
        <dgm:presLayoutVars>
          <dgm:chPref val="3"/>
        </dgm:presLayoutVars>
      </dgm:prSet>
      <dgm:spPr/>
    </dgm:pt>
    <dgm:pt modelId="{B1B01ECD-C771-404E-92D6-86CC14EDB322}" type="pres">
      <dgm:prSet presAssocID="{109E49C1-5C33-40B8-A637-9C04844F3632}" presName="level3hierChild" presStyleCnt="0"/>
      <dgm:spPr/>
    </dgm:pt>
    <dgm:pt modelId="{0FF3E778-A88B-4A1F-9396-DC958AF848C7}" type="pres">
      <dgm:prSet presAssocID="{154A274B-04A1-4563-A8A7-6FAFEC412E54}" presName="conn2-1" presStyleLbl="parChTrans1D3" presStyleIdx="1" presStyleCnt="4"/>
      <dgm:spPr/>
    </dgm:pt>
    <dgm:pt modelId="{6B4D2EC2-C40B-4E97-AF23-1110883DC8CD}" type="pres">
      <dgm:prSet presAssocID="{154A274B-04A1-4563-A8A7-6FAFEC412E54}" presName="connTx" presStyleLbl="parChTrans1D3" presStyleIdx="1" presStyleCnt="4"/>
      <dgm:spPr/>
    </dgm:pt>
    <dgm:pt modelId="{9F9EA3B3-F2A6-46F0-A6FA-5186A4F4D271}" type="pres">
      <dgm:prSet presAssocID="{9F32D29C-CF8E-452C-9C9F-201700865D37}" presName="root2" presStyleCnt="0"/>
      <dgm:spPr/>
    </dgm:pt>
    <dgm:pt modelId="{441E6621-84AC-40DF-8FE5-B683822E3E4E}" type="pres">
      <dgm:prSet presAssocID="{9F32D29C-CF8E-452C-9C9F-201700865D37}" presName="LevelTwoTextNode" presStyleLbl="node3" presStyleIdx="1" presStyleCnt="4" custLinFactNeighborY="2892">
        <dgm:presLayoutVars>
          <dgm:chPref val="3"/>
        </dgm:presLayoutVars>
      </dgm:prSet>
      <dgm:spPr/>
    </dgm:pt>
    <dgm:pt modelId="{BE74645C-C1DB-4339-AB7F-DBBC246D57F1}" type="pres">
      <dgm:prSet presAssocID="{9F32D29C-CF8E-452C-9C9F-201700865D37}" presName="level3hierChild" presStyleCnt="0"/>
      <dgm:spPr/>
    </dgm:pt>
    <dgm:pt modelId="{33D48742-B03D-4D5D-92C9-5BA228BE084E}" type="pres">
      <dgm:prSet presAssocID="{9CD20869-B55A-4772-89BC-2CCB723A957A}" presName="conn2-1" presStyleLbl="parChTrans1D2" presStyleIdx="3" presStyleCnt="5"/>
      <dgm:spPr/>
    </dgm:pt>
    <dgm:pt modelId="{B6D474C9-20FF-4EDD-90BC-1687359D6E61}" type="pres">
      <dgm:prSet presAssocID="{9CD20869-B55A-4772-89BC-2CCB723A957A}" presName="connTx" presStyleLbl="parChTrans1D2" presStyleIdx="3" presStyleCnt="5"/>
      <dgm:spPr/>
    </dgm:pt>
    <dgm:pt modelId="{416FBAD9-CDFA-420F-A839-B343136BD8E4}" type="pres">
      <dgm:prSet presAssocID="{3138ACE4-8B02-467A-8E25-47254CC06C35}" presName="root2" presStyleCnt="0"/>
      <dgm:spPr/>
    </dgm:pt>
    <dgm:pt modelId="{526B2535-6AE9-40BB-99E9-775903D2C0BD}" type="pres">
      <dgm:prSet presAssocID="{3138ACE4-8B02-467A-8E25-47254CC06C35}" presName="LevelTwoTextNode" presStyleLbl="node2" presStyleIdx="3" presStyleCnt="5">
        <dgm:presLayoutVars>
          <dgm:chPref val="3"/>
        </dgm:presLayoutVars>
      </dgm:prSet>
      <dgm:spPr/>
    </dgm:pt>
    <dgm:pt modelId="{7C00C179-CC41-4A39-AAB5-B95DAF79E409}" type="pres">
      <dgm:prSet presAssocID="{3138ACE4-8B02-467A-8E25-47254CC06C35}" presName="level3hierChild" presStyleCnt="0"/>
      <dgm:spPr/>
    </dgm:pt>
    <dgm:pt modelId="{052D43D1-32D5-48B8-B53C-2174C1358A54}" type="pres">
      <dgm:prSet presAssocID="{3583E700-E105-4C62-A817-12F7D4BFB989}" presName="conn2-1" presStyleLbl="parChTrans1D3" presStyleIdx="2" presStyleCnt="4"/>
      <dgm:spPr/>
    </dgm:pt>
    <dgm:pt modelId="{04FDDCE3-BAE6-4E1A-8319-D62C2EB0E398}" type="pres">
      <dgm:prSet presAssocID="{3583E700-E105-4C62-A817-12F7D4BFB989}" presName="connTx" presStyleLbl="parChTrans1D3" presStyleIdx="2" presStyleCnt="4"/>
      <dgm:spPr/>
    </dgm:pt>
    <dgm:pt modelId="{DD763D5A-DAF7-4908-8808-136B01A08703}" type="pres">
      <dgm:prSet presAssocID="{79586849-E1B5-48BF-8C52-0BD0DF0BB156}" presName="root2" presStyleCnt="0"/>
      <dgm:spPr/>
    </dgm:pt>
    <dgm:pt modelId="{3A9BC774-DAFF-4C69-85C6-F23859DE3F10}" type="pres">
      <dgm:prSet presAssocID="{79586849-E1B5-48BF-8C52-0BD0DF0BB156}" presName="LevelTwoTextNode" presStyleLbl="node3" presStyleIdx="2" presStyleCnt="4">
        <dgm:presLayoutVars>
          <dgm:chPref val="3"/>
        </dgm:presLayoutVars>
      </dgm:prSet>
      <dgm:spPr/>
    </dgm:pt>
    <dgm:pt modelId="{8CEE6EBF-69FD-46B9-A4A4-CA890B38977F}" type="pres">
      <dgm:prSet presAssocID="{79586849-E1B5-48BF-8C52-0BD0DF0BB156}" presName="level3hierChild" presStyleCnt="0"/>
      <dgm:spPr/>
    </dgm:pt>
    <dgm:pt modelId="{E9D11583-1631-4966-AE46-261C1CF48D19}" type="pres">
      <dgm:prSet presAssocID="{B34B3B3A-3954-4136-99B6-3475D3DEFB6F}" presName="conn2-1" presStyleLbl="parChTrans1D2" presStyleIdx="4" presStyleCnt="5"/>
      <dgm:spPr/>
    </dgm:pt>
    <dgm:pt modelId="{83EF7832-DA2D-4A7B-AF25-58725A765BE6}" type="pres">
      <dgm:prSet presAssocID="{B34B3B3A-3954-4136-99B6-3475D3DEFB6F}" presName="connTx" presStyleLbl="parChTrans1D2" presStyleIdx="4" presStyleCnt="5"/>
      <dgm:spPr/>
    </dgm:pt>
    <dgm:pt modelId="{52B1B9F8-6FB1-4BC7-907F-A14E58D89F23}" type="pres">
      <dgm:prSet presAssocID="{2705246C-B543-4B3F-B6B3-8A3C3A62175D}" presName="root2" presStyleCnt="0"/>
      <dgm:spPr/>
    </dgm:pt>
    <dgm:pt modelId="{99010AFF-B0BD-41F6-B740-33408BC639DB}" type="pres">
      <dgm:prSet presAssocID="{2705246C-B543-4B3F-B6B3-8A3C3A62175D}" presName="LevelTwoTextNode" presStyleLbl="node2" presStyleIdx="4" presStyleCnt="5">
        <dgm:presLayoutVars>
          <dgm:chPref val="3"/>
        </dgm:presLayoutVars>
      </dgm:prSet>
      <dgm:spPr/>
    </dgm:pt>
    <dgm:pt modelId="{C9EF13B2-AA49-44C2-AD35-D58A8C1A62CB}" type="pres">
      <dgm:prSet presAssocID="{2705246C-B543-4B3F-B6B3-8A3C3A62175D}" presName="level3hierChild" presStyleCnt="0"/>
      <dgm:spPr/>
    </dgm:pt>
    <dgm:pt modelId="{D2DDC516-0C68-4044-A195-B8407582F7FE}" type="pres">
      <dgm:prSet presAssocID="{99E6147D-2F1E-4FB9-8B62-E1BA36AE9652}" presName="conn2-1" presStyleLbl="parChTrans1D3" presStyleIdx="3" presStyleCnt="4"/>
      <dgm:spPr/>
    </dgm:pt>
    <dgm:pt modelId="{A062873B-3781-4DE3-A46C-C2CCCFAF83E4}" type="pres">
      <dgm:prSet presAssocID="{99E6147D-2F1E-4FB9-8B62-E1BA36AE9652}" presName="connTx" presStyleLbl="parChTrans1D3" presStyleIdx="3" presStyleCnt="4"/>
      <dgm:spPr/>
    </dgm:pt>
    <dgm:pt modelId="{F8098E8E-F59E-4952-8B32-CF337E55DCED}" type="pres">
      <dgm:prSet presAssocID="{540A126F-0E1F-4CD5-AD10-111EA16ABEB6}" presName="root2" presStyleCnt="0"/>
      <dgm:spPr/>
    </dgm:pt>
    <dgm:pt modelId="{E27999A7-80C6-444A-8953-1CFED6ED0BDD}" type="pres">
      <dgm:prSet presAssocID="{540A126F-0E1F-4CD5-AD10-111EA16ABEB6}" presName="LevelTwoTextNode" presStyleLbl="node3" presStyleIdx="3" presStyleCnt="4">
        <dgm:presLayoutVars>
          <dgm:chPref val="3"/>
        </dgm:presLayoutVars>
      </dgm:prSet>
      <dgm:spPr/>
    </dgm:pt>
    <dgm:pt modelId="{569D893F-6386-433C-86F6-E023BA1BD964}" type="pres">
      <dgm:prSet presAssocID="{540A126F-0E1F-4CD5-AD10-111EA16ABEB6}" presName="level3hierChild" presStyleCnt="0"/>
      <dgm:spPr/>
    </dgm:pt>
  </dgm:ptLst>
  <dgm:cxnLst>
    <dgm:cxn modelId="{3D38AA02-2BEE-4656-9E54-5A19D44E6A6D}" type="presOf" srcId="{540A126F-0E1F-4CD5-AD10-111EA16ABEB6}" destId="{E27999A7-80C6-444A-8953-1CFED6ED0BDD}" srcOrd="0" destOrd="0" presId="urn:microsoft.com/office/officeart/2005/8/layout/hierarchy2"/>
    <dgm:cxn modelId="{DB192E06-C934-4CA4-B416-DD3C3C616BC0}" type="presOf" srcId="{95829D68-ED01-4E84-B0D6-975925E4AC53}" destId="{550CDEEE-2AD5-401F-9482-A33B4EED4BCF}" srcOrd="1" destOrd="0" presId="urn:microsoft.com/office/officeart/2005/8/layout/hierarchy2"/>
    <dgm:cxn modelId="{4E85A707-8D3A-4DD7-ADEE-CA4D8F72342B}" srcId="{2705246C-B543-4B3F-B6B3-8A3C3A62175D}" destId="{540A126F-0E1F-4CD5-AD10-111EA16ABEB6}" srcOrd="0" destOrd="0" parTransId="{99E6147D-2F1E-4FB9-8B62-E1BA36AE9652}" sibTransId="{24343B2F-A5EB-464A-BD82-D826A828D836}"/>
    <dgm:cxn modelId="{899A680D-D6F3-4625-AC5E-E020EE35438D}" type="presOf" srcId="{FB3E452E-3827-4F34-97B0-37C1B2F17F3E}" destId="{CED92063-A966-4C82-BE9C-71C651D8C91C}" srcOrd="1" destOrd="0" presId="urn:microsoft.com/office/officeart/2005/8/layout/hierarchy2"/>
    <dgm:cxn modelId="{A91AAC0E-3912-427B-A6F5-0501E96B46D0}" srcId="{3138ACE4-8B02-467A-8E25-47254CC06C35}" destId="{79586849-E1B5-48BF-8C52-0BD0DF0BB156}" srcOrd="0" destOrd="0" parTransId="{3583E700-E105-4C62-A817-12F7D4BFB989}" sibTransId="{DF1C85E6-B309-43C6-B460-9DE13C8E39ED}"/>
    <dgm:cxn modelId="{9423A11D-2D72-424B-9E0F-03F9D368911A}" srcId="{109E49C1-5C33-40B8-A637-9C04844F3632}" destId="{9F32D29C-CF8E-452C-9C9F-201700865D37}" srcOrd="0" destOrd="0" parTransId="{154A274B-04A1-4563-A8A7-6FAFEC412E54}" sibTransId="{7BB7B379-D0BF-475D-B074-0216E5C04619}"/>
    <dgm:cxn modelId="{6028C221-F748-4BC8-A524-E95FCC60E339}" type="presOf" srcId="{3CD8067D-DAE5-479E-9555-F85F8EC32D29}" destId="{62288E57-BA4B-4FF7-B54F-32105EB76D96}" srcOrd="0" destOrd="0" presId="urn:microsoft.com/office/officeart/2005/8/layout/hierarchy2"/>
    <dgm:cxn modelId="{208FF224-E520-4E9E-8934-B256D5D7FF20}" type="presOf" srcId="{FD7B6B76-FCE2-4FB6-AAD9-EE1B937D67DA}" destId="{EA3976E2-B43B-4ECD-A437-0B6E92BD978E}" srcOrd="0" destOrd="0" presId="urn:microsoft.com/office/officeart/2005/8/layout/hierarchy2"/>
    <dgm:cxn modelId="{D0C3442B-F970-49C6-85CF-7C3E0C98D923}" type="presOf" srcId="{9CD20869-B55A-4772-89BC-2CCB723A957A}" destId="{33D48742-B03D-4D5D-92C9-5BA228BE084E}" srcOrd="0" destOrd="0" presId="urn:microsoft.com/office/officeart/2005/8/layout/hierarchy2"/>
    <dgm:cxn modelId="{C6BEDA36-B84A-4849-BD57-60369C34337A}" type="presOf" srcId="{2705246C-B543-4B3F-B6B3-8A3C3A62175D}" destId="{99010AFF-B0BD-41F6-B740-33408BC639DB}" srcOrd="0" destOrd="0" presId="urn:microsoft.com/office/officeart/2005/8/layout/hierarchy2"/>
    <dgm:cxn modelId="{C4859F38-AC97-4268-9F1D-C56A0AC6872A}" srcId="{31E46AB5-ED14-433D-B262-DB7E87D07616}" destId="{109E49C1-5C33-40B8-A637-9C04844F3632}" srcOrd="2" destOrd="0" parTransId="{5F2677E9-A364-4783-AFD8-4F23B9E4CE7A}" sibTransId="{C4F7280E-BF7D-4434-8D00-3D8259E30D54}"/>
    <dgm:cxn modelId="{703E3C3C-1F21-49B3-812B-EC35A67568A0}" type="presOf" srcId="{3583E700-E105-4C62-A817-12F7D4BFB989}" destId="{052D43D1-32D5-48B8-B53C-2174C1358A54}" srcOrd="0" destOrd="0" presId="urn:microsoft.com/office/officeart/2005/8/layout/hierarchy2"/>
    <dgm:cxn modelId="{7DDB8562-0C00-4D55-92E8-33AE8684F529}" type="presOf" srcId="{5F2677E9-A364-4783-AFD8-4F23B9E4CE7A}" destId="{0E9E5A59-1A6A-48C8-92B4-A214391E1FA3}" srcOrd="0" destOrd="0" presId="urn:microsoft.com/office/officeart/2005/8/layout/hierarchy2"/>
    <dgm:cxn modelId="{A3EAAA42-BA25-4A1C-AD04-952EFF9F62D1}" type="presOf" srcId="{B34B3B3A-3954-4136-99B6-3475D3DEFB6F}" destId="{83EF7832-DA2D-4A7B-AF25-58725A765BE6}" srcOrd="1" destOrd="0" presId="urn:microsoft.com/office/officeart/2005/8/layout/hierarchy2"/>
    <dgm:cxn modelId="{F57A5F44-97B2-48ED-925A-7542299F303D}" type="presOf" srcId="{3CD8067D-DAE5-479E-9555-F85F8EC32D29}" destId="{F5541956-E88F-4729-9887-FA0D75473775}" srcOrd="1" destOrd="0" presId="urn:microsoft.com/office/officeart/2005/8/layout/hierarchy2"/>
    <dgm:cxn modelId="{C2A48D68-0CEB-4D83-999B-01F457E99A5D}" type="presOf" srcId="{95829D68-ED01-4E84-B0D6-975925E4AC53}" destId="{C1D86D6A-5F76-40BC-9548-BAD96B885062}" srcOrd="0" destOrd="0" presId="urn:microsoft.com/office/officeart/2005/8/layout/hierarchy2"/>
    <dgm:cxn modelId="{9672A249-C8EB-4756-9F0A-1A1DA8A9BC9E}" type="presOf" srcId="{4B6E76C7-6D08-47CF-8745-32858A8A207F}" destId="{16EDBFED-6518-4B2D-99D3-2C1848CDBD3C}" srcOrd="0" destOrd="0" presId="urn:microsoft.com/office/officeart/2005/8/layout/hierarchy2"/>
    <dgm:cxn modelId="{4B3F3650-E367-4465-8E2B-C1F3BD5852B9}" type="presOf" srcId="{31E46AB5-ED14-433D-B262-DB7E87D07616}" destId="{906E45EE-8CC6-48D9-9E3C-649E664E3BFD}" srcOrd="0" destOrd="0" presId="urn:microsoft.com/office/officeart/2005/8/layout/hierarchy2"/>
    <dgm:cxn modelId="{20F03978-40E7-4571-90C3-B9D909548D5F}" srcId="{8665D2A6-A933-4FD9-A40C-C2A3AAF13BD8}" destId="{31E46AB5-ED14-433D-B262-DB7E87D07616}" srcOrd="0" destOrd="0" parTransId="{B2F42F20-E7C2-4ADE-964C-8CC0E6A74130}" sibTransId="{0FC83485-8D85-430D-AD88-F371CD1ECD40}"/>
    <dgm:cxn modelId="{53182186-66D4-48AA-AB26-68ECC824F23C}" type="presOf" srcId="{3138ACE4-8B02-467A-8E25-47254CC06C35}" destId="{526B2535-6AE9-40BB-99E9-775903D2C0BD}" srcOrd="0" destOrd="0" presId="urn:microsoft.com/office/officeart/2005/8/layout/hierarchy2"/>
    <dgm:cxn modelId="{C30A4387-7547-4AF9-875B-AB4B2DB16ABE}" type="presOf" srcId="{154A274B-04A1-4563-A8A7-6FAFEC412E54}" destId="{6B4D2EC2-C40B-4E97-AF23-1110883DC8CD}" srcOrd="1" destOrd="0" presId="urn:microsoft.com/office/officeart/2005/8/layout/hierarchy2"/>
    <dgm:cxn modelId="{B3157789-51B5-4712-AF8A-C1C42053CC7D}" type="presOf" srcId="{8665D2A6-A933-4FD9-A40C-C2A3AAF13BD8}" destId="{635F65FA-45D5-4D55-B40D-01364565B84B}" srcOrd="0" destOrd="0" presId="urn:microsoft.com/office/officeart/2005/8/layout/hierarchy2"/>
    <dgm:cxn modelId="{705FF68A-AB0F-4F75-8BC6-5BCE5E38C54F}" type="presOf" srcId="{99E6147D-2F1E-4FB9-8B62-E1BA36AE9652}" destId="{A062873B-3781-4DE3-A46C-C2CCCFAF83E4}" srcOrd="1" destOrd="0" presId="urn:microsoft.com/office/officeart/2005/8/layout/hierarchy2"/>
    <dgm:cxn modelId="{D988C294-2CDD-4859-AAF7-A12DE5BFC6A4}" type="presOf" srcId="{3583E700-E105-4C62-A817-12F7D4BFB989}" destId="{04FDDCE3-BAE6-4E1A-8319-D62C2EB0E398}" srcOrd="1" destOrd="0" presId="urn:microsoft.com/office/officeart/2005/8/layout/hierarchy2"/>
    <dgm:cxn modelId="{2646B6A4-D1EF-4AA1-AF38-A9C32A2FAEA1}" srcId="{31E46AB5-ED14-433D-B262-DB7E87D07616}" destId="{4B6E76C7-6D08-47CF-8745-32858A8A207F}" srcOrd="0" destOrd="0" parTransId="{3CD8067D-DAE5-479E-9555-F85F8EC32D29}" sibTransId="{CD840955-10A9-478A-B23B-6F8D0661DF23}"/>
    <dgm:cxn modelId="{9C5A07AB-8114-432B-A5EB-DEFA33833322}" srcId="{31E46AB5-ED14-433D-B262-DB7E87D07616}" destId="{2705246C-B543-4B3F-B6B3-8A3C3A62175D}" srcOrd="4" destOrd="0" parTransId="{B34B3B3A-3954-4136-99B6-3475D3DEFB6F}" sibTransId="{0CCF7924-BB85-4F02-9FAE-A9B5B621450D}"/>
    <dgm:cxn modelId="{E53DB5AD-AE02-4C00-B657-47D8CB2FB05E}" srcId="{31E46AB5-ED14-433D-B262-DB7E87D07616}" destId="{3138ACE4-8B02-467A-8E25-47254CC06C35}" srcOrd="3" destOrd="0" parTransId="{9CD20869-B55A-4772-89BC-2CCB723A957A}" sibTransId="{2DA5FF29-C38A-403B-9F5B-C8BAF31055CF}"/>
    <dgm:cxn modelId="{C55AC9AF-221F-4AC9-B21F-760C4EE49532}" type="presOf" srcId="{9F32D29C-CF8E-452C-9C9F-201700865D37}" destId="{441E6621-84AC-40DF-8FE5-B683822E3E4E}" srcOrd="0" destOrd="0" presId="urn:microsoft.com/office/officeart/2005/8/layout/hierarchy2"/>
    <dgm:cxn modelId="{846052BB-7454-4150-8595-4538A3A20728}" type="presOf" srcId="{79586849-E1B5-48BF-8C52-0BD0DF0BB156}" destId="{3A9BC774-DAFF-4C69-85C6-F23859DE3F10}" srcOrd="0" destOrd="0" presId="urn:microsoft.com/office/officeart/2005/8/layout/hierarchy2"/>
    <dgm:cxn modelId="{AE5950C2-CC1B-4498-B999-FD1B4791461D}" type="presOf" srcId="{FB3E452E-3827-4F34-97B0-37C1B2F17F3E}" destId="{259D5BE2-D85A-4919-B34D-19A664203AF3}" srcOrd="0" destOrd="0" presId="urn:microsoft.com/office/officeart/2005/8/layout/hierarchy2"/>
    <dgm:cxn modelId="{A13AA7C8-66CF-4384-A135-7F8D0D3ACD81}" type="presOf" srcId="{99E6147D-2F1E-4FB9-8B62-E1BA36AE9652}" destId="{D2DDC516-0C68-4044-A195-B8407582F7FE}" srcOrd="0" destOrd="0" presId="urn:microsoft.com/office/officeart/2005/8/layout/hierarchy2"/>
    <dgm:cxn modelId="{84E2B3CE-B6B9-44FA-912F-F27E4B108B46}" type="presOf" srcId="{9CD20869-B55A-4772-89BC-2CCB723A957A}" destId="{B6D474C9-20FF-4EDD-90BC-1687359D6E61}" srcOrd="1" destOrd="0" presId="urn:microsoft.com/office/officeart/2005/8/layout/hierarchy2"/>
    <dgm:cxn modelId="{3D9E48D8-373D-4EFD-A9D4-056C4E9504C2}" type="presOf" srcId="{9B213B02-1064-4935-8EE7-7A6524DC1CBB}" destId="{F256ADA2-1AD1-4E00-B463-656147D1109A}" srcOrd="0" destOrd="0" presId="urn:microsoft.com/office/officeart/2005/8/layout/hierarchy2"/>
    <dgm:cxn modelId="{8D2D56E3-5C1F-4017-934A-0268F892E016}" type="presOf" srcId="{109E49C1-5C33-40B8-A637-9C04844F3632}" destId="{FBE1B332-8DC6-4072-89E4-0802907879D0}" srcOrd="0" destOrd="0" presId="urn:microsoft.com/office/officeart/2005/8/layout/hierarchy2"/>
    <dgm:cxn modelId="{D3E450EB-DF2B-46A0-BD3F-FAB42B4DAC3B}" srcId="{31E46AB5-ED14-433D-B262-DB7E87D07616}" destId="{9B213B02-1064-4935-8EE7-7A6524DC1CBB}" srcOrd="1" destOrd="0" parTransId="{FB3E452E-3827-4F34-97B0-37C1B2F17F3E}" sibTransId="{BA7C3180-AFEA-4BC7-A3B2-CC0FC5F565ED}"/>
    <dgm:cxn modelId="{95DA4AEC-E66B-4272-94A2-CE55181A08EE}" type="presOf" srcId="{5F2677E9-A364-4783-AFD8-4F23B9E4CE7A}" destId="{3FAF4421-6BD5-41E0-A4A2-00BC523B5A8C}" srcOrd="1" destOrd="0" presId="urn:microsoft.com/office/officeart/2005/8/layout/hierarchy2"/>
    <dgm:cxn modelId="{A87DC3F2-A6D8-4607-A33A-3275577BA646}" srcId="{9B213B02-1064-4935-8EE7-7A6524DC1CBB}" destId="{FD7B6B76-FCE2-4FB6-AAD9-EE1B937D67DA}" srcOrd="0" destOrd="0" parTransId="{95829D68-ED01-4E84-B0D6-975925E4AC53}" sibTransId="{0EC52C3D-D566-45E6-AD5B-C732BE4C4D5B}"/>
    <dgm:cxn modelId="{CE0875F4-D934-4E3E-AB86-F88832FF4409}" type="presOf" srcId="{154A274B-04A1-4563-A8A7-6FAFEC412E54}" destId="{0FF3E778-A88B-4A1F-9396-DC958AF848C7}" srcOrd="0" destOrd="0" presId="urn:microsoft.com/office/officeart/2005/8/layout/hierarchy2"/>
    <dgm:cxn modelId="{8634E5FC-CD38-4CE3-9428-7B01AC4F0AB3}" type="presOf" srcId="{B34B3B3A-3954-4136-99B6-3475D3DEFB6F}" destId="{E9D11583-1631-4966-AE46-261C1CF48D19}" srcOrd="0" destOrd="0" presId="urn:microsoft.com/office/officeart/2005/8/layout/hierarchy2"/>
    <dgm:cxn modelId="{1F0B2F75-7806-479A-9C3F-B13AC6456626}" type="presParOf" srcId="{635F65FA-45D5-4D55-B40D-01364565B84B}" destId="{93152BC8-BDD3-41FB-92E8-74A74A32228F}" srcOrd="0" destOrd="0" presId="urn:microsoft.com/office/officeart/2005/8/layout/hierarchy2"/>
    <dgm:cxn modelId="{53640AC6-499C-4AD2-9487-83B23AF41E76}" type="presParOf" srcId="{93152BC8-BDD3-41FB-92E8-74A74A32228F}" destId="{906E45EE-8CC6-48D9-9E3C-649E664E3BFD}" srcOrd="0" destOrd="0" presId="urn:microsoft.com/office/officeart/2005/8/layout/hierarchy2"/>
    <dgm:cxn modelId="{E681B22E-5118-4E55-A264-D7D8768225DC}" type="presParOf" srcId="{93152BC8-BDD3-41FB-92E8-74A74A32228F}" destId="{28D1BA7A-BBDD-41D3-8985-B8982F3A6D7C}" srcOrd="1" destOrd="0" presId="urn:microsoft.com/office/officeart/2005/8/layout/hierarchy2"/>
    <dgm:cxn modelId="{0F410437-C112-4172-8CF9-851EAB98CF14}" type="presParOf" srcId="{28D1BA7A-BBDD-41D3-8985-B8982F3A6D7C}" destId="{62288E57-BA4B-4FF7-B54F-32105EB76D96}" srcOrd="0" destOrd="0" presId="urn:microsoft.com/office/officeart/2005/8/layout/hierarchy2"/>
    <dgm:cxn modelId="{5C3BE645-4844-4AF0-8948-84C3E2FC3DF8}" type="presParOf" srcId="{62288E57-BA4B-4FF7-B54F-32105EB76D96}" destId="{F5541956-E88F-4729-9887-FA0D75473775}" srcOrd="0" destOrd="0" presId="urn:microsoft.com/office/officeart/2005/8/layout/hierarchy2"/>
    <dgm:cxn modelId="{8F380962-2191-495E-9F18-ECF2B9A4D780}" type="presParOf" srcId="{28D1BA7A-BBDD-41D3-8985-B8982F3A6D7C}" destId="{89409F72-8DF0-4E97-927D-109026DA7097}" srcOrd="1" destOrd="0" presId="urn:microsoft.com/office/officeart/2005/8/layout/hierarchy2"/>
    <dgm:cxn modelId="{00FBCC52-B5CC-4929-ADFE-F012B28C0EC0}" type="presParOf" srcId="{89409F72-8DF0-4E97-927D-109026DA7097}" destId="{16EDBFED-6518-4B2D-99D3-2C1848CDBD3C}" srcOrd="0" destOrd="0" presId="urn:microsoft.com/office/officeart/2005/8/layout/hierarchy2"/>
    <dgm:cxn modelId="{8D5798F8-D6C7-44F9-8200-BEB8D3D697DC}" type="presParOf" srcId="{89409F72-8DF0-4E97-927D-109026DA7097}" destId="{0D8F0103-4B0D-4823-A90B-A017E19E65D6}" srcOrd="1" destOrd="0" presId="urn:microsoft.com/office/officeart/2005/8/layout/hierarchy2"/>
    <dgm:cxn modelId="{8C3BB4C5-47F2-490F-815E-4D1554364C0C}" type="presParOf" srcId="{28D1BA7A-BBDD-41D3-8985-B8982F3A6D7C}" destId="{259D5BE2-D85A-4919-B34D-19A664203AF3}" srcOrd="2" destOrd="0" presId="urn:microsoft.com/office/officeart/2005/8/layout/hierarchy2"/>
    <dgm:cxn modelId="{364F84BE-F4C0-4A96-A599-37B5456F5D59}" type="presParOf" srcId="{259D5BE2-D85A-4919-B34D-19A664203AF3}" destId="{CED92063-A966-4C82-BE9C-71C651D8C91C}" srcOrd="0" destOrd="0" presId="urn:microsoft.com/office/officeart/2005/8/layout/hierarchy2"/>
    <dgm:cxn modelId="{463F3327-F5C6-47C7-95FF-8A4CF639CABE}" type="presParOf" srcId="{28D1BA7A-BBDD-41D3-8985-B8982F3A6D7C}" destId="{66799431-24F3-4657-8ECA-AFA72D6A63B5}" srcOrd="3" destOrd="0" presId="urn:microsoft.com/office/officeart/2005/8/layout/hierarchy2"/>
    <dgm:cxn modelId="{22B1F53E-51EB-4539-8DF1-04333AE722B0}" type="presParOf" srcId="{66799431-24F3-4657-8ECA-AFA72D6A63B5}" destId="{F256ADA2-1AD1-4E00-B463-656147D1109A}" srcOrd="0" destOrd="0" presId="urn:microsoft.com/office/officeart/2005/8/layout/hierarchy2"/>
    <dgm:cxn modelId="{3A4DE04B-F91E-4971-83D6-70FD7774859C}" type="presParOf" srcId="{66799431-24F3-4657-8ECA-AFA72D6A63B5}" destId="{A39767A1-79E4-4E79-BABC-602488546028}" srcOrd="1" destOrd="0" presId="urn:microsoft.com/office/officeart/2005/8/layout/hierarchy2"/>
    <dgm:cxn modelId="{38F7EC3E-9F4A-408C-8F52-B5A79AE71518}" type="presParOf" srcId="{A39767A1-79E4-4E79-BABC-602488546028}" destId="{C1D86D6A-5F76-40BC-9548-BAD96B885062}" srcOrd="0" destOrd="0" presId="urn:microsoft.com/office/officeart/2005/8/layout/hierarchy2"/>
    <dgm:cxn modelId="{E353D6F6-7CC8-427D-AF79-0E614AA0C79A}" type="presParOf" srcId="{C1D86D6A-5F76-40BC-9548-BAD96B885062}" destId="{550CDEEE-2AD5-401F-9482-A33B4EED4BCF}" srcOrd="0" destOrd="0" presId="urn:microsoft.com/office/officeart/2005/8/layout/hierarchy2"/>
    <dgm:cxn modelId="{0A95B7D2-8F6E-4688-BD0F-D3E46659B6AA}" type="presParOf" srcId="{A39767A1-79E4-4E79-BABC-602488546028}" destId="{42B41EB0-EEA3-472A-BA6C-604243F28672}" srcOrd="1" destOrd="0" presId="urn:microsoft.com/office/officeart/2005/8/layout/hierarchy2"/>
    <dgm:cxn modelId="{EB7AD146-2777-411E-8EED-CE039116A93E}" type="presParOf" srcId="{42B41EB0-EEA3-472A-BA6C-604243F28672}" destId="{EA3976E2-B43B-4ECD-A437-0B6E92BD978E}" srcOrd="0" destOrd="0" presId="urn:microsoft.com/office/officeart/2005/8/layout/hierarchy2"/>
    <dgm:cxn modelId="{4087E470-E3DA-4E83-BE56-8BF87D38F333}" type="presParOf" srcId="{42B41EB0-EEA3-472A-BA6C-604243F28672}" destId="{CE18EEB8-0EF5-4291-84F6-D9410CDFEE8B}" srcOrd="1" destOrd="0" presId="urn:microsoft.com/office/officeart/2005/8/layout/hierarchy2"/>
    <dgm:cxn modelId="{4A88471C-B463-4F21-AD05-E52BD5911662}" type="presParOf" srcId="{28D1BA7A-BBDD-41D3-8985-B8982F3A6D7C}" destId="{0E9E5A59-1A6A-48C8-92B4-A214391E1FA3}" srcOrd="4" destOrd="0" presId="urn:microsoft.com/office/officeart/2005/8/layout/hierarchy2"/>
    <dgm:cxn modelId="{B745D919-6B6E-4F23-9433-DFEE19CD197D}" type="presParOf" srcId="{0E9E5A59-1A6A-48C8-92B4-A214391E1FA3}" destId="{3FAF4421-6BD5-41E0-A4A2-00BC523B5A8C}" srcOrd="0" destOrd="0" presId="urn:microsoft.com/office/officeart/2005/8/layout/hierarchy2"/>
    <dgm:cxn modelId="{0691B205-BDBF-4AB3-8A38-F58C278FDA8E}" type="presParOf" srcId="{28D1BA7A-BBDD-41D3-8985-B8982F3A6D7C}" destId="{8674AF41-3987-4086-BB6B-F11BCC20D5B3}" srcOrd="5" destOrd="0" presId="urn:microsoft.com/office/officeart/2005/8/layout/hierarchy2"/>
    <dgm:cxn modelId="{B926D753-1801-4A95-B77A-363CEA11C001}" type="presParOf" srcId="{8674AF41-3987-4086-BB6B-F11BCC20D5B3}" destId="{FBE1B332-8DC6-4072-89E4-0802907879D0}" srcOrd="0" destOrd="0" presId="urn:microsoft.com/office/officeart/2005/8/layout/hierarchy2"/>
    <dgm:cxn modelId="{F814B9C7-E635-4104-BC6D-9793D2BA0370}" type="presParOf" srcId="{8674AF41-3987-4086-BB6B-F11BCC20D5B3}" destId="{B1B01ECD-C771-404E-92D6-86CC14EDB322}" srcOrd="1" destOrd="0" presId="urn:microsoft.com/office/officeart/2005/8/layout/hierarchy2"/>
    <dgm:cxn modelId="{52DA426E-3A3A-4152-B580-5F76E1B0ECD6}" type="presParOf" srcId="{B1B01ECD-C771-404E-92D6-86CC14EDB322}" destId="{0FF3E778-A88B-4A1F-9396-DC958AF848C7}" srcOrd="0" destOrd="0" presId="urn:microsoft.com/office/officeart/2005/8/layout/hierarchy2"/>
    <dgm:cxn modelId="{C50A5A82-40DA-43DC-8394-B944A0D79731}" type="presParOf" srcId="{0FF3E778-A88B-4A1F-9396-DC958AF848C7}" destId="{6B4D2EC2-C40B-4E97-AF23-1110883DC8CD}" srcOrd="0" destOrd="0" presId="urn:microsoft.com/office/officeart/2005/8/layout/hierarchy2"/>
    <dgm:cxn modelId="{C29BB744-D3F5-4B53-A0DC-3F3380081812}" type="presParOf" srcId="{B1B01ECD-C771-404E-92D6-86CC14EDB322}" destId="{9F9EA3B3-F2A6-46F0-A6FA-5186A4F4D271}" srcOrd="1" destOrd="0" presId="urn:microsoft.com/office/officeart/2005/8/layout/hierarchy2"/>
    <dgm:cxn modelId="{B671E2E7-E6B8-46EE-A9AB-5AA240702AA1}" type="presParOf" srcId="{9F9EA3B3-F2A6-46F0-A6FA-5186A4F4D271}" destId="{441E6621-84AC-40DF-8FE5-B683822E3E4E}" srcOrd="0" destOrd="0" presId="urn:microsoft.com/office/officeart/2005/8/layout/hierarchy2"/>
    <dgm:cxn modelId="{5385F716-50D0-452B-AA5A-1227B0ABE22B}" type="presParOf" srcId="{9F9EA3B3-F2A6-46F0-A6FA-5186A4F4D271}" destId="{BE74645C-C1DB-4339-AB7F-DBBC246D57F1}" srcOrd="1" destOrd="0" presId="urn:microsoft.com/office/officeart/2005/8/layout/hierarchy2"/>
    <dgm:cxn modelId="{7F8105DF-E61E-44D5-922B-9770035A875D}" type="presParOf" srcId="{28D1BA7A-BBDD-41D3-8985-B8982F3A6D7C}" destId="{33D48742-B03D-4D5D-92C9-5BA228BE084E}" srcOrd="6" destOrd="0" presId="urn:microsoft.com/office/officeart/2005/8/layout/hierarchy2"/>
    <dgm:cxn modelId="{7CA5799E-7CF4-42ED-8E0C-A679120D3EB5}" type="presParOf" srcId="{33D48742-B03D-4D5D-92C9-5BA228BE084E}" destId="{B6D474C9-20FF-4EDD-90BC-1687359D6E61}" srcOrd="0" destOrd="0" presId="urn:microsoft.com/office/officeart/2005/8/layout/hierarchy2"/>
    <dgm:cxn modelId="{753E9F75-C0FF-459C-944D-9B93E4ADB530}" type="presParOf" srcId="{28D1BA7A-BBDD-41D3-8985-B8982F3A6D7C}" destId="{416FBAD9-CDFA-420F-A839-B343136BD8E4}" srcOrd="7" destOrd="0" presId="urn:microsoft.com/office/officeart/2005/8/layout/hierarchy2"/>
    <dgm:cxn modelId="{8469FC84-D104-4371-A1FB-8B7B6AC44862}" type="presParOf" srcId="{416FBAD9-CDFA-420F-A839-B343136BD8E4}" destId="{526B2535-6AE9-40BB-99E9-775903D2C0BD}" srcOrd="0" destOrd="0" presId="urn:microsoft.com/office/officeart/2005/8/layout/hierarchy2"/>
    <dgm:cxn modelId="{0CDD8AE3-A012-4E40-B535-D227582C5EFE}" type="presParOf" srcId="{416FBAD9-CDFA-420F-A839-B343136BD8E4}" destId="{7C00C179-CC41-4A39-AAB5-B95DAF79E409}" srcOrd="1" destOrd="0" presId="urn:microsoft.com/office/officeart/2005/8/layout/hierarchy2"/>
    <dgm:cxn modelId="{544D9041-C7FA-4211-803B-B28666F62273}" type="presParOf" srcId="{7C00C179-CC41-4A39-AAB5-B95DAF79E409}" destId="{052D43D1-32D5-48B8-B53C-2174C1358A54}" srcOrd="0" destOrd="0" presId="urn:microsoft.com/office/officeart/2005/8/layout/hierarchy2"/>
    <dgm:cxn modelId="{DA2EA513-D1C6-467C-9270-2F80A4958D46}" type="presParOf" srcId="{052D43D1-32D5-48B8-B53C-2174C1358A54}" destId="{04FDDCE3-BAE6-4E1A-8319-D62C2EB0E398}" srcOrd="0" destOrd="0" presId="urn:microsoft.com/office/officeart/2005/8/layout/hierarchy2"/>
    <dgm:cxn modelId="{146D00A4-8891-4E12-8D01-DDD6CBE2637F}" type="presParOf" srcId="{7C00C179-CC41-4A39-AAB5-B95DAF79E409}" destId="{DD763D5A-DAF7-4908-8808-136B01A08703}" srcOrd="1" destOrd="0" presId="urn:microsoft.com/office/officeart/2005/8/layout/hierarchy2"/>
    <dgm:cxn modelId="{43ECE732-B15B-40AA-9623-C049471E27AE}" type="presParOf" srcId="{DD763D5A-DAF7-4908-8808-136B01A08703}" destId="{3A9BC774-DAFF-4C69-85C6-F23859DE3F10}" srcOrd="0" destOrd="0" presId="urn:microsoft.com/office/officeart/2005/8/layout/hierarchy2"/>
    <dgm:cxn modelId="{690AA131-CCDB-4A99-BE8B-F8AFFAF78871}" type="presParOf" srcId="{DD763D5A-DAF7-4908-8808-136B01A08703}" destId="{8CEE6EBF-69FD-46B9-A4A4-CA890B38977F}" srcOrd="1" destOrd="0" presId="urn:microsoft.com/office/officeart/2005/8/layout/hierarchy2"/>
    <dgm:cxn modelId="{817B6CB5-3967-48C7-8403-DE15C484C1AF}" type="presParOf" srcId="{28D1BA7A-BBDD-41D3-8985-B8982F3A6D7C}" destId="{E9D11583-1631-4966-AE46-261C1CF48D19}" srcOrd="8" destOrd="0" presId="urn:microsoft.com/office/officeart/2005/8/layout/hierarchy2"/>
    <dgm:cxn modelId="{84E64757-81D0-4FC8-9A12-C9E57CB8E64E}" type="presParOf" srcId="{E9D11583-1631-4966-AE46-261C1CF48D19}" destId="{83EF7832-DA2D-4A7B-AF25-58725A765BE6}" srcOrd="0" destOrd="0" presId="urn:microsoft.com/office/officeart/2005/8/layout/hierarchy2"/>
    <dgm:cxn modelId="{92346414-63CA-4D0F-A7AA-1C39FA6A7FF2}" type="presParOf" srcId="{28D1BA7A-BBDD-41D3-8985-B8982F3A6D7C}" destId="{52B1B9F8-6FB1-4BC7-907F-A14E58D89F23}" srcOrd="9" destOrd="0" presId="urn:microsoft.com/office/officeart/2005/8/layout/hierarchy2"/>
    <dgm:cxn modelId="{E65A328A-2496-4952-839F-E25AA458871E}" type="presParOf" srcId="{52B1B9F8-6FB1-4BC7-907F-A14E58D89F23}" destId="{99010AFF-B0BD-41F6-B740-33408BC639DB}" srcOrd="0" destOrd="0" presId="urn:microsoft.com/office/officeart/2005/8/layout/hierarchy2"/>
    <dgm:cxn modelId="{850DCD18-B16A-4050-89D0-18DB79FBE9A9}" type="presParOf" srcId="{52B1B9F8-6FB1-4BC7-907F-A14E58D89F23}" destId="{C9EF13B2-AA49-44C2-AD35-D58A8C1A62CB}" srcOrd="1" destOrd="0" presId="urn:microsoft.com/office/officeart/2005/8/layout/hierarchy2"/>
    <dgm:cxn modelId="{43C29F49-4A1E-4E71-A216-CCD0A9471ED3}" type="presParOf" srcId="{C9EF13B2-AA49-44C2-AD35-D58A8C1A62CB}" destId="{D2DDC516-0C68-4044-A195-B8407582F7FE}" srcOrd="0" destOrd="0" presId="urn:microsoft.com/office/officeart/2005/8/layout/hierarchy2"/>
    <dgm:cxn modelId="{736AB007-08CA-48F4-B634-63E7E86286DC}" type="presParOf" srcId="{D2DDC516-0C68-4044-A195-B8407582F7FE}" destId="{A062873B-3781-4DE3-A46C-C2CCCFAF83E4}" srcOrd="0" destOrd="0" presId="urn:microsoft.com/office/officeart/2005/8/layout/hierarchy2"/>
    <dgm:cxn modelId="{A8E76910-1954-4A8A-B008-439B9BD120FF}" type="presParOf" srcId="{C9EF13B2-AA49-44C2-AD35-D58A8C1A62CB}" destId="{F8098E8E-F59E-4952-8B32-CF337E55DCED}" srcOrd="1" destOrd="0" presId="urn:microsoft.com/office/officeart/2005/8/layout/hierarchy2"/>
    <dgm:cxn modelId="{B60F186F-DEC1-4FC3-B904-F3C2C8470D90}" type="presParOf" srcId="{F8098E8E-F59E-4952-8B32-CF337E55DCED}" destId="{E27999A7-80C6-444A-8953-1CFED6ED0BDD}" srcOrd="0" destOrd="0" presId="urn:microsoft.com/office/officeart/2005/8/layout/hierarchy2"/>
    <dgm:cxn modelId="{5D935A8A-B7CD-49F8-9C95-B36F6177649E}" type="presParOf" srcId="{F8098E8E-F59E-4952-8B32-CF337E55DCED}" destId="{569D893F-6386-433C-86F6-E023BA1BD9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742D49F-4033-46B6-A215-11AE2B5B2A21}" type="doc">
      <dgm:prSet loTypeId="urn:microsoft.com/office/officeart/2005/8/layout/hierarchy2" loCatId="hierarchy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AEA8C3C-29BB-4E25-9C36-3747590BDDD8}">
      <dgm:prSet phldrT="[Text]"/>
      <dgm:spPr/>
      <dgm:t>
        <a:bodyPr/>
        <a:lstStyle/>
        <a:p>
          <a:r>
            <a:rPr lang="en-US" dirty="0"/>
            <a:t>Frequency Synchronization in Packet Networks</a:t>
          </a:r>
        </a:p>
      </dgm:t>
    </dgm:pt>
    <dgm:pt modelId="{5D541731-DA78-4746-8D37-6F67ABCC0B5A}" type="parTrans" cxnId="{B88F1D9C-6009-46A2-B4F8-E4FF23D98D50}">
      <dgm:prSet/>
      <dgm:spPr/>
      <dgm:t>
        <a:bodyPr/>
        <a:lstStyle/>
        <a:p>
          <a:endParaRPr lang="en-US"/>
        </a:p>
      </dgm:t>
    </dgm:pt>
    <dgm:pt modelId="{96ADC186-4B61-4485-95A9-6868771F4D6F}" type="sibTrans" cxnId="{B88F1D9C-6009-46A2-B4F8-E4FF23D98D50}">
      <dgm:prSet/>
      <dgm:spPr/>
      <dgm:t>
        <a:bodyPr/>
        <a:lstStyle/>
        <a:p>
          <a:endParaRPr lang="en-US"/>
        </a:p>
      </dgm:t>
    </dgm:pt>
    <dgm:pt modelId="{7FF6DD3C-51EC-41DD-85B7-416ED0BBF5D5}">
      <dgm:prSet phldrT="[Text]"/>
      <dgm:spPr/>
      <dgm:t>
        <a:bodyPr/>
        <a:lstStyle/>
        <a:p>
          <a:r>
            <a:rPr lang="en-US" dirty="0"/>
            <a:t>ACR (Adaptive Clock Recovery)</a:t>
          </a:r>
        </a:p>
      </dgm:t>
    </dgm:pt>
    <dgm:pt modelId="{3533E902-B470-4689-8BA0-3D5D4985F80A}" type="parTrans" cxnId="{E27C03F4-72BB-44EB-80ED-FE30BE182CB3}">
      <dgm:prSet/>
      <dgm:spPr/>
      <dgm:t>
        <a:bodyPr/>
        <a:lstStyle/>
        <a:p>
          <a:endParaRPr lang="en-US"/>
        </a:p>
      </dgm:t>
    </dgm:pt>
    <dgm:pt modelId="{514BC0E0-A43D-4879-A900-99CB16FAF2FC}" type="sibTrans" cxnId="{E27C03F4-72BB-44EB-80ED-FE30BE182CB3}">
      <dgm:prSet/>
      <dgm:spPr/>
      <dgm:t>
        <a:bodyPr/>
        <a:lstStyle/>
        <a:p>
          <a:endParaRPr lang="en-US"/>
        </a:p>
      </dgm:t>
    </dgm:pt>
    <dgm:pt modelId="{50CD8470-68CD-4587-9523-5A3D52A2127E}">
      <dgm:prSet phldrT="[Text]"/>
      <dgm:spPr/>
      <dgm:t>
        <a:bodyPr/>
        <a:lstStyle/>
        <a:p>
          <a:r>
            <a:rPr lang="en-US" dirty="0"/>
            <a:t>NTP (Network time protocol)</a:t>
          </a:r>
        </a:p>
      </dgm:t>
    </dgm:pt>
    <dgm:pt modelId="{6A85307C-ED41-43A6-A918-13EA0CA6F26C}" type="parTrans" cxnId="{DE2CE25A-D4E2-4355-A3CB-BC4E46A996BB}">
      <dgm:prSet/>
      <dgm:spPr/>
      <dgm:t>
        <a:bodyPr/>
        <a:lstStyle/>
        <a:p>
          <a:endParaRPr lang="en-US"/>
        </a:p>
      </dgm:t>
    </dgm:pt>
    <dgm:pt modelId="{AC32DA8F-03FD-4E9A-9271-7FF2E4D26943}" type="sibTrans" cxnId="{DE2CE25A-D4E2-4355-A3CB-BC4E46A996BB}">
      <dgm:prSet/>
      <dgm:spPr/>
      <dgm:t>
        <a:bodyPr/>
        <a:lstStyle/>
        <a:p>
          <a:endParaRPr lang="en-US"/>
        </a:p>
      </dgm:t>
    </dgm:pt>
    <dgm:pt modelId="{F2A2DC99-B2D7-418E-B893-2374BE739E0E}">
      <dgm:prSet/>
      <dgm:spPr/>
      <dgm:t>
        <a:bodyPr/>
        <a:lstStyle/>
        <a:p>
          <a:r>
            <a:rPr lang="en-US" dirty="0"/>
            <a:t>PTP (Precision Time Protocol)</a:t>
          </a:r>
        </a:p>
      </dgm:t>
    </dgm:pt>
    <dgm:pt modelId="{F5C45E44-058F-4CD6-9861-BC435162FD3F}" type="parTrans" cxnId="{84FB8BC9-F27A-4460-8D2E-E441339F4C57}">
      <dgm:prSet/>
      <dgm:spPr/>
      <dgm:t>
        <a:bodyPr/>
        <a:lstStyle/>
        <a:p>
          <a:endParaRPr lang="en-US"/>
        </a:p>
      </dgm:t>
    </dgm:pt>
    <dgm:pt modelId="{A29CA6E8-C7FC-4769-9ACE-FB999490B83C}" type="sibTrans" cxnId="{84FB8BC9-F27A-4460-8D2E-E441339F4C57}">
      <dgm:prSet/>
      <dgm:spPr/>
      <dgm:t>
        <a:bodyPr/>
        <a:lstStyle/>
        <a:p>
          <a:endParaRPr lang="en-US"/>
        </a:p>
      </dgm:t>
    </dgm:pt>
    <dgm:pt modelId="{64FC1BBB-589E-4AA6-9796-EECE7AD4685C}">
      <dgm:prSet/>
      <dgm:spPr/>
      <dgm:t>
        <a:bodyPr/>
        <a:lstStyle/>
        <a:p>
          <a:r>
            <a:rPr lang="en-US" dirty="0"/>
            <a:t>ITU PTP Telecom Profile for Frequency Synchronization</a:t>
          </a:r>
        </a:p>
      </dgm:t>
    </dgm:pt>
    <dgm:pt modelId="{61B39479-96C6-4F23-BAC0-F391A824E358}" type="parTrans" cxnId="{3DD1B9EB-D08F-4C46-A90F-2A9909F85805}">
      <dgm:prSet/>
      <dgm:spPr/>
      <dgm:t>
        <a:bodyPr/>
        <a:lstStyle/>
        <a:p>
          <a:endParaRPr lang="en-US"/>
        </a:p>
      </dgm:t>
    </dgm:pt>
    <dgm:pt modelId="{EB50A8FE-3D8A-4B3F-853D-DB2FC4A1BCCC}" type="sibTrans" cxnId="{3DD1B9EB-D08F-4C46-A90F-2A9909F85805}">
      <dgm:prSet/>
      <dgm:spPr/>
      <dgm:t>
        <a:bodyPr/>
        <a:lstStyle/>
        <a:p>
          <a:endParaRPr lang="en-US"/>
        </a:p>
      </dgm:t>
    </dgm:pt>
    <dgm:pt modelId="{D55295F2-B83E-4026-98AE-9E2E50B90D90}">
      <dgm:prSet/>
      <dgm:spPr/>
      <dgm:t>
        <a:bodyPr/>
        <a:lstStyle/>
        <a:p>
          <a:r>
            <a:rPr lang="en-US" dirty="0"/>
            <a:t>Synchronous Ethernet</a:t>
          </a:r>
        </a:p>
      </dgm:t>
    </dgm:pt>
    <dgm:pt modelId="{FAB1D73A-14C5-4C33-B037-7C69E9C9D1E4}" type="parTrans" cxnId="{639E6AB7-A822-4516-81A3-6B91319D08F4}">
      <dgm:prSet/>
      <dgm:spPr/>
      <dgm:t>
        <a:bodyPr/>
        <a:lstStyle/>
        <a:p>
          <a:endParaRPr lang="en-US"/>
        </a:p>
      </dgm:t>
    </dgm:pt>
    <dgm:pt modelId="{461D0C5A-3C1D-4EFE-9C95-0616FAA72F38}" type="sibTrans" cxnId="{639E6AB7-A822-4516-81A3-6B91319D08F4}">
      <dgm:prSet/>
      <dgm:spPr/>
      <dgm:t>
        <a:bodyPr/>
        <a:lstStyle/>
        <a:p>
          <a:endParaRPr lang="en-US"/>
        </a:p>
      </dgm:t>
    </dgm:pt>
    <dgm:pt modelId="{622445B0-B4E2-4DBC-A683-B2F04F83F067}">
      <dgm:prSet/>
      <dgm:spPr/>
      <dgm:t>
        <a:bodyPr/>
        <a:lstStyle/>
        <a:p>
          <a:r>
            <a:rPr lang="en-US"/>
            <a:t>Over Optical Transport Network, OTN</a:t>
          </a:r>
        </a:p>
      </dgm:t>
    </dgm:pt>
    <dgm:pt modelId="{057381C5-E969-4EC1-974C-8EE317C98697}" type="parTrans" cxnId="{AD2172E9-5597-432D-9EEE-53F8D2B9E582}">
      <dgm:prSet/>
      <dgm:spPr/>
      <dgm:t>
        <a:bodyPr/>
        <a:lstStyle/>
        <a:p>
          <a:endParaRPr lang="en-US"/>
        </a:p>
      </dgm:t>
    </dgm:pt>
    <dgm:pt modelId="{48429A26-81CD-49A3-8383-71CF91C86DC0}" type="sibTrans" cxnId="{AD2172E9-5597-432D-9EEE-53F8D2B9E582}">
      <dgm:prSet/>
      <dgm:spPr/>
      <dgm:t>
        <a:bodyPr/>
        <a:lstStyle/>
        <a:p>
          <a:endParaRPr lang="en-US"/>
        </a:p>
      </dgm:t>
    </dgm:pt>
    <dgm:pt modelId="{943EAAB3-CFAB-4A6C-A967-DE2B42E2371E}">
      <dgm:prSet/>
      <dgm:spPr/>
      <dgm:t>
        <a:bodyPr/>
        <a:lstStyle/>
        <a:p>
          <a:r>
            <a:rPr lang="en-US"/>
            <a:t>One-way Synchronous Ethernet Links</a:t>
          </a:r>
        </a:p>
      </dgm:t>
    </dgm:pt>
    <dgm:pt modelId="{2EBA5868-AB71-436B-9D08-0E2A1E29627B}" type="parTrans" cxnId="{E5FA739C-CF6D-423C-ACDC-5455E6C5B018}">
      <dgm:prSet/>
      <dgm:spPr/>
      <dgm:t>
        <a:bodyPr/>
        <a:lstStyle/>
        <a:p>
          <a:endParaRPr lang="en-US"/>
        </a:p>
      </dgm:t>
    </dgm:pt>
    <dgm:pt modelId="{4D2F542F-3389-4B93-BFF7-7F8FF946E897}" type="sibTrans" cxnId="{E5FA739C-CF6D-423C-ACDC-5455E6C5B018}">
      <dgm:prSet/>
      <dgm:spPr/>
      <dgm:t>
        <a:bodyPr/>
        <a:lstStyle/>
        <a:p>
          <a:endParaRPr lang="en-US"/>
        </a:p>
      </dgm:t>
    </dgm:pt>
    <dgm:pt modelId="{90B14A0C-AF58-499F-A687-0901AD4A58A8}">
      <dgm:prSet/>
      <dgm:spPr/>
      <dgm:t>
        <a:bodyPr/>
        <a:lstStyle/>
        <a:p>
          <a:r>
            <a:rPr lang="en-US" dirty="0"/>
            <a:t>Chaining Different Synchronization Technologies</a:t>
          </a:r>
        </a:p>
      </dgm:t>
    </dgm:pt>
    <dgm:pt modelId="{FBE7CCBC-98C7-4511-9FDC-FDDBF8501948}" type="parTrans" cxnId="{F221B5B2-9B31-46AB-879A-2E0559FEB071}">
      <dgm:prSet/>
      <dgm:spPr/>
      <dgm:t>
        <a:bodyPr/>
        <a:lstStyle/>
        <a:p>
          <a:endParaRPr lang="en-US"/>
        </a:p>
      </dgm:t>
    </dgm:pt>
    <dgm:pt modelId="{AA74C99F-651A-4ABD-B9FA-F294FE1C65DA}" type="sibTrans" cxnId="{F221B5B2-9B31-46AB-879A-2E0559FEB071}">
      <dgm:prSet/>
      <dgm:spPr/>
      <dgm:t>
        <a:bodyPr/>
        <a:lstStyle/>
        <a:p>
          <a:endParaRPr lang="en-US"/>
        </a:p>
      </dgm:t>
    </dgm:pt>
    <dgm:pt modelId="{C88778A3-1238-4F2A-8F10-6563C6CD26E3}">
      <dgm:prSet/>
      <dgm:spPr/>
      <dgm:t>
        <a:bodyPr/>
        <a:lstStyle/>
        <a:p>
          <a:r>
            <a:rPr lang="en-US" dirty="0"/>
            <a:t>TICTOC</a:t>
          </a:r>
        </a:p>
      </dgm:t>
    </dgm:pt>
    <dgm:pt modelId="{CA6DDB9B-9057-4D06-BDAF-48BCC4F00297}" type="parTrans" cxnId="{0CE56A11-1EF6-4C53-890B-83551305D2C4}">
      <dgm:prSet/>
      <dgm:spPr/>
      <dgm:t>
        <a:bodyPr/>
        <a:lstStyle/>
        <a:p>
          <a:endParaRPr lang="en-US"/>
        </a:p>
      </dgm:t>
    </dgm:pt>
    <dgm:pt modelId="{2C294F74-FFB0-4338-B315-D1423DB6063E}" type="sibTrans" cxnId="{0CE56A11-1EF6-4C53-890B-83551305D2C4}">
      <dgm:prSet/>
      <dgm:spPr/>
      <dgm:t>
        <a:bodyPr/>
        <a:lstStyle/>
        <a:p>
          <a:endParaRPr lang="en-US"/>
        </a:p>
      </dgm:t>
    </dgm:pt>
    <dgm:pt modelId="{025636D0-9386-4A47-8C5A-A4FD383AA5F7}" type="pres">
      <dgm:prSet presAssocID="{5742D49F-4033-46B6-A215-11AE2B5B2A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DCEC4AD-D526-4974-B177-150721254D10}" type="pres">
      <dgm:prSet presAssocID="{EAEA8C3C-29BB-4E25-9C36-3747590BDDD8}" presName="root1" presStyleCnt="0"/>
      <dgm:spPr/>
    </dgm:pt>
    <dgm:pt modelId="{FEE235E0-8F28-455B-B0F8-C9CC663C7FEB}" type="pres">
      <dgm:prSet presAssocID="{EAEA8C3C-29BB-4E25-9C36-3747590BDDD8}" presName="LevelOneTextNode" presStyleLbl="node0" presStyleIdx="0" presStyleCnt="1">
        <dgm:presLayoutVars>
          <dgm:chPref val="3"/>
        </dgm:presLayoutVars>
      </dgm:prSet>
      <dgm:spPr/>
    </dgm:pt>
    <dgm:pt modelId="{03C6913A-9518-4138-B1DE-796600C6C316}" type="pres">
      <dgm:prSet presAssocID="{EAEA8C3C-29BB-4E25-9C36-3747590BDDD8}" presName="level2hierChild" presStyleCnt="0"/>
      <dgm:spPr/>
    </dgm:pt>
    <dgm:pt modelId="{68170032-AF2E-4346-8E31-14F5FC9245AB}" type="pres">
      <dgm:prSet presAssocID="{3533E902-B470-4689-8BA0-3D5D4985F80A}" presName="conn2-1" presStyleLbl="parChTrans1D2" presStyleIdx="0" presStyleCnt="7"/>
      <dgm:spPr/>
    </dgm:pt>
    <dgm:pt modelId="{57ACD336-CAB5-4E7A-B97A-75161F9F3E0B}" type="pres">
      <dgm:prSet presAssocID="{3533E902-B470-4689-8BA0-3D5D4985F80A}" presName="connTx" presStyleLbl="parChTrans1D2" presStyleIdx="0" presStyleCnt="7"/>
      <dgm:spPr/>
    </dgm:pt>
    <dgm:pt modelId="{BBFBC15A-B649-49F3-A4B0-DFCAB63636CC}" type="pres">
      <dgm:prSet presAssocID="{7FF6DD3C-51EC-41DD-85B7-416ED0BBF5D5}" presName="root2" presStyleCnt="0"/>
      <dgm:spPr/>
    </dgm:pt>
    <dgm:pt modelId="{6084D9E0-2242-4648-8446-4162A1EC91E3}" type="pres">
      <dgm:prSet presAssocID="{7FF6DD3C-51EC-41DD-85B7-416ED0BBF5D5}" presName="LevelTwoTextNode" presStyleLbl="node2" presStyleIdx="0" presStyleCnt="7">
        <dgm:presLayoutVars>
          <dgm:chPref val="3"/>
        </dgm:presLayoutVars>
      </dgm:prSet>
      <dgm:spPr/>
    </dgm:pt>
    <dgm:pt modelId="{71613A3C-2A15-4855-B381-FDC35689D426}" type="pres">
      <dgm:prSet presAssocID="{7FF6DD3C-51EC-41DD-85B7-416ED0BBF5D5}" presName="level3hierChild" presStyleCnt="0"/>
      <dgm:spPr/>
    </dgm:pt>
    <dgm:pt modelId="{CD2DECA8-FDBF-4C6B-9A03-788935DE059B}" type="pres">
      <dgm:prSet presAssocID="{6A85307C-ED41-43A6-A918-13EA0CA6F26C}" presName="conn2-1" presStyleLbl="parChTrans1D2" presStyleIdx="1" presStyleCnt="7"/>
      <dgm:spPr/>
    </dgm:pt>
    <dgm:pt modelId="{8AC34989-91B7-4ECE-BFA4-2A3072830BAD}" type="pres">
      <dgm:prSet presAssocID="{6A85307C-ED41-43A6-A918-13EA0CA6F26C}" presName="connTx" presStyleLbl="parChTrans1D2" presStyleIdx="1" presStyleCnt="7"/>
      <dgm:spPr/>
    </dgm:pt>
    <dgm:pt modelId="{EFE714BE-47B8-468C-B607-66E203E26CBA}" type="pres">
      <dgm:prSet presAssocID="{50CD8470-68CD-4587-9523-5A3D52A2127E}" presName="root2" presStyleCnt="0"/>
      <dgm:spPr/>
    </dgm:pt>
    <dgm:pt modelId="{4F0B2CB8-DF63-4FB7-9D10-C10F599A6CC4}" type="pres">
      <dgm:prSet presAssocID="{50CD8470-68CD-4587-9523-5A3D52A2127E}" presName="LevelTwoTextNode" presStyleLbl="node2" presStyleIdx="1" presStyleCnt="7">
        <dgm:presLayoutVars>
          <dgm:chPref val="3"/>
        </dgm:presLayoutVars>
      </dgm:prSet>
      <dgm:spPr/>
    </dgm:pt>
    <dgm:pt modelId="{CEDC38ED-2F12-4E04-BAD3-89A75B56ABA9}" type="pres">
      <dgm:prSet presAssocID="{50CD8470-68CD-4587-9523-5A3D52A2127E}" presName="level3hierChild" presStyleCnt="0"/>
      <dgm:spPr/>
    </dgm:pt>
    <dgm:pt modelId="{D132FB6E-0F22-4145-84B7-611C03624A07}" type="pres">
      <dgm:prSet presAssocID="{F5C45E44-058F-4CD6-9861-BC435162FD3F}" presName="conn2-1" presStyleLbl="parChTrans1D2" presStyleIdx="2" presStyleCnt="7"/>
      <dgm:spPr/>
    </dgm:pt>
    <dgm:pt modelId="{2C776728-4AE0-4568-8684-81B3E4AF10A8}" type="pres">
      <dgm:prSet presAssocID="{F5C45E44-058F-4CD6-9861-BC435162FD3F}" presName="connTx" presStyleLbl="parChTrans1D2" presStyleIdx="2" presStyleCnt="7"/>
      <dgm:spPr/>
    </dgm:pt>
    <dgm:pt modelId="{2DBA90FA-C523-4216-8189-03D8774C6E74}" type="pres">
      <dgm:prSet presAssocID="{F2A2DC99-B2D7-418E-B893-2374BE739E0E}" presName="root2" presStyleCnt="0"/>
      <dgm:spPr/>
    </dgm:pt>
    <dgm:pt modelId="{08902BEF-2A2D-47DB-AB9A-D035E906C3FD}" type="pres">
      <dgm:prSet presAssocID="{F2A2DC99-B2D7-418E-B893-2374BE739E0E}" presName="LevelTwoTextNode" presStyleLbl="node2" presStyleIdx="2" presStyleCnt="7">
        <dgm:presLayoutVars>
          <dgm:chPref val="3"/>
        </dgm:presLayoutVars>
      </dgm:prSet>
      <dgm:spPr/>
    </dgm:pt>
    <dgm:pt modelId="{1E22E6D5-326D-4202-8E70-6188D9B09FE6}" type="pres">
      <dgm:prSet presAssocID="{F2A2DC99-B2D7-418E-B893-2374BE739E0E}" presName="level3hierChild" presStyleCnt="0"/>
      <dgm:spPr/>
    </dgm:pt>
    <dgm:pt modelId="{75EC5D64-38AC-4977-9EBB-B02910125028}" type="pres">
      <dgm:prSet presAssocID="{61B39479-96C6-4F23-BAC0-F391A824E358}" presName="conn2-1" presStyleLbl="parChTrans1D2" presStyleIdx="3" presStyleCnt="7"/>
      <dgm:spPr/>
    </dgm:pt>
    <dgm:pt modelId="{7BB234BF-52BF-47A3-A95C-925EED2622BB}" type="pres">
      <dgm:prSet presAssocID="{61B39479-96C6-4F23-BAC0-F391A824E358}" presName="connTx" presStyleLbl="parChTrans1D2" presStyleIdx="3" presStyleCnt="7"/>
      <dgm:spPr/>
    </dgm:pt>
    <dgm:pt modelId="{FDE576BC-664B-47F5-97C7-FCF48562CFD0}" type="pres">
      <dgm:prSet presAssocID="{64FC1BBB-589E-4AA6-9796-EECE7AD4685C}" presName="root2" presStyleCnt="0"/>
      <dgm:spPr/>
    </dgm:pt>
    <dgm:pt modelId="{36B87ADE-93D6-4236-A5BC-5661093BEA0B}" type="pres">
      <dgm:prSet presAssocID="{64FC1BBB-589E-4AA6-9796-EECE7AD4685C}" presName="LevelTwoTextNode" presStyleLbl="node2" presStyleIdx="3" presStyleCnt="7">
        <dgm:presLayoutVars>
          <dgm:chPref val="3"/>
        </dgm:presLayoutVars>
      </dgm:prSet>
      <dgm:spPr/>
    </dgm:pt>
    <dgm:pt modelId="{CE118E40-DE1D-4595-B630-C0410AB1144B}" type="pres">
      <dgm:prSet presAssocID="{64FC1BBB-589E-4AA6-9796-EECE7AD4685C}" presName="level3hierChild" presStyleCnt="0"/>
      <dgm:spPr/>
    </dgm:pt>
    <dgm:pt modelId="{9975C7C2-7325-462C-813A-83D61234B697}" type="pres">
      <dgm:prSet presAssocID="{FAB1D73A-14C5-4C33-B037-7C69E9C9D1E4}" presName="conn2-1" presStyleLbl="parChTrans1D2" presStyleIdx="4" presStyleCnt="7"/>
      <dgm:spPr/>
    </dgm:pt>
    <dgm:pt modelId="{7F5EC7E5-2B2C-4075-A430-988716A818CB}" type="pres">
      <dgm:prSet presAssocID="{FAB1D73A-14C5-4C33-B037-7C69E9C9D1E4}" presName="connTx" presStyleLbl="parChTrans1D2" presStyleIdx="4" presStyleCnt="7"/>
      <dgm:spPr/>
    </dgm:pt>
    <dgm:pt modelId="{EBCB63A0-C7C8-4B01-9C88-84B3B772A687}" type="pres">
      <dgm:prSet presAssocID="{D55295F2-B83E-4026-98AE-9E2E50B90D90}" presName="root2" presStyleCnt="0"/>
      <dgm:spPr/>
    </dgm:pt>
    <dgm:pt modelId="{99C35004-F138-4282-AA95-95C3962512B6}" type="pres">
      <dgm:prSet presAssocID="{D55295F2-B83E-4026-98AE-9E2E50B90D90}" presName="LevelTwoTextNode" presStyleLbl="node2" presStyleIdx="4" presStyleCnt="7">
        <dgm:presLayoutVars>
          <dgm:chPref val="3"/>
        </dgm:presLayoutVars>
      </dgm:prSet>
      <dgm:spPr/>
    </dgm:pt>
    <dgm:pt modelId="{4643044E-1D8B-4C92-B32A-BEB8EFE6497A}" type="pres">
      <dgm:prSet presAssocID="{D55295F2-B83E-4026-98AE-9E2E50B90D90}" presName="level3hierChild" presStyleCnt="0"/>
      <dgm:spPr/>
    </dgm:pt>
    <dgm:pt modelId="{BB2FA5CE-5E35-4D21-8709-DB27317A7533}" type="pres">
      <dgm:prSet presAssocID="{057381C5-E969-4EC1-974C-8EE317C98697}" presName="conn2-1" presStyleLbl="parChTrans1D3" presStyleIdx="0" presStyleCnt="2"/>
      <dgm:spPr/>
    </dgm:pt>
    <dgm:pt modelId="{86DD2528-4569-48E0-8F30-C2DD424E9E8A}" type="pres">
      <dgm:prSet presAssocID="{057381C5-E969-4EC1-974C-8EE317C98697}" presName="connTx" presStyleLbl="parChTrans1D3" presStyleIdx="0" presStyleCnt="2"/>
      <dgm:spPr/>
    </dgm:pt>
    <dgm:pt modelId="{DB74F1F5-7FFF-499C-A996-CF05FD972214}" type="pres">
      <dgm:prSet presAssocID="{622445B0-B4E2-4DBC-A683-B2F04F83F067}" presName="root2" presStyleCnt="0"/>
      <dgm:spPr/>
    </dgm:pt>
    <dgm:pt modelId="{A255E01C-2F80-444B-82B1-81C0D9C9F7C4}" type="pres">
      <dgm:prSet presAssocID="{622445B0-B4E2-4DBC-A683-B2F04F83F067}" presName="LevelTwoTextNode" presStyleLbl="node3" presStyleIdx="0" presStyleCnt="2">
        <dgm:presLayoutVars>
          <dgm:chPref val="3"/>
        </dgm:presLayoutVars>
      </dgm:prSet>
      <dgm:spPr/>
    </dgm:pt>
    <dgm:pt modelId="{B3537D1F-EB55-450E-8EB9-A1DDA3D36DD3}" type="pres">
      <dgm:prSet presAssocID="{622445B0-B4E2-4DBC-A683-B2F04F83F067}" presName="level3hierChild" presStyleCnt="0"/>
      <dgm:spPr/>
    </dgm:pt>
    <dgm:pt modelId="{580D6531-0C44-44BC-A65A-AFB8DA5EF7F7}" type="pres">
      <dgm:prSet presAssocID="{2EBA5868-AB71-436B-9D08-0E2A1E29627B}" presName="conn2-1" presStyleLbl="parChTrans1D3" presStyleIdx="1" presStyleCnt="2"/>
      <dgm:spPr/>
    </dgm:pt>
    <dgm:pt modelId="{25199C4B-10F5-428A-ACAF-6CDA51D54430}" type="pres">
      <dgm:prSet presAssocID="{2EBA5868-AB71-436B-9D08-0E2A1E29627B}" presName="connTx" presStyleLbl="parChTrans1D3" presStyleIdx="1" presStyleCnt="2"/>
      <dgm:spPr/>
    </dgm:pt>
    <dgm:pt modelId="{ADBCBC31-CD1A-4F93-B822-2B8E0F65315D}" type="pres">
      <dgm:prSet presAssocID="{943EAAB3-CFAB-4A6C-A967-DE2B42E2371E}" presName="root2" presStyleCnt="0"/>
      <dgm:spPr/>
    </dgm:pt>
    <dgm:pt modelId="{FEE4EB06-D6A3-4C0E-AE93-47B9257BDB5A}" type="pres">
      <dgm:prSet presAssocID="{943EAAB3-CFAB-4A6C-A967-DE2B42E2371E}" presName="LevelTwoTextNode" presStyleLbl="node3" presStyleIdx="1" presStyleCnt="2">
        <dgm:presLayoutVars>
          <dgm:chPref val="3"/>
        </dgm:presLayoutVars>
      </dgm:prSet>
      <dgm:spPr/>
    </dgm:pt>
    <dgm:pt modelId="{5EE2C48A-61F8-4C3A-8109-54FEF9080EA7}" type="pres">
      <dgm:prSet presAssocID="{943EAAB3-CFAB-4A6C-A967-DE2B42E2371E}" presName="level3hierChild" presStyleCnt="0"/>
      <dgm:spPr/>
    </dgm:pt>
    <dgm:pt modelId="{D3FD7B5D-053A-4E3E-BCE3-C3F8D3312133}" type="pres">
      <dgm:prSet presAssocID="{FBE7CCBC-98C7-4511-9FDC-FDDBF8501948}" presName="conn2-1" presStyleLbl="parChTrans1D2" presStyleIdx="5" presStyleCnt="7"/>
      <dgm:spPr/>
    </dgm:pt>
    <dgm:pt modelId="{C82C1118-2E32-4D2F-BBF1-084A38FECFBC}" type="pres">
      <dgm:prSet presAssocID="{FBE7CCBC-98C7-4511-9FDC-FDDBF8501948}" presName="connTx" presStyleLbl="parChTrans1D2" presStyleIdx="5" presStyleCnt="7"/>
      <dgm:spPr/>
    </dgm:pt>
    <dgm:pt modelId="{BF436ADE-C6BC-4A4C-8F16-966FD4EB3CDC}" type="pres">
      <dgm:prSet presAssocID="{90B14A0C-AF58-499F-A687-0901AD4A58A8}" presName="root2" presStyleCnt="0"/>
      <dgm:spPr/>
    </dgm:pt>
    <dgm:pt modelId="{3863B39B-F9AF-4BE7-88B8-2CC0DE40D2DF}" type="pres">
      <dgm:prSet presAssocID="{90B14A0C-AF58-499F-A687-0901AD4A58A8}" presName="LevelTwoTextNode" presStyleLbl="node2" presStyleIdx="5" presStyleCnt="7">
        <dgm:presLayoutVars>
          <dgm:chPref val="3"/>
        </dgm:presLayoutVars>
      </dgm:prSet>
      <dgm:spPr/>
    </dgm:pt>
    <dgm:pt modelId="{1CA8DDFA-98E9-4666-A567-6CD8B0F774FA}" type="pres">
      <dgm:prSet presAssocID="{90B14A0C-AF58-499F-A687-0901AD4A58A8}" presName="level3hierChild" presStyleCnt="0"/>
      <dgm:spPr/>
    </dgm:pt>
    <dgm:pt modelId="{01CEAED9-F64C-4A0B-9C31-5D0C8EA0C606}" type="pres">
      <dgm:prSet presAssocID="{CA6DDB9B-9057-4D06-BDAF-48BCC4F00297}" presName="conn2-1" presStyleLbl="parChTrans1D2" presStyleIdx="6" presStyleCnt="7"/>
      <dgm:spPr/>
    </dgm:pt>
    <dgm:pt modelId="{27947DE8-1017-4B93-A890-5F42C53949BE}" type="pres">
      <dgm:prSet presAssocID="{CA6DDB9B-9057-4D06-BDAF-48BCC4F00297}" presName="connTx" presStyleLbl="parChTrans1D2" presStyleIdx="6" presStyleCnt="7"/>
      <dgm:spPr/>
    </dgm:pt>
    <dgm:pt modelId="{19FAE475-7C1C-45AB-BB10-7E59C3B495C7}" type="pres">
      <dgm:prSet presAssocID="{C88778A3-1238-4F2A-8F10-6563C6CD26E3}" presName="root2" presStyleCnt="0"/>
      <dgm:spPr/>
    </dgm:pt>
    <dgm:pt modelId="{64C7AC66-5862-42B5-8015-095787B37701}" type="pres">
      <dgm:prSet presAssocID="{C88778A3-1238-4F2A-8F10-6563C6CD26E3}" presName="LevelTwoTextNode" presStyleLbl="node2" presStyleIdx="6" presStyleCnt="7">
        <dgm:presLayoutVars>
          <dgm:chPref val="3"/>
        </dgm:presLayoutVars>
      </dgm:prSet>
      <dgm:spPr/>
    </dgm:pt>
    <dgm:pt modelId="{4BFC4E17-E7BE-43F3-A531-F0892762FADE}" type="pres">
      <dgm:prSet presAssocID="{C88778A3-1238-4F2A-8F10-6563C6CD26E3}" presName="level3hierChild" presStyleCnt="0"/>
      <dgm:spPr/>
    </dgm:pt>
  </dgm:ptLst>
  <dgm:cxnLst>
    <dgm:cxn modelId="{E6EA820B-6311-4D5B-81AC-8C292BD15EAC}" type="presOf" srcId="{F5C45E44-058F-4CD6-9861-BC435162FD3F}" destId="{2C776728-4AE0-4568-8684-81B3E4AF10A8}" srcOrd="1" destOrd="0" presId="urn:microsoft.com/office/officeart/2005/8/layout/hierarchy2"/>
    <dgm:cxn modelId="{B61F2410-FA31-4E62-B5B6-14E95A588276}" type="presOf" srcId="{6A85307C-ED41-43A6-A918-13EA0CA6F26C}" destId="{CD2DECA8-FDBF-4C6B-9A03-788935DE059B}" srcOrd="0" destOrd="0" presId="urn:microsoft.com/office/officeart/2005/8/layout/hierarchy2"/>
    <dgm:cxn modelId="{0CE56A11-1EF6-4C53-890B-83551305D2C4}" srcId="{EAEA8C3C-29BB-4E25-9C36-3747590BDDD8}" destId="{C88778A3-1238-4F2A-8F10-6563C6CD26E3}" srcOrd="6" destOrd="0" parTransId="{CA6DDB9B-9057-4D06-BDAF-48BCC4F00297}" sibTransId="{2C294F74-FFB0-4338-B315-D1423DB6063E}"/>
    <dgm:cxn modelId="{DF6E701B-9CD8-45C0-8E60-AD5492753CE0}" type="presOf" srcId="{057381C5-E969-4EC1-974C-8EE317C98697}" destId="{BB2FA5CE-5E35-4D21-8709-DB27317A7533}" srcOrd="0" destOrd="0" presId="urn:microsoft.com/office/officeart/2005/8/layout/hierarchy2"/>
    <dgm:cxn modelId="{39410C23-842C-47DF-BE99-8D8E5BBF71F2}" type="presOf" srcId="{5742D49F-4033-46B6-A215-11AE2B5B2A21}" destId="{025636D0-9386-4A47-8C5A-A4FD383AA5F7}" srcOrd="0" destOrd="0" presId="urn:microsoft.com/office/officeart/2005/8/layout/hierarchy2"/>
    <dgm:cxn modelId="{FCB13525-FE55-49F4-8931-086380272330}" type="presOf" srcId="{EAEA8C3C-29BB-4E25-9C36-3747590BDDD8}" destId="{FEE235E0-8F28-455B-B0F8-C9CC663C7FEB}" srcOrd="0" destOrd="0" presId="urn:microsoft.com/office/officeart/2005/8/layout/hierarchy2"/>
    <dgm:cxn modelId="{E28C2B2E-90BC-467D-9EEA-FABC31734162}" type="presOf" srcId="{90B14A0C-AF58-499F-A687-0901AD4A58A8}" destId="{3863B39B-F9AF-4BE7-88B8-2CC0DE40D2DF}" srcOrd="0" destOrd="0" presId="urn:microsoft.com/office/officeart/2005/8/layout/hierarchy2"/>
    <dgm:cxn modelId="{41B1B233-2591-4375-917D-F6F59A69BD4A}" type="presOf" srcId="{6A85307C-ED41-43A6-A918-13EA0CA6F26C}" destId="{8AC34989-91B7-4ECE-BFA4-2A3072830BAD}" srcOrd="1" destOrd="0" presId="urn:microsoft.com/office/officeart/2005/8/layout/hierarchy2"/>
    <dgm:cxn modelId="{1E713341-8283-414E-8775-A22CF41ACFCB}" type="presOf" srcId="{622445B0-B4E2-4DBC-A683-B2F04F83F067}" destId="{A255E01C-2F80-444B-82B1-81C0D9C9F7C4}" srcOrd="0" destOrd="0" presId="urn:microsoft.com/office/officeart/2005/8/layout/hierarchy2"/>
    <dgm:cxn modelId="{D15D9042-2C74-424E-A778-63DADAA31B73}" type="presOf" srcId="{3533E902-B470-4689-8BA0-3D5D4985F80A}" destId="{68170032-AF2E-4346-8E31-14F5FC9245AB}" srcOrd="0" destOrd="0" presId="urn:microsoft.com/office/officeart/2005/8/layout/hierarchy2"/>
    <dgm:cxn modelId="{D2525668-BCD8-450D-96EC-A8124031972A}" type="presOf" srcId="{7FF6DD3C-51EC-41DD-85B7-416ED0BBF5D5}" destId="{6084D9E0-2242-4648-8446-4162A1EC91E3}" srcOrd="0" destOrd="0" presId="urn:microsoft.com/office/officeart/2005/8/layout/hierarchy2"/>
    <dgm:cxn modelId="{AC241D69-CD58-43A4-9DE9-23C3C58CD22C}" type="presOf" srcId="{3533E902-B470-4689-8BA0-3D5D4985F80A}" destId="{57ACD336-CAB5-4E7A-B97A-75161F9F3E0B}" srcOrd="1" destOrd="0" presId="urn:microsoft.com/office/officeart/2005/8/layout/hierarchy2"/>
    <dgm:cxn modelId="{51995073-4DF1-45BD-B15A-2EBC1332B9E6}" type="presOf" srcId="{FAB1D73A-14C5-4C33-B037-7C69E9C9D1E4}" destId="{7F5EC7E5-2B2C-4075-A430-988716A818CB}" srcOrd="1" destOrd="0" presId="urn:microsoft.com/office/officeart/2005/8/layout/hierarchy2"/>
    <dgm:cxn modelId="{DB65F074-B048-4047-A794-176BE3C36B06}" type="presOf" srcId="{CA6DDB9B-9057-4D06-BDAF-48BCC4F00297}" destId="{27947DE8-1017-4B93-A890-5F42C53949BE}" srcOrd="1" destOrd="0" presId="urn:microsoft.com/office/officeart/2005/8/layout/hierarchy2"/>
    <dgm:cxn modelId="{D8D67476-656A-4399-8082-093A88ABF189}" type="presOf" srcId="{C88778A3-1238-4F2A-8F10-6563C6CD26E3}" destId="{64C7AC66-5862-42B5-8015-095787B37701}" srcOrd="0" destOrd="0" presId="urn:microsoft.com/office/officeart/2005/8/layout/hierarchy2"/>
    <dgm:cxn modelId="{C269647A-DCD4-4FB6-97F8-B71AA03E8AF1}" type="presOf" srcId="{FBE7CCBC-98C7-4511-9FDC-FDDBF8501948}" destId="{C82C1118-2E32-4D2F-BBF1-084A38FECFBC}" srcOrd="1" destOrd="0" presId="urn:microsoft.com/office/officeart/2005/8/layout/hierarchy2"/>
    <dgm:cxn modelId="{DE2CE25A-D4E2-4355-A3CB-BC4E46A996BB}" srcId="{EAEA8C3C-29BB-4E25-9C36-3747590BDDD8}" destId="{50CD8470-68CD-4587-9523-5A3D52A2127E}" srcOrd="1" destOrd="0" parTransId="{6A85307C-ED41-43A6-A918-13EA0CA6F26C}" sibTransId="{AC32DA8F-03FD-4E9A-9271-7FF2E4D26943}"/>
    <dgm:cxn modelId="{7E66D185-4EC1-48AB-BF40-4EF0346D02C6}" type="presOf" srcId="{F5C45E44-058F-4CD6-9861-BC435162FD3F}" destId="{D132FB6E-0F22-4145-84B7-611C03624A07}" srcOrd="0" destOrd="0" presId="urn:microsoft.com/office/officeart/2005/8/layout/hierarchy2"/>
    <dgm:cxn modelId="{404F0988-E350-4310-A923-666D1EB1C2FC}" type="presOf" srcId="{D55295F2-B83E-4026-98AE-9E2E50B90D90}" destId="{99C35004-F138-4282-AA95-95C3962512B6}" srcOrd="0" destOrd="0" presId="urn:microsoft.com/office/officeart/2005/8/layout/hierarchy2"/>
    <dgm:cxn modelId="{DCEEE18A-98AD-4559-983B-56D93806393A}" type="presOf" srcId="{057381C5-E969-4EC1-974C-8EE317C98697}" destId="{86DD2528-4569-48E0-8F30-C2DD424E9E8A}" srcOrd="1" destOrd="0" presId="urn:microsoft.com/office/officeart/2005/8/layout/hierarchy2"/>
    <dgm:cxn modelId="{090E0899-2C10-4191-ACBC-6F1EE19C7BF4}" type="presOf" srcId="{61B39479-96C6-4F23-BAC0-F391A824E358}" destId="{7BB234BF-52BF-47A3-A95C-925EED2622BB}" srcOrd="1" destOrd="0" presId="urn:microsoft.com/office/officeart/2005/8/layout/hierarchy2"/>
    <dgm:cxn modelId="{B88F1D9C-6009-46A2-B4F8-E4FF23D98D50}" srcId="{5742D49F-4033-46B6-A215-11AE2B5B2A21}" destId="{EAEA8C3C-29BB-4E25-9C36-3747590BDDD8}" srcOrd="0" destOrd="0" parTransId="{5D541731-DA78-4746-8D37-6F67ABCC0B5A}" sibTransId="{96ADC186-4B61-4485-95A9-6868771F4D6F}"/>
    <dgm:cxn modelId="{E5FA739C-CF6D-423C-ACDC-5455E6C5B018}" srcId="{D55295F2-B83E-4026-98AE-9E2E50B90D90}" destId="{943EAAB3-CFAB-4A6C-A967-DE2B42E2371E}" srcOrd="1" destOrd="0" parTransId="{2EBA5868-AB71-436B-9D08-0E2A1E29627B}" sibTransId="{4D2F542F-3389-4B93-BFF7-7F8FF946E897}"/>
    <dgm:cxn modelId="{D57DFCA2-930E-455C-A1EE-47BABA41E58E}" type="presOf" srcId="{2EBA5868-AB71-436B-9D08-0E2A1E29627B}" destId="{25199C4B-10F5-428A-ACAF-6CDA51D54430}" srcOrd="1" destOrd="0" presId="urn:microsoft.com/office/officeart/2005/8/layout/hierarchy2"/>
    <dgm:cxn modelId="{82E695A4-7152-4D68-B1AF-5CFC012001FD}" type="presOf" srcId="{FBE7CCBC-98C7-4511-9FDC-FDDBF8501948}" destId="{D3FD7B5D-053A-4E3E-BCE3-C3F8D3312133}" srcOrd="0" destOrd="0" presId="urn:microsoft.com/office/officeart/2005/8/layout/hierarchy2"/>
    <dgm:cxn modelId="{F221B5B2-9B31-46AB-879A-2E0559FEB071}" srcId="{EAEA8C3C-29BB-4E25-9C36-3747590BDDD8}" destId="{90B14A0C-AF58-499F-A687-0901AD4A58A8}" srcOrd="5" destOrd="0" parTransId="{FBE7CCBC-98C7-4511-9FDC-FDDBF8501948}" sibTransId="{AA74C99F-651A-4ABD-B9FA-F294FE1C65DA}"/>
    <dgm:cxn modelId="{FE778DB6-4231-4C4C-85AB-B0DA6C6EEAA6}" type="presOf" srcId="{50CD8470-68CD-4587-9523-5A3D52A2127E}" destId="{4F0B2CB8-DF63-4FB7-9D10-C10F599A6CC4}" srcOrd="0" destOrd="0" presId="urn:microsoft.com/office/officeart/2005/8/layout/hierarchy2"/>
    <dgm:cxn modelId="{639E6AB7-A822-4516-81A3-6B91319D08F4}" srcId="{EAEA8C3C-29BB-4E25-9C36-3747590BDDD8}" destId="{D55295F2-B83E-4026-98AE-9E2E50B90D90}" srcOrd="4" destOrd="0" parTransId="{FAB1D73A-14C5-4C33-B037-7C69E9C9D1E4}" sibTransId="{461D0C5A-3C1D-4EFE-9C95-0616FAA72F38}"/>
    <dgm:cxn modelId="{35E8D6BE-6AA8-43BA-A5CE-2C39C08C340E}" type="presOf" srcId="{CA6DDB9B-9057-4D06-BDAF-48BCC4F00297}" destId="{01CEAED9-F64C-4A0B-9C31-5D0C8EA0C606}" srcOrd="0" destOrd="0" presId="urn:microsoft.com/office/officeart/2005/8/layout/hierarchy2"/>
    <dgm:cxn modelId="{E27E01C3-7949-4934-AC61-4089997472C8}" type="presOf" srcId="{943EAAB3-CFAB-4A6C-A967-DE2B42E2371E}" destId="{FEE4EB06-D6A3-4C0E-AE93-47B9257BDB5A}" srcOrd="0" destOrd="0" presId="urn:microsoft.com/office/officeart/2005/8/layout/hierarchy2"/>
    <dgm:cxn modelId="{84FB8BC9-F27A-4460-8D2E-E441339F4C57}" srcId="{EAEA8C3C-29BB-4E25-9C36-3747590BDDD8}" destId="{F2A2DC99-B2D7-418E-B893-2374BE739E0E}" srcOrd="2" destOrd="0" parTransId="{F5C45E44-058F-4CD6-9861-BC435162FD3F}" sibTransId="{A29CA6E8-C7FC-4769-9ACE-FB999490B83C}"/>
    <dgm:cxn modelId="{2DA145DA-9B8D-4E2B-A5F9-BCE27F89DD90}" type="presOf" srcId="{64FC1BBB-589E-4AA6-9796-EECE7AD4685C}" destId="{36B87ADE-93D6-4236-A5BC-5661093BEA0B}" srcOrd="0" destOrd="0" presId="urn:microsoft.com/office/officeart/2005/8/layout/hierarchy2"/>
    <dgm:cxn modelId="{C4712DDD-EB61-41DD-89FF-7B6258829B24}" type="presOf" srcId="{FAB1D73A-14C5-4C33-B037-7C69E9C9D1E4}" destId="{9975C7C2-7325-462C-813A-83D61234B697}" srcOrd="0" destOrd="0" presId="urn:microsoft.com/office/officeart/2005/8/layout/hierarchy2"/>
    <dgm:cxn modelId="{7AF724E1-7277-4958-8176-10D47CA3AD35}" type="presOf" srcId="{2EBA5868-AB71-436B-9D08-0E2A1E29627B}" destId="{580D6531-0C44-44BC-A65A-AFB8DA5EF7F7}" srcOrd="0" destOrd="0" presId="urn:microsoft.com/office/officeart/2005/8/layout/hierarchy2"/>
    <dgm:cxn modelId="{A7B2B9E6-7509-412E-9202-7241D4915379}" type="presOf" srcId="{61B39479-96C6-4F23-BAC0-F391A824E358}" destId="{75EC5D64-38AC-4977-9EBB-B02910125028}" srcOrd="0" destOrd="0" presId="urn:microsoft.com/office/officeart/2005/8/layout/hierarchy2"/>
    <dgm:cxn modelId="{3D38F8E7-AC30-4F35-8624-9227F882DE66}" type="presOf" srcId="{F2A2DC99-B2D7-418E-B893-2374BE739E0E}" destId="{08902BEF-2A2D-47DB-AB9A-D035E906C3FD}" srcOrd="0" destOrd="0" presId="urn:microsoft.com/office/officeart/2005/8/layout/hierarchy2"/>
    <dgm:cxn modelId="{AD2172E9-5597-432D-9EEE-53F8D2B9E582}" srcId="{D55295F2-B83E-4026-98AE-9E2E50B90D90}" destId="{622445B0-B4E2-4DBC-A683-B2F04F83F067}" srcOrd="0" destOrd="0" parTransId="{057381C5-E969-4EC1-974C-8EE317C98697}" sibTransId="{48429A26-81CD-49A3-8383-71CF91C86DC0}"/>
    <dgm:cxn modelId="{3DD1B9EB-D08F-4C46-A90F-2A9909F85805}" srcId="{EAEA8C3C-29BB-4E25-9C36-3747590BDDD8}" destId="{64FC1BBB-589E-4AA6-9796-EECE7AD4685C}" srcOrd="3" destOrd="0" parTransId="{61B39479-96C6-4F23-BAC0-F391A824E358}" sibTransId="{EB50A8FE-3D8A-4B3F-853D-DB2FC4A1BCCC}"/>
    <dgm:cxn modelId="{E27C03F4-72BB-44EB-80ED-FE30BE182CB3}" srcId="{EAEA8C3C-29BB-4E25-9C36-3747590BDDD8}" destId="{7FF6DD3C-51EC-41DD-85B7-416ED0BBF5D5}" srcOrd="0" destOrd="0" parTransId="{3533E902-B470-4689-8BA0-3D5D4985F80A}" sibTransId="{514BC0E0-A43D-4879-A900-99CB16FAF2FC}"/>
    <dgm:cxn modelId="{39AF7305-1395-4E49-B1E0-1EB45B9F6A2E}" type="presParOf" srcId="{025636D0-9386-4A47-8C5A-A4FD383AA5F7}" destId="{4DCEC4AD-D526-4974-B177-150721254D10}" srcOrd="0" destOrd="0" presId="urn:microsoft.com/office/officeart/2005/8/layout/hierarchy2"/>
    <dgm:cxn modelId="{B9E37792-BC07-4181-B67B-8434E885B41F}" type="presParOf" srcId="{4DCEC4AD-D526-4974-B177-150721254D10}" destId="{FEE235E0-8F28-455B-B0F8-C9CC663C7FEB}" srcOrd="0" destOrd="0" presId="urn:microsoft.com/office/officeart/2005/8/layout/hierarchy2"/>
    <dgm:cxn modelId="{6AA8CDDB-E30B-4B9B-8130-50F1A1534434}" type="presParOf" srcId="{4DCEC4AD-D526-4974-B177-150721254D10}" destId="{03C6913A-9518-4138-B1DE-796600C6C316}" srcOrd="1" destOrd="0" presId="urn:microsoft.com/office/officeart/2005/8/layout/hierarchy2"/>
    <dgm:cxn modelId="{EE017A2C-6439-4917-8CE7-431CB9AFD7FC}" type="presParOf" srcId="{03C6913A-9518-4138-B1DE-796600C6C316}" destId="{68170032-AF2E-4346-8E31-14F5FC9245AB}" srcOrd="0" destOrd="0" presId="urn:microsoft.com/office/officeart/2005/8/layout/hierarchy2"/>
    <dgm:cxn modelId="{4F5E903C-EB28-4039-99AF-8723C2287AEE}" type="presParOf" srcId="{68170032-AF2E-4346-8E31-14F5FC9245AB}" destId="{57ACD336-CAB5-4E7A-B97A-75161F9F3E0B}" srcOrd="0" destOrd="0" presId="urn:microsoft.com/office/officeart/2005/8/layout/hierarchy2"/>
    <dgm:cxn modelId="{C450AAE6-E5E2-4F31-918C-E79F8CA62213}" type="presParOf" srcId="{03C6913A-9518-4138-B1DE-796600C6C316}" destId="{BBFBC15A-B649-49F3-A4B0-DFCAB63636CC}" srcOrd="1" destOrd="0" presId="urn:microsoft.com/office/officeart/2005/8/layout/hierarchy2"/>
    <dgm:cxn modelId="{D47347C6-6B18-43A1-85EA-928EEFB03CC9}" type="presParOf" srcId="{BBFBC15A-B649-49F3-A4B0-DFCAB63636CC}" destId="{6084D9E0-2242-4648-8446-4162A1EC91E3}" srcOrd="0" destOrd="0" presId="urn:microsoft.com/office/officeart/2005/8/layout/hierarchy2"/>
    <dgm:cxn modelId="{AACF6925-9A8F-45BA-8ED7-2A999AA04E1C}" type="presParOf" srcId="{BBFBC15A-B649-49F3-A4B0-DFCAB63636CC}" destId="{71613A3C-2A15-4855-B381-FDC35689D426}" srcOrd="1" destOrd="0" presId="urn:microsoft.com/office/officeart/2005/8/layout/hierarchy2"/>
    <dgm:cxn modelId="{E6CD1A38-BA4A-4800-BFAA-5DA9601F3BF5}" type="presParOf" srcId="{03C6913A-9518-4138-B1DE-796600C6C316}" destId="{CD2DECA8-FDBF-4C6B-9A03-788935DE059B}" srcOrd="2" destOrd="0" presId="urn:microsoft.com/office/officeart/2005/8/layout/hierarchy2"/>
    <dgm:cxn modelId="{885F014B-82B5-455C-BA85-FB9CD93AE4AB}" type="presParOf" srcId="{CD2DECA8-FDBF-4C6B-9A03-788935DE059B}" destId="{8AC34989-91B7-4ECE-BFA4-2A3072830BAD}" srcOrd="0" destOrd="0" presId="urn:microsoft.com/office/officeart/2005/8/layout/hierarchy2"/>
    <dgm:cxn modelId="{A0BC1F8A-1E6E-4180-B9E7-612DA597F2DF}" type="presParOf" srcId="{03C6913A-9518-4138-B1DE-796600C6C316}" destId="{EFE714BE-47B8-468C-B607-66E203E26CBA}" srcOrd="3" destOrd="0" presId="urn:microsoft.com/office/officeart/2005/8/layout/hierarchy2"/>
    <dgm:cxn modelId="{21A4121C-C917-4757-9BAB-4F4C14D78494}" type="presParOf" srcId="{EFE714BE-47B8-468C-B607-66E203E26CBA}" destId="{4F0B2CB8-DF63-4FB7-9D10-C10F599A6CC4}" srcOrd="0" destOrd="0" presId="urn:microsoft.com/office/officeart/2005/8/layout/hierarchy2"/>
    <dgm:cxn modelId="{9E4F0DF8-3C48-478C-B5CF-3922CA993D53}" type="presParOf" srcId="{EFE714BE-47B8-468C-B607-66E203E26CBA}" destId="{CEDC38ED-2F12-4E04-BAD3-89A75B56ABA9}" srcOrd="1" destOrd="0" presId="urn:microsoft.com/office/officeart/2005/8/layout/hierarchy2"/>
    <dgm:cxn modelId="{379DC8E6-3910-4BCB-AEF0-E521DBB2406F}" type="presParOf" srcId="{03C6913A-9518-4138-B1DE-796600C6C316}" destId="{D132FB6E-0F22-4145-84B7-611C03624A07}" srcOrd="4" destOrd="0" presId="urn:microsoft.com/office/officeart/2005/8/layout/hierarchy2"/>
    <dgm:cxn modelId="{899C9A1D-6751-4171-A365-D8256C8B3C37}" type="presParOf" srcId="{D132FB6E-0F22-4145-84B7-611C03624A07}" destId="{2C776728-4AE0-4568-8684-81B3E4AF10A8}" srcOrd="0" destOrd="0" presId="urn:microsoft.com/office/officeart/2005/8/layout/hierarchy2"/>
    <dgm:cxn modelId="{EA755BA1-3FE3-4C9C-AD6C-EA4F4DDAAAC5}" type="presParOf" srcId="{03C6913A-9518-4138-B1DE-796600C6C316}" destId="{2DBA90FA-C523-4216-8189-03D8774C6E74}" srcOrd="5" destOrd="0" presId="urn:microsoft.com/office/officeart/2005/8/layout/hierarchy2"/>
    <dgm:cxn modelId="{2B1EF589-31C1-489F-978B-25C617FE5317}" type="presParOf" srcId="{2DBA90FA-C523-4216-8189-03D8774C6E74}" destId="{08902BEF-2A2D-47DB-AB9A-D035E906C3FD}" srcOrd="0" destOrd="0" presId="urn:microsoft.com/office/officeart/2005/8/layout/hierarchy2"/>
    <dgm:cxn modelId="{73CCB9B9-5C71-4245-9AF1-F191B66FB8EC}" type="presParOf" srcId="{2DBA90FA-C523-4216-8189-03D8774C6E74}" destId="{1E22E6D5-326D-4202-8E70-6188D9B09FE6}" srcOrd="1" destOrd="0" presId="urn:microsoft.com/office/officeart/2005/8/layout/hierarchy2"/>
    <dgm:cxn modelId="{5506CCD7-63A0-414D-89BF-DCA763FCC1C7}" type="presParOf" srcId="{03C6913A-9518-4138-B1DE-796600C6C316}" destId="{75EC5D64-38AC-4977-9EBB-B02910125028}" srcOrd="6" destOrd="0" presId="urn:microsoft.com/office/officeart/2005/8/layout/hierarchy2"/>
    <dgm:cxn modelId="{21913A05-EF81-406B-A6C7-39734094B9A2}" type="presParOf" srcId="{75EC5D64-38AC-4977-9EBB-B02910125028}" destId="{7BB234BF-52BF-47A3-A95C-925EED2622BB}" srcOrd="0" destOrd="0" presId="urn:microsoft.com/office/officeart/2005/8/layout/hierarchy2"/>
    <dgm:cxn modelId="{B20D1A48-4B46-448A-9013-7F4E568E6AAC}" type="presParOf" srcId="{03C6913A-9518-4138-B1DE-796600C6C316}" destId="{FDE576BC-664B-47F5-97C7-FCF48562CFD0}" srcOrd="7" destOrd="0" presId="urn:microsoft.com/office/officeart/2005/8/layout/hierarchy2"/>
    <dgm:cxn modelId="{E1212B4E-542C-43F6-8BC9-729485E6D321}" type="presParOf" srcId="{FDE576BC-664B-47F5-97C7-FCF48562CFD0}" destId="{36B87ADE-93D6-4236-A5BC-5661093BEA0B}" srcOrd="0" destOrd="0" presId="urn:microsoft.com/office/officeart/2005/8/layout/hierarchy2"/>
    <dgm:cxn modelId="{40BA51CD-2817-4331-927E-121434D68A76}" type="presParOf" srcId="{FDE576BC-664B-47F5-97C7-FCF48562CFD0}" destId="{CE118E40-DE1D-4595-B630-C0410AB1144B}" srcOrd="1" destOrd="0" presId="urn:microsoft.com/office/officeart/2005/8/layout/hierarchy2"/>
    <dgm:cxn modelId="{DC089A6F-B3C6-435F-8735-6DCCD26826E2}" type="presParOf" srcId="{03C6913A-9518-4138-B1DE-796600C6C316}" destId="{9975C7C2-7325-462C-813A-83D61234B697}" srcOrd="8" destOrd="0" presId="urn:microsoft.com/office/officeart/2005/8/layout/hierarchy2"/>
    <dgm:cxn modelId="{F283849C-A3CE-4B64-929D-FE3D8999E1A8}" type="presParOf" srcId="{9975C7C2-7325-462C-813A-83D61234B697}" destId="{7F5EC7E5-2B2C-4075-A430-988716A818CB}" srcOrd="0" destOrd="0" presId="urn:microsoft.com/office/officeart/2005/8/layout/hierarchy2"/>
    <dgm:cxn modelId="{47645B19-7AAB-4BFD-8DE2-80651C4FD7F4}" type="presParOf" srcId="{03C6913A-9518-4138-B1DE-796600C6C316}" destId="{EBCB63A0-C7C8-4B01-9C88-84B3B772A687}" srcOrd="9" destOrd="0" presId="urn:microsoft.com/office/officeart/2005/8/layout/hierarchy2"/>
    <dgm:cxn modelId="{4068CB0A-E619-4316-80C5-F2C8708E090D}" type="presParOf" srcId="{EBCB63A0-C7C8-4B01-9C88-84B3B772A687}" destId="{99C35004-F138-4282-AA95-95C3962512B6}" srcOrd="0" destOrd="0" presId="urn:microsoft.com/office/officeart/2005/8/layout/hierarchy2"/>
    <dgm:cxn modelId="{E422B9F9-6595-4DEC-B201-4077933B0C8F}" type="presParOf" srcId="{EBCB63A0-C7C8-4B01-9C88-84B3B772A687}" destId="{4643044E-1D8B-4C92-B32A-BEB8EFE6497A}" srcOrd="1" destOrd="0" presId="urn:microsoft.com/office/officeart/2005/8/layout/hierarchy2"/>
    <dgm:cxn modelId="{E276EE4F-A83E-459B-89AF-2416D5900D7B}" type="presParOf" srcId="{4643044E-1D8B-4C92-B32A-BEB8EFE6497A}" destId="{BB2FA5CE-5E35-4D21-8709-DB27317A7533}" srcOrd="0" destOrd="0" presId="urn:microsoft.com/office/officeart/2005/8/layout/hierarchy2"/>
    <dgm:cxn modelId="{1907A1EF-3218-4AFB-B433-4406B6D1745D}" type="presParOf" srcId="{BB2FA5CE-5E35-4D21-8709-DB27317A7533}" destId="{86DD2528-4569-48E0-8F30-C2DD424E9E8A}" srcOrd="0" destOrd="0" presId="urn:microsoft.com/office/officeart/2005/8/layout/hierarchy2"/>
    <dgm:cxn modelId="{6F5FA2FC-46FA-47CE-B365-E4FE8DF0C786}" type="presParOf" srcId="{4643044E-1D8B-4C92-B32A-BEB8EFE6497A}" destId="{DB74F1F5-7FFF-499C-A996-CF05FD972214}" srcOrd="1" destOrd="0" presId="urn:microsoft.com/office/officeart/2005/8/layout/hierarchy2"/>
    <dgm:cxn modelId="{E59FE48E-BFF7-4E39-8F06-9D33FE5E79B2}" type="presParOf" srcId="{DB74F1F5-7FFF-499C-A996-CF05FD972214}" destId="{A255E01C-2F80-444B-82B1-81C0D9C9F7C4}" srcOrd="0" destOrd="0" presId="urn:microsoft.com/office/officeart/2005/8/layout/hierarchy2"/>
    <dgm:cxn modelId="{EC1D3CE9-B5B9-4CA1-AC8C-8DAFD24C2C1A}" type="presParOf" srcId="{DB74F1F5-7FFF-499C-A996-CF05FD972214}" destId="{B3537D1F-EB55-450E-8EB9-A1DDA3D36DD3}" srcOrd="1" destOrd="0" presId="urn:microsoft.com/office/officeart/2005/8/layout/hierarchy2"/>
    <dgm:cxn modelId="{A7C11FDA-7D77-4824-ACED-4B41F2BF4C87}" type="presParOf" srcId="{4643044E-1D8B-4C92-B32A-BEB8EFE6497A}" destId="{580D6531-0C44-44BC-A65A-AFB8DA5EF7F7}" srcOrd="2" destOrd="0" presId="urn:microsoft.com/office/officeart/2005/8/layout/hierarchy2"/>
    <dgm:cxn modelId="{9D536982-E14D-467F-B4A6-A93C47632D92}" type="presParOf" srcId="{580D6531-0C44-44BC-A65A-AFB8DA5EF7F7}" destId="{25199C4B-10F5-428A-ACAF-6CDA51D54430}" srcOrd="0" destOrd="0" presId="urn:microsoft.com/office/officeart/2005/8/layout/hierarchy2"/>
    <dgm:cxn modelId="{74BA8134-B30D-4477-B963-D0254AA8CCFE}" type="presParOf" srcId="{4643044E-1D8B-4C92-B32A-BEB8EFE6497A}" destId="{ADBCBC31-CD1A-4F93-B822-2B8E0F65315D}" srcOrd="3" destOrd="0" presId="urn:microsoft.com/office/officeart/2005/8/layout/hierarchy2"/>
    <dgm:cxn modelId="{687DF57C-F632-4F51-9A3E-159FC86C2EE5}" type="presParOf" srcId="{ADBCBC31-CD1A-4F93-B822-2B8E0F65315D}" destId="{FEE4EB06-D6A3-4C0E-AE93-47B9257BDB5A}" srcOrd="0" destOrd="0" presId="urn:microsoft.com/office/officeart/2005/8/layout/hierarchy2"/>
    <dgm:cxn modelId="{15BEAB3C-DA20-42F0-A040-37BF56515A41}" type="presParOf" srcId="{ADBCBC31-CD1A-4F93-B822-2B8E0F65315D}" destId="{5EE2C48A-61F8-4C3A-8109-54FEF9080EA7}" srcOrd="1" destOrd="0" presId="urn:microsoft.com/office/officeart/2005/8/layout/hierarchy2"/>
    <dgm:cxn modelId="{B8838DDF-A657-4B4F-A57D-77CA48524CAF}" type="presParOf" srcId="{03C6913A-9518-4138-B1DE-796600C6C316}" destId="{D3FD7B5D-053A-4E3E-BCE3-C3F8D3312133}" srcOrd="10" destOrd="0" presId="urn:microsoft.com/office/officeart/2005/8/layout/hierarchy2"/>
    <dgm:cxn modelId="{DC41115D-28DC-431F-8CFF-A3C9AD5423C1}" type="presParOf" srcId="{D3FD7B5D-053A-4E3E-BCE3-C3F8D3312133}" destId="{C82C1118-2E32-4D2F-BBF1-084A38FECFBC}" srcOrd="0" destOrd="0" presId="urn:microsoft.com/office/officeart/2005/8/layout/hierarchy2"/>
    <dgm:cxn modelId="{EA9C92FC-F9FB-44C8-9740-FD2A6DC5E892}" type="presParOf" srcId="{03C6913A-9518-4138-B1DE-796600C6C316}" destId="{BF436ADE-C6BC-4A4C-8F16-966FD4EB3CDC}" srcOrd="11" destOrd="0" presId="urn:microsoft.com/office/officeart/2005/8/layout/hierarchy2"/>
    <dgm:cxn modelId="{6A01C03D-1CB2-4944-B91E-2492FCD7886A}" type="presParOf" srcId="{BF436ADE-C6BC-4A4C-8F16-966FD4EB3CDC}" destId="{3863B39B-F9AF-4BE7-88B8-2CC0DE40D2DF}" srcOrd="0" destOrd="0" presId="urn:microsoft.com/office/officeart/2005/8/layout/hierarchy2"/>
    <dgm:cxn modelId="{9F6089D2-CC11-41D8-AF93-6B4A31821304}" type="presParOf" srcId="{BF436ADE-C6BC-4A4C-8F16-966FD4EB3CDC}" destId="{1CA8DDFA-98E9-4666-A567-6CD8B0F774FA}" srcOrd="1" destOrd="0" presId="urn:microsoft.com/office/officeart/2005/8/layout/hierarchy2"/>
    <dgm:cxn modelId="{CA2289FD-EB9F-4263-9BFF-6032B6B3BECB}" type="presParOf" srcId="{03C6913A-9518-4138-B1DE-796600C6C316}" destId="{01CEAED9-F64C-4A0B-9C31-5D0C8EA0C606}" srcOrd="12" destOrd="0" presId="urn:microsoft.com/office/officeart/2005/8/layout/hierarchy2"/>
    <dgm:cxn modelId="{B815DF5C-05CE-4133-82B1-EDD0305C7BAB}" type="presParOf" srcId="{01CEAED9-F64C-4A0B-9C31-5D0C8EA0C606}" destId="{27947DE8-1017-4B93-A890-5F42C53949BE}" srcOrd="0" destOrd="0" presId="urn:microsoft.com/office/officeart/2005/8/layout/hierarchy2"/>
    <dgm:cxn modelId="{770C51A2-9EEA-456E-A632-68FFCE3EA6EA}" type="presParOf" srcId="{03C6913A-9518-4138-B1DE-796600C6C316}" destId="{19FAE475-7C1C-45AB-BB10-7E59C3B495C7}" srcOrd="13" destOrd="0" presId="urn:microsoft.com/office/officeart/2005/8/layout/hierarchy2"/>
    <dgm:cxn modelId="{F029C4DD-26F2-4023-B669-FC489BE6DF82}" type="presParOf" srcId="{19FAE475-7C1C-45AB-BB10-7E59C3B495C7}" destId="{64C7AC66-5862-42B5-8015-095787B37701}" srcOrd="0" destOrd="0" presId="urn:microsoft.com/office/officeart/2005/8/layout/hierarchy2"/>
    <dgm:cxn modelId="{DFC2EDFC-99EA-41D6-B675-FDD832ED29D2}" type="presParOf" srcId="{19FAE475-7C1C-45AB-BB10-7E59C3B495C7}" destId="{4BFC4E17-E7BE-43F3-A531-F0892762FA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43DD8A9-B1FD-4210-8B78-A2CC617BA6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181DE-A48F-4D66-8296-623973C4CC83}">
      <dgm:prSet phldrT="[Text]"/>
      <dgm:spPr/>
      <dgm:t>
        <a:bodyPr/>
        <a:lstStyle/>
        <a:p>
          <a:r>
            <a:rPr lang="en-US" dirty="0"/>
            <a:t>Synchronization Metrics for TDM and Synchronous Ethernet</a:t>
          </a:r>
        </a:p>
      </dgm:t>
    </dgm:pt>
    <dgm:pt modelId="{726C1D60-D37C-4369-9058-E8CCAC22A090}" type="parTrans" cxnId="{8251A157-CC12-4B8B-B978-048A2A7D5885}">
      <dgm:prSet/>
      <dgm:spPr/>
      <dgm:t>
        <a:bodyPr/>
        <a:lstStyle/>
        <a:p>
          <a:endParaRPr lang="en-US"/>
        </a:p>
      </dgm:t>
    </dgm:pt>
    <dgm:pt modelId="{EFD226C5-ED11-4487-8559-7F313945E4E3}" type="sibTrans" cxnId="{8251A157-CC12-4B8B-B978-048A2A7D5885}">
      <dgm:prSet/>
      <dgm:spPr/>
      <dgm:t>
        <a:bodyPr/>
        <a:lstStyle/>
        <a:p>
          <a:endParaRPr lang="en-US"/>
        </a:p>
      </dgm:t>
    </dgm:pt>
    <dgm:pt modelId="{03CCD67B-00DB-4917-B290-849002563EB9}">
      <dgm:prSet phldrT="[Text]"/>
      <dgm:spPr/>
      <dgm:t>
        <a:bodyPr/>
        <a:lstStyle/>
        <a:p>
          <a:r>
            <a:rPr lang="en-US" dirty="0"/>
            <a:t>Stability Metric MTIE</a:t>
          </a:r>
        </a:p>
      </dgm:t>
    </dgm:pt>
    <dgm:pt modelId="{C2EEA0A0-AD7D-46A4-955E-9BA9AC21FD8D}" type="parTrans" cxnId="{7F621819-4A8F-4D5E-A886-D931F2BBBEDC}">
      <dgm:prSet/>
      <dgm:spPr/>
      <dgm:t>
        <a:bodyPr/>
        <a:lstStyle/>
        <a:p>
          <a:endParaRPr lang="en-US"/>
        </a:p>
      </dgm:t>
    </dgm:pt>
    <dgm:pt modelId="{754053FD-C539-4505-9AC4-888A0B4955AB}" type="sibTrans" cxnId="{7F621819-4A8F-4D5E-A886-D931F2BBBEDC}">
      <dgm:prSet/>
      <dgm:spPr/>
      <dgm:t>
        <a:bodyPr/>
        <a:lstStyle/>
        <a:p>
          <a:endParaRPr lang="en-US"/>
        </a:p>
      </dgm:t>
    </dgm:pt>
    <dgm:pt modelId="{8B656F79-3426-4F88-B093-8923AE4A213C}">
      <dgm:prSet phldrT="[Text]"/>
      <dgm:spPr/>
      <dgm:t>
        <a:bodyPr/>
        <a:lstStyle/>
        <a:p>
          <a:r>
            <a:rPr lang="en-US" dirty="0"/>
            <a:t>Simply, the accumulated phase error over a time period is the average frequency error</a:t>
          </a:r>
        </a:p>
        <a:p>
          <a:r>
            <a:rPr lang="en-US" dirty="0"/>
            <a:t>times the length of the time period</a:t>
          </a:r>
        </a:p>
      </dgm:t>
    </dgm:pt>
    <dgm:pt modelId="{2F279C1B-05E7-4650-AD99-0E528B24645D}" type="parTrans" cxnId="{FEDE0DE1-2CAC-47A7-B6FE-12D09301A769}">
      <dgm:prSet/>
      <dgm:spPr/>
      <dgm:t>
        <a:bodyPr/>
        <a:lstStyle/>
        <a:p>
          <a:endParaRPr lang="en-US"/>
        </a:p>
      </dgm:t>
    </dgm:pt>
    <dgm:pt modelId="{97080EF9-7C14-46FF-B884-5D357EB7CBEA}" type="sibTrans" cxnId="{FEDE0DE1-2CAC-47A7-B6FE-12D09301A769}">
      <dgm:prSet/>
      <dgm:spPr/>
      <dgm:t>
        <a:bodyPr/>
        <a:lstStyle/>
        <a:p>
          <a:endParaRPr lang="en-US"/>
        </a:p>
      </dgm:t>
    </dgm:pt>
    <dgm:pt modelId="{EF91DA38-BF62-4FFE-9007-521AC656B09A}">
      <dgm:prSet phldrT="[Text]"/>
      <dgm:spPr/>
      <dgm:t>
        <a:bodyPr/>
        <a:lstStyle/>
        <a:p>
          <a:r>
            <a:rPr lang="en-US" dirty="0"/>
            <a:t>Frequency error is calculated as the difference between the</a:t>
          </a:r>
        </a:p>
        <a:p>
          <a:r>
            <a:rPr lang="en-US" dirty="0"/>
            <a:t>measured and reference frequency, divided by the reference frequency</a:t>
          </a:r>
        </a:p>
      </dgm:t>
    </dgm:pt>
    <dgm:pt modelId="{A64FE8CF-BB0D-473E-BC78-E98ED713FF5C}" type="parTrans" cxnId="{959DED37-61E0-4323-8F22-AA5BEF997D09}">
      <dgm:prSet/>
      <dgm:spPr/>
      <dgm:t>
        <a:bodyPr/>
        <a:lstStyle/>
        <a:p>
          <a:endParaRPr lang="en-US"/>
        </a:p>
      </dgm:t>
    </dgm:pt>
    <dgm:pt modelId="{99CEE959-085C-47A7-A73E-22B6ACE2972A}" type="sibTrans" cxnId="{959DED37-61E0-4323-8F22-AA5BEF997D09}">
      <dgm:prSet/>
      <dgm:spPr/>
      <dgm:t>
        <a:bodyPr/>
        <a:lstStyle/>
        <a:p>
          <a:endParaRPr lang="en-US"/>
        </a:p>
      </dgm:t>
    </dgm:pt>
    <dgm:pt modelId="{8DDD9E0B-2F88-4FCF-87D5-5E1288B3022A}">
      <dgm:prSet phldrT="[Text]"/>
      <dgm:spPr/>
      <dgm:t>
        <a:bodyPr/>
        <a:lstStyle/>
        <a:p>
          <a:r>
            <a:rPr lang="en-US" dirty="0"/>
            <a:t>Relationship between TDM Wander Specification and Base Station</a:t>
          </a:r>
        </a:p>
        <a:p>
          <a:r>
            <a:rPr lang="en-US" dirty="0"/>
            <a:t>Clock Accuracy</a:t>
          </a:r>
        </a:p>
      </dgm:t>
    </dgm:pt>
    <dgm:pt modelId="{05CF80D6-EAF7-492D-9073-8B91A011CF3E}" type="parTrans" cxnId="{3A5AC4FB-4CE3-4E33-9CF4-17F196F8712F}">
      <dgm:prSet/>
      <dgm:spPr/>
      <dgm:t>
        <a:bodyPr/>
        <a:lstStyle/>
        <a:p>
          <a:endParaRPr lang="en-US"/>
        </a:p>
      </dgm:t>
    </dgm:pt>
    <dgm:pt modelId="{5882489F-43FC-470C-BE2C-1761BF218669}" type="sibTrans" cxnId="{3A5AC4FB-4CE3-4E33-9CF4-17F196F8712F}">
      <dgm:prSet/>
      <dgm:spPr/>
      <dgm:t>
        <a:bodyPr/>
        <a:lstStyle/>
        <a:p>
          <a:endParaRPr lang="en-US"/>
        </a:p>
      </dgm:t>
    </dgm:pt>
    <dgm:pt modelId="{0CA4C44E-A9B0-401A-A9A8-971538DC46EF}">
      <dgm:prSet phldrT="[Text]"/>
      <dgm:spPr/>
      <dgm:t>
        <a:bodyPr/>
        <a:lstStyle/>
        <a:p>
          <a:r>
            <a:rPr lang="en-US" dirty="0"/>
            <a:t>The wander masks can be compared with the 16-ppb frequency stability requirement of</a:t>
          </a:r>
        </a:p>
        <a:p>
          <a:r>
            <a:rPr lang="en-US" dirty="0"/>
            <a:t>cellular base stations</a:t>
          </a:r>
        </a:p>
      </dgm:t>
    </dgm:pt>
    <dgm:pt modelId="{39C8F17D-0701-4044-9961-EB73D0507E90}" type="sibTrans" cxnId="{052A6904-2493-40B7-8619-4489FECBA439}">
      <dgm:prSet/>
      <dgm:spPr/>
      <dgm:t>
        <a:bodyPr/>
        <a:lstStyle/>
        <a:p>
          <a:endParaRPr lang="en-US"/>
        </a:p>
      </dgm:t>
    </dgm:pt>
    <dgm:pt modelId="{C7D74658-CFCF-4FEE-B41C-30F7BC589AFD}" type="parTrans" cxnId="{052A6904-2493-40B7-8619-4489FECBA439}">
      <dgm:prSet/>
      <dgm:spPr/>
      <dgm:t>
        <a:bodyPr/>
        <a:lstStyle/>
        <a:p>
          <a:endParaRPr lang="en-US"/>
        </a:p>
      </dgm:t>
    </dgm:pt>
    <dgm:pt modelId="{F2D994DA-4AC4-4271-9DAF-E93D6E5489DD}">
      <dgm:prSet/>
      <dgm:spPr/>
      <dgm:t>
        <a:bodyPr/>
        <a:lstStyle/>
        <a:p>
          <a:r>
            <a:rPr lang="en-US" dirty="0"/>
            <a:t>TDEV</a:t>
          </a:r>
        </a:p>
      </dgm:t>
    </dgm:pt>
    <dgm:pt modelId="{2E507462-2BC1-431F-9410-7674D0DC0BFF}" type="parTrans" cxnId="{15DCA50E-208E-495E-A234-4E5F429750F5}">
      <dgm:prSet/>
      <dgm:spPr/>
      <dgm:t>
        <a:bodyPr/>
        <a:lstStyle/>
        <a:p>
          <a:endParaRPr lang="en-US"/>
        </a:p>
      </dgm:t>
    </dgm:pt>
    <dgm:pt modelId="{6665D066-62AC-41B0-8CF0-2060A780C786}" type="sibTrans" cxnId="{15DCA50E-208E-495E-A234-4E5F429750F5}">
      <dgm:prSet/>
      <dgm:spPr/>
      <dgm:t>
        <a:bodyPr/>
        <a:lstStyle/>
        <a:p>
          <a:endParaRPr lang="en-US"/>
        </a:p>
      </dgm:t>
    </dgm:pt>
    <dgm:pt modelId="{001EEB04-DB24-46FD-B1A2-483DB03275E8}">
      <dgm:prSet/>
      <dgm:spPr/>
      <dgm:t>
        <a:bodyPr/>
        <a:lstStyle/>
        <a:p>
          <a:r>
            <a:rPr lang="en-US" dirty="0"/>
            <a:t> TDEV (Time Deviation) is another metric used in telecom. It describes time stability of a clock</a:t>
          </a:r>
        </a:p>
        <a:p>
          <a:r>
            <a:rPr lang="en-US" dirty="0"/>
            <a:t>as a function of averaging time</a:t>
          </a:r>
        </a:p>
      </dgm:t>
    </dgm:pt>
    <dgm:pt modelId="{C35F8756-7AE9-46DB-81CF-D6C19503E4BF}" type="parTrans" cxnId="{FEBC3354-4333-403F-967E-ABB92C7D6C5A}">
      <dgm:prSet/>
      <dgm:spPr/>
      <dgm:t>
        <a:bodyPr/>
        <a:lstStyle/>
        <a:p>
          <a:endParaRPr lang="en-US"/>
        </a:p>
      </dgm:t>
    </dgm:pt>
    <dgm:pt modelId="{C6462C7A-FFCA-4C47-ADE1-B7A8C9B462A4}" type="sibTrans" cxnId="{FEBC3354-4333-403F-967E-ABB92C7D6C5A}">
      <dgm:prSet/>
      <dgm:spPr/>
    </dgm:pt>
    <dgm:pt modelId="{412DAAED-9179-438B-BC71-CB403AA47FE5}" type="pres">
      <dgm:prSet presAssocID="{043DD8A9-B1FD-4210-8B78-A2CC617BA6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A77156-74B4-4EEC-910C-7D5E7109BC32}" type="pres">
      <dgm:prSet presAssocID="{73C181DE-A48F-4D66-8296-623973C4CC83}" presName="root1" presStyleCnt="0"/>
      <dgm:spPr/>
    </dgm:pt>
    <dgm:pt modelId="{B98A39EA-17A0-4714-8A63-D3C4B9DA785D}" type="pres">
      <dgm:prSet presAssocID="{73C181DE-A48F-4D66-8296-623973C4CC83}" presName="LevelOneTextNode" presStyleLbl="node0" presStyleIdx="0" presStyleCnt="1">
        <dgm:presLayoutVars>
          <dgm:chPref val="3"/>
        </dgm:presLayoutVars>
      </dgm:prSet>
      <dgm:spPr/>
    </dgm:pt>
    <dgm:pt modelId="{71B67B35-6A7E-4249-BADD-07B85C9FD598}" type="pres">
      <dgm:prSet presAssocID="{73C181DE-A48F-4D66-8296-623973C4CC83}" presName="level2hierChild" presStyleCnt="0"/>
      <dgm:spPr/>
    </dgm:pt>
    <dgm:pt modelId="{93DC8C8D-3566-458B-ADDD-0FF385CA98F9}" type="pres">
      <dgm:prSet presAssocID="{C2EEA0A0-AD7D-46A4-955E-9BA9AC21FD8D}" presName="conn2-1" presStyleLbl="parChTrans1D2" presStyleIdx="0" presStyleCnt="3"/>
      <dgm:spPr/>
    </dgm:pt>
    <dgm:pt modelId="{2D13D2B8-DD69-4CA7-AEDD-0703D41C52F7}" type="pres">
      <dgm:prSet presAssocID="{C2EEA0A0-AD7D-46A4-955E-9BA9AC21FD8D}" presName="connTx" presStyleLbl="parChTrans1D2" presStyleIdx="0" presStyleCnt="3"/>
      <dgm:spPr/>
    </dgm:pt>
    <dgm:pt modelId="{98847338-310A-4D9E-AFAF-AFC62C98E734}" type="pres">
      <dgm:prSet presAssocID="{03CCD67B-00DB-4917-B290-849002563EB9}" presName="root2" presStyleCnt="0"/>
      <dgm:spPr/>
    </dgm:pt>
    <dgm:pt modelId="{4F0882F9-6E8C-447A-9A47-8FC9CB3C07C0}" type="pres">
      <dgm:prSet presAssocID="{03CCD67B-00DB-4917-B290-849002563EB9}" presName="LevelTwoTextNode" presStyleLbl="node2" presStyleIdx="0" presStyleCnt="3">
        <dgm:presLayoutVars>
          <dgm:chPref val="3"/>
        </dgm:presLayoutVars>
      </dgm:prSet>
      <dgm:spPr/>
    </dgm:pt>
    <dgm:pt modelId="{C46466DF-6D61-4E78-87D9-E9ECF786D032}" type="pres">
      <dgm:prSet presAssocID="{03CCD67B-00DB-4917-B290-849002563EB9}" presName="level3hierChild" presStyleCnt="0"/>
      <dgm:spPr/>
    </dgm:pt>
    <dgm:pt modelId="{5B020506-D8CC-4857-961E-4EC2C65915FF}" type="pres">
      <dgm:prSet presAssocID="{2F279C1B-05E7-4650-AD99-0E528B24645D}" presName="conn2-1" presStyleLbl="parChTrans1D3" presStyleIdx="0" presStyleCnt="4"/>
      <dgm:spPr/>
    </dgm:pt>
    <dgm:pt modelId="{9DFC4D01-FC93-4361-9E7F-D34A55C0F274}" type="pres">
      <dgm:prSet presAssocID="{2F279C1B-05E7-4650-AD99-0E528B24645D}" presName="connTx" presStyleLbl="parChTrans1D3" presStyleIdx="0" presStyleCnt="4"/>
      <dgm:spPr/>
    </dgm:pt>
    <dgm:pt modelId="{3AC17EA7-3A23-4E74-BB41-B62A30728752}" type="pres">
      <dgm:prSet presAssocID="{8B656F79-3426-4F88-B093-8923AE4A213C}" presName="root2" presStyleCnt="0"/>
      <dgm:spPr/>
    </dgm:pt>
    <dgm:pt modelId="{93978E54-21AE-4B9A-A602-29301E717439}" type="pres">
      <dgm:prSet presAssocID="{8B656F79-3426-4F88-B093-8923AE4A213C}" presName="LevelTwoTextNode" presStyleLbl="node3" presStyleIdx="0" presStyleCnt="4">
        <dgm:presLayoutVars>
          <dgm:chPref val="3"/>
        </dgm:presLayoutVars>
      </dgm:prSet>
      <dgm:spPr/>
    </dgm:pt>
    <dgm:pt modelId="{B676828C-1326-4F5A-B479-61BD92E28C1B}" type="pres">
      <dgm:prSet presAssocID="{8B656F79-3426-4F88-B093-8923AE4A213C}" presName="level3hierChild" presStyleCnt="0"/>
      <dgm:spPr/>
    </dgm:pt>
    <dgm:pt modelId="{497CFD36-7B88-4839-8A75-5B744104AAA9}" type="pres">
      <dgm:prSet presAssocID="{A64FE8CF-BB0D-473E-BC78-E98ED713FF5C}" presName="conn2-1" presStyleLbl="parChTrans1D3" presStyleIdx="1" presStyleCnt="4"/>
      <dgm:spPr/>
    </dgm:pt>
    <dgm:pt modelId="{8302A9B5-EBFC-4B69-A860-0855AA75975B}" type="pres">
      <dgm:prSet presAssocID="{A64FE8CF-BB0D-473E-BC78-E98ED713FF5C}" presName="connTx" presStyleLbl="parChTrans1D3" presStyleIdx="1" presStyleCnt="4"/>
      <dgm:spPr/>
    </dgm:pt>
    <dgm:pt modelId="{F0AA5E3B-B49B-471E-B4BB-A9E85D6D7A5D}" type="pres">
      <dgm:prSet presAssocID="{EF91DA38-BF62-4FFE-9007-521AC656B09A}" presName="root2" presStyleCnt="0"/>
      <dgm:spPr/>
    </dgm:pt>
    <dgm:pt modelId="{2AD6D82D-31F4-443F-9F1E-5D4CD9AE2F1C}" type="pres">
      <dgm:prSet presAssocID="{EF91DA38-BF62-4FFE-9007-521AC656B09A}" presName="LevelTwoTextNode" presStyleLbl="node3" presStyleIdx="1" presStyleCnt="4">
        <dgm:presLayoutVars>
          <dgm:chPref val="3"/>
        </dgm:presLayoutVars>
      </dgm:prSet>
      <dgm:spPr/>
    </dgm:pt>
    <dgm:pt modelId="{35439CCC-9362-468B-A70D-24F03606851A}" type="pres">
      <dgm:prSet presAssocID="{EF91DA38-BF62-4FFE-9007-521AC656B09A}" presName="level3hierChild" presStyleCnt="0"/>
      <dgm:spPr/>
    </dgm:pt>
    <dgm:pt modelId="{C4D1C0FF-456C-4145-8773-EB046F0B54BA}" type="pres">
      <dgm:prSet presAssocID="{05CF80D6-EAF7-492D-9073-8B91A011CF3E}" presName="conn2-1" presStyleLbl="parChTrans1D2" presStyleIdx="1" presStyleCnt="3"/>
      <dgm:spPr/>
    </dgm:pt>
    <dgm:pt modelId="{39B3D6B9-CFCD-4665-9BA3-6BC35C08A6B5}" type="pres">
      <dgm:prSet presAssocID="{05CF80D6-EAF7-492D-9073-8B91A011CF3E}" presName="connTx" presStyleLbl="parChTrans1D2" presStyleIdx="1" presStyleCnt="3"/>
      <dgm:spPr/>
    </dgm:pt>
    <dgm:pt modelId="{FD04644C-EA5E-4B85-BE0B-A4D84D31719F}" type="pres">
      <dgm:prSet presAssocID="{8DDD9E0B-2F88-4FCF-87D5-5E1288B3022A}" presName="root2" presStyleCnt="0"/>
      <dgm:spPr/>
    </dgm:pt>
    <dgm:pt modelId="{D2CA53F0-91ED-4605-9AF4-89F4F9007FDC}" type="pres">
      <dgm:prSet presAssocID="{8DDD9E0B-2F88-4FCF-87D5-5E1288B3022A}" presName="LevelTwoTextNode" presStyleLbl="node2" presStyleIdx="1" presStyleCnt="3" custLinFactNeighborX="0" custLinFactNeighborY="-10395">
        <dgm:presLayoutVars>
          <dgm:chPref val="3"/>
        </dgm:presLayoutVars>
      </dgm:prSet>
      <dgm:spPr/>
    </dgm:pt>
    <dgm:pt modelId="{FFD0435A-A6DB-4F62-8914-223DF6FD4C24}" type="pres">
      <dgm:prSet presAssocID="{8DDD9E0B-2F88-4FCF-87D5-5E1288B3022A}" presName="level3hierChild" presStyleCnt="0"/>
      <dgm:spPr/>
    </dgm:pt>
    <dgm:pt modelId="{5E79DF35-C021-47E1-BCB9-2AD3FF7262F2}" type="pres">
      <dgm:prSet presAssocID="{C7D74658-CFCF-4FEE-B41C-30F7BC589AFD}" presName="conn2-1" presStyleLbl="parChTrans1D3" presStyleIdx="2" presStyleCnt="4"/>
      <dgm:spPr/>
    </dgm:pt>
    <dgm:pt modelId="{37B85175-6BC7-4353-BBA4-2D412F987A67}" type="pres">
      <dgm:prSet presAssocID="{C7D74658-CFCF-4FEE-B41C-30F7BC589AFD}" presName="connTx" presStyleLbl="parChTrans1D3" presStyleIdx="2" presStyleCnt="4"/>
      <dgm:spPr/>
    </dgm:pt>
    <dgm:pt modelId="{3FF17674-1D7E-4131-BD9A-49F887E8E8F1}" type="pres">
      <dgm:prSet presAssocID="{0CA4C44E-A9B0-401A-A9A8-971538DC46EF}" presName="root2" presStyleCnt="0"/>
      <dgm:spPr/>
    </dgm:pt>
    <dgm:pt modelId="{9B542EEB-DD3A-44AA-AF72-18FF8EB6AB83}" type="pres">
      <dgm:prSet presAssocID="{0CA4C44E-A9B0-401A-A9A8-971538DC46EF}" presName="LevelTwoTextNode" presStyleLbl="node3" presStyleIdx="2" presStyleCnt="4">
        <dgm:presLayoutVars>
          <dgm:chPref val="3"/>
        </dgm:presLayoutVars>
      </dgm:prSet>
      <dgm:spPr/>
    </dgm:pt>
    <dgm:pt modelId="{9E22EE93-A9E8-4692-83C0-4AABBCA00432}" type="pres">
      <dgm:prSet presAssocID="{0CA4C44E-A9B0-401A-A9A8-971538DC46EF}" presName="level3hierChild" presStyleCnt="0"/>
      <dgm:spPr/>
    </dgm:pt>
    <dgm:pt modelId="{3549C183-83AE-4400-B9A2-8DD26228128C}" type="pres">
      <dgm:prSet presAssocID="{2E507462-2BC1-431F-9410-7674D0DC0BFF}" presName="conn2-1" presStyleLbl="parChTrans1D2" presStyleIdx="2" presStyleCnt="3"/>
      <dgm:spPr/>
    </dgm:pt>
    <dgm:pt modelId="{CE273C06-034B-44DB-BE31-B7B95911F7E2}" type="pres">
      <dgm:prSet presAssocID="{2E507462-2BC1-431F-9410-7674D0DC0BFF}" presName="connTx" presStyleLbl="parChTrans1D2" presStyleIdx="2" presStyleCnt="3"/>
      <dgm:spPr/>
    </dgm:pt>
    <dgm:pt modelId="{FFBEC641-AEBE-428E-868A-BC34CE5490B4}" type="pres">
      <dgm:prSet presAssocID="{F2D994DA-4AC4-4271-9DAF-E93D6E5489DD}" presName="root2" presStyleCnt="0"/>
      <dgm:spPr/>
    </dgm:pt>
    <dgm:pt modelId="{BEDAA1A4-B341-4C8A-B6A2-07314F06CDF1}" type="pres">
      <dgm:prSet presAssocID="{F2D994DA-4AC4-4271-9DAF-E93D6E5489DD}" presName="LevelTwoTextNode" presStyleLbl="node2" presStyleIdx="2" presStyleCnt="3">
        <dgm:presLayoutVars>
          <dgm:chPref val="3"/>
        </dgm:presLayoutVars>
      </dgm:prSet>
      <dgm:spPr/>
    </dgm:pt>
    <dgm:pt modelId="{C69AF7DF-5E05-4541-AB74-7C35B1E5722C}" type="pres">
      <dgm:prSet presAssocID="{F2D994DA-4AC4-4271-9DAF-E93D6E5489DD}" presName="level3hierChild" presStyleCnt="0"/>
      <dgm:spPr/>
    </dgm:pt>
    <dgm:pt modelId="{A9825D13-2DFE-4B69-8225-CC37F087F42B}" type="pres">
      <dgm:prSet presAssocID="{C35F8756-7AE9-46DB-81CF-D6C19503E4BF}" presName="conn2-1" presStyleLbl="parChTrans1D3" presStyleIdx="3" presStyleCnt="4"/>
      <dgm:spPr/>
    </dgm:pt>
    <dgm:pt modelId="{87C43454-A22D-44A3-999E-C71C3A010937}" type="pres">
      <dgm:prSet presAssocID="{C35F8756-7AE9-46DB-81CF-D6C19503E4BF}" presName="connTx" presStyleLbl="parChTrans1D3" presStyleIdx="3" presStyleCnt="4"/>
      <dgm:spPr/>
    </dgm:pt>
    <dgm:pt modelId="{DABFE2A2-B9A4-4FD4-A757-98A4FE3A74E7}" type="pres">
      <dgm:prSet presAssocID="{001EEB04-DB24-46FD-B1A2-483DB03275E8}" presName="root2" presStyleCnt="0"/>
      <dgm:spPr/>
    </dgm:pt>
    <dgm:pt modelId="{D51F8A4B-2B63-462F-9CDF-F0F6C2D783AD}" type="pres">
      <dgm:prSet presAssocID="{001EEB04-DB24-46FD-B1A2-483DB03275E8}" presName="LevelTwoTextNode" presStyleLbl="node3" presStyleIdx="3" presStyleCnt="4">
        <dgm:presLayoutVars>
          <dgm:chPref val="3"/>
        </dgm:presLayoutVars>
      </dgm:prSet>
      <dgm:spPr/>
    </dgm:pt>
    <dgm:pt modelId="{7940EDF0-A986-416B-AD1E-B1354BFAED60}" type="pres">
      <dgm:prSet presAssocID="{001EEB04-DB24-46FD-B1A2-483DB03275E8}" presName="level3hierChild" presStyleCnt="0"/>
      <dgm:spPr/>
    </dgm:pt>
  </dgm:ptLst>
  <dgm:cxnLst>
    <dgm:cxn modelId="{052A6904-2493-40B7-8619-4489FECBA439}" srcId="{8DDD9E0B-2F88-4FCF-87D5-5E1288B3022A}" destId="{0CA4C44E-A9B0-401A-A9A8-971538DC46EF}" srcOrd="0" destOrd="0" parTransId="{C7D74658-CFCF-4FEE-B41C-30F7BC589AFD}" sibTransId="{39C8F17D-0701-4044-9961-EB73D0507E90}"/>
    <dgm:cxn modelId="{4DEDE509-4FBD-4083-A919-D6040A1BD519}" type="presOf" srcId="{2E507462-2BC1-431F-9410-7674D0DC0BFF}" destId="{CE273C06-034B-44DB-BE31-B7B95911F7E2}" srcOrd="1" destOrd="0" presId="urn:microsoft.com/office/officeart/2005/8/layout/hierarchy2"/>
    <dgm:cxn modelId="{15DCA50E-208E-495E-A234-4E5F429750F5}" srcId="{73C181DE-A48F-4D66-8296-623973C4CC83}" destId="{F2D994DA-4AC4-4271-9DAF-E93D6E5489DD}" srcOrd="2" destOrd="0" parTransId="{2E507462-2BC1-431F-9410-7674D0DC0BFF}" sibTransId="{6665D066-62AC-41B0-8CF0-2060A780C786}"/>
    <dgm:cxn modelId="{7F621819-4A8F-4D5E-A886-D931F2BBBEDC}" srcId="{73C181DE-A48F-4D66-8296-623973C4CC83}" destId="{03CCD67B-00DB-4917-B290-849002563EB9}" srcOrd="0" destOrd="0" parTransId="{C2EEA0A0-AD7D-46A4-955E-9BA9AC21FD8D}" sibTransId="{754053FD-C539-4505-9AC4-888A0B4955AB}"/>
    <dgm:cxn modelId="{9E8DD820-DEDD-43F0-A04E-D16E820778DA}" type="presOf" srcId="{8DDD9E0B-2F88-4FCF-87D5-5E1288B3022A}" destId="{D2CA53F0-91ED-4605-9AF4-89F4F9007FDC}" srcOrd="0" destOrd="0" presId="urn:microsoft.com/office/officeart/2005/8/layout/hierarchy2"/>
    <dgm:cxn modelId="{CA92E02C-89A1-4A04-96CA-7BD6916A504D}" type="presOf" srcId="{C7D74658-CFCF-4FEE-B41C-30F7BC589AFD}" destId="{5E79DF35-C021-47E1-BCB9-2AD3FF7262F2}" srcOrd="0" destOrd="0" presId="urn:microsoft.com/office/officeart/2005/8/layout/hierarchy2"/>
    <dgm:cxn modelId="{9FC1AF34-C4EC-42DB-ADA3-4070AD173A22}" type="presOf" srcId="{F2D994DA-4AC4-4271-9DAF-E93D6E5489DD}" destId="{BEDAA1A4-B341-4C8A-B6A2-07314F06CDF1}" srcOrd="0" destOrd="0" presId="urn:microsoft.com/office/officeart/2005/8/layout/hierarchy2"/>
    <dgm:cxn modelId="{959DED37-61E0-4323-8F22-AA5BEF997D09}" srcId="{03CCD67B-00DB-4917-B290-849002563EB9}" destId="{EF91DA38-BF62-4FFE-9007-521AC656B09A}" srcOrd="1" destOrd="0" parTransId="{A64FE8CF-BB0D-473E-BC78-E98ED713FF5C}" sibTransId="{99CEE959-085C-47A7-A73E-22B6ACE2972A}"/>
    <dgm:cxn modelId="{B57EDA3A-8D12-4EEE-A88D-9FC85249421D}" type="presOf" srcId="{2E507462-2BC1-431F-9410-7674D0DC0BFF}" destId="{3549C183-83AE-4400-B9A2-8DD26228128C}" srcOrd="0" destOrd="0" presId="urn:microsoft.com/office/officeart/2005/8/layout/hierarchy2"/>
    <dgm:cxn modelId="{4B901A61-F0D2-4C76-B6C5-1C6FE9164CA1}" type="presOf" srcId="{C35F8756-7AE9-46DB-81CF-D6C19503E4BF}" destId="{A9825D13-2DFE-4B69-8225-CC37F087F42B}" srcOrd="0" destOrd="0" presId="urn:microsoft.com/office/officeart/2005/8/layout/hierarchy2"/>
    <dgm:cxn modelId="{A0265A68-0985-4426-9BDB-369A012AF310}" type="presOf" srcId="{2F279C1B-05E7-4650-AD99-0E528B24645D}" destId="{9DFC4D01-FC93-4361-9E7F-D34A55C0F274}" srcOrd="1" destOrd="0" presId="urn:microsoft.com/office/officeart/2005/8/layout/hierarchy2"/>
    <dgm:cxn modelId="{0C80176A-C064-4E8F-992C-8A4C9A2D1950}" type="presOf" srcId="{03CCD67B-00DB-4917-B290-849002563EB9}" destId="{4F0882F9-6E8C-447A-9A47-8FC9CB3C07C0}" srcOrd="0" destOrd="0" presId="urn:microsoft.com/office/officeart/2005/8/layout/hierarchy2"/>
    <dgm:cxn modelId="{CF93DB4C-3489-4DB5-BD1D-BC0C25E8D72B}" type="presOf" srcId="{0CA4C44E-A9B0-401A-A9A8-971538DC46EF}" destId="{9B542EEB-DD3A-44AA-AF72-18FF8EB6AB83}" srcOrd="0" destOrd="0" presId="urn:microsoft.com/office/officeart/2005/8/layout/hierarchy2"/>
    <dgm:cxn modelId="{F7B2CF50-2619-45BC-B8B1-7A6A56B118E5}" type="presOf" srcId="{A64FE8CF-BB0D-473E-BC78-E98ED713FF5C}" destId="{8302A9B5-EBFC-4B69-A860-0855AA75975B}" srcOrd="1" destOrd="0" presId="urn:microsoft.com/office/officeart/2005/8/layout/hierarchy2"/>
    <dgm:cxn modelId="{FEBC3354-4333-403F-967E-ABB92C7D6C5A}" srcId="{F2D994DA-4AC4-4271-9DAF-E93D6E5489DD}" destId="{001EEB04-DB24-46FD-B1A2-483DB03275E8}" srcOrd="0" destOrd="0" parTransId="{C35F8756-7AE9-46DB-81CF-D6C19503E4BF}" sibTransId="{C6462C7A-FFCA-4C47-ADE1-B7A8C9B462A4}"/>
    <dgm:cxn modelId="{46AF9754-3CF3-4166-9CCB-89269421B79A}" type="presOf" srcId="{C2EEA0A0-AD7D-46A4-955E-9BA9AC21FD8D}" destId="{2D13D2B8-DD69-4CA7-AEDD-0703D41C52F7}" srcOrd="1" destOrd="0" presId="urn:microsoft.com/office/officeart/2005/8/layout/hierarchy2"/>
    <dgm:cxn modelId="{8251A157-CC12-4B8B-B978-048A2A7D5885}" srcId="{043DD8A9-B1FD-4210-8B78-A2CC617BA6D1}" destId="{73C181DE-A48F-4D66-8296-623973C4CC83}" srcOrd="0" destOrd="0" parTransId="{726C1D60-D37C-4369-9058-E8CCAC22A090}" sibTransId="{EFD226C5-ED11-4487-8559-7F313945E4E3}"/>
    <dgm:cxn modelId="{F0478A8A-BEB3-4A2F-AD03-931F795B0985}" type="presOf" srcId="{001EEB04-DB24-46FD-B1A2-483DB03275E8}" destId="{D51F8A4B-2B63-462F-9CDF-F0F6C2D783AD}" srcOrd="0" destOrd="0" presId="urn:microsoft.com/office/officeart/2005/8/layout/hierarchy2"/>
    <dgm:cxn modelId="{30E1EA8E-3133-48F6-B000-C99C0A608FE2}" type="presOf" srcId="{C35F8756-7AE9-46DB-81CF-D6C19503E4BF}" destId="{87C43454-A22D-44A3-999E-C71C3A010937}" srcOrd="1" destOrd="0" presId="urn:microsoft.com/office/officeart/2005/8/layout/hierarchy2"/>
    <dgm:cxn modelId="{74B4AAA3-7448-4630-9EF0-679A118A0714}" type="presOf" srcId="{043DD8A9-B1FD-4210-8B78-A2CC617BA6D1}" destId="{412DAAED-9179-438B-BC71-CB403AA47FE5}" srcOrd="0" destOrd="0" presId="urn:microsoft.com/office/officeart/2005/8/layout/hierarchy2"/>
    <dgm:cxn modelId="{E1606EAC-B2CE-467E-8F45-AB11FD07C83C}" type="presOf" srcId="{A64FE8CF-BB0D-473E-BC78-E98ED713FF5C}" destId="{497CFD36-7B88-4839-8A75-5B744104AAA9}" srcOrd="0" destOrd="0" presId="urn:microsoft.com/office/officeart/2005/8/layout/hierarchy2"/>
    <dgm:cxn modelId="{C7520CC2-8643-454D-A1A0-1697781F58AA}" type="presOf" srcId="{2F279C1B-05E7-4650-AD99-0E528B24645D}" destId="{5B020506-D8CC-4857-961E-4EC2C65915FF}" srcOrd="0" destOrd="0" presId="urn:microsoft.com/office/officeart/2005/8/layout/hierarchy2"/>
    <dgm:cxn modelId="{402A55CF-F242-48A4-AA2B-7783ECAAA91F}" type="presOf" srcId="{C2EEA0A0-AD7D-46A4-955E-9BA9AC21FD8D}" destId="{93DC8C8D-3566-458B-ADDD-0FF385CA98F9}" srcOrd="0" destOrd="0" presId="urn:microsoft.com/office/officeart/2005/8/layout/hierarchy2"/>
    <dgm:cxn modelId="{9AEB5AD4-64EC-4A44-8CDE-FED74069D3E3}" type="presOf" srcId="{73C181DE-A48F-4D66-8296-623973C4CC83}" destId="{B98A39EA-17A0-4714-8A63-D3C4B9DA785D}" srcOrd="0" destOrd="0" presId="urn:microsoft.com/office/officeart/2005/8/layout/hierarchy2"/>
    <dgm:cxn modelId="{F7BF31D6-2EE7-48E8-8355-D20CDCF91C3B}" type="presOf" srcId="{05CF80D6-EAF7-492D-9073-8B91A011CF3E}" destId="{39B3D6B9-CFCD-4665-9BA3-6BC35C08A6B5}" srcOrd="1" destOrd="0" presId="urn:microsoft.com/office/officeart/2005/8/layout/hierarchy2"/>
    <dgm:cxn modelId="{4C4D3EDE-8A2B-46D6-8DB8-9D829EC9CCC6}" type="presOf" srcId="{EF91DA38-BF62-4FFE-9007-521AC656B09A}" destId="{2AD6D82D-31F4-443F-9F1E-5D4CD9AE2F1C}" srcOrd="0" destOrd="0" presId="urn:microsoft.com/office/officeart/2005/8/layout/hierarchy2"/>
    <dgm:cxn modelId="{FEDE0DE1-2CAC-47A7-B6FE-12D09301A769}" srcId="{03CCD67B-00DB-4917-B290-849002563EB9}" destId="{8B656F79-3426-4F88-B093-8923AE4A213C}" srcOrd="0" destOrd="0" parTransId="{2F279C1B-05E7-4650-AD99-0E528B24645D}" sibTransId="{97080EF9-7C14-46FF-B884-5D357EB7CBEA}"/>
    <dgm:cxn modelId="{83CB02E6-E18F-4433-9FAC-729FA86DB2F0}" type="presOf" srcId="{05CF80D6-EAF7-492D-9073-8B91A011CF3E}" destId="{C4D1C0FF-456C-4145-8773-EB046F0B54BA}" srcOrd="0" destOrd="0" presId="urn:microsoft.com/office/officeart/2005/8/layout/hierarchy2"/>
    <dgm:cxn modelId="{3E233EEE-B458-41D5-BEC6-55E5EC6D7678}" type="presOf" srcId="{8B656F79-3426-4F88-B093-8923AE4A213C}" destId="{93978E54-21AE-4B9A-A602-29301E717439}" srcOrd="0" destOrd="0" presId="urn:microsoft.com/office/officeart/2005/8/layout/hierarchy2"/>
    <dgm:cxn modelId="{96986EF5-EFA5-4607-875E-DFE2EA3B4DCA}" type="presOf" srcId="{C7D74658-CFCF-4FEE-B41C-30F7BC589AFD}" destId="{37B85175-6BC7-4353-BBA4-2D412F987A67}" srcOrd="1" destOrd="0" presId="urn:microsoft.com/office/officeart/2005/8/layout/hierarchy2"/>
    <dgm:cxn modelId="{3A5AC4FB-4CE3-4E33-9CF4-17F196F8712F}" srcId="{73C181DE-A48F-4D66-8296-623973C4CC83}" destId="{8DDD9E0B-2F88-4FCF-87D5-5E1288B3022A}" srcOrd="1" destOrd="0" parTransId="{05CF80D6-EAF7-492D-9073-8B91A011CF3E}" sibTransId="{5882489F-43FC-470C-BE2C-1761BF218669}"/>
    <dgm:cxn modelId="{AA728139-967F-4266-BB5F-ED4BC32869F9}" type="presParOf" srcId="{412DAAED-9179-438B-BC71-CB403AA47FE5}" destId="{DFA77156-74B4-4EEC-910C-7D5E7109BC32}" srcOrd="0" destOrd="0" presId="urn:microsoft.com/office/officeart/2005/8/layout/hierarchy2"/>
    <dgm:cxn modelId="{74B3E0BC-35C9-481F-A1C7-6E14069A94ED}" type="presParOf" srcId="{DFA77156-74B4-4EEC-910C-7D5E7109BC32}" destId="{B98A39EA-17A0-4714-8A63-D3C4B9DA785D}" srcOrd="0" destOrd="0" presId="urn:microsoft.com/office/officeart/2005/8/layout/hierarchy2"/>
    <dgm:cxn modelId="{DA963EAE-3587-45AC-AC93-766233332249}" type="presParOf" srcId="{DFA77156-74B4-4EEC-910C-7D5E7109BC32}" destId="{71B67B35-6A7E-4249-BADD-07B85C9FD598}" srcOrd="1" destOrd="0" presId="urn:microsoft.com/office/officeart/2005/8/layout/hierarchy2"/>
    <dgm:cxn modelId="{01009284-0701-4CD7-85F7-BE93169B0EF4}" type="presParOf" srcId="{71B67B35-6A7E-4249-BADD-07B85C9FD598}" destId="{93DC8C8D-3566-458B-ADDD-0FF385CA98F9}" srcOrd="0" destOrd="0" presId="urn:microsoft.com/office/officeart/2005/8/layout/hierarchy2"/>
    <dgm:cxn modelId="{B4EA941A-CCA6-4E52-B91D-C54E17EC1365}" type="presParOf" srcId="{93DC8C8D-3566-458B-ADDD-0FF385CA98F9}" destId="{2D13D2B8-DD69-4CA7-AEDD-0703D41C52F7}" srcOrd="0" destOrd="0" presId="urn:microsoft.com/office/officeart/2005/8/layout/hierarchy2"/>
    <dgm:cxn modelId="{C83E3DD0-7374-4193-8097-95E0942B6B42}" type="presParOf" srcId="{71B67B35-6A7E-4249-BADD-07B85C9FD598}" destId="{98847338-310A-4D9E-AFAF-AFC62C98E734}" srcOrd="1" destOrd="0" presId="urn:microsoft.com/office/officeart/2005/8/layout/hierarchy2"/>
    <dgm:cxn modelId="{7F7FA0A6-4923-4F95-AB49-2172D1867E76}" type="presParOf" srcId="{98847338-310A-4D9E-AFAF-AFC62C98E734}" destId="{4F0882F9-6E8C-447A-9A47-8FC9CB3C07C0}" srcOrd="0" destOrd="0" presId="urn:microsoft.com/office/officeart/2005/8/layout/hierarchy2"/>
    <dgm:cxn modelId="{1DA8EE03-67E9-4B26-BDF8-88A7A36544D3}" type="presParOf" srcId="{98847338-310A-4D9E-AFAF-AFC62C98E734}" destId="{C46466DF-6D61-4E78-87D9-E9ECF786D032}" srcOrd="1" destOrd="0" presId="urn:microsoft.com/office/officeart/2005/8/layout/hierarchy2"/>
    <dgm:cxn modelId="{0D55E3F4-A14C-4664-A15E-B2AD6D3BDBD3}" type="presParOf" srcId="{C46466DF-6D61-4E78-87D9-E9ECF786D032}" destId="{5B020506-D8CC-4857-961E-4EC2C65915FF}" srcOrd="0" destOrd="0" presId="urn:microsoft.com/office/officeart/2005/8/layout/hierarchy2"/>
    <dgm:cxn modelId="{98B9FDF7-994E-44BA-B363-FFCF984CF369}" type="presParOf" srcId="{5B020506-D8CC-4857-961E-4EC2C65915FF}" destId="{9DFC4D01-FC93-4361-9E7F-D34A55C0F274}" srcOrd="0" destOrd="0" presId="urn:microsoft.com/office/officeart/2005/8/layout/hierarchy2"/>
    <dgm:cxn modelId="{8EA0386E-C9C0-4D0F-BC56-0AD9C8C6E050}" type="presParOf" srcId="{C46466DF-6D61-4E78-87D9-E9ECF786D032}" destId="{3AC17EA7-3A23-4E74-BB41-B62A30728752}" srcOrd="1" destOrd="0" presId="urn:microsoft.com/office/officeart/2005/8/layout/hierarchy2"/>
    <dgm:cxn modelId="{27968239-21D6-4FFA-A860-C8B3684BF2B2}" type="presParOf" srcId="{3AC17EA7-3A23-4E74-BB41-B62A30728752}" destId="{93978E54-21AE-4B9A-A602-29301E717439}" srcOrd="0" destOrd="0" presId="urn:microsoft.com/office/officeart/2005/8/layout/hierarchy2"/>
    <dgm:cxn modelId="{AB447E08-42A1-4856-A9E7-61B47C9B2E73}" type="presParOf" srcId="{3AC17EA7-3A23-4E74-BB41-B62A30728752}" destId="{B676828C-1326-4F5A-B479-61BD92E28C1B}" srcOrd="1" destOrd="0" presId="urn:microsoft.com/office/officeart/2005/8/layout/hierarchy2"/>
    <dgm:cxn modelId="{5FA3A5DF-D455-4CEC-ABE1-4A3C00C9C159}" type="presParOf" srcId="{C46466DF-6D61-4E78-87D9-E9ECF786D032}" destId="{497CFD36-7B88-4839-8A75-5B744104AAA9}" srcOrd="2" destOrd="0" presId="urn:microsoft.com/office/officeart/2005/8/layout/hierarchy2"/>
    <dgm:cxn modelId="{47FDE7C4-6547-47EC-BFBF-1867FF623DED}" type="presParOf" srcId="{497CFD36-7B88-4839-8A75-5B744104AAA9}" destId="{8302A9B5-EBFC-4B69-A860-0855AA75975B}" srcOrd="0" destOrd="0" presId="urn:microsoft.com/office/officeart/2005/8/layout/hierarchy2"/>
    <dgm:cxn modelId="{1940E27A-DB0C-4C43-893E-EF2A6A1C7CCB}" type="presParOf" srcId="{C46466DF-6D61-4E78-87D9-E9ECF786D032}" destId="{F0AA5E3B-B49B-471E-B4BB-A9E85D6D7A5D}" srcOrd="3" destOrd="0" presId="urn:microsoft.com/office/officeart/2005/8/layout/hierarchy2"/>
    <dgm:cxn modelId="{1DC5051A-A51B-41FE-987A-DA703DCB40BE}" type="presParOf" srcId="{F0AA5E3B-B49B-471E-B4BB-A9E85D6D7A5D}" destId="{2AD6D82D-31F4-443F-9F1E-5D4CD9AE2F1C}" srcOrd="0" destOrd="0" presId="urn:microsoft.com/office/officeart/2005/8/layout/hierarchy2"/>
    <dgm:cxn modelId="{C5A9B581-3351-4D96-8841-054015D7975A}" type="presParOf" srcId="{F0AA5E3B-B49B-471E-B4BB-A9E85D6D7A5D}" destId="{35439CCC-9362-468B-A70D-24F03606851A}" srcOrd="1" destOrd="0" presId="urn:microsoft.com/office/officeart/2005/8/layout/hierarchy2"/>
    <dgm:cxn modelId="{6D81EC48-4DC1-4636-9124-807983635A9D}" type="presParOf" srcId="{71B67B35-6A7E-4249-BADD-07B85C9FD598}" destId="{C4D1C0FF-456C-4145-8773-EB046F0B54BA}" srcOrd="2" destOrd="0" presId="urn:microsoft.com/office/officeart/2005/8/layout/hierarchy2"/>
    <dgm:cxn modelId="{8F801DDC-FCB6-4DA6-88BE-78972B61A6B8}" type="presParOf" srcId="{C4D1C0FF-456C-4145-8773-EB046F0B54BA}" destId="{39B3D6B9-CFCD-4665-9BA3-6BC35C08A6B5}" srcOrd="0" destOrd="0" presId="urn:microsoft.com/office/officeart/2005/8/layout/hierarchy2"/>
    <dgm:cxn modelId="{1744BF36-596B-499B-B9BE-FA6947F0490A}" type="presParOf" srcId="{71B67B35-6A7E-4249-BADD-07B85C9FD598}" destId="{FD04644C-EA5E-4B85-BE0B-A4D84D31719F}" srcOrd="3" destOrd="0" presId="urn:microsoft.com/office/officeart/2005/8/layout/hierarchy2"/>
    <dgm:cxn modelId="{54068F0D-CAB4-4D5D-A212-DA468FE71119}" type="presParOf" srcId="{FD04644C-EA5E-4B85-BE0B-A4D84D31719F}" destId="{D2CA53F0-91ED-4605-9AF4-89F4F9007FDC}" srcOrd="0" destOrd="0" presId="urn:microsoft.com/office/officeart/2005/8/layout/hierarchy2"/>
    <dgm:cxn modelId="{193B8C17-5A47-40AE-9261-CBC5C507B144}" type="presParOf" srcId="{FD04644C-EA5E-4B85-BE0B-A4D84D31719F}" destId="{FFD0435A-A6DB-4F62-8914-223DF6FD4C24}" srcOrd="1" destOrd="0" presId="urn:microsoft.com/office/officeart/2005/8/layout/hierarchy2"/>
    <dgm:cxn modelId="{0C42C266-1F5A-4CB0-AA8C-E8C24962DA3A}" type="presParOf" srcId="{FFD0435A-A6DB-4F62-8914-223DF6FD4C24}" destId="{5E79DF35-C021-47E1-BCB9-2AD3FF7262F2}" srcOrd="0" destOrd="0" presId="urn:microsoft.com/office/officeart/2005/8/layout/hierarchy2"/>
    <dgm:cxn modelId="{A24566A2-166E-42D2-8912-A23F845F6AFE}" type="presParOf" srcId="{5E79DF35-C021-47E1-BCB9-2AD3FF7262F2}" destId="{37B85175-6BC7-4353-BBA4-2D412F987A67}" srcOrd="0" destOrd="0" presId="urn:microsoft.com/office/officeart/2005/8/layout/hierarchy2"/>
    <dgm:cxn modelId="{8FF2EEEE-2174-4ED6-983E-3B61314E43BB}" type="presParOf" srcId="{FFD0435A-A6DB-4F62-8914-223DF6FD4C24}" destId="{3FF17674-1D7E-4131-BD9A-49F887E8E8F1}" srcOrd="1" destOrd="0" presId="urn:microsoft.com/office/officeart/2005/8/layout/hierarchy2"/>
    <dgm:cxn modelId="{6DAD8AA5-DEBE-4D0D-A863-AE4AF376C623}" type="presParOf" srcId="{3FF17674-1D7E-4131-BD9A-49F887E8E8F1}" destId="{9B542EEB-DD3A-44AA-AF72-18FF8EB6AB83}" srcOrd="0" destOrd="0" presId="urn:microsoft.com/office/officeart/2005/8/layout/hierarchy2"/>
    <dgm:cxn modelId="{DBFDFE3E-689E-48CE-82AB-CAFCC312D017}" type="presParOf" srcId="{3FF17674-1D7E-4131-BD9A-49F887E8E8F1}" destId="{9E22EE93-A9E8-4692-83C0-4AABBCA00432}" srcOrd="1" destOrd="0" presId="urn:microsoft.com/office/officeart/2005/8/layout/hierarchy2"/>
    <dgm:cxn modelId="{67C82CE8-25EF-4E0F-9A78-2E050530718A}" type="presParOf" srcId="{71B67B35-6A7E-4249-BADD-07B85C9FD598}" destId="{3549C183-83AE-4400-B9A2-8DD26228128C}" srcOrd="4" destOrd="0" presId="urn:microsoft.com/office/officeart/2005/8/layout/hierarchy2"/>
    <dgm:cxn modelId="{2F270025-98C2-4371-805E-40471DA3B9FF}" type="presParOf" srcId="{3549C183-83AE-4400-B9A2-8DD26228128C}" destId="{CE273C06-034B-44DB-BE31-B7B95911F7E2}" srcOrd="0" destOrd="0" presId="urn:microsoft.com/office/officeart/2005/8/layout/hierarchy2"/>
    <dgm:cxn modelId="{A7BFCCC8-2C6C-45A5-B8A3-8ABA789A4816}" type="presParOf" srcId="{71B67B35-6A7E-4249-BADD-07B85C9FD598}" destId="{FFBEC641-AEBE-428E-868A-BC34CE5490B4}" srcOrd="5" destOrd="0" presId="urn:microsoft.com/office/officeart/2005/8/layout/hierarchy2"/>
    <dgm:cxn modelId="{C1757C04-D44E-4EB3-B8DF-996C4AB35DE4}" type="presParOf" srcId="{FFBEC641-AEBE-428E-868A-BC34CE5490B4}" destId="{BEDAA1A4-B341-4C8A-B6A2-07314F06CDF1}" srcOrd="0" destOrd="0" presId="urn:microsoft.com/office/officeart/2005/8/layout/hierarchy2"/>
    <dgm:cxn modelId="{237605DE-E13F-414A-BD15-CDEF23DAD05E}" type="presParOf" srcId="{FFBEC641-AEBE-428E-868A-BC34CE5490B4}" destId="{C69AF7DF-5E05-4541-AB74-7C35B1E5722C}" srcOrd="1" destOrd="0" presId="urn:microsoft.com/office/officeart/2005/8/layout/hierarchy2"/>
    <dgm:cxn modelId="{5D61C74D-814F-4992-80CE-97BA5D040D0D}" type="presParOf" srcId="{C69AF7DF-5E05-4541-AB74-7C35B1E5722C}" destId="{A9825D13-2DFE-4B69-8225-CC37F087F42B}" srcOrd="0" destOrd="0" presId="urn:microsoft.com/office/officeart/2005/8/layout/hierarchy2"/>
    <dgm:cxn modelId="{C06D66F3-A3F2-4C14-90BC-1A5C3EBE2E57}" type="presParOf" srcId="{A9825D13-2DFE-4B69-8225-CC37F087F42B}" destId="{87C43454-A22D-44A3-999E-C71C3A010937}" srcOrd="0" destOrd="0" presId="urn:microsoft.com/office/officeart/2005/8/layout/hierarchy2"/>
    <dgm:cxn modelId="{F4ACF724-7888-449C-A9CC-146BF1254B15}" type="presParOf" srcId="{C69AF7DF-5E05-4541-AB74-7C35B1E5722C}" destId="{DABFE2A2-B9A4-4FD4-A757-98A4FE3A74E7}" srcOrd="1" destOrd="0" presId="urn:microsoft.com/office/officeart/2005/8/layout/hierarchy2"/>
    <dgm:cxn modelId="{5EE6E7FA-3CB5-42AE-B1D1-986E0995A58E}" type="presParOf" srcId="{DABFE2A2-B9A4-4FD4-A757-98A4FE3A74E7}" destId="{D51F8A4B-2B63-462F-9CDF-F0F6C2D783AD}" srcOrd="0" destOrd="0" presId="urn:microsoft.com/office/officeart/2005/8/layout/hierarchy2"/>
    <dgm:cxn modelId="{F8CC84EC-DC2D-437E-B46E-05234BA96725}" type="presParOf" srcId="{DABFE2A2-B9A4-4FD4-A757-98A4FE3A74E7}" destId="{7940EDF0-A986-416B-AD1E-B1354BFAED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E54CEAD-CDF3-4D0F-8AE4-1805AB52AB16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903BE6-1634-4EC9-B2D3-FE5F4EB861C5}">
      <dgm:prSet phldrT="[Text]"/>
      <dgm:spPr/>
      <dgm:t>
        <a:bodyPr/>
        <a:lstStyle/>
        <a:p>
          <a:r>
            <a:rPr lang="en-US" dirty="0"/>
            <a:t>Packet Synchronization Fundamentals and Metrics</a:t>
          </a:r>
        </a:p>
      </dgm:t>
    </dgm:pt>
    <dgm:pt modelId="{E7F71072-80DE-4D73-AB19-1A02B47B6D46}" type="parTrans" cxnId="{36C5B0FD-0120-492F-AE52-6B5864D65FA8}">
      <dgm:prSet/>
      <dgm:spPr/>
      <dgm:t>
        <a:bodyPr/>
        <a:lstStyle/>
        <a:p>
          <a:endParaRPr lang="en-US"/>
        </a:p>
      </dgm:t>
    </dgm:pt>
    <dgm:pt modelId="{A66AEAA6-1072-461D-86D5-298C52BB6E0C}" type="sibTrans" cxnId="{36C5B0FD-0120-492F-AE52-6B5864D65FA8}">
      <dgm:prSet/>
      <dgm:spPr/>
      <dgm:t>
        <a:bodyPr/>
        <a:lstStyle/>
        <a:p>
          <a:endParaRPr lang="en-US"/>
        </a:p>
      </dgm:t>
    </dgm:pt>
    <dgm:pt modelId="{107286FA-3BEB-448B-BE80-7F9AE309C0C2}">
      <dgm:prSet phldrT="[Text]"/>
      <dgm:spPr/>
      <dgm:t>
        <a:bodyPr/>
        <a:lstStyle/>
        <a:p>
          <a:r>
            <a:rPr lang="en-US" dirty="0"/>
            <a:t>The Principles of Packet Timing for Frequency Synchronization</a:t>
          </a:r>
        </a:p>
      </dgm:t>
    </dgm:pt>
    <dgm:pt modelId="{4785860B-8E19-4DCD-A84F-F6E8AEA5B55F}" type="parTrans" cxnId="{714EDBB4-E560-4F93-BA40-FFA93536221A}">
      <dgm:prSet/>
      <dgm:spPr/>
      <dgm:t>
        <a:bodyPr/>
        <a:lstStyle/>
        <a:p>
          <a:endParaRPr lang="en-US"/>
        </a:p>
      </dgm:t>
    </dgm:pt>
    <dgm:pt modelId="{5A672D4E-7C81-4D45-9F12-069321FA19C0}" type="sibTrans" cxnId="{714EDBB4-E560-4F93-BA40-FFA93536221A}">
      <dgm:prSet/>
      <dgm:spPr/>
      <dgm:t>
        <a:bodyPr/>
        <a:lstStyle/>
        <a:p>
          <a:endParaRPr lang="en-US"/>
        </a:p>
      </dgm:t>
    </dgm:pt>
    <dgm:pt modelId="{7D73338B-7E47-4F7A-905F-507EE137BE94}">
      <dgm:prSet phldrT="[Text]" phldr="1"/>
      <dgm:spPr/>
      <dgm:t>
        <a:bodyPr/>
        <a:lstStyle/>
        <a:p>
          <a:endParaRPr lang="en-US"/>
        </a:p>
      </dgm:t>
    </dgm:pt>
    <dgm:pt modelId="{5FD04009-6A57-4B70-880A-05CF105A352B}" type="parTrans" cxnId="{A99CACEB-F765-4278-83D3-45A269D16512}">
      <dgm:prSet/>
      <dgm:spPr/>
      <dgm:t>
        <a:bodyPr/>
        <a:lstStyle/>
        <a:p>
          <a:endParaRPr lang="en-US"/>
        </a:p>
      </dgm:t>
    </dgm:pt>
    <dgm:pt modelId="{DDC0CF7D-8FD1-44B6-9DB6-A85BDA1C6158}" type="sibTrans" cxnId="{A99CACEB-F765-4278-83D3-45A269D16512}">
      <dgm:prSet/>
      <dgm:spPr/>
      <dgm:t>
        <a:bodyPr/>
        <a:lstStyle/>
        <a:p>
          <a:endParaRPr lang="en-US"/>
        </a:p>
      </dgm:t>
    </dgm:pt>
    <dgm:pt modelId="{25DCBDF5-D639-4FDC-8F75-5B3A14001C08}">
      <dgm:prSet phldrT="[Text]" phldr="1"/>
      <dgm:spPr/>
      <dgm:t>
        <a:bodyPr/>
        <a:lstStyle/>
        <a:p>
          <a:endParaRPr lang="en-US"/>
        </a:p>
      </dgm:t>
    </dgm:pt>
    <dgm:pt modelId="{3E53E743-9BD4-4A72-B654-C56269E4F09F}" type="parTrans" cxnId="{AB20819D-9F55-43B1-B488-EA9ECE90A723}">
      <dgm:prSet/>
      <dgm:spPr/>
      <dgm:t>
        <a:bodyPr/>
        <a:lstStyle/>
        <a:p>
          <a:endParaRPr lang="en-US"/>
        </a:p>
      </dgm:t>
    </dgm:pt>
    <dgm:pt modelId="{E441E5D3-5EE3-45ED-8EDA-AE0A911D2A81}" type="sibTrans" cxnId="{AB20819D-9F55-43B1-B488-EA9ECE90A723}">
      <dgm:prSet/>
      <dgm:spPr/>
      <dgm:t>
        <a:bodyPr/>
        <a:lstStyle/>
        <a:p>
          <a:endParaRPr lang="en-US"/>
        </a:p>
      </dgm:t>
    </dgm:pt>
    <dgm:pt modelId="{E8866632-1E8E-43CF-A71C-CC6F589AE46F}">
      <dgm:prSet phldrT="[Text]" phldr="1"/>
      <dgm:spPr/>
      <dgm:t>
        <a:bodyPr/>
        <a:lstStyle/>
        <a:p>
          <a:endParaRPr lang="en-US"/>
        </a:p>
      </dgm:t>
    </dgm:pt>
    <dgm:pt modelId="{7FD0903A-B249-4E20-9561-0A4946EEFC77}" type="parTrans" cxnId="{837EADE9-DC71-46EF-B875-B9E6EDC49B3E}">
      <dgm:prSet/>
      <dgm:spPr/>
      <dgm:t>
        <a:bodyPr/>
        <a:lstStyle/>
        <a:p>
          <a:endParaRPr lang="en-US"/>
        </a:p>
      </dgm:t>
    </dgm:pt>
    <dgm:pt modelId="{98115389-864B-42FE-90B8-67F433579551}" type="sibTrans" cxnId="{837EADE9-DC71-46EF-B875-B9E6EDC49B3E}">
      <dgm:prSet/>
      <dgm:spPr/>
      <dgm:t>
        <a:bodyPr/>
        <a:lstStyle/>
        <a:p>
          <a:endParaRPr lang="en-US"/>
        </a:p>
      </dgm:t>
    </dgm:pt>
    <dgm:pt modelId="{2F695E39-93B6-481B-A634-7A48BB15F464}">
      <dgm:prSet phldrT="[Text]" phldr="1"/>
      <dgm:spPr/>
      <dgm:t>
        <a:bodyPr/>
        <a:lstStyle/>
        <a:p>
          <a:endParaRPr lang="en-US"/>
        </a:p>
      </dgm:t>
    </dgm:pt>
    <dgm:pt modelId="{9D90F660-2C4D-4E1D-8E43-6390D99B8A71}" type="parTrans" cxnId="{074EE4CF-E48E-4A11-A9B1-72CC50EDB56C}">
      <dgm:prSet/>
      <dgm:spPr/>
      <dgm:t>
        <a:bodyPr/>
        <a:lstStyle/>
        <a:p>
          <a:endParaRPr lang="en-US"/>
        </a:p>
      </dgm:t>
    </dgm:pt>
    <dgm:pt modelId="{CD312E45-F0EB-4DCC-8C49-41FFE45C1FE5}" type="sibTrans" cxnId="{074EE4CF-E48E-4A11-A9B1-72CC50EDB56C}">
      <dgm:prSet/>
      <dgm:spPr/>
      <dgm:t>
        <a:bodyPr/>
        <a:lstStyle/>
        <a:p>
          <a:endParaRPr lang="en-US"/>
        </a:p>
      </dgm:t>
    </dgm:pt>
    <dgm:pt modelId="{4C6575FE-A42E-4E15-8EDE-2E524B3158B4}" type="pres">
      <dgm:prSet presAssocID="{6E54CEAD-CDF3-4D0F-8AE4-1805AB52AB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28D53E-824C-4F5C-B272-838ED35211EB}" type="pres">
      <dgm:prSet presAssocID="{27903BE6-1634-4EC9-B2D3-FE5F4EB861C5}" presName="root1" presStyleCnt="0"/>
      <dgm:spPr/>
    </dgm:pt>
    <dgm:pt modelId="{825AFA1C-C717-4185-83AE-98A97BDC22D4}" type="pres">
      <dgm:prSet presAssocID="{27903BE6-1634-4EC9-B2D3-FE5F4EB861C5}" presName="LevelOneTextNode" presStyleLbl="node0" presStyleIdx="0" presStyleCnt="1">
        <dgm:presLayoutVars>
          <dgm:chPref val="3"/>
        </dgm:presLayoutVars>
      </dgm:prSet>
      <dgm:spPr/>
    </dgm:pt>
    <dgm:pt modelId="{91558939-B4F5-4AE2-B856-27641709FF8C}" type="pres">
      <dgm:prSet presAssocID="{27903BE6-1634-4EC9-B2D3-FE5F4EB861C5}" presName="level2hierChild" presStyleCnt="0"/>
      <dgm:spPr/>
    </dgm:pt>
    <dgm:pt modelId="{B477A1FA-6D5E-4AD6-BF31-94F145EECDA7}" type="pres">
      <dgm:prSet presAssocID="{4785860B-8E19-4DCD-A84F-F6E8AEA5B55F}" presName="conn2-1" presStyleLbl="parChTrans1D2" presStyleIdx="0" presStyleCnt="2"/>
      <dgm:spPr/>
    </dgm:pt>
    <dgm:pt modelId="{E92670BC-E558-4304-9924-A90ECF8CB374}" type="pres">
      <dgm:prSet presAssocID="{4785860B-8E19-4DCD-A84F-F6E8AEA5B55F}" presName="connTx" presStyleLbl="parChTrans1D2" presStyleIdx="0" presStyleCnt="2"/>
      <dgm:spPr/>
    </dgm:pt>
    <dgm:pt modelId="{7689CBE7-C49C-4D49-A245-5A8AA5840253}" type="pres">
      <dgm:prSet presAssocID="{107286FA-3BEB-448B-BE80-7F9AE309C0C2}" presName="root2" presStyleCnt="0"/>
      <dgm:spPr/>
    </dgm:pt>
    <dgm:pt modelId="{78E29318-4C4B-451F-8775-7AC409462BC8}" type="pres">
      <dgm:prSet presAssocID="{107286FA-3BEB-448B-BE80-7F9AE309C0C2}" presName="LevelTwoTextNode" presStyleLbl="node2" presStyleIdx="0" presStyleCnt="2">
        <dgm:presLayoutVars>
          <dgm:chPref val="3"/>
        </dgm:presLayoutVars>
      </dgm:prSet>
      <dgm:spPr/>
    </dgm:pt>
    <dgm:pt modelId="{9F693BC9-A004-4C7D-87B8-A5E8B7120627}" type="pres">
      <dgm:prSet presAssocID="{107286FA-3BEB-448B-BE80-7F9AE309C0C2}" presName="level3hierChild" presStyleCnt="0"/>
      <dgm:spPr/>
    </dgm:pt>
    <dgm:pt modelId="{0FA3F6D2-2F9F-4E03-B9A9-89D5A06285EC}" type="pres">
      <dgm:prSet presAssocID="{5FD04009-6A57-4B70-880A-05CF105A352B}" presName="conn2-1" presStyleLbl="parChTrans1D3" presStyleIdx="0" presStyleCnt="3"/>
      <dgm:spPr/>
    </dgm:pt>
    <dgm:pt modelId="{2B61FCB9-0C03-47C1-9EF3-8C5CA3F82C8C}" type="pres">
      <dgm:prSet presAssocID="{5FD04009-6A57-4B70-880A-05CF105A352B}" presName="connTx" presStyleLbl="parChTrans1D3" presStyleIdx="0" presStyleCnt="3"/>
      <dgm:spPr/>
    </dgm:pt>
    <dgm:pt modelId="{7B4401F3-ABAE-487A-9F09-13AE25FFDC4E}" type="pres">
      <dgm:prSet presAssocID="{7D73338B-7E47-4F7A-905F-507EE137BE94}" presName="root2" presStyleCnt="0"/>
      <dgm:spPr/>
    </dgm:pt>
    <dgm:pt modelId="{23C757DE-97E6-469C-8143-AA2D085E5437}" type="pres">
      <dgm:prSet presAssocID="{7D73338B-7E47-4F7A-905F-507EE137BE94}" presName="LevelTwoTextNode" presStyleLbl="node3" presStyleIdx="0" presStyleCnt="3">
        <dgm:presLayoutVars>
          <dgm:chPref val="3"/>
        </dgm:presLayoutVars>
      </dgm:prSet>
      <dgm:spPr/>
    </dgm:pt>
    <dgm:pt modelId="{47B8F4AE-B044-4BA2-B5E7-6DA8DE37DAA4}" type="pres">
      <dgm:prSet presAssocID="{7D73338B-7E47-4F7A-905F-507EE137BE94}" presName="level3hierChild" presStyleCnt="0"/>
      <dgm:spPr/>
    </dgm:pt>
    <dgm:pt modelId="{573BBA9F-3200-4F23-88CE-2EB1F81CCAD1}" type="pres">
      <dgm:prSet presAssocID="{3E53E743-9BD4-4A72-B654-C56269E4F09F}" presName="conn2-1" presStyleLbl="parChTrans1D3" presStyleIdx="1" presStyleCnt="3"/>
      <dgm:spPr/>
    </dgm:pt>
    <dgm:pt modelId="{0272502C-DF61-425A-8931-BDC5630D983D}" type="pres">
      <dgm:prSet presAssocID="{3E53E743-9BD4-4A72-B654-C56269E4F09F}" presName="connTx" presStyleLbl="parChTrans1D3" presStyleIdx="1" presStyleCnt="3"/>
      <dgm:spPr/>
    </dgm:pt>
    <dgm:pt modelId="{9FDDE7DC-2A78-4CB8-BD9B-B0E89F981093}" type="pres">
      <dgm:prSet presAssocID="{25DCBDF5-D639-4FDC-8F75-5B3A14001C08}" presName="root2" presStyleCnt="0"/>
      <dgm:spPr/>
    </dgm:pt>
    <dgm:pt modelId="{3DB84EE8-59C7-4110-B0A5-DF4E9D2CB14A}" type="pres">
      <dgm:prSet presAssocID="{25DCBDF5-D639-4FDC-8F75-5B3A14001C08}" presName="LevelTwoTextNode" presStyleLbl="node3" presStyleIdx="1" presStyleCnt="3">
        <dgm:presLayoutVars>
          <dgm:chPref val="3"/>
        </dgm:presLayoutVars>
      </dgm:prSet>
      <dgm:spPr/>
    </dgm:pt>
    <dgm:pt modelId="{A9290B1C-D8CA-407E-AADF-A1CC5F3A70D2}" type="pres">
      <dgm:prSet presAssocID="{25DCBDF5-D639-4FDC-8F75-5B3A14001C08}" presName="level3hierChild" presStyleCnt="0"/>
      <dgm:spPr/>
    </dgm:pt>
    <dgm:pt modelId="{EEAF8636-32D7-412B-A049-F1A6ADCE880E}" type="pres">
      <dgm:prSet presAssocID="{7FD0903A-B249-4E20-9561-0A4946EEFC77}" presName="conn2-1" presStyleLbl="parChTrans1D2" presStyleIdx="1" presStyleCnt="2"/>
      <dgm:spPr/>
    </dgm:pt>
    <dgm:pt modelId="{5424D7C9-8D6C-47C2-BEAB-698C0DD233FE}" type="pres">
      <dgm:prSet presAssocID="{7FD0903A-B249-4E20-9561-0A4946EEFC77}" presName="connTx" presStyleLbl="parChTrans1D2" presStyleIdx="1" presStyleCnt="2"/>
      <dgm:spPr/>
    </dgm:pt>
    <dgm:pt modelId="{D0A60AA8-F416-4341-9580-41D4A34212A6}" type="pres">
      <dgm:prSet presAssocID="{E8866632-1E8E-43CF-A71C-CC6F589AE46F}" presName="root2" presStyleCnt="0"/>
      <dgm:spPr/>
    </dgm:pt>
    <dgm:pt modelId="{5E9E2A7C-82E4-40A9-BE3F-F81D9C150F6B}" type="pres">
      <dgm:prSet presAssocID="{E8866632-1E8E-43CF-A71C-CC6F589AE46F}" presName="LevelTwoTextNode" presStyleLbl="node2" presStyleIdx="1" presStyleCnt="2">
        <dgm:presLayoutVars>
          <dgm:chPref val="3"/>
        </dgm:presLayoutVars>
      </dgm:prSet>
      <dgm:spPr/>
    </dgm:pt>
    <dgm:pt modelId="{93D14A5B-4E57-4FE4-9D8A-0297922B4104}" type="pres">
      <dgm:prSet presAssocID="{E8866632-1E8E-43CF-A71C-CC6F589AE46F}" presName="level3hierChild" presStyleCnt="0"/>
      <dgm:spPr/>
    </dgm:pt>
    <dgm:pt modelId="{FDD111A6-686A-459F-A4C2-D421BEF2F3B7}" type="pres">
      <dgm:prSet presAssocID="{9D90F660-2C4D-4E1D-8E43-6390D99B8A71}" presName="conn2-1" presStyleLbl="parChTrans1D3" presStyleIdx="2" presStyleCnt="3"/>
      <dgm:spPr/>
    </dgm:pt>
    <dgm:pt modelId="{90D6D727-7657-426E-8D0C-424A2C7F9268}" type="pres">
      <dgm:prSet presAssocID="{9D90F660-2C4D-4E1D-8E43-6390D99B8A71}" presName="connTx" presStyleLbl="parChTrans1D3" presStyleIdx="2" presStyleCnt="3"/>
      <dgm:spPr/>
    </dgm:pt>
    <dgm:pt modelId="{8C382C1D-9B23-4D91-BF63-9CBA9A2E24F7}" type="pres">
      <dgm:prSet presAssocID="{2F695E39-93B6-481B-A634-7A48BB15F464}" presName="root2" presStyleCnt="0"/>
      <dgm:spPr/>
    </dgm:pt>
    <dgm:pt modelId="{316F488C-878C-408A-B087-89A35BCED89E}" type="pres">
      <dgm:prSet presAssocID="{2F695E39-93B6-481B-A634-7A48BB15F464}" presName="LevelTwoTextNode" presStyleLbl="node3" presStyleIdx="2" presStyleCnt="3">
        <dgm:presLayoutVars>
          <dgm:chPref val="3"/>
        </dgm:presLayoutVars>
      </dgm:prSet>
      <dgm:spPr/>
    </dgm:pt>
    <dgm:pt modelId="{32FA55D4-5C6C-42B8-9718-6726B7BAAB34}" type="pres">
      <dgm:prSet presAssocID="{2F695E39-93B6-481B-A634-7A48BB15F464}" presName="level3hierChild" presStyleCnt="0"/>
      <dgm:spPr/>
    </dgm:pt>
  </dgm:ptLst>
  <dgm:cxnLst>
    <dgm:cxn modelId="{A26A5706-96A4-47B9-9AB3-C830E0C90C8D}" type="presOf" srcId="{7FD0903A-B249-4E20-9561-0A4946EEFC77}" destId="{EEAF8636-32D7-412B-A049-F1A6ADCE880E}" srcOrd="0" destOrd="0" presId="urn:microsoft.com/office/officeart/2005/8/layout/hierarchy2"/>
    <dgm:cxn modelId="{64383707-A140-472E-AF8A-AB9EF0856BC2}" type="presOf" srcId="{7D73338B-7E47-4F7A-905F-507EE137BE94}" destId="{23C757DE-97E6-469C-8143-AA2D085E5437}" srcOrd="0" destOrd="0" presId="urn:microsoft.com/office/officeart/2005/8/layout/hierarchy2"/>
    <dgm:cxn modelId="{E3B55A16-6FE8-4949-864F-49FE2426A39B}" type="presOf" srcId="{4785860B-8E19-4DCD-A84F-F6E8AEA5B55F}" destId="{E92670BC-E558-4304-9924-A90ECF8CB374}" srcOrd="1" destOrd="0" presId="urn:microsoft.com/office/officeart/2005/8/layout/hierarchy2"/>
    <dgm:cxn modelId="{6092781A-3937-421E-AD1F-D3F776B195BF}" type="presOf" srcId="{25DCBDF5-D639-4FDC-8F75-5B3A14001C08}" destId="{3DB84EE8-59C7-4110-B0A5-DF4E9D2CB14A}" srcOrd="0" destOrd="0" presId="urn:microsoft.com/office/officeart/2005/8/layout/hierarchy2"/>
    <dgm:cxn modelId="{57031C2E-CA0B-4400-B9BA-CB2043C149CD}" type="presOf" srcId="{107286FA-3BEB-448B-BE80-7F9AE309C0C2}" destId="{78E29318-4C4B-451F-8775-7AC409462BC8}" srcOrd="0" destOrd="0" presId="urn:microsoft.com/office/officeart/2005/8/layout/hierarchy2"/>
    <dgm:cxn modelId="{FEF6103F-EF93-4CF6-AF71-8BD5E1F237E7}" type="presOf" srcId="{5FD04009-6A57-4B70-880A-05CF105A352B}" destId="{2B61FCB9-0C03-47C1-9EF3-8C5CA3F82C8C}" srcOrd="1" destOrd="0" presId="urn:microsoft.com/office/officeart/2005/8/layout/hierarchy2"/>
    <dgm:cxn modelId="{C169354A-A1AB-4820-9C02-7C9086A7A260}" type="presOf" srcId="{3E53E743-9BD4-4A72-B654-C56269E4F09F}" destId="{0272502C-DF61-425A-8931-BDC5630D983D}" srcOrd="1" destOrd="0" presId="urn:microsoft.com/office/officeart/2005/8/layout/hierarchy2"/>
    <dgm:cxn modelId="{72FD8971-5E16-4B67-8897-9DEF057CD71F}" type="presOf" srcId="{27903BE6-1634-4EC9-B2D3-FE5F4EB861C5}" destId="{825AFA1C-C717-4185-83AE-98A97BDC22D4}" srcOrd="0" destOrd="0" presId="urn:microsoft.com/office/officeart/2005/8/layout/hierarchy2"/>
    <dgm:cxn modelId="{6E16CC51-8CDE-4D2E-9DE8-63EB23FA025A}" type="presOf" srcId="{9D90F660-2C4D-4E1D-8E43-6390D99B8A71}" destId="{FDD111A6-686A-459F-A4C2-D421BEF2F3B7}" srcOrd="0" destOrd="0" presId="urn:microsoft.com/office/officeart/2005/8/layout/hierarchy2"/>
    <dgm:cxn modelId="{61602E58-CAB2-4D1B-97FA-9DF9C194EEFF}" type="presOf" srcId="{7FD0903A-B249-4E20-9561-0A4946EEFC77}" destId="{5424D7C9-8D6C-47C2-BEAB-698C0DD233FE}" srcOrd="1" destOrd="0" presId="urn:microsoft.com/office/officeart/2005/8/layout/hierarchy2"/>
    <dgm:cxn modelId="{97F2BE58-0CFF-4995-B1DA-91DCDEF5A3DB}" type="presOf" srcId="{4785860B-8E19-4DCD-A84F-F6E8AEA5B55F}" destId="{B477A1FA-6D5E-4AD6-BF31-94F145EECDA7}" srcOrd="0" destOrd="0" presId="urn:microsoft.com/office/officeart/2005/8/layout/hierarchy2"/>
    <dgm:cxn modelId="{17577A7C-4261-416D-9246-887C9EFB0356}" type="presOf" srcId="{2F695E39-93B6-481B-A634-7A48BB15F464}" destId="{316F488C-878C-408A-B087-89A35BCED89E}" srcOrd="0" destOrd="0" presId="urn:microsoft.com/office/officeart/2005/8/layout/hierarchy2"/>
    <dgm:cxn modelId="{AB20819D-9F55-43B1-B488-EA9ECE90A723}" srcId="{107286FA-3BEB-448B-BE80-7F9AE309C0C2}" destId="{25DCBDF5-D639-4FDC-8F75-5B3A14001C08}" srcOrd="1" destOrd="0" parTransId="{3E53E743-9BD4-4A72-B654-C56269E4F09F}" sibTransId="{E441E5D3-5EE3-45ED-8EDA-AE0A911D2A81}"/>
    <dgm:cxn modelId="{3A88AB9E-E3FF-4316-B99D-7B788E299CDF}" type="presOf" srcId="{9D90F660-2C4D-4E1D-8E43-6390D99B8A71}" destId="{90D6D727-7657-426E-8D0C-424A2C7F9268}" srcOrd="1" destOrd="0" presId="urn:microsoft.com/office/officeart/2005/8/layout/hierarchy2"/>
    <dgm:cxn modelId="{714EDBB4-E560-4F93-BA40-FFA93536221A}" srcId="{27903BE6-1634-4EC9-B2D3-FE5F4EB861C5}" destId="{107286FA-3BEB-448B-BE80-7F9AE309C0C2}" srcOrd="0" destOrd="0" parTransId="{4785860B-8E19-4DCD-A84F-F6E8AEA5B55F}" sibTransId="{5A672D4E-7C81-4D45-9F12-069321FA19C0}"/>
    <dgm:cxn modelId="{3B8716BE-CE9C-4874-8EA3-80844C9D27DB}" type="presOf" srcId="{3E53E743-9BD4-4A72-B654-C56269E4F09F}" destId="{573BBA9F-3200-4F23-88CE-2EB1F81CCAD1}" srcOrd="0" destOrd="0" presId="urn:microsoft.com/office/officeart/2005/8/layout/hierarchy2"/>
    <dgm:cxn modelId="{074EE4CF-E48E-4A11-A9B1-72CC50EDB56C}" srcId="{E8866632-1E8E-43CF-A71C-CC6F589AE46F}" destId="{2F695E39-93B6-481B-A634-7A48BB15F464}" srcOrd="0" destOrd="0" parTransId="{9D90F660-2C4D-4E1D-8E43-6390D99B8A71}" sibTransId="{CD312E45-F0EB-4DCC-8C49-41FFE45C1FE5}"/>
    <dgm:cxn modelId="{0A07A5D0-38E6-42DF-9401-0FA1B3E08FF8}" type="presOf" srcId="{5FD04009-6A57-4B70-880A-05CF105A352B}" destId="{0FA3F6D2-2F9F-4E03-B9A9-89D5A06285EC}" srcOrd="0" destOrd="0" presId="urn:microsoft.com/office/officeart/2005/8/layout/hierarchy2"/>
    <dgm:cxn modelId="{82F4ABD2-BB4C-48EF-ABB5-E7A34CAF7BBB}" type="presOf" srcId="{E8866632-1E8E-43CF-A71C-CC6F589AE46F}" destId="{5E9E2A7C-82E4-40A9-BE3F-F81D9C150F6B}" srcOrd="0" destOrd="0" presId="urn:microsoft.com/office/officeart/2005/8/layout/hierarchy2"/>
    <dgm:cxn modelId="{5B27E2E5-78B7-44FA-B720-A0FABE81CD03}" type="presOf" srcId="{6E54CEAD-CDF3-4D0F-8AE4-1805AB52AB16}" destId="{4C6575FE-A42E-4E15-8EDE-2E524B3158B4}" srcOrd="0" destOrd="0" presId="urn:microsoft.com/office/officeart/2005/8/layout/hierarchy2"/>
    <dgm:cxn modelId="{837EADE9-DC71-46EF-B875-B9E6EDC49B3E}" srcId="{27903BE6-1634-4EC9-B2D3-FE5F4EB861C5}" destId="{E8866632-1E8E-43CF-A71C-CC6F589AE46F}" srcOrd="1" destOrd="0" parTransId="{7FD0903A-B249-4E20-9561-0A4946EEFC77}" sibTransId="{98115389-864B-42FE-90B8-67F433579551}"/>
    <dgm:cxn modelId="{A99CACEB-F765-4278-83D3-45A269D16512}" srcId="{107286FA-3BEB-448B-BE80-7F9AE309C0C2}" destId="{7D73338B-7E47-4F7A-905F-507EE137BE94}" srcOrd="0" destOrd="0" parTransId="{5FD04009-6A57-4B70-880A-05CF105A352B}" sibTransId="{DDC0CF7D-8FD1-44B6-9DB6-A85BDA1C6158}"/>
    <dgm:cxn modelId="{36C5B0FD-0120-492F-AE52-6B5864D65FA8}" srcId="{6E54CEAD-CDF3-4D0F-8AE4-1805AB52AB16}" destId="{27903BE6-1634-4EC9-B2D3-FE5F4EB861C5}" srcOrd="0" destOrd="0" parTransId="{E7F71072-80DE-4D73-AB19-1A02B47B6D46}" sibTransId="{A66AEAA6-1072-461D-86D5-298C52BB6E0C}"/>
    <dgm:cxn modelId="{1CACBCFE-B100-450B-B8E1-1F568D464DD3}" type="presParOf" srcId="{4C6575FE-A42E-4E15-8EDE-2E524B3158B4}" destId="{C828D53E-824C-4F5C-B272-838ED35211EB}" srcOrd="0" destOrd="0" presId="urn:microsoft.com/office/officeart/2005/8/layout/hierarchy2"/>
    <dgm:cxn modelId="{40ECCA3D-6FBE-4A23-B396-AFFA4968635D}" type="presParOf" srcId="{C828D53E-824C-4F5C-B272-838ED35211EB}" destId="{825AFA1C-C717-4185-83AE-98A97BDC22D4}" srcOrd="0" destOrd="0" presId="urn:microsoft.com/office/officeart/2005/8/layout/hierarchy2"/>
    <dgm:cxn modelId="{D5C42748-ACFF-4D5B-BB67-751CEC9DB1D9}" type="presParOf" srcId="{C828D53E-824C-4F5C-B272-838ED35211EB}" destId="{91558939-B4F5-4AE2-B856-27641709FF8C}" srcOrd="1" destOrd="0" presId="urn:microsoft.com/office/officeart/2005/8/layout/hierarchy2"/>
    <dgm:cxn modelId="{896B29FD-1967-4672-9AC2-BA671773BE66}" type="presParOf" srcId="{91558939-B4F5-4AE2-B856-27641709FF8C}" destId="{B477A1FA-6D5E-4AD6-BF31-94F145EECDA7}" srcOrd="0" destOrd="0" presId="urn:microsoft.com/office/officeart/2005/8/layout/hierarchy2"/>
    <dgm:cxn modelId="{9DF4872B-F5FF-4C64-9645-90D8B8046E95}" type="presParOf" srcId="{B477A1FA-6D5E-4AD6-BF31-94F145EECDA7}" destId="{E92670BC-E558-4304-9924-A90ECF8CB374}" srcOrd="0" destOrd="0" presId="urn:microsoft.com/office/officeart/2005/8/layout/hierarchy2"/>
    <dgm:cxn modelId="{223598C1-16F7-4FF7-AD29-957878D6C48D}" type="presParOf" srcId="{91558939-B4F5-4AE2-B856-27641709FF8C}" destId="{7689CBE7-C49C-4D49-A245-5A8AA5840253}" srcOrd="1" destOrd="0" presId="urn:microsoft.com/office/officeart/2005/8/layout/hierarchy2"/>
    <dgm:cxn modelId="{D1A811B3-74BB-469A-9D1C-A15DB51AE5D5}" type="presParOf" srcId="{7689CBE7-C49C-4D49-A245-5A8AA5840253}" destId="{78E29318-4C4B-451F-8775-7AC409462BC8}" srcOrd="0" destOrd="0" presId="urn:microsoft.com/office/officeart/2005/8/layout/hierarchy2"/>
    <dgm:cxn modelId="{B8E95259-FAE6-4FF0-AE85-DA85058BBFF0}" type="presParOf" srcId="{7689CBE7-C49C-4D49-A245-5A8AA5840253}" destId="{9F693BC9-A004-4C7D-87B8-A5E8B7120627}" srcOrd="1" destOrd="0" presId="urn:microsoft.com/office/officeart/2005/8/layout/hierarchy2"/>
    <dgm:cxn modelId="{FE3D3A19-CD7C-4313-84E0-B865469181A0}" type="presParOf" srcId="{9F693BC9-A004-4C7D-87B8-A5E8B7120627}" destId="{0FA3F6D2-2F9F-4E03-B9A9-89D5A06285EC}" srcOrd="0" destOrd="0" presId="urn:microsoft.com/office/officeart/2005/8/layout/hierarchy2"/>
    <dgm:cxn modelId="{36B54872-4FBD-4D76-B689-9D23BB395C5C}" type="presParOf" srcId="{0FA3F6D2-2F9F-4E03-B9A9-89D5A06285EC}" destId="{2B61FCB9-0C03-47C1-9EF3-8C5CA3F82C8C}" srcOrd="0" destOrd="0" presId="urn:microsoft.com/office/officeart/2005/8/layout/hierarchy2"/>
    <dgm:cxn modelId="{818B4B1B-209A-4D78-BEAE-0DA6D07B86BF}" type="presParOf" srcId="{9F693BC9-A004-4C7D-87B8-A5E8B7120627}" destId="{7B4401F3-ABAE-487A-9F09-13AE25FFDC4E}" srcOrd="1" destOrd="0" presId="urn:microsoft.com/office/officeart/2005/8/layout/hierarchy2"/>
    <dgm:cxn modelId="{9346488B-EBD5-4F69-8B98-B26AEDEC3A90}" type="presParOf" srcId="{7B4401F3-ABAE-487A-9F09-13AE25FFDC4E}" destId="{23C757DE-97E6-469C-8143-AA2D085E5437}" srcOrd="0" destOrd="0" presId="urn:microsoft.com/office/officeart/2005/8/layout/hierarchy2"/>
    <dgm:cxn modelId="{58EE2243-3EB9-475A-9705-36BC0B4B2EDF}" type="presParOf" srcId="{7B4401F3-ABAE-487A-9F09-13AE25FFDC4E}" destId="{47B8F4AE-B044-4BA2-B5E7-6DA8DE37DAA4}" srcOrd="1" destOrd="0" presId="urn:microsoft.com/office/officeart/2005/8/layout/hierarchy2"/>
    <dgm:cxn modelId="{C293CB51-6DED-47DA-8EA4-FCB75040934E}" type="presParOf" srcId="{9F693BC9-A004-4C7D-87B8-A5E8B7120627}" destId="{573BBA9F-3200-4F23-88CE-2EB1F81CCAD1}" srcOrd="2" destOrd="0" presId="urn:microsoft.com/office/officeart/2005/8/layout/hierarchy2"/>
    <dgm:cxn modelId="{62DE41C9-1E84-45D4-9F3F-EEDCDB1EADC0}" type="presParOf" srcId="{573BBA9F-3200-4F23-88CE-2EB1F81CCAD1}" destId="{0272502C-DF61-425A-8931-BDC5630D983D}" srcOrd="0" destOrd="0" presId="urn:microsoft.com/office/officeart/2005/8/layout/hierarchy2"/>
    <dgm:cxn modelId="{7D8CF1DE-9E18-4EB8-9153-0CB3B52D314A}" type="presParOf" srcId="{9F693BC9-A004-4C7D-87B8-A5E8B7120627}" destId="{9FDDE7DC-2A78-4CB8-BD9B-B0E89F981093}" srcOrd="3" destOrd="0" presId="urn:microsoft.com/office/officeart/2005/8/layout/hierarchy2"/>
    <dgm:cxn modelId="{A6E2EABA-E5B4-4C4C-89C2-A4FF2EEF85B3}" type="presParOf" srcId="{9FDDE7DC-2A78-4CB8-BD9B-B0E89F981093}" destId="{3DB84EE8-59C7-4110-B0A5-DF4E9D2CB14A}" srcOrd="0" destOrd="0" presId="urn:microsoft.com/office/officeart/2005/8/layout/hierarchy2"/>
    <dgm:cxn modelId="{BCC952FD-D4B7-49F3-89DB-F5292A2C9EA3}" type="presParOf" srcId="{9FDDE7DC-2A78-4CB8-BD9B-B0E89F981093}" destId="{A9290B1C-D8CA-407E-AADF-A1CC5F3A70D2}" srcOrd="1" destOrd="0" presId="urn:microsoft.com/office/officeart/2005/8/layout/hierarchy2"/>
    <dgm:cxn modelId="{1F985E6E-F108-4647-B7C2-9BBBC963FD27}" type="presParOf" srcId="{91558939-B4F5-4AE2-B856-27641709FF8C}" destId="{EEAF8636-32D7-412B-A049-F1A6ADCE880E}" srcOrd="2" destOrd="0" presId="urn:microsoft.com/office/officeart/2005/8/layout/hierarchy2"/>
    <dgm:cxn modelId="{FDC60086-BA1B-486B-A981-22476E5B36A8}" type="presParOf" srcId="{EEAF8636-32D7-412B-A049-F1A6ADCE880E}" destId="{5424D7C9-8D6C-47C2-BEAB-698C0DD233FE}" srcOrd="0" destOrd="0" presId="urn:microsoft.com/office/officeart/2005/8/layout/hierarchy2"/>
    <dgm:cxn modelId="{152D08CD-22E8-4285-846D-9A685E92FD2E}" type="presParOf" srcId="{91558939-B4F5-4AE2-B856-27641709FF8C}" destId="{D0A60AA8-F416-4341-9580-41D4A34212A6}" srcOrd="3" destOrd="0" presId="urn:microsoft.com/office/officeart/2005/8/layout/hierarchy2"/>
    <dgm:cxn modelId="{BC56230F-517F-4D67-9F69-A7C3E0144134}" type="presParOf" srcId="{D0A60AA8-F416-4341-9580-41D4A34212A6}" destId="{5E9E2A7C-82E4-40A9-BE3F-F81D9C150F6B}" srcOrd="0" destOrd="0" presId="urn:microsoft.com/office/officeart/2005/8/layout/hierarchy2"/>
    <dgm:cxn modelId="{EDD5D451-863E-4820-AD7C-A38B82B3731C}" type="presParOf" srcId="{D0A60AA8-F416-4341-9580-41D4A34212A6}" destId="{93D14A5B-4E57-4FE4-9D8A-0297922B4104}" srcOrd="1" destOrd="0" presId="urn:microsoft.com/office/officeart/2005/8/layout/hierarchy2"/>
    <dgm:cxn modelId="{81A64A67-B954-4901-B672-04BAE80F4F0D}" type="presParOf" srcId="{93D14A5B-4E57-4FE4-9D8A-0297922B4104}" destId="{FDD111A6-686A-459F-A4C2-D421BEF2F3B7}" srcOrd="0" destOrd="0" presId="urn:microsoft.com/office/officeart/2005/8/layout/hierarchy2"/>
    <dgm:cxn modelId="{47C6A6F0-76B0-46EA-A366-17EC480B4E35}" type="presParOf" srcId="{FDD111A6-686A-459F-A4C2-D421BEF2F3B7}" destId="{90D6D727-7657-426E-8D0C-424A2C7F9268}" srcOrd="0" destOrd="0" presId="urn:microsoft.com/office/officeart/2005/8/layout/hierarchy2"/>
    <dgm:cxn modelId="{FADD2AC9-1BF5-4445-980D-903B7F4685AD}" type="presParOf" srcId="{93D14A5B-4E57-4FE4-9D8A-0297922B4104}" destId="{8C382C1D-9B23-4D91-BF63-9CBA9A2E24F7}" srcOrd="1" destOrd="0" presId="urn:microsoft.com/office/officeart/2005/8/layout/hierarchy2"/>
    <dgm:cxn modelId="{850B5E2E-8B78-4A76-B105-D1E799023AFB}" type="presParOf" srcId="{8C382C1D-9B23-4D91-BF63-9CBA9A2E24F7}" destId="{316F488C-878C-408A-B087-89A35BCED89E}" srcOrd="0" destOrd="0" presId="urn:microsoft.com/office/officeart/2005/8/layout/hierarchy2"/>
    <dgm:cxn modelId="{B0FA18A6-B138-46FC-82D2-86273BDDF965}" type="presParOf" srcId="{8C382C1D-9B23-4D91-BF63-9CBA9A2E24F7}" destId="{32FA55D4-5C6C-42B8-9718-6726B7BAAB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FE27E-AFA4-4D18-AF3E-F4CB67CE4AFB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25ED3C-65C5-46F9-B6F2-DB5C7C8478E4}">
      <dgm:prSet phldrT="[Text]"/>
      <dgm:spPr/>
      <dgm:t>
        <a:bodyPr/>
        <a:lstStyle/>
        <a:p>
          <a:r>
            <a:rPr lang="en-US" dirty="0"/>
            <a:t>Legacy Backhaul Networks</a:t>
          </a:r>
        </a:p>
      </dgm:t>
    </dgm:pt>
    <dgm:pt modelId="{50168C00-1100-4BFA-B295-4316CB31A4B7}" type="parTrans" cxnId="{BF7A318D-E291-4167-A9CF-7677AA7A7B93}">
      <dgm:prSet/>
      <dgm:spPr/>
      <dgm:t>
        <a:bodyPr/>
        <a:lstStyle/>
        <a:p>
          <a:endParaRPr lang="en-US"/>
        </a:p>
      </dgm:t>
    </dgm:pt>
    <dgm:pt modelId="{36F72C28-22E5-426F-8188-7FF25D1A8609}" type="sibTrans" cxnId="{BF7A318D-E291-4167-A9CF-7677AA7A7B93}">
      <dgm:prSet/>
      <dgm:spPr/>
      <dgm:t>
        <a:bodyPr/>
        <a:lstStyle/>
        <a:p>
          <a:endParaRPr lang="en-US"/>
        </a:p>
      </dgm:t>
    </dgm:pt>
    <dgm:pt modelId="{F8F321E3-A559-4826-8217-2EC67E105100}" type="asst">
      <dgm:prSet phldrT="[Text]"/>
      <dgm:spPr/>
      <dgm:t>
        <a:bodyPr/>
        <a:lstStyle/>
        <a:p>
          <a:r>
            <a:rPr lang="en-US" dirty="0"/>
            <a:t>Backhaul Basic Technologies</a:t>
          </a:r>
        </a:p>
      </dgm:t>
    </dgm:pt>
    <dgm:pt modelId="{E59AC93E-84DB-4F23-BB67-08F907E2CE41}" type="parTrans" cxnId="{1462BE84-B11B-408E-9FA9-2C161FC4164A}">
      <dgm:prSet/>
      <dgm:spPr/>
      <dgm:t>
        <a:bodyPr/>
        <a:lstStyle/>
        <a:p>
          <a:endParaRPr lang="en-US"/>
        </a:p>
      </dgm:t>
    </dgm:pt>
    <dgm:pt modelId="{5097ED3F-1535-460B-AEEE-29189DF111EE}" type="sibTrans" cxnId="{1462BE84-B11B-408E-9FA9-2C161FC4164A}">
      <dgm:prSet/>
      <dgm:spPr/>
      <dgm:t>
        <a:bodyPr/>
        <a:lstStyle/>
        <a:p>
          <a:endParaRPr lang="en-US"/>
        </a:p>
      </dgm:t>
    </dgm:pt>
    <dgm:pt modelId="{3281EEA7-880C-4F01-A9C5-7D226B443B75}">
      <dgm:prSet/>
      <dgm:spPr/>
      <dgm:t>
        <a:bodyPr/>
        <a:lstStyle/>
        <a:p>
          <a:r>
            <a:rPr lang="en-US" dirty="0"/>
            <a:t>TDM transport technologies</a:t>
          </a:r>
        </a:p>
      </dgm:t>
    </dgm:pt>
    <dgm:pt modelId="{43D9F545-1248-4CCB-B649-3C93BCC0ED52}" type="parTrans" cxnId="{754C6F87-31FC-4DD9-8E33-E6F67F474C67}">
      <dgm:prSet/>
      <dgm:spPr/>
      <dgm:t>
        <a:bodyPr/>
        <a:lstStyle/>
        <a:p>
          <a:endParaRPr lang="en-US"/>
        </a:p>
      </dgm:t>
    </dgm:pt>
    <dgm:pt modelId="{BC60E684-8363-4F49-AE82-BBEA93467C69}" type="sibTrans" cxnId="{754C6F87-31FC-4DD9-8E33-E6F67F474C67}">
      <dgm:prSet/>
      <dgm:spPr/>
      <dgm:t>
        <a:bodyPr/>
        <a:lstStyle/>
        <a:p>
          <a:endParaRPr lang="en-US"/>
        </a:p>
      </dgm:t>
    </dgm:pt>
    <dgm:pt modelId="{F7BFF049-0909-490B-A4B0-918016CD48C4}">
      <dgm:prSet/>
      <dgm:spPr/>
      <dgm:t>
        <a:bodyPr/>
        <a:lstStyle/>
        <a:p>
          <a:r>
            <a:rPr lang="en-US" dirty="0"/>
            <a:t>some ATM equipment</a:t>
          </a:r>
        </a:p>
      </dgm:t>
    </dgm:pt>
    <dgm:pt modelId="{7C876A8B-21C7-4665-BF32-D17C4D8778F1}" type="parTrans" cxnId="{A7619526-AD9F-4F1C-B251-E8C9B3BA2449}">
      <dgm:prSet/>
      <dgm:spPr/>
      <dgm:t>
        <a:bodyPr/>
        <a:lstStyle/>
        <a:p>
          <a:endParaRPr lang="en-US"/>
        </a:p>
      </dgm:t>
    </dgm:pt>
    <dgm:pt modelId="{ECC6AB08-C27D-4704-8F85-166F6CAE3514}" type="sibTrans" cxnId="{A7619526-AD9F-4F1C-B251-E8C9B3BA2449}">
      <dgm:prSet/>
      <dgm:spPr/>
      <dgm:t>
        <a:bodyPr/>
        <a:lstStyle/>
        <a:p>
          <a:endParaRPr lang="en-US"/>
        </a:p>
      </dgm:t>
    </dgm:pt>
    <dgm:pt modelId="{1C96D673-213D-4CC2-B2E4-6CFA29F3A4F8}" type="asst">
      <dgm:prSet/>
      <dgm:spPr/>
      <dgm:t>
        <a:bodyPr/>
        <a:lstStyle/>
        <a:p>
          <a:r>
            <a:rPr lang="en-US" dirty="0"/>
            <a:t>Backhaul Topology</a:t>
          </a:r>
        </a:p>
      </dgm:t>
    </dgm:pt>
    <dgm:pt modelId="{59477AD8-E619-42A8-BB43-AEF37E1ADF57}" type="parTrans" cxnId="{473106AC-A984-4871-8D02-80D80CE2EBB8}">
      <dgm:prSet/>
      <dgm:spPr/>
      <dgm:t>
        <a:bodyPr/>
        <a:lstStyle/>
        <a:p>
          <a:endParaRPr lang="en-US"/>
        </a:p>
      </dgm:t>
    </dgm:pt>
    <dgm:pt modelId="{A62B91FA-0A06-47D0-9E8B-75E1C5D3AABD}" type="sibTrans" cxnId="{473106AC-A984-4871-8D02-80D80CE2EBB8}">
      <dgm:prSet/>
      <dgm:spPr/>
      <dgm:t>
        <a:bodyPr/>
        <a:lstStyle/>
        <a:p>
          <a:endParaRPr lang="en-US"/>
        </a:p>
      </dgm:t>
    </dgm:pt>
    <dgm:pt modelId="{ED0D36CD-018C-444E-9AD7-91D61636A94A}">
      <dgm:prSet/>
      <dgm:spPr/>
      <dgm:t>
        <a:bodyPr/>
        <a:lstStyle/>
        <a:p>
          <a:r>
            <a:rPr lang="en-US" dirty="0"/>
            <a:t>GSM &amp; WCDMA</a:t>
          </a:r>
        </a:p>
      </dgm:t>
    </dgm:pt>
    <dgm:pt modelId="{73855600-C8CC-4468-BB22-66BEE61C276F}" type="parTrans" cxnId="{D7501869-107A-4A99-B762-A143E517F8E9}">
      <dgm:prSet/>
      <dgm:spPr/>
      <dgm:t>
        <a:bodyPr/>
        <a:lstStyle/>
        <a:p>
          <a:endParaRPr lang="en-US"/>
        </a:p>
      </dgm:t>
    </dgm:pt>
    <dgm:pt modelId="{50B35534-865A-4F14-8422-ABC3B1645677}" type="sibTrans" cxnId="{D7501869-107A-4A99-B762-A143E517F8E9}">
      <dgm:prSet/>
      <dgm:spPr/>
      <dgm:t>
        <a:bodyPr/>
        <a:lstStyle/>
        <a:p>
          <a:endParaRPr lang="en-US"/>
        </a:p>
      </dgm:t>
    </dgm:pt>
    <dgm:pt modelId="{E1E3D0E5-8BC5-4CB1-A681-D87F6C0BD1F4}">
      <dgm:prSet/>
      <dgm:spPr/>
      <dgm:t>
        <a:bodyPr/>
        <a:lstStyle/>
        <a:p>
          <a:r>
            <a:rPr lang="en-US" dirty="0"/>
            <a:t>WCDMA</a:t>
          </a:r>
        </a:p>
      </dgm:t>
    </dgm:pt>
    <dgm:pt modelId="{8CCB1BDA-5A9E-405E-B4A9-E0C2F7E9EC89}" type="parTrans" cxnId="{C2FDBB54-9E77-4469-AADF-40889D6C0E1F}">
      <dgm:prSet/>
      <dgm:spPr/>
      <dgm:t>
        <a:bodyPr/>
        <a:lstStyle/>
        <a:p>
          <a:endParaRPr lang="en-US"/>
        </a:p>
      </dgm:t>
    </dgm:pt>
    <dgm:pt modelId="{F63BBBE6-0321-4855-974B-997EFFB7F1D4}" type="sibTrans" cxnId="{C2FDBB54-9E77-4469-AADF-40889D6C0E1F}">
      <dgm:prSet/>
      <dgm:spPr/>
      <dgm:t>
        <a:bodyPr/>
        <a:lstStyle/>
        <a:p>
          <a:endParaRPr lang="en-US"/>
        </a:p>
      </dgm:t>
    </dgm:pt>
    <dgm:pt modelId="{AFEE0D24-6036-4580-B785-40716BE27FA7}">
      <dgm:prSet/>
      <dgm:spPr/>
      <dgm:t>
        <a:bodyPr/>
        <a:lstStyle/>
        <a:p>
          <a:r>
            <a:rPr lang="en-US" dirty="0"/>
            <a:t>2 &amp; 3G</a:t>
          </a:r>
        </a:p>
      </dgm:t>
    </dgm:pt>
    <dgm:pt modelId="{445B10F5-553E-4174-9F19-3B6631550F23}" type="parTrans" cxnId="{A642D46E-EAE6-4578-A8A9-9B7F558F8A03}">
      <dgm:prSet/>
      <dgm:spPr/>
      <dgm:t>
        <a:bodyPr/>
        <a:lstStyle/>
        <a:p>
          <a:endParaRPr lang="en-US"/>
        </a:p>
      </dgm:t>
    </dgm:pt>
    <dgm:pt modelId="{380A9E7E-B946-4FC7-A34E-CF2476AE2C10}" type="sibTrans" cxnId="{A642D46E-EAE6-4578-A8A9-9B7F558F8A03}">
      <dgm:prSet/>
      <dgm:spPr/>
      <dgm:t>
        <a:bodyPr/>
        <a:lstStyle/>
        <a:p>
          <a:endParaRPr lang="en-US"/>
        </a:p>
      </dgm:t>
    </dgm:pt>
    <dgm:pt modelId="{638959AA-3A5A-4C01-AD84-9C6047F5E43F}">
      <dgm:prSet/>
      <dgm:spPr/>
      <dgm:t>
        <a:bodyPr/>
        <a:lstStyle/>
        <a:p>
          <a:r>
            <a:rPr lang="en-US" dirty="0"/>
            <a:t>Tree Topology</a:t>
          </a:r>
        </a:p>
      </dgm:t>
    </dgm:pt>
    <dgm:pt modelId="{0E65AE08-5196-42E9-A7A9-196A0BF73406}" type="parTrans" cxnId="{BD6FCC45-B8B3-4ED0-B48B-A9CE9DD2C7DA}">
      <dgm:prSet/>
      <dgm:spPr/>
      <dgm:t>
        <a:bodyPr/>
        <a:lstStyle/>
        <a:p>
          <a:endParaRPr lang="en-US"/>
        </a:p>
      </dgm:t>
    </dgm:pt>
    <dgm:pt modelId="{FA601224-3BBB-48AA-9159-C0A5A80C35C8}" type="sibTrans" cxnId="{BD6FCC45-B8B3-4ED0-B48B-A9CE9DD2C7DA}">
      <dgm:prSet/>
      <dgm:spPr/>
      <dgm:t>
        <a:bodyPr/>
        <a:lstStyle/>
        <a:p>
          <a:endParaRPr lang="en-US"/>
        </a:p>
      </dgm:t>
    </dgm:pt>
    <dgm:pt modelId="{EE6C928C-ED66-428D-BE7B-E05B7C44C847}">
      <dgm:prSet/>
      <dgm:spPr/>
      <dgm:t>
        <a:bodyPr/>
        <a:lstStyle/>
        <a:p>
          <a:r>
            <a:rPr lang="en-US" dirty="0"/>
            <a:t>Chain Topology</a:t>
          </a:r>
        </a:p>
      </dgm:t>
    </dgm:pt>
    <dgm:pt modelId="{9F5B0228-86A9-4883-9B7E-887AB521A80F}" type="parTrans" cxnId="{8963F9C7-F1DA-489F-8297-0F1B69F8D4CB}">
      <dgm:prSet/>
      <dgm:spPr/>
      <dgm:t>
        <a:bodyPr/>
        <a:lstStyle/>
        <a:p>
          <a:endParaRPr lang="en-US"/>
        </a:p>
      </dgm:t>
    </dgm:pt>
    <dgm:pt modelId="{FA71CCD0-EA78-432A-B8A7-D7F3B67C590D}" type="sibTrans" cxnId="{8963F9C7-F1DA-489F-8297-0F1B69F8D4CB}">
      <dgm:prSet/>
      <dgm:spPr/>
      <dgm:t>
        <a:bodyPr/>
        <a:lstStyle/>
        <a:p>
          <a:endParaRPr lang="en-US"/>
        </a:p>
      </dgm:t>
    </dgm:pt>
    <dgm:pt modelId="{73DD1895-D611-4EDC-87DF-3771D3E2423E}" type="pres">
      <dgm:prSet presAssocID="{F5AFE27E-AFA4-4D18-AF3E-F4CB67CE4A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CBCCF5-75D2-4426-8447-3DDAB37267A3}" type="pres">
      <dgm:prSet presAssocID="{AA25ED3C-65C5-46F9-B6F2-DB5C7C8478E4}" presName="hierRoot1" presStyleCnt="0">
        <dgm:presLayoutVars>
          <dgm:hierBranch val="init"/>
        </dgm:presLayoutVars>
      </dgm:prSet>
      <dgm:spPr/>
    </dgm:pt>
    <dgm:pt modelId="{08B3932F-7B91-4360-BEF0-D302E559CC38}" type="pres">
      <dgm:prSet presAssocID="{AA25ED3C-65C5-46F9-B6F2-DB5C7C8478E4}" presName="rootComposite1" presStyleCnt="0"/>
      <dgm:spPr/>
    </dgm:pt>
    <dgm:pt modelId="{B28ED803-EB3A-4B89-8EBB-6E871439744E}" type="pres">
      <dgm:prSet presAssocID="{AA25ED3C-65C5-46F9-B6F2-DB5C7C8478E4}" presName="rootText1" presStyleLbl="node0" presStyleIdx="0" presStyleCnt="1">
        <dgm:presLayoutVars>
          <dgm:chPref val="3"/>
        </dgm:presLayoutVars>
      </dgm:prSet>
      <dgm:spPr/>
    </dgm:pt>
    <dgm:pt modelId="{2A5C3B2D-7180-403E-8738-FF232578877A}" type="pres">
      <dgm:prSet presAssocID="{AA25ED3C-65C5-46F9-B6F2-DB5C7C8478E4}" presName="rootConnector1" presStyleLbl="node1" presStyleIdx="0" presStyleCnt="0"/>
      <dgm:spPr/>
    </dgm:pt>
    <dgm:pt modelId="{DB49C373-077D-4070-988B-7CB20AFCC2F8}" type="pres">
      <dgm:prSet presAssocID="{AA25ED3C-65C5-46F9-B6F2-DB5C7C8478E4}" presName="hierChild2" presStyleCnt="0"/>
      <dgm:spPr/>
    </dgm:pt>
    <dgm:pt modelId="{C2D6B27E-8EE5-453B-BD09-563B4242B5E5}" type="pres">
      <dgm:prSet presAssocID="{AA25ED3C-65C5-46F9-B6F2-DB5C7C8478E4}" presName="hierChild3" presStyleCnt="0"/>
      <dgm:spPr/>
    </dgm:pt>
    <dgm:pt modelId="{D1BACDEF-7244-436D-BA9E-39244801B368}" type="pres">
      <dgm:prSet presAssocID="{E59AC93E-84DB-4F23-BB67-08F907E2CE41}" presName="Name115" presStyleLbl="parChTrans1D2" presStyleIdx="0" presStyleCnt="2"/>
      <dgm:spPr/>
    </dgm:pt>
    <dgm:pt modelId="{16F6DA4D-482A-421B-A855-9DAD95E67A21}" type="pres">
      <dgm:prSet presAssocID="{F8F321E3-A559-4826-8217-2EC67E105100}" presName="hierRoot3" presStyleCnt="0">
        <dgm:presLayoutVars>
          <dgm:hierBranch val="init"/>
        </dgm:presLayoutVars>
      </dgm:prSet>
      <dgm:spPr/>
    </dgm:pt>
    <dgm:pt modelId="{1CC00A67-3B9D-4106-B12F-45AB94402796}" type="pres">
      <dgm:prSet presAssocID="{F8F321E3-A559-4826-8217-2EC67E105100}" presName="rootComposite3" presStyleCnt="0"/>
      <dgm:spPr/>
    </dgm:pt>
    <dgm:pt modelId="{93D63F90-8FAF-4C48-AE60-47B3665542A7}" type="pres">
      <dgm:prSet presAssocID="{F8F321E3-A559-4826-8217-2EC67E105100}" presName="rootText3" presStyleLbl="asst1" presStyleIdx="0" presStyleCnt="2">
        <dgm:presLayoutVars>
          <dgm:chPref val="3"/>
        </dgm:presLayoutVars>
      </dgm:prSet>
      <dgm:spPr/>
    </dgm:pt>
    <dgm:pt modelId="{27DB9180-5F1F-4ED6-BA01-477405F56C4E}" type="pres">
      <dgm:prSet presAssocID="{F8F321E3-A559-4826-8217-2EC67E105100}" presName="rootConnector3" presStyleLbl="asst1" presStyleIdx="0" presStyleCnt="2"/>
      <dgm:spPr/>
    </dgm:pt>
    <dgm:pt modelId="{17C4BB96-9396-4345-95B0-9CD22F84623F}" type="pres">
      <dgm:prSet presAssocID="{F8F321E3-A559-4826-8217-2EC67E105100}" presName="hierChild6" presStyleCnt="0"/>
      <dgm:spPr/>
    </dgm:pt>
    <dgm:pt modelId="{51FC8B64-F820-4055-B763-9815CB1DEC60}" type="pres">
      <dgm:prSet presAssocID="{73855600-C8CC-4468-BB22-66BEE61C276F}" presName="Name64" presStyleLbl="parChTrans1D3" presStyleIdx="0" presStyleCnt="3"/>
      <dgm:spPr/>
    </dgm:pt>
    <dgm:pt modelId="{88FC04BF-B5C2-4492-ACC0-68CDF1D10D30}" type="pres">
      <dgm:prSet presAssocID="{ED0D36CD-018C-444E-9AD7-91D61636A94A}" presName="hierRoot2" presStyleCnt="0">
        <dgm:presLayoutVars>
          <dgm:hierBranch val="init"/>
        </dgm:presLayoutVars>
      </dgm:prSet>
      <dgm:spPr/>
    </dgm:pt>
    <dgm:pt modelId="{50132C72-525F-40B3-9F1C-9F63A9BFDC3B}" type="pres">
      <dgm:prSet presAssocID="{ED0D36CD-018C-444E-9AD7-91D61636A94A}" presName="rootComposite" presStyleCnt="0"/>
      <dgm:spPr/>
    </dgm:pt>
    <dgm:pt modelId="{37CCE446-31F8-4024-A699-E0ABA9F3DA1E}" type="pres">
      <dgm:prSet presAssocID="{ED0D36CD-018C-444E-9AD7-91D61636A94A}" presName="rootText" presStyleLbl="node3" presStyleIdx="0" presStyleCnt="3">
        <dgm:presLayoutVars>
          <dgm:chPref val="3"/>
        </dgm:presLayoutVars>
      </dgm:prSet>
      <dgm:spPr/>
    </dgm:pt>
    <dgm:pt modelId="{15A9FFD2-725E-4A0C-A874-17C793D6F11A}" type="pres">
      <dgm:prSet presAssocID="{ED0D36CD-018C-444E-9AD7-91D61636A94A}" presName="rootConnector" presStyleLbl="node3" presStyleIdx="0" presStyleCnt="3"/>
      <dgm:spPr/>
    </dgm:pt>
    <dgm:pt modelId="{981CE58B-4CC3-45D6-A7F0-0EF28025A93F}" type="pres">
      <dgm:prSet presAssocID="{ED0D36CD-018C-444E-9AD7-91D61636A94A}" presName="hierChild4" presStyleCnt="0"/>
      <dgm:spPr/>
    </dgm:pt>
    <dgm:pt modelId="{7D55D3BF-9BFF-4AE7-AA50-BB725FCF6F64}" type="pres">
      <dgm:prSet presAssocID="{43D9F545-1248-4CCB-B649-3C93BCC0ED52}" presName="Name64" presStyleLbl="parChTrans1D4" presStyleIdx="0" presStyleCnt="4"/>
      <dgm:spPr/>
    </dgm:pt>
    <dgm:pt modelId="{4A547D95-A29E-44C7-9BB4-9C11220B9F54}" type="pres">
      <dgm:prSet presAssocID="{3281EEA7-880C-4F01-A9C5-7D226B443B75}" presName="hierRoot2" presStyleCnt="0">
        <dgm:presLayoutVars>
          <dgm:hierBranch val="init"/>
        </dgm:presLayoutVars>
      </dgm:prSet>
      <dgm:spPr/>
    </dgm:pt>
    <dgm:pt modelId="{0FC3AEF4-7730-4F04-8E5A-64D4461B31DB}" type="pres">
      <dgm:prSet presAssocID="{3281EEA7-880C-4F01-A9C5-7D226B443B75}" presName="rootComposite" presStyleCnt="0"/>
      <dgm:spPr/>
    </dgm:pt>
    <dgm:pt modelId="{BB3D4A0D-D52E-4A57-ACC6-9897FD4529EE}" type="pres">
      <dgm:prSet presAssocID="{3281EEA7-880C-4F01-A9C5-7D226B443B75}" presName="rootText" presStyleLbl="node4" presStyleIdx="0" presStyleCnt="4">
        <dgm:presLayoutVars>
          <dgm:chPref val="3"/>
        </dgm:presLayoutVars>
      </dgm:prSet>
      <dgm:spPr/>
    </dgm:pt>
    <dgm:pt modelId="{154E26A4-09D2-44E3-881E-F266D7A73326}" type="pres">
      <dgm:prSet presAssocID="{3281EEA7-880C-4F01-A9C5-7D226B443B75}" presName="rootConnector" presStyleLbl="node4" presStyleIdx="0" presStyleCnt="4"/>
      <dgm:spPr/>
    </dgm:pt>
    <dgm:pt modelId="{D69E27EA-5A70-4C79-84BD-EAC367B4E0C8}" type="pres">
      <dgm:prSet presAssocID="{3281EEA7-880C-4F01-A9C5-7D226B443B75}" presName="hierChild4" presStyleCnt="0"/>
      <dgm:spPr/>
    </dgm:pt>
    <dgm:pt modelId="{B97693DA-8A5F-4354-92E3-39102432ECE9}" type="pres">
      <dgm:prSet presAssocID="{3281EEA7-880C-4F01-A9C5-7D226B443B75}" presName="hierChild5" presStyleCnt="0"/>
      <dgm:spPr/>
    </dgm:pt>
    <dgm:pt modelId="{C643D80F-AB97-4B43-B48B-71CD06EC169B}" type="pres">
      <dgm:prSet presAssocID="{ED0D36CD-018C-444E-9AD7-91D61636A94A}" presName="hierChild5" presStyleCnt="0"/>
      <dgm:spPr/>
    </dgm:pt>
    <dgm:pt modelId="{B667F196-7C10-4387-9BEB-237062488EB6}" type="pres">
      <dgm:prSet presAssocID="{8CCB1BDA-5A9E-405E-B4A9-E0C2F7E9EC89}" presName="Name64" presStyleLbl="parChTrans1D3" presStyleIdx="1" presStyleCnt="3"/>
      <dgm:spPr/>
    </dgm:pt>
    <dgm:pt modelId="{0A0B1D9C-A062-4874-BC03-2C61364FCAB1}" type="pres">
      <dgm:prSet presAssocID="{E1E3D0E5-8BC5-4CB1-A681-D87F6C0BD1F4}" presName="hierRoot2" presStyleCnt="0">
        <dgm:presLayoutVars>
          <dgm:hierBranch val="init"/>
        </dgm:presLayoutVars>
      </dgm:prSet>
      <dgm:spPr/>
    </dgm:pt>
    <dgm:pt modelId="{1CB2AE90-7DE2-4030-810B-5D3971F1686F}" type="pres">
      <dgm:prSet presAssocID="{E1E3D0E5-8BC5-4CB1-A681-D87F6C0BD1F4}" presName="rootComposite" presStyleCnt="0"/>
      <dgm:spPr/>
    </dgm:pt>
    <dgm:pt modelId="{BF67247A-8654-467B-ACD3-5D287DBCEBE6}" type="pres">
      <dgm:prSet presAssocID="{E1E3D0E5-8BC5-4CB1-A681-D87F6C0BD1F4}" presName="rootText" presStyleLbl="node3" presStyleIdx="1" presStyleCnt="3">
        <dgm:presLayoutVars>
          <dgm:chPref val="3"/>
        </dgm:presLayoutVars>
      </dgm:prSet>
      <dgm:spPr/>
    </dgm:pt>
    <dgm:pt modelId="{06C211B5-88A8-4C1C-8FDA-AC9CFDEFDC8A}" type="pres">
      <dgm:prSet presAssocID="{E1E3D0E5-8BC5-4CB1-A681-D87F6C0BD1F4}" presName="rootConnector" presStyleLbl="node3" presStyleIdx="1" presStyleCnt="3"/>
      <dgm:spPr/>
    </dgm:pt>
    <dgm:pt modelId="{17BEA002-CE41-4DBB-AE59-1461B4581943}" type="pres">
      <dgm:prSet presAssocID="{E1E3D0E5-8BC5-4CB1-A681-D87F6C0BD1F4}" presName="hierChild4" presStyleCnt="0"/>
      <dgm:spPr/>
    </dgm:pt>
    <dgm:pt modelId="{FF2C8E44-870D-46A7-9ADB-734C6166B07B}" type="pres">
      <dgm:prSet presAssocID="{7C876A8B-21C7-4665-BF32-D17C4D8778F1}" presName="Name64" presStyleLbl="parChTrans1D4" presStyleIdx="1" presStyleCnt="4"/>
      <dgm:spPr/>
    </dgm:pt>
    <dgm:pt modelId="{97B8C01B-055F-4B8F-8445-91EA69F4D971}" type="pres">
      <dgm:prSet presAssocID="{F7BFF049-0909-490B-A4B0-918016CD48C4}" presName="hierRoot2" presStyleCnt="0">
        <dgm:presLayoutVars>
          <dgm:hierBranch val="init"/>
        </dgm:presLayoutVars>
      </dgm:prSet>
      <dgm:spPr/>
    </dgm:pt>
    <dgm:pt modelId="{89D8FC47-CD39-4EE9-BAB8-4B1FD0AC99A5}" type="pres">
      <dgm:prSet presAssocID="{F7BFF049-0909-490B-A4B0-918016CD48C4}" presName="rootComposite" presStyleCnt="0"/>
      <dgm:spPr/>
    </dgm:pt>
    <dgm:pt modelId="{172D19EC-D03C-4708-BDF4-38933D8B4CC9}" type="pres">
      <dgm:prSet presAssocID="{F7BFF049-0909-490B-A4B0-918016CD48C4}" presName="rootText" presStyleLbl="node4" presStyleIdx="1" presStyleCnt="4">
        <dgm:presLayoutVars>
          <dgm:chPref val="3"/>
        </dgm:presLayoutVars>
      </dgm:prSet>
      <dgm:spPr/>
    </dgm:pt>
    <dgm:pt modelId="{F5655216-00DD-4D16-97C8-14EB43029C36}" type="pres">
      <dgm:prSet presAssocID="{F7BFF049-0909-490B-A4B0-918016CD48C4}" presName="rootConnector" presStyleLbl="node4" presStyleIdx="1" presStyleCnt="4"/>
      <dgm:spPr/>
    </dgm:pt>
    <dgm:pt modelId="{2DE5A5C1-0D99-4DEC-A693-D79D5304C65A}" type="pres">
      <dgm:prSet presAssocID="{F7BFF049-0909-490B-A4B0-918016CD48C4}" presName="hierChild4" presStyleCnt="0"/>
      <dgm:spPr/>
    </dgm:pt>
    <dgm:pt modelId="{F61ADF24-723E-447A-882D-40CDED89F1A8}" type="pres">
      <dgm:prSet presAssocID="{F7BFF049-0909-490B-A4B0-918016CD48C4}" presName="hierChild5" presStyleCnt="0"/>
      <dgm:spPr/>
    </dgm:pt>
    <dgm:pt modelId="{5E3BEE08-8377-4DBF-BC67-45EFA45F71FF}" type="pres">
      <dgm:prSet presAssocID="{E1E3D0E5-8BC5-4CB1-A681-D87F6C0BD1F4}" presName="hierChild5" presStyleCnt="0"/>
      <dgm:spPr/>
    </dgm:pt>
    <dgm:pt modelId="{7510BB71-DE60-4B8B-86AA-E9698104434E}" type="pres">
      <dgm:prSet presAssocID="{F8F321E3-A559-4826-8217-2EC67E105100}" presName="hierChild7" presStyleCnt="0"/>
      <dgm:spPr/>
    </dgm:pt>
    <dgm:pt modelId="{6128A56A-263F-4948-82CD-B19492A69D75}" type="pres">
      <dgm:prSet presAssocID="{59477AD8-E619-42A8-BB43-AEF37E1ADF57}" presName="Name115" presStyleLbl="parChTrans1D2" presStyleIdx="1" presStyleCnt="2"/>
      <dgm:spPr/>
    </dgm:pt>
    <dgm:pt modelId="{1A02FD1B-4E95-4C8A-9696-E4354EB76375}" type="pres">
      <dgm:prSet presAssocID="{1C96D673-213D-4CC2-B2E4-6CFA29F3A4F8}" presName="hierRoot3" presStyleCnt="0">
        <dgm:presLayoutVars>
          <dgm:hierBranch val="init"/>
        </dgm:presLayoutVars>
      </dgm:prSet>
      <dgm:spPr/>
    </dgm:pt>
    <dgm:pt modelId="{55647B6D-02F7-4A9B-8A36-7C5318500788}" type="pres">
      <dgm:prSet presAssocID="{1C96D673-213D-4CC2-B2E4-6CFA29F3A4F8}" presName="rootComposite3" presStyleCnt="0"/>
      <dgm:spPr/>
    </dgm:pt>
    <dgm:pt modelId="{D6F15C82-5F44-41AA-80F2-BE213AB61DC8}" type="pres">
      <dgm:prSet presAssocID="{1C96D673-213D-4CC2-B2E4-6CFA29F3A4F8}" presName="rootText3" presStyleLbl="asst1" presStyleIdx="1" presStyleCnt="2">
        <dgm:presLayoutVars>
          <dgm:chPref val="3"/>
        </dgm:presLayoutVars>
      </dgm:prSet>
      <dgm:spPr/>
    </dgm:pt>
    <dgm:pt modelId="{A4849C33-27BA-402E-9102-1AD49188399E}" type="pres">
      <dgm:prSet presAssocID="{1C96D673-213D-4CC2-B2E4-6CFA29F3A4F8}" presName="rootConnector3" presStyleLbl="asst1" presStyleIdx="1" presStyleCnt="2"/>
      <dgm:spPr/>
    </dgm:pt>
    <dgm:pt modelId="{81AEA1B9-8CF1-4FE5-814E-B1094A03E429}" type="pres">
      <dgm:prSet presAssocID="{1C96D673-213D-4CC2-B2E4-6CFA29F3A4F8}" presName="hierChild6" presStyleCnt="0"/>
      <dgm:spPr/>
    </dgm:pt>
    <dgm:pt modelId="{BCAED544-7974-4917-AB5D-11C1E3D3EA61}" type="pres">
      <dgm:prSet presAssocID="{445B10F5-553E-4174-9F19-3B6631550F23}" presName="Name64" presStyleLbl="parChTrans1D3" presStyleIdx="2" presStyleCnt="3"/>
      <dgm:spPr/>
    </dgm:pt>
    <dgm:pt modelId="{34DC5A16-4765-490B-8A37-9CAC470AE306}" type="pres">
      <dgm:prSet presAssocID="{AFEE0D24-6036-4580-B785-40716BE27FA7}" presName="hierRoot2" presStyleCnt="0">
        <dgm:presLayoutVars>
          <dgm:hierBranch val="init"/>
        </dgm:presLayoutVars>
      </dgm:prSet>
      <dgm:spPr/>
    </dgm:pt>
    <dgm:pt modelId="{D207D629-B302-4052-97A7-888BB95BBF80}" type="pres">
      <dgm:prSet presAssocID="{AFEE0D24-6036-4580-B785-40716BE27FA7}" presName="rootComposite" presStyleCnt="0"/>
      <dgm:spPr/>
    </dgm:pt>
    <dgm:pt modelId="{2001744F-8EBB-4490-96E5-035CDB02922C}" type="pres">
      <dgm:prSet presAssocID="{AFEE0D24-6036-4580-B785-40716BE27FA7}" presName="rootText" presStyleLbl="node3" presStyleIdx="2" presStyleCnt="3">
        <dgm:presLayoutVars>
          <dgm:chPref val="3"/>
        </dgm:presLayoutVars>
      </dgm:prSet>
      <dgm:spPr/>
    </dgm:pt>
    <dgm:pt modelId="{87A4351A-5D2F-4810-95B8-1C42BB020C17}" type="pres">
      <dgm:prSet presAssocID="{AFEE0D24-6036-4580-B785-40716BE27FA7}" presName="rootConnector" presStyleLbl="node3" presStyleIdx="2" presStyleCnt="3"/>
      <dgm:spPr/>
    </dgm:pt>
    <dgm:pt modelId="{6683BC19-008E-4383-BF7D-9B71884D992E}" type="pres">
      <dgm:prSet presAssocID="{AFEE0D24-6036-4580-B785-40716BE27FA7}" presName="hierChild4" presStyleCnt="0"/>
      <dgm:spPr/>
    </dgm:pt>
    <dgm:pt modelId="{EE3484AB-E8F8-4773-86EE-C8BFDC5C9150}" type="pres">
      <dgm:prSet presAssocID="{0E65AE08-5196-42E9-A7A9-196A0BF73406}" presName="Name64" presStyleLbl="parChTrans1D4" presStyleIdx="2" presStyleCnt="4"/>
      <dgm:spPr/>
    </dgm:pt>
    <dgm:pt modelId="{114CE88B-85D5-4B76-9FF6-85CB190C2863}" type="pres">
      <dgm:prSet presAssocID="{638959AA-3A5A-4C01-AD84-9C6047F5E43F}" presName="hierRoot2" presStyleCnt="0">
        <dgm:presLayoutVars>
          <dgm:hierBranch val="init"/>
        </dgm:presLayoutVars>
      </dgm:prSet>
      <dgm:spPr/>
    </dgm:pt>
    <dgm:pt modelId="{E8F02F25-98B0-4EF7-9749-49BD88559D7E}" type="pres">
      <dgm:prSet presAssocID="{638959AA-3A5A-4C01-AD84-9C6047F5E43F}" presName="rootComposite" presStyleCnt="0"/>
      <dgm:spPr/>
    </dgm:pt>
    <dgm:pt modelId="{E9526876-F850-4205-94EE-714CD9F1DD2B}" type="pres">
      <dgm:prSet presAssocID="{638959AA-3A5A-4C01-AD84-9C6047F5E43F}" presName="rootText" presStyleLbl="node4" presStyleIdx="2" presStyleCnt="4">
        <dgm:presLayoutVars>
          <dgm:chPref val="3"/>
        </dgm:presLayoutVars>
      </dgm:prSet>
      <dgm:spPr/>
    </dgm:pt>
    <dgm:pt modelId="{5F84F00C-93BC-45E6-AE9B-5616E1C97A61}" type="pres">
      <dgm:prSet presAssocID="{638959AA-3A5A-4C01-AD84-9C6047F5E43F}" presName="rootConnector" presStyleLbl="node4" presStyleIdx="2" presStyleCnt="4"/>
      <dgm:spPr/>
    </dgm:pt>
    <dgm:pt modelId="{9EFF7FA8-2DE8-4980-A42A-BBC32A1283ED}" type="pres">
      <dgm:prSet presAssocID="{638959AA-3A5A-4C01-AD84-9C6047F5E43F}" presName="hierChild4" presStyleCnt="0"/>
      <dgm:spPr/>
    </dgm:pt>
    <dgm:pt modelId="{0F1E3808-1D1A-4884-812F-214F78E6BEDF}" type="pres">
      <dgm:prSet presAssocID="{638959AA-3A5A-4C01-AD84-9C6047F5E43F}" presName="hierChild5" presStyleCnt="0"/>
      <dgm:spPr/>
    </dgm:pt>
    <dgm:pt modelId="{3A8CCF54-8F34-47DB-8D74-EA584B5AF8F2}" type="pres">
      <dgm:prSet presAssocID="{9F5B0228-86A9-4883-9B7E-887AB521A80F}" presName="Name64" presStyleLbl="parChTrans1D4" presStyleIdx="3" presStyleCnt="4"/>
      <dgm:spPr/>
    </dgm:pt>
    <dgm:pt modelId="{D4FAB589-A02E-4795-871A-E028E2B8651D}" type="pres">
      <dgm:prSet presAssocID="{EE6C928C-ED66-428D-BE7B-E05B7C44C847}" presName="hierRoot2" presStyleCnt="0">
        <dgm:presLayoutVars>
          <dgm:hierBranch val="init"/>
        </dgm:presLayoutVars>
      </dgm:prSet>
      <dgm:spPr/>
    </dgm:pt>
    <dgm:pt modelId="{C7276512-8CB3-4D08-91EE-FD5292324C04}" type="pres">
      <dgm:prSet presAssocID="{EE6C928C-ED66-428D-BE7B-E05B7C44C847}" presName="rootComposite" presStyleCnt="0"/>
      <dgm:spPr/>
    </dgm:pt>
    <dgm:pt modelId="{40E9C835-7F6C-48A4-ACA6-CD858C65AA2B}" type="pres">
      <dgm:prSet presAssocID="{EE6C928C-ED66-428D-BE7B-E05B7C44C847}" presName="rootText" presStyleLbl="node4" presStyleIdx="3" presStyleCnt="4">
        <dgm:presLayoutVars>
          <dgm:chPref val="3"/>
        </dgm:presLayoutVars>
      </dgm:prSet>
      <dgm:spPr/>
    </dgm:pt>
    <dgm:pt modelId="{412D9940-67F6-42FF-988D-2D8E1F42F5D3}" type="pres">
      <dgm:prSet presAssocID="{EE6C928C-ED66-428D-BE7B-E05B7C44C847}" presName="rootConnector" presStyleLbl="node4" presStyleIdx="3" presStyleCnt="4"/>
      <dgm:spPr/>
    </dgm:pt>
    <dgm:pt modelId="{2E5BACE0-72FA-4099-84D4-5ED92151EF84}" type="pres">
      <dgm:prSet presAssocID="{EE6C928C-ED66-428D-BE7B-E05B7C44C847}" presName="hierChild4" presStyleCnt="0"/>
      <dgm:spPr/>
    </dgm:pt>
    <dgm:pt modelId="{790C2CAF-522C-44A1-AC93-E81D20D4D56D}" type="pres">
      <dgm:prSet presAssocID="{EE6C928C-ED66-428D-BE7B-E05B7C44C847}" presName="hierChild5" presStyleCnt="0"/>
      <dgm:spPr/>
    </dgm:pt>
    <dgm:pt modelId="{1739EE50-66B5-458F-8643-67B67AAAA78D}" type="pres">
      <dgm:prSet presAssocID="{AFEE0D24-6036-4580-B785-40716BE27FA7}" presName="hierChild5" presStyleCnt="0"/>
      <dgm:spPr/>
    </dgm:pt>
    <dgm:pt modelId="{1E5C3892-B6DA-42A5-A643-AF9775473F52}" type="pres">
      <dgm:prSet presAssocID="{1C96D673-213D-4CC2-B2E4-6CFA29F3A4F8}" presName="hierChild7" presStyleCnt="0"/>
      <dgm:spPr/>
    </dgm:pt>
  </dgm:ptLst>
  <dgm:cxnLst>
    <dgm:cxn modelId="{9A111100-7881-4066-90C9-604AFD79C1F9}" type="presOf" srcId="{E1E3D0E5-8BC5-4CB1-A681-D87F6C0BD1F4}" destId="{06C211B5-88A8-4C1C-8FDA-AC9CFDEFDC8A}" srcOrd="1" destOrd="0" presId="urn:microsoft.com/office/officeart/2009/3/layout/HorizontalOrganizationChart"/>
    <dgm:cxn modelId="{BD95FB07-14FD-4E21-B427-BFC1448EA923}" type="presOf" srcId="{445B10F5-553E-4174-9F19-3B6631550F23}" destId="{BCAED544-7974-4917-AB5D-11C1E3D3EA61}" srcOrd="0" destOrd="0" presId="urn:microsoft.com/office/officeart/2009/3/layout/HorizontalOrganizationChart"/>
    <dgm:cxn modelId="{6BC97F0A-3FCE-4BD9-86F7-162D4ED444F4}" type="presOf" srcId="{AFEE0D24-6036-4580-B785-40716BE27FA7}" destId="{87A4351A-5D2F-4810-95B8-1C42BB020C17}" srcOrd="1" destOrd="0" presId="urn:microsoft.com/office/officeart/2009/3/layout/HorizontalOrganizationChart"/>
    <dgm:cxn modelId="{FE33EA0B-C1C6-4E26-BC63-8A36C316385D}" type="presOf" srcId="{ED0D36CD-018C-444E-9AD7-91D61636A94A}" destId="{15A9FFD2-725E-4A0C-A874-17C793D6F11A}" srcOrd="1" destOrd="0" presId="urn:microsoft.com/office/officeart/2009/3/layout/HorizontalOrganizationChart"/>
    <dgm:cxn modelId="{01F91F12-7198-435D-9C25-F0B23B559655}" type="presOf" srcId="{638959AA-3A5A-4C01-AD84-9C6047F5E43F}" destId="{E9526876-F850-4205-94EE-714CD9F1DD2B}" srcOrd="0" destOrd="0" presId="urn:microsoft.com/office/officeart/2009/3/layout/HorizontalOrganizationChart"/>
    <dgm:cxn modelId="{29ED6E16-E6DF-4808-B58E-D93558EF8DA3}" type="presOf" srcId="{3281EEA7-880C-4F01-A9C5-7D226B443B75}" destId="{154E26A4-09D2-44E3-881E-F266D7A73326}" srcOrd="1" destOrd="0" presId="urn:microsoft.com/office/officeart/2009/3/layout/HorizontalOrganizationChart"/>
    <dgm:cxn modelId="{BF6D4119-A3B7-4813-B78B-B907E16187D2}" type="presOf" srcId="{AA25ED3C-65C5-46F9-B6F2-DB5C7C8478E4}" destId="{B28ED803-EB3A-4B89-8EBB-6E871439744E}" srcOrd="0" destOrd="0" presId="urn:microsoft.com/office/officeart/2009/3/layout/HorizontalOrganizationChart"/>
    <dgm:cxn modelId="{BDCF3A26-5A5D-409C-B7F8-3252CE60DD9D}" type="presOf" srcId="{E59AC93E-84DB-4F23-BB67-08F907E2CE41}" destId="{D1BACDEF-7244-436D-BA9E-39244801B368}" srcOrd="0" destOrd="0" presId="urn:microsoft.com/office/officeart/2009/3/layout/HorizontalOrganizationChart"/>
    <dgm:cxn modelId="{A7619526-AD9F-4F1C-B251-E8C9B3BA2449}" srcId="{E1E3D0E5-8BC5-4CB1-A681-D87F6C0BD1F4}" destId="{F7BFF049-0909-490B-A4B0-918016CD48C4}" srcOrd="0" destOrd="0" parTransId="{7C876A8B-21C7-4665-BF32-D17C4D8778F1}" sibTransId="{ECC6AB08-C27D-4704-8F85-166F6CAE3514}"/>
    <dgm:cxn modelId="{0C5A303A-61C5-44A3-A02E-08685CA28ADF}" type="presOf" srcId="{59477AD8-E619-42A8-BB43-AEF37E1ADF57}" destId="{6128A56A-263F-4948-82CD-B19492A69D75}" srcOrd="0" destOrd="0" presId="urn:microsoft.com/office/officeart/2009/3/layout/HorizontalOrganizationChart"/>
    <dgm:cxn modelId="{66F2E941-66A8-4638-89D2-678C85E0F3F5}" type="presOf" srcId="{E1E3D0E5-8BC5-4CB1-A681-D87F6C0BD1F4}" destId="{BF67247A-8654-467B-ACD3-5D287DBCEBE6}" srcOrd="0" destOrd="0" presId="urn:microsoft.com/office/officeart/2009/3/layout/HorizontalOrganizationChart"/>
    <dgm:cxn modelId="{BD6FCC45-B8B3-4ED0-B48B-A9CE9DD2C7DA}" srcId="{AFEE0D24-6036-4580-B785-40716BE27FA7}" destId="{638959AA-3A5A-4C01-AD84-9C6047F5E43F}" srcOrd="0" destOrd="0" parTransId="{0E65AE08-5196-42E9-A7A9-196A0BF73406}" sibTransId="{FA601224-3BBB-48AA-9159-C0A5A80C35C8}"/>
    <dgm:cxn modelId="{75B31246-CF88-43E9-8E75-FD123A185849}" type="presOf" srcId="{F7BFF049-0909-490B-A4B0-918016CD48C4}" destId="{F5655216-00DD-4D16-97C8-14EB43029C36}" srcOrd="1" destOrd="0" presId="urn:microsoft.com/office/officeart/2009/3/layout/HorizontalOrganizationChart"/>
    <dgm:cxn modelId="{D7501869-107A-4A99-B762-A143E517F8E9}" srcId="{F8F321E3-A559-4826-8217-2EC67E105100}" destId="{ED0D36CD-018C-444E-9AD7-91D61636A94A}" srcOrd="0" destOrd="0" parTransId="{73855600-C8CC-4468-BB22-66BEE61C276F}" sibTransId="{50B35534-865A-4F14-8422-ABC3B1645677}"/>
    <dgm:cxn modelId="{5B41354E-CAD9-4A09-A522-E7F915900870}" type="presOf" srcId="{3281EEA7-880C-4F01-A9C5-7D226B443B75}" destId="{BB3D4A0D-D52E-4A57-ACC6-9897FD4529EE}" srcOrd="0" destOrd="0" presId="urn:microsoft.com/office/officeart/2009/3/layout/HorizontalOrganizationChart"/>
    <dgm:cxn modelId="{A642D46E-EAE6-4578-A8A9-9B7F558F8A03}" srcId="{1C96D673-213D-4CC2-B2E4-6CFA29F3A4F8}" destId="{AFEE0D24-6036-4580-B785-40716BE27FA7}" srcOrd="0" destOrd="0" parTransId="{445B10F5-553E-4174-9F19-3B6631550F23}" sibTransId="{380A9E7E-B946-4FC7-A34E-CF2476AE2C10}"/>
    <dgm:cxn modelId="{DF5C8152-FE38-4D91-AD5B-25D546BD4B6C}" type="presOf" srcId="{73855600-C8CC-4468-BB22-66BEE61C276F}" destId="{51FC8B64-F820-4055-B763-9815CB1DEC60}" srcOrd="0" destOrd="0" presId="urn:microsoft.com/office/officeart/2009/3/layout/HorizontalOrganizationChart"/>
    <dgm:cxn modelId="{C2FDBB54-9E77-4469-AADF-40889D6C0E1F}" srcId="{F8F321E3-A559-4826-8217-2EC67E105100}" destId="{E1E3D0E5-8BC5-4CB1-A681-D87F6C0BD1F4}" srcOrd="1" destOrd="0" parTransId="{8CCB1BDA-5A9E-405E-B4A9-E0C2F7E9EC89}" sibTransId="{F63BBBE6-0321-4855-974B-997EFFB7F1D4}"/>
    <dgm:cxn modelId="{0BDD2475-1C05-4487-81FB-3A51F7AF2064}" type="presOf" srcId="{AA25ED3C-65C5-46F9-B6F2-DB5C7C8478E4}" destId="{2A5C3B2D-7180-403E-8738-FF232578877A}" srcOrd="1" destOrd="0" presId="urn:microsoft.com/office/officeart/2009/3/layout/HorizontalOrganizationChart"/>
    <dgm:cxn modelId="{DDE8F376-F3CE-46CC-B479-B829A36FB9C2}" type="presOf" srcId="{EE6C928C-ED66-428D-BE7B-E05B7C44C847}" destId="{412D9940-67F6-42FF-988D-2D8E1F42F5D3}" srcOrd="1" destOrd="0" presId="urn:microsoft.com/office/officeart/2009/3/layout/HorizontalOrganizationChart"/>
    <dgm:cxn modelId="{A46DC27C-89A8-44C2-BE60-4AB221E42CB2}" type="presOf" srcId="{F7BFF049-0909-490B-A4B0-918016CD48C4}" destId="{172D19EC-D03C-4708-BDF4-38933D8B4CC9}" srcOrd="0" destOrd="0" presId="urn:microsoft.com/office/officeart/2009/3/layout/HorizontalOrganizationChart"/>
    <dgm:cxn modelId="{1462BE84-B11B-408E-9FA9-2C161FC4164A}" srcId="{AA25ED3C-65C5-46F9-B6F2-DB5C7C8478E4}" destId="{F8F321E3-A559-4826-8217-2EC67E105100}" srcOrd="0" destOrd="0" parTransId="{E59AC93E-84DB-4F23-BB67-08F907E2CE41}" sibTransId="{5097ED3F-1535-460B-AEEE-29189DF111EE}"/>
    <dgm:cxn modelId="{754C6F87-31FC-4DD9-8E33-E6F67F474C67}" srcId="{ED0D36CD-018C-444E-9AD7-91D61636A94A}" destId="{3281EEA7-880C-4F01-A9C5-7D226B443B75}" srcOrd="0" destOrd="0" parTransId="{43D9F545-1248-4CCB-B649-3C93BCC0ED52}" sibTransId="{BC60E684-8363-4F49-AE82-BBEA93467C69}"/>
    <dgm:cxn modelId="{5BDB798C-832E-4E1A-BCE9-08C7FC542766}" type="presOf" srcId="{1C96D673-213D-4CC2-B2E4-6CFA29F3A4F8}" destId="{D6F15C82-5F44-41AA-80F2-BE213AB61DC8}" srcOrd="0" destOrd="0" presId="urn:microsoft.com/office/officeart/2009/3/layout/HorizontalOrganizationChart"/>
    <dgm:cxn modelId="{BF7A318D-E291-4167-A9CF-7677AA7A7B93}" srcId="{F5AFE27E-AFA4-4D18-AF3E-F4CB67CE4AFB}" destId="{AA25ED3C-65C5-46F9-B6F2-DB5C7C8478E4}" srcOrd="0" destOrd="0" parTransId="{50168C00-1100-4BFA-B295-4316CB31A4B7}" sibTransId="{36F72C28-22E5-426F-8188-7FF25D1A8609}"/>
    <dgm:cxn modelId="{ABC95698-BC83-4AAB-9E76-6BA5E1CCBAFE}" type="presOf" srcId="{43D9F545-1248-4CCB-B649-3C93BCC0ED52}" destId="{7D55D3BF-9BFF-4AE7-AA50-BB725FCF6F64}" srcOrd="0" destOrd="0" presId="urn:microsoft.com/office/officeart/2009/3/layout/HorizontalOrganizationChart"/>
    <dgm:cxn modelId="{D5D8649A-B23C-4599-B619-54A35D747A40}" type="presOf" srcId="{F8F321E3-A559-4826-8217-2EC67E105100}" destId="{27DB9180-5F1F-4ED6-BA01-477405F56C4E}" srcOrd="1" destOrd="0" presId="urn:microsoft.com/office/officeart/2009/3/layout/HorizontalOrganizationChart"/>
    <dgm:cxn modelId="{953B729F-33A0-4E17-87C7-1391E1F7733A}" type="presOf" srcId="{1C96D673-213D-4CC2-B2E4-6CFA29F3A4F8}" destId="{A4849C33-27BA-402E-9102-1AD49188399E}" srcOrd="1" destOrd="0" presId="urn:microsoft.com/office/officeart/2009/3/layout/HorizontalOrganizationChart"/>
    <dgm:cxn modelId="{A30294A4-0E6D-4EF7-8F5A-AD7BB092403B}" type="presOf" srcId="{F5AFE27E-AFA4-4D18-AF3E-F4CB67CE4AFB}" destId="{73DD1895-D611-4EDC-87DF-3771D3E2423E}" srcOrd="0" destOrd="0" presId="urn:microsoft.com/office/officeart/2009/3/layout/HorizontalOrganizationChart"/>
    <dgm:cxn modelId="{473106AC-A984-4871-8D02-80D80CE2EBB8}" srcId="{AA25ED3C-65C5-46F9-B6F2-DB5C7C8478E4}" destId="{1C96D673-213D-4CC2-B2E4-6CFA29F3A4F8}" srcOrd="1" destOrd="0" parTransId="{59477AD8-E619-42A8-BB43-AEF37E1ADF57}" sibTransId="{A62B91FA-0A06-47D0-9E8B-75E1C5D3AABD}"/>
    <dgm:cxn modelId="{5E8EEDC3-A940-4B59-A31C-EEE812000C4E}" type="presOf" srcId="{638959AA-3A5A-4C01-AD84-9C6047F5E43F}" destId="{5F84F00C-93BC-45E6-AE9B-5616E1C97A61}" srcOrd="1" destOrd="0" presId="urn:microsoft.com/office/officeart/2009/3/layout/HorizontalOrganizationChart"/>
    <dgm:cxn modelId="{D43BB4C5-15D1-4A54-9510-E1FCFB21550D}" type="presOf" srcId="{7C876A8B-21C7-4665-BF32-D17C4D8778F1}" destId="{FF2C8E44-870D-46A7-9ADB-734C6166B07B}" srcOrd="0" destOrd="0" presId="urn:microsoft.com/office/officeart/2009/3/layout/HorizontalOrganizationChart"/>
    <dgm:cxn modelId="{8963F9C7-F1DA-489F-8297-0F1B69F8D4CB}" srcId="{AFEE0D24-6036-4580-B785-40716BE27FA7}" destId="{EE6C928C-ED66-428D-BE7B-E05B7C44C847}" srcOrd="1" destOrd="0" parTransId="{9F5B0228-86A9-4883-9B7E-887AB521A80F}" sibTransId="{FA71CCD0-EA78-432A-B8A7-D7F3B67C590D}"/>
    <dgm:cxn modelId="{4F16ADCC-9F9E-4E77-876D-72E8C71EBB21}" type="presOf" srcId="{9F5B0228-86A9-4883-9B7E-887AB521A80F}" destId="{3A8CCF54-8F34-47DB-8D74-EA584B5AF8F2}" srcOrd="0" destOrd="0" presId="urn:microsoft.com/office/officeart/2009/3/layout/HorizontalOrganizationChart"/>
    <dgm:cxn modelId="{C4499DD1-6C27-4D32-8610-5374D7A60908}" type="presOf" srcId="{AFEE0D24-6036-4580-B785-40716BE27FA7}" destId="{2001744F-8EBB-4490-96E5-035CDB02922C}" srcOrd="0" destOrd="0" presId="urn:microsoft.com/office/officeart/2009/3/layout/HorizontalOrganizationChart"/>
    <dgm:cxn modelId="{D3455ED3-E2A8-4E6C-8799-9758C20FAC3C}" type="presOf" srcId="{8CCB1BDA-5A9E-405E-B4A9-E0C2F7E9EC89}" destId="{B667F196-7C10-4387-9BEB-237062488EB6}" srcOrd="0" destOrd="0" presId="urn:microsoft.com/office/officeart/2009/3/layout/HorizontalOrganizationChart"/>
    <dgm:cxn modelId="{F0C4D8E2-6C35-4168-9C27-D6689009063B}" type="presOf" srcId="{ED0D36CD-018C-444E-9AD7-91D61636A94A}" destId="{37CCE446-31F8-4024-A699-E0ABA9F3DA1E}" srcOrd="0" destOrd="0" presId="urn:microsoft.com/office/officeart/2009/3/layout/HorizontalOrganizationChart"/>
    <dgm:cxn modelId="{58D88FE5-AB02-40B1-AD16-9FDB6CFD4C7E}" type="presOf" srcId="{0E65AE08-5196-42E9-A7A9-196A0BF73406}" destId="{EE3484AB-E8F8-4773-86EE-C8BFDC5C9150}" srcOrd="0" destOrd="0" presId="urn:microsoft.com/office/officeart/2009/3/layout/HorizontalOrganizationChart"/>
    <dgm:cxn modelId="{51F6F0EC-196B-4686-9542-BE5133B8FA20}" type="presOf" srcId="{F8F321E3-A559-4826-8217-2EC67E105100}" destId="{93D63F90-8FAF-4C48-AE60-47B3665542A7}" srcOrd="0" destOrd="0" presId="urn:microsoft.com/office/officeart/2009/3/layout/HorizontalOrganizationChart"/>
    <dgm:cxn modelId="{CBED52F3-A32E-4815-9977-5D542346A60C}" type="presOf" srcId="{EE6C928C-ED66-428D-BE7B-E05B7C44C847}" destId="{40E9C835-7F6C-48A4-ACA6-CD858C65AA2B}" srcOrd="0" destOrd="0" presId="urn:microsoft.com/office/officeart/2009/3/layout/HorizontalOrganizationChart"/>
    <dgm:cxn modelId="{82BEF314-6AF0-47A7-8610-6213EC75BBDB}" type="presParOf" srcId="{73DD1895-D611-4EDC-87DF-3771D3E2423E}" destId="{C4CBCCF5-75D2-4426-8447-3DDAB37267A3}" srcOrd="0" destOrd="0" presId="urn:microsoft.com/office/officeart/2009/3/layout/HorizontalOrganizationChart"/>
    <dgm:cxn modelId="{8A0F701F-A2D3-4767-85E1-C2B17D51964C}" type="presParOf" srcId="{C4CBCCF5-75D2-4426-8447-3DDAB37267A3}" destId="{08B3932F-7B91-4360-BEF0-D302E559CC38}" srcOrd="0" destOrd="0" presId="urn:microsoft.com/office/officeart/2009/3/layout/HorizontalOrganizationChart"/>
    <dgm:cxn modelId="{8E87ED82-BE49-4469-99D1-E6872D3535F1}" type="presParOf" srcId="{08B3932F-7B91-4360-BEF0-D302E559CC38}" destId="{B28ED803-EB3A-4B89-8EBB-6E871439744E}" srcOrd="0" destOrd="0" presId="urn:microsoft.com/office/officeart/2009/3/layout/HorizontalOrganizationChart"/>
    <dgm:cxn modelId="{0E69448D-6F10-4347-9AC7-569FA7747179}" type="presParOf" srcId="{08B3932F-7B91-4360-BEF0-D302E559CC38}" destId="{2A5C3B2D-7180-403E-8738-FF232578877A}" srcOrd="1" destOrd="0" presId="urn:microsoft.com/office/officeart/2009/3/layout/HorizontalOrganizationChart"/>
    <dgm:cxn modelId="{B638EF17-AC76-4E2F-8DD8-8AE42132AE26}" type="presParOf" srcId="{C4CBCCF5-75D2-4426-8447-3DDAB37267A3}" destId="{DB49C373-077D-4070-988B-7CB20AFCC2F8}" srcOrd="1" destOrd="0" presId="urn:microsoft.com/office/officeart/2009/3/layout/HorizontalOrganizationChart"/>
    <dgm:cxn modelId="{BFD5C845-C89A-494E-ACFD-DB8547DB2204}" type="presParOf" srcId="{C4CBCCF5-75D2-4426-8447-3DDAB37267A3}" destId="{C2D6B27E-8EE5-453B-BD09-563B4242B5E5}" srcOrd="2" destOrd="0" presId="urn:microsoft.com/office/officeart/2009/3/layout/HorizontalOrganizationChart"/>
    <dgm:cxn modelId="{C0478E93-5341-486C-B4B4-9AF922A71DEA}" type="presParOf" srcId="{C2D6B27E-8EE5-453B-BD09-563B4242B5E5}" destId="{D1BACDEF-7244-436D-BA9E-39244801B368}" srcOrd="0" destOrd="0" presId="urn:microsoft.com/office/officeart/2009/3/layout/HorizontalOrganizationChart"/>
    <dgm:cxn modelId="{7CD0EB84-A1D6-4588-9EC6-A9490E2C5535}" type="presParOf" srcId="{C2D6B27E-8EE5-453B-BD09-563B4242B5E5}" destId="{16F6DA4D-482A-421B-A855-9DAD95E67A21}" srcOrd="1" destOrd="0" presId="urn:microsoft.com/office/officeart/2009/3/layout/HorizontalOrganizationChart"/>
    <dgm:cxn modelId="{5A1540BF-F0FC-4A30-92C3-357D8206A86E}" type="presParOf" srcId="{16F6DA4D-482A-421B-A855-9DAD95E67A21}" destId="{1CC00A67-3B9D-4106-B12F-45AB94402796}" srcOrd="0" destOrd="0" presId="urn:microsoft.com/office/officeart/2009/3/layout/HorizontalOrganizationChart"/>
    <dgm:cxn modelId="{FABD377D-2AA1-43F9-BF42-C93BC4A04E74}" type="presParOf" srcId="{1CC00A67-3B9D-4106-B12F-45AB94402796}" destId="{93D63F90-8FAF-4C48-AE60-47B3665542A7}" srcOrd="0" destOrd="0" presId="urn:microsoft.com/office/officeart/2009/3/layout/HorizontalOrganizationChart"/>
    <dgm:cxn modelId="{61E75DA7-C344-485B-BEE6-BA12D9639484}" type="presParOf" srcId="{1CC00A67-3B9D-4106-B12F-45AB94402796}" destId="{27DB9180-5F1F-4ED6-BA01-477405F56C4E}" srcOrd="1" destOrd="0" presId="urn:microsoft.com/office/officeart/2009/3/layout/HorizontalOrganizationChart"/>
    <dgm:cxn modelId="{3E72E408-3918-4D58-810B-733AC242827D}" type="presParOf" srcId="{16F6DA4D-482A-421B-A855-9DAD95E67A21}" destId="{17C4BB96-9396-4345-95B0-9CD22F84623F}" srcOrd="1" destOrd="0" presId="urn:microsoft.com/office/officeart/2009/3/layout/HorizontalOrganizationChart"/>
    <dgm:cxn modelId="{2604BE99-9B82-413E-A5AC-44C1BC825E48}" type="presParOf" srcId="{17C4BB96-9396-4345-95B0-9CD22F84623F}" destId="{51FC8B64-F820-4055-B763-9815CB1DEC60}" srcOrd="0" destOrd="0" presId="urn:microsoft.com/office/officeart/2009/3/layout/HorizontalOrganizationChart"/>
    <dgm:cxn modelId="{290FFDFF-C8A3-43C2-A751-C337B5A282E1}" type="presParOf" srcId="{17C4BB96-9396-4345-95B0-9CD22F84623F}" destId="{88FC04BF-B5C2-4492-ACC0-68CDF1D10D30}" srcOrd="1" destOrd="0" presId="urn:microsoft.com/office/officeart/2009/3/layout/HorizontalOrganizationChart"/>
    <dgm:cxn modelId="{6D3065EA-E188-4D71-A51D-C729CB4F12F7}" type="presParOf" srcId="{88FC04BF-B5C2-4492-ACC0-68CDF1D10D30}" destId="{50132C72-525F-40B3-9F1C-9F63A9BFDC3B}" srcOrd="0" destOrd="0" presId="urn:microsoft.com/office/officeart/2009/3/layout/HorizontalOrganizationChart"/>
    <dgm:cxn modelId="{D045D343-2B21-4983-9874-00FAFFB754F8}" type="presParOf" srcId="{50132C72-525F-40B3-9F1C-9F63A9BFDC3B}" destId="{37CCE446-31F8-4024-A699-E0ABA9F3DA1E}" srcOrd="0" destOrd="0" presId="urn:microsoft.com/office/officeart/2009/3/layout/HorizontalOrganizationChart"/>
    <dgm:cxn modelId="{141BA2B2-FC48-4168-8C41-6258C5EEA510}" type="presParOf" srcId="{50132C72-525F-40B3-9F1C-9F63A9BFDC3B}" destId="{15A9FFD2-725E-4A0C-A874-17C793D6F11A}" srcOrd="1" destOrd="0" presId="urn:microsoft.com/office/officeart/2009/3/layout/HorizontalOrganizationChart"/>
    <dgm:cxn modelId="{BBE391BE-8ADE-4813-B2A0-1F99BF5A5C5F}" type="presParOf" srcId="{88FC04BF-B5C2-4492-ACC0-68CDF1D10D30}" destId="{981CE58B-4CC3-45D6-A7F0-0EF28025A93F}" srcOrd="1" destOrd="0" presId="urn:microsoft.com/office/officeart/2009/3/layout/HorizontalOrganizationChart"/>
    <dgm:cxn modelId="{EDD3DEA9-3867-4953-874C-E69368F49D39}" type="presParOf" srcId="{981CE58B-4CC3-45D6-A7F0-0EF28025A93F}" destId="{7D55D3BF-9BFF-4AE7-AA50-BB725FCF6F64}" srcOrd="0" destOrd="0" presId="urn:microsoft.com/office/officeart/2009/3/layout/HorizontalOrganizationChart"/>
    <dgm:cxn modelId="{08D46BA5-92F2-4CD5-8847-23CD350A79A2}" type="presParOf" srcId="{981CE58B-4CC3-45D6-A7F0-0EF28025A93F}" destId="{4A547D95-A29E-44C7-9BB4-9C11220B9F54}" srcOrd="1" destOrd="0" presId="urn:microsoft.com/office/officeart/2009/3/layout/HorizontalOrganizationChart"/>
    <dgm:cxn modelId="{4599A6E3-09A9-4B21-98D0-A2E02F6F5CA8}" type="presParOf" srcId="{4A547D95-A29E-44C7-9BB4-9C11220B9F54}" destId="{0FC3AEF4-7730-4F04-8E5A-64D4461B31DB}" srcOrd="0" destOrd="0" presId="urn:microsoft.com/office/officeart/2009/3/layout/HorizontalOrganizationChart"/>
    <dgm:cxn modelId="{5299DDA5-9359-4463-A0EC-5C18078C8076}" type="presParOf" srcId="{0FC3AEF4-7730-4F04-8E5A-64D4461B31DB}" destId="{BB3D4A0D-D52E-4A57-ACC6-9897FD4529EE}" srcOrd="0" destOrd="0" presId="urn:microsoft.com/office/officeart/2009/3/layout/HorizontalOrganizationChart"/>
    <dgm:cxn modelId="{140C2406-B4E8-40B0-8350-DA5EA3A215A3}" type="presParOf" srcId="{0FC3AEF4-7730-4F04-8E5A-64D4461B31DB}" destId="{154E26A4-09D2-44E3-881E-F266D7A73326}" srcOrd="1" destOrd="0" presId="urn:microsoft.com/office/officeart/2009/3/layout/HorizontalOrganizationChart"/>
    <dgm:cxn modelId="{0C899FBE-0750-4976-9065-D432E176E6B1}" type="presParOf" srcId="{4A547D95-A29E-44C7-9BB4-9C11220B9F54}" destId="{D69E27EA-5A70-4C79-84BD-EAC367B4E0C8}" srcOrd="1" destOrd="0" presId="urn:microsoft.com/office/officeart/2009/3/layout/HorizontalOrganizationChart"/>
    <dgm:cxn modelId="{4D4A1F77-A7BE-4A6E-AA8D-F348DFA95D48}" type="presParOf" srcId="{4A547D95-A29E-44C7-9BB4-9C11220B9F54}" destId="{B97693DA-8A5F-4354-92E3-39102432ECE9}" srcOrd="2" destOrd="0" presId="urn:microsoft.com/office/officeart/2009/3/layout/HorizontalOrganizationChart"/>
    <dgm:cxn modelId="{E4F85EAF-C5E3-4618-9CE7-AC778AB5D073}" type="presParOf" srcId="{88FC04BF-B5C2-4492-ACC0-68CDF1D10D30}" destId="{C643D80F-AB97-4B43-B48B-71CD06EC169B}" srcOrd="2" destOrd="0" presId="urn:microsoft.com/office/officeart/2009/3/layout/HorizontalOrganizationChart"/>
    <dgm:cxn modelId="{6A11FB1F-2FC5-47FE-AA42-6E370A3D2994}" type="presParOf" srcId="{17C4BB96-9396-4345-95B0-9CD22F84623F}" destId="{B667F196-7C10-4387-9BEB-237062488EB6}" srcOrd="2" destOrd="0" presId="urn:microsoft.com/office/officeart/2009/3/layout/HorizontalOrganizationChart"/>
    <dgm:cxn modelId="{BC2DE514-B8B6-423F-A6C5-F130F3CF49B2}" type="presParOf" srcId="{17C4BB96-9396-4345-95B0-9CD22F84623F}" destId="{0A0B1D9C-A062-4874-BC03-2C61364FCAB1}" srcOrd="3" destOrd="0" presId="urn:microsoft.com/office/officeart/2009/3/layout/HorizontalOrganizationChart"/>
    <dgm:cxn modelId="{4CFF4D15-C030-444C-8428-FF9CD547FCD1}" type="presParOf" srcId="{0A0B1D9C-A062-4874-BC03-2C61364FCAB1}" destId="{1CB2AE90-7DE2-4030-810B-5D3971F1686F}" srcOrd="0" destOrd="0" presId="urn:microsoft.com/office/officeart/2009/3/layout/HorizontalOrganizationChart"/>
    <dgm:cxn modelId="{4E32A52D-0DC1-4394-BC86-44A1DB0FCF8D}" type="presParOf" srcId="{1CB2AE90-7DE2-4030-810B-5D3971F1686F}" destId="{BF67247A-8654-467B-ACD3-5D287DBCEBE6}" srcOrd="0" destOrd="0" presId="urn:microsoft.com/office/officeart/2009/3/layout/HorizontalOrganizationChart"/>
    <dgm:cxn modelId="{8AB37D82-74FC-45BE-A96D-93E9FB25D2BE}" type="presParOf" srcId="{1CB2AE90-7DE2-4030-810B-5D3971F1686F}" destId="{06C211B5-88A8-4C1C-8FDA-AC9CFDEFDC8A}" srcOrd="1" destOrd="0" presId="urn:microsoft.com/office/officeart/2009/3/layout/HorizontalOrganizationChart"/>
    <dgm:cxn modelId="{6E1E5691-A86D-429D-95F4-E7CB13D5A325}" type="presParOf" srcId="{0A0B1D9C-A062-4874-BC03-2C61364FCAB1}" destId="{17BEA002-CE41-4DBB-AE59-1461B4581943}" srcOrd="1" destOrd="0" presId="urn:microsoft.com/office/officeart/2009/3/layout/HorizontalOrganizationChart"/>
    <dgm:cxn modelId="{22EE29F7-A8F0-4E6A-A127-EBABCA5E81C3}" type="presParOf" srcId="{17BEA002-CE41-4DBB-AE59-1461B4581943}" destId="{FF2C8E44-870D-46A7-9ADB-734C6166B07B}" srcOrd="0" destOrd="0" presId="urn:microsoft.com/office/officeart/2009/3/layout/HorizontalOrganizationChart"/>
    <dgm:cxn modelId="{C5FC7730-E6F7-4EFE-9CC5-C74B1AEEF80C}" type="presParOf" srcId="{17BEA002-CE41-4DBB-AE59-1461B4581943}" destId="{97B8C01B-055F-4B8F-8445-91EA69F4D971}" srcOrd="1" destOrd="0" presId="urn:microsoft.com/office/officeart/2009/3/layout/HorizontalOrganizationChart"/>
    <dgm:cxn modelId="{327DF28F-CD43-4860-910E-93FDDA173587}" type="presParOf" srcId="{97B8C01B-055F-4B8F-8445-91EA69F4D971}" destId="{89D8FC47-CD39-4EE9-BAB8-4B1FD0AC99A5}" srcOrd="0" destOrd="0" presId="urn:microsoft.com/office/officeart/2009/3/layout/HorizontalOrganizationChart"/>
    <dgm:cxn modelId="{A6D9A9C9-B674-410A-9E78-55E2429FA347}" type="presParOf" srcId="{89D8FC47-CD39-4EE9-BAB8-4B1FD0AC99A5}" destId="{172D19EC-D03C-4708-BDF4-38933D8B4CC9}" srcOrd="0" destOrd="0" presId="urn:microsoft.com/office/officeart/2009/3/layout/HorizontalOrganizationChart"/>
    <dgm:cxn modelId="{DB85109A-CF85-4C2C-8150-2DEA152C2ABF}" type="presParOf" srcId="{89D8FC47-CD39-4EE9-BAB8-4B1FD0AC99A5}" destId="{F5655216-00DD-4D16-97C8-14EB43029C36}" srcOrd="1" destOrd="0" presId="urn:microsoft.com/office/officeart/2009/3/layout/HorizontalOrganizationChart"/>
    <dgm:cxn modelId="{9BD640B0-7ACB-4323-B887-2D2E03038BD7}" type="presParOf" srcId="{97B8C01B-055F-4B8F-8445-91EA69F4D971}" destId="{2DE5A5C1-0D99-4DEC-A693-D79D5304C65A}" srcOrd="1" destOrd="0" presId="urn:microsoft.com/office/officeart/2009/3/layout/HorizontalOrganizationChart"/>
    <dgm:cxn modelId="{2B58838F-39B3-43F7-A147-CD49A1E5F68B}" type="presParOf" srcId="{97B8C01B-055F-4B8F-8445-91EA69F4D971}" destId="{F61ADF24-723E-447A-882D-40CDED89F1A8}" srcOrd="2" destOrd="0" presId="urn:microsoft.com/office/officeart/2009/3/layout/HorizontalOrganizationChart"/>
    <dgm:cxn modelId="{3925E24C-C7BE-4AFC-ABB1-453EF743411F}" type="presParOf" srcId="{0A0B1D9C-A062-4874-BC03-2C61364FCAB1}" destId="{5E3BEE08-8377-4DBF-BC67-45EFA45F71FF}" srcOrd="2" destOrd="0" presId="urn:microsoft.com/office/officeart/2009/3/layout/HorizontalOrganizationChart"/>
    <dgm:cxn modelId="{AFB82E68-E63E-4E4E-9F2A-A602B22B08E7}" type="presParOf" srcId="{16F6DA4D-482A-421B-A855-9DAD95E67A21}" destId="{7510BB71-DE60-4B8B-86AA-E9698104434E}" srcOrd="2" destOrd="0" presId="urn:microsoft.com/office/officeart/2009/3/layout/HorizontalOrganizationChart"/>
    <dgm:cxn modelId="{DE6F0301-9E2F-4995-802C-FE8307705B34}" type="presParOf" srcId="{C2D6B27E-8EE5-453B-BD09-563B4242B5E5}" destId="{6128A56A-263F-4948-82CD-B19492A69D75}" srcOrd="2" destOrd="0" presId="urn:microsoft.com/office/officeart/2009/3/layout/HorizontalOrganizationChart"/>
    <dgm:cxn modelId="{F20DFCD6-B679-4EE2-9678-7039733A2CEF}" type="presParOf" srcId="{C2D6B27E-8EE5-453B-BD09-563B4242B5E5}" destId="{1A02FD1B-4E95-4C8A-9696-E4354EB76375}" srcOrd="3" destOrd="0" presId="urn:microsoft.com/office/officeart/2009/3/layout/HorizontalOrganizationChart"/>
    <dgm:cxn modelId="{438798F2-679F-4D6F-98AF-6BEEC627EEC7}" type="presParOf" srcId="{1A02FD1B-4E95-4C8A-9696-E4354EB76375}" destId="{55647B6D-02F7-4A9B-8A36-7C5318500788}" srcOrd="0" destOrd="0" presId="urn:microsoft.com/office/officeart/2009/3/layout/HorizontalOrganizationChart"/>
    <dgm:cxn modelId="{70510836-B6D5-4EBC-826F-3CB69957BE6B}" type="presParOf" srcId="{55647B6D-02F7-4A9B-8A36-7C5318500788}" destId="{D6F15C82-5F44-41AA-80F2-BE213AB61DC8}" srcOrd="0" destOrd="0" presId="urn:microsoft.com/office/officeart/2009/3/layout/HorizontalOrganizationChart"/>
    <dgm:cxn modelId="{D70856FF-0DA4-4904-90FC-D07447C2358B}" type="presParOf" srcId="{55647B6D-02F7-4A9B-8A36-7C5318500788}" destId="{A4849C33-27BA-402E-9102-1AD49188399E}" srcOrd="1" destOrd="0" presId="urn:microsoft.com/office/officeart/2009/3/layout/HorizontalOrganizationChart"/>
    <dgm:cxn modelId="{950A8FB1-1FF1-4671-870A-920C381BBD6E}" type="presParOf" srcId="{1A02FD1B-4E95-4C8A-9696-E4354EB76375}" destId="{81AEA1B9-8CF1-4FE5-814E-B1094A03E429}" srcOrd="1" destOrd="0" presId="urn:microsoft.com/office/officeart/2009/3/layout/HorizontalOrganizationChart"/>
    <dgm:cxn modelId="{9DA63C9C-1AF3-477B-ACB5-5DF194A6BEA4}" type="presParOf" srcId="{81AEA1B9-8CF1-4FE5-814E-B1094A03E429}" destId="{BCAED544-7974-4917-AB5D-11C1E3D3EA61}" srcOrd="0" destOrd="0" presId="urn:microsoft.com/office/officeart/2009/3/layout/HorizontalOrganizationChart"/>
    <dgm:cxn modelId="{4E36D9EE-91A7-4A9C-9CAC-A80433DEFB4A}" type="presParOf" srcId="{81AEA1B9-8CF1-4FE5-814E-B1094A03E429}" destId="{34DC5A16-4765-490B-8A37-9CAC470AE306}" srcOrd="1" destOrd="0" presId="urn:microsoft.com/office/officeart/2009/3/layout/HorizontalOrganizationChart"/>
    <dgm:cxn modelId="{57322887-8469-483E-A270-C8D4151DF25F}" type="presParOf" srcId="{34DC5A16-4765-490B-8A37-9CAC470AE306}" destId="{D207D629-B302-4052-97A7-888BB95BBF80}" srcOrd="0" destOrd="0" presId="urn:microsoft.com/office/officeart/2009/3/layout/HorizontalOrganizationChart"/>
    <dgm:cxn modelId="{CB6F212A-ABBE-4CE2-A5B9-123F4C210488}" type="presParOf" srcId="{D207D629-B302-4052-97A7-888BB95BBF80}" destId="{2001744F-8EBB-4490-96E5-035CDB02922C}" srcOrd="0" destOrd="0" presId="urn:microsoft.com/office/officeart/2009/3/layout/HorizontalOrganizationChart"/>
    <dgm:cxn modelId="{C1520C84-77E7-4D18-B352-D8967B7C9557}" type="presParOf" srcId="{D207D629-B302-4052-97A7-888BB95BBF80}" destId="{87A4351A-5D2F-4810-95B8-1C42BB020C17}" srcOrd="1" destOrd="0" presId="urn:microsoft.com/office/officeart/2009/3/layout/HorizontalOrganizationChart"/>
    <dgm:cxn modelId="{E45EF9DC-7031-4931-AA7F-650C4F2C1AAD}" type="presParOf" srcId="{34DC5A16-4765-490B-8A37-9CAC470AE306}" destId="{6683BC19-008E-4383-BF7D-9B71884D992E}" srcOrd="1" destOrd="0" presId="urn:microsoft.com/office/officeart/2009/3/layout/HorizontalOrganizationChart"/>
    <dgm:cxn modelId="{3B823DB9-495E-49EF-8C98-869019F08CD9}" type="presParOf" srcId="{6683BC19-008E-4383-BF7D-9B71884D992E}" destId="{EE3484AB-E8F8-4773-86EE-C8BFDC5C9150}" srcOrd="0" destOrd="0" presId="urn:microsoft.com/office/officeart/2009/3/layout/HorizontalOrganizationChart"/>
    <dgm:cxn modelId="{433B6AB0-21A0-4424-8E5D-CBC964A51557}" type="presParOf" srcId="{6683BC19-008E-4383-BF7D-9B71884D992E}" destId="{114CE88B-85D5-4B76-9FF6-85CB190C2863}" srcOrd="1" destOrd="0" presId="urn:microsoft.com/office/officeart/2009/3/layout/HorizontalOrganizationChart"/>
    <dgm:cxn modelId="{F8648CDE-67A2-4AC9-81A4-A80C4C5913CA}" type="presParOf" srcId="{114CE88B-85D5-4B76-9FF6-85CB190C2863}" destId="{E8F02F25-98B0-4EF7-9749-49BD88559D7E}" srcOrd="0" destOrd="0" presId="urn:microsoft.com/office/officeart/2009/3/layout/HorizontalOrganizationChart"/>
    <dgm:cxn modelId="{84C4C351-3195-45B0-A32F-F1828D368573}" type="presParOf" srcId="{E8F02F25-98B0-4EF7-9749-49BD88559D7E}" destId="{E9526876-F850-4205-94EE-714CD9F1DD2B}" srcOrd="0" destOrd="0" presId="urn:microsoft.com/office/officeart/2009/3/layout/HorizontalOrganizationChart"/>
    <dgm:cxn modelId="{D674F9B3-A0EC-4B34-841D-D2EADBE23A8E}" type="presParOf" srcId="{E8F02F25-98B0-4EF7-9749-49BD88559D7E}" destId="{5F84F00C-93BC-45E6-AE9B-5616E1C97A61}" srcOrd="1" destOrd="0" presId="urn:microsoft.com/office/officeart/2009/3/layout/HorizontalOrganizationChart"/>
    <dgm:cxn modelId="{613F4635-CC47-4726-AFE5-960C67103736}" type="presParOf" srcId="{114CE88B-85D5-4B76-9FF6-85CB190C2863}" destId="{9EFF7FA8-2DE8-4980-A42A-BBC32A1283ED}" srcOrd="1" destOrd="0" presId="urn:microsoft.com/office/officeart/2009/3/layout/HorizontalOrganizationChart"/>
    <dgm:cxn modelId="{B621B4FC-2775-43F4-9F56-6312A38DEE0C}" type="presParOf" srcId="{114CE88B-85D5-4B76-9FF6-85CB190C2863}" destId="{0F1E3808-1D1A-4884-812F-214F78E6BEDF}" srcOrd="2" destOrd="0" presId="urn:microsoft.com/office/officeart/2009/3/layout/HorizontalOrganizationChart"/>
    <dgm:cxn modelId="{C3EFF581-2261-4699-BD99-F50DC2C65360}" type="presParOf" srcId="{6683BC19-008E-4383-BF7D-9B71884D992E}" destId="{3A8CCF54-8F34-47DB-8D74-EA584B5AF8F2}" srcOrd="2" destOrd="0" presId="urn:microsoft.com/office/officeart/2009/3/layout/HorizontalOrganizationChart"/>
    <dgm:cxn modelId="{376BEC65-1DDC-4A41-BE96-A9DDD1191F51}" type="presParOf" srcId="{6683BC19-008E-4383-BF7D-9B71884D992E}" destId="{D4FAB589-A02E-4795-871A-E028E2B8651D}" srcOrd="3" destOrd="0" presId="urn:microsoft.com/office/officeart/2009/3/layout/HorizontalOrganizationChart"/>
    <dgm:cxn modelId="{C78FA874-0393-4051-997B-F2CA95600158}" type="presParOf" srcId="{D4FAB589-A02E-4795-871A-E028E2B8651D}" destId="{C7276512-8CB3-4D08-91EE-FD5292324C04}" srcOrd="0" destOrd="0" presId="urn:microsoft.com/office/officeart/2009/3/layout/HorizontalOrganizationChart"/>
    <dgm:cxn modelId="{3AFB6FF7-18CE-4277-9ADD-FD7CC2CB830D}" type="presParOf" srcId="{C7276512-8CB3-4D08-91EE-FD5292324C04}" destId="{40E9C835-7F6C-48A4-ACA6-CD858C65AA2B}" srcOrd="0" destOrd="0" presId="urn:microsoft.com/office/officeart/2009/3/layout/HorizontalOrganizationChart"/>
    <dgm:cxn modelId="{6CEC08E5-94F1-4FC2-8CBB-8568BFB58677}" type="presParOf" srcId="{C7276512-8CB3-4D08-91EE-FD5292324C04}" destId="{412D9940-67F6-42FF-988D-2D8E1F42F5D3}" srcOrd="1" destOrd="0" presId="urn:microsoft.com/office/officeart/2009/3/layout/HorizontalOrganizationChart"/>
    <dgm:cxn modelId="{D2580F33-6530-4216-B43F-1B94ED310F90}" type="presParOf" srcId="{D4FAB589-A02E-4795-871A-E028E2B8651D}" destId="{2E5BACE0-72FA-4099-84D4-5ED92151EF84}" srcOrd="1" destOrd="0" presId="urn:microsoft.com/office/officeart/2009/3/layout/HorizontalOrganizationChart"/>
    <dgm:cxn modelId="{A1F19531-4E0D-42F6-A669-356C1DAB8AE7}" type="presParOf" srcId="{D4FAB589-A02E-4795-871A-E028E2B8651D}" destId="{790C2CAF-522C-44A1-AC93-E81D20D4D56D}" srcOrd="2" destOrd="0" presId="urn:microsoft.com/office/officeart/2009/3/layout/HorizontalOrganizationChart"/>
    <dgm:cxn modelId="{32D51FDD-06D3-435E-9D24-F57743D41B5A}" type="presParOf" srcId="{34DC5A16-4765-490B-8A37-9CAC470AE306}" destId="{1739EE50-66B5-458F-8643-67B67AAAA78D}" srcOrd="2" destOrd="0" presId="urn:microsoft.com/office/officeart/2009/3/layout/HorizontalOrganizationChart"/>
    <dgm:cxn modelId="{865AD92C-43F2-4564-B855-C520F549AEDA}" type="presParOf" srcId="{1A02FD1B-4E95-4C8A-9696-E4354EB76375}" destId="{1E5C3892-B6DA-42A5-A643-AF9775473F5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3CB252-315D-42F6-988A-2EDC62CB69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56C4D0-954D-43E8-8C99-53F4E32BBE27}">
      <dgm:prSet phldrT="[Text]"/>
      <dgm:spPr/>
      <dgm:t>
        <a:bodyPr/>
        <a:lstStyle/>
        <a:p>
          <a:r>
            <a:rPr lang="en-US" dirty="0"/>
            <a:t>Drivers for the MBH Network Change</a:t>
          </a:r>
        </a:p>
      </dgm:t>
    </dgm:pt>
    <dgm:pt modelId="{ED42F800-5589-4BCB-8766-D43022D9640F}" type="parTrans" cxnId="{EB8B0BB9-1BB8-49E2-A664-5EDBF0B584BC}">
      <dgm:prSet/>
      <dgm:spPr/>
      <dgm:t>
        <a:bodyPr/>
        <a:lstStyle/>
        <a:p>
          <a:endParaRPr lang="en-US"/>
        </a:p>
      </dgm:t>
    </dgm:pt>
    <dgm:pt modelId="{961DC7FA-1F79-489C-A604-99BBD8A66070}" type="sibTrans" cxnId="{EB8B0BB9-1BB8-49E2-A664-5EDBF0B584BC}">
      <dgm:prSet/>
      <dgm:spPr/>
      <dgm:t>
        <a:bodyPr/>
        <a:lstStyle/>
        <a:p>
          <a:endParaRPr lang="en-US"/>
        </a:p>
      </dgm:t>
    </dgm:pt>
    <dgm:pt modelId="{075CEE63-AAD3-4444-B542-8484BA42DBC1}">
      <dgm:prSet phldrT="[Text]"/>
      <dgm:spPr/>
      <dgm:t>
        <a:bodyPr/>
        <a:lstStyle/>
        <a:p>
          <a:r>
            <a:rPr lang="en-US" dirty="0"/>
            <a:t>Higher and More </a:t>
          </a:r>
          <a:r>
            <a:rPr lang="en-US" dirty="0" err="1"/>
            <a:t>Bursty</a:t>
          </a:r>
          <a:r>
            <a:rPr lang="en-US" dirty="0"/>
            <a:t> Transport Load</a:t>
          </a:r>
        </a:p>
      </dgm:t>
    </dgm:pt>
    <dgm:pt modelId="{696DEDCF-76E7-4451-B1AB-B58C7A643286}" type="parTrans" cxnId="{C5ED6458-0BBC-4D96-A66E-6DD8B5ED422C}">
      <dgm:prSet/>
      <dgm:spPr/>
      <dgm:t>
        <a:bodyPr/>
        <a:lstStyle/>
        <a:p>
          <a:endParaRPr lang="en-US"/>
        </a:p>
      </dgm:t>
    </dgm:pt>
    <dgm:pt modelId="{5C565F75-F822-4878-B5EA-16D7E8A46750}" type="sibTrans" cxnId="{C5ED6458-0BBC-4D96-A66E-6DD8B5ED422C}">
      <dgm:prSet/>
      <dgm:spPr/>
      <dgm:t>
        <a:bodyPr/>
        <a:lstStyle/>
        <a:p>
          <a:endParaRPr lang="en-US"/>
        </a:p>
      </dgm:t>
    </dgm:pt>
    <dgm:pt modelId="{45705DAD-CF65-4EEC-BFAF-A3FED07136F8}">
      <dgm:prSet/>
      <dgm:spPr/>
      <dgm:t>
        <a:bodyPr/>
        <a:lstStyle/>
        <a:p>
          <a:r>
            <a:rPr lang="en-US" dirty="0"/>
            <a:t>More Cells Sites</a:t>
          </a:r>
        </a:p>
      </dgm:t>
    </dgm:pt>
    <dgm:pt modelId="{A5A5F670-D9A3-49FA-8D16-AAA30AC7945A}" type="parTrans" cxnId="{1293D66E-075D-40EC-A1CA-E3D330384AC2}">
      <dgm:prSet/>
      <dgm:spPr/>
      <dgm:t>
        <a:bodyPr/>
        <a:lstStyle/>
        <a:p>
          <a:endParaRPr lang="en-US"/>
        </a:p>
      </dgm:t>
    </dgm:pt>
    <dgm:pt modelId="{86985DE5-2DED-4580-8D24-44FD98909996}" type="sibTrans" cxnId="{1293D66E-075D-40EC-A1CA-E3D330384AC2}">
      <dgm:prSet/>
      <dgm:spPr/>
      <dgm:t>
        <a:bodyPr/>
        <a:lstStyle/>
        <a:p>
          <a:endParaRPr lang="en-US"/>
        </a:p>
      </dgm:t>
    </dgm:pt>
    <dgm:pt modelId="{0DC5FCD3-A029-475A-B41C-CD14061A4779}">
      <dgm:prSet/>
      <dgm:spPr/>
      <dgm:t>
        <a:bodyPr/>
        <a:lstStyle/>
        <a:p>
          <a:r>
            <a:rPr lang="en-US" dirty="0"/>
            <a:t>Revenue Per Bit Decreasing</a:t>
          </a:r>
        </a:p>
      </dgm:t>
    </dgm:pt>
    <dgm:pt modelId="{216B6287-856B-4204-B83E-9850D6D90FE8}" type="parTrans" cxnId="{81A58958-8696-4AD4-94FF-A644D509FC2E}">
      <dgm:prSet/>
      <dgm:spPr/>
      <dgm:t>
        <a:bodyPr/>
        <a:lstStyle/>
        <a:p>
          <a:endParaRPr lang="en-US"/>
        </a:p>
      </dgm:t>
    </dgm:pt>
    <dgm:pt modelId="{AAD56013-AED3-410E-86D7-B6D958D54707}" type="sibTrans" cxnId="{81A58958-8696-4AD4-94FF-A644D509FC2E}">
      <dgm:prSet/>
      <dgm:spPr/>
      <dgm:t>
        <a:bodyPr/>
        <a:lstStyle/>
        <a:p>
          <a:endParaRPr lang="en-US"/>
        </a:p>
      </dgm:t>
    </dgm:pt>
    <dgm:pt modelId="{B1E6438D-6093-4CA4-88FA-FCFF447F7DEE}">
      <dgm:prSet/>
      <dgm:spPr/>
      <dgm:t>
        <a:bodyPr/>
        <a:lstStyle/>
        <a:p>
          <a:r>
            <a:rPr lang="en-US" dirty="0"/>
            <a:t>Lower Operational Costs</a:t>
          </a:r>
        </a:p>
      </dgm:t>
    </dgm:pt>
    <dgm:pt modelId="{CD7C53E1-A4B7-4530-8D45-5E1D67B0F228}" type="parTrans" cxnId="{34056C8C-4116-44A5-8B2B-668B7AC907F2}">
      <dgm:prSet/>
      <dgm:spPr/>
      <dgm:t>
        <a:bodyPr/>
        <a:lstStyle/>
        <a:p>
          <a:endParaRPr lang="en-US"/>
        </a:p>
      </dgm:t>
    </dgm:pt>
    <dgm:pt modelId="{EAD3FB26-D9AB-4185-A0C1-262BFAA40822}" type="sibTrans" cxnId="{34056C8C-4116-44A5-8B2B-668B7AC907F2}">
      <dgm:prSet/>
      <dgm:spPr/>
      <dgm:t>
        <a:bodyPr/>
        <a:lstStyle/>
        <a:p>
          <a:endParaRPr lang="en-US"/>
        </a:p>
      </dgm:t>
    </dgm:pt>
    <dgm:pt modelId="{64CF7410-3367-4010-AD4F-AA1D2F4FA69F}">
      <dgm:prSet/>
      <dgm:spPr/>
      <dgm:t>
        <a:bodyPr/>
        <a:lstStyle/>
        <a:p>
          <a:r>
            <a:rPr lang="en-US" dirty="0"/>
            <a:t>Developments in General Transport</a:t>
          </a:r>
        </a:p>
      </dgm:t>
    </dgm:pt>
    <dgm:pt modelId="{33E0CAB4-3119-4B05-BCF9-605BBFAA9D3C}" type="parTrans" cxnId="{E3D0D05E-968C-47F6-87BC-D0ECAED711D1}">
      <dgm:prSet/>
      <dgm:spPr/>
      <dgm:t>
        <a:bodyPr/>
        <a:lstStyle/>
        <a:p>
          <a:endParaRPr lang="en-US"/>
        </a:p>
      </dgm:t>
    </dgm:pt>
    <dgm:pt modelId="{4FAD0EA2-154A-44D4-969E-994F33F2E18C}" type="sibTrans" cxnId="{E3D0D05E-968C-47F6-87BC-D0ECAED711D1}">
      <dgm:prSet/>
      <dgm:spPr/>
      <dgm:t>
        <a:bodyPr/>
        <a:lstStyle/>
        <a:p>
          <a:endParaRPr lang="en-US"/>
        </a:p>
      </dgm:t>
    </dgm:pt>
    <dgm:pt modelId="{5923A068-A54F-44C0-880E-24D8D4859BDD}" type="pres">
      <dgm:prSet presAssocID="{B03CB252-315D-42F6-988A-2EDC62CB69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2E94D4-9B91-4A6F-898C-2B167A19187B}" type="pres">
      <dgm:prSet presAssocID="{A856C4D0-954D-43E8-8C99-53F4E32BBE27}" presName="root1" presStyleCnt="0"/>
      <dgm:spPr/>
    </dgm:pt>
    <dgm:pt modelId="{8E06A82F-A8BC-4C37-8721-71A9CDB4D7E7}" type="pres">
      <dgm:prSet presAssocID="{A856C4D0-954D-43E8-8C99-53F4E32BBE27}" presName="LevelOneTextNode" presStyleLbl="node0" presStyleIdx="0" presStyleCnt="1">
        <dgm:presLayoutVars>
          <dgm:chPref val="3"/>
        </dgm:presLayoutVars>
      </dgm:prSet>
      <dgm:spPr/>
    </dgm:pt>
    <dgm:pt modelId="{032FCF3D-CD7F-488B-B203-A0EDFF4DCA53}" type="pres">
      <dgm:prSet presAssocID="{A856C4D0-954D-43E8-8C99-53F4E32BBE27}" presName="level2hierChild" presStyleCnt="0"/>
      <dgm:spPr/>
    </dgm:pt>
    <dgm:pt modelId="{75791F99-99D3-4A06-9CA1-383C83EC653E}" type="pres">
      <dgm:prSet presAssocID="{696DEDCF-76E7-4451-B1AB-B58C7A643286}" presName="conn2-1" presStyleLbl="parChTrans1D2" presStyleIdx="0" presStyleCnt="5"/>
      <dgm:spPr/>
    </dgm:pt>
    <dgm:pt modelId="{7987F17D-BF12-4CA9-AB5E-D8C34DB060AC}" type="pres">
      <dgm:prSet presAssocID="{696DEDCF-76E7-4451-B1AB-B58C7A643286}" presName="connTx" presStyleLbl="parChTrans1D2" presStyleIdx="0" presStyleCnt="5"/>
      <dgm:spPr/>
    </dgm:pt>
    <dgm:pt modelId="{D44A0E6F-F186-4582-BCF6-6B49382B9E64}" type="pres">
      <dgm:prSet presAssocID="{075CEE63-AAD3-4444-B542-8484BA42DBC1}" presName="root2" presStyleCnt="0"/>
      <dgm:spPr/>
    </dgm:pt>
    <dgm:pt modelId="{E77D1F8A-B016-4210-8B97-7A4000E637B3}" type="pres">
      <dgm:prSet presAssocID="{075CEE63-AAD3-4444-B542-8484BA42DBC1}" presName="LevelTwoTextNode" presStyleLbl="node2" presStyleIdx="0" presStyleCnt="5">
        <dgm:presLayoutVars>
          <dgm:chPref val="3"/>
        </dgm:presLayoutVars>
      </dgm:prSet>
      <dgm:spPr/>
    </dgm:pt>
    <dgm:pt modelId="{2EA1D6B5-6E2D-4FE2-B210-E841223D91D5}" type="pres">
      <dgm:prSet presAssocID="{075CEE63-AAD3-4444-B542-8484BA42DBC1}" presName="level3hierChild" presStyleCnt="0"/>
      <dgm:spPr/>
    </dgm:pt>
    <dgm:pt modelId="{BC892A9D-9EC5-4055-9B1F-EB36F5ABE8B1}" type="pres">
      <dgm:prSet presAssocID="{A5A5F670-D9A3-49FA-8D16-AAA30AC7945A}" presName="conn2-1" presStyleLbl="parChTrans1D2" presStyleIdx="1" presStyleCnt="5"/>
      <dgm:spPr/>
    </dgm:pt>
    <dgm:pt modelId="{BE5B01AD-ED14-40EC-9C3A-6574F0CA2FF8}" type="pres">
      <dgm:prSet presAssocID="{A5A5F670-D9A3-49FA-8D16-AAA30AC7945A}" presName="connTx" presStyleLbl="parChTrans1D2" presStyleIdx="1" presStyleCnt="5"/>
      <dgm:spPr/>
    </dgm:pt>
    <dgm:pt modelId="{C1F161CE-E4E5-4DA1-A470-944E63B5B300}" type="pres">
      <dgm:prSet presAssocID="{45705DAD-CF65-4EEC-BFAF-A3FED07136F8}" presName="root2" presStyleCnt="0"/>
      <dgm:spPr/>
    </dgm:pt>
    <dgm:pt modelId="{BC680DB4-3FA3-4B26-8484-1EBF91C8292A}" type="pres">
      <dgm:prSet presAssocID="{45705DAD-CF65-4EEC-BFAF-A3FED07136F8}" presName="LevelTwoTextNode" presStyleLbl="node2" presStyleIdx="1" presStyleCnt="5">
        <dgm:presLayoutVars>
          <dgm:chPref val="3"/>
        </dgm:presLayoutVars>
      </dgm:prSet>
      <dgm:spPr/>
    </dgm:pt>
    <dgm:pt modelId="{53B41C25-A860-4D15-A931-0506B2ED8370}" type="pres">
      <dgm:prSet presAssocID="{45705DAD-CF65-4EEC-BFAF-A3FED07136F8}" presName="level3hierChild" presStyleCnt="0"/>
      <dgm:spPr/>
    </dgm:pt>
    <dgm:pt modelId="{1DEF1172-2EDE-4B44-B3A1-257CB28DF8F0}" type="pres">
      <dgm:prSet presAssocID="{216B6287-856B-4204-B83E-9850D6D90FE8}" presName="conn2-1" presStyleLbl="parChTrans1D2" presStyleIdx="2" presStyleCnt="5"/>
      <dgm:spPr/>
    </dgm:pt>
    <dgm:pt modelId="{753827F6-0C18-40A6-9F67-27E441565AAE}" type="pres">
      <dgm:prSet presAssocID="{216B6287-856B-4204-B83E-9850D6D90FE8}" presName="connTx" presStyleLbl="parChTrans1D2" presStyleIdx="2" presStyleCnt="5"/>
      <dgm:spPr/>
    </dgm:pt>
    <dgm:pt modelId="{62166EA4-349D-44AD-B853-3D85AB1C118F}" type="pres">
      <dgm:prSet presAssocID="{0DC5FCD3-A029-475A-B41C-CD14061A4779}" presName="root2" presStyleCnt="0"/>
      <dgm:spPr/>
    </dgm:pt>
    <dgm:pt modelId="{B2ECA0DC-5E1D-4D92-AD0B-BFF79BFEB67E}" type="pres">
      <dgm:prSet presAssocID="{0DC5FCD3-A029-475A-B41C-CD14061A4779}" presName="LevelTwoTextNode" presStyleLbl="node2" presStyleIdx="2" presStyleCnt="5">
        <dgm:presLayoutVars>
          <dgm:chPref val="3"/>
        </dgm:presLayoutVars>
      </dgm:prSet>
      <dgm:spPr/>
    </dgm:pt>
    <dgm:pt modelId="{33126689-096C-4076-8CB7-679CF07CB4FF}" type="pres">
      <dgm:prSet presAssocID="{0DC5FCD3-A029-475A-B41C-CD14061A4779}" presName="level3hierChild" presStyleCnt="0"/>
      <dgm:spPr/>
    </dgm:pt>
    <dgm:pt modelId="{E7D6A32B-2095-4B0E-8319-9CA533C3B33F}" type="pres">
      <dgm:prSet presAssocID="{CD7C53E1-A4B7-4530-8D45-5E1D67B0F228}" presName="conn2-1" presStyleLbl="parChTrans1D2" presStyleIdx="3" presStyleCnt="5"/>
      <dgm:spPr/>
    </dgm:pt>
    <dgm:pt modelId="{F6084B67-DDFB-40DF-B691-E250B5B80766}" type="pres">
      <dgm:prSet presAssocID="{CD7C53E1-A4B7-4530-8D45-5E1D67B0F228}" presName="connTx" presStyleLbl="parChTrans1D2" presStyleIdx="3" presStyleCnt="5"/>
      <dgm:spPr/>
    </dgm:pt>
    <dgm:pt modelId="{F8431674-63B7-4097-8483-7BCBDFE319E0}" type="pres">
      <dgm:prSet presAssocID="{B1E6438D-6093-4CA4-88FA-FCFF447F7DEE}" presName="root2" presStyleCnt="0"/>
      <dgm:spPr/>
    </dgm:pt>
    <dgm:pt modelId="{0323C197-3AE8-42D7-83E7-32E6FC488576}" type="pres">
      <dgm:prSet presAssocID="{B1E6438D-6093-4CA4-88FA-FCFF447F7DEE}" presName="LevelTwoTextNode" presStyleLbl="node2" presStyleIdx="3" presStyleCnt="5">
        <dgm:presLayoutVars>
          <dgm:chPref val="3"/>
        </dgm:presLayoutVars>
      </dgm:prSet>
      <dgm:spPr/>
    </dgm:pt>
    <dgm:pt modelId="{E881545F-B046-4CA5-B324-8925ABE4FF99}" type="pres">
      <dgm:prSet presAssocID="{B1E6438D-6093-4CA4-88FA-FCFF447F7DEE}" presName="level3hierChild" presStyleCnt="0"/>
      <dgm:spPr/>
    </dgm:pt>
    <dgm:pt modelId="{CB44C925-A409-4038-99DE-B665F1524E7B}" type="pres">
      <dgm:prSet presAssocID="{33E0CAB4-3119-4B05-BCF9-605BBFAA9D3C}" presName="conn2-1" presStyleLbl="parChTrans1D2" presStyleIdx="4" presStyleCnt="5"/>
      <dgm:spPr/>
    </dgm:pt>
    <dgm:pt modelId="{0F6881E6-782C-49DF-BA66-F4E9ECBF1D37}" type="pres">
      <dgm:prSet presAssocID="{33E0CAB4-3119-4B05-BCF9-605BBFAA9D3C}" presName="connTx" presStyleLbl="parChTrans1D2" presStyleIdx="4" presStyleCnt="5"/>
      <dgm:spPr/>
    </dgm:pt>
    <dgm:pt modelId="{59F75B60-ED36-4EFA-A8BF-DE288148A944}" type="pres">
      <dgm:prSet presAssocID="{64CF7410-3367-4010-AD4F-AA1D2F4FA69F}" presName="root2" presStyleCnt="0"/>
      <dgm:spPr/>
    </dgm:pt>
    <dgm:pt modelId="{650B8AB5-80B7-4352-AB48-38B64601F925}" type="pres">
      <dgm:prSet presAssocID="{64CF7410-3367-4010-AD4F-AA1D2F4FA69F}" presName="LevelTwoTextNode" presStyleLbl="node2" presStyleIdx="4" presStyleCnt="5">
        <dgm:presLayoutVars>
          <dgm:chPref val="3"/>
        </dgm:presLayoutVars>
      </dgm:prSet>
      <dgm:spPr/>
    </dgm:pt>
    <dgm:pt modelId="{82ABC82B-7F54-425E-86D0-22C5E0A2BB97}" type="pres">
      <dgm:prSet presAssocID="{64CF7410-3367-4010-AD4F-AA1D2F4FA69F}" presName="level3hierChild" presStyleCnt="0"/>
      <dgm:spPr/>
    </dgm:pt>
  </dgm:ptLst>
  <dgm:cxnLst>
    <dgm:cxn modelId="{DDE61F06-ADB6-4E44-A3CA-4E0D3DF4FEC7}" type="presOf" srcId="{33E0CAB4-3119-4B05-BCF9-605BBFAA9D3C}" destId="{CB44C925-A409-4038-99DE-B665F1524E7B}" srcOrd="0" destOrd="0" presId="urn:microsoft.com/office/officeart/2005/8/layout/hierarchy2"/>
    <dgm:cxn modelId="{5FA0270D-8849-4E59-BFA4-BEF3B077E9E3}" type="presOf" srcId="{696DEDCF-76E7-4451-B1AB-B58C7A643286}" destId="{7987F17D-BF12-4CA9-AB5E-D8C34DB060AC}" srcOrd="1" destOrd="0" presId="urn:microsoft.com/office/officeart/2005/8/layout/hierarchy2"/>
    <dgm:cxn modelId="{19EFB83B-5A21-4A0D-AD95-1013E09DA780}" type="presOf" srcId="{33E0CAB4-3119-4B05-BCF9-605BBFAA9D3C}" destId="{0F6881E6-782C-49DF-BA66-F4E9ECBF1D37}" srcOrd="1" destOrd="0" presId="urn:microsoft.com/office/officeart/2005/8/layout/hierarchy2"/>
    <dgm:cxn modelId="{E3D0D05E-968C-47F6-87BC-D0ECAED711D1}" srcId="{A856C4D0-954D-43E8-8C99-53F4E32BBE27}" destId="{64CF7410-3367-4010-AD4F-AA1D2F4FA69F}" srcOrd="4" destOrd="0" parTransId="{33E0CAB4-3119-4B05-BCF9-605BBFAA9D3C}" sibTransId="{4FAD0EA2-154A-44D4-969E-994F33F2E18C}"/>
    <dgm:cxn modelId="{F0063E61-99D7-40DC-A08E-6690BFCC74B0}" type="presOf" srcId="{A5A5F670-D9A3-49FA-8D16-AAA30AC7945A}" destId="{BC892A9D-9EC5-4055-9B1F-EB36F5ABE8B1}" srcOrd="0" destOrd="0" presId="urn:microsoft.com/office/officeart/2005/8/layout/hierarchy2"/>
    <dgm:cxn modelId="{2550B966-5002-4BB5-94AA-540223C2906B}" type="presOf" srcId="{696DEDCF-76E7-4451-B1AB-B58C7A643286}" destId="{75791F99-99D3-4A06-9CA1-383C83EC653E}" srcOrd="0" destOrd="0" presId="urn:microsoft.com/office/officeart/2005/8/layout/hierarchy2"/>
    <dgm:cxn modelId="{FCF24168-C559-4CD0-A485-A4CF58342DD1}" type="presOf" srcId="{CD7C53E1-A4B7-4530-8D45-5E1D67B0F228}" destId="{F6084B67-DDFB-40DF-B691-E250B5B80766}" srcOrd="1" destOrd="0" presId="urn:microsoft.com/office/officeart/2005/8/layout/hierarchy2"/>
    <dgm:cxn modelId="{25CACC6D-72BE-42BC-B082-BB2F45758CC7}" type="presOf" srcId="{45705DAD-CF65-4EEC-BFAF-A3FED07136F8}" destId="{BC680DB4-3FA3-4B26-8484-1EBF91C8292A}" srcOrd="0" destOrd="0" presId="urn:microsoft.com/office/officeart/2005/8/layout/hierarchy2"/>
    <dgm:cxn modelId="{1293D66E-075D-40EC-A1CA-E3D330384AC2}" srcId="{A856C4D0-954D-43E8-8C99-53F4E32BBE27}" destId="{45705DAD-CF65-4EEC-BFAF-A3FED07136F8}" srcOrd="1" destOrd="0" parTransId="{A5A5F670-D9A3-49FA-8D16-AAA30AC7945A}" sibTransId="{86985DE5-2DED-4580-8D24-44FD98909996}"/>
    <dgm:cxn modelId="{8C06A875-52C4-4B9A-B90A-659677A73694}" type="presOf" srcId="{075CEE63-AAD3-4444-B542-8484BA42DBC1}" destId="{E77D1F8A-B016-4210-8B97-7A4000E637B3}" srcOrd="0" destOrd="0" presId="urn:microsoft.com/office/officeart/2005/8/layout/hierarchy2"/>
    <dgm:cxn modelId="{C5ED6458-0BBC-4D96-A66E-6DD8B5ED422C}" srcId="{A856C4D0-954D-43E8-8C99-53F4E32BBE27}" destId="{075CEE63-AAD3-4444-B542-8484BA42DBC1}" srcOrd="0" destOrd="0" parTransId="{696DEDCF-76E7-4451-B1AB-B58C7A643286}" sibTransId="{5C565F75-F822-4878-B5EA-16D7E8A46750}"/>
    <dgm:cxn modelId="{81A58958-8696-4AD4-94FF-A644D509FC2E}" srcId="{A856C4D0-954D-43E8-8C99-53F4E32BBE27}" destId="{0DC5FCD3-A029-475A-B41C-CD14061A4779}" srcOrd="2" destOrd="0" parTransId="{216B6287-856B-4204-B83E-9850D6D90FE8}" sibTransId="{AAD56013-AED3-410E-86D7-B6D958D54707}"/>
    <dgm:cxn modelId="{C3892979-9F56-4C87-BE29-1E3AB8B1693E}" type="presOf" srcId="{64CF7410-3367-4010-AD4F-AA1D2F4FA69F}" destId="{650B8AB5-80B7-4352-AB48-38B64601F925}" srcOrd="0" destOrd="0" presId="urn:microsoft.com/office/officeart/2005/8/layout/hierarchy2"/>
    <dgm:cxn modelId="{D411F47A-C9EE-4F7F-85C8-BA49E47AA6A9}" type="presOf" srcId="{A5A5F670-D9A3-49FA-8D16-AAA30AC7945A}" destId="{BE5B01AD-ED14-40EC-9C3A-6574F0CA2FF8}" srcOrd="1" destOrd="0" presId="urn:microsoft.com/office/officeart/2005/8/layout/hierarchy2"/>
    <dgm:cxn modelId="{34056C8C-4116-44A5-8B2B-668B7AC907F2}" srcId="{A856C4D0-954D-43E8-8C99-53F4E32BBE27}" destId="{B1E6438D-6093-4CA4-88FA-FCFF447F7DEE}" srcOrd="3" destOrd="0" parTransId="{CD7C53E1-A4B7-4530-8D45-5E1D67B0F228}" sibTransId="{EAD3FB26-D9AB-4185-A0C1-262BFAA40822}"/>
    <dgm:cxn modelId="{B5941291-4CCA-4A5F-99A9-F078132DD8F4}" type="presOf" srcId="{CD7C53E1-A4B7-4530-8D45-5E1D67B0F228}" destId="{E7D6A32B-2095-4B0E-8319-9CA533C3B33F}" srcOrd="0" destOrd="0" presId="urn:microsoft.com/office/officeart/2005/8/layout/hierarchy2"/>
    <dgm:cxn modelId="{514F9198-F6B4-49B6-B7F9-B576E939DAF7}" type="presOf" srcId="{216B6287-856B-4204-B83E-9850D6D90FE8}" destId="{1DEF1172-2EDE-4B44-B3A1-257CB28DF8F0}" srcOrd="0" destOrd="0" presId="urn:microsoft.com/office/officeart/2005/8/layout/hierarchy2"/>
    <dgm:cxn modelId="{4BC07DB6-B7BF-4E57-AA1F-C2E14A7B4901}" type="presOf" srcId="{216B6287-856B-4204-B83E-9850D6D90FE8}" destId="{753827F6-0C18-40A6-9F67-27E441565AAE}" srcOrd="1" destOrd="0" presId="urn:microsoft.com/office/officeart/2005/8/layout/hierarchy2"/>
    <dgm:cxn modelId="{EB8B0BB9-1BB8-49E2-A664-5EDBF0B584BC}" srcId="{B03CB252-315D-42F6-988A-2EDC62CB69B3}" destId="{A856C4D0-954D-43E8-8C99-53F4E32BBE27}" srcOrd="0" destOrd="0" parTransId="{ED42F800-5589-4BCB-8766-D43022D9640F}" sibTransId="{961DC7FA-1F79-489C-A604-99BBD8A66070}"/>
    <dgm:cxn modelId="{D617EFC2-400B-4459-921E-8B4C68496F99}" type="presOf" srcId="{A856C4D0-954D-43E8-8C99-53F4E32BBE27}" destId="{8E06A82F-A8BC-4C37-8721-71A9CDB4D7E7}" srcOrd="0" destOrd="0" presId="urn:microsoft.com/office/officeart/2005/8/layout/hierarchy2"/>
    <dgm:cxn modelId="{6393D3CC-F199-4210-B1FE-0712F217E3E7}" type="presOf" srcId="{B03CB252-315D-42F6-988A-2EDC62CB69B3}" destId="{5923A068-A54F-44C0-880E-24D8D4859BDD}" srcOrd="0" destOrd="0" presId="urn:microsoft.com/office/officeart/2005/8/layout/hierarchy2"/>
    <dgm:cxn modelId="{5302D5EC-2D62-40E7-8CA0-8C86F08476C4}" type="presOf" srcId="{0DC5FCD3-A029-475A-B41C-CD14061A4779}" destId="{B2ECA0DC-5E1D-4D92-AD0B-BFF79BFEB67E}" srcOrd="0" destOrd="0" presId="urn:microsoft.com/office/officeart/2005/8/layout/hierarchy2"/>
    <dgm:cxn modelId="{9A22A7F3-37CB-456F-A604-516FEAD288EE}" type="presOf" srcId="{B1E6438D-6093-4CA4-88FA-FCFF447F7DEE}" destId="{0323C197-3AE8-42D7-83E7-32E6FC488576}" srcOrd="0" destOrd="0" presId="urn:microsoft.com/office/officeart/2005/8/layout/hierarchy2"/>
    <dgm:cxn modelId="{CFAFA5FE-5F83-4E99-8D72-8E2F040E6CFE}" type="presParOf" srcId="{5923A068-A54F-44C0-880E-24D8D4859BDD}" destId="{832E94D4-9B91-4A6F-898C-2B167A19187B}" srcOrd="0" destOrd="0" presId="urn:microsoft.com/office/officeart/2005/8/layout/hierarchy2"/>
    <dgm:cxn modelId="{93E4DF62-8B35-474A-9115-7A5E5FBCD60C}" type="presParOf" srcId="{832E94D4-9B91-4A6F-898C-2B167A19187B}" destId="{8E06A82F-A8BC-4C37-8721-71A9CDB4D7E7}" srcOrd="0" destOrd="0" presId="urn:microsoft.com/office/officeart/2005/8/layout/hierarchy2"/>
    <dgm:cxn modelId="{8B7E10C9-71B2-4FA2-A938-F02D6C87DB23}" type="presParOf" srcId="{832E94D4-9B91-4A6F-898C-2B167A19187B}" destId="{032FCF3D-CD7F-488B-B203-A0EDFF4DCA53}" srcOrd="1" destOrd="0" presId="urn:microsoft.com/office/officeart/2005/8/layout/hierarchy2"/>
    <dgm:cxn modelId="{1C8A4699-41E8-47A9-BE75-2BD6DFEEC16B}" type="presParOf" srcId="{032FCF3D-CD7F-488B-B203-A0EDFF4DCA53}" destId="{75791F99-99D3-4A06-9CA1-383C83EC653E}" srcOrd="0" destOrd="0" presId="urn:microsoft.com/office/officeart/2005/8/layout/hierarchy2"/>
    <dgm:cxn modelId="{58540251-4F1E-4922-977A-CCF1690414FC}" type="presParOf" srcId="{75791F99-99D3-4A06-9CA1-383C83EC653E}" destId="{7987F17D-BF12-4CA9-AB5E-D8C34DB060AC}" srcOrd="0" destOrd="0" presId="urn:microsoft.com/office/officeart/2005/8/layout/hierarchy2"/>
    <dgm:cxn modelId="{F49B8F63-9C9B-4A01-946D-C6A9BB6483B7}" type="presParOf" srcId="{032FCF3D-CD7F-488B-B203-A0EDFF4DCA53}" destId="{D44A0E6F-F186-4582-BCF6-6B49382B9E64}" srcOrd="1" destOrd="0" presId="urn:microsoft.com/office/officeart/2005/8/layout/hierarchy2"/>
    <dgm:cxn modelId="{A9E75DCA-324D-4ED4-9B2C-280D6B997D98}" type="presParOf" srcId="{D44A0E6F-F186-4582-BCF6-6B49382B9E64}" destId="{E77D1F8A-B016-4210-8B97-7A4000E637B3}" srcOrd="0" destOrd="0" presId="urn:microsoft.com/office/officeart/2005/8/layout/hierarchy2"/>
    <dgm:cxn modelId="{B550043C-7378-41E6-8D54-E534DEE637E5}" type="presParOf" srcId="{D44A0E6F-F186-4582-BCF6-6B49382B9E64}" destId="{2EA1D6B5-6E2D-4FE2-B210-E841223D91D5}" srcOrd="1" destOrd="0" presId="urn:microsoft.com/office/officeart/2005/8/layout/hierarchy2"/>
    <dgm:cxn modelId="{2B0BC7E8-B6D2-4A9C-8105-A6A56BDFFCD4}" type="presParOf" srcId="{032FCF3D-CD7F-488B-B203-A0EDFF4DCA53}" destId="{BC892A9D-9EC5-4055-9B1F-EB36F5ABE8B1}" srcOrd="2" destOrd="0" presId="urn:microsoft.com/office/officeart/2005/8/layout/hierarchy2"/>
    <dgm:cxn modelId="{70ADE66D-D209-4450-A60E-EDE87CAAA4CC}" type="presParOf" srcId="{BC892A9D-9EC5-4055-9B1F-EB36F5ABE8B1}" destId="{BE5B01AD-ED14-40EC-9C3A-6574F0CA2FF8}" srcOrd="0" destOrd="0" presId="urn:microsoft.com/office/officeart/2005/8/layout/hierarchy2"/>
    <dgm:cxn modelId="{C44BDEFD-BD66-4786-9E8B-F6CF57C0761A}" type="presParOf" srcId="{032FCF3D-CD7F-488B-B203-A0EDFF4DCA53}" destId="{C1F161CE-E4E5-4DA1-A470-944E63B5B300}" srcOrd="3" destOrd="0" presId="urn:microsoft.com/office/officeart/2005/8/layout/hierarchy2"/>
    <dgm:cxn modelId="{EEB9ED5D-C233-4EF3-913B-1D648C8BF930}" type="presParOf" srcId="{C1F161CE-E4E5-4DA1-A470-944E63B5B300}" destId="{BC680DB4-3FA3-4B26-8484-1EBF91C8292A}" srcOrd="0" destOrd="0" presId="urn:microsoft.com/office/officeart/2005/8/layout/hierarchy2"/>
    <dgm:cxn modelId="{AC208418-DB85-4596-A298-0AF6E86685A5}" type="presParOf" srcId="{C1F161CE-E4E5-4DA1-A470-944E63B5B300}" destId="{53B41C25-A860-4D15-A931-0506B2ED8370}" srcOrd="1" destOrd="0" presId="urn:microsoft.com/office/officeart/2005/8/layout/hierarchy2"/>
    <dgm:cxn modelId="{59D2DD4A-2DD1-4804-84BF-09DED2CEB6A0}" type="presParOf" srcId="{032FCF3D-CD7F-488B-B203-A0EDFF4DCA53}" destId="{1DEF1172-2EDE-4B44-B3A1-257CB28DF8F0}" srcOrd="4" destOrd="0" presId="urn:microsoft.com/office/officeart/2005/8/layout/hierarchy2"/>
    <dgm:cxn modelId="{06C6C3FC-8A30-4DE4-B667-084DC0FFAF54}" type="presParOf" srcId="{1DEF1172-2EDE-4B44-B3A1-257CB28DF8F0}" destId="{753827F6-0C18-40A6-9F67-27E441565AAE}" srcOrd="0" destOrd="0" presId="urn:microsoft.com/office/officeart/2005/8/layout/hierarchy2"/>
    <dgm:cxn modelId="{0C1A0B29-3E19-4834-91AA-075735B6F48E}" type="presParOf" srcId="{032FCF3D-CD7F-488B-B203-A0EDFF4DCA53}" destId="{62166EA4-349D-44AD-B853-3D85AB1C118F}" srcOrd="5" destOrd="0" presId="urn:microsoft.com/office/officeart/2005/8/layout/hierarchy2"/>
    <dgm:cxn modelId="{7858E731-2999-4C08-9942-07A2FF3F15C4}" type="presParOf" srcId="{62166EA4-349D-44AD-B853-3D85AB1C118F}" destId="{B2ECA0DC-5E1D-4D92-AD0B-BFF79BFEB67E}" srcOrd="0" destOrd="0" presId="urn:microsoft.com/office/officeart/2005/8/layout/hierarchy2"/>
    <dgm:cxn modelId="{6B9F98C3-B24C-4C60-9DA7-D9640B2CC54F}" type="presParOf" srcId="{62166EA4-349D-44AD-B853-3D85AB1C118F}" destId="{33126689-096C-4076-8CB7-679CF07CB4FF}" srcOrd="1" destOrd="0" presId="urn:microsoft.com/office/officeart/2005/8/layout/hierarchy2"/>
    <dgm:cxn modelId="{79AC22E4-8156-4535-9193-47092B758869}" type="presParOf" srcId="{032FCF3D-CD7F-488B-B203-A0EDFF4DCA53}" destId="{E7D6A32B-2095-4B0E-8319-9CA533C3B33F}" srcOrd="6" destOrd="0" presId="urn:microsoft.com/office/officeart/2005/8/layout/hierarchy2"/>
    <dgm:cxn modelId="{8A5D4A04-6C18-4D8A-BD9D-9DF1CE56BB82}" type="presParOf" srcId="{E7D6A32B-2095-4B0E-8319-9CA533C3B33F}" destId="{F6084B67-DDFB-40DF-B691-E250B5B80766}" srcOrd="0" destOrd="0" presId="urn:microsoft.com/office/officeart/2005/8/layout/hierarchy2"/>
    <dgm:cxn modelId="{18834CF5-6CC4-495C-ACD0-DDAE69495375}" type="presParOf" srcId="{032FCF3D-CD7F-488B-B203-A0EDFF4DCA53}" destId="{F8431674-63B7-4097-8483-7BCBDFE319E0}" srcOrd="7" destOrd="0" presId="urn:microsoft.com/office/officeart/2005/8/layout/hierarchy2"/>
    <dgm:cxn modelId="{41607F53-1400-4C58-B972-D0B46BBD0C0C}" type="presParOf" srcId="{F8431674-63B7-4097-8483-7BCBDFE319E0}" destId="{0323C197-3AE8-42D7-83E7-32E6FC488576}" srcOrd="0" destOrd="0" presId="urn:microsoft.com/office/officeart/2005/8/layout/hierarchy2"/>
    <dgm:cxn modelId="{5D982A9B-A260-4ABB-9590-AEFAB5599F78}" type="presParOf" srcId="{F8431674-63B7-4097-8483-7BCBDFE319E0}" destId="{E881545F-B046-4CA5-B324-8925ABE4FF99}" srcOrd="1" destOrd="0" presId="urn:microsoft.com/office/officeart/2005/8/layout/hierarchy2"/>
    <dgm:cxn modelId="{B8CDEE93-070F-4E0D-BAE3-814188FA4EAB}" type="presParOf" srcId="{032FCF3D-CD7F-488B-B203-A0EDFF4DCA53}" destId="{CB44C925-A409-4038-99DE-B665F1524E7B}" srcOrd="8" destOrd="0" presId="urn:microsoft.com/office/officeart/2005/8/layout/hierarchy2"/>
    <dgm:cxn modelId="{51C3258E-E01F-4C8A-B0E4-212B06589491}" type="presParOf" srcId="{CB44C925-A409-4038-99DE-B665F1524E7B}" destId="{0F6881E6-782C-49DF-BA66-F4E9ECBF1D37}" srcOrd="0" destOrd="0" presId="urn:microsoft.com/office/officeart/2005/8/layout/hierarchy2"/>
    <dgm:cxn modelId="{4402D7B5-4FB5-4EDB-A34F-EBF9F5BBD686}" type="presParOf" srcId="{032FCF3D-CD7F-488B-B203-A0EDFF4DCA53}" destId="{59F75B60-ED36-4EFA-A8BF-DE288148A944}" srcOrd="9" destOrd="0" presId="urn:microsoft.com/office/officeart/2005/8/layout/hierarchy2"/>
    <dgm:cxn modelId="{89BC1649-7681-4A61-90D9-ECC20183E7F1}" type="presParOf" srcId="{59F75B60-ED36-4EFA-A8BF-DE288148A944}" destId="{650B8AB5-80B7-4352-AB48-38B64601F925}" srcOrd="0" destOrd="0" presId="urn:microsoft.com/office/officeart/2005/8/layout/hierarchy2"/>
    <dgm:cxn modelId="{207151F1-D870-4864-BC63-240F739D304C}" type="presParOf" srcId="{59F75B60-ED36-4EFA-A8BF-DE288148A944}" destId="{82ABC82B-7F54-425E-86D0-22C5E0A2BB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3CB252-315D-42F6-988A-2EDC62CB69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56C4D0-954D-43E8-8C99-53F4E32BBE27}">
      <dgm:prSet phldrT="[Text]"/>
      <dgm:spPr/>
      <dgm:t>
        <a:bodyPr/>
        <a:lstStyle/>
        <a:p>
          <a:r>
            <a:rPr lang="en-US" dirty="0"/>
            <a:t>Mobile Service Developments and Traffic Growth (2.3.1)</a:t>
          </a:r>
        </a:p>
      </dgm:t>
    </dgm:pt>
    <dgm:pt modelId="{ED42F800-5589-4BCB-8766-D43022D9640F}" type="parTrans" cxnId="{EB8B0BB9-1BB8-49E2-A664-5EDBF0B584BC}">
      <dgm:prSet/>
      <dgm:spPr/>
      <dgm:t>
        <a:bodyPr/>
        <a:lstStyle/>
        <a:p>
          <a:endParaRPr lang="en-US"/>
        </a:p>
      </dgm:t>
    </dgm:pt>
    <dgm:pt modelId="{961DC7FA-1F79-489C-A604-99BBD8A66070}" type="sibTrans" cxnId="{EB8B0BB9-1BB8-49E2-A664-5EDBF0B584BC}">
      <dgm:prSet/>
      <dgm:spPr/>
      <dgm:t>
        <a:bodyPr/>
        <a:lstStyle/>
        <a:p>
          <a:endParaRPr lang="en-US"/>
        </a:p>
      </dgm:t>
    </dgm:pt>
    <dgm:pt modelId="{075CEE63-AAD3-4444-B542-8484BA42DBC1}">
      <dgm:prSet phldrT="[Text]"/>
      <dgm:spPr/>
      <dgm:t>
        <a:bodyPr/>
        <a:lstStyle/>
        <a:p>
          <a:r>
            <a:rPr lang="en-US" dirty="0"/>
            <a:t>Traffic Forecasts Needed for Proper MBH Design</a:t>
          </a:r>
        </a:p>
      </dgm:t>
    </dgm:pt>
    <dgm:pt modelId="{696DEDCF-76E7-4451-B1AB-B58C7A643286}" type="parTrans" cxnId="{C5ED6458-0BBC-4D96-A66E-6DD8B5ED422C}">
      <dgm:prSet/>
      <dgm:spPr/>
      <dgm:t>
        <a:bodyPr/>
        <a:lstStyle/>
        <a:p>
          <a:endParaRPr lang="en-US"/>
        </a:p>
      </dgm:t>
    </dgm:pt>
    <dgm:pt modelId="{5C565F75-F822-4878-B5EA-16D7E8A46750}" type="sibTrans" cxnId="{C5ED6458-0BBC-4D96-A66E-6DD8B5ED422C}">
      <dgm:prSet/>
      <dgm:spPr/>
      <dgm:t>
        <a:bodyPr/>
        <a:lstStyle/>
        <a:p>
          <a:endParaRPr lang="en-US"/>
        </a:p>
      </dgm:t>
    </dgm:pt>
    <dgm:pt modelId="{37E9F480-B5BD-4979-9E14-C56B1E7AE0DB}">
      <dgm:prSet/>
      <dgm:spPr/>
      <dgm:t>
        <a:bodyPr/>
        <a:lstStyle/>
        <a:p>
          <a:r>
            <a:rPr lang="en-US" dirty="0"/>
            <a:t>total mobile traffic forecasts (essential)</a:t>
          </a:r>
        </a:p>
      </dgm:t>
    </dgm:pt>
    <dgm:pt modelId="{4CFC50ED-FB53-4E62-BED0-E1591D8D6F2C}" type="parTrans" cxnId="{4A5D01CA-BB06-41F5-A6C4-F863BA257D2C}">
      <dgm:prSet/>
      <dgm:spPr/>
      <dgm:t>
        <a:bodyPr/>
        <a:lstStyle/>
        <a:p>
          <a:endParaRPr lang="en-US"/>
        </a:p>
      </dgm:t>
    </dgm:pt>
    <dgm:pt modelId="{0B32260C-136A-4BE2-8986-120D26F7FEDE}" type="sibTrans" cxnId="{4A5D01CA-BB06-41F5-A6C4-F863BA257D2C}">
      <dgm:prSet/>
      <dgm:spPr/>
      <dgm:t>
        <a:bodyPr/>
        <a:lstStyle/>
        <a:p>
          <a:endParaRPr lang="en-US"/>
        </a:p>
      </dgm:t>
    </dgm:pt>
    <dgm:pt modelId="{6BBE78EB-9BFC-4368-99C8-C2C8CA379B64}">
      <dgm:prSet/>
      <dgm:spPr/>
      <dgm:t>
        <a:bodyPr/>
        <a:lstStyle/>
        <a:p>
          <a:r>
            <a:rPr lang="en-US" dirty="0"/>
            <a:t>Traffic Peak Rates</a:t>
          </a:r>
        </a:p>
      </dgm:t>
    </dgm:pt>
    <dgm:pt modelId="{F3CA1AF1-3C36-47DC-A20A-54A295A7C2EE}" type="parTrans" cxnId="{554504D4-B16E-40DF-A85A-5D1F3CFC558B}">
      <dgm:prSet/>
      <dgm:spPr/>
      <dgm:t>
        <a:bodyPr/>
        <a:lstStyle/>
        <a:p>
          <a:endParaRPr lang="en-US"/>
        </a:p>
      </dgm:t>
    </dgm:pt>
    <dgm:pt modelId="{E6C0307A-225B-42C4-B6CD-99B847B3B9AC}" type="sibTrans" cxnId="{554504D4-B16E-40DF-A85A-5D1F3CFC558B}">
      <dgm:prSet/>
      <dgm:spPr/>
      <dgm:t>
        <a:bodyPr/>
        <a:lstStyle/>
        <a:p>
          <a:endParaRPr lang="en-US"/>
        </a:p>
      </dgm:t>
    </dgm:pt>
    <dgm:pt modelId="{E301D439-D327-49E2-AA1A-6552F9F4C553}">
      <dgm:prSet/>
      <dgm:spPr/>
      <dgm:t>
        <a:bodyPr/>
        <a:lstStyle/>
        <a:p>
          <a:r>
            <a:rPr lang="en-US" dirty="0"/>
            <a:t>Average Service Bit Rate</a:t>
          </a:r>
        </a:p>
      </dgm:t>
    </dgm:pt>
    <dgm:pt modelId="{0B6609A9-ECED-4CDB-B128-C74A884521AB}" type="parTrans" cxnId="{85B175D4-3E5E-419F-9CEE-FD5586CB685B}">
      <dgm:prSet/>
      <dgm:spPr/>
      <dgm:t>
        <a:bodyPr/>
        <a:lstStyle/>
        <a:p>
          <a:endParaRPr lang="en-US"/>
        </a:p>
      </dgm:t>
    </dgm:pt>
    <dgm:pt modelId="{9C4C0A81-61DF-4A0E-9090-A57DA1F7E08F}" type="sibTrans" cxnId="{85B175D4-3E5E-419F-9CEE-FD5586CB685B}">
      <dgm:prSet/>
      <dgm:spPr/>
      <dgm:t>
        <a:bodyPr/>
        <a:lstStyle/>
        <a:p>
          <a:endParaRPr lang="en-US"/>
        </a:p>
      </dgm:t>
    </dgm:pt>
    <dgm:pt modelId="{B15662C0-4068-4E6E-B292-46870C746B6A}">
      <dgm:prSet/>
      <dgm:spPr/>
      <dgm:t>
        <a:bodyPr/>
        <a:lstStyle/>
        <a:p>
          <a:r>
            <a:rPr lang="en-US" dirty="0"/>
            <a:t>Traffic Distribution Into Classes</a:t>
          </a:r>
        </a:p>
      </dgm:t>
    </dgm:pt>
    <dgm:pt modelId="{5AD8D3FB-740F-4489-8DC6-494E883CBF4D}" type="parTrans" cxnId="{C105CE8D-560F-4E7B-A9FC-E8198B89FDB1}">
      <dgm:prSet/>
      <dgm:spPr/>
      <dgm:t>
        <a:bodyPr/>
        <a:lstStyle/>
        <a:p>
          <a:endParaRPr lang="en-US"/>
        </a:p>
      </dgm:t>
    </dgm:pt>
    <dgm:pt modelId="{87928F70-BA3C-4803-9593-C0D8E2A19F14}" type="sibTrans" cxnId="{C105CE8D-560F-4E7B-A9FC-E8198B89FDB1}">
      <dgm:prSet/>
      <dgm:spPr/>
      <dgm:t>
        <a:bodyPr/>
        <a:lstStyle/>
        <a:p>
          <a:endParaRPr lang="en-US"/>
        </a:p>
      </dgm:t>
    </dgm:pt>
    <dgm:pt modelId="{5923A068-A54F-44C0-880E-24D8D4859BDD}" type="pres">
      <dgm:prSet presAssocID="{B03CB252-315D-42F6-988A-2EDC62CB69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32E94D4-9B91-4A6F-898C-2B167A19187B}" type="pres">
      <dgm:prSet presAssocID="{A856C4D0-954D-43E8-8C99-53F4E32BBE27}" presName="root1" presStyleCnt="0"/>
      <dgm:spPr/>
    </dgm:pt>
    <dgm:pt modelId="{8E06A82F-A8BC-4C37-8721-71A9CDB4D7E7}" type="pres">
      <dgm:prSet presAssocID="{A856C4D0-954D-43E8-8C99-53F4E32BBE27}" presName="LevelOneTextNode" presStyleLbl="node0" presStyleIdx="0" presStyleCnt="1">
        <dgm:presLayoutVars>
          <dgm:chPref val="3"/>
        </dgm:presLayoutVars>
      </dgm:prSet>
      <dgm:spPr/>
    </dgm:pt>
    <dgm:pt modelId="{032FCF3D-CD7F-488B-B203-A0EDFF4DCA53}" type="pres">
      <dgm:prSet presAssocID="{A856C4D0-954D-43E8-8C99-53F4E32BBE27}" presName="level2hierChild" presStyleCnt="0"/>
      <dgm:spPr/>
    </dgm:pt>
    <dgm:pt modelId="{75791F99-99D3-4A06-9CA1-383C83EC653E}" type="pres">
      <dgm:prSet presAssocID="{696DEDCF-76E7-4451-B1AB-B58C7A643286}" presName="conn2-1" presStyleLbl="parChTrans1D2" presStyleIdx="0" presStyleCnt="4"/>
      <dgm:spPr/>
    </dgm:pt>
    <dgm:pt modelId="{7987F17D-BF12-4CA9-AB5E-D8C34DB060AC}" type="pres">
      <dgm:prSet presAssocID="{696DEDCF-76E7-4451-B1AB-B58C7A643286}" presName="connTx" presStyleLbl="parChTrans1D2" presStyleIdx="0" presStyleCnt="4"/>
      <dgm:spPr/>
    </dgm:pt>
    <dgm:pt modelId="{D44A0E6F-F186-4582-BCF6-6B49382B9E64}" type="pres">
      <dgm:prSet presAssocID="{075CEE63-AAD3-4444-B542-8484BA42DBC1}" presName="root2" presStyleCnt="0"/>
      <dgm:spPr/>
    </dgm:pt>
    <dgm:pt modelId="{E77D1F8A-B016-4210-8B97-7A4000E637B3}" type="pres">
      <dgm:prSet presAssocID="{075CEE63-AAD3-4444-B542-8484BA42DBC1}" presName="LevelTwoTextNode" presStyleLbl="node2" presStyleIdx="0" presStyleCnt="4">
        <dgm:presLayoutVars>
          <dgm:chPref val="3"/>
        </dgm:presLayoutVars>
      </dgm:prSet>
      <dgm:spPr/>
    </dgm:pt>
    <dgm:pt modelId="{2EA1D6B5-6E2D-4FE2-B210-E841223D91D5}" type="pres">
      <dgm:prSet presAssocID="{075CEE63-AAD3-4444-B542-8484BA42DBC1}" presName="level3hierChild" presStyleCnt="0"/>
      <dgm:spPr/>
    </dgm:pt>
    <dgm:pt modelId="{EDCC830D-314D-4615-BA72-59D7AF834DE4}" type="pres">
      <dgm:prSet presAssocID="{4CFC50ED-FB53-4E62-BED0-E1591D8D6F2C}" presName="conn2-1" presStyleLbl="parChTrans1D3" presStyleIdx="0" presStyleCnt="1"/>
      <dgm:spPr/>
    </dgm:pt>
    <dgm:pt modelId="{0E797D50-7E56-4849-A48C-C836FBE05882}" type="pres">
      <dgm:prSet presAssocID="{4CFC50ED-FB53-4E62-BED0-E1591D8D6F2C}" presName="connTx" presStyleLbl="parChTrans1D3" presStyleIdx="0" presStyleCnt="1"/>
      <dgm:spPr/>
    </dgm:pt>
    <dgm:pt modelId="{ED4060B9-BF5F-4DA1-B8E8-4C0B349A06A8}" type="pres">
      <dgm:prSet presAssocID="{37E9F480-B5BD-4979-9E14-C56B1E7AE0DB}" presName="root2" presStyleCnt="0"/>
      <dgm:spPr/>
    </dgm:pt>
    <dgm:pt modelId="{4B482944-223B-47E7-9301-97FAFB6A9C8B}" type="pres">
      <dgm:prSet presAssocID="{37E9F480-B5BD-4979-9E14-C56B1E7AE0DB}" presName="LevelTwoTextNode" presStyleLbl="node3" presStyleIdx="0" presStyleCnt="1">
        <dgm:presLayoutVars>
          <dgm:chPref val="3"/>
        </dgm:presLayoutVars>
      </dgm:prSet>
      <dgm:spPr/>
    </dgm:pt>
    <dgm:pt modelId="{BCB5C794-6C77-4F1C-A3B5-731195E5A5E6}" type="pres">
      <dgm:prSet presAssocID="{37E9F480-B5BD-4979-9E14-C56B1E7AE0DB}" presName="level3hierChild" presStyleCnt="0"/>
      <dgm:spPr/>
    </dgm:pt>
    <dgm:pt modelId="{4E23CF6F-F654-40CC-8A59-8F71A30F42A9}" type="pres">
      <dgm:prSet presAssocID="{F3CA1AF1-3C36-47DC-A20A-54A295A7C2EE}" presName="conn2-1" presStyleLbl="parChTrans1D2" presStyleIdx="1" presStyleCnt="4"/>
      <dgm:spPr/>
    </dgm:pt>
    <dgm:pt modelId="{ED45F68B-AECF-454F-AF1A-CF5AAD227B9A}" type="pres">
      <dgm:prSet presAssocID="{F3CA1AF1-3C36-47DC-A20A-54A295A7C2EE}" presName="connTx" presStyleLbl="parChTrans1D2" presStyleIdx="1" presStyleCnt="4"/>
      <dgm:spPr/>
    </dgm:pt>
    <dgm:pt modelId="{2584B873-5267-4C02-94EF-AED28F783890}" type="pres">
      <dgm:prSet presAssocID="{6BBE78EB-9BFC-4368-99C8-C2C8CA379B64}" presName="root2" presStyleCnt="0"/>
      <dgm:spPr/>
    </dgm:pt>
    <dgm:pt modelId="{AC58BD61-91F5-40FD-B2FC-248C4939E8BD}" type="pres">
      <dgm:prSet presAssocID="{6BBE78EB-9BFC-4368-99C8-C2C8CA379B64}" presName="LevelTwoTextNode" presStyleLbl="node2" presStyleIdx="1" presStyleCnt="4">
        <dgm:presLayoutVars>
          <dgm:chPref val="3"/>
        </dgm:presLayoutVars>
      </dgm:prSet>
      <dgm:spPr/>
    </dgm:pt>
    <dgm:pt modelId="{91F97215-E83F-4A2B-8657-9FDFEB9F64E9}" type="pres">
      <dgm:prSet presAssocID="{6BBE78EB-9BFC-4368-99C8-C2C8CA379B64}" presName="level3hierChild" presStyleCnt="0"/>
      <dgm:spPr/>
    </dgm:pt>
    <dgm:pt modelId="{6EE8A6E3-F98D-4031-9070-E01D982CD377}" type="pres">
      <dgm:prSet presAssocID="{0B6609A9-ECED-4CDB-B128-C74A884521AB}" presName="conn2-1" presStyleLbl="parChTrans1D2" presStyleIdx="2" presStyleCnt="4"/>
      <dgm:spPr/>
    </dgm:pt>
    <dgm:pt modelId="{1A1E9379-6B4D-488B-8CBA-C1893AB34BFF}" type="pres">
      <dgm:prSet presAssocID="{0B6609A9-ECED-4CDB-B128-C74A884521AB}" presName="connTx" presStyleLbl="parChTrans1D2" presStyleIdx="2" presStyleCnt="4"/>
      <dgm:spPr/>
    </dgm:pt>
    <dgm:pt modelId="{71C4A181-6FE4-409B-965F-B60C883DC9F4}" type="pres">
      <dgm:prSet presAssocID="{E301D439-D327-49E2-AA1A-6552F9F4C553}" presName="root2" presStyleCnt="0"/>
      <dgm:spPr/>
    </dgm:pt>
    <dgm:pt modelId="{F8DCFDEC-90A6-4C66-95D2-A7B5B9CADC44}" type="pres">
      <dgm:prSet presAssocID="{E301D439-D327-49E2-AA1A-6552F9F4C553}" presName="LevelTwoTextNode" presStyleLbl="node2" presStyleIdx="2" presStyleCnt="4">
        <dgm:presLayoutVars>
          <dgm:chPref val="3"/>
        </dgm:presLayoutVars>
      </dgm:prSet>
      <dgm:spPr/>
    </dgm:pt>
    <dgm:pt modelId="{81221CD8-7C2F-454B-B2F7-A6B657F3F9BE}" type="pres">
      <dgm:prSet presAssocID="{E301D439-D327-49E2-AA1A-6552F9F4C553}" presName="level3hierChild" presStyleCnt="0"/>
      <dgm:spPr/>
    </dgm:pt>
    <dgm:pt modelId="{AF2A60EE-6B5A-46E6-861B-630A79491C81}" type="pres">
      <dgm:prSet presAssocID="{5AD8D3FB-740F-4489-8DC6-494E883CBF4D}" presName="conn2-1" presStyleLbl="parChTrans1D2" presStyleIdx="3" presStyleCnt="4"/>
      <dgm:spPr/>
    </dgm:pt>
    <dgm:pt modelId="{08F32998-84FA-4DAF-9555-D2216AB777D8}" type="pres">
      <dgm:prSet presAssocID="{5AD8D3FB-740F-4489-8DC6-494E883CBF4D}" presName="connTx" presStyleLbl="parChTrans1D2" presStyleIdx="3" presStyleCnt="4"/>
      <dgm:spPr/>
    </dgm:pt>
    <dgm:pt modelId="{22EC9DC0-E80A-48C9-8CED-3C80E8C249B7}" type="pres">
      <dgm:prSet presAssocID="{B15662C0-4068-4E6E-B292-46870C746B6A}" presName="root2" presStyleCnt="0"/>
      <dgm:spPr/>
    </dgm:pt>
    <dgm:pt modelId="{BE1E74FD-DA32-4E13-B6E6-76B319284F7E}" type="pres">
      <dgm:prSet presAssocID="{B15662C0-4068-4E6E-B292-46870C746B6A}" presName="LevelTwoTextNode" presStyleLbl="node2" presStyleIdx="3" presStyleCnt="4">
        <dgm:presLayoutVars>
          <dgm:chPref val="3"/>
        </dgm:presLayoutVars>
      </dgm:prSet>
      <dgm:spPr/>
    </dgm:pt>
    <dgm:pt modelId="{03690DC8-49B8-4217-91EF-46FC2B3F5664}" type="pres">
      <dgm:prSet presAssocID="{B15662C0-4068-4E6E-B292-46870C746B6A}" presName="level3hierChild" presStyleCnt="0"/>
      <dgm:spPr/>
    </dgm:pt>
  </dgm:ptLst>
  <dgm:cxnLst>
    <dgm:cxn modelId="{EB02DF08-3989-44DA-BDBA-2BFDF7C07A27}" type="presOf" srcId="{E301D439-D327-49E2-AA1A-6552F9F4C553}" destId="{F8DCFDEC-90A6-4C66-95D2-A7B5B9CADC44}" srcOrd="0" destOrd="0" presId="urn:microsoft.com/office/officeart/2005/8/layout/hierarchy2"/>
    <dgm:cxn modelId="{5FA0270D-8849-4E59-BFA4-BEF3B077E9E3}" type="presOf" srcId="{696DEDCF-76E7-4451-B1AB-B58C7A643286}" destId="{7987F17D-BF12-4CA9-AB5E-D8C34DB060AC}" srcOrd="1" destOrd="0" presId="urn:microsoft.com/office/officeart/2005/8/layout/hierarchy2"/>
    <dgm:cxn modelId="{5E4B6A23-9BDD-46B2-ACCF-C5E552F4A1F4}" type="presOf" srcId="{F3CA1AF1-3C36-47DC-A20A-54A295A7C2EE}" destId="{ED45F68B-AECF-454F-AF1A-CF5AAD227B9A}" srcOrd="1" destOrd="0" presId="urn:microsoft.com/office/officeart/2005/8/layout/hierarchy2"/>
    <dgm:cxn modelId="{22355A37-E6F6-4215-B922-7854008B853A}" type="presOf" srcId="{4CFC50ED-FB53-4E62-BED0-E1591D8D6F2C}" destId="{EDCC830D-314D-4615-BA72-59D7AF834DE4}" srcOrd="0" destOrd="0" presId="urn:microsoft.com/office/officeart/2005/8/layout/hierarchy2"/>
    <dgm:cxn modelId="{939A2F61-E120-4BA7-A551-5253AE48D60D}" type="presOf" srcId="{4CFC50ED-FB53-4E62-BED0-E1591D8D6F2C}" destId="{0E797D50-7E56-4849-A48C-C836FBE05882}" srcOrd="1" destOrd="0" presId="urn:microsoft.com/office/officeart/2005/8/layout/hierarchy2"/>
    <dgm:cxn modelId="{AFF1DE44-20CA-40B7-B10A-990C5EDF553F}" type="presOf" srcId="{37E9F480-B5BD-4979-9E14-C56B1E7AE0DB}" destId="{4B482944-223B-47E7-9301-97FAFB6A9C8B}" srcOrd="0" destOrd="0" presId="urn:microsoft.com/office/officeart/2005/8/layout/hierarchy2"/>
    <dgm:cxn modelId="{2550B966-5002-4BB5-94AA-540223C2906B}" type="presOf" srcId="{696DEDCF-76E7-4451-B1AB-B58C7A643286}" destId="{75791F99-99D3-4A06-9CA1-383C83EC653E}" srcOrd="0" destOrd="0" presId="urn:microsoft.com/office/officeart/2005/8/layout/hierarchy2"/>
    <dgm:cxn modelId="{26029568-85B2-441F-8059-6951B6D79865}" type="presOf" srcId="{B15662C0-4068-4E6E-B292-46870C746B6A}" destId="{BE1E74FD-DA32-4E13-B6E6-76B319284F7E}" srcOrd="0" destOrd="0" presId="urn:microsoft.com/office/officeart/2005/8/layout/hierarchy2"/>
    <dgm:cxn modelId="{3D67744A-1F1D-4B40-B774-6E8D21A79C54}" type="presOf" srcId="{0B6609A9-ECED-4CDB-B128-C74A884521AB}" destId="{1A1E9379-6B4D-488B-8CBA-C1893AB34BFF}" srcOrd="1" destOrd="0" presId="urn:microsoft.com/office/officeart/2005/8/layout/hierarchy2"/>
    <dgm:cxn modelId="{8C06A875-52C4-4B9A-B90A-659677A73694}" type="presOf" srcId="{075CEE63-AAD3-4444-B542-8484BA42DBC1}" destId="{E77D1F8A-B016-4210-8B97-7A4000E637B3}" srcOrd="0" destOrd="0" presId="urn:microsoft.com/office/officeart/2005/8/layout/hierarchy2"/>
    <dgm:cxn modelId="{C5ED6458-0BBC-4D96-A66E-6DD8B5ED422C}" srcId="{A856C4D0-954D-43E8-8C99-53F4E32BBE27}" destId="{075CEE63-AAD3-4444-B542-8484BA42DBC1}" srcOrd="0" destOrd="0" parTransId="{696DEDCF-76E7-4451-B1AB-B58C7A643286}" sibTransId="{5C565F75-F822-4878-B5EA-16D7E8A46750}"/>
    <dgm:cxn modelId="{B3F35488-9B1C-4291-835C-57597CF9AD8C}" type="presOf" srcId="{6BBE78EB-9BFC-4368-99C8-C2C8CA379B64}" destId="{AC58BD61-91F5-40FD-B2FC-248C4939E8BD}" srcOrd="0" destOrd="0" presId="urn:microsoft.com/office/officeart/2005/8/layout/hierarchy2"/>
    <dgm:cxn modelId="{C105CE8D-560F-4E7B-A9FC-E8198B89FDB1}" srcId="{A856C4D0-954D-43E8-8C99-53F4E32BBE27}" destId="{B15662C0-4068-4E6E-B292-46870C746B6A}" srcOrd="3" destOrd="0" parTransId="{5AD8D3FB-740F-4489-8DC6-494E883CBF4D}" sibTransId="{87928F70-BA3C-4803-9593-C0D8E2A19F14}"/>
    <dgm:cxn modelId="{EF8A80A1-7776-4F7E-B019-BCB06630665D}" type="presOf" srcId="{0B6609A9-ECED-4CDB-B128-C74A884521AB}" destId="{6EE8A6E3-F98D-4031-9070-E01D982CD377}" srcOrd="0" destOrd="0" presId="urn:microsoft.com/office/officeart/2005/8/layout/hierarchy2"/>
    <dgm:cxn modelId="{3AAC0DAC-B46A-4C7D-A335-E65019292617}" type="presOf" srcId="{5AD8D3FB-740F-4489-8DC6-494E883CBF4D}" destId="{AF2A60EE-6B5A-46E6-861B-630A79491C81}" srcOrd="0" destOrd="0" presId="urn:microsoft.com/office/officeart/2005/8/layout/hierarchy2"/>
    <dgm:cxn modelId="{EB8B0BB9-1BB8-49E2-A664-5EDBF0B584BC}" srcId="{B03CB252-315D-42F6-988A-2EDC62CB69B3}" destId="{A856C4D0-954D-43E8-8C99-53F4E32BBE27}" srcOrd="0" destOrd="0" parTransId="{ED42F800-5589-4BCB-8766-D43022D9640F}" sibTransId="{961DC7FA-1F79-489C-A604-99BBD8A66070}"/>
    <dgm:cxn modelId="{D617EFC2-400B-4459-921E-8B4C68496F99}" type="presOf" srcId="{A856C4D0-954D-43E8-8C99-53F4E32BBE27}" destId="{8E06A82F-A8BC-4C37-8721-71A9CDB4D7E7}" srcOrd="0" destOrd="0" presId="urn:microsoft.com/office/officeart/2005/8/layout/hierarchy2"/>
    <dgm:cxn modelId="{4A5D01CA-BB06-41F5-A6C4-F863BA257D2C}" srcId="{075CEE63-AAD3-4444-B542-8484BA42DBC1}" destId="{37E9F480-B5BD-4979-9E14-C56B1E7AE0DB}" srcOrd="0" destOrd="0" parTransId="{4CFC50ED-FB53-4E62-BED0-E1591D8D6F2C}" sibTransId="{0B32260C-136A-4BE2-8986-120D26F7FEDE}"/>
    <dgm:cxn modelId="{6393D3CC-F199-4210-B1FE-0712F217E3E7}" type="presOf" srcId="{B03CB252-315D-42F6-988A-2EDC62CB69B3}" destId="{5923A068-A54F-44C0-880E-24D8D4859BDD}" srcOrd="0" destOrd="0" presId="urn:microsoft.com/office/officeart/2005/8/layout/hierarchy2"/>
    <dgm:cxn modelId="{554504D4-B16E-40DF-A85A-5D1F3CFC558B}" srcId="{A856C4D0-954D-43E8-8C99-53F4E32BBE27}" destId="{6BBE78EB-9BFC-4368-99C8-C2C8CA379B64}" srcOrd="1" destOrd="0" parTransId="{F3CA1AF1-3C36-47DC-A20A-54A295A7C2EE}" sibTransId="{E6C0307A-225B-42C4-B6CD-99B847B3B9AC}"/>
    <dgm:cxn modelId="{85B175D4-3E5E-419F-9CEE-FD5586CB685B}" srcId="{A856C4D0-954D-43E8-8C99-53F4E32BBE27}" destId="{E301D439-D327-49E2-AA1A-6552F9F4C553}" srcOrd="2" destOrd="0" parTransId="{0B6609A9-ECED-4CDB-B128-C74A884521AB}" sibTransId="{9C4C0A81-61DF-4A0E-9090-A57DA1F7E08F}"/>
    <dgm:cxn modelId="{C62179EA-ADCD-45F1-9A66-08D707E47363}" type="presOf" srcId="{F3CA1AF1-3C36-47DC-A20A-54A295A7C2EE}" destId="{4E23CF6F-F654-40CC-8A59-8F71A30F42A9}" srcOrd="0" destOrd="0" presId="urn:microsoft.com/office/officeart/2005/8/layout/hierarchy2"/>
    <dgm:cxn modelId="{595673F1-F3CC-4575-BC91-E49749A3BA8D}" type="presOf" srcId="{5AD8D3FB-740F-4489-8DC6-494E883CBF4D}" destId="{08F32998-84FA-4DAF-9555-D2216AB777D8}" srcOrd="1" destOrd="0" presId="urn:microsoft.com/office/officeart/2005/8/layout/hierarchy2"/>
    <dgm:cxn modelId="{CFAFA5FE-5F83-4E99-8D72-8E2F040E6CFE}" type="presParOf" srcId="{5923A068-A54F-44C0-880E-24D8D4859BDD}" destId="{832E94D4-9B91-4A6F-898C-2B167A19187B}" srcOrd="0" destOrd="0" presId="urn:microsoft.com/office/officeart/2005/8/layout/hierarchy2"/>
    <dgm:cxn modelId="{93E4DF62-8B35-474A-9115-7A5E5FBCD60C}" type="presParOf" srcId="{832E94D4-9B91-4A6F-898C-2B167A19187B}" destId="{8E06A82F-A8BC-4C37-8721-71A9CDB4D7E7}" srcOrd="0" destOrd="0" presId="urn:microsoft.com/office/officeart/2005/8/layout/hierarchy2"/>
    <dgm:cxn modelId="{8B7E10C9-71B2-4FA2-A938-F02D6C87DB23}" type="presParOf" srcId="{832E94D4-9B91-4A6F-898C-2B167A19187B}" destId="{032FCF3D-CD7F-488B-B203-A0EDFF4DCA53}" srcOrd="1" destOrd="0" presId="urn:microsoft.com/office/officeart/2005/8/layout/hierarchy2"/>
    <dgm:cxn modelId="{1C8A4699-41E8-47A9-BE75-2BD6DFEEC16B}" type="presParOf" srcId="{032FCF3D-CD7F-488B-B203-A0EDFF4DCA53}" destId="{75791F99-99D3-4A06-9CA1-383C83EC653E}" srcOrd="0" destOrd="0" presId="urn:microsoft.com/office/officeart/2005/8/layout/hierarchy2"/>
    <dgm:cxn modelId="{58540251-4F1E-4922-977A-CCF1690414FC}" type="presParOf" srcId="{75791F99-99D3-4A06-9CA1-383C83EC653E}" destId="{7987F17D-BF12-4CA9-AB5E-D8C34DB060AC}" srcOrd="0" destOrd="0" presId="urn:microsoft.com/office/officeart/2005/8/layout/hierarchy2"/>
    <dgm:cxn modelId="{F49B8F63-9C9B-4A01-946D-C6A9BB6483B7}" type="presParOf" srcId="{032FCF3D-CD7F-488B-B203-A0EDFF4DCA53}" destId="{D44A0E6F-F186-4582-BCF6-6B49382B9E64}" srcOrd="1" destOrd="0" presId="urn:microsoft.com/office/officeart/2005/8/layout/hierarchy2"/>
    <dgm:cxn modelId="{A9E75DCA-324D-4ED4-9B2C-280D6B997D98}" type="presParOf" srcId="{D44A0E6F-F186-4582-BCF6-6B49382B9E64}" destId="{E77D1F8A-B016-4210-8B97-7A4000E637B3}" srcOrd="0" destOrd="0" presId="urn:microsoft.com/office/officeart/2005/8/layout/hierarchy2"/>
    <dgm:cxn modelId="{B550043C-7378-41E6-8D54-E534DEE637E5}" type="presParOf" srcId="{D44A0E6F-F186-4582-BCF6-6B49382B9E64}" destId="{2EA1D6B5-6E2D-4FE2-B210-E841223D91D5}" srcOrd="1" destOrd="0" presId="urn:microsoft.com/office/officeart/2005/8/layout/hierarchy2"/>
    <dgm:cxn modelId="{95AC34C2-B342-4AF7-8DE8-C69479D54336}" type="presParOf" srcId="{2EA1D6B5-6E2D-4FE2-B210-E841223D91D5}" destId="{EDCC830D-314D-4615-BA72-59D7AF834DE4}" srcOrd="0" destOrd="0" presId="urn:microsoft.com/office/officeart/2005/8/layout/hierarchy2"/>
    <dgm:cxn modelId="{FD352C25-437D-43AA-85DA-2C83C95E963B}" type="presParOf" srcId="{EDCC830D-314D-4615-BA72-59D7AF834DE4}" destId="{0E797D50-7E56-4849-A48C-C836FBE05882}" srcOrd="0" destOrd="0" presId="urn:microsoft.com/office/officeart/2005/8/layout/hierarchy2"/>
    <dgm:cxn modelId="{E1E68506-0B1C-4A18-8FB4-51A6DE376C11}" type="presParOf" srcId="{2EA1D6B5-6E2D-4FE2-B210-E841223D91D5}" destId="{ED4060B9-BF5F-4DA1-B8E8-4C0B349A06A8}" srcOrd="1" destOrd="0" presId="urn:microsoft.com/office/officeart/2005/8/layout/hierarchy2"/>
    <dgm:cxn modelId="{7B226F92-9CE3-4F86-9113-C1246C25B12B}" type="presParOf" srcId="{ED4060B9-BF5F-4DA1-B8E8-4C0B349A06A8}" destId="{4B482944-223B-47E7-9301-97FAFB6A9C8B}" srcOrd="0" destOrd="0" presId="urn:microsoft.com/office/officeart/2005/8/layout/hierarchy2"/>
    <dgm:cxn modelId="{9890067D-F7C2-4168-AB9A-0D73F92D1F36}" type="presParOf" srcId="{ED4060B9-BF5F-4DA1-B8E8-4C0B349A06A8}" destId="{BCB5C794-6C77-4F1C-A3B5-731195E5A5E6}" srcOrd="1" destOrd="0" presId="urn:microsoft.com/office/officeart/2005/8/layout/hierarchy2"/>
    <dgm:cxn modelId="{106D3616-E240-4800-AD2D-4E9F9599D7F9}" type="presParOf" srcId="{032FCF3D-CD7F-488B-B203-A0EDFF4DCA53}" destId="{4E23CF6F-F654-40CC-8A59-8F71A30F42A9}" srcOrd="2" destOrd="0" presId="urn:microsoft.com/office/officeart/2005/8/layout/hierarchy2"/>
    <dgm:cxn modelId="{5B850846-473F-4BC3-9DD5-84A6C0610BC4}" type="presParOf" srcId="{4E23CF6F-F654-40CC-8A59-8F71A30F42A9}" destId="{ED45F68B-AECF-454F-AF1A-CF5AAD227B9A}" srcOrd="0" destOrd="0" presId="urn:microsoft.com/office/officeart/2005/8/layout/hierarchy2"/>
    <dgm:cxn modelId="{38CFBE5E-CA9E-4D3A-80B2-84B6A578F0E4}" type="presParOf" srcId="{032FCF3D-CD7F-488B-B203-A0EDFF4DCA53}" destId="{2584B873-5267-4C02-94EF-AED28F783890}" srcOrd="3" destOrd="0" presId="urn:microsoft.com/office/officeart/2005/8/layout/hierarchy2"/>
    <dgm:cxn modelId="{E9DFCCD0-E980-4927-BF7C-527691546776}" type="presParOf" srcId="{2584B873-5267-4C02-94EF-AED28F783890}" destId="{AC58BD61-91F5-40FD-B2FC-248C4939E8BD}" srcOrd="0" destOrd="0" presId="urn:microsoft.com/office/officeart/2005/8/layout/hierarchy2"/>
    <dgm:cxn modelId="{CD805A3F-96E4-4182-A9A5-64380CC837AC}" type="presParOf" srcId="{2584B873-5267-4C02-94EF-AED28F783890}" destId="{91F97215-E83F-4A2B-8657-9FDFEB9F64E9}" srcOrd="1" destOrd="0" presId="urn:microsoft.com/office/officeart/2005/8/layout/hierarchy2"/>
    <dgm:cxn modelId="{55983B18-0B0D-4A0B-8450-D9C512C83516}" type="presParOf" srcId="{032FCF3D-CD7F-488B-B203-A0EDFF4DCA53}" destId="{6EE8A6E3-F98D-4031-9070-E01D982CD377}" srcOrd="4" destOrd="0" presId="urn:microsoft.com/office/officeart/2005/8/layout/hierarchy2"/>
    <dgm:cxn modelId="{3666F414-ACF6-4B70-86B1-CCE57C9B3990}" type="presParOf" srcId="{6EE8A6E3-F98D-4031-9070-E01D982CD377}" destId="{1A1E9379-6B4D-488B-8CBA-C1893AB34BFF}" srcOrd="0" destOrd="0" presId="urn:microsoft.com/office/officeart/2005/8/layout/hierarchy2"/>
    <dgm:cxn modelId="{2A7D600F-AC30-4D35-A04B-0B6C52EB113D}" type="presParOf" srcId="{032FCF3D-CD7F-488B-B203-A0EDFF4DCA53}" destId="{71C4A181-6FE4-409B-965F-B60C883DC9F4}" srcOrd="5" destOrd="0" presId="urn:microsoft.com/office/officeart/2005/8/layout/hierarchy2"/>
    <dgm:cxn modelId="{F7590ED6-941F-4DC3-A52C-E78FA7F1F895}" type="presParOf" srcId="{71C4A181-6FE4-409B-965F-B60C883DC9F4}" destId="{F8DCFDEC-90A6-4C66-95D2-A7B5B9CADC44}" srcOrd="0" destOrd="0" presId="urn:microsoft.com/office/officeart/2005/8/layout/hierarchy2"/>
    <dgm:cxn modelId="{85D411FE-7BF8-4384-965B-FF1349BBD69B}" type="presParOf" srcId="{71C4A181-6FE4-409B-965F-B60C883DC9F4}" destId="{81221CD8-7C2F-454B-B2F7-A6B657F3F9BE}" srcOrd="1" destOrd="0" presId="urn:microsoft.com/office/officeart/2005/8/layout/hierarchy2"/>
    <dgm:cxn modelId="{F05F5795-9398-491E-867B-DE800BA4EF38}" type="presParOf" srcId="{032FCF3D-CD7F-488B-B203-A0EDFF4DCA53}" destId="{AF2A60EE-6B5A-46E6-861B-630A79491C81}" srcOrd="6" destOrd="0" presId="urn:microsoft.com/office/officeart/2005/8/layout/hierarchy2"/>
    <dgm:cxn modelId="{43444966-B5E3-42F6-97DC-20BB0003ABAC}" type="presParOf" srcId="{AF2A60EE-6B5A-46E6-861B-630A79491C81}" destId="{08F32998-84FA-4DAF-9555-D2216AB777D8}" srcOrd="0" destOrd="0" presId="urn:microsoft.com/office/officeart/2005/8/layout/hierarchy2"/>
    <dgm:cxn modelId="{C657A088-2FC8-4F0A-9975-FB475EBC36B0}" type="presParOf" srcId="{032FCF3D-CD7F-488B-B203-A0EDFF4DCA53}" destId="{22EC9DC0-E80A-48C9-8CED-3C80E8C249B7}" srcOrd="7" destOrd="0" presId="urn:microsoft.com/office/officeart/2005/8/layout/hierarchy2"/>
    <dgm:cxn modelId="{BD4994C3-7839-4167-8BB1-C282FCB9412A}" type="presParOf" srcId="{22EC9DC0-E80A-48C9-8CED-3C80E8C249B7}" destId="{BE1E74FD-DA32-4E13-B6E6-76B319284F7E}" srcOrd="0" destOrd="0" presId="urn:microsoft.com/office/officeart/2005/8/layout/hierarchy2"/>
    <dgm:cxn modelId="{8A6EF8D6-7474-4706-AD92-C587D10DD0F4}" type="presParOf" srcId="{22EC9DC0-E80A-48C9-8CED-3C80E8C249B7}" destId="{03690DC8-49B8-4217-91EF-46FC2B3F56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C26774-A1F2-4413-9477-C5AEF1D1A8F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F164D6-6E4D-4B42-A013-99CD8DAA16F4}">
      <dgm:prSet phldrT="[Text]"/>
      <dgm:spPr/>
      <dgm:t>
        <a:bodyPr/>
        <a:lstStyle/>
        <a:p>
          <a:r>
            <a:rPr lang="en-US" dirty="0"/>
            <a:t>Mobile Network Developments</a:t>
          </a:r>
        </a:p>
      </dgm:t>
    </dgm:pt>
    <dgm:pt modelId="{372CBB71-7246-4DD1-B290-8DFF6C157D45}" type="parTrans" cxnId="{705FAB8D-7D52-498A-8C0E-6D45AA147654}">
      <dgm:prSet/>
      <dgm:spPr/>
      <dgm:t>
        <a:bodyPr/>
        <a:lstStyle/>
        <a:p>
          <a:endParaRPr lang="en-US"/>
        </a:p>
      </dgm:t>
    </dgm:pt>
    <dgm:pt modelId="{18146E3C-1E11-4825-BF3F-EA59CE75B582}" type="sibTrans" cxnId="{705FAB8D-7D52-498A-8C0E-6D45AA147654}">
      <dgm:prSet/>
      <dgm:spPr/>
      <dgm:t>
        <a:bodyPr/>
        <a:lstStyle/>
        <a:p>
          <a:endParaRPr lang="en-US"/>
        </a:p>
      </dgm:t>
    </dgm:pt>
    <dgm:pt modelId="{00A41740-61DB-4C32-B48B-5EA611BB34F9}">
      <dgm:prSet phldrT="[Text]"/>
      <dgm:spPr/>
      <dgm:t>
        <a:bodyPr/>
        <a:lstStyle/>
        <a:p>
          <a:r>
            <a:rPr lang="en-US" dirty="0"/>
            <a:t>More Native Packet Traffic</a:t>
          </a:r>
        </a:p>
      </dgm:t>
    </dgm:pt>
    <dgm:pt modelId="{29BE6142-8896-4F47-9713-9B0A1DD14B9E}" type="parTrans" cxnId="{E772CC27-E608-4B6F-B4EB-58A6981A6480}">
      <dgm:prSet/>
      <dgm:spPr/>
      <dgm:t>
        <a:bodyPr/>
        <a:lstStyle/>
        <a:p>
          <a:endParaRPr lang="en-US"/>
        </a:p>
      </dgm:t>
    </dgm:pt>
    <dgm:pt modelId="{08182EC9-5C1A-4089-843E-94969BB05E1C}" type="sibTrans" cxnId="{E772CC27-E608-4B6F-B4EB-58A6981A6480}">
      <dgm:prSet/>
      <dgm:spPr/>
      <dgm:t>
        <a:bodyPr/>
        <a:lstStyle/>
        <a:p>
          <a:endParaRPr lang="en-US"/>
        </a:p>
      </dgm:t>
    </dgm:pt>
    <dgm:pt modelId="{CCEF59C1-5071-4CAF-B8EB-B67490FAEE0F}">
      <dgm:prSet phldrT="[Text]"/>
      <dgm:spPr/>
      <dgm:t>
        <a:bodyPr/>
        <a:lstStyle/>
        <a:p>
          <a:r>
            <a:rPr lang="en-US" dirty="0"/>
            <a:t>Flatter Mobile Network Architecture</a:t>
          </a:r>
        </a:p>
      </dgm:t>
    </dgm:pt>
    <dgm:pt modelId="{F4DDF311-B662-4167-8C69-88B8D2FF351B}" type="parTrans" cxnId="{8597FBC6-528B-4D9C-8928-DA64315EE22A}">
      <dgm:prSet/>
      <dgm:spPr/>
      <dgm:t>
        <a:bodyPr/>
        <a:lstStyle/>
        <a:p>
          <a:endParaRPr lang="en-US"/>
        </a:p>
      </dgm:t>
    </dgm:pt>
    <dgm:pt modelId="{2DA3A374-ABA2-4B47-B1F3-32A6115A29B1}" type="sibTrans" cxnId="{8597FBC6-528B-4D9C-8928-DA64315EE22A}">
      <dgm:prSet/>
      <dgm:spPr/>
      <dgm:t>
        <a:bodyPr/>
        <a:lstStyle/>
        <a:p>
          <a:endParaRPr lang="en-US"/>
        </a:p>
      </dgm:t>
    </dgm:pt>
    <dgm:pt modelId="{A88C78A2-6145-439C-87C4-3876C3D6C672}">
      <dgm:prSet phldrT="[Text]"/>
      <dgm:spPr/>
      <dgm:t>
        <a:bodyPr/>
        <a:lstStyle/>
        <a:p>
          <a:r>
            <a:rPr lang="en-US" dirty="0"/>
            <a:t>Base Stations May be Connected to Several Core Sites</a:t>
          </a:r>
        </a:p>
      </dgm:t>
    </dgm:pt>
    <dgm:pt modelId="{481D3C00-8669-4F79-85F2-F93931D92F33}" type="parTrans" cxnId="{E3EAF296-E5EC-4B8B-AC77-AC37477AA5B6}">
      <dgm:prSet/>
      <dgm:spPr/>
      <dgm:t>
        <a:bodyPr/>
        <a:lstStyle/>
        <a:p>
          <a:endParaRPr lang="en-US"/>
        </a:p>
      </dgm:t>
    </dgm:pt>
    <dgm:pt modelId="{77B15ABE-D02A-45CB-94D0-1DED976B5CFE}" type="sibTrans" cxnId="{E3EAF296-E5EC-4B8B-AC77-AC37477AA5B6}">
      <dgm:prSet/>
      <dgm:spPr/>
      <dgm:t>
        <a:bodyPr/>
        <a:lstStyle/>
        <a:p>
          <a:endParaRPr lang="en-US"/>
        </a:p>
      </dgm:t>
    </dgm:pt>
    <dgm:pt modelId="{98571FA5-8CC9-46F1-853E-098654305049}">
      <dgm:prSet/>
      <dgm:spPr/>
      <dgm:t>
        <a:bodyPr/>
        <a:lstStyle/>
        <a:p>
          <a:r>
            <a:rPr lang="en-US" dirty="0"/>
            <a:t>No more controllers between the base stations and core elements</a:t>
          </a:r>
        </a:p>
      </dgm:t>
    </dgm:pt>
    <dgm:pt modelId="{426E895D-2D0A-41AC-A9FE-2E0CFCB53079}" type="parTrans" cxnId="{8F8E473E-DD2D-40E9-BFA9-EB7880868FCC}">
      <dgm:prSet/>
      <dgm:spPr/>
      <dgm:t>
        <a:bodyPr/>
        <a:lstStyle/>
        <a:p>
          <a:endParaRPr lang="en-US"/>
        </a:p>
      </dgm:t>
    </dgm:pt>
    <dgm:pt modelId="{FAA5A778-C7FE-4AA3-B2DA-C2A8568BD680}" type="sibTrans" cxnId="{8F8E473E-DD2D-40E9-BFA9-EB7880868FCC}">
      <dgm:prSet/>
      <dgm:spPr/>
      <dgm:t>
        <a:bodyPr/>
        <a:lstStyle/>
        <a:p>
          <a:endParaRPr lang="en-US"/>
        </a:p>
      </dgm:t>
    </dgm:pt>
    <dgm:pt modelId="{F5E1AA8B-5622-45CE-96BD-C0382B85E655}">
      <dgm:prSet/>
      <dgm:spPr/>
      <dgm:t>
        <a:bodyPr/>
        <a:lstStyle/>
        <a:p>
          <a:r>
            <a:rPr lang="en-US" dirty="0"/>
            <a:t>Direct Links Between New Base Stations</a:t>
          </a:r>
        </a:p>
      </dgm:t>
    </dgm:pt>
    <dgm:pt modelId="{80397E70-CBDD-4054-98EC-2892FE0DB616}" type="parTrans" cxnId="{817AB189-ECAD-4329-8EED-A3606BE2603B}">
      <dgm:prSet/>
      <dgm:spPr/>
      <dgm:t>
        <a:bodyPr/>
        <a:lstStyle/>
        <a:p>
          <a:endParaRPr lang="en-US"/>
        </a:p>
      </dgm:t>
    </dgm:pt>
    <dgm:pt modelId="{3881BA2D-1D3F-4DA1-BA6A-1470FF633425}" type="sibTrans" cxnId="{817AB189-ECAD-4329-8EED-A3606BE2603B}">
      <dgm:prSet/>
      <dgm:spPr/>
      <dgm:t>
        <a:bodyPr/>
        <a:lstStyle/>
        <a:p>
          <a:endParaRPr lang="en-US"/>
        </a:p>
      </dgm:t>
    </dgm:pt>
    <dgm:pt modelId="{13548049-918E-4C91-A803-F610EC13BF84}">
      <dgm:prSet/>
      <dgm:spPr/>
      <dgm:t>
        <a:bodyPr/>
        <a:lstStyle/>
        <a:p>
          <a:r>
            <a:rPr lang="en-US" dirty="0"/>
            <a:t>More Urban (Hot Spot) Cell Sites</a:t>
          </a:r>
        </a:p>
      </dgm:t>
    </dgm:pt>
    <dgm:pt modelId="{DF8C0F7A-4C91-4052-BA6A-6AC942FB39D5}" type="parTrans" cxnId="{7B08F146-DFBA-42AF-8584-9CD86BEC74BF}">
      <dgm:prSet/>
      <dgm:spPr/>
      <dgm:t>
        <a:bodyPr/>
        <a:lstStyle/>
        <a:p>
          <a:endParaRPr lang="en-US"/>
        </a:p>
      </dgm:t>
    </dgm:pt>
    <dgm:pt modelId="{E62EFD97-32D1-448F-BF29-F45033054728}" type="sibTrans" cxnId="{7B08F146-DFBA-42AF-8584-9CD86BEC74BF}">
      <dgm:prSet/>
      <dgm:spPr/>
      <dgm:t>
        <a:bodyPr/>
        <a:lstStyle/>
        <a:p>
          <a:endParaRPr lang="en-US"/>
        </a:p>
      </dgm:t>
    </dgm:pt>
    <dgm:pt modelId="{7F51628C-F149-43C5-945C-44124FABF1D2}">
      <dgm:prSet/>
      <dgm:spPr/>
      <dgm:t>
        <a:bodyPr/>
        <a:lstStyle/>
        <a:p>
          <a:r>
            <a:rPr lang="en-US" dirty="0"/>
            <a:t>Connecting Temporary Cells</a:t>
          </a:r>
        </a:p>
      </dgm:t>
    </dgm:pt>
    <dgm:pt modelId="{62C89FF6-75E0-4257-83EC-61D953E9FD57}" type="parTrans" cxnId="{E6F0BB55-9B2C-4E17-8AED-2F57DE1B751E}">
      <dgm:prSet/>
      <dgm:spPr/>
      <dgm:t>
        <a:bodyPr/>
        <a:lstStyle/>
        <a:p>
          <a:endParaRPr lang="en-US"/>
        </a:p>
      </dgm:t>
    </dgm:pt>
    <dgm:pt modelId="{EAB9ACA6-1B34-4D91-A5A0-98B3C09D35B4}" type="sibTrans" cxnId="{E6F0BB55-9B2C-4E17-8AED-2F57DE1B751E}">
      <dgm:prSet/>
      <dgm:spPr/>
      <dgm:t>
        <a:bodyPr/>
        <a:lstStyle/>
        <a:p>
          <a:endParaRPr lang="en-US"/>
        </a:p>
      </dgm:t>
    </dgm:pt>
    <dgm:pt modelId="{C0AFC943-EA6E-4E93-BA76-B4FA69E11D7A}">
      <dgm:prSet/>
      <dgm:spPr/>
      <dgm:t>
        <a:bodyPr/>
        <a:lstStyle/>
        <a:p>
          <a:r>
            <a:rPr lang="en-US" dirty="0"/>
            <a:t>Native Packet=The signal was always a packet</a:t>
          </a:r>
        </a:p>
      </dgm:t>
    </dgm:pt>
    <dgm:pt modelId="{72910D06-9FB7-4A56-AB36-5B3B5FE1F9AA}" type="parTrans" cxnId="{F0DDC22C-D16D-40F9-846E-21B90971FBC8}">
      <dgm:prSet/>
      <dgm:spPr/>
      <dgm:t>
        <a:bodyPr/>
        <a:lstStyle/>
        <a:p>
          <a:endParaRPr lang="en-US"/>
        </a:p>
      </dgm:t>
    </dgm:pt>
    <dgm:pt modelId="{74D56761-444E-450A-91CF-71A3E25B407C}" type="sibTrans" cxnId="{F0DDC22C-D16D-40F9-846E-21B90971FBC8}">
      <dgm:prSet/>
      <dgm:spPr/>
      <dgm:t>
        <a:bodyPr/>
        <a:lstStyle/>
        <a:p>
          <a:endParaRPr lang="en-US"/>
        </a:p>
      </dgm:t>
    </dgm:pt>
    <dgm:pt modelId="{8C7CAA18-4A72-4D72-ADD2-ACE8BB6605C9}" type="pres">
      <dgm:prSet presAssocID="{A7C26774-A1F2-4413-9477-C5AEF1D1A8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BEE1-5AB7-43C1-BBF3-37BFB74A11AD}" type="pres">
      <dgm:prSet presAssocID="{32F164D6-6E4D-4B42-A013-99CD8DAA16F4}" presName="hierRoot1" presStyleCnt="0">
        <dgm:presLayoutVars>
          <dgm:hierBranch val="init"/>
        </dgm:presLayoutVars>
      </dgm:prSet>
      <dgm:spPr/>
    </dgm:pt>
    <dgm:pt modelId="{BEA4E159-8D35-44A1-9514-AA258E2F6724}" type="pres">
      <dgm:prSet presAssocID="{32F164D6-6E4D-4B42-A013-99CD8DAA16F4}" presName="rootComposite1" presStyleCnt="0"/>
      <dgm:spPr/>
    </dgm:pt>
    <dgm:pt modelId="{69D0C944-9D3A-4B35-B240-E730E3FA1F02}" type="pres">
      <dgm:prSet presAssocID="{32F164D6-6E4D-4B42-A013-99CD8DAA16F4}" presName="rootText1" presStyleLbl="node0" presStyleIdx="0" presStyleCnt="1">
        <dgm:presLayoutVars>
          <dgm:chPref val="3"/>
        </dgm:presLayoutVars>
      </dgm:prSet>
      <dgm:spPr/>
    </dgm:pt>
    <dgm:pt modelId="{33BFB648-D9A7-4AB1-AB65-2EABA702B173}" type="pres">
      <dgm:prSet presAssocID="{32F164D6-6E4D-4B42-A013-99CD8DAA16F4}" presName="rootConnector1" presStyleLbl="node1" presStyleIdx="0" presStyleCnt="0"/>
      <dgm:spPr/>
    </dgm:pt>
    <dgm:pt modelId="{A3E27C5E-4F84-4A27-AC32-22D2312C9A6F}" type="pres">
      <dgm:prSet presAssocID="{32F164D6-6E4D-4B42-A013-99CD8DAA16F4}" presName="hierChild2" presStyleCnt="0"/>
      <dgm:spPr/>
    </dgm:pt>
    <dgm:pt modelId="{E33C7F41-1772-43FD-AEDB-4BEDC0FD0FA2}" type="pres">
      <dgm:prSet presAssocID="{29BE6142-8896-4F47-9713-9B0A1DD14B9E}" presName="Name64" presStyleLbl="parChTrans1D2" presStyleIdx="0" presStyleCnt="6"/>
      <dgm:spPr/>
    </dgm:pt>
    <dgm:pt modelId="{9EB8DD77-FDCD-4DF4-BCB7-2121AF4B3CAF}" type="pres">
      <dgm:prSet presAssocID="{00A41740-61DB-4C32-B48B-5EA611BB34F9}" presName="hierRoot2" presStyleCnt="0">
        <dgm:presLayoutVars>
          <dgm:hierBranch val="init"/>
        </dgm:presLayoutVars>
      </dgm:prSet>
      <dgm:spPr/>
    </dgm:pt>
    <dgm:pt modelId="{A8AE4266-2E94-4DA7-980F-5C026793648B}" type="pres">
      <dgm:prSet presAssocID="{00A41740-61DB-4C32-B48B-5EA611BB34F9}" presName="rootComposite" presStyleCnt="0"/>
      <dgm:spPr/>
    </dgm:pt>
    <dgm:pt modelId="{973B1DF6-B811-45B2-A26E-ACAF8729C924}" type="pres">
      <dgm:prSet presAssocID="{00A41740-61DB-4C32-B48B-5EA611BB34F9}" presName="rootText" presStyleLbl="node2" presStyleIdx="0" presStyleCnt="6">
        <dgm:presLayoutVars>
          <dgm:chPref val="3"/>
        </dgm:presLayoutVars>
      </dgm:prSet>
      <dgm:spPr/>
    </dgm:pt>
    <dgm:pt modelId="{187F9CEA-6106-4632-979C-321FEAA7A2D7}" type="pres">
      <dgm:prSet presAssocID="{00A41740-61DB-4C32-B48B-5EA611BB34F9}" presName="rootConnector" presStyleLbl="node2" presStyleIdx="0" presStyleCnt="6"/>
      <dgm:spPr/>
    </dgm:pt>
    <dgm:pt modelId="{29D6670D-B30F-42ED-8934-D2ECF8EEA900}" type="pres">
      <dgm:prSet presAssocID="{00A41740-61DB-4C32-B48B-5EA611BB34F9}" presName="hierChild4" presStyleCnt="0"/>
      <dgm:spPr/>
    </dgm:pt>
    <dgm:pt modelId="{F3925340-6C89-47D4-B926-18547939B99E}" type="pres">
      <dgm:prSet presAssocID="{72910D06-9FB7-4A56-AB36-5B3B5FE1F9AA}" presName="Name64" presStyleLbl="parChTrans1D3" presStyleIdx="0" presStyleCnt="2"/>
      <dgm:spPr/>
    </dgm:pt>
    <dgm:pt modelId="{32AEC38C-D045-415B-B73C-0640505DE319}" type="pres">
      <dgm:prSet presAssocID="{C0AFC943-EA6E-4E93-BA76-B4FA69E11D7A}" presName="hierRoot2" presStyleCnt="0">
        <dgm:presLayoutVars>
          <dgm:hierBranch val="init"/>
        </dgm:presLayoutVars>
      </dgm:prSet>
      <dgm:spPr/>
    </dgm:pt>
    <dgm:pt modelId="{E13ADACD-0A68-4359-914F-D5379D229599}" type="pres">
      <dgm:prSet presAssocID="{C0AFC943-EA6E-4E93-BA76-B4FA69E11D7A}" presName="rootComposite" presStyleCnt="0"/>
      <dgm:spPr/>
    </dgm:pt>
    <dgm:pt modelId="{14EED045-54E6-478C-926A-BA41C7614465}" type="pres">
      <dgm:prSet presAssocID="{C0AFC943-EA6E-4E93-BA76-B4FA69E11D7A}" presName="rootText" presStyleLbl="node3" presStyleIdx="0" presStyleCnt="2">
        <dgm:presLayoutVars>
          <dgm:chPref val="3"/>
        </dgm:presLayoutVars>
      </dgm:prSet>
      <dgm:spPr/>
    </dgm:pt>
    <dgm:pt modelId="{E3931747-4FA7-4942-AB7D-8E343E50CA63}" type="pres">
      <dgm:prSet presAssocID="{C0AFC943-EA6E-4E93-BA76-B4FA69E11D7A}" presName="rootConnector" presStyleLbl="node3" presStyleIdx="0" presStyleCnt="2"/>
      <dgm:spPr/>
    </dgm:pt>
    <dgm:pt modelId="{8C4A20B6-85FE-42F8-BFD6-7E85A194303E}" type="pres">
      <dgm:prSet presAssocID="{C0AFC943-EA6E-4E93-BA76-B4FA69E11D7A}" presName="hierChild4" presStyleCnt="0"/>
      <dgm:spPr/>
    </dgm:pt>
    <dgm:pt modelId="{F206620A-0C53-401D-B050-911E9F57BE05}" type="pres">
      <dgm:prSet presAssocID="{C0AFC943-EA6E-4E93-BA76-B4FA69E11D7A}" presName="hierChild5" presStyleCnt="0"/>
      <dgm:spPr/>
    </dgm:pt>
    <dgm:pt modelId="{F25BDD0A-E12C-4285-B697-19F072B07647}" type="pres">
      <dgm:prSet presAssocID="{00A41740-61DB-4C32-B48B-5EA611BB34F9}" presName="hierChild5" presStyleCnt="0"/>
      <dgm:spPr/>
    </dgm:pt>
    <dgm:pt modelId="{4D503A49-570D-4B29-BB2E-50B532F3F39C}" type="pres">
      <dgm:prSet presAssocID="{F4DDF311-B662-4167-8C69-88B8D2FF351B}" presName="Name64" presStyleLbl="parChTrans1D2" presStyleIdx="1" presStyleCnt="6"/>
      <dgm:spPr/>
    </dgm:pt>
    <dgm:pt modelId="{9331C681-8FC3-4DBE-8A5D-85B1A89BC060}" type="pres">
      <dgm:prSet presAssocID="{CCEF59C1-5071-4CAF-B8EB-B67490FAEE0F}" presName="hierRoot2" presStyleCnt="0">
        <dgm:presLayoutVars>
          <dgm:hierBranch val="init"/>
        </dgm:presLayoutVars>
      </dgm:prSet>
      <dgm:spPr/>
    </dgm:pt>
    <dgm:pt modelId="{8EFBF115-3663-4AF1-9330-3D160A7AEC6C}" type="pres">
      <dgm:prSet presAssocID="{CCEF59C1-5071-4CAF-B8EB-B67490FAEE0F}" presName="rootComposite" presStyleCnt="0"/>
      <dgm:spPr/>
    </dgm:pt>
    <dgm:pt modelId="{1825C3AC-4C22-4E09-B420-A33FCE893568}" type="pres">
      <dgm:prSet presAssocID="{CCEF59C1-5071-4CAF-B8EB-B67490FAEE0F}" presName="rootText" presStyleLbl="node2" presStyleIdx="1" presStyleCnt="6">
        <dgm:presLayoutVars>
          <dgm:chPref val="3"/>
        </dgm:presLayoutVars>
      </dgm:prSet>
      <dgm:spPr/>
    </dgm:pt>
    <dgm:pt modelId="{2813D25E-2D67-478E-A9D2-E430CE678278}" type="pres">
      <dgm:prSet presAssocID="{CCEF59C1-5071-4CAF-B8EB-B67490FAEE0F}" presName="rootConnector" presStyleLbl="node2" presStyleIdx="1" presStyleCnt="6"/>
      <dgm:spPr/>
    </dgm:pt>
    <dgm:pt modelId="{A91307B9-DFBB-4643-9C20-1BE22B1FDC7C}" type="pres">
      <dgm:prSet presAssocID="{CCEF59C1-5071-4CAF-B8EB-B67490FAEE0F}" presName="hierChild4" presStyleCnt="0"/>
      <dgm:spPr/>
    </dgm:pt>
    <dgm:pt modelId="{2EDE6AD7-620D-4924-80CB-F16656BD67C7}" type="pres">
      <dgm:prSet presAssocID="{426E895D-2D0A-41AC-A9FE-2E0CFCB53079}" presName="Name64" presStyleLbl="parChTrans1D3" presStyleIdx="1" presStyleCnt="2"/>
      <dgm:spPr/>
    </dgm:pt>
    <dgm:pt modelId="{49EAEBE6-9B44-44AB-9FFD-5C5B24D3F410}" type="pres">
      <dgm:prSet presAssocID="{98571FA5-8CC9-46F1-853E-098654305049}" presName="hierRoot2" presStyleCnt="0">
        <dgm:presLayoutVars>
          <dgm:hierBranch val="init"/>
        </dgm:presLayoutVars>
      </dgm:prSet>
      <dgm:spPr/>
    </dgm:pt>
    <dgm:pt modelId="{DF42F512-291C-4FAA-A83E-C68135FA6ABC}" type="pres">
      <dgm:prSet presAssocID="{98571FA5-8CC9-46F1-853E-098654305049}" presName="rootComposite" presStyleCnt="0"/>
      <dgm:spPr/>
    </dgm:pt>
    <dgm:pt modelId="{C6B49A36-E02D-477B-86B4-A7038598A74B}" type="pres">
      <dgm:prSet presAssocID="{98571FA5-8CC9-46F1-853E-098654305049}" presName="rootText" presStyleLbl="node3" presStyleIdx="1" presStyleCnt="2">
        <dgm:presLayoutVars>
          <dgm:chPref val="3"/>
        </dgm:presLayoutVars>
      </dgm:prSet>
      <dgm:spPr/>
    </dgm:pt>
    <dgm:pt modelId="{E5A5B80C-787A-4DD3-A11E-ED4A986B2DCE}" type="pres">
      <dgm:prSet presAssocID="{98571FA5-8CC9-46F1-853E-098654305049}" presName="rootConnector" presStyleLbl="node3" presStyleIdx="1" presStyleCnt="2"/>
      <dgm:spPr/>
    </dgm:pt>
    <dgm:pt modelId="{A904702B-4EEA-4465-9DA4-408B85D556BE}" type="pres">
      <dgm:prSet presAssocID="{98571FA5-8CC9-46F1-853E-098654305049}" presName="hierChild4" presStyleCnt="0"/>
      <dgm:spPr/>
    </dgm:pt>
    <dgm:pt modelId="{D9FAF7B0-F6F3-437F-846B-58DF31F7A181}" type="pres">
      <dgm:prSet presAssocID="{98571FA5-8CC9-46F1-853E-098654305049}" presName="hierChild5" presStyleCnt="0"/>
      <dgm:spPr/>
    </dgm:pt>
    <dgm:pt modelId="{D9831056-E64E-43C0-B53F-6167A4D2A83D}" type="pres">
      <dgm:prSet presAssocID="{CCEF59C1-5071-4CAF-B8EB-B67490FAEE0F}" presName="hierChild5" presStyleCnt="0"/>
      <dgm:spPr/>
    </dgm:pt>
    <dgm:pt modelId="{DAAC1CC3-E277-4CA9-AFB2-229107BCB51A}" type="pres">
      <dgm:prSet presAssocID="{481D3C00-8669-4F79-85F2-F93931D92F33}" presName="Name64" presStyleLbl="parChTrans1D2" presStyleIdx="2" presStyleCnt="6"/>
      <dgm:spPr/>
    </dgm:pt>
    <dgm:pt modelId="{E1A599EA-43F4-4792-AEAA-E345288A39FC}" type="pres">
      <dgm:prSet presAssocID="{A88C78A2-6145-439C-87C4-3876C3D6C672}" presName="hierRoot2" presStyleCnt="0">
        <dgm:presLayoutVars>
          <dgm:hierBranch val="init"/>
        </dgm:presLayoutVars>
      </dgm:prSet>
      <dgm:spPr/>
    </dgm:pt>
    <dgm:pt modelId="{317474BC-AD90-410D-AA6D-D69709A7F220}" type="pres">
      <dgm:prSet presAssocID="{A88C78A2-6145-439C-87C4-3876C3D6C672}" presName="rootComposite" presStyleCnt="0"/>
      <dgm:spPr/>
    </dgm:pt>
    <dgm:pt modelId="{087FFD45-A84B-4A48-8F4F-48085B53CA47}" type="pres">
      <dgm:prSet presAssocID="{A88C78A2-6145-439C-87C4-3876C3D6C672}" presName="rootText" presStyleLbl="node2" presStyleIdx="2" presStyleCnt="6">
        <dgm:presLayoutVars>
          <dgm:chPref val="3"/>
        </dgm:presLayoutVars>
      </dgm:prSet>
      <dgm:spPr/>
    </dgm:pt>
    <dgm:pt modelId="{5377F7E4-C05E-4ADB-95ED-4F96260137D2}" type="pres">
      <dgm:prSet presAssocID="{A88C78A2-6145-439C-87C4-3876C3D6C672}" presName="rootConnector" presStyleLbl="node2" presStyleIdx="2" presStyleCnt="6"/>
      <dgm:spPr/>
    </dgm:pt>
    <dgm:pt modelId="{8B8FE438-8C36-4AC6-9420-5219C77460D7}" type="pres">
      <dgm:prSet presAssocID="{A88C78A2-6145-439C-87C4-3876C3D6C672}" presName="hierChild4" presStyleCnt="0"/>
      <dgm:spPr/>
    </dgm:pt>
    <dgm:pt modelId="{4DCBA186-B5F2-466B-B5FF-0615C77D5088}" type="pres">
      <dgm:prSet presAssocID="{A88C78A2-6145-439C-87C4-3876C3D6C672}" presName="hierChild5" presStyleCnt="0"/>
      <dgm:spPr/>
    </dgm:pt>
    <dgm:pt modelId="{5E2B5279-AA4C-4B37-A389-539CE47A34E6}" type="pres">
      <dgm:prSet presAssocID="{80397E70-CBDD-4054-98EC-2892FE0DB616}" presName="Name64" presStyleLbl="parChTrans1D2" presStyleIdx="3" presStyleCnt="6"/>
      <dgm:spPr/>
    </dgm:pt>
    <dgm:pt modelId="{048D2278-DB6B-4992-AD87-8FA702B627AC}" type="pres">
      <dgm:prSet presAssocID="{F5E1AA8B-5622-45CE-96BD-C0382B85E655}" presName="hierRoot2" presStyleCnt="0">
        <dgm:presLayoutVars>
          <dgm:hierBranch val="init"/>
        </dgm:presLayoutVars>
      </dgm:prSet>
      <dgm:spPr/>
    </dgm:pt>
    <dgm:pt modelId="{60BF8912-B044-4B32-8E51-D9EAFD96057C}" type="pres">
      <dgm:prSet presAssocID="{F5E1AA8B-5622-45CE-96BD-C0382B85E655}" presName="rootComposite" presStyleCnt="0"/>
      <dgm:spPr/>
    </dgm:pt>
    <dgm:pt modelId="{E359164C-9B94-41A2-BA75-C0AF181B9521}" type="pres">
      <dgm:prSet presAssocID="{F5E1AA8B-5622-45CE-96BD-C0382B85E655}" presName="rootText" presStyleLbl="node2" presStyleIdx="3" presStyleCnt="6">
        <dgm:presLayoutVars>
          <dgm:chPref val="3"/>
        </dgm:presLayoutVars>
      </dgm:prSet>
      <dgm:spPr/>
    </dgm:pt>
    <dgm:pt modelId="{2C1F03B6-4C24-4E68-B951-A7FA6BEF849F}" type="pres">
      <dgm:prSet presAssocID="{F5E1AA8B-5622-45CE-96BD-C0382B85E655}" presName="rootConnector" presStyleLbl="node2" presStyleIdx="3" presStyleCnt="6"/>
      <dgm:spPr/>
    </dgm:pt>
    <dgm:pt modelId="{09883DDC-45FA-44AD-A432-F875DEB68D71}" type="pres">
      <dgm:prSet presAssocID="{F5E1AA8B-5622-45CE-96BD-C0382B85E655}" presName="hierChild4" presStyleCnt="0"/>
      <dgm:spPr/>
    </dgm:pt>
    <dgm:pt modelId="{93596FED-9717-4344-AA21-DE3E1DF6BF57}" type="pres">
      <dgm:prSet presAssocID="{F5E1AA8B-5622-45CE-96BD-C0382B85E655}" presName="hierChild5" presStyleCnt="0"/>
      <dgm:spPr/>
    </dgm:pt>
    <dgm:pt modelId="{CC0E9BF5-DF97-4546-BE0C-CB0C555B7598}" type="pres">
      <dgm:prSet presAssocID="{DF8C0F7A-4C91-4052-BA6A-6AC942FB39D5}" presName="Name64" presStyleLbl="parChTrans1D2" presStyleIdx="4" presStyleCnt="6"/>
      <dgm:spPr/>
    </dgm:pt>
    <dgm:pt modelId="{F8DD5A1B-48AC-4CA4-91DB-2A525FB1D4BB}" type="pres">
      <dgm:prSet presAssocID="{13548049-918E-4C91-A803-F610EC13BF84}" presName="hierRoot2" presStyleCnt="0">
        <dgm:presLayoutVars>
          <dgm:hierBranch val="init"/>
        </dgm:presLayoutVars>
      </dgm:prSet>
      <dgm:spPr/>
    </dgm:pt>
    <dgm:pt modelId="{B0E9389F-3D5A-45B8-8824-8E2A27015B00}" type="pres">
      <dgm:prSet presAssocID="{13548049-918E-4C91-A803-F610EC13BF84}" presName="rootComposite" presStyleCnt="0"/>
      <dgm:spPr/>
    </dgm:pt>
    <dgm:pt modelId="{91916E03-D7BF-449E-B2F1-95529B36818E}" type="pres">
      <dgm:prSet presAssocID="{13548049-918E-4C91-A803-F610EC13BF84}" presName="rootText" presStyleLbl="node2" presStyleIdx="4" presStyleCnt="6">
        <dgm:presLayoutVars>
          <dgm:chPref val="3"/>
        </dgm:presLayoutVars>
      </dgm:prSet>
      <dgm:spPr/>
    </dgm:pt>
    <dgm:pt modelId="{BF949018-B450-4BA0-9A0A-15B70D6B5E08}" type="pres">
      <dgm:prSet presAssocID="{13548049-918E-4C91-A803-F610EC13BF84}" presName="rootConnector" presStyleLbl="node2" presStyleIdx="4" presStyleCnt="6"/>
      <dgm:spPr/>
    </dgm:pt>
    <dgm:pt modelId="{F1CB58F7-EEA2-4052-8F60-E7989ACE53C4}" type="pres">
      <dgm:prSet presAssocID="{13548049-918E-4C91-A803-F610EC13BF84}" presName="hierChild4" presStyleCnt="0"/>
      <dgm:spPr/>
    </dgm:pt>
    <dgm:pt modelId="{C7984991-73D8-4A72-A02A-BF14BA47E97F}" type="pres">
      <dgm:prSet presAssocID="{13548049-918E-4C91-A803-F610EC13BF84}" presName="hierChild5" presStyleCnt="0"/>
      <dgm:spPr/>
    </dgm:pt>
    <dgm:pt modelId="{DE7C1E9E-38C0-4A1E-A984-463E31277D8A}" type="pres">
      <dgm:prSet presAssocID="{62C89FF6-75E0-4257-83EC-61D953E9FD57}" presName="Name64" presStyleLbl="parChTrans1D2" presStyleIdx="5" presStyleCnt="6"/>
      <dgm:spPr/>
    </dgm:pt>
    <dgm:pt modelId="{ABB30D24-17C5-4829-8EBC-32238943427B}" type="pres">
      <dgm:prSet presAssocID="{7F51628C-F149-43C5-945C-44124FABF1D2}" presName="hierRoot2" presStyleCnt="0">
        <dgm:presLayoutVars>
          <dgm:hierBranch val="init"/>
        </dgm:presLayoutVars>
      </dgm:prSet>
      <dgm:spPr/>
    </dgm:pt>
    <dgm:pt modelId="{BA67E6CC-A02F-48A8-89E3-7D3AB3EC26F6}" type="pres">
      <dgm:prSet presAssocID="{7F51628C-F149-43C5-945C-44124FABF1D2}" presName="rootComposite" presStyleCnt="0"/>
      <dgm:spPr/>
    </dgm:pt>
    <dgm:pt modelId="{A0CBE432-6588-4148-AF53-6BF011C2C4AC}" type="pres">
      <dgm:prSet presAssocID="{7F51628C-F149-43C5-945C-44124FABF1D2}" presName="rootText" presStyleLbl="node2" presStyleIdx="5" presStyleCnt="6">
        <dgm:presLayoutVars>
          <dgm:chPref val="3"/>
        </dgm:presLayoutVars>
      </dgm:prSet>
      <dgm:spPr/>
    </dgm:pt>
    <dgm:pt modelId="{E0A82F80-3001-45C0-AB53-6BEC6CA3A20B}" type="pres">
      <dgm:prSet presAssocID="{7F51628C-F149-43C5-945C-44124FABF1D2}" presName="rootConnector" presStyleLbl="node2" presStyleIdx="5" presStyleCnt="6"/>
      <dgm:spPr/>
    </dgm:pt>
    <dgm:pt modelId="{9B69BE87-8806-489D-91ED-81D35BA61B6D}" type="pres">
      <dgm:prSet presAssocID="{7F51628C-F149-43C5-945C-44124FABF1D2}" presName="hierChild4" presStyleCnt="0"/>
      <dgm:spPr/>
    </dgm:pt>
    <dgm:pt modelId="{BFD1D3EA-417F-447D-B0EF-F573A4FB5D7F}" type="pres">
      <dgm:prSet presAssocID="{7F51628C-F149-43C5-945C-44124FABF1D2}" presName="hierChild5" presStyleCnt="0"/>
      <dgm:spPr/>
    </dgm:pt>
    <dgm:pt modelId="{1C347022-F09F-46FD-A3B3-C01C4D371D88}" type="pres">
      <dgm:prSet presAssocID="{32F164D6-6E4D-4B42-A013-99CD8DAA16F4}" presName="hierChild3" presStyleCnt="0"/>
      <dgm:spPr/>
    </dgm:pt>
  </dgm:ptLst>
  <dgm:cxnLst>
    <dgm:cxn modelId="{47137B1E-B720-4448-9236-481309CF53D1}" type="presOf" srcId="{CCEF59C1-5071-4CAF-B8EB-B67490FAEE0F}" destId="{2813D25E-2D67-478E-A9D2-E430CE678278}" srcOrd="1" destOrd="0" presId="urn:microsoft.com/office/officeart/2009/3/layout/HorizontalOrganizationChart"/>
    <dgm:cxn modelId="{9B51F71E-8AB0-43FD-8E86-5154514A3146}" type="presOf" srcId="{A7C26774-A1F2-4413-9477-C5AEF1D1A8F2}" destId="{8C7CAA18-4A72-4D72-ADD2-ACE8BB6605C9}" srcOrd="0" destOrd="0" presId="urn:microsoft.com/office/officeart/2009/3/layout/HorizontalOrganizationChart"/>
    <dgm:cxn modelId="{3C6D1523-65E9-4217-9A51-BA82C9A10669}" type="presOf" srcId="{481D3C00-8669-4F79-85F2-F93931D92F33}" destId="{DAAC1CC3-E277-4CA9-AFB2-229107BCB51A}" srcOrd="0" destOrd="0" presId="urn:microsoft.com/office/officeart/2009/3/layout/HorizontalOrganizationChart"/>
    <dgm:cxn modelId="{E772CC27-E608-4B6F-B4EB-58A6981A6480}" srcId="{32F164D6-6E4D-4B42-A013-99CD8DAA16F4}" destId="{00A41740-61DB-4C32-B48B-5EA611BB34F9}" srcOrd="0" destOrd="0" parTransId="{29BE6142-8896-4F47-9713-9B0A1DD14B9E}" sibTransId="{08182EC9-5C1A-4089-843E-94969BB05E1C}"/>
    <dgm:cxn modelId="{F0DDC22C-D16D-40F9-846E-21B90971FBC8}" srcId="{00A41740-61DB-4C32-B48B-5EA611BB34F9}" destId="{C0AFC943-EA6E-4E93-BA76-B4FA69E11D7A}" srcOrd="0" destOrd="0" parTransId="{72910D06-9FB7-4A56-AB36-5B3B5FE1F9AA}" sibTransId="{74D56761-444E-450A-91CF-71A3E25B407C}"/>
    <dgm:cxn modelId="{887BBC31-0087-4D30-AFFA-E5623A4021FC}" type="presOf" srcId="{A88C78A2-6145-439C-87C4-3876C3D6C672}" destId="{087FFD45-A84B-4A48-8F4F-48085B53CA47}" srcOrd="0" destOrd="0" presId="urn:microsoft.com/office/officeart/2009/3/layout/HorizontalOrganizationChart"/>
    <dgm:cxn modelId="{78752B32-FD24-4379-910D-5C6AAA8B6441}" type="presOf" srcId="{98571FA5-8CC9-46F1-853E-098654305049}" destId="{C6B49A36-E02D-477B-86B4-A7038598A74B}" srcOrd="0" destOrd="0" presId="urn:microsoft.com/office/officeart/2009/3/layout/HorizontalOrganizationChart"/>
    <dgm:cxn modelId="{1B685039-91FB-4400-9AC4-A26567EB20C0}" type="presOf" srcId="{98571FA5-8CC9-46F1-853E-098654305049}" destId="{E5A5B80C-787A-4DD3-A11E-ED4A986B2DCE}" srcOrd="1" destOrd="0" presId="urn:microsoft.com/office/officeart/2009/3/layout/HorizontalOrganizationChart"/>
    <dgm:cxn modelId="{774D933C-0DEF-4060-B9AF-253CA151A7D8}" type="presOf" srcId="{F5E1AA8B-5622-45CE-96BD-C0382B85E655}" destId="{2C1F03B6-4C24-4E68-B951-A7FA6BEF849F}" srcOrd="1" destOrd="0" presId="urn:microsoft.com/office/officeart/2009/3/layout/HorizontalOrganizationChart"/>
    <dgm:cxn modelId="{8F8E473E-DD2D-40E9-BFA9-EB7880868FCC}" srcId="{CCEF59C1-5071-4CAF-B8EB-B67490FAEE0F}" destId="{98571FA5-8CC9-46F1-853E-098654305049}" srcOrd="0" destOrd="0" parTransId="{426E895D-2D0A-41AC-A9FE-2E0CFCB53079}" sibTransId="{FAA5A778-C7FE-4AA3-B2DA-C2A8568BD680}"/>
    <dgm:cxn modelId="{9BFAF95B-4343-4F53-AA67-733C5B6C6CA8}" type="presOf" srcId="{72910D06-9FB7-4A56-AB36-5B3B5FE1F9AA}" destId="{F3925340-6C89-47D4-B926-18547939B99E}" srcOrd="0" destOrd="0" presId="urn:microsoft.com/office/officeart/2009/3/layout/HorizontalOrganizationChart"/>
    <dgm:cxn modelId="{53179B5C-BCBD-4DA4-BCBD-23FF06966487}" type="presOf" srcId="{426E895D-2D0A-41AC-A9FE-2E0CFCB53079}" destId="{2EDE6AD7-620D-4924-80CB-F16656BD67C7}" srcOrd="0" destOrd="0" presId="urn:microsoft.com/office/officeart/2009/3/layout/HorizontalOrganizationChart"/>
    <dgm:cxn modelId="{C9E69341-13D9-4B26-9DDA-E98DD991249C}" type="presOf" srcId="{29BE6142-8896-4F47-9713-9B0A1DD14B9E}" destId="{E33C7F41-1772-43FD-AEDB-4BEDC0FD0FA2}" srcOrd="0" destOrd="0" presId="urn:microsoft.com/office/officeart/2009/3/layout/HorizontalOrganizationChart"/>
    <dgm:cxn modelId="{7B08F146-DFBA-42AF-8584-9CD86BEC74BF}" srcId="{32F164D6-6E4D-4B42-A013-99CD8DAA16F4}" destId="{13548049-918E-4C91-A803-F610EC13BF84}" srcOrd="4" destOrd="0" parTransId="{DF8C0F7A-4C91-4052-BA6A-6AC942FB39D5}" sibTransId="{E62EFD97-32D1-448F-BF29-F45033054728}"/>
    <dgm:cxn modelId="{CEEF0669-F312-4E3E-91F3-A5547C1F10EE}" type="presOf" srcId="{C0AFC943-EA6E-4E93-BA76-B4FA69E11D7A}" destId="{14EED045-54E6-478C-926A-BA41C7614465}" srcOrd="0" destOrd="0" presId="urn:microsoft.com/office/officeart/2009/3/layout/HorizontalOrganizationChart"/>
    <dgm:cxn modelId="{8148A249-5746-4710-98EF-3C73D485C4B7}" type="presOf" srcId="{32F164D6-6E4D-4B42-A013-99CD8DAA16F4}" destId="{69D0C944-9D3A-4B35-B240-E730E3FA1F02}" srcOrd="0" destOrd="0" presId="urn:microsoft.com/office/officeart/2009/3/layout/HorizontalOrganizationChart"/>
    <dgm:cxn modelId="{E6F0BB55-9B2C-4E17-8AED-2F57DE1B751E}" srcId="{32F164D6-6E4D-4B42-A013-99CD8DAA16F4}" destId="{7F51628C-F149-43C5-945C-44124FABF1D2}" srcOrd="5" destOrd="0" parTransId="{62C89FF6-75E0-4257-83EC-61D953E9FD57}" sibTransId="{EAB9ACA6-1B34-4D91-A5A0-98B3C09D35B4}"/>
    <dgm:cxn modelId="{6FCDF775-B1A6-43CA-8DC9-62E3999DD295}" type="presOf" srcId="{00A41740-61DB-4C32-B48B-5EA611BB34F9}" destId="{187F9CEA-6106-4632-979C-321FEAA7A2D7}" srcOrd="1" destOrd="0" presId="urn:microsoft.com/office/officeart/2009/3/layout/HorizontalOrganizationChart"/>
    <dgm:cxn modelId="{F68CAB7D-F02D-4650-BE71-CC8FDA141E80}" type="presOf" srcId="{7F51628C-F149-43C5-945C-44124FABF1D2}" destId="{A0CBE432-6588-4148-AF53-6BF011C2C4AC}" srcOrd="0" destOrd="0" presId="urn:microsoft.com/office/officeart/2009/3/layout/HorizontalOrganizationChart"/>
    <dgm:cxn modelId="{EB350983-16F8-4E30-86AD-4771E44008B4}" type="presOf" srcId="{62C89FF6-75E0-4257-83EC-61D953E9FD57}" destId="{DE7C1E9E-38C0-4A1E-A984-463E31277D8A}" srcOrd="0" destOrd="0" presId="urn:microsoft.com/office/officeart/2009/3/layout/HorizontalOrganizationChart"/>
    <dgm:cxn modelId="{817AB189-ECAD-4329-8EED-A3606BE2603B}" srcId="{32F164D6-6E4D-4B42-A013-99CD8DAA16F4}" destId="{F5E1AA8B-5622-45CE-96BD-C0382B85E655}" srcOrd="3" destOrd="0" parTransId="{80397E70-CBDD-4054-98EC-2892FE0DB616}" sibTransId="{3881BA2D-1D3F-4DA1-BA6A-1470FF633425}"/>
    <dgm:cxn modelId="{C5F2608C-3CDD-4B1F-88AF-0136979223C8}" type="presOf" srcId="{A88C78A2-6145-439C-87C4-3876C3D6C672}" destId="{5377F7E4-C05E-4ADB-95ED-4F96260137D2}" srcOrd="1" destOrd="0" presId="urn:microsoft.com/office/officeart/2009/3/layout/HorizontalOrganizationChart"/>
    <dgm:cxn modelId="{705FAB8D-7D52-498A-8C0E-6D45AA147654}" srcId="{A7C26774-A1F2-4413-9477-C5AEF1D1A8F2}" destId="{32F164D6-6E4D-4B42-A013-99CD8DAA16F4}" srcOrd="0" destOrd="0" parTransId="{372CBB71-7246-4DD1-B290-8DFF6C157D45}" sibTransId="{18146E3C-1E11-4825-BF3F-EA59CE75B582}"/>
    <dgm:cxn modelId="{C6BFD38E-3F13-4BE1-B6EF-018075E9ACA3}" type="presOf" srcId="{C0AFC943-EA6E-4E93-BA76-B4FA69E11D7A}" destId="{E3931747-4FA7-4942-AB7D-8E343E50CA63}" srcOrd="1" destOrd="0" presId="urn:microsoft.com/office/officeart/2009/3/layout/HorizontalOrganizationChart"/>
    <dgm:cxn modelId="{E3EAF296-E5EC-4B8B-AC77-AC37477AA5B6}" srcId="{32F164D6-6E4D-4B42-A013-99CD8DAA16F4}" destId="{A88C78A2-6145-439C-87C4-3876C3D6C672}" srcOrd="2" destOrd="0" parTransId="{481D3C00-8669-4F79-85F2-F93931D92F33}" sibTransId="{77B15ABE-D02A-45CB-94D0-1DED976B5CFE}"/>
    <dgm:cxn modelId="{03701299-263D-4A50-A296-06C6CD0A6F55}" type="presOf" srcId="{00A41740-61DB-4C32-B48B-5EA611BB34F9}" destId="{973B1DF6-B811-45B2-A26E-ACAF8729C924}" srcOrd="0" destOrd="0" presId="urn:microsoft.com/office/officeart/2009/3/layout/HorizontalOrganizationChart"/>
    <dgm:cxn modelId="{D3BDF4B6-7EC6-4242-B2E8-B180E2893467}" type="presOf" srcId="{32F164D6-6E4D-4B42-A013-99CD8DAA16F4}" destId="{33BFB648-D9A7-4AB1-AB65-2EABA702B173}" srcOrd="1" destOrd="0" presId="urn:microsoft.com/office/officeart/2009/3/layout/HorizontalOrganizationChart"/>
    <dgm:cxn modelId="{EF153EB7-6367-464A-B63B-63B8B52E9A2B}" type="presOf" srcId="{F4DDF311-B662-4167-8C69-88B8D2FF351B}" destId="{4D503A49-570D-4B29-BB2E-50B532F3F39C}" srcOrd="0" destOrd="0" presId="urn:microsoft.com/office/officeart/2009/3/layout/HorizontalOrganizationChart"/>
    <dgm:cxn modelId="{8597FBC6-528B-4D9C-8928-DA64315EE22A}" srcId="{32F164D6-6E4D-4B42-A013-99CD8DAA16F4}" destId="{CCEF59C1-5071-4CAF-B8EB-B67490FAEE0F}" srcOrd="1" destOrd="0" parTransId="{F4DDF311-B662-4167-8C69-88B8D2FF351B}" sibTransId="{2DA3A374-ABA2-4B47-B1F3-32A6115A29B1}"/>
    <dgm:cxn modelId="{E38FF5CF-BD34-4229-8D7C-40AE1A90F8AC}" type="presOf" srcId="{7F51628C-F149-43C5-945C-44124FABF1D2}" destId="{E0A82F80-3001-45C0-AB53-6BEC6CA3A20B}" srcOrd="1" destOrd="0" presId="urn:microsoft.com/office/officeart/2009/3/layout/HorizontalOrganizationChart"/>
    <dgm:cxn modelId="{E50A34D2-6D24-4CC3-8908-2C21BCD982D9}" type="presOf" srcId="{13548049-918E-4C91-A803-F610EC13BF84}" destId="{91916E03-D7BF-449E-B2F1-95529B36818E}" srcOrd="0" destOrd="0" presId="urn:microsoft.com/office/officeart/2009/3/layout/HorizontalOrganizationChart"/>
    <dgm:cxn modelId="{628780D3-FD88-4EFD-AF31-03290CD839BF}" type="presOf" srcId="{13548049-918E-4C91-A803-F610EC13BF84}" destId="{BF949018-B450-4BA0-9A0A-15B70D6B5E08}" srcOrd="1" destOrd="0" presId="urn:microsoft.com/office/officeart/2009/3/layout/HorizontalOrganizationChart"/>
    <dgm:cxn modelId="{4C6335D7-711D-4BC9-8289-A54E7017CC6E}" type="presOf" srcId="{DF8C0F7A-4C91-4052-BA6A-6AC942FB39D5}" destId="{CC0E9BF5-DF97-4546-BE0C-CB0C555B7598}" srcOrd="0" destOrd="0" presId="urn:microsoft.com/office/officeart/2009/3/layout/HorizontalOrganizationChart"/>
    <dgm:cxn modelId="{925388DB-831E-4EC5-8ECF-F4273623F67E}" type="presOf" srcId="{F5E1AA8B-5622-45CE-96BD-C0382B85E655}" destId="{E359164C-9B94-41A2-BA75-C0AF181B9521}" srcOrd="0" destOrd="0" presId="urn:microsoft.com/office/officeart/2009/3/layout/HorizontalOrganizationChart"/>
    <dgm:cxn modelId="{37A9DEE1-38D6-4EF5-9405-CE550F2DDF55}" type="presOf" srcId="{80397E70-CBDD-4054-98EC-2892FE0DB616}" destId="{5E2B5279-AA4C-4B37-A389-539CE47A34E6}" srcOrd="0" destOrd="0" presId="urn:microsoft.com/office/officeart/2009/3/layout/HorizontalOrganizationChart"/>
    <dgm:cxn modelId="{60F81DEF-65DB-4B73-A625-E8A493C67379}" type="presOf" srcId="{CCEF59C1-5071-4CAF-B8EB-B67490FAEE0F}" destId="{1825C3AC-4C22-4E09-B420-A33FCE893568}" srcOrd="0" destOrd="0" presId="urn:microsoft.com/office/officeart/2009/3/layout/HorizontalOrganizationChart"/>
    <dgm:cxn modelId="{0E89100C-E211-47B7-9794-3931E6F93733}" type="presParOf" srcId="{8C7CAA18-4A72-4D72-ADD2-ACE8BB6605C9}" destId="{63ECBEE1-5AB7-43C1-BBF3-37BFB74A11AD}" srcOrd="0" destOrd="0" presId="urn:microsoft.com/office/officeart/2009/3/layout/HorizontalOrganizationChart"/>
    <dgm:cxn modelId="{435895B1-0142-4084-8433-8767960199E2}" type="presParOf" srcId="{63ECBEE1-5AB7-43C1-BBF3-37BFB74A11AD}" destId="{BEA4E159-8D35-44A1-9514-AA258E2F6724}" srcOrd="0" destOrd="0" presId="urn:microsoft.com/office/officeart/2009/3/layout/HorizontalOrganizationChart"/>
    <dgm:cxn modelId="{3D718F61-D1B2-4B9F-9F43-554DD64F8B19}" type="presParOf" srcId="{BEA4E159-8D35-44A1-9514-AA258E2F6724}" destId="{69D0C944-9D3A-4B35-B240-E730E3FA1F02}" srcOrd="0" destOrd="0" presId="urn:microsoft.com/office/officeart/2009/3/layout/HorizontalOrganizationChart"/>
    <dgm:cxn modelId="{E44782B0-67C7-43B2-A906-145361D89CFC}" type="presParOf" srcId="{BEA4E159-8D35-44A1-9514-AA258E2F6724}" destId="{33BFB648-D9A7-4AB1-AB65-2EABA702B173}" srcOrd="1" destOrd="0" presId="urn:microsoft.com/office/officeart/2009/3/layout/HorizontalOrganizationChart"/>
    <dgm:cxn modelId="{A2FC97C2-9E87-493E-B351-8CBFA3B2F87B}" type="presParOf" srcId="{63ECBEE1-5AB7-43C1-BBF3-37BFB74A11AD}" destId="{A3E27C5E-4F84-4A27-AC32-22D2312C9A6F}" srcOrd="1" destOrd="0" presId="urn:microsoft.com/office/officeart/2009/3/layout/HorizontalOrganizationChart"/>
    <dgm:cxn modelId="{FD26D5E7-F9A0-4DDD-B4CB-4D1583E04F7B}" type="presParOf" srcId="{A3E27C5E-4F84-4A27-AC32-22D2312C9A6F}" destId="{E33C7F41-1772-43FD-AEDB-4BEDC0FD0FA2}" srcOrd="0" destOrd="0" presId="urn:microsoft.com/office/officeart/2009/3/layout/HorizontalOrganizationChart"/>
    <dgm:cxn modelId="{19F066BF-7C0D-4D1E-A79C-3FD52B567B18}" type="presParOf" srcId="{A3E27C5E-4F84-4A27-AC32-22D2312C9A6F}" destId="{9EB8DD77-FDCD-4DF4-BCB7-2121AF4B3CAF}" srcOrd="1" destOrd="0" presId="urn:microsoft.com/office/officeart/2009/3/layout/HorizontalOrganizationChart"/>
    <dgm:cxn modelId="{1FC87C0B-0C8B-4B17-BB4B-DBCDC89B1A56}" type="presParOf" srcId="{9EB8DD77-FDCD-4DF4-BCB7-2121AF4B3CAF}" destId="{A8AE4266-2E94-4DA7-980F-5C026793648B}" srcOrd="0" destOrd="0" presId="urn:microsoft.com/office/officeart/2009/3/layout/HorizontalOrganizationChart"/>
    <dgm:cxn modelId="{2DE25965-8C6E-444B-9AD5-E66FC9C1D526}" type="presParOf" srcId="{A8AE4266-2E94-4DA7-980F-5C026793648B}" destId="{973B1DF6-B811-45B2-A26E-ACAF8729C924}" srcOrd="0" destOrd="0" presId="urn:microsoft.com/office/officeart/2009/3/layout/HorizontalOrganizationChart"/>
    <dgm:cxn modelId="{897970C2-10E8-499F-B002-3B2739AF6C73}" type="presParOf" srcId="{A8AE4266-2E94-4DA7-980F-5C026793648B}" destId="{187F9CEA-6106-4632-979C-321FEAA7A2D7}" srcOrd="1" destOrd="0" presId="urn:microsoft.com/office/officeart/2009/3/layout/HorizontalOrganizationChart"/>
    <dgm:cxn modelId="{87910715-F6BC-454B-91C2-01FE138EC0D5}" type="presParOf" srcId="{9EB8DD77-FDCD-4DF4-BCB7-2121AF4B3CAF}" destId="{29D6670D-B30F-42ED-8934-D2ECF8EEA900}" srcOrd="1" destOrd="0" presId="urn:microsoft.com/office/officeart/2009/3/layout/HorizontalOrganizationChart"/>
    <dgm:cxn modelId="{73E789A3-36AE-460F-8098-FD5F91F4AEB0}" type="presParOf" srcId="{29D6670D-B30F-42ED-8934-D2ECF8EEA900}" destId="{F3925340-6C89-47D4-B926-18547939B99E}" srcOrd="0" destOrd="0" presId="urn:microsoft.com/office/officeart/2009/3/layout/HorizontalOrganizationChart"/>
    <dgm:cxn modelId="{AABD1322-C691-4847-8402-17C4B894C9B1}" type="presParOf" srcId="{29D6670D-B30F-42ED-8934-D2ECF8EEA900}" destId="{32AEC38C-D045-415B-B73C-0640505DE319}" srcOrd="1" destOrd="0" presId="urn:microsoft.com/office/officeart/2009/3/layout/HorizontalOrganizationChart"/>
    <dgm:cxn modelId="{325156BF-C6BB-4D96-ADE2-F7CCC3289E85}" type="presParOf" srcId="{32AEC38C-D045-415B-B73C-0640505DE319}" destId="{E13ADACD-0A68-4359-914F-D5379D229599}" srcOrd="0" destOrd="0" presId="urn:microsoft.com/office/officeart/2009/3/layout/HorizontalOrganizationChart"/>
    <dgm:cxn modelId="{E73A45CF-60C3-4907-8282-23E21B155FB0}" type="presParOf" srcId="{E13ADACD-0A68-4359-914F-D5379D229599}" destId="{14EED045-54E6-478C-926A-BA41C7614465}" srcOrd="0" destOrd="0" presId="urn:microsoft.com/office/officeart/2009/3/layout/HorizontalOrganizationChart"/>
    <dgm:cxn modelId="{440AEA8D-BBEC-4625-9BBC-4D4B585FF87E}" type="presParOf" srcId="{E13ADACD-0A68-4359-914F-D5379D229599}" destId="{E3931747-4FA7-4942-AB7D-8E343E50CA63}" srcOrd="1" destOrd="0" presId="urn:microsoft.com/office/officeart/2009/3/layout/HorizontalOrganizationChart"/>
    <dgm:cxn modelId="{C719ABB5-CD00-4193-ADF4-636E62A4F479}" type="presParOf" srcId="{32AEC38C-D045-415B-B73C-0640505DE319}" destId="{8C4A20B6-85FE-42F8-BFD6-7E85A194303E}" srcOrd="1" destOrd="0" presId="urn:microsoft.com/office/officeart/2009/3/layout/HorizontalOrganizationChart"/>
    <dgm:cxn modelId="{2CA3DF8E-D608-43A0-8CF1-0EA75CC66C9F}" type="presParOf" srcId="{32AEC38C-D045-415B-B73C-0640505DE319}" destId="{F206620A-0C53-401D-B050-911E9F57BE05}" srcOrd="2" destOrd="0" presId="urn:microsoft.com/office/officeart/2009/3/layout/HorizontalOrganizationChart"/>
    <dgm:cxn modelId="{28A8EA68-9FB9-4E7C-A9EA-9C93FA452FDD}" type="presParOf" srcId="{9EB8DD77-FDCD-4DF4-BCB7-2121AF4B3CAF}" destId="{F25BDD0A-E12C-4285-B697-19F072B07647}" srcOrd="2" destOrd="0" presId="urn:microsoft.com/office/officeart/2009/3/layout/HorizontalOrganizationChart"/>
    <dgm:cxn modelId="{454689F3-75AE-4234-A166-C522BEAA8B4C}" type="presParOf" srcId="{A3E27C5E-4F84-4A27-AC32-22D2312C9A6F}" destId="{4D503A49-570D-4B29-BB2E-50B532F3F39C}" srcOrd="2" destOrd="0" presId="urn:microsoft.com/office/officeart/2009/3/layout/HorizontalOrganizationChart"/>
    <dgm:cxn modelId="{8EF668D7-BD81-4B5F-9E05-37B73A293955}" type="presParOf" srcId="{A3E27C5E-4F84-4A27-AC32-22D2312C9A6F}" destId="{9331C681-8FC3-4DBE-8A5D-85B1A89BC060}" srcOrd="3" destOrd="0" presId="urn:microsoft.com/office/officeart/2009/3/layout/HorizontalOrganizationChart"/>
    <dgm:cxn modelId="{DAA38D8C-AD17-4A2B-90BD-E144F051D637}" type="presParOf" srcId="{9331C681-8FC3-4DBE-8A5D-85B1A89BC060}" destId="{8EFBF115-3663-4AF1-9330-3D160A7AEC6C}" srcOrd="0" destOrd="0" presId="urn:microsoft.com/office/officeart/2009/3/layout/HorizontalOrganizationChart"/>
    <dgm:cxn modelId="{2EFA641D-E7E4-48E7-AE45-7106B18DB272}" type="presParOf" srcId="{8EFBF115-3663-4AF1-9330-3D160A7AEC6C}" destId="{1825C3AC-4C22-4E09-B420-A33FCE893568}" srcOrd="0" destOrd="0" presId="urn:microsoft.com/office/officeart/2009/3/layout/HorizontalOrganizationChart"/>
    <dgm:cxn modelId="{FA6295A2-3B93-4672-9EC4-2D8ACEB99171}" type="presParOf" srcId="{8EFBF115-3663-4AF1-9330-3D160A7AEC6C}" destId="{2813D25E-2D67-478E-A9D2-E430CE678278}" srcOrd="1" destOrd="0" presId="urn:microsoft.com/office/officeart/2009/3/layout/HorizontalOrganizationChart"/>
    <dgm:cxn modelId="{9DDF9CA2-3531-4440-93F5-79728210CE43}" type="presParOf" srcId="{9331C681-8FC3-4DBE-8A5D-85B1A89BC060}" destId="{A91307B9-DFBB-4643-9C20-1BE22B1FDC7C}" srcOrd="1" destOrd="0" presId="urn:microsoft.com/office/officeart/2009/3/layout/HorizontalOrganizationChart"/>
    <dgm:cxn modelId="{A6A4F174-8D5B-409D-BBA5-92EB79A37CF3}" type="presParOf" srcId="{A91307B9-DFBB-4643-9C20-1BE22B1FDC7C}" destId="{2EDE6AD7-620D-4924-80CB-F16656BD67C7}" srcOrd="0" destOrd="0" presId="urn:microsoft.com/office/officeart/2009/3/layout/HorizontalOrganizationChart"/>
    <dgm:cxn modelId="{AC000679-D668-4B1E-A65F-9F17BD30C3FC}" type="presParOf" srcId="{A91307B9-DFBB-4643-9C20-1BE22B1FDC7C}" destId="{49EAEBE6-9B44-44AB-9FFD-5C5B24D3F410}" srcOrd="1" destOrd="0" presId="urn:microsoft.com/office/officeart/2009/3/layout/HorizontalOrganizationChart"/>
    <dgm:cxn modelId="{A26BF24F-3F3F-449B-8B0B-59A455B08525}" type="presParOf" srcId="{49EAEBE6-9B44-44AB-9FFD-5C5B24D3F410}" destId="{DF42F512-291C-4FAA-A83E-C68135FA6ABC}" srcOrd="0" destOrd="0" presId="urn:microsoft.com/office/officeart/2009/3/layout/HorizontalOrganizationChart"/>
    <dgm:cxn modelId="{D470BF11-9DEE-4BB7-BA8D-91D767A445C7}" type="presParOf" srcId="{DF42F512-291C-4FAA-A83E-C68135FA6ABC}" destId="{C6B49A36-E02D-477B-86B4-A7038598A74B}" srcOrd="0" destOrd="0" presId="urn:microsoft.com/office/officeart/2009/3/layout/HorizontalOrganizationChart"/>
    <dgm:cxn modelId="{10C37645-EE45-422B-B66A-168033A2E2BE}" type="presParOf" srcId="{DF42F512-291C-4FAA-A83E-C68135FA6ABC}" destId="{E5A5B80C-787A-4DD3-A11E-ED4A986B2DCE}" srcOrd="1" destOrd="0" presId="urn:microsoft.com/office/officeart/2009/3/layout/HorizontalOrganizationChart"/>
    <dgm:cxn modelId="{53D5D5EE-460D-42B6-8042-19BDBFEAA70B}" type="presParOf" srcId="{49EAEBE6-9B44-44AB-9FFD-5C5B24D3F410}" destId="{A904702B-4EEA-4465-9DA4-408B85D556BE}" srcOrd="1" destOrd="0" presId="urn:microsoft.com/office/officeart/2009/3/layout/HorizontalOrganizationChart"/>
    <dgm:cxn modelId="{B813580C-030B-4444-A1A6-27F647E9C0F1}" type="presParOf" srcId="{49EAEBE6-9B44-44AB-9FFD-5C5B24D3F410}" destId="{D9FAF7B0-F6F3-437F-846B-58DF31F7A181}" srcOrd="2" destOrd="0" presId="urn:microsoft.com/office/officeart/2009/3/layout/HorizontalOrganizationChart"/>
    <dgm:cxn modelId="{25C09404-81BD-4236-BEDB-20899EDBD0C6}" type="presParOf" srcId="{9331C681-8FC3-4DBE-8A5D-85B1A89BC060}" destId="{D9831056-E64E-43C0-B53F-6167A4D2A83D}" srcOrd="2" destOrd="0" presId="urn:microsoft.com/office/officeart/2009/3/layout/HorizontalOrganizationChart"/>
    <dgm:cxn modelId="{6227329B-7931-4182-AD65-40F313CB0B36}" type="presParOf" srcId="{A3E27C5E-4F84-4A27-AC32-22D2312C9A6F}" destId="{DAAC1CC3-E277-4CA9-AFB2-229107BCB51A}" srcOrd="4" destOrd="0" presId="urn:microsoft.com/office/officeart/2009/3/layout/HorizontalOrganizationChart"/>
    <dgm:cxn modelId="{E4BF43ED-4062-467B-8BD7-881C5AFBE23D}" type="presParOf" srcId="{A3E27C5E-4F84-4A27-AC32-22D2312C9A6F}" destId="{E1A599EA-43F4-4792-AEAA-E345288A39FC}" srcOrd="5" destOrd="0" presId="urn:microsoft.com/office/officeart/2009/3/layout/HorizontalOrganizationChart"/>
    <dgm:cxn modelId="{3538419D-A770-4D94-A00F-AC1D6B97BA38}" type="presParOf" srcId="{E1A599EA-43F4-4792-AEAA-E345288A39FC}" destId="{317474BC-AD90-410D-AA6D-D69709A7F220}" srcOrd="0" destOrd="0" presId="urn:microsoft.com/office/officeart/2009/3/layout/HorizontalOrganizationChart"/>
    <dgm:cxn modelId="{BD3B2DFB-63B3-4D44-ABC0-D5FDEA4C343F}" type="presParOf" srcId="{317474BC-AD90-410D-AA6D-D69709A7F220}" destId="{087FFD45-A84B-4A48-8F4F-48085B53CA47}" srcOrd="0" destOrd="0" presId="urn:microsoft.com/office/officeart/2009/3/layout/HorizontalOrganizationChart"/>
    <dgm:cxn modelId="{90F281DF-8805-4CAC-80ED-1E8EC443196E}" type="presParOf" srcId="{317474BC-AD90-410D-AA6D-D69709A7F220}" destId="{5377F7E4-C05E-4ADB-95ED-4F96260137D2}" srcOrd="1" destOrd="0" presId="urn:microsoft.com/office/officeart/2009/3/layout/HorizontalOrganizationChart"/>
    <dgm:cxn modelId="{161AF092-052C-4469-A4EB-268BE1C9B19D}" type="presParOf" srcId="{E1A599EA-43F4-4792-AEAA-E345288A39FC}" destId="{8B8FE438-8C36-4AC6-9420-5219C77460D7}" srcOrd="1" destOrd="0" presId="urn:microsoft.com/office/officeart/2009/3/layout/HorizontalOrganizationChart"/>
    <dgm:cxn modelId="{8DB3F45A-91F5-45D9-9A09-E4AEF2798488}" type="presParOf" srcId="{E1A599EA-43F4-4792-AEAA-E345288A39FC}" destId="{4DCBA186-B5F2-466B-B5FF-0615C77D5088}" srcOrd="2" destOrd="0" presId="urn:microsoft.com/office/officeart/2009/3/layout/HorizontalOrganizationChart"/>
    <dgm:cxn modelId="{D944C0B3-543B-45E4-BE92-6D65A012DC3E}" type="presParOf" srcId="{A3E27C5E-4F84-4A27-AC32-22D2312C9A6F}" destId="{5E2B5279-AA4C-4B37-A389-539CE47A34E6}" srcOrd="6" destOrd="0" presId="urn:microsoft.com/office/officeart/2009/3/layout/HorizontalOrganizationChart"/>
    <dgm:cxn modelId="{2F5D112B-781C-434E-B3DF-D0C023A634CC}" type="presParOf" srcId="{A3E27C5E-4F84-4A27-AC32-22D2312C9A6F}" destId="{048D2278-DB6B-4992-AD87-8FA702B627AC}" srcOrd="7" destOrd="0" presId="urn:microsoft.com/office/officeart/2009/3/layout/HorizontalOrganizationChart"/>
    <dgm:cxn modelId="{AA55BC6A-40C8-4AA5-A072-D0F4789FEF12}" type="presParOf" srcId="{048D2278-DB6B-4992-AD87-8FA702B627AC}" destId="{60BF8912-B044-4B32-8E51-D9EAFD96057C}" srcOrd="0" destOrd="0" presId="urn:microsoft.com/office/officeart/2009/3/layout/HorizontalOrganizationChart"/>
    <dgm:cxn modelId="{C53CF4EA-888E-4F11-8527-C33857766374}" type="presParOf" srcId="{60BF8912-B044-4B32-8E51-D9EAFD96057C}" destId="{E359164C-9B94-41A2-BA75-C0AF181B9521}" srcOrd="0" destOrd="0" presId="urn:microsoft.com/office/officeart/2009/3/layout/HorizontalOrganizationChart"/>
    <dgm:cxn modelId="{6B10B10D-6A77-4651-B599-C74EBD364587}" type="presParOf" srcId="{60BF8912-B044-4B32-8E51-D9EAFD96057C}" destId="{2C1F03B6-4C24-4E68-B951-A7FA6BEF849F}" srcOrd="1" destOrd="0" presId="urn:microsoft.com/office/officeart/2009/3/layout/HorizontalOrganizationChart"/>
    <dgm:cxn modelId="{F386B7B1-FD37-46FC-B5F1-40428FCE34A8}" type="presParOf" srcId="{048D2278-DB6B-4992-AD87-8FA702B627AC}" destId="{09883DDC-45FA-44AD-A432-F875DEB68D71}" srcOrd="1" destOrd="0" presId="urn:microsoft.com/office/officeart/2009/3/layout/HorizontalOrganizationChart"/>
    <dgm:cxn modelId="{03A62091-9032-41B2-8C3D-C0F040C9426E}" type="presParOf" srcId="{048D2278-DB6B-4992-AD87-8FA702B627AC}" destId="{93596FED-9717-4344-AA21-DE3E1DF6BF57}" srcOrd="2" destOrd="0" presId="urn:microsoft.com/office/officeart/2009/3/layout/HorizontalOrganizationChart"/>
    <dgm:cxn modelId="{0C7C8E45-5CD1-4DAB-8C06-63518E4F9662}" type="presParOf" srcId="{A3E27C5E-4F84-4A27-AC32-22D2312C9A6F}" destId="{CC0E9BF5-DF97-4546-BE0C-CB0C555B7598}" srcOrd="8" destOrd="0" presId="urn:microsoft.com/office/officeart/2009/3/layout/HorizontalOrganizationChart"/>
    <dgm:cxn modelId="{6B10CF33-AAE6-4472-B75F-3CBF01AF0CCE}" type="presParOf" srcId="{A3E27C5E-4F84-4A27-AC32-22D2312C9A6F}" destId="{F8DD5A1B-48AC-4CA4-91DB-2A525FB1D4BB}" srcOrd="9" destOrd="0" presId="urn:microsoft.com/office/officeart/2009/3/layout/HorizontalOrganizationChart"/>
    <dgm:cxn modelId="{CF074DED-F16B-411F-B330-25A1A094291F}" type="presParOf" srcId="{F8DD5A1B-48AC-4CA4-91DB-2A525FB1D4BB}" destId="{B0E9389F-3D5A-45B8-8824-8E2A27015B00}" srcOrd="0" destOrd="0" presId="urn:microsoft.com/office/officeart/2009/3/layout/HorizontalOrganizationChart"/>
    <dgm:cxn modelId="{78D87E29-1A99-4E7F-8835-C8F0721E27B1}" type="presParOf" srcId="{B0E9389F-3D5A-45B8-8824-8E2A27015B00}" destId="{91916E03-D7BF-449E-B2F1-95529B36818E}" srcOrd="0" destOrd="0" presId="urn:microsoft.com/office/officeart/2009/3/layout/HorizontalOrganizationChart"/>
    <dgm:cxn modelId="{854BFE98-5773-49C1-90D1-991F63416472}" type="presParOf" srcId="{B0E9389F-3D5A-45B8-8824-8E2A27015B00}" destId="{BF949018-B450-4BA0-9A0A-15B70D6B5E08}" srcOrd="1" destOrd="0" presId="urn:microsoft.com/office/officeart/2009/3/layout/HorizontalOrganizationChart"/>
    <dgm:cxn modelId="{072BFD92-9B9D-41E5-81FC-E6E714FAB6A7}" type="presParOf" srcId="{F8DD5A1B-48AC-4CA4-91DB-2A525FB1D4BB}" destId="{F1CB58F7-EEA2-4052-8F60-E7989ACE53C4}" srcOrd="1" destOrd="0" presId="urn:microsoft.com/office/officeart/2009/3/layout/HorizontalOrganizationChart"/>
    <dgm:cxn modelId="{71EC1AC3-7287-440C-B396-68F50ADD94AC}" type="presParOf" srcId="{F8DD5A1B-48AC-4CA4-91DB-2A525FB1D4BB}" destId="{C7984991-73D8-4A72-A02A-BF14BA47E97F}" srcOrd="2" destOrd="0" presId="urn:microsoft.com/office/officeart/2009/3/layout/HorizontalOrganizationChart"/>
    <dgm:cxn modelId="{2E4BF1BF-862B-45B6-846C-5C4BF7054744}" type="presParOf" srcId="{A3E27C5E-4F84-4A27-AC32-22D2312C9A6F}" destId="{DE7C1E9E-38C0-4A1E-A984-463E31277D8A}" srcOrd="10" destOrd="0" presId="urn:microsoft.com/office/officeart/2009/3/layout/HorizontalOrganizationChart"/>
    <dgm:cxn modelId="{84F7F9EB-DA78-4EA5-BBAB-693F619501EC}" type="presParOf" srcId="{A3E27C5E-4F84-4A27-AC32-22D2312C9A6F}" destId="{ABB30D24-17C5-4829-8EBC-32238943427B}" srcOrd="11" destOrd="0" presId="urn:microsoft.com/office/officeart/2009/3/layout/HorizontalOrganizationChart"/>
    <dgm:cxn modelId="{530DFDC4-3FE4-45A3-92B5-BE6237A500C7}" type="presParOf" srcId="{ABB30D24-17C5-4829-8EBC-32238943427B}" destId="{BA67E6CC-A02F-48A8-89E3-7D3AB3EC26F6}" srcOrd="0" destOrd="0" presId="urn:microsoft.com/office/officeart/2009/3/layout/HorizontalOrganizationChart"/>
    <dgm:cxn modelId="{32F56BC8-20F0-4E3D-A420-22D59B84C31A}" type="presParOf" srcId="{BA67E6CC-A02F-48A8-89E3-7D3AB3EC26F6}" destId="{A0CBE432-6588-4148-AF53-6BF011C2C4AC}" srcOrd="0" destOrd="0" presId="urn:microsoft.com/office/officeart/2009/3/layout/HorizontalOrganizationChart"/>
    <dgm:cxn modelId="{6B3ACF0D-7D08-4B70-9CE1-BF9199C15D93}" type="presParOf" srcId="{BA67E6CC-A02F-48A8-89E3-7D3AB3EC26F6}" destId="{E0A82F80-3001-45C0-AB53-6BEC6CA3A20B}" srcOrd="1" destOrd="0" presId="urn:microsoft.com/office/officeart/2009/3/layout/HorizontalOrganizationChart"/>
    <dgm:cxn modelId="{C50DD954-A786-4B0D-AD56-2186F69CA59A}" type="presParOf" srcId="{ABB30D24-17C5-4829-8EBC-32238943427B}" destId="{9B69BE87-8806-489D-91ED-81D35BA61B6D}" srcOrd="1" destOrd="0" presId="urn:microsoft.com/office/officeart/2009/3/layout/HorizontalOrganizationChart"/>
    <dgm:cxn modelId="{C532DA98-E0C6-40B0-BF0F-2C93FBBC0BE8}" type="presParOf" srcId="{ABB30D24-17C5-4829-8EBC-32238943427B}" destId="{BFD1D3EA-417F-447D-B0EF-F573A4FB5D7F}" srcOrd="2" destOrd="0" presId="urn:microsoft.com/office/officeart/2009/3/layout/HorizontalOrganizationChart"/>
    <dgm:cxn modelId="{F1D8EDCA-0A01-454E-ABAA-C866015FD388}" type="presParOf" srcId="{63ECBEE1-5AB7-43C1-BBF3-37BFB74A11AD}" destId="{1C347022-F09F-46FD-A3B3-C01C4D371D8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89AA31-0040-4358-95ED-7F3A693ED29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6D850F-257F-4443-B14C-37E1DA0018B4}">
      <dgm:prSet phldrT="[Text]"/>
      <dgm:spPr/>
      <dgm:t>
        <a:bodyPr/>
        <a:lstStyle/>
        <a:p>
          <a:r>
            <a:rPr lang="en-US" dirty="0"/>
            <a:t>Backhaul Cost-Efficiency Improvements</a:t>
          </a:r>
        </a:p>
      </dgm:t>
    </dgm:pt>
    <dgm:pt modelId="{E2B1FFA9-C187-42FB-97CE-0FDDCC98E2E9}" type="parTrans" cxnId="{48E2A4E5-5993-44E8-AEE5-A6E2DE77AE1A}">
      <dgm:prSet/>
      <dgm:spPr/>
      <dgm:t>
        <a:bodyPr/>
        <a:lstStyle/>
        <a:p>
          <a:endParaRPr lang="en-US"/>
        </a:p>
      </dgm:t>
    </dgm:pt>
    <dgm:pt modelId="{A3CCF1A1-2083-4E99-BF7E-4B8B032C6B31}" type="sibTrans" cxnId="{48E2A4E5-5993-44E8-AEE5-A6E2DE77AE1A}">
      <dgm:prSet/>
      <dgm:spPr/>
      <dgm:t>
        <a:bodyPr/>
        <a:lstStyle/>
        <a:p>
          <a:endParaRPr lang="en-US"/>
        </a:p>
      </dgm:t>
    </dgm:pt>
    <dgm:pt modelId="{B65D36F7-8363-485D-8EB1-DDD4C157192F}">
      <dgm:prSet phldrT="[Text]"/>
      <dgm:spPr/>
      <dgm:t>
        <a:bodyPr/>
        <a:lstStyle/>
        <a:p>
          <a:r>
            <a:rPr lang="en-US" dirty="0"/>
            <a:t>Lower Costs for Higher Backhaul Capacities</a:t>
          </a:r>
        </a:p>
      </dgm:t>
    </dgm:pt>
    <dgm:pt modelId="{CDD1E066-07DA-4416-8A24-F46A39696ABB}" type="parTrans" cxnId="{81FF587A-1C9F-4471-810D-70037611F9AF}">
      <dgm:prSet/>
      <dgm:spPr/>
      <dgm:t>
        <a:bodyPr/>
        <a:lstStyle/>
        <a:p>
          <a:endParaRPr lang="en-US"/>
        </a:p>
      </dgm:t>
    </dgm:pt>
    <dgm:pt modelId="{D30D0D7C-BB69-42F4-801D-26380E87C1DF}" type="sibTrans" cxnId="{81FF587A-1C9F-4471-810D-70037611F9AF}">
      <dgm:prSet/>
      <dgm:spPr/>
      <dgm:t>
        <a:bodyPr/>
        <a:lstStyle/>
        <a:p>
          <a:endParaRPr lang="en-US"/>
        </a:p>
      </dgm:t>
    </dgm:pt>
    <dgm:pt modelId="{A89E6B42-C3E3-4F54-9E17-A385371C0347}">
      <dgm:prSet phldrT="[Text]"/>
      <dgm:spPr/>
      <dgm:t>
        <a:bodyPr/>
        <a:lstStyle/>
        <a:p>
          <a:r>
            <a:rPr lang="en-US" dirty="0"/>
            <a:t>Packet-based transport equipment usually has significantly lower costs</a:t>
          </a:r>
        </a:p>
      </dgm:t>
    </dgm:pt>
    <dgm:pt modelId="{C6365123-6068-46FB-BD14-59CCFB4586CA}" type="parTrans" cxnId="{3A89757D-EC4E-49D4-9384-530283A52946}">
      <dgm:prSet/>
      <dgm:spPr/>
      <dgm:t>
        <a:bodyPr/>
        <a:lstStyle/>
        <a:p>
          <a:endParaRPr lang="en-US"/>
        </a:p>
      </dgm:t>
    </dgm:pt>
    <dgm:pt modelId="{98162604-A4C5-4BCF-AD3D-9662DB7B33F1}" type="sibTrans" cxnId="{3A89757D-EC4E-49D4-9384-530283A52946}">
      <dgm:prSet/>
      <dgm:spPr/>
      <dgm:t>
        <a:bodyPr/>
        <a:lstStyle/>
        <a:p>
          <a:endParaRPr lang="en-US"/>
        </a:p>
      </dgm:t>
    </dgm:pt>
    <dgm:pt modelId="{F52506FB-7135-4B1B-A9A3-5A2E57EFD991}">
      <dgm:prSet phldrT="[Text]"/>
      <dgm:spPr/>
      <dgm:t>
        <a:bodyPr/>
        <a:lstStyle/>
        <a:p>
          <a:r>
            <a:rPr lang="en-US" dirty="0"/>
            <a:t>Another method is to try to increase sharing of physical links</a:t>
          </a:r>
        </a:p>
      </dgm:t>
    </dgm:pt>
    <dgm:pt modelId="{6892F386-0D0D-4198-98B8-9F4DC079BD49}" type="parTrans" cxnId="{EBB2D3F3-988E-4725-AC61-EF5827A5EFA0}">
      <dgm:prSet/>
      <dgm:spPr/>
      <dgm:t>
        <a:bodyPr/>
        <a:lstStyle/>
        <a:p>
          <a:endParaRPr lang="en-US"/>
        </a:p>
      </dgm:t>
    </dgm:pt>
    <dgm:pt modelId="{F94661AC-61B0-4B8F-9C10-724E3065B89E}" type="sibTrans" cxnId="{EBB2D3F3-988E-4725-AC61-EF5827A5EFA0}">
      <dgm:prSet/>
      <dgm:spPr/>
      <dgm:t>
        <a:bodyPr/>
        <a:lstStyle/>
        <a:p>
          <a:endParaRPr lang="en-US"/>
        </a:p>
      </dgm:t>
    </dgm:pt>
    <dgm:pt modelId="{39DAA727-924A-4D0C-9D53-89F9C4903E19}">
      <dgm:prSet phldrT="[Text]"/>
      <dgm:spPr/>
      <dgm:t>
        <a:bodyPr/>
        <a:lstStyle/>
        <a:p>
          <a:r>
            <a:rPr lang="en-US" dirty="0"/>
            <a:t>Better Ability to Handle Highly </a:t>
          </a:r>
          <a:r>
            <a:rPr lang="en-US" dirty="0" err="1"/>
            <a:t>Bursty</a:t>
          </a:r>
          <a:r>
            <a:rPr lang="en-US" dirty="0"/>
            <a:t> Traffic</a:t>
          </a:r>
        </a:p>
      </dgm:t>
    </dgm:pt>
    <dgm:pt modelId="{C64B7965-AE48-40B0-93A3-16C62188B870}" type="parTrans" cxnId="{C24DE2CE-D509-483D-B72B-D32E87ED4DB4}">
      <dgm:prSet/>
      <dgm:spPr/>
      <dgm:t>
        <a:bodyPr/>
        <a:lstStyle/>
        <a:p>
          <a:endParaRPr lang="en-US"/>
        </a:p>
      </dgm:t>
    </dgm:pt>
    <dgm:pt modelId="{AD5C524B-8C1C-4343-98B6-3707CEB662B3}" type="sibTrans" cxnId="{C24DE2CE-D509-483D-B72B-D32E87ED4DB4}">
      <dgm:prSet/>
      <dgm:spPr/>
      <dgm:t>
        <a:bodyPr/>
        <a:lstStyle/>
        <a:p>
          <a:endParaRPr lang="en-US"/>
        </a:p>
      </dgm:t>
    </dgm:pt>
    <dgm:pt modelId="{BCF29985-1549-4CDA-A6FE-52532D984AAA}">
      <dgm:prSet/>
      <dgm:spPr/>
      <dgm:t>
        <a:bodyPr/>
        <a:lstStyle/>
        <a:p>
          <a:r>
            <a:rPr lang="en-US"/>
            <a:t>Optimized Backhaul Dimensioning</a:t>
          </a:r>
        </a:p>
      </dgm:t>
    </dgm:pt>
    <dgm:pt modelId="{6E7A7195-ECA3-4104-96DF-4243B113DA74}" type="parTrans" cxnId="{974A0454-E1CF-4533-9AA3-2BD930EBE65D}">
      <dgm:prSet/>
      <dgm:spPr/>
      <dgm:t>
        <a:bodyPr/>
        <a:lstStyle/>
        <a:p>
          <a:endParaRPr lang="en-US"/>
        </a:p>
      </dgm:t>
    </dgm:pt>
    <dgm:pt modelId="{753F911D-2FF5-4A64-AABE-17F3869BDE0A}" type="sibTrans" cxnId="{974A0454-E1CF-4533-9AA3-2BD930EBE65D}">
      <dgm:prSet/>
      <dgm:spPr/>
      <dgm:t>
        <a:bodyPr/>
        <a:lstStyle/>
        <a:p>
          <a:endParaRPr lang="en-US"/>
        </a:p>
      </dgm:t>
    </dgm:pt>
    <dgm:pt modelId="{48519A97-95F6-4235-9561-B8ACEE6D72E7}" type="pres">
      <dgm:prSet presAssocID="{9E89AA31-0040-4358-95ED-7F3A693ED29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0CB7CA-3D69-4391-A25A-269C7FA8F1CC}" type="pres">
      <dgm:prSet presAssocID="{A56D850F-257F-4443-B14C-37E1DA0018B4}" presName="root1" presStyleCnt="0"/>
      <dgm:spPr/>
    </dgm:pt>
    <dgm:pt modelId="{1C35A23B-4161-4D26-9E9F-211CF9E2A544}" type="pres">
      <dgm:prSet presAssocID="{A56D850F-257F-4443-B14C-37E1DA0018B4}" presName="LevelOneTextNode" presStyleLbl="node0" presStyleIdx="0" presStyleCnt="1">
        <dgm:presLayoutVars>
          <dgm:chPref val="3"/>
        </dgm:presLayoutVars>
      </dgm:prSet>
      <dgm:spPr/>
    </dgm:pt>
    <dgm:pt modelId="{B53F6685-3C77-42D4-BAEE-4BF2A9159903}" type="pres">
      <dgm:prSet presAssocID="{A56D850F-257F-4443-B14C-37E1DA0018B4}" presName="level2hierChild" presStyleCnt="0"/>
      <dgm:spPr/>
    </dgm:pt>
    <dgm:pt modelId="{8D8FC493-5206-4719-9229-7D089BE9E78E}" type="pres">
      <dgm:prSet presAssocID="{CDD1E066-07DA-4416-8A24-F46A39696ABB}" presName="conn2-1" presStyleLbl="parChTrans1D2" presStyleIdx="0" presStyleCnt="3"/>
      <dgm:spPr/>
    </dgm:pt>
    <dgm:pt modelId="{568101C3-33C5-49A2-8EA5-A661B0B73CC5}" type="pres">
      <dgm:prSet presAssocID="{CDD1E066-07DA-4416-8A24-F46A39696ABB}" presName="connTx" presStyleLbl="parChTrans1D2" presStyleIdx="0" presStyleCnt="3"/>
      <dgm:spPr/>
    </dgm:pt>
    <dgm:pt modelId="{659B7042-75B0-4667-ADC9-00ED8B0DE913}" type="pres">
      <dgm:prSet presAssocID="{B65D36F7-8363-485D-8EB1-DDD4C157192F}" presName="root2" presStyleCnt="0"/>
      <dgm:spPr/>
    </dgm:pt>
    <dgm:pt modelId="{920EF7E3-4B91-4EC9-80CA-22AD6B3244C3}" type="pres">
      <dgm:prSet presAssocID="{B65D36F7-8363-485D-8EB1-DDD4C157192F}" presName="LevelTwoTextNode" presStyleLbl="node2" presStyleIdx="0" presStyleCnt="3">
        <dgm:presLayoutVars>
          <dgm:chPref val="3"/>
        </dgm:presLayoutVars>
      </dgm:prSet>
      <dgm:spPr/>
    </dgm:pt>
    <dgm:pt modelId="{42AFFDDE-D13C-4CCE-A887-7E03571BEBDD}" type="pres">
      <dgm:prSet presAssocID="{B65D36F7-8363-485D-8EB1-DDD4C157192F}" presName="level3hierChild" presStyleCnt="0"/>
      <dgm:spPr/>
    </dgm:pt>
    <dgm:pt modelId="{5F8C23E7-E9E4-48A1-A346-6CFF1E4560A5}" type="pres">
      <dgm:prSet presAssocID="{C6365123-6068-46FB-BD14-59CCFB4586CA}" presName="conn2-1" presStyleLbl="parChTrans1D3" presStyleIdx="0" presStyleCnt="2"/>
      <dgm:spPr/>
    </dgm:pt>
    <dgm:pt modelId="{2B53106C-18CB-401D-A670-408EF12CCABA}" type="pres">
      <dgm:prSet presAssocID="{C6365123-6068-46FB-BD14-59CCFB4586CA}" presName="connTx" presStyleLbl="parChTrans1D3" presStyleIdx="0" presStyleCnt="2"/>
      <dgm:spPr/>
    </dgm:pt>
    <dgm:pt modelId="{03C38ADA-28B2-4094-B886-C9C308846D93}" type="pres">
      <dgm:prSet presAssocID="{A89E6B42-C3E3-4F54-9E17-A385371C0347}" presName="root2" presStyleCnt="0"/>
      <dgm:spPr/>
    </dgm:pt>
    <dgm:pt modelId="{52EDC902-FF85-4BB5-9974-303124803BB9}" type="pres">
      <dgm:prSet presAssocID="{A89E6B42-C3E3-4F54-9E17-A385371C0347}" presName="LevelTwoTextNode" presStyleLbl="node3" presStyleIdx="0" presStyleCnt="2">
        <dgm:presLayoutVars>
          <dgm:chPref val="3"/>
        </dgm:presLayoutVars>
      </dgm:prSet>
      <dgm:spPr/>
    </dgm:pt>
    <dgm:pt modelId="{752F00A6-8524-47F3-B66D-1C131EC27B2A}" type="pres">
      <dgm:prSet presAssocID="{A89E6B42-C3E3-4F54-9E17-A385371C0347}" presName="level3hierChild" presStyleCnt="0"/>
      <dgm:spPr/>
    </dgm:pt>
    <dgm:pt modelId="{5C8B65B2-660D-4E36-BD1D-CAE40BB2BDF9}" type="pres">
      <dgm:prSet presAssocID="{6892F386-0D0D-4198-98B8-9F4DC079BD49}" presName="conn2-1" presStyleLbl="parChTrans1D3" presStyleIdx="1" presStyleCnt="2"/>
      <dgm:spPr/>
    </dgm:pt>
    <dgm:pt modelId="{E409B1BB-75AE-4B99-B0B3-3B2A7E7F542F}" type="pres">
      <dgm:prSet presAssocID="{6892F386-0D0D-4198-98B8-9F4DC079BD49}" presName="connTx" presStyleLbl="parChTrans1D3" presStyleIdx="1" presStyleCnt="2"/>
      <dgm:spPr/>
    </dgm:pt>
    <dgm:pt modelId="{7E79ABA2-4F1C-49E2-A2B3-EBBBE5355FCC}" type="pres">
      <dgm:prSet presAssocID="{F52506FB-7135-4B1B-A9A3-5A2E57EFD991}" presName="root2" presStyleCnt="0"/>
      <dgm:spPr/>
    </dgm:pt>
    <dgm:pt modelId="{BDAB0120-038B-4050-9F31-0D0C4BAF0591}" type="pres">
      <dgm:prSet presAssocID="{F52506FB-7135-4B1B-A9A3-5A2E57EFD991}" presName="LevelTwoTextNode" presStyleLbl="node3" presStyleIdx="1" presStyleCnt="2">
        <dgm:presLayoutVars>
          <dgm:chPref val="3"/>
        </dgm:presLayoutVars>
      </dgm:prSet>
      <dgm:spPr/>
    </dgm:pt>
    <dgm:pt modelId="{AAE4C48B-FDF3-4B3F-8016-BAE9614B680E}" type="pres">
      <dgm:prSet presAssocID="{F52506FB-7135-4B1B-A9A3-5A2E57EFD991}" presName="level3hierChild" presStyleCnt="0"/>
      <dgm:spPr/>
    </dgm:pt>
    <dgm:pt modelId="{4F8F2A26-E22D-4349-B768-07A8ACB1547F}" type="pres">
      <dgm:prSet presAssocID="{C64B7965-AE48-40B0-93A3-16C62188B870}" presName="conn2-1" presStyleLbl="parChTrans1D2" presStyleIdx="1" presStyleCnt="3"/>
      <dgm:spPr/>
    </dgm:pt>
    <dgm:pt modelId="{1C686AA4-9727-48C8-95BD-351B3567E914}" type="pres">
      <dgm:prSet presAssocID="{C64B7965-AE48-40B0-93A3-16C62188B870}" presName="connTx" presStyleLbl="parChTrans1D2" presStyleIdx="1" presStyleCnt="3"/>
      <dgm:spPr/>
    </dgm:pt>
    <dgm:pt modelId="{D64B9B47-00E6-4B02-8C32-65BB75BCE2BB}" type="pres">
      <dgm:prSet presAssocID="{39DAA727-924A-4D0C-9D53-89F9C4903E19}" presName="root2" presStyleCnt="0"/>
      <dgm:spPr/>
    </dgm:pt>
    <dgm:pt modelId="{0DA4797E-0AAB-4F10-AC0D-9688C7DA1DC3}" type="pres">
      <dgm:prSet presAssocID="{39DAA727-924A-4D0C-9D53-89F9C4903E19}" presName="LevelTwoTextNode" presStyleLbl="node2" presStyleIdx="1" presStyleCnt="3">
        <dgm:presLayoutVars>
          <dgm:chPref val="3"/>
        </dgm:presLayoutVars>
      </dgm:prSet>
      <dgm:spPr/>
    </dgm:pt>
    <dgm:pt modelId="{16066D23-302E-43AD-9CEE-C0D29509A955}" type="pres">
      <dgm:prSet presAssocID="{39DAA727-924A-4D0C-9D53-89F9C4903E19}" presName="level3hierChild" presStyleCnt="0"/>
      <dgm:spPr/>
    </dgm:pt>
    <dgm:pt modelId="{3FFC7E37-B8DD-4D47-984C-6DCC44F2E593}" type="pres">
      <dgm:prSet presAssocID="{6E7A7195-ECA3-4104-96DF-4243B113DA74}" presName="conn2-1" presStyleLbl="parChTrans1D2" presStyleIdx="2" presStyleCnt="3"/>
      <dgm:spPr/>
    </dgm:pt>
    <dgm:pt modelId="{5DBA447A-91A6-423F-A322-186DDE4FBDFC}" type="pres">
      <dgm:prSet presAssocID="{6E7A7195-ECA3-4104-96DF-4243B113DA74}" presName="connTx" presStyleLbl="parChTrans1D2" presStyleIdx="2" presStyleCnt="3"/>
      <dgm:spPr/>
    </dgm:pt>
    <dgm:pt modelId="{CFAE935A-5693-4B64-AAC5-D00671E3FFCD}" type="pres">
      <dgm:prSet presAssocID="{BCF29985-1549-4CDA-A6FE-52532D984AAA}" presName="root2" presStyleCnt="0"/>
      <dgm:spPr/>
    </dgm:pt>
    <dgm:pt modelId="{A863131F-85A0-4350-B5C1-1F8A298B2941}" type="pres">
      <dgm:prSet presAssocID="{BCF29985-1549-4CDA-A6FE-52532D984AAA}" presName="LevelTwoTextNode" presStyleLbl="node2" presStyleIdx="2" presStyleCnt="3">
        <dgm:presLayoutVars>
          <dgm:chPref val="3"/>
        </dgm:presLayoutVars>
      </dgm:prSet>
      <dgm:spPr/>
    </dgm:pt>
    <dgm:pt modelId="{C77F7FE8-16B4-4F79-A08E-77561CA7975B}" type="pres">
      <dgm:prSet presAssocID="{BCF29985-1549-4CDA-A6FE-52532D984AAA}" presName="level3hierChild" presStyleCnt="0"/>
      <dgm:spPr/>
    </dgm:pt>
  </dgm:ptLst>
  <dgm:cxnLst>
    <dgm:cxn modelId="{A9FDD312-D83F-463D-85F4-83BB8B17F621}" type="presOf" srcId="{A89E6B42-C3E3-4F54-9E17-A385371C0347}" destId="{52EDC902-FF85-4BB5-9974-303124803BB9}" srcOrd="0" destOrd="0" presId="urn:microsoft.com/office/officeart/2005/8/layout/hierarchy2"/>
    <dgm:cxn modelId="{56B57B18-10F9-4C80-93E9-ADD4C97BF8EB}" type="presOf" srcId="{9E89AA31-0040-4358-95ED-7F3A693ED299}" destId="{48519A97-95F6-4235-9561-B8ACEE6D72E7}" srcOrd="0" destOrd="0" presId="urn:microsoft.com/office/officeart/2005/8/layout/hierarchy2"/>
    <dgm:cxn modelId="{ED8C935E-022C-43ED-9CC7-B520844D6F7C}" type="presOf" srcId="{C6365123-6068-46FB-BD14-59CCFB4586CA}" destId="{2B53106C-18CB-401D-A670-408EF12CCABA}" srcOrd="1" destOrd="0" presId="urn:microsoft.com/office/officeart/2005/8/layout/hierarchy2"/>
    <dgm:cxn modelId="{18120042-3AFB-4E1C-8817-5F7EA3BDD283}" type="presOf" srcId="{6892F386-0D0D-4198-98B8-9F4DC079BD49}" destId="{5C8B65B2-660D-4E36-BD1D-CAE40BB2BDF9}" srcOrd="0" destOrd="0" presId="urn:microsoft.com/office/officeart/2005/8/layout/hierarchy2"/>
    <dgm:cxn modelId="{C743FA43-150D-4C44-967D-B5AE6B612F95}" type="presOf" srcId="{6E7A7195-ECA3-4104-96DF-4243B113DA74}" destId="{3FFC7E37-B8DD-4D47-984C-6DCC44F2E593}" srcOrd="0" destOrd="0" presId="urn:microsoft.com/office/officeart/2005/8/layout/hierarchy2"/>
    <dgm:cxn modelId="{7055BF4B-AE53-42B2-9226-27C5E0DAE428}" type="presOf" srcId="{BCF29985-1549-4CDA-A6FE-52532D984AAA}" destId="{A863131F-85A0-4350-B5C1-1F8A298B2941}" srcOrd="0" destOrd="0" presId="urn:microsoft.com/office/officeart/2005/8/layout/hierarchy2"/>
    <dgm:cxn modelId="{1E6E8A4D-F290-4B91-AADD-E235F0A22324}" type="presOf" srcId="{6892F386-0D0D-4198-98B8-9F4DC079BD49}" destId="{E409B1BB-75AE-4B99-B0B3-3B2A7E7F542F}" srcOrd="1" destOrd="0" presId="urn:microsoft.com/office/officeart/2005/8/layout/hierarchy2"/>
    <dgm:cxn modelId="{974A0454-E1CF-4533-9AA3-2BD930EBE65D}" srcId="{A56D850F-257F-4443-B14C-37E1DA0018B4}" destId="{BCF29985-1549-4CDA-A6FE-52532D984AAA}" srcOrd="2" destOrd="0" parTransId="{6E7A7195-ECA3-4104-96DF-4243B113DA74}" sibTransId="{753F911D-2FF5-4A64-AABE-17F3869BDE0A}"/>
    <dgm:cxn modelId="{08DF2A74-7526-4342-93FE-23211949B64F}" type="presOf" srcId="{B65D36F7-8363-485D-8EB1-DDD4C157192F}" destId="{920EF7E3-4B91-4EC9-80CA-22AD6B3244C3}" srcOrd="0" destOrd="0" presId="urn:microsoft.com/office/officeart/2005/8/layout/hierarchy2"/>
    <dgm:cxn modelId="{81FF587A-1C9F-4471-810D-70037611F9AF}" srcId="{A56D850F-257F-4443-B14C-37E1DA0018B4}" destId="{B65D36F7-8363-485D-8EB1-DDD4C157192F}" srcOrd="0" destOrd="0" parTransId="{CDD1E066-07DA-4416-8A24-F46A39696ABB}" sibTransId="{D30D0D7C-BB69-42F4-801D-26380E87C1DF}"/>
    <dgm:cxn modelId="{3A89757D-EC4E-49D4-9384-530283A52946}" srcId="{B65D36F7-8363-485D-8EB1-DDD4C157192F}" destId="{A89E6B42-C3E3-4F54-9E17-A385371C0347}" srcOrd="0" destOrd="0" parTransId="{C6365123-6068-46FB-BD14-59CCFB4586CA}" sibTransId="{98162604-A4C5-4BCF-AD3D-9662DB7B33F1}"/>
    <dgm:cxn modelId="{2E42BB7F-28A3-44BE-9FCF-5FE27223408F}" type="presOf" srcId="{C6365123-6068-46FB-BD14-59CCFB4586CA}" destId="{5F8C23E7-E9E4-48A1-A346-6CFF1E4560A5}" srcOrd="0" destOrd="0" presId="urn:microsoft.com/office/officeart/2005/8/layout/hierarchy2"/>
    <dgm:cxn modelId="{B00B8DAC-47AE-4ADC-994D-406FA5E0CB08}" type="presOf" srcId="{A56D850F-257F-4443-B14C-37E1DA0018B4}" destId="{1C35A23B-4161-4D26-9E9F-211CF9E2A544}" srcOrd="0" destOrd="0" presId="urn:microsoft.com/office/officeart/2005/8/layout/hierarchy2"/>
    <dgm:cxn modelId="{1D6D62B1-0675-43D7-89A0-EFCA8175262D}" type="presOf" srcId="{F52506FB-7135-4B1B-A9A3-5A2E57EFD991}" destId="{BDAB0120-038B-4050-9F31-0D0C4BAF0591}" srcOrd="0" destOrd="0" presId="urn:microsoft.com/office/officeart/2005/8/layout/hierarchy2"/>
    <dgm:cxn modelId="{AA784CB6-1A33-423F-A2D0-D7EA1E09F2BA}" type="presOf" srcId="{C64B7965-AE48-40B0-93A3-16C62188B870}" destId="{4F8F2A26-E22D-4349-B768-07A8ACB1547F}" srcOrd="0" destOrd="0" presId="urn:microsoft.com/office/officeart/2005/8/layout/hierarchy2"/>
    <dgm:cxn modelId="{3F2F37B7-7480-4C06-B808-397D204797D9}" type="presOf" srcId="{CDD1E066-07DA-4416-8A24-F46A39696ABB}" destId="{568101C3-33C5-49A2-8EA5-A661B0B73CC5}" srcOrd="1" destOrd="0" presId="urn:microsoft.com/office/officeart/2005/8/layout/hierarchy2"/>
    <dgm:cxn modelId="{C24DE2CE-D509-483D-B72B-D32E87ED4DB4}" srcId="{A56D850F-257F-4443-B14C-37E1DA0018B4}" destId="{39DAA727-924A-4D0C-9D53-89F9C4903E19}" srcOrd="1" destOrd="0" parTransId="{C64B7965-AE48-40B0-93A3-16C62188B870}" sibTransId="{AD5C524B-8C1C-4343-98B6-3707CEB662B3}"/>
    <dgm:cxn modelId="{2FF40BD9-9CBC-4B15-9C91-AD0AD073E4B1}" type="presOf" srcId="{CDD1E066-07DA-4416-8A24-F46A39696ABB}" destId="{8D8FC493-5206-4719-9229-7D089BE9E78E}" srcOrd="0" destOrd="0" presId="urn:microsoft.com/office/officeart/2005/8/layout/hierarchy2"/>
    <dgm:cxn modelId="{798108DB-B4EC-45EC-B003-CF3EA7FC8806}" type="presOf" srcId="{39DAA727-924A-4D0C-9D53-89F9C4903E19}" destId="{0DA4797E-0AAB-4F10-AC0D-9688C7DA1DC3}" srcOrd="0" destOrd="0" presId="urn:microsoft.com/office/officeart/2005/8/layout/hierarchy2"/>
    <dgm:cxn modelId="{48E2A4E5-5993-44E8-AEE5-A6E2DE77AE1A}" srcId="{9E89AA31-0040-4358-95ED-7F3A693ED299}" destId="{A56D850F-257F-4443-B14C-37E1DA0018B4}" srcOrd="0" destOrd="0" parTransId="{E2B1FFA9-C187-42FB-97CE-0FDDCC98E2E9}" sibTransId="{A3CCF1A1-2083-4E99-BF7E-4B8B032C6B31}"/>
    <dgm:cxn modelId="{34496DE8-FA81-4565-A15B-446900ADA7E5}" type="presOf" srcId="{C64B7965-AE48-40B0-93A3-16C62188B870}" destId="{1C686AA4-9727-48C8-95BD-351B3567E914}" srcOrd="1" destOrd="0" presId="urn:microsoft.com/office/officeart/2005/8/layout/hierarchy2"/>
    <dgm:cxn modelId="{EBB2D3F3-988E-4725-AC61-EF5827A5EFA0}" srcId="{B65D36F7-8363-485D-8EB1-DDD4C157192F}" destId="{F52506FB-7135-4B1B-A9A3-5A2E57EFD991}" srcOrd="1" destOrd="0" parTransId="{6892F386-0D0D-4198-98B8-9F4DC079BD49}" sibTransId="{F94661AC-61B0-4B8F-9C10-724E3065B89E}"/>
    <dgm:cxn modelId="{EEABF5FA-1CAE-4C4C-B4B8-35F113B5C772}" type="presOf" srcId="{6E7A7195-ECA3-4104-96DF-4243B113DA74}" destId="{5DBA447A-91A6-423F-A322-186DDE4FBDFC}" srcOrd="1" destOrd="0" presId="urn:microsoft.com/office/officeart/2005/8/layout/hierarchy2"/>
    <dgm:cxn modelId="{D6FA0211-9D8D-45A7-AAD1-62116D5C0979}" type="presParOf" srcId="{48519A97-95F6-4235-9561-B8ACEE6D72E7}" destId="{310CB7CA-3D69-4391-A25A-269C7FA8F1CC}" srcOrd="0" destOrd="0" presId="urn:microsoft.com/office/officeart/2005/8/layout/hierarchy2"/>
    <dgm:cxn modelId="{FBFCE052-1B07-4154-895D-33A1F11D2AF2}" type="presParOf" srcId="{310CB7CA-3D69-4391-A25A-269C7FA8F1CC}" destId="{1C35A23B-4161-4D26-9E9F-211CF9E2A544}" srcOrd="0" destOrd="0" presId="urn:microsoft.com/office/officeart/2005/8/layout/hierarchy2"/>
    <dgm:cxn modelId="{0548963A-7BD6-4D42-B78D-B30ABEB5B23A}" type="presParOf" srcId="{310CB7CA-3D69-4391-A25A-269C7FA8F1CC}" destId="{B53F6685-3C77-42D4-BAEE-4BF2A9159903}" srcOrd="1" destOrd="0" presId="urn:microsoft.com/office/officeart/2005/8/layout/hierarchy2"/>
    <dgm:cxn modelId="{49CE618B-73EB-4A4F-9DB1-49A6C10CE4D4}" type="presParOf" srcId="{B53F6685-3C77-42D4-BAEE-4BF2A9159903}" destId="{8D8FC493-5206-4719-9229-7D089BE9E78E}" srcOrd="0" destOrd="0" presId="urn:microsoft.com/office/officeart/2005/8/layout/hierarchy2"/>
    <dgm:cxn modelId="{70256064-0111-48AD-A430-9E12B87352CE}" type="presParOf" srcId="{8D8FC493-5206-4719-9229-7D089BE9E78E}" destId="{568101C3-33C5-49A2-8EA5-A661B0B73CC5}" srcOrd="0" destOrd="0" presId="urn:microsoft.com/office/officeart/2005/8/layout/hierarchy2"/>
    <dgm:cxn modelId="{7289F8E9-B820-41C2-BAEB-69D3D7DD7534}" type="presParOf" srcId="{B53F6685-3C77-42D4-BAEE-4BF2A9159903}" destId="{659B7042-75B0-4667-ADC9-00ED8B0DE913}" srcOrd="1" destOrd="0" presId="urn:microsoft.com/office/officeart/2005/8/layout/hierarchy2"/>
    <dgm:cxn modelId="{CA55A957-7086-4256-9B50-6F4CB98B8D01}" type="presParOf" srcId="{659B7042-75B0-4667-ADC9-00ED8B0DE913}" destId="{920EF7E3-4B91-4EC9-80CA-22AD6B3244C3}" srcOrd="0" destOrd="0" presId="urn:microsoft.com/office/officeart/2005/8/layout/hierarchy2"/>
    <dgm:cxn modelId="{B0BFC2D1-CE88-4B0E-B00B-D4B5D765BA54}" type="presParOf" srcId="{659B7042-75B0-4667-ADC9-00ED8B0DE913}" destId="{42AFFDDE-D13C-4CCE-A887-7E03571BEBDD}" srcOrd="1" destOrd="0" presId="urn:microsoft.com/office/officeart/2005/8/layout/hierarchy2"/>
    <dgm:cxn modelId="{BE7C3A24-AA89-49F6-8E12-0C2C63CBCDA6}" type="presParOf" srcId="{42AFFDDE-D13C-4CCE-A887-7E03571BEBDD}" destId="{5F8C23E7-E9E4-48A1-A346-6CFF1E4560A5}" srcOrd="0" destOrd="0" presId="urn:microsoft.com/office/officeart/2005/8/layout/hierarchy2"/>
    <dgm:cxn modelId="{92ED8F2C-1F21-412B-A9F7-807E8E3413D6}" type="presParOf" srcId="{5F8C23E7-E9E4-48A1-A346-6CFF1E4560A5}" destId="{2B53106C-18CB-401D-A670-408EF12CCABA}" srcOrd="0" destOrd="0" presId="urn:microsoft.com/office/officeart/2005/8/layout/hierarchy2"/>
    <dgm:cxn modelId="{A8D60683-E500-49BC-8361-DF22CC37AB6B}" type="presParOf" srcId="{42AFFDDE-D13C-4CCE-A887-7E03571BEBDD}" destId="{03C38ADA-28B2-4094-B886-C9C308846D93}" srcOrd="1" destOrd="0" presId="urn:microsoft.com/office/officeart/2005/8/layout/hierarchy2"/>
    <dgm:cxn modelId="{3F7971D5-8889-4130-98D5-FD4CBF146969}" type="presParOf" srcId="{03C38ADA-28B2-4094-B886-C9C308846D93}" destId="{52EDC902-FF85-4BB5-9974-303124803BB9}" srcOrd="0" destOrd="0" presId="urn:microsoft.com/office/officeart/2005/8/layout/hierarchy2"/>
    <dgm:cxn modelId="{6A6B3124-5139-4425-BB8A-363EA65ADCB2}" type="presParOf" srcId="{03C38ADA-28B2-4094-B886-C9C308846D93}" destId="{752F00A6-8524-47F3-B66D-1C131EC27B2A}" srcOrd="1" destOrd="0" presId="urn:microsoft.com/office/officeart/2005/8/layout/hierarchy2"/>
    <dgm:cxn modelId="{7A1C97C7-BA90-481E-963A-B09EC36B16E5}" type="presParOf" srcId="{42AFFDDE-D13C-4CCE-A887-7E03571BEBDD}" destId="{5C8B65B2-660D-4E36-BD1D-CAE40BB2BDF9}" srcOrd="2" destOrd="0" presId="urn:microsoft.com/office/officeart/2005/8/layout/hierarchy2"/>
    <dgm:cxn modelId="{16894BCF-EC2B-4BF7-BA43-9D7C04B6614E}" type="presParOf" srcId="{5C8B65B2-660D-4E36-BD1D-CAE40BB2BDF9}" destId="{E409B1BB-75AE-4B99-B0B3-3B2A7E7F542F}" srcOrd="0" destOrd="0" presId="urn:microsoft.com/office/officeart/2005/8/layout/hierarchy2"/>
    <dgm:cxn modelId="{70F30ADA-6C80-456C-AA86-1B626BB4A913}" type="presParOf" srcId="{42AFFDDE-D13C-4CCE-A887-7E03571BEBDD}" destId="{7E79ABA2-4F1C-49E2-A2B3-EBBBE5355FCC}" srcOrd="3" destOrd="0" presId="urn:microsoft.com/office/officeart/2005/8/layout/hierarchy2"/>
    <dgm:cxn modelId="{B22540E4-E146-40AF-B11A-0B703A0E9A52}" type="presParOf" srcId="{7E79ABA2-4F1C-49E2-A2B3-EBBBE5355FCC}" destId="{BDAB0120-038B-4050-9F31-0D0C4BAF0591}" srcOrd="0" destOrd="0" presId="urn:microsoft.com/office/officeart/2005/8/layout/hierarchy2"/>
    <dgm:cxn modelId="{2DA04260-C973-4919-BC48-BC7053370752}" type="presParOf" srcId="{7E79ABA2-4F1C-49E2-A2B3-EBBBE5355FCC}" destId="{AAE4C48B-FDF3-4B3F-8016-BAE9614B680E}" srcOrd="1" destOrd="0" presId="urn:microsoft.com/office/officeart/2005/8/layout/hierarchy2"/>
    <dgm:cxn modelId="{AEE44E27-B47A-4B55-83BE-6544563C1CA8}" type="presParOf" srcId="{B53F6685-3C77-42D4-BAEE-4BF2A9159903}" destId="{4F8F2A26-E22D-4349-B768-07A8ACB1547F}" srcOrd="2" destOrd="0" presId="urn:microsoft.com/office/officeart/2005/8/layout/hierarchy2"/>
    <dgm:cxn modelId="{B72B6B58-7F44-45BB-87F5-012052C09D38}" type="presParOf" srcId="{4F8F2A26-E22D-4349-B768-07A8ACB1547F}" destId="{1C686AA4-9727-48C8-95BD-351B3567E914}" srcOrd="0" destOrd="0" presId="urn:microsoft.com/office/officeart/2005/8/layout/hierarchy2"/>
    <dgm:cxn modelId="{2428947B-54D8-46AB-8087-5F037B432221}" type="presParOf" srcId="{B53F6685-3C77-42D4-BAEE-4BF2A9159903}" destId="{D64B9B47-00E6-4B02-8C32-65BB75BCE2BB}" srcOrd="3" destOrd="0" presId="urn:microsoft.com/office/officeart/2005/8/layout/hierarchy2"/>
    <dgm:cxn modelId="{5993532C-309A-4333-8E5E-D0A3790FC790}" type="presParOf" srcId="{D64B9B47-00E6-4B02-8C32-65BB75BCE2BB}" destId="{0DA4797E-0AAB-4F10-AC0D-9688C7DA1DC3}" srcOrd="0" destOrd="0" presId="urn:microsoft.com/office/officeart/2005/8/layout/hierarchy2"/>
    <dgm:cxn modelId="{9C0981FC-4602-4CDD-BA0F-FA6B81C21DBB}" type="presParOf" srcId="{D64B9B47-00E6-4B02-8C32-65BB75BCE2BB}" destId="{16066D23-302E-43AD-9CEE-C0D29509A955}" srcOrd="1" destOrd="0" presId="urn:microsoft.com/office/officeart/2005/8/layout/hierarchy2"/>
    <dgm:cxn modelId="{C10543C8-46A8-480A-B763-42C55AEBBE1F}" type="presParOf" srcId="{B53F6685-3C77-42D4-BAEE-4BF2A9159903}" destId="{3FFC7E37-B8DD-4D47-984C-6DCC44F2E593}" srcOrd="4" destOrd="0" presId="urn:microsoft.com/office/officeart/2005/8/layout/hierarchy2"/>
    <dgm:cxn modelId="{FCA3182F-9348-43F0-AE98-3C013792174F}" type="presParOf" srcId="{3FFC7E37-B8DD-4D47-984C-6DCC44F2E593}" destId="{5DBA447A-91A6-423F-A322-186DDE4FBDFC}" srcOrd="0" destOrd="0" presId="urn:microsoft.com/office/officeart/2005/8/layout/hierarchy2"/>
    <dgm:cxn modelId="{607ABBE8-DF4F-4419-B0DB-FF5EAE9F3350}" type="presParOf" srcId="{B53F6685-3C77-42D4-BAEE-4BF2A9159903}" destId="{CFAE935A-5693-4B64-AAC5-D00671E3FFCD}" srcOrd="5" destOrd="0" presId="urn:microsoft.com/office/officeart/2005/8/layout/hierarchy2"/>
    <dgm:cxn modelId="{1A462107-9012-41F4-92E9-18E6BDDE0D21}" type="presParOf" srcId="{CFAE935A-5693-4B64-AAC5-D00671E3FFCD}" destId="{A863131F-85A0-4350-B5C1-1F8A298B2941}" srcOrd="0" destOrd="0" presId="urn:microsoft.com/office/officeart/2005/8/layout/hierarchy2"/>
    <dgm:cxn modelId="{D7763EAD-8BA5-42DA-B90B-7DA9100D387E}" type="presParOf" srcId="{CFAE935A-5693-4B64-AAC5-D00671E3FFCD}" destId="{C77F7FE8-16B4-4F79-A08E-77561CA797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ABE0C8-BF11-4E06-B73C-C5538C082C30}" type="doc">
      <dgm:prSet loTypeId="urn:microsoft.com/office/officeart/2005/8/layout/hierarchy2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7067D9-C53A-4BE7-B111-DB6F3ABD1A9E}">
      <dgm:prSet phldrT="[Text]"/>
      <dgm:spPr/>
      <dgm:t>
        <a:bodyPr/>
        <a:lstStyle/>
        <a:p>
          <a:r>
            <a:rPr lang="en-US" dirty="0"/>
            <a:t>Lower Operational Costs</a:t>
          </a:r>
        </a:p>
      </dgm:t>
    </dgm:pt>
    <dgm:pt modelId="{B378D559-8EF2-4431-82B3-1E0FA6119E58}" type="parTrans" cxnId="{C106816F-A455-40BC-94CF-E443CCF90D84}">
      <dgm:prSet/>
      <dgm:spPr/>
      <dgm:t>
        <a:bodyPr/>
        <a:lstStyle/>
        <a:p>
          <a:endParaRPr lang="en-US"/>
        </a:p>
      </dgm:t>
    </dgm:pt>
    <dgm:pt modelId="{19C78DFF-2132-4659-8B09-E32D35C86BF0}" type="sibTrans" cxnId="{C106816F-A455-40BC-94CF-E443CCF90D84}">
      <dgm:prSet/>
      <dgm:spPr/>
      <dgm:t>
        <a:bodyPr/>
        <a:lstStyle/>
        <a:p>
          <a:endParaRPr lang="en-US"/>
        </a:p>
      </dgm:t>
    </dgm:pt>
    <dgm:pt modelId="{367FE282-1154-4537-913B-28A63C547CF2}">
      <dgm:prSet phldrT="[Text]"/>
      <dgm:spPr/>
      <dgm:t>
        <a:bodyPr/>
        <a:lstStyle/>
        <a:p>
          <a:r>
            <a:rPr lang="en-US" dirty="0"/>
            <a:t>Network Simplification</a:t>
          </a:r>
        </a:p>
      </dgm:t>
    </dgm:pt>
    <dgm:pt modelId="{64AAADBB-7D24-4EAA-A1B8-4A01460D0C3C}" type="parTrans" cxnId="{22BBAD85-3C9A-43E5-85C4-C9984B32618C}">
      <dgm:prSet/>
      <dgm:spPr/>
      <dgm:t>
        <a:bodyPr/>
        <a:lstStyle/>
        <a:p>
          <a:endParaRPr lang="en-US"/>
        </a:p>
      </dgm:t>
    </dgm:pt>
    <dgm:pt modelId="{958D75F9-816A-41AB-9F3F-D1C4CA6C6BCC}" type="sibTrans" cxnId="{22BBAD85-3C9A-43E5-85C4-C9984B32618C}">
      <dgm:prSet/>
      <dgm:spPr/>
      <dgm:t>
        <a:bodyPr/>
        <a:lstStyle/>
        <a:p>
          <a:endParaRPr lang="en-US"/>
        </a:p>
      </dgm:t>
    </dgm:pt>
    <dgm:pt modelId="{71D2FE93-71B5-4205-ADEF-14E7487C516C}">
      <dgm:prSet phldrT="[Text]"/>
      <dgm:spPr/>
      <dgm:t>
        <a:bodyPr/>
        <a:lstStyle/>
        <a:p>
          <a:r>
            <a:rPr lang="en-US" dirty="0" err="1"/>
            <a:t>targetMBH</a:t>
          </a:r>
          <a:r>
            <a:rPr lang="en-US" dirty="0"/>
            <a:t> network has a simple clear topology</a:t>
          </a:r>
        </a:p>
      </dgm:t>
    </dgm:pt>
    <dgm:pt modelId="{8F445DB6-E121-49D8-ADF5-A71F387C8934}" type="parTrans" cxnId="{599D54A6-F7B5-4021-A705-7A457713F332}">
      <dgm:prSet/>
      <dgm:spPr/>
      <dgm:t>
        <a:bodyPr/>
        <a:lstStyle/>
        <a:p>
          <a:endParaRPr lang="en-US"/>
        </a:p>
      </dgm:t>
    </dgm:pt>
    <dgm:pt modelId="{F002ACB1-D572-4C36-B2F9-AEDB89188A01}" type="sibTrans" cxnId="{599D54A6-F7B5-4021-A705-7A457713F332}">
      <dgm:prSet/>
      <dgm:spPr/>
      <dgm:t>
        <a:bodyPr/>
        <a:lstStyle/>
        <a:p>
          <a:endParaRPr lang="en-US"/>
        </a:p>
      </dgm:t>
    </dgm:pt>
    <dgm:pt modelId="{0039BE6F-6001-41A2-8C90-852998AD0E28}">
      <dgm:prSet phldrT="[Text]"/>
      <dgm:spPr/>
      <dgm:t>
        <a:bodyPr/>
        <a:lstStyle/>
        <a:p>
          <a:r>
            <a:rPr lang="en-US" dirty="0"/>
            <a:t>Similar Technologies</a:t>
          </a:r>
        </a:p>
      </dgm:t>
    </dgm:pt>
    <dgm:pt modelId="{29E57E71-8FC8-4EF9-822B-49764440FD6A}" type="parTrans" cxnId="{206E6EE6-B359-4BD3-BDED-AACC99678A5B}">
      <dgm:prSet/>
      <dgm:spPr/>
      <dgm:t>
        <a:bodyPr/>
        <a:lstStyle/>
        <a:p>
          <a:endParaRPr lang="en-US"/>
        </a:p>
      </dgm:t>
    </dgm:pt>
    <dgm:pt modelId="{B2AEA1CE-CC7D-40E7-B467-2E34C7ED7BA0}" type="sibTrans" cxnId="{206E6EE6-B359-4BD3-BDED-AACC99678A5B}">
      <dgm:prSet/>
      <dgm:spPr/>
      <dgm:t>
        <a:bodyPr/>
        <a:lstStyle/>
        <a:p>
          <a:endParaRPr lang="en-US"/>
        </a:p>
      </dgm:t>
    </dgm:pt>
    <dgm:pt modelId="{0A0C4C3A-1EC5-4536-9E59-2243B208B96E}">
      <dgm:prSet/>
      <dgm:spPr/>
      <dgm:t>
        <a:bodyPr/>
        <a:lstStyle/>
        <a:p>
          <a:r>
            <a:rPr lang="en-US"/>
            <a:t>New Equipment with Better Performance and Management</a:t>
          </a:r>
        </a:p>
      </dgm:t>
    </dgm:pt>
    <dgm:pt modelId="{58745FDB-49F6-4D2C-B474-6CE6EDD8D701}" type="parTrans" cxnId="{74D1D2CA-AF1D-4C53-9D8A-D7AB0F112285}">
      <dgm:prSet/>
      <dgm:spPr/>
      <dgm:t>
        <a:bodyPr/>
        <a:lstStyle/>
        <a:p>
          <a:endParaRPr lang="en-US"/>
        </a:p>
      </dgm:t>
    </dgm:pt>
    <dgm:pt modelId="{4EAE316A-C27B-46AC-8041-1D9BB66264BF}" type="sibTrans" cxnId="{74D1D2CA-AF1D-4C53-9D8A-D7AB0F112285}">
      <dgm:prSet/>
      <dgm:spPr/>
      <dgm:t>
        <a:bodyPr/>
        <a:lstStyle/>
        <a:p>
          <a:endParaRPr lang="en-US"/>
        </a:p>
      </dgm:t>
    </dgm:pt>
    <dgm:pt modelId="{AFD1C71C-95EC-4EC8-B377-654A1578FD0A}">
      <dgm:prSet/>
      <dgm:spPr/>
      <dgm:t>
        <a:bodyPr/>
        <a:lstStyle/>
        <a:p>
          <a:r>
            <a:rPr lang="en-US" dirty="0"/>
            <a:t>Network Automation</a:t>
          </a:r>
        </a:p>
      </dgm:t>
    </dgm:pt>
    <dgm:pt modelId="{B82FC95C-70BE-4067-9348-0EC4953C33CD}" type="parTrans" cxnId="{69D0978F-61E3-4A34-B5E1-F657F5C2ADA9}">
      <dgm:prSet/>
      <dgm:spPr/>
      <dgm:t>
        <a:bodyPr/>
        <a:lstStyle/>
        <a:p>
          <a:endParaRPr lang="en-US"/>
        </a:p>
      </dgm:t>
    </dgm:pt>
    <dgm:pt modelId="{15C0F766-65E1-4933-BE8D-AC9976AE4FE4}" type="sibTrans" cxnId="{69D0978F-61E3-4A34-B5E1-F657F5C2ADA9}">
      <dgm:prSet/>
      <dgm:spPr/>
      <dgm:t>
        <a:bodyPr/>
        <a:lstStyle/>
        <a:p>
          <a:endParaRPr lang="en-US"/>
        </a:p>
      </dgm:t>
    </dgm:pt>
    <dgm:pt modelId="{09EDDF1E-C9AA-4CB3-82D0-1D2DB78EF145}">
      <dgm:prSet/>
      <dgm:spPr/>
      <dgm:t>
        <a:bodyPr/>
        <a:lstStyle/>
        <a:p>
          <a:r>
            <a:rPr lang="en-US" dirty="0"/>
            <a:t> Use of similar technologies and similar kind of equipment in the MBH network clearly</a:t>
          </a:r>
        </a:p>
        <a:p>
          <a:r>
            <a:rPr lang="en-US" dirty="0"/>
            <a:t>contributes favorably to network simplification</a:t>
          </a:r>
        </a:p>
      </dgm:t>
    </dgm:pt>
    <dgm:pt modelId="{504CC3DC-28C8-40F8-A363-F16B3005A87B}" type="parTrans" cxnId="{F7596330-8B72-49F3-9839-F9CB4CB82655}">
      <dgm:prSet/>
      <dgm:spPr/>
      <dgm:t>
        <a:bodyPr/>
        <a:lstStyle/>
        <a:p>
          <a:endParaRPr lang="en-US"/>
        </a:p>
      </dgm:t>
    </dgm:pt>
    <dgm:pt modelId="{693C7A3C-8FB8-43A0-BC45-BA6DBBCC29C7}" type="sibTrans" cxnId="{F7596330-8B72-49F3-9839-F9CB4CB82655}">
      <dgm:prSet/>
      <dgm:spPr/>
      <dgm:t>
        <a:bodyPr/>
        <a:lstStyle/>
        <a:p>
          <a:endParaRPr lang="en-US"/>
        </a:p>
      </dgm:t>
    </dgm:pt>
    <dgm:pt modelId="{CD56F3E6-B28D-44D5-8621-15D664544F8C}">
      <dgm:prSet/>
      <dgm:spPr/>
      <dgm:t>
        <a:bodyPr/>
        <a:lstStyle/>
        <a:p>
          <a:r>
            <a:rPr lang="en-US" dirty="0"/>
            <a:t> Newer generation equipment generally has better power-efficiency</a:t>
          </a:r>
        </a:p>
      </dgm:t>
    </dgm:pt>
    <dgm:pt modelId="{D77529F0-EF08-4F72-A13C-022282787734}" type="parTrans" cxnId="{74F8B4F4-D40F-40AA-A582-11FCB89C6F40}">
      <dgm:prSet/>
      <dgm:spPr/>
      <dgm:t>
        <a:bodyPr/>
        <a:lstStyle/>
        <a:p>
          <a:endParaRPr lang="en-US"/>
        </a:p>
      </dgm:t>
    </dgm:pt>
    <dgm:pt modelId="{E825221A-3115-482A-B388-E6D1B11D015A}" type="sibTrans" cxnId="{74F8B4F4-D40F-40AA-A582-11FCB89C6F40}">
      <dgm:prSet/>
      <dgm:spPr/>
      <dgm:t>
        <a:bodyPr/>
        <a:lstStyle/>
        <a:p>
          <a:endParaRPr lang="en-US"/>
        </a:p>
      </dgm:t>
    </dgm:pt>
    <dgm:pt modelId="{D43328B2-24AF-45A8-953D-BF32890377C4}">
      <dgm:prSet/>
      <dgm:spPr/>
      <dgm:t>
        <a:bodyPr/>
        <a:lstStyle/>
        <a:p>
          <a:r>
            <a:rPr lang="en-US" dirty="0"/>
            <a:t> For example, creation of new logical connections within</a:t>
          </a:r>
        </a:p>
        <a:p>
          <a:r>
            <a:rPr lang="en-US" dirty="0"/>
            <a:t>the MBH network, or modification of existing ones, can be carried out with little manual</a:t>
          </a:r>
        </a:p>
        <a:p>
          <a:r>
            <a:rPr lang="en-US" dirty="0"/>
            <a:t>work.</a:t>
          </a:r>
        </a:p>
      </dgm:t>
    </dgm:pt>
    <dgm:pt modelId="{0161BD71-EEB3-4CCC-963E-24085414D3A5}" type="parTrans" cxnId="{FA13AABD-6007-4D3F-A8AF-20353A40C65B}">
      <dgm:prSet/>
      <dgm:spPr/>
      <dgm:t>
        <a:bodyPr/>
        <a:lstStyle/>
        <a:p>
          <a:endParaRPr lang="en-US"/>
        </a:p>
      </dgm:t>
    </dgm:pt>
    <dgm:pt modelId="{A017C079-F6CA-4D3D-AA00-F3A15E4B29A9}" type="sibTrans" cxnId="{FA13AABD-6007-4D3F-A8AF-20353A40C65B}">
      <dgm:prSet/>
      <dgm:spPr/>
      <dgm:t>
        <a:bodyPr/>
        <a:lstStyle/>
        <a:p>
          <a:endParaRPr lang="en-US"/>
        </a:p>
      </dgm:t>
    </dgm:pt>
    <dgm:pt modelId="{A9DDD0D5-D599-4F6C-80ED-42DBA8696DDA}" type="pres">
      <dgm:prSet presAssocID="{F8ABE0C8-BF11-4E06-B73C-C5538C082C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820E09-7D81-4E27-A28D-100B441A37EE}" type="pres">
      <dgm:prSet presAssocID="{0A7067D9-C53A-4BE7-B111-DB6F3ABD1A9E}" presName="root1" presStyleCnt="0"/>
      <dgm:spPr/>
    </dgm:pt>
    <dgm:pt modelId="{A66E119A-01E2-474C-8A85-CDEB0F178B5C}" type="pres">
      <dgm:prSet presAssocID="{0A7067D9-C53A-4BE7-B111-DB6F3ABD1A9E}" presName="LevelOneTextNode" presStyleLbl="node0" presStyleIdx="0" presStyleCnt="1">
        <dgm:presLayoutVars>
          <dgm:chPref val="3"/>
        </dgm:presLayoutVars>
      </dgm:prSet>
      <dgm:spPr/>
    </dgm:pt>
    <dgm:pt modelId="{0EAAC1D9-03C5-45C7-895B-C187AE78AAA3}" type="pres">
      <dgm:prSet presAssocID="{0A7067D9-C53A-4BE7-B111-DB6F3ABD1A9E}" presName="level2hierChild" presStyleCnt="0"/>
      <dgm:spPr/>
    </dgm:pt>
    <dgm:pt modelId="{99374622-6090-4517-8885-7A6824E9D555}" type="pres">
      <dgm:prSet presAssocID="{64AAADBB-7D24-4EAA-A1B8-4A01460D0C3C}" presName="conn2-1" presStyleLbl="parChTrans1D2" presStyleIdx="0" presStyleCnt="4"/>
      <dgm:spPr/>
    </dgm:pt>
    <dgm:pt modelId="{D15AE27B-14C0-4D49-B6EC-F4836BF8ED16}" type="pres">
      <dgm:prSet presAssocID="{64AAADBB-7D24-4EAA-A1B8-4A01460D0C3C}" presName="connTx" presStyleLbl="parChTrans1D2" presStyleIdx="0" presStyleCnt="4"/>
      <dgm:spPr/>
    </dgm:pt>
    <dgm:pt modelId="{C889BFFB-D8EE-4949-BB64-FA8682ABA196}" type="pres">
      <dgm:prSet presAssocID="{367FE282-1154-4537-913B-28A63C547CF2}" presName="root2" presStyleCnt="0"/>
      <dgm:spPr/>
    </dgm:pt>
    <dgm:pt modelId="{3369789A-29F2-4DB3-80CB-EBB5BBC42284}" type="pres">
      <dgm:prSet presAssocID="{367FE282-1154-4537-913B-28A63C547CF2}" presName="LevelTwoTextNode" presStyleLbl="node2" presStyleIdx="0" presStyleCnt="4">
        <dgm:presLayoutVars>
          <dgm:chPref val="3"/>
        </dgm:presLayoutVars>
      </dgm:prSet>
      <dgm:spPr/>
    </dgm:pt>
    <dgm:pt modelId="{998FC5DF-42DF-4C47-912D-183E8B6A5F42}" type="pres">
      <dgm:prSet presAssocID="{367FE282-1154-4537-913B-28A63C547CF2}" presName="level3hierChild" presStyleCnt="0"/>
      <dgm:spPr/>
    </dgm:pt>
    <dgm:pt modelId="{47FE997A-50CC-47A9-AA80-19DAE9878669}" type="pres">
      <dgm:prSet presAssocID="{8F445DB6-E121-49D8-ADF5-A71F387C8934}" presName="conn2-1" presStyleLbl="parChTrans1D3" presStyleIdx="0" presStyleCnt="4"/>
      <dgm:spPr/>
    </dgm:pt>
    <dgm:pt modelId="{7E3D841C-19CB-4856-810C-785B2AE7E82D}" type="pres">
      <dgm:prSet presAssocID="{8F445DB6-E121-49D8-ADF5-A71F387C8934}" presName="connTx" presStyleLbl="parChTrans1D3" presStyleIdx="0" presStyleCnt="4"/>
      <dgm:spPr/>
    </dgm:pt>
    <dgm:pt modelId="{E38FE591-4DC3-4720-8CEA-992347C97021}" type="pres">
      <dgm:prSet presAssocID="{71D2FE93-71B5-4205-ADEF-14E7487C516C}" presName="root2" presStyleCnt="0"/>
      <dgm:spPr/>
    </dgm:pt>
    <dgm:pt modelId="{91AED9A4-927F-4ADB-A2DA-9297B5ACE140}" type="pres">
      <dgm:prSet presAssocID="{71D2FE93-71B5-4205-ADEF-14E7487C516C}" presName="LevelTwoTextNode" presStyleLbl="node3" presStyleIdx="0" presStyleCnt="4">
        <dgm:presLayoutVars>
          <dgm:chPref val="3"/>
        </dgm:presLayoutVars>
      </dgm:prSet>
      <dgm:spPr/>
    </dgm:pt>
    <dgm:pt modelId="{F131B6AE-2B05-499C-957E-5E4EDFDFADA9}" type="pres">
      <dgm:prSet presAssocID="{71D2FE93-71B5-4205-ADEF-14E7487C516C}" presName="level3hierChild" presStyleCnt="0"/>
      <dgm:spPr/>
    </dgm:pt>
    <dgm:pt modelId="{8BEE1AB4-8010-4E4C-BC0E-354F1AAB40C0}" type="pres">
      <dgm:prSet presAssocID="{29E57E71-8FC8-4EF9-822B-49764440FD6A}" presName="conn2-1" presStyleLbl="parChTrans1D2" presStyleIdx="1" presStyleCnt="4"/>
      <dgm:spPr/>
    </dgm:pt>
    <dgm:pt modelId="{D613AD85-7073-42C0-8A7A-38489749FD05}" type="pres">
      <dgm:prSet presAssocID="{29E57E71-8FC8-4EF9-822B-49764440FD6A}" presName="connTx" presStyleLbl="parChTrans1D2" presStyleIdx="1" presStyleCnt="4"/>
      <dgm:spPr/>
    </dgm:pt>
    <dgm:pt modelId="{9ED60312-44B1-4D48-AAE7-72C9B9372A4C}" type="pres">
      <dgm:prSet presAssocID="{0039BE6F-6001-41A2-8C90-852998AD0E28}" presName="root2" presStyleCnt="0"/>
      <dgm:spPr/>
    </dgm:pt>
    <dgm:pt modelId="{EF739A48-201C-47E3-8F91-01F65E86F976}" type="pres">
      <dgm:prSet presAssocID="{0039BE6F-6001-41A2-8C90-852998AD0E28}" presName="LevelTwoTextNode" presStyleLbl="node2" presStyleIdx="1" presStyleCnt="4">
        <dgm:presLayoutVars>
          <dgm:chPref val="3"/>
        </dgm:presLayoutVars>
      </dgm:prSet>
      <dgm:spPr/>
    </dgm:pt>
    <dgm:pt modelId="{CFF3F3CC-06C3-4376-A196-C26CD71B1D56}" type="pres">
      <dgm:prSet presAssocID="{0039BE6F-6001-41A2-8C90-852998AD0E28}" presName="level3hierChild" presStyleCnt="0"/>
      <dgm:spPr/>
    </dgm:pt>
    <dgm:pt modelId="{91870A2D-07AA-48E1-BB98-D057B8AAF8A1}" type="pres">
      <dgm:prSet presAssocID="{504CC3DC-28C8-40F8-A363-F16B3005A87B}" presName="conn2-1" presStyleLbl="parChTrans1D3" presStyleIdx="1" presStyleCnt="4"/>
      <dgm:spPr/>
    </dgm:pt>
    <dgm:pt modelId="{8A74A5B6-90F8-47C0-BAF4-8290B06DBF93}" type="pres">
      <dgm:prSet presAssocID="{504CC3DC-28C8-40F8-A363-F16B3005A87B}" presName="connTx" presStyleLbl="parChTrans1D3" presStyleIdx="1" presStyleCnt="4"/>
      <dgm:spPr/>
    </dgm:pt>
    <dgm:pt modelId="{EEE2F36D-29E0-4915-BA6D-F7E80A851A96}" type="pres">
      <dgm:prSet presAssocID="{09EDDF1E-C9AA-4CB3-82D0-1D2DB78EF145}" presName="root2" presStyleCnt="0"/>
      <dgm:spPr/>
    </dgm:pt>
    <dgm:pt modelId="{7E3D1CB6-AF55-4880-A9AC-DFAF76738A5E}" type="pres">
      <dgm:prSet presAssocID="{09EDDF1E-C9AA-4CB3-82D0-1D2DB78EF145}" presName="LevelTwoTextNode" presStyleLbl="node3" presStyleIdx="1" presStyleCnt="4">
        <dgm:presLayoutVars>
          <dgm:chPref val="3"/>
        </dgm:presLayoutVars>
      </dgm:prSet>
      <dgm:spPr/>
    </dgm:pt>
    <dgm:pt modelId="{6EED0BB2-8E12-46A6-A3FC-FCB8C2A7070F}" type="pres">
      <dgm:prSet presAssocID="{09EDDF1E-C9AA-4CB3-82D0-1D2DB78EF145}" presName="level3hierChild" presStyleCnt="0"/>
      <dgm:spPr/>
    </dgm:pt>
    <dgm:pt modelId="{D2B5361B-4287-475B-BB80-F43FF1566439}" type="pres">
      <dgm:prSet presAssocID="{58745FDB-49F6-4D2C-B474-6CE6EDD8D701}" presName="conn2-1" presStyleLbl="parChTrans1D2" presStyleIdx="2" presStyleCnt="4"/>
      <dgm:spPr/>
    </dgm:pt>
    <dgm:pt modelId="{53DB75DF-1D05-42C7-99D1-0C2DE522BA45}" type="pres">
      <dgm:prSet presAssocID="{58745FDB-49F6-4D2C-B474-6CE6EDD8D701}" presName="connTx" presStyleLbl="parChTrans1D2" presStyleIdx="2" presStyleCnt="4"/>
      <dgm:spPr/>
    </dgm:pt>
    <dgm:pt modelId="{824852C6-DE19-44F7-89F8-904BC4576FD2}" type="pres">
      <dgm:prSet presAssocID="{0A0C4C3A-1EC5-4536-9E59-2243B208B96E}" presName="root2" presStyleCnt="0"/>
      <dgm:spPr/>
    </dgm:pt>
    <dgm:pt modelId="{17BA216B-1F90-41CD-9C51-086137A5281D}" type="pres">
      <dgm:prSet presAssocID="{0A0C4C3A-1EC5-4536-9E59-2243B208B96E}" presName="LevelTwoTextNode" presStyleLbl="node2" presStyleIdx="2" presStyleCnt="4">
        <dgm:presLayoutVars>
          <dgm:chPref val="3"/>
        </dgm:presLayoutVars>
      </dgm:prSet>
      <dgm:spPr/>
    </dgm:pt>
    <dgm:pt modelId="{E1C5833C-F783-4B70-9262-44EEF65BBABF}" type="pres">
      <dgm:prSet presAssocID="{0A0C4C3A-1EC5-4536-9E59-2243B208B96E}" presName="level3hierChild" presStyleCnt="0"/>
      <dgm:spPr/>
    </dgm:pt>
    <dgm:pt modelId="{BCD623B0-39B5-4828-A1E7-33841EF703A9}" type="pres">
      <dgm:prSet presAssocID="{D77529F0-EF08-4F72-A13C-022282787734}" presName="conn2-1" presStyleLbl="parChTrans1D3" presStyleIdx="2" presStyleCnt="4"/>
      <dgm:spPr/>
    </dgm:pt>
    <dgm:pt modelId="{E5DC29AA-03C3-43E8-A132-6965AAD93961}" type="pres">
      <dgm:prSet presAssocID="{D77529F0-EF08-4F72-A13C-022282787734}" presName="connTx" presStyleLbl="parChTrans1D3" presStyleIdx="2" presStyleCnt="4"/>
      <dgm:spPr/>
    </dgm:pt>
    <dgm:pt modelId="{F17A2FB7-7F1C-4A51-B88F-95B78FEF98E2}" type="pres">
      <dgm:prSet presAssocID="{CD56F3E6-B28D-44D5-8621-15D664544F8C}" presName="root2" presStyleCnt="0"/>
      <dgm:spPr/>
    </dgm:pt>
    <dgm:pt modelId="{ACE50EFB-D04A-40D6-85DA-8875308FEF58}" type="pres">
      <dgm:prSet presAssocID="{CD56F3E6-B28D-44D5-8621-15D664544F8C}" presName="LevelTwoTextNode" presStyleLbl="node3" presStyleIdx="2" presStyleCnt="4">
        <dgm:presLayoutVars>
          <dgm:chPref val="3"/>
        </dgm:presLayoutVars>
      </dgm:prSet>
      <dgm:spPr/>
    </dgm:pt>
    <dgm:pt modelId="{729B1392-0636-4D08-8099-CB2C844CA37E}" type="pres">
      <dgm:prSet presAssocID="{CD56F3E6-B28D-44D5-8621-15D664544F8C}" presName="level3hierChild" presStyleCnt="0"/>
      <dgm:spPr/>
    </dgm:pt>
    <dgm:pt modelId="{DD8EA93B-566B-4C68-8606-166C9BCFA004}" type="pres">
      <dgm:prSet presAssocID="{B82FC95C-70BE-4067-9348-0EC4953C33CD}" presName="conn2-1" presStyleLbl="parChTrans1D2" presStyleIdx="3" presStyleCnt="4"/>
      <dgm:spPr/>
    </dgm:pt>
    <dgm:pt modelId="{87A2C95E-88DC-4D39-B356-4EA746878D01}" type="pres">
      <dgm:prSet presAssocID="{B82FC95C-70BE-4067-9348-0EC4953C33CD}" presName="connTx" presStyleLbl="parChTrans1D2" presStyleIdx="3" presStyleCnt="4"/>
      <dgm:spPr/>
    </dgm:pt>
    <dgm:pt modelId="{4A930EF6-1783-4B3C-A32E-00EC24AE8B8F}" type="pres">
      <dgm:prSet presAssocID="{AFD1C71C-95EC-4EC8-B377-654A1578FD0A}" presName="root2" presStyleCnt="0"/>
      <dgm:spPr/>
    </dgm:pt>
    <dgm:pt modelId="{12959518-A26B-4D4E-8AC3-AC54F719E8FA}" type="pres">
      <dgm:prSet presAssocID="{AFD1C71C-95EC-4EC8-B377-654A1578FD0A}" presName="LevelTwoTextNode" presStyleLbl="node2" presStyleIdx="3" presStyleCnt="4">
        <dgm:presLayoutVars>
          <dgm:chPref val="3"/>
        </dgm:presLayoutVars>
      </dgm:prSet>
      <dgm:spPr/>
    </dgm:pt>
    <dgm:pt modelId="{4D0F4DD7-D770-4FCF-B621-CB716F2A9FB7}" type="pres">
      <dgm:prSet presAssocID="{AFD1C71C-95EC-4EC8-B377-654A1578FD0A}" presName="level3hierChild" presStyleCnt="0"/>
      <dgm:spPr/>
    </dgm:pt>
    <dgm:pt modelId="{69516BCD-715C-4D60-BC25-C135347BFF2B}" type="pres">
      <dgm:prSet presAssocID="{0161BD71-EEB3-4CCC-963E-24085414D3A5}" presName="conn2-1" presStyleLbl="parChTrans1D3" presStyleIdx="3" presStyleCnt="4"/>
      <dgm:spPr/>
    </dgm:pt>
    <dgm:pt modelId="{D8CF8A2F-F4B4-4165-9F7C-2C17E7A988D8}" type="pres">
      <dgm:prSet presAssocID="{0161BD71-EEB3-4CCC-963E-24085414D3A5}" presName="connTx" presStyleLbl="parChTrans1D3" presStyleIdx="3" presStyleCnt="4"/>
      <dgm:spPr/>
    </dgm:pt>
    <dgm:pt modelId="{456CCD94-5DA5-4A92-B403-CEBE55C04B0F}" type="pres">
      <dgm:prSet presAssocID="{D43328B2-24AF-45A8-953D-BF32890377C4}" presName="root2" presStyleCnt="0"/>
      <dgm:spPr/>
    </dgm:pt>
    <dgm:pt modelId="{62CBD64E-9684-4798-9EAB-05294973348D}" type="pres">
      <dgm:prSet presAssocID="{D43328B2-24AF-45A8-953D-BF32890377C4}" presName="LevelTwoTextNode" presStyleLbl="node3" presStyleIdx="3" presStyleCnt="4">
        <dgm:presLayoutVars>
          <dgm:chPref val="3"/>
        </dgm:presLayoutVars>
      </dgm:prSet>
      <dgm:spPr/>
    </dgm:pt>
    <dgm:pt modelId="{084855C7-3E88-4FE0-8D58-B1D561764D75}" type="pres">
      <dgm:prSet presAssocID="{D43328B2-24AF-45A8-953D-BF32890377C4}" presName="level3hierChild" presStyleCnt="0"/>
      <dgm:spPr/>
    </dgm:pt>
  </dgm:ptLst>
  <dgm:cxnLst>
    <dgm:cxn modelId="{B46EA600-25DD-4060-A1C9-28AFED419CD3}" type="presOf" srcId="{504CC3DC-28C8-40F8-A363-F16B3005A87B}" destId="{91870A2D-07AA-48E1-BB98-D057B8AAF8A1}" srcOrd="0" destOrd="0" presId="urn:microsoft.com/office/officeart/2005/8/layout/hierarchy2"/>
    <dgm:cxn modelId="{BD73A402-32D5-429B-9C89-529385A604AB}" type="presOf" srcId="{AFD1C71C-95EC-4EC8-B377-654A1578FD0A}" destId="{12959518-A26B-4D4E-8AC3-AC54F719E8FA}" srcOrd="0" destOrd="0" presId="urn:microsoft.com/office/officeart/2005/8/layout/hierarchy2"/>
    <dgm:cxn modelId="{74A92C04-C8FA-4C96-AC75-A03CEA0E8C20}" type="presOf" srcId="{D43328B2-24AF-45A8-953D-BF32890377C4}" destId="{62CBD64E-9684-4798-9EAB-05294973348D}" srcOrd="0" destOrd="0" presId="urn:microsoft.com/office/officeart/2005/8/layout/hierarchy2"/>
    <dgm:cxn modelId="{62F1DF05-7193-4F17-B405-20C53EE72A78}" type="presOf" srcId="{B82FC95C-70BE-4067-9348-0EC4953C33CD}" destId="{DD8EA93B-566B-4C68-8606-166C9BCFA004}" srcOrd="0" destOrd="0" presId="urn:microsoft.com/office/officeart/2005/8/layout/hierarchy2"/>
    <dgm:cxn modelId="{EB9A1714-D9A1-49CC-9C90-75230E8C99DE}" type="presOf" srcId="{64AAADBB-7D24-4EAA-A1B8-4A01460D0C3C}" destId="{99374622-6090-4517-8885-7A6824E9D555}" srcOrd="0" destOrd="0" presId="urn:microsoft.com/office/officeart/2005/8/layout/hierarchy2"/>
    <dgm:cxn modelId="{91219716-3FC0-4D81-829F-013534A0157E}" type="presOf" srcId="{D77529F0-EF08-4F72-A13C-022282787734}" destId="{E5DC29AA-03C3-43E8-A132-6965AAD93961}" srcOrd="1" destOrd="0" presId="urn:microsoft.com/office/officeart/2005/8/layout/hierarchy2"/>
    <dgm:cxn modelId="{7AD4EE19-653F-4FF0-90C8-78A4D9C598B8}" type="presOf" srcId="{0A0C4C3A-1EC5-4536-9E59-2243B208B96E}" destId="{17BA216B-1F90-41CD-9C51-086137A5281D}" srcOrd="0" destOrd="0" presId="urn:microsoft.com/office/officeart/2005/8/layout/hierarchy2"/>
    <dgm:cxn modelId="{F7596330-8B72-49F3-9839-F9CB4CB82655}" srcId="{0039BE6F-6001-41A2-8C90-852998AD0E28}" destId="{09EDDF1E-C9AA-4CB3-82D0-1D2DB78EF145}" srcOrd="0" destOrd="0" parTransId="{504CC3DC-28C8-40F8-A363-F16B3005A87B}" sibTransId="{693C7A3C-8FB8-43A0-BC45-BA6DBBCC29C7}"/>
    <dgm:cxn modelId="{717CC85B-0EC1-4B2C-85E7-89E8FC120572}" type="presOf" srcId="{29E57E71-8FC8-4EF9-822B-49764440FD6A}" destId="{8BEE1AB4-8010-4E4C-BC0E-354F1AAB40C0}" srcOrd="0" destOrd="0" presId="urn:microsoft.com/office/officeart/2005/8/layout/hierarchy2"/>
    <dgm:cxn modelId="{208C885D-3331-44BD-A62C-B1556989CCF0}" type="presOf" srcId="{58745FDB-49F6-4D2C-B474-6CE6EDD8D701}" destId="{53DB75DF-1D05-42C7-99D1-0C2DE522BA45}" srcOrd="1" destOrd="0" presId="urn:microsoft.com/office/officeart/2005/8/layout/hierarchy2"/>
    <dgm:cxn modelId="{A029ED63-6B56-4356-A589-E8100D17D23C}" type="presOf" srcId="{64AAADBB-7D24-4EAA-A1B8-4A01460D0C3C}" destId="{D15AE27B-14C0-4D49-B6EC-F4836BF8ED16}" srcOrd="1" destOrd="0" presId="urn:microsoft.com/office/officeart/2005/8/layout/hierarchy2"/>
    <dgm:cxn modelId="{C106816F-A455-40BC-94CF-E443CCF90D84}" srcId="{F8ABE0C8-BF11-4E06-B73C-C5538C082C30}" destId="{0A7067D9-C53A-4BE7-B111-DB6F3ABD1A9E}" srcOrd="0" destOrd="0" parTransId="{B378D559-8EF2-4431-82B3-1E0FA6119E58}" sibTransId="{19C78DFF-2132-4659-8B09-E32D35C86BF0}"/>
    <dgm:cxn modelId="{906B2D70-8EC1-42A5-B0BF-BBD814C50BFE}" type="presOf" srcId="{58745FDB-49F6-4D2C-B474-6CE6EDD8D701}" destId="{D2B5361B-4287-475B-BB80-F43FF1566439}" srcOrd="0" destOrd="0" presId="urn:microsoft.com/office/officeart/2005/8/layout/hierarchy2"/>
    <dgm:cxn modelId="{2D11F257-6C20-439C-8A64-8DCE03C1F8B2}" type="presOf" srcId="{D77529F0-EF08-4F72-A13C-022282787734}" destId="{BCD623B0-39B5-4828-A1E7-33841EF703A9}" srcOrd="0" destOrd="0" presId="urn:microsoft.com/office/officeart/2005/8/layout/hierarchy2"/>
    <dgm:cxn modelId="{56185B58-FB04-4DAA-AD63-BD326C2CC6A8}" type="presOf" srcId="{B82FC95C-70BE-4067-9348-0EC4953C33CD}" destId="{87A2C95E-88DC-4D39-B356-4EA746878D01}" srcOrd="1" destOrd="0" presId="urn:microsoft.com/office/officeart/2005/8/layout/hierarchy2"/>
    <dgm:cxn modelId="{349D2C7A-E736-422D-ACA6-A5D5DD07AEE7}" type="presOf" srcId="{29E57E71-8FC8-4EF9-822B-49764440FD6A}" destId="{D613AD85-7073-42C0-8A7A-38489749FD05}" srcOrd="1" destOrd="0" presId="urn:microsoft.com/office/officeart/2005/8/layout/hierarchy2"/>
    <dgm:cxn modelId="{B160837F-C658-480E-BCA6-6DD7F4871F80}" type="presOf" srcId="{367FE282-1154-4537-913B-28A63C547CF2}" destId="{3369789A-29F2-4DB3-80CB-EBB5BBC42284}" srcOrd="0" destOrd="0" presId="urn:microsoft.com/office/officeart/2005/8/layout/hierarchy2"/>
    <dgm:cxn modelId="{22BBAD85-3C9A-43E5-85C4-C9984B32618C}" srcId="{0A7067D9-C53A-4BE7-B111-DB6F3ABD1A9E}" destId="{367FE282-1154-4537-913B-28A63C547CF2}" srcOrd="0" destOrd="0" parTransId="{64AAADBB-7D24-4EAA-A1B8-4A01460D0C3C}" sibTransId="{958D75F9-816A-41AB-9F3F-D1C4CA6C6BCC}"/>
    <dgm:cxn modelId="{2300058D-08F5-4164-A5D3-0E3DE6AD6815}" type="presOf" srcId="{0039BE6F-6001-41A2-8C90-852998AD0E28}" destId="{EF739A48-201C-47E3-8F91-01F65E86F976}" srcOrd="0" destOrd="0" presId="urn:microsoft.com/office/officeart/2005/8/layout/hierarchy2"/>
    <dgm:cxn modelId="{2766338D-CED3-4AA5-929B-48D3F20DCB55}" type="presOf" srcId="{504CC3DC-28C8-40F8-A363-F16B3005A87B}" destId="{8A74A5B6-90F8-47C0-BAF4-8290B06DBF93}" srcOrd="1" destOrd="0" presId="urn:microsoft.com/office/officeart/2005/8/layout/hierarchy2"/>
    <dgm:cxn modelId="{69D0978F-61E3-4A34-B5E1-F657F5C2ADA9}" srcId="{0A7067D9-C53A-4BE7-B111-DB6F3ABD1A9E}" destId="{AFD1C71C-95EC-4EC8-B377-654A1578FD0A}" srcOrd="3" destOrd="0" parTransId="{B82FC95C-70BE-4067-9348-0EC4953C33CD}" sibTransId="{15C0F766-65E1-4933-BE8D-AC9976AE4FE4}"/>
    <dgm:cxn modelId="{38EF369F-98F3-4D6D-834E-208B835E6969}" type="presOf" srcId="{71D2FE93-71B5-4205-ADEF-14E7487C516C}" destId="{91AED9A4-927F-4ADB-A2DA-9297B5ACE140}" srcOrd="0" destOrd="0" presId="urn:microsoft.com/office/officeart/2005/8/layout/hierarchy2"/>
    <dgm:cxn modelId="{6D3E3EA5-C709-4896-BF1E-513D8B64916F}" type="presOf" srcId="{0161BD71-EEB3-4CCC-963E-24085414D3A5}" destId="{D8CF8A2F-F4B4-4165-9F7C-2C17E7A988D8}" srcOrd="1" destOrd="0" presId="urn:microsoft.com/office/officeart/2005/8/layout/hierarchy2"/>
    <dgm:cxn modelId="{599D54A6-F7B5-4021-A705-7A457713F332}" srcId="{367FE282-1154-4537-913B-28A63C547CF2}" destId="{71D2FE93-71B5-4205-ADEF-14E7487C516C}" srcOrd="0" destOrd="0" parTransId="{8F445DB6-E121-49D8-ADF5-A71F387C8934}" sibTransId="{F002ACB1-D572-4C36-B2F9-AEDB89188A01}"/>
    <dgm:cxn modelId="{BE6D75BC-1793-4B14-B606-44C3ED43CACA}" type="presOf" srcId="{CD56F3E6-B28D-44D5-8621-15D664544F8C}" destId="{ACE50EFB-D04A-40D6-85DA-8875308FEF58}" srcOrd="0" destOrd="0" presId="urn:microsoft.com/office/officeart/2005/8/layout/hierarchy2"/>
    <dgm:cxn modelId="{FA13AABD-6007-4D3F-A8AF-20353A40C65B}" srcId="{AFD1C71C-95EC-4EC8-B377-654A1578FD0A}" destId="{D43328B2-24AF-45A8-953D-BF32890377C4}" srcOrd="0" destOrd="0" parTransId="{0161BD71-EEB3-4CCC-963E-24085414D3A5}" sibTransId="{A017C079-F6CA-4D3D-AA00-F3A15E4B29A9}"/>
    <dgm:cxn modelId="{0FE21BC7-06EB-4982-85BB-8197F207FEB5}" type="presOf" srcId="{0161BD71-EEB3-4CCC-963E-24085414D3A5}" destId="{69516BCD-715C-4D60-BC25-C135347BFF2B}" srcOrd="0" destOrd="0" presId="urn:microsoft.com/office/officeart/2005/8/layout/hierarchy2"/>
    <dgm:cxn modelId="{D8573BC7-1A49-4F37-B88D-118A9BE153C5}" type="presOf" srcId="{8F445DB6-E121-49D8-ADF5-A71F387C8934}" destId="{47FE997A-50CC-47A9-AA80-19DAE9878669}" srcOrd="0" destOrd="0" presId="urn:microsoft.com/office/officeart/2005/8/layout/hierarchy2"/>
    <dgm:cxn modelId="{74D1D2CA-AF1D-4C53-9D8A-D7AB0F112285}" srcId="{0A7067D9-C53A-4BE7-B111-DB6F3ABD1A9E}" destId="{0A0C4C3A-1EC5-4536-9E59-2243B208B96E}" srcOrd="2" destOrd="0" parTransId="{58745FDB-49F6-4D2C-B474-6CE6EDD8D701}" sibTransId="{4EAE316A-C27B-46AC-8041-1D9BB66264BF}"/>
    <dgm:cxn modelId="{F0EBD0D2-502A-4E69-96B5-8AEC3E7A5250}" type="presOf" srcId="{8F445DB6-E121-49D8-ADF5-A71F387C8934}" destId="{7E3D841C-19CB-4856-810C-785B2AE7E82D}" srcOrd="1" destOrd="0" presId="urn:microsoft.com/office/officeart/2005/8/layout/hierarchy2"/>
    <dgm:cxn modelId="{64DE1ED8-877A-49D6-86E9-48C60303E5FD}" type="presOf" srcId="{09EDDF1E-C9AA-4CB3-82D0-1D2DB78EF145}" destId="{7E3D1CB6-AF55-4880-A9AC-DFAF76738A5E}" srcOrd="0" destOrd="0" presId="urn:microsoft.com/office/officeart/2005/8/layout/hierarchy2"/>
    <dgm:cxn modelId="{206E6EE6-B359-4BD3-BDED-AACC99678A5B}" srcId="{0A7067D9-C53A-4BE7-B111-DB6F3ABD1A9E}" destId="{0039BE6F-6001-41A2-8C90-852998AD0E28}" srcOrd="1" destOrd="0" parTransId="{29E57E71-8FC8-4EF9-822B-49764440FD6A}" sibTransId="{B2AEA1CE-CC7D-40E7-B467-2E34C7ED7BA0}"/>
    <dgm:cxn modelId="{908CFCEC-C2CE-4599-8A97-47A03A194F3B}" type="presOf" srcId="{F8ABE0C8-BF11-4E06-B73C-C5538C082C30}" destId="{A9DDD0D5-D599-4F6C-80ED-42DBA8696DDA}" srcOrd="0" destOrd="0" presId="urn:microsoft.com/office/officeart/2005/8/layout/hierarchy2"/>
    <dgm:cxn modelId="{74F8B4F4-D40F-40AA-A582-11FCB89C6F40}" srcId="{0A0C4C3A-1EC5-4536-9E59-2243B208B96E}" destId="{CD56F3E6-B28D-44D5-8621-15D664544F8C}" srcOrd="0" destOrd="0" parTransId="{D77529F0-EF08-4F72-A13C-022282787734}" sibTransId="{E825221A-3115-482A-B388-E6D1B11D015A}"/>
    <dgm:cxn modelId="{A4524BF5-88D5-4EE9-93B0-3685FC75F450}" type="presOf" srcId="{0A7067D9-C53A-4BE7-B111-DB6F3ABD1A9E}" destId="{A66E119A-01E2-474C-8A85-CDEB0F178B5C}" srcOrd="0" destOrd="0" presId="urn:microsoft.com/office/officeart/2005/8/layout/hierarchy2"/>
    <dgm:cxn modelId="{500EF547-2AFD-4337-AB34-48C4E21B79FD}" type="presParOf" srcId="{A9DDD0D5-D599-4F6C-80ED-42DBA8696DDA}" destId="{48820E09-7D81-4E27-A28D-100B441A37EE}" srcOrd="0" destOrd="0" presId="urn:microsoft.com/office/officeart/2005/8/layout/hierarchy2"/>
    <dgm:cxn modelId="{3A9A7465-BA50-40B6-B155-42AC478978E1}" type="presParOf" srcId="{48820E09-7D81-4E27-A28D-100B441A37EE}" destId="{A66E119A-01E2-474C-8A85-CDEB0F178B5C}" srcOrd="0" destOrd="0" presId="urn:microsoft.com/office/officeart/2005/8/layout/hierarchy2"/>
    <dgm:cxn modelId="{ED263C24-3F1B-4609-84A1-3BE37DA987DE}" type="presParOf" srcId="{48820E09-7D81-4E27-A28D-100B441A37EE}" destId="{0EAAC1D9-03C5-45C7-895B-C187AE78AAA3}" srcOrd="1" destOrd="0" presId="urn:microsoft.com/office/officeart/2005/8/layout/hierarchy2"/>
    <dgm:cxn modelId="{A964F3C3-E55C-4CE3-8C32-818860BDA269}" type="presParOf" srcId="{0EAAC1D9-03C5-45C7-895B-C187AE78AAA3}" destId="{99374622-6090-4517-8885-7A6824E9D555}" srcOrd="0" destOrd="0" presId="urn:microsoft.com/office/officeart/2005/8/layout/hierarchy2"/>
    <dgm:cxn modelId="{6A186D1C-7623-472A-9284-3A1C6D8D6293}" type="presParOf" srcId="{99374622-6090-4517-8885-7A6824E9D555}" destId="{D15AE27B-14C0-4D49-B6EC-F4836BF8ED16}" srcOrd="0" destOrd="0" presId="urn:microsoft.com/office/officeart/2005/8/layout/hierarchy2"/>
    <dgm:cxn modelId="{86707325-6BC3-4BEC-9D5C-6B0DC46ED1C3}" type="presParOf" srcId="{0EAAC1D9-03C5-45C7-895B-C187AE78AAA3}" destId="{C889BFFB-D8EE-4949-BB64-FA8682ABA196}" srcOrd="1" destOrd="0" presId="urn:microsoft.com/office/officeart/2005/8/layout/hierarchy2"/>
    <dgm:cxn modelId="{E6D087A2-2135-46E1-AAEA-D5A3EB10D480}" type="presParOf" srcId="{C889BFFB-D8EE-4949-BB64-FA8682ABA196}" destId="{3369789A-29F2-4DB3-80CB-EBB5BBC42284}" srcOrd="0" destOrd="0" presId="urn:microsoft.com/office/officeart/2005/8/layout/hierarchy2"/>
    <dgm:cxn modelId="{A2331473-5272-46A7-82FD-9BCBB9109C1F}" type="presParOf" srcId="{C889BFFB-D8EE-4949-BB64-FA8682ABA196}" destId="{998FC5DF-42DF-4C47-912D-183E8B6A5F42}" srcOrd="1" destOrd="0" presId="urn:microsoft.com/office/officeart/2005/8/layout/hierarchy2"/>
    <dgm:cxn modelId="{6646401A-75CB-4809-B4FC-E14BDD49CAB2}" type="presParOf" srcId="{998FC5DF-42DF-4C47-912D-183E8B6A5F42}" destId="{47FE997A-50CC-47A9-AA80-19DAE9878669}" srcOrd="0" destOrd="0" presId="urn:microsoft.com/office/officeart/2005/8/layout/hierarchy2"/>
    <dgm:cxn modelId="{1540E617-C76E-4717-932E-63973665D470}" type="presParOf" srcId="{47FE997A-50CC-47A9-AA80-19DAE9878669}" destId="{7E3D841C-19CB-4856-810C-785B2AE7E82D}" srcOrd="0" destOrd="0" presId="urn:microsoft.com/office/officeart/2005/8/layout/hierarchy2"/>
    <dgm:cxn modelId="{D5CF09B8-A6D6-4804-8067-D69FE04E6CA1}" type="presParOf" srcId="{998FC5DF-42DF-4C47-912D-183E8B6A5F42}" destId="{E38FE591-4DC3-4720-8CEA-992347C97021}" srcOrd="1" destOrd="0" presId="urn:microsoft.com/office/officeart/2005/8/layout/hierarchy2"/>
    <dgm:cxn modelId="{C8A44283-DFEE-41BF-835C-B0FC769D4896}" type="presParOf" srcId="{E38FE591-4DC3-4720-8CEA-992347C97021}" destId="{91AED9A4-927F-4ADB-A2DA-9297B5ACE140}" srcOrd="0" destOrd="0" presId="urn:microsoft.com/office/officeart/2005/8/layout/hierarchy2"/>
    <dgm:cxn modelId="{7595C614-2689-49B6-AD32-1F4119A0420A}" type="presParOf" srcId="{E38FE591-4DC3-4720-8CEA-992347C97021}" destId="{F131B6AE-2B05-499C-957E-5E4EDFDFADA9}" srcOrd="1" destOrd="0" presId="urn:microsoft.com/office/officeart/2005/8/layout/hierarchy2"/>
    <dgm:cxn modelId="{B9CF4CF8-D8B2-4A68-8F6D-44501AEA1D9B}" type="presParOf" srcId="{0EAAC1D9-03C5-45C7-895B-C187AE78AAA3}" destId="{8BEE1AB4-8010-4E4C-BC0E-354F1AAB40C0}" srcOrd="2" destOrd="0" presId="urn:microsoft.com/office/officeart/2005/8/layout/hierarchy2"/>
    <dgm:cxn modelId="{730F67EA-2E67-46AE-92AF-2E9F563D36FD}" type="presParOf" srcId="{8BEE1AB4-8010-4E4C-BC0E-354F1AAB40C0}" destId="{D613AD85-7073-42C0-8A7A-38489749FD05}" srcOrd="0" destOrd="0" presId="urn:microsoft.com/office/officeart/2005/8/layout/hierarchy2"/>
    <dgm:cxn modelId="{FAF8B232-3F18-4C6C-99CF-B2588DEFB46B}" type="presParOf" srcId="{0EAAC1D9-03C5-45C7-895B-C187AE78AAA3}" destId="{9ED60312-44B1-4D48-AAE7-72C9B9372A4C}" srcOrd="3" destOrd="0" presId="urn:microsoft.com/office/officeart/2005/8/layout/hierarchy2"/>
    <dgm:cxn modelId="{E1A3883A-7E70-431D-8E9F-ECA59C96C38E}" type="presParOf" srcId="{9ED60312-44B1-4D48-AAE7-72C9B9372A4C}" destId="{EF739A48-201C-47E3-8F91-01F65E86F976}" srcOrd="0" destOrd="0" presId="urn:microsoft.com/office/officeart/2005/8/layout/hierarchy2"/>
    <dgm:cxn modelId="{8F342D6F-5972-4AEB-A4D2-F376C9017E6A}" type="presParOf" srcId="{9ED60312-44B1-4D48-AAE7-72C9B9372A4C}" destId="{CFF3F3CC-06C3-4376-A196-C26CD71B1D56}" srcOrd="1" destOrd="0" presId="urn:microsoft.com/office/officeart/2005/8/layout/hierarchy2"/>
    <dgm:cxn modelId="{6EA2D9FA-39F0-45A9-8A1D-C59D98FC8190}" type="presParOf" srcId="{CFF3F3CC-06C3-4376-A196-C26CD71B1D56}" destId="{91870A2D-07AA-48E1-BB98-D057B8AAF8A1}" srcOrd="0" destOrd="0" presId="urn:microsoft.com/office/officeart/2005/8/layout/hierarchy2"/>
    <dgm:cxn modelId="{4E9CBE21-5235-4F3B-92D0-3EEB118C3473}" type="presParOf" srcId="{91870A2D-07AA-48E1-BB98-D057B8AAF8A1}" destId="{8A74A5B6-90F8-47C0-BAF4-8290B06DBF93}" srcOrd="0" destOrd="0" presId="urn:microsoft.com/office/officeart/2005/8/layout/hierarchy2"/>
    <dgm:cxn modelId="{907F4E91-447B-4FAE-9D36-A9A2F98A56AB}" type="presParOf" srcId="{CFF3F3CC-06C3-4376-A196-C26CD71B1D56}" destId="{EEE2F36D-29E0-4915-BA6D-F7E80A851A96}" srcOrd="1" destOrd="0" presId="urn:microsoft.com/office/officeart/2005/8/layout/hierarchy2"/>
    <dgm:cxn modelId="{FEDD8621-CE16-48AC-BBEE-4FA8B10DFE63}" type="presParOf" srcId="{EEE2F36D-29E0-4915-BA6D-F7E80A851A96}" destId="{7E3D1CB6-AF55-4880-A9AC-DFAF76738A5E}" srcOrd="0" destOrd="0" presId="urn:microsoft.com/office/officeart/2005/8/layout/hierarchy2"/>
    <dgm:cxn modelId="{32B58ADD-45AF-4BDC-BBC1-FA1A14EC4E19}" type="presParOf" srcId="{EEE2F36D-29E0-4915-BA6D-F7E80A851A96}" destId="{6EED0BB2-8E12-46A6-A3FC-FCB8C2A7070F}" srcOrd="1" destOrd="0" presId="urn:microsoft.com/office/officeart/2005/8/layout/hierarchy2"/>
    <dgm:cxn modelId="{796F2919-660C-4CC8-9FA0-54E3EDF49148}" type="presParOf" srcId="{0EAAC1D9-03C5-45C7-895B-C187AE78AAA3}" destId="{D2B5361B-4287-475B-BB80-F43FF1566439}" srcOrd="4" destOrd="0" presId="urn:microsoft.com/office/officeart/2005/8/layout/hierarchy2"/>
    <dgm:cxn modelId="{EFD75A08-E782-40C5-9610-EF0B0D8FED63}" type="presParOf" srcId="{D2B5361B-4287-475B-BB80-F43FF1566439}" destId="{53DB75DF-1D05-42C7-99D1-0C2DE522BA45}" srcOrd="0" destOrd="0" presId="urn:microsoft.com/office/officeart/2005/8/layout/hierarchy2"/>
    <dgm:cxn modelId="{F0F1A24C-7A4D-454D-B27C-1359292B4C7B}" type="presParOf" srcId="{0EAAC1D9-03C5-45C7-895B-C187AE78AAA3}" destId="{824852C6-DE19-44F7-89F8-904BC4576FD2}" srcOrd="5" destOrd="0" presId="urn:microsoft.com/office/officeart/2005/8/layout/hierarchy2"/>
    <dgm:cxn modelId="{08ACE5C0-5743-4FA4-B7CB-D46567989CFF}" type="presParOf" srcId="{824852C6-DE19-44F7-89F8-904BC4576FD2}" destId="{17BA216B-1F90-41CD-9C51-086137A5281D}" srcOrd="0" destOrd="0" presId="urn:microsoft.com/office/officeart/2005/8/layout/hierarchy2"/>
    <dgm:cxn modelId="{698EF591-2D6D-4A19-A11E-2A4070B2FDCE}" type="presParOf" srcId="{824852C6-DE19-44F7-89F8-904BC4576FD2}" destId="{E1C5833C-F783-4B70-9262-44EEF65BBABF}" srcOrd="1" destOrd="0" presId="urn:microsoft.com/office/officeart/2005/8/layout/hierarchy2"/>
    <dgm:cxn modelId="{F3DA5FEB-2AE2-4B18-B39A-1030357AF7BD}" type="presParOf" srcId="{E1C5833C-F783-4B70-9262-44EEF65BBABF}" destId="{BCD623B0-39B5-4828-A1E7-33841EF703A9}" srcOrd="0" destOrd="0" presId="urn:microsoft.com/office/officeart/2005/8/layout/hierarchy2"/>
    <dgm:cxn modelId="{6F1A9DF7-AD9B-4BCD-B609-E018E2659036}" type="presParOf" srcId="{BCD623B0-39B5-4828-A1E7-33841EF703A9}" destId="{E5DC29AA-03C3-43E8-A132-6965AAD93961}" srcOrd="0" destOrd="0" presId="urn:microsoft.com/office/officeart/2005/8/layout/hierarchy2"/>
    <dgm:cxn modelId="{2C35CB99-F5B2-412E-8679-54D4E3F84B1A}" type="presParOf" srcId="{E1C5833C-F783-4B70-9262-44EEF65BBABF}" destId="{F17A2FB7-7F1C-4A51-B88F-95B78FEF98E2}" srcOrd="1" destOrd="0" presId="urn:microsoft.com/office/officeart/2005/8/layout/hierarchy2"/>
    <dgm:cxn modelId="{5AA87135-8520-4EC8-9892-1ACFFC9222E1}" type="presParOf" srcId="{F17A2FB7-7F1C-4A51-B88F-95B78FEF98E2}" destId="{ACE50EFB-D04A-40D6-85DA-8875308FEF58}" srcOrd="0" destOrd="0" presId="urn:microsoft.com/office/officeart/2005/8/layout/hierarchy2"/>
    <dgm:cxn modelId="{174BB31B-C425-48B3-AA7F-8BF5750E461E}" type="presParOf" srcId="{F17A2FB7-7F1C-4A51-B88F-95B78FEF98E2}" destId="{729B1392-0636-4D08-8099-CB2C844CA37E}" srcOrd="1" destOrd="0" presId="urn:microsoft.com/office/officeart/2005/8/layout/hierarchy2"/>
    <dgm:cxn modelId="{6753640D-0D0A-4639-9230-24E7A655C7E6}" type="presParOf" srcId="{0EAAC1D9-03C5-45C7-895B-C187AE78AAA3}" destId="{DD8EA93B-566B-4C68-8606-166C9BCFA004}" srcOrd="6" destOrd="0" presId="urn:microsoft.com/office/officeart/2005/8/layout/hierarchy2"/>
    <dgm:cxn modelId="{E11BD028-D537-49AC-A43B-E3D6270A67A9}" type="presParOf" srcId="{DD8EA93B-566B-4C68-8606-166C9BCFA004}" destId="{87A2C95E-88DC-4D39-B356-4EA746878D01}" srcOrd="0" destOrd="0" presId="urn:microsoft.com/office/officeart/2005/8/layout/hierarchy2"/>
    <dgm:cxn modelId="{428E0E9D-6192-4F51-9431-364B27872C30}" type="presParOf" srcId="{0EAAC1D9-03C5-45C7-895B-C187AE78AAA3}" destId="{4A930EF6-1783-4B3C-A32E-00EC24AE8B8F}" srcOrd="7" destOrd="0" presId="urn:microsoft.com/office/officeart/2005/8/layout/hierarchy2"/>
    <dgm:cxn modelId="{5807FCC3-99E0-4B64-A3C0-99C4AAB671F3}" type="presParOf" srcId="{4A930EF6-1783-4B3C-A32E-00EC24AE8B8F}" destId="{12959518-A26B-4D4E-8AC3-AC54F719E8FA}" srcOrd="0" destOrd="0" presId="urn:microsoft.com/office/officeart/2005/8/layout/hierarchy2"/>
    <dgm:cxn modelId="{92599CB4-D8A5-48B7-A40E-1B15082C4CB0}" type="presParOf" srcId="{4A930EF6-1783-4B3C-A32E-00EC24AE8B8F}" destId="{4D0F4DD7-D770-4FCF-B621-CB716F2A9FB7}" srcOrd="1" destOrd="0" presId="urn:microsoft.com/office/officeart/2005/8/layout/hierarchy2"/>
    <dgm:cxn modelId="{378A5A14-B27A-4735-910E-2AF454A7CE76}" type="presParOf" srcId="{4D0F4DD7-D770-4FCF-B621-CB716F2A9FB7}" destId="{69516BCD-715C-4D60-BC25-C135347BFF2B}" srcOrd="0" destOrd="0" presId="urn:microsoft.com/office/officeart/2005/8/layout/hierarchy2"/>
    <dgm:cxn modelId="{EE5F89C4-F3BB-4FB2-91D7-EFC8FB190583}" type="presParOf" srcId="{69516BCD-715C-4D60-BC25-C135347BFF2B}" destId="{D8CF8A2F-F4B4-4165-9F7C-2C17E7A988D8}" srcOrd="0" destOrd="0" presId="urn:microsoft.com/office/officeart/2005/8/layout/hierarchy2"/>
    <dgm:cxn modelId="{2A345A07-E93D-4459-8A1B-2C20BC076FFB}" type="presParOf" srcId="{4D0F4DD7-D770-4FCF-B621-CB716F2A9FB7}" destId="{456CCD94-5DA5-4A92-B403-CEBE55C04B0F}" srcOrd="1" destOrd="0" presId="urn:microsoft.com/office/officeart/2005/8/layout/hierarchy2"/>
    <dgm:cxn modelId="{ABF06978-2D5C-411F-BE59-F1C52E351A18}" type="presParOf" srcId="{456CCD94-5DA5-4A92-B403-CEBE55C04B0F}" destId="{62CBD64E-9684-4798-9EAB-05294973348D}" srcOrd="0" destOrd="0" presId="urn:microsoft.com/office/officeart/2005/8/layout/hierarchy2"/>
    <dgm:cxn modelId="{157DAD3F-5B39-4E23-A213-0521A88804C4}" type="presParOf" srcId="{456CCD94-5DA5-4A92-B403-CEBE55C04B0F}" destId="{084855C7-3E88-4FE0-8D58-B1D561764D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E3D06B-809B-41A3-A14E-2E5CFBCEB38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6350C2B-6AF2-4448-B504-DA6E74DB0DB9}">
      <dgm:prSet phldrT="[Text]"/>
      <dgm:spPr/>
      <dgm:t>
        <a:bodyPr/>
        <a:lstStyle/>
        <a:p>
          <a:r>
            <a:rPr lang="en-US" dirty="0"/>
            <a:t>Developments in General Transport</a:t>
          </a:r>
        </a:p>
      </dgm:t>
    </dgm:pt>
    <dgm:pt modelId="{31CF27DB-0A6B-4F23-9A9C-9B4F7A8BFD4B}" type="parTrans" cxnId="{3340E41A-1527-43DC-8972-7BAA3218D295}">
      <dgm:prSet/>
      <dgm:spPr/>
      <dgm:t>
        <a:bodyPr/>
        <a:lstStyle/>
        <a:p>
          <a:endParaRPr lang="en-US"/>
        </a:p>
      </dgm:t>
    </dgm:pt>
    <dgm:pt modelId="{7450B865-ADB4-4A31-B096-929F53639C29}" type="sibTrans" cxnId="{3340E41A-1527-43DC-8972-7BAA3218D295}">
      <dgm:prSet/>
      <dgm:spPr/>
      <dgm:t>
        <a:bodyPr/>
        <a:lstStyle/>
        <a:p>
          <a:endParaRPr lang="en-US"/>
        </a:p>
      </dgm:t>
    </dgm:pt>
    <dgm:pt modelId="{D1C27524-85F1-4C6D-A970-22AC429D07E3}">
      <dgm:prSet phldrT="[Text]"/>
      <dgm:spPr/>
      <dgm:t>
        <a:bodyPr/>
        <a:lstStyle/>
        <a:p>
          <a:r>
            <a:rPr lang="en-US" dirty="0"/>
            <a:t>The costs of packet-based transport solutions have become much lower</a:t>
          </a:r>
        </a:p>
        <a:p>
          <a:r>
            <a:rPr lang="en-US" dirty="0"/>
            <a:t>than those of similar capacities with TDM (or ATM) technologies</a:t>
          </a:r>
        </a:p>
      </dgm:t>
    </dgm:pt>
    <dgm:pt modelId="{7C6B4622-DA96-487D-A2AC-772697205DEB}" type="parTrans" cxnId="{8ACFC721-6738-4A37-8DD8-4BA030848757}">
      <dgm:prSet/>
      <dgm:spPr/>
      <dgm:t>
        <a:bodyPr/>
        <a:lstStyle/>
        <a:p>
          <a:endParaRPr lang="en-US"/>
        </a:p>
      </dgm:t>
    </dgm:pt>
    <dgm:pt modelId="{EE2E198A-52E1-4D5A-BCD5-FBB7D43E0791}" type="sibTrans" cxnId="{8ACFC721-6738-4A37-8DD8-4BA030848757}">
      <dgm:prSet/>
      <dgm:spPr/>
      <dgm:t>
        <a:bodyPr/>
        <a:lstStyle/>
        <a:p>
          <a:endParaRPr lang="en-US"/>
        </a:p>
      </dgm:t>
    </dgm:pt>
    <dgm:pt modelId="{BC022F4B-CF6C-4EF6-97C5-143956C153CD}">
      <dgm:prSet phldrT="[Text]"/>
      <dgm:spPr/>
      <dgm:t>
        <a:bodyPr/>
        <a:lstStyle/>
        <a:p>
          <a:r>
            <a:rPr lang="en-US" dirty="0"/>
            <a:t> packet-based connections will be much more widely available and will have lower</a:t>
          </a:r>
        </a:p>
        <a:p>
          <a:r>
            <a:rPr lang="en-US" dirty="0"/>
            <a:t>price tags</a:t>
          </a:r>
        </a:p>
      </dgm:t>
    </dgm:pt>
    <dgm:pt modelId="{08D74BDC-A391-42A8-9467-AEAAF702A0DE}" type="parTrans" cxnId="{BA66E364-806A-4A8E-ABF4-281B69B87FBE}">
      <dgm:prSet/>
      <dgm:spPr/>
      <dgm:t>
        <a:bodyPr/>
        <a:lstStyle/>
        <a:p>
          <a:endParaRPr lang="en-US"/>
        </a:p>
      </dgm:t>
    </dgm:pt>
    <dgm:pt modelId="{515A4FB9-C35A-42B4-83A0-8AB82111B202}" type="sibTrans" cxnId="{BA66E364-806A-4A8E-ABF4-281B69B87FBE}">
      <dgm:prSet/>
      <dgm:spPr/>
      <dgm:t>
        <a:bodyPr/>
        <a:lstStyle/>
        <a:p>
          <a:endParaRPr lang="en-US"/>
        </a:p>
      </dgm:t>
    </dgm:pt>
    <dgm:pt modelId="{A1BDAE9E-9E9C-4017-9505-A8B69FFEB58B}" type="pres">
      <dgm:prSet presAssocID="{10E3D06B-809B-41A3-A14E-2E5CFBCEB38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C645769-28A9-43C6-B7FB-223B05C767A7}" type="pres">
      <dgm:prSet presAssocID="{66350C2B-6AF2-4448-B504-DA6E74DB0DB9}" presName="root1" presStyleCnt="0"/>
      <dgm:spPr/>
    </dgm:pt>
    <dgm:pt modelId="{72217048-5805-46EC-A695-C5C88FF8E937}" type="pres">
      <dgm:prSet presAssocID="{66350C2B-6AF2-4448-B504-DA6E74DB0DB9}" presName="LevelOneTextNode" presStyleLbl="node0" presStyleIdx="0" presStyleCnt="1">
        <dgm:presLayoutVars>
          <dgm:chPref val="3"/>
        </dgm:presLayoutVars>
      </dgm:prSet>
      <dgm:spPr/>
    </dgm:pt>
    <dgm:pt modelId="{22A3248E-AC62-40D2-B7BE-153E021A67C3}" type="pres">
      <dgm:prSet presAssocID="{66350C2B-6AF2-4448-B504-DA6E74DB0DB9}" presName="level2hierChild" presStyleCnt="0"/>
      <dgm:spPr/>
    </dgm:pt>
    <dgm:pt modelId="{B94DCDD6-E7A0-40AA-83DA-D7A994724E53}" type="pres">
      <dgm:prSet presAssocID="{7C6B4622-DA96-487D-A2AC-772697205DEB}" presName="conn2-1" presStyleLbl="parChTrans1D2" presStyleIdx="0" presStyleCnt="2"/>
      <dgm:spPr/>
    </dgm:pt>
    <dgm:pt modelId="{6925672C-6AB7-4A3A-8C74-58E059771181}" type="pres">
      <dgm:prSet presAssocID="{7C6B4622-DA96-487D-A2AC-772697205DEB}" presName="connTx" presStyleLbl="parChTrans1D2" presStyleIdx="0" presStyleCnt="2"/>
      <dgm:spPr/>
    </dgm:pt>
    <dgm:pt modelId="{D3F818EC-41D1-44A3-A1EF-9C357EE81B02}" type="pres">
      <dgm:prSet presAssocID="{D1C27524-85F1-4C6D-A970-22AC429D07E3}" presName="root2" presStyleCnt="0"/>
      <dgm:spPr/>
    </dgm:pt>
    <dgm:pt modelId="{CE31A4CF-206B-48CB-BC7A-1403AC9C9578}" type="pres">
      <dgm:prSet presAssocID="{D1C27524-85F1-4C6D-A970-22AC429D07E3}" presName="LevelTwoTextNode" presStyleLbl="node2" presStyleIdx="0" presStyleCnt="2">
        <dgm:presLayoutVars>
          <dgm:chPref val="3"/>
        </dgm:presLayoutVars>
      </dgm:prSet>
      <dgm:spPr/>
    </dgm:pt>
    <dgm:pt modelId="{34115883-749D-4863-9E6B-98DEBCC458FD}" type="pres">
      <dgm:prSet presAssocID="{D1C27524-85F1-4C6D-A970-22AC429D07E3}" presName="level3hierChild" presStyleCnt="0"/>
      <dgm:spPr/>
    </dgm:pt>
    <dgm:pt modelId="{807B3EB5-4DA9-4B89-B579-C6200160F882}" type="pres">
      <dgm:prSet presAssocID="{08D74BDC-A391-42A8-9467-AEAAF702A0DE}" presName="conn2-1" presStyleLbl="parChTrans1D2" presStyleIdx="1" presStyleCnt="2"/>
      <dgm:spPr/>
    </dgm:pt>
    <dgm:pt modelId="{91462B43-B506-4899-8C1B-7A5FF70CAD86}" type="pres">
      <dgm:prSet presAssocID="{08D74BDC-A391-42A8-9467-AEAAF702A0DE}" presName="connTx" presStyleLbl="parChTrans1D2" presStyleIdx="1" presStyleCnt="2"/>
      <dgm:spPr/>
    </dgm:pt>
    <dgm:pt modelId="{D405B1F2-64CF-469F-B619-FB59BDE4CD63}" type="pres">
      <dgm:prSet presAssocID="{BC022F4B-CF6C-4EF6-97C5-143956C153CD}" presName="root2" presStyleCnt="0"/>
      <dgm:spPr/>
    </dgm:pt>
    <dgm:pt modelId="{595C9D44-13BB-48E0-A80B-60112BEA6DCD}" type="pres">
      <dgm:prSet presAssocID="{BC022F4B-CF6C-4EF6-97C5-143956C153CD}" presName="LevelTwoTextNode" presStyleLbl="node2" presStyleIdx="1" presStyleCnt="2">
        <dgm:presLayoutVars>
          <dgm:chPref val="3"/>
        </dgm:presLayoutVars>
      </dgm:prSet>
      <dgm:spPr/>
    </dgm:pt>
    <dgm:pt modelId="{8CF08D4C-07E5-4BB1-BAB5-01707F76737E}" type="pres">
      <dgm:prSet presAssocID="{BC022F4B-CF6C-4EF6-97C5-143956C153CD}" presName="level3hierChild" presStyleCnt="0"/>
      <dgm:spPr/>
    </dgm:pt>
  </dgm:ptLst>
  <dgm:cxnLst>
    <dgm:cxn modelId="{3C499B17-AEC0-449C-8191-54C6EB215066}" type="presOf" srcId="{08D74BDC-A391-42A8-9467-AEAAF702A0DE}" destId="{91462B43-B506-4899-8C1B-7A5FF70CAD86}" srcOrd="1" destOrd="0" presId="urn:microsoft.com/office/officeart/2005/8/layout/hierarchy2"/>
    <dgm:cxn modelId="{3340E41A-1527-43DC-8972-7BAA3218D295}" srcId="{10E3D06B-809B-41A3-A14E-2E5CFBCEB38F}" destId="{66350C2B-6AF2-4448-B504-DA6E74DB0DB9}" srcOrd="0" destOrd="0" parTransId="{31CF27DB-0A6B-4F23-9A9C-9B4F7A8BFD4B}" sibTransId="{7450B865-ADB4-4A31-B096-929F53639C29}"/>
    <dgm:cxn modelId="{8ACFC721-6738-4A37-8DD8-4BA030848757}" srcId="{66350C2B-6AF2-4448-B504-DA6E74DB0DB9}" destId="{D1C27524-85F1-4C6D-A970-22AC429D07E3}" srcOrd="0" destOrd="0" parTransId="{7C6B4622-DA96-487D-A2AC-772697205DEB}" sibTransId="{EE2E198A-52E1-4D5A-BCD5-FBB7D43E0791}"/>
    <dgm:cxn modelId="{B1B25E5F-228E-4B3F-978B-89E3DBE9E52A}" type="presOf" srcId="{D1C27524-85F1-4C6D-A970-22AC429D07E3}" destId="{CE31A4CF-206B-48CB-BC7A-1403AC9C9578}" srcOrd="0" destOrd="0" presId="urn:microsoft.com/office/officeart/2005/8/layout/hierarchy2"/>
    <dgm:cxn modelId="{BA66E364-806A-4A8E-ABF4-281B69B87FBE}" srcId="{66350C2B-6AF2-4448-B504-DA6E74DB0DB9}" destId="{BC022F4B-CF6C-4EF6-97C5-143956C153CD}" srcOrd="1" destOrd="0" parTransId="{08D74BDC-A391-42A8-9467-AEAAF702A0DE}" sibTransId="{515A4FB9-C35A-42B4-83A0-8AB82111B202}"/>
    <dgm:cxn modelId="{77C13C87-696D-455D-8F14-D3AB2B7B4C0E}" type="presOf" srcId="{66350C2B-6AF2-4448-B504-DA6E74DB0DB9}" destId="{72217048-5805-46EC-A695-C5C88FF8E937}" srcOrd="0" destOrd="0" presId="urn:microsoft.com/office/officeart/2005/8/layout/hierarchy2"/>
    <dgm:cxn modelId="{FCBB7888-2FB0-4828-BB8C-D8DF891D79CB}" type="presOf" srcId="{7C6B4622-DA96-487D-A2AC-772697205DEB}" destId="{B94DCDD6-E7A0-40AA-83DA-D7A994724E53}" srcOrd="0" destOrd="0" presId="urn:microsoft.com/office/officeart/2005/8/layout/hierarchy2"/>
    <dgm:cxn modelId="{9918069E-2AC3-4AD7-A829-753C1EB58C6C}" type="presOf" srcId="{BC022F4B-CF6C-4EF6-97C5-143956C153CD}" destId="{595C9D44-13BB-48E0-A80B-60112BEA6DCD}" srcOrd="0" destOrd="0" presId="urn:microsoft.com/office/officeart/2005/8/layout/hierarchy2"/>
    <dgm:cxn modelId="{3A7E33A1-4BD3-42B0-87A4-FA649318D1A1}" type="presOf" srcId="{7C6B4622-DA96-487D-A2AC-772697205DEB}" destId="{6925672C-6AB7-4A3A-8C74-58E059771181}" srcOrd="1" destOrd="0" presId="urn:microsoft.com/office/officeart/2005/8/layout/hierarchy2"/>
    <dgm:cxn modelId="{5B1F3AAC-6E7A-4DD1-8DE2-41C084332431}" type="presOf" srcId="{10E3D06B-809B-41A3-A14E-2E5CFBCEB38F}" destId="{A1BDAE9E-9E9C-4017-9505-A8B69FFEB58B}" srcOrd="0" destOrd="0" presId="urn:microsoft.com/office/officeart/2005/8/layout/hierarchy2"/>
    <dgm:cxn modelId="{56D542F1-8BBF-48B0-A14A-2435EDE9AD9D}" type="presOf" srcId="{08D74BDC-A391-42A8-9467-AEAAF702A0DE}" destId="{807B3EB5-4DA9-4B89-B579-C6200160F882}" srcOrd="0" destOrd="0" presId="urn:microsoft.com/office/officeart/2005/8/layout/hierarchy2"/>
    <dgm:cxn modelId="{EDE5FC7F-8F31-4DF9-BFED-9D5F5C6A3658}" type="presParOf" srcId="{A1BDAE9E-9E9C-4017-9505-A8B69FFEB58B}" destId="{4C645769-28A9-43C6-B7FB-223B05C767A7}" srcOrd="0" destOrd="0" presId="urn:microsoft.com/office/officeart/2005/8/layout/hierarchy2"/>
    <dgm:cxn modelId="{85A68487-F6B4-4DD1-A119-299E9D50B9CD}" type="presParOf" srcId="{4C645769-28A9-43C6-B7FB-223B05C767A7}" destId="{72217048-5805-46EC-A695-C5C88FF8E937}" srcOrd="0" destOrd="0" presId="urn:microsoft.com/office/officeart/2005/8/layout/hierarchy2"/>
    <dgm:cxn modelId="{8DBA5C46-C39A-4D72-8C81-C5A1500F14D5}" type="presParOf" srcId="{4C645769-28A9-43C6-B7FB-223B05C767A7}" destId="{22A3248E-AC62-40D2-B7BE-153E021A67C3}" srcOrd="1" destOrd="0" presId="urn:microsoft.com/office/officeart/2005/8/layout/hierarchy2"/>
    <dgm:cxn modelId="{F19CB75A-1CE4-4A44-8CC8-B8352E53D9E1}" type="presParOf" srcId="{22A3248E-AC62-40D2-B7BE-153E021A67C3}" destId="{B94DCDD6-E7A0-40AA-83DA-D7A994724E53}" srcOrd="0" destOrd="0" presId="urn:microsoft.com/office/officeart/2005/8/layout/hierarchy2"/>
    <dgm:cxn modelId="{AB031609-F117-4B59-ADAD-E0C50D709790}" type="presParOf" srcId="{B94DCDD6-E7A0-40AA-83DA-D7A994724E53}" destId="{6925672C-6AB7-4A3A-8C74-58E059771181}" srcOrd="0" destOrd="0" presId="urn:microsoft.com/office/officeart/2005/8/layout/hierarchy2"/>
    <dgm:cxn modelId="{D43B1C32-9E06-481E-BCB4-11E4CEA1802E}" type="presParOf" srcId="{22A3248E-AC62-40D2-B7BE-153E021A67C3}" destId="{D3F818EC-41D1-44A3-A1EF-9C357EE81B02}" srcOrd="1" destOrd="0" presId="urn:microsoft.com/office/officeart/2005/8/layout/hierarchy2"/>
    <dgm:cxn modelId="{D07C7830-A76F-4833-BB03-1F31640455FB}" type="presParOf" srcId="{D3F818EC-41D1-44A3-A1EF-9C357EE81B02}" destId="{CE31A4CF-206B-48CB-BC7A-1403AC9C9578}" srcOrd="0" destOrd="0" presId="urn:microsoft.com/office/officeart/2005/8/layout/hierarchy2"/>
    <dgm:cxn modelId="{3AB73D08-FD6A-4C1B-9CE7-E48F73C80E59}" type="presParOf" srcId="{D3F818EC-41D1-44A3-A1EF-9C357EE81B02}" destId="{34115883-749D-4863-9E6B-98DEBCC458FD}" srcOrd="1" destOrd="0" presId="urn:microsoft.com/office/officeart/2005/8/layout/hierarchy2"/>
    <dgm:cxn modelId="{52509065-F0C3-4AB2-9DAE-1583D4E819D4}" type="presParOf" srcId="{22A3248E-AC62-40D2-B7BE-153E021A67C3}" destId="{807B3EB5-4DA9-4B89-B579-C6200160F882}" srcOrd="2" destOrd="0" presId="urn:microsoft.com/office/officeart/2005/8/layout/hierarchy2"/>
    <dgm:cxn modelId="{CDF3394F-64B0-455A-B617-00499E88C89C}" type="presParOf" srcId="{807B3EB5-4DA9-4B89-B579-C6200160F882}" destId="{91462B43-B506-4899-8C1B-7A5FF70CAD86}" srcOrd="0" destOrd="0" presId="urn:microsoft.com/office/officeart/2005/8/layout/hierarchy2"/>
    <dgm:cxn modelId="{2F2018DE-597C-40AF-A113-9AD06E06EDA8}" type="presParOf" srcId="{22A3248E-AC62-40D2-B7BE-153E021A67C3}" destId="{D405B1F2-64CF-469F-B619-FB59BDE4CD63}" srcOrd="3" destOrd="0" presId="urn:microsoft.com/office/officeart/2005/8/layout/hierarchy2"/>
    <dgm:cxn modelId="{FA288B3D-DF5E-4E3C-92C3-927D769F3285}" type="presParOf" srcId="{D405B1F2-64CF-469F-B619-FB59BDE4CD63}" destId="{595C9D44-13BB-48E0-A80B-60112BEA6DCD}" srcOrd="0" destOrd="0" presId="urn:microsoft.com/office/officeart/2005/8/layout/hierarchy2"/>
    <dgm:cxn modelId="{E0C45CBF-5E58-4677-A305-6681B32D224F}" type="presParOf" srcId="{D405B1F2-64CF-469F-B619-FB59BDE4CD63}" destId="{8CF08D4C-07E5-4BB1-BAB5-01707F7673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08A7-D342-48C9-AA71-003C4A074B53}">
      <dsp:nvSpPr>
        <dsp:cNvPr id="0" name=""/>
        <dsp:cNvSpPr/>
      </dsp:nvSpPr>
      <dsp:spPr>
        <a:xfrm>
          <a:off x="5599" y="1081460"/>
          <a:ext cx="4376834" cy="2188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Mobile Backhaul</a:t>
          </a:r>
        </a:p>
      </dsp:txBody>
      <dsp:txXfrm>
        <a:off x="69696" y="1145557"/>
        <a:ext cx="4248640" cy="2060223"/>
      </dsp:txXfrm>
    </dsp:sp>
    <dsp:sp modelId="{1BAE4536-C328-4F78-AA71-1B89E4212C65}">
      <dsp:nvSpPr>
        <dsp:cNvPr id="0" name=""/>
        <dsp:cNvSpPr/>
      </dsp:nvSpPr>
      <dsp:spPr>
        <a:xfrm>
          <a:off x="4382433" y="2130405"/>
          <a:ext cx="1750733" cy="90527"/>
        </a:xfrm>
        <a:custGeom>
          <a:avLst/>
          <a:gdLst/>
          <a:ahLst/>
          <a:cxnLst/>
          <a:rect l="0" t="0" r="0" b="0"/>
          <a:pathLst>
            <a:path>
              <a:moveTo>
                <a:pt x="0" y="45263"/>
              </a:moveTo>
              <a:lnTo>
                <a:pt x="1750733" y="452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4031" y="2131900"/>
        <a:ext cx="87536" cy="87536"/>
      </dsp:txXfrm>
    </dsp:sp>
    <dsp:sp modelId="{132D6AC0-5A6B-434A-B49C-F7D108E91CA3}">
      <dsp:nvSpPr>
        <dsp:cNvPr id="0" name=""/>
        <dsp:cNvSpPr/>
      </dsp:nvSpPr>
      <dsp:spPr>
        <a:xfrm>
          <a:off x="6133166" y="1081460"/>
          <a:ext cx="4376834" cy="2188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unites a mobile network with transport/packet networks</a:t>
          </a:r>
        </a:p>
      </dsp:txBody>
      <dsp:txXfrm>
        <a:off x="6197263" y="1145557"/>
        <a:ext cx="4248640" cy="2060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C05E-1F43-4253-A853-9166F883B9B2}">
      <dsp:nvSpPr>
        <dsp:cNvPr id="0" name=""/>
        <dsp:cNvSpPr/>
      </dsp:nvSpPr>
      <dsp:spPr>
        <a:xfrm>
          <a:off x="1774" y="1484086"/>
          <a:ext cx="2766329" cy="1383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Packet Based Backhaul Networks</a:t>
          </a:r>
        </a:p>
      </dsp:txBody>
      <dsp:txXfrm>
        <a:off x="42285" y="1524597"/>
        <a:ext cx="2685307" cy="1302142"/>
      </dsp:txXfrm>
    </dsp:sp>
    <dsp:sp modelId="{38F8360C-5739-41E5-8E4B-8BD58FA0ECA0}">
      <dsp:nvSpPr>
        <dsp:cNvPr id="0" name=""/>
        <dsp:cNvSpPr/>
      </dsp:nvSpPr>
      <dsp:spPr>
        <a:xfrm rot="19457599">
          <a:off x="2640020" y="174940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1743941"/>
        <a:ext cx="68134" cy="68134"/>
      </dsp:txXfrm>
    </dsp:sp>
    <dsp:sp modelId="{2AF46180-3B3A-4FB4-AF3D-30BF2F8ED2F8}">
      <dsp:nvSpPr>
        <dsp:cNvPr id="0" name=""/>
        <dsp:cNvSpPr/>
      </dsp:nvSpPr>
      <dsp:spPr>
        <a:xfrm>
          <a:off x="3874635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Physical Network and Topology</a:t>
          </a:r>
        </a:p>
      </dsp:txBody>
      <dsp:txXfrm>
        <a:off x="3915146" y="729278"/>
        <a:ext cx="2685307" cy="1302142"/>
      </dsp:txXfrm>
    </dsp:sp>
    <dsp:sp modelId="{5BF2A1B0-4C3A-4284-AD8F-134CB6BF38E3}">
      <dsp:nvSpPr>
        <dsp:cNvPr id="0" name=""/>
        <dsp:cNvSpPr/>
      </dsp:nvSpPr>
      <dsp:spPr>
        <a:xfrm>
          <a:off x="6640964" y="135174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6567" y="1352686"/>
        <a:ext cx="55326" cy="55326"/>
      </dsp:txXfrm>
    </dsp:sp>
    <dsp:sp modelId="{614DE3A6-3D8A-4297-9EAF-35F7E216DAC4}">
      <dsp:nvSpPr>
        <dsp:cNvPr id="0" name=""/>
        <dsp:cNvSpPr/>
      </dsp:nvSpPr>
      <dsp:spPr>
        <a:xfrm>
          <a:off x="7747496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structure and topology will often look quite similar to that of the earlier MBH networks</a:t>
          </a:r>
        </a:p>
      </dsp:txBody>
      <dsp:txXfrm>
        <a:off x="7788007" y="729278"/>
        <a:ext cx="2685307" cy="1302142"/>
      </dsp:txXfrm>
    </dsp:sp>
    <dsp:sp modelId="{1507E570-1714-4249-9723-3C648FB6046E}">
      <dsp:nvSpPr>
        <dsp:cNvPr id="0" name=""/>
        <dsp:cNvSpPr/>
      </dsp:nvSpPr>
      <dsp:spPr>
        <a:xfrm rot="2142401">
          <a:off x="2640020" y="254472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2539261"/>
        <a:ext cx="68134" cy="68134"/>
      </dsp:txXfrm>
    </dsp:sp>
    <dsp:sp modelId="{8F44970C-1618-46A2-99FB-FB9200C9FF2E}">
      <dsp:nvSpPr>
        <dsp:cNvPr id="0" name=""/>
        <dsp:cNvSpPr/>
      </dsp:nvSpPr>
      <dsp:spPr>
        <a:xfrm>
          <a:off x="3874635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Logical Network and Protocol Layers</a:t>
          </a:r>
        </a:p>
      </dsp:txBody>
      <dsp:txXfrm>
        <a:off x="3915146" y="2319917"/>
        <a:ext cx="2685307" cy="1302142"/>
      </dsp:txXfrm>
    </dsp:sp>
    <dsp:sp modelId="{F765EC97-B8A5-47DF-938F-ED3FCC2FA430}">
      <dsp:nvSpPr>
        <dsp:cNvPr id="0" name=""/>
        <dsp:cNvSpPr/>
      </dsp:nvSpPr>
      <dsp:spPr>
        <a:xfrm>
          <a:off x="6640964" y="294238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6567" y="2943325"/>
        <a:ext cx="55326" cy="55326"/>
      </dsp:txXfrm>
    </dsp:sp>
    <dsp:sp modelId="{95D9E39C-233D-4655-A480-8AFB4B4A7C52}">
      <dsp:nvSpPr>
        <dsp:cNvPr id="0" name=""/>
        <dsp:cNvSpPr/>
      </dsp:nvSpPr>
      <dsp:spPr>
        <a:xfrm>
          <a:off x="7747496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 if a MBH network is based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 packet technology, it is a MBH internal solution and separate from the packet technology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for the end-user traffic</a:t>
          </a:r>
        </a:p>
      </dsp:txBody>
      <dsp:txXfrm>
        <a:off x="7788007" y="2319917"/>
        <a:ext cx="2685307" cy="13021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DDD4-E582-497B-B7FB-FC4C98CD5E06}">
      <dsp:nvSpPr>
        <dsp:cNvPr id="0" name=""/>
        <dsp:cNvSpPr/>
      </dsp:nvSpPr>
      <dsp:spPr>
        <a:xfrm>
          <a:off x="2589630" y="2730468"/>
          <a:ext cx="1026218" cy="513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Making Transition to Packet Technology Networks</a:t>
          </a:r>
        </a:p>
      </dsp:txBody>
      <dsp:txXfrm>
        <a:off x="2604658" y="2745496"/>
        <a:ext cx="996162" cy="483053"/>
      </dsp:txXfrm>
    </dsp:sp>
    <dsp:sp modelId="{710DDB2E-5D68-4BF5-ACA1-2ABAC2C88EF3}">
      <dsp:nvSpPr>
        <dsp:cNvPr id="0" name=""/>
        <dsp:cNvSpPr/>
      </dsp:nvSpPr>
      <dsp:spPr>
        <a:xfrm rot="17421335">
          <a:off x="3231050" y="2423214"/>
          <a:ext cx="118008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80086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1591" y="2404325"/>
        <a:ext cx="59004" cy="59004"/>
      </dsp:txXfrm>
    </dsp:sp>
    <dsp:sp modelId="{0C04A1B7-B94A-4587-AD74-0B86E6604CAF}">
      <dsp:nvSpPr>
        <dsp:cNvPr id="0" name=""/>
        <dsp:cNvSpPr/>
      </dsp:nvSpPr>
      <dsp:spPr>
        <a:xfrm>
          <a:off x="4026337" y="1624076"/>
          <a:ext cx="1026218" cy="513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Transition Strategies for Packet-Based Backhaul</a:t>
          </a:r>
        </a:p>
      </dsp:txBody>
      <dsp:txXfrm>
        <a:off x="4041365" y="1639104"/>
        <a:ext cx="996162" cy="483053"/>
      </dsp:txXfrm>
    </dsp:sp>
    <dsp:sp modelId="{9A2BE5A8-E3E5-4714-809C-385C392A2126}">
      <dsp:nvSpPr>
        <dsp:cNvPr id="0" name=""/>
        <dsp:cNvSpPr/>
      </dsp:nvSpPr>
      <dsp:spPr>
        <a:xfrm rot="17051759">
          <a:off x="4420888" y="1058663"/>
          <a:ext cx="167382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673822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5954" y="1027431"/>
        <a:ext cx="83691" cy="83691"/>
      </dsp:txXfrm>
    </dsp:sp>
    <dsp:sp modelId="{04A2E9D0-C7D4-46EA-90EC-2916B9FA46AE}">
      <dsp:nvSpPr>
        <dsp:cNvPr id="0" name=""/>
        <dsp:cNvSpPr/>
      </dsp:nvSpPr>
      <dsp:spPr>
        <a:xfrm>
          <a:off x="5463043" y="1367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 Target MBH Network</a:t>
          </a:r>
        </a:p>
      </dsp:txBody>
      <dsp:txXfrm>
        <a:off x="5478071" y="16395"/>
        <a:ext cx="996162" cy="483053"/>
      </dsp:txXfrm>
    </dsp:sp>
    <dsp:sp modelId="{BF4A1A91-A791-43FC-907B-0D70B2409169}">
      <dsp:nvSpPr>
        <dsp:cNvPr id="0" name=""/>
        <dsp:cNvSpPr/>
      </dsp:nvSpPr>
      <dsp:spPr>
        <a:xfrm rot="17500715">
          <a:off x="4702185" y="1353701"/>
          <a:ext cx="1111229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11229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019" y="1336533"/>
        <a:ext cx="55561" cy="55561"/>
      </dsp:txXfrm>
    </dsp:sp>
    <dsp:sp modelId="{A2CB79C2-9B39-457A-9EE6-23A8136DA31A}">
      <dsp:nvSpPr>
        <dsp:cNvPr id="0" name=""/>
        <dsp:cNvSpPr/>
      </dsp:nvSpPr>
      <dsp:spPr>
        <a:xfrm>
          <a:off x="5463043" y="591443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Serving Existing and New Mobile Systems</a:t>
          </a:r>
        </a:p>
      </dsp:txBody>
      <dsp:txXfrm>
        <a:off x="5478071" y="606471"/>
        <a:ext cx="996162" cy="483053"/>
      </dsp:txXfrm>
    </dsp:sp>
    <dsp:sp modelId="{61CC3929-D820-4E23-BA95-8D658FCFBC5D}">
      <dsp:nvSpPr>
        <dsp:cNvPr id="0" name=""/>
        <dsp:cNvSpPr/>
      </dsp:nvSpPr>
      <dsp:spPr>
        <a:xfrm rot="18770822">
          <a:off x="4955990" y="1648739"/>
          <a:ext cx="603619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603619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709" y="1644262"/>
        <a:ext cx="30180" cy="30180"/>
      </dsp:txXfrm>
    </dsp:sp>
    <dsp:sp modelId="{7570DCFB-88D7-46D4-9744-D80592E361C3}">
      <dsp:nvSpPr>
        <dsp:cNvPr id="0" name=""/>
        <dsp:cNvSpPr/>
      </dsp:nvSpPr>
      <dsp:spPr>
        <a:xfrm>
          <a:off x="5463043" y="1181519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Different Type of Areas</a:t>
          </a:r>
        </a:p>
      </dsp:txBody>
      <dsp:txXfrm>
        <a:off x="5478071" y="1196547"/>
        <a:ext cx="996162" cy="483053"/>
      </dsp:txXfrm>
    </dsp:sp>
    <dsp:sp modelId="{6BEAD26B-DAD3-4389-8E3B-BFAE86B140D8}">
      <dsp:nvSpPr>
        <dsp:cNvPr id="0" name=""/>
        <dsp:cNvSpPr/>
      </dsp:nvSpPr>
      <dsp:spPr>
        <a:xfrm rot="19457599">
          <a:off x="6441747" y="1279942"/>
          <a:ext cx="50551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05516" y="106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1868" y="1277917"/>
        <a:ext cx="25275" cy="25275"/>
      </dsp:txXfrm>
    </dsp:sp>
    <dsp:sp modelId="{A2299533-9BB8-4AEE-987C-160B886F6EDA}">
      <dsp:nvSpPr>
        <dsp:cNvPr id="0" name=""/>
        <dsp:cNvSpPr/>
      </dsp:nvSpPr>
      <dsp:spPr>
        <a:xfrm>
          <a:off x="6899750" y="886481"/>
          <a:ext cx="1026218" cy="513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smaller traffic increase = 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new technology base stations are coming later.</a:t>
          </a:r>
        </a:p>
      </dsp:txBody>
      <dsp:txXfrm>
        <a:off x="6914778" y="901509"/>
        <a:ext cx="996162" cy="483053"/>
      </dsp:txXfrm>
    </dsp:sp>
    <dsp:sp modelId="{EE144408-41BD-43DB-9975-8D22348C2D52}">
      <dsp:nvSpPr>
        <dsp:cNvPr id="0" name=""/>
        <dsp:cNvSpPr/>
      </dsp:nvSpPr>
      <dsp:spPr>
        <a:xfrm rot="1930843">
          <a:off x="6451089" y="1559797"/>
          <a:ext cx="496951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496951" y="106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7141" y="1557986"/>
        <a:ext cx="24847" cy="24847"/>
      </dsp:txXfrm>
    </dsp:sp>
    <dsp:sp modelId="{FD652D76-3E6E-4387-B6ED-F3761772C55F}">
      <dsp:nvSpPr>
        <dsp:cNvPr id="0" name=""/>
        <dsp:cNvSpPr/>
      </dsp:nvSpPr>
      <dsp:spPr>
        <a:xfrm>
          <a:off x="6909868" y="1446191"/>
          <a:ext cx="1026218" cy="513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major MBH expansions in business districts, city </a:t>
          </a:r>
          <a:r>
            <a:rPr lang="en-US" sz="700" kern="1200" dirty="0" err="1"/>
            <a:t>centres</a:t>
          </a:r>
          <a:endParaRPr lang="en-US" sz="700" kern="1200" dirty="0"/>
        </a:p>
      </dsp:txBody>
      <dsp:txXfrm>
        <a:off x="6924896" y="1461219"/>
        <a:ext cx="996162" cy="483053"/>
      </dsp:txXfrm>
    </dsp:sp>
    <dsp:sp modelId="{036081A1-5907-48C0-A5D9-80515D1556D3}">
      <dsp:nvSpPr>
        <dsp:cNvPr id="0" name=""/>
        <dsp:cNvSpPr/>
      </dsp:nvSpPr>
      <dsp:spPr>
        <a:xfrm rot="3654187">
          <a:off x="4835737" y="2238815"/>
          <a:ext cx="844124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844124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6696" y="2228325"/>
        <a:ext cx="42206" cy="42206"/>
      </dsp:txXfrm>
    </dsp:sp>
    <dsp:sp modelId="{A295085D-69A2-4C1A-ABD7-88D42D7D93B0}">
      <dsp:nvSpPr>
        <dsp:cNvPr id="0" name=""/>
        <dsp:cNvSpPr/>
      </dsp:nvSpPr>
      <dsp:spPr>
        <a:xfrm>
          <a:off x="5463043" y="2361671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Overlay or Replacement</a:t>
          </a:r>
        </a:p>
      </dsp:txBody>
      <dsp:txXfrm>
        <a:off x="5478071" y="2376699"/>
        <a:ext cx="996162" cy="483053"/>
      </dsp:txXfrm>
    </dsp:sp>
    <dsp:sp modelId="{1C6DFF95-E80A-4FFF-808E-8FF23E3A3D06}">
      <dsp:nvSpPr>
        <dsp:cNvPr id="0" name=""/>
        <dsp:cNvSpPr/>
      </dsp:nvSpPr>
      <dsp:spPr>
        <a:xfrm rot="19457599">
          <a:off x="6441747" y="2460094"/>
          <a:ext cx="50551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05516" y="106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1868" y="2458069"/>
        <a:ext cx="25275" cy="25275"/>
      </dsp:txXfrm>
    </dsp:sp>
    <dsp:sp modelId="{22899754-0E27-4A0B-AD39-4B66F5ED7B92}">
      <dsp:nvSpPr>
        <dsp:cNvPr id="0" name=""/>
        <dsp:cNvSpPr/>
      </dsp:nvSpPr>
      <dsp:spPr>
        <a:xfrm>
          <a:off x="6899750" y="2066633"/>
          <a:ext cx="1026218" cy="513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Overlay= easier to do but more complex to maintain</a:t>
          </a:r>
        </a:p>
      </dsp:txBody>
      <dsp:txXfrm>
        <a:off x="6914778" y="2081661"/>
        <a:ext cx="996162" cy="483053"/>
      </dsp:txXfrm>
    </dsp:sp>
    <dsp:sp modelId="{6BE417CA-68EE-45EE-A1A3-C6FF38D8BACE}">
      <dsp:nvSpPr>
        <dsp:cNvPr id="0" name=""/>
        <dsp:cNvSpPr/>
      </dsp:nvSpPr>
      <dsp:spPr>
        <a:xfrm rot="2142401">
          <a:off x="6441747" y="2755132"/>
          <a:ext cx="505516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505516" y="106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1868" y="2753106"/>
        <a:ext cx="25275" cy="25275"/>
      </dsp:txXfrm>
    </dsp:sp>
    <dsp:sp modelId="{353FAFA6-C446-49A3-B81F-C82435EF25BA}">
      <dsp:nvSpPr>
        <dsp:cNvPr id="0" name=""/>
        <dsp:cNvSpPr/>
      </dsp:nvSpPr>
      <dsp:spPr>
        <a:xfrm>
          <a:off x="6899750" y="2656709"/>
          <a:ext cx="1026218" cy="513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Replacement= harder to implement but simpler </a:t>
          </a:r>
          <a:r>
            <a:rPr lang="en-US" sz="700" kern="1200" dirty="0" err="1"/>
            <a:t>architectury</a:t>
          </a:r>
          <a:endParaRPr lang="en-US" sz="700" kern="1200" dirty="0"/>
        </a:p>
      </dsp:txBody>
      <dsp:txXfrm>
        <a:off x="6914778" y="2671737"/>
        <a:ext cx="996162" cy="483053"/>
      </dsp:txXfrm>
    </dsp:sp>
    <dsp:sp modelId="{B08A2890-C61F-4690-B717-9F0FB94836DC}">
      <dsp:nvSpPr>
        <dsp:cNvPr id="0" name=""/>
        <dsp:cNvSpPr/>
      </dsp:nvSpPr>
      <dsp:spPr>
        <a:xfrm rot="4548241">
          <a:off x="4420888" y="2681372"/>
          <a:ext cx="1673822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673822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5954" y="2650139"/>
        <a:ext cx="83691" cy="83691"/>
      </dsp:txXfrm>
    </dsp:sp>
    <dsp:sp modelId="{0181397A-4DE3-4E8A-8A05-D6DB3B83F34C}">
      <dsp:nvSpPr>
        <dsp:cNvPr id="0" name=""/>
        <dsp:cNvSpPr/>
      </dsp:nvSpPr>
      <dsp:spPr>
        <a:xfrm>
          <a:off x="5463043" y="3246784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Leased Lines and Out-Sourced Transport Services</a:t>
          </a:r>
        </a:p>
      </dsp:txBody>
      <dsp:txXfrm>
        <a:off x="5478071" y="3261812"/>
        <a:ext cx="996162" cy="483053"/>
      </dsp:txXfrm>
    </dsp:sp>
    <dsp:sp modelId="{DBABE8CC-DF83-484A-9BC9-0DC0672E3247}">
      <dsp:nvSpPr>
        <dsp:cNvPr id="0" name=""/>
        <dsp:cNvSpPr/>
      </dsp:nvSpPr>
      <dsp:spPr>
        <a:xfrm>
          <a:off x="6489262" y="3492726"/>
          <a:ext cx="41048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410487" y="106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4244" y="3493077"/>
        <a:ext cx="20524" cy="20524"/>
      </dsp:txXfrm>
    </dsp:sp>
    <dsp:sp modelId="{FC90F66B-A651-4666-9EFA-F65A6F294F32}">
      <dsp:nvSpPr>
        <dsp:cNvPr id="0" name=""/>
        <dsp:cNvSpPr/>
      </dsp:nvSpPr>
      <dsp:spPr>
        <a:xfrm>
          <a:off x="6899750" y="3246784"/>
          <a:ext cx="1026218" cy="513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Combined MBH Solution= Leased Line + own MBH </a:t>
          </a:r>
          <a:r>
            <a:rPr lang="en-US" sz="700" kern="1200" dirty="0" err="1"/>
            <a:t>Nw</a:t>
          </a:r>
          <a:endParaRPr lang="en-US" sz="700" kern="1200" dirty="0"/>
        </a:p>
      </dsp:txBody>
      <dsp:txXfrm>
        <a:off x="6914778" y="3261812"/>
        <a:ext cx="996162" cy="483053"/>
      </dsp:txXfrm>
    </dsp:sp>
    <dsp:sp modelId="{FDF6237D-4B43-41D0-B83A-F6D7E8080078}">
      <dsp:nvSpPr>
        <dsp:cNvPr id="0" name=""/>
        <dsp:cNvSpPr/>
      </dsp:nvSpPr>
      <dsp:spPr>
        <a:xfrm rot="4241094">
          <a:off x="3223064" y="3530290"/>
          <a:ext cx="1173830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1173830" y="106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0633" y="3511557"/>
        <a:ext cx="58691" cy="58691"/>
      </dsp:txXfrm>
    </dsp:sp>
    <dsp:sp modelId="{7A935FA5-644D-4410-8306-A3817177A804}">
      <dsp:nvSpPr>
        <dsp:cNvPr id="0" name=""/>
        <dsp:cNvSpPr/>
      </dsp:nvSpPr>
      <dsp:spPr>
        <a:xfrm>
          <a:off x="4004109" y="3838228"/>
          <a:ext cx="1026218" cy="513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Implementing Transition and Network Evolution</a:t>
          </a:r>
        </a:p>
      </dsp:txBody>
      <dsp:txXfrm>
        <a:off x="4019137" y="3853256"/>
        <a:ext cx="996162" cy="483053"/>
      </dsp:txXfrm>
    </dsp:sp>
    <dsp:sp modelId="{F62F250B-BEC9-457E-A0F3-6FEDB558515E}">
      <dsp:nvSpPr>
        <dsp:cNvPr id="0" name=""/>
        <dsp:cNvSpPr/>
      </dsp:nvSpPr>
      <dsp:spPr>
        <a:xfrm rot="21589134">
          <a:off x="5030327" y="4083486"/>
          <a:ext cx="432717" cy="21225"/>
        </a:xfrm>
        <a:custGeom>
          <a:avLst/>
          <a:gdLst/>
          <a:ahLst/>
          <a:cxnLst/>
          <a:rect l="0" t="0" r="0" b="0"/>
          <a:pathLst>
            <a:path>
              <a:moveTo>
                <a:pt x="0" y="10612"/>
              </a:moveTo>
              <a:lnTo>
                <a:pt x="432717" y="10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5868" y="4083281"/>
        <a:ext cx="21635" cy="21635"/>
      </dsp:txXfrm>
    </dsp:sp>
    <dsp:sp modelId="{44F42473-6047-4CDE-BD7F-7B4396331731}">
      <dsp:nvSpPr>
        <dsp:cNvPr id="0" name=""/>
        <dsp:cNvSpPr/>
      </dsp:nvSpPr>
      <dsp:spPr>
        <a:xfrm>
          <a:off x="5463043" y="3836860"/>
          <a:ext cx="1026218" cy="513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Details on next graph</a:t>
          </a:r>
        </a:p>
      </dsp:txBody>
      <dsp:txXfrm>
        <a:off x="5478071" y="3851888"/>
        <a:ext cx="996162" cy="4830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C6083-798C-40EB-A30E-C4D060C654C4}">
      <dsp:nvSpPr>
        <dsp:cNvPr id="0" name=""/>
        <dsp:cNvSpPr/>
      </dsp:nvSpPr>
      <dsp:spPr>
        <a:xfrm>
          <a:off x="1219639" y="2233911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Implementing Transition and Network Evolution</a:t>
          </a:r>
        </a:p>
      </dsp:txBody>
      <dsp:txXfrm>
        <a:off x="1242384" y="2256656"/>
        <a:ext cx="1507648" cy="731079"/>
      </dsp:txXfrm>
    </dsp:sp>
    <dsp:sp modelId="{DE125D54-0D08-4CD5-B687-21568F437426}">
      <dsp:nvSpPr>
        <dsp:cNvPr id="0" name=""/>
        <dsp:cNvSpPr/>
      </dsp:nvSpPr>
      <dsp:spPr>
        <a:xfrm rot="17692822">
          <a:off x="2345090" y="1936343"/>
          <a:ext cx="14766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766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490" y="1915489"/>
        <a:ext cx="73831" cy="73831"/>
      </dsp:txXfrm>
    </dsp:sp>
    <dsp:sp modelId="{6E6B7B7F-E481-4FA2-9E39-B27F0B52C5D2}">
      <dsp:nvSpPr>
        <dsp:cNvPr id="0" name=""/>
        <dsp:cNvSpPr/>
      </dsp:nvSpPr>
      <dsp:spPr>
        <a:xfrm>
          <a:off x="3394033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Planning the Changes</a:t>
          </a:r>
        </a:p>
      </dsp:txBody>
      <dsp:txXfrm>
        <a:off x="3416778" y="917074"/>
        <a:ext cx="1507648" cy="731079"/>
      </dsp:txXfrm>
    </dsp:sp>
    <dsp:sp modelId="{092A4FFE-57BC-428D-B64A-32B10DADE246}">
      <dsp:nvSpPr>
        <dsp:cNvPr id="0" name=""/>
        <dsp:cNvSpPr/>
      </dsp:nvSpPr>
      <dsp:spPr>
        <a:xfrm>
          <a:off x="4947172" y="1266552"/>
          <a:ext cx="6481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481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5053" y="1266409"/>
        <a:ext cx="32408" cy="32408"/>
      </dsp:txXfrm>
    </dsp:sp>
    <dsp:sp modelId="{3AB73130-3096-46AF-A8AD-59646333118F}">
      <dsp:nvSpPr>
        <dsp:cNvPr id="0" name=""/>
        <dsp:cNvSpPr/>
      </dsp:nvSpPr>
      <dsp:spPr>
        <a:xfrm>
          <a:off x="5595343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Accurate Planning</a:t>
          </a:r>
        </a:p>
      </dsp:txBody>
      <dsp:txXfrm>
        <a:off x="5618088" y="917074"/>
        <a:ext cx="1507648" cy="731079"/>
      </dsp:txXfrm>
    </dsp:sp>
    <dsp:sp modelId="{DE5751A1-977B-481A-BB06-50227A760951}">
      <dsp:nvSpPr>
        <dsp:cNvPr id="0" name=""/>
        <dsp:cNvSpPr/>
      </dsp:nvSpPr>
      <dsp:spPr>
        <a:xfrm rot="18216396">
          <a:off x="6908747" y="819387"/>
          <a:ext cx="1073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380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8806" y="808604"/>
        <a:ext cx="53690" cy="53690"/>
      </dsp:txXfrm>
    </dsp:sp>
    <dsp:sp modelId="{274AAA8C-4E5D-4956-979D-6D7E368498A0}">
      <dsp:nvSpPr>
        <dsp:cNvPr id="0" name=""/>
        <dsp:cNvSpPr/>
      </dsp:nvSpPr>
      <dsp:spPr>
        <a:xfrm>
          <a:off x="7742821" y="0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Acc. timing</a:t>
          </a:r>
        </a:p>
      </dsp:txBody>
      <dsp:txXfrm>
        <a:off x="7765566" y="22745"/>
        <a:ext cx="1507648" cy="731079"/>
      </dsp:txXfrm>
    </dsp:sp>
    <dsp:sp modelId="{CB09A6DF-6A0A-42B5-9460-90DBAFB4BF8B}">
      <dsp:nvSpPr>
        <dsp:cNvPr id="0" name=""/>
        <dsp:cNvSpPr/>
      </dsp:nvSpPr>
      <dsp:spPr>
        <a:xfrm>
          <a:off x="7148482" y="1266552"/>
          <a:ext cx="5943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4339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0793" y="1267755"/>
        <a:ext cx="29716" cy="29716"/>
      </dsp:txXfrm>
    </dsp:sp>
    <dsp:sp modelId="{C0BF837F-F04D-4D05-A34C-4C4CB835F975}">
      <dsp:nvSpPr>
        <dsp:cNvPr id="0" name=""/>
        <dsp:cNvSpPr/>
      </dsp:nvSpPr>
      <dsp:spPr>
        <a:xfrm>
          <a:off x="7742821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Addition of new eq.</a:t>
          </a:r>
        </a:p>
      </dsp:txBody>
      <dsp:txXfrm>
        <a:off x="7765566" y="917074"/>
        <a:ext cx="1507648" cy="731079"/>
      </dsp:txXfrm>
    </dsp:sp>
    <dsp:sp modelId="{C1F70640-304A-4E04-9391-8A89467FE830}">
      <dsp:nvSpPr>
        <dsp:cNvPr id="0" name=""/>
        <dsp:cNvSpPr/>
      </dsp:nvSpPr>
      <dsp:spPr>
        <a:xfrm rot="3381343">
          <a:off x="6909278" y="1713079"/>
          <a:ext cx="10727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7274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8833" y="1702322"/>
        <a:ext cx="53637" cy="53637"/>
      </dsp:txXfrm>
    </dsp:sp>
    <dsp:sp modelId="{772FFE7E-E812-40A0-B93E-3C0420C520E5}">
      <dsp:nvSpPr>
        <dsp:cNvPr id="0" name=""/>
        <dsp:cNvSpPr/>
      </dsp:nvSpPr>
      <dsp:spPr>
        <a:xfrm>
          <a:off x="7742821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Creating connections over the new links</a:t>
          </a:r>
        </a:p>
      </dsp:txBody>
      <dsp:txXfrm>
        <a:off x="7765566" y="1810129"/>
        <a:ext cx="1507648" cy="731079"/>
      </dsp:txXfrm>
    </dsp:sp>
    <dsp:sp modelId="{23EFD8AD-FB46-4732-B102-004E6B6AE9C9}">
      <dsp:nvSpPr>
        <dsp:cNvPr id="0" name=""/>
        <dsp:cNvSpPr/>
      </dsp:nvSpPr>
      <dsp:spPr>
        <a:xfrm rot="19457599">
          <a:off x="2700866" y="2382870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278" y="2379805"/>
        <a:ext cx="38253" cy="38253"/>
      </dsp:txXfrm>
    </dsp:sp>
    <dsp:sp modelId="{463AA4D3-155E-4AC0-9175-6BD08F40968A}">
      <dsp:nvSpPr>
        <dsp:cNvPr id="0" name=""/>
        <dsp:cNvSpPr/>
      </dsp:nvSpPr>
      <dsp:spPr>
        <a:xfrm>
          <a:off x="3394033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Addition of New Equipment and Links</a:t>
          </a:r>
        </a:p>
      </dsp:txBody>
      <dsp:txXfrm>
        <a:off x="3416778" y="1810129"/>
        <a:ext cx="1507648" cy="731079"/>
      </dsp:txXfrm>
    </dsp:sp>
    <dsp:sp modelId="{A7F82782-0440-4CB8-9174-B5AF35F3FC85}">
      <dsp:nvSpPr>
        <dsp:cNvPr id="0" name=""/>
        <dsp:cNvSpPr/>
      </dsp:nvSpPr>
      <dsp:spPr>
        <a:xfrm>
          <a:off x="4947172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268" y="2160137"/>
        <a:ext cx="31062" cy="31062"/>
      </dsp:txXfrm>
    </dsp:sp>
    <dsp:sp modelId="{47F50525-830D-4306-BEA9-D6D5689D2EB6}">
      <dsp:nvSpPr>
        <dsp:cNvPr id="0" name=""/>
        <dsp:cNvSpPr/>
      </dsp:nvSpPr>
      <dsp:spPr>
        <a:xfrm>
          <a:off x="5568427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Addition of new equipment needs careful consideration on small sites, especially on small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base station sites, and on leased sites.</a:t>
          </a:r>
        </a:p>
      </dsp:txBody>
      <dsp:txXfrm>
        <a:off x="5591172" y="1810129"/>
        <a:ext cx="1507648" cy="731079"/>
      </dsp:txXfrm>
    </dsp:sp>
    <dsp:sp modelId="{9E5309F7-8FCD-49C0-871C-59CDCF8EB90A}">
      <dsp:nvSpPr>
        <dsp:cNvPr id="0" name=""/>
        <dsp:cNvSpPr/>
      </dsp:nvSpPr>
      <dsp:spPr>
        <a:xfrm rot="2142401">
          <a:off x="2700866" y="2829398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278" y="2826333"/>
        <a:ext cx="38253" cy="38253"/>
      </dsp:txXfrm>
    </dsp:sp>
    <dsp:sp modelId="{C68C435E-23AE-4F12-886A-0CDFB32C816A}">
      <dsp:nvSpPr>
        <dsp:cNvPr id="0" name=""/>
        <dsp:cNvSpPr/>
      </dsp:nvSpPr>
      <dsp:spPr>
        <a:xfrm>
          <a:off x="3394033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Parallel Working of Old and New</a:t>
          </a:r>
        </a:p>
      </dsp:txBody>
      <dsp:txXfrm>
        <a:off x="3416778" y="2703184"/>
        <a:ext cx="1507648" cy="731079"/>
      </dsp:txXfrm>
    </dsp:sp>
    <dsp:sp modelId="{145CC02E-F55D-4A2B-AF6F-221B84B472F6}">
      <dsp:nvSpPr>
        <dsp:cNvPr id="0" name=""/>
        <dsp:cNvSpPr/>
      </dsp:nvSpPr>
      <dsp:spPr>
        <a:xfrm>
          <a:off x="4947172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268" y="3053192"/>
        <a:ext cx="31062" cy="31062"/>
      </dsp:txXfrm>
    </dsp:sp>
    <dsp:sp modelId="{1BDDA00B-9132-424A-A7EA-B302D7E5E9D0}">
      <dsp:nvSpPr>
        <dsp:cNvPr id="0" name=""/>
        <dsp:cNvSpPr/>
      </dsp:nvSpPr>
      <dsp:spPr>
        <a:xfrm>
          <a:off x="5568427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the MBH networks often include different types of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connections, also between the same sites, and network operations may for a period need more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attention.</a:t>
          </a:r>
        </a:p>
      </dsp:txBody>
      <dsp:txXfrm>
        <a:off x="5591172" y="2703184"/>
        <a:ext cx="1507648" cy="731079"/>
      </dsp:txXfrm>
    </dsp:sp>
    <dsp:sp modelId="{2E67A804-F99C-402E-B408-CBAD07BC25B1}">
      <dsp:nvSpPr>
        <dsp:cNvPr id="0" name=""/>
        <dsp:cNvSpPr/>
      </dsp:nvSpPr>
      <dsp:spPr>
        <a:xfrm rot="3907178">
          <a:off x="2345090" y="3275925"/>
          <a:ext cx="14766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76630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6490" y="3255071"/>
        <a:ext cx="73831" cy="73831"/>
      </dsp:txXfrm>
    </dsp:sp>
    <dsp:sp modelId="{07B89137-FEC5-4022-8474-FA8412C2EF45}">
      <dsp:nvSpPr>
        <dsp:cNvPr id="0" name=""/>
        <dsp:cNvSpPr/>
      </dsp:nvSpPr>
      <dsp:spPr>
        <a:xfrm>
          <a:off x="3394033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Simplifying the Network</a:t>
          </a:r>
        </a:p>
      </dsp:txBody>
      <dsp:txXfrm>
        <a:off x="3416778" y="3596238"/>
        <a:ext cx="1507648" cy="731079"/>
      </dsp:txXfrm>
    </dsp:sp>
    <dsp:sp modelId="{DB589EB7-2766-497F-8464-015AA1A0F474}">
      <dsp:nvSpPr>
        <dsp:cNvPr id="0" name=""/>
        <dsp:cNvSpPr/>
      </dsp:nvSpPr>
      <dsp:spPr>
        <a:xfrm>
          <a:off x="4947172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268" y="3946247"/>
        <a:ext cx="31062" cy="31062"/>
      </dsp:txXfrm>
    </dsp:sp>
    <dsp:sp modelId="{615F2A3F-E35E-4F06-B1FC-1B28CFC5F10C}">
      <dsp:nvSpPr>
        <dsp:cNvPr id="0" name=""/>
        <dsp:cNvSpPr/>
      </dsp:nvSpPr>
      <dsp:spPr>
        <a:xfrm>
          <a:off x="5568427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This step usually means significant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complexity reduction in network management and in network operations, and thus helps to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reduce the MBH operational expenses, as discussed earlier.</a:t>
          </a:r>
        </a:p>
      </dsp:txBody>
      <dsp:txXfrm>
        <a:off x="5591172" y="3596238"/>
        <a:ext cx="1507648" cy="7310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29959-9142-4E3F-AD2E-A3DDADC98EAF}">
      <dsp:nvSpPr>
        <dsp:cNvPr id="0" name=""/>
        <dsp:cNvSpPr/>
      </dsp:nvSpPr>
      <dsp:spPr>
        <a:xfrm>
          <a:off x="2905245" y="2927308"/>
          <a:ext cx="904828" cy="452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Mobile Backhaul Application</a:t>
          </a:r>
        </a:p>
      </dsp:txBody>
      <dsp:txXfrm>
        <a:off x="2918496" y="2940559"/>
        <a:ext cx="878326" cy="425912"/>
      </dsp:txXfrm>
    </dsp:sp>
    <dsp:sp modelId="{1BC44476-C895-45A6-94F1-E7CCF9A18597}">
      <dsp:nvSpPr>
        <dsp:cNvPr id="0" name=""/>
        <dsp:cNvSpPr/>
      </dsp:nvSpPr>
      <dsp:spPr>
        <a:xfrm rot="17016132">
          <a:off x="3221560" y="2399026"/>
          <a:ext cx="153895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538959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952566" y="2367144"/>
        <a:ext cx="76947" cy="76947"/>
      </dsp:txXfrm>
    </dsp:sp>
    <dsp:sp modelId="{F5C11692-6429-4A24-9902-951E192D4369}">
      <dsp:nvSpPr>
        <dsp:cNvPr id="0" name=""/>
        <dsp:cNvSpPr/>
      </dsp:nvSpPr>
      <dsp:spPr>
        <a:xfrm>
          <a:off x="4172005" y="1431514"/>
          <a:ext cx="904828" cy="452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Backhaul Service</a:t>
          </a:r>
        </a:p>
      </dsp:txBody>
      <dsp:txXfrm>
        <a:off x="4185256" y="1444765"/>
        <a:ext cx="878326" cy="425912"/>
      </dsp:txXfrm>
    </dsp:sp>
    <dsp:sp modelId="{CBBA2126-CF66-4297-A37A-F423D456D4D0}">
      <dsp:nvSpPr>
        <dsp:cNvPr id="0" name=""/>
        <dsp:cNvSpPr/>
      </dsp:nvSpPr>
      <dsp:spPr>
        <a:xfrm rot="17230830">
          <a:off x="4645152" y="1065818"/>
          <a:ext cx="122529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225295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7167" y="1041777"/>
        <a:ext cx="61264" cy="61264"/>
      </dsp:txXfrm>
    </dsp:sp>
    <dsp:sp modelId="{194CEDDF-23C0-4153-B9B1-69DC539B821F}">
      <dsp:nvSpPr>
        <dsp:cNvPr id="0" name=""/>
        <dsp:cNvSpPr/>
      </dsp:nvSpPr>
      <dsp:spPr>
        <a:xfrm>
          <a:off x="5438765" y="260892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Transport service to the radio network</a:t>
          </a:r>
        </a:p>
      </dsp:txBody>
      <dsp:txXfrm>
        <a:off x="5452016" y="274143"/>
        <a:ext cx="878326" cy="425912"/>
      </dsp:txXfrm>
    </dsp:sp>
    <dsp:sp modelId="{58667B4F-DE62-4E14-9F6C-9A87D415320C}">
      <dsp:nvSpPr>
        <dsp:cNvPr id="0" name=""/>
        <dsp:cNvSpPr/>
      </dsp:nvSpPr>
      <dsp:spPr>
        <a:xfrm rot="19457599">
          <a:off x="6301700" y="350438"/>
          <a:ext cx="44571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5719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3416" y="345887"/>
        <a:ext cx="22285" cy="22285"/>
      </dsp:txXfrm>
    </dsp:sp>
    <dsp:sp modelId="{11F89702-57A4-47E2-BCE6-57346BFB2253}">
      <dsp:nvSpPr>
        <dsp:cNvPr id="0" name=""/>
        <dsp:cNvSpPr/>
      </dsp:nvSpPr>
      <dsp:spPr>
        <a:xfrm>
          <a:off x="6705525" y="754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an integrated transport</a:t>
          </a:r>
          <a:endParaRPr lang="en-US" sz="500" kern="1200" dirty="0"/>
        </a:p>
      </dsp:txBody>
      <dsp:txXfrm>
        <a:off x="6718776" y="14005"/>
        <a:ext cx="878326" cy="425912"/>
      </dsp:txXfrm>
    </dsp:sp>
    <dsp:sp modelId="{FAAEBA8A-E2D5-4AC2-9570-2D7B4784B15C}">
      <dsp:nvSpPr>
        <dsp:cNvPr id="0" name=""/>
        <dsp:cNvSpPr/>
      </dsp:nvSpPr>
      <dsp:spPr>
        <a:xfrm rot="2142401">
          <a:off x="6301700" y="610576"/>
          <a:ext cx="44571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5719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3416" y="606025"/>
        <a:ext cx="22285" cy="22285"/>
      </dsp:txXfrm>
    </dsp:sp>
    <dsp:sp modelId="{A92A3EED-3F45-450C-BC26-BDA2669F1546}">
      <dsp:nvSpPr>
        <dsp:cNvPr id="0" name=""/>
        <dsp:cNvSpPr/>
      </dsp:nvSpPr>
      <dsp:spPr>
        <a:xfrm>
          <a:off x="6705525" y="521030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a backhaul service</a:t>
          </a:r>
          <a:endParaRPr lang="en-US" sz="500" kern="1200" dirty="0"/>
        </a:p>
      </dsp:txBody>
      <dsp:txXfrm>
        <a:off x="6718776" y="534281"/>
        <a:ext cx="878326" cy="425912"/>
      </dsp:txXfrm>
    </dsp:sp>
    <dsp:sp modelId="{A98B78D2-2E06-4636-AE37-1F8B747A4C4E}">
      <dsp:nvSpPr>
        <dsp:cNvPr id="0" name=""/>
        <dsp:cNvSpPr/>
      </dsp:nvSpPr>
      <dsp:spPr>
        <a:xfrm rot="18770822">
          <a:off x="4991690" y="1456025"/>
          <a:ext cx="53221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3221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44494" y="1449312"/>
        <a:ext cx="26610" cy="26610"/>
      </dsp:txXfrm>
    </dsp:sp>
    <dsp:sp modelId="{08F7A5DB-955F-45BF-9543-7F09FC5B9094}">
      <dsp:nvSpPr>
        <dsp:cNvPr id="0" name=""/>
        <dsp:cNvSpPr/>
      </dsp:nvSpPr>
      <dsp:spPr>
        <a:xfrm>
          <a:off x="5438765" y="1041306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Access, Aggregation and Core</a:t>
          </a:r>
        </a:p>
      </dsp:txBody>
      <dsp:txXfrm>
        <a:off x="5452016" y="1054557"/>
        <a:ext cx="878326" cy="425912"/>
      </dsp:txXfrm>
    </dsp:sp>
    <dsp:sp modelId="{092CF0F0-E1A0-4EB7-81B9-BA4620C2F630}">
      <dsp:nvSpPr>
        <dsp:cNvPr id="0" name=""/>
        <dsp:cNvSpPr/>
      </dsp:nvSpPr>
      <dsp:spPr>
        <a:xfrm>
          <a:off x="6343594" y="1260922"/>
          <a:ext cx="36193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1931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11" y="1258465"/>
        <a:ext cx="18096" cy="18096"/>
      </dsp:txXfrm>
    </dsp:sp>
    <dsp:sp modelId="{6511D68C-517C-4DDC-BBDC-79319D90A46A}">
      <dsp:nvSpPr>
        <dsp:cNvPr id="0" name=""/>
        <dsp:cNvSpPr/>
      </dsp:nvSpPr>
      <dsp:spPr>
        <a:xfrm>
          <a:off x="6705525" y="1041306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Aggregation means merging</a:t>
          </a:r>
        </a:p>
      </dsp:txBody>
      <dsp:txXfrm>
        <a:off x="6718776" y="1054557"/>
        <a:ext cx="878326" cy="425912"/>
      </dsp:txXfrm>
    </dsp:sp>
    <dsp:sp modelId="{A972DECD-4ADF-41EA-9CDF-17DD2F8DEFEC}">
      <dsp:nvSpPr>
        <dsp:cNvPr id="0" name=""/>
        <dsp:cNvSpPr/>
      </dsp:nvSpPr>
      <dsp:spPr>
        <a:xfrm rot="2825838">
          <a:off x="4989654" y="1851164"/>
          <a:ext cx="546162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46162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49081" y="1844102"/>
        <a:ext cx="27308" cy="27308"/>
      </dsp:txXfrm>
    </dsp:sp>
    <dsp:sp modelId="{AF6C4AF8-A7BE-4729-A8D8-C2DBA4201027}">
      <dsp:nvSpPr>
        <dsp:cNvPr id="0" name=""/>
        <dsp:cNvSpPr/>
      </dsp:nvSpPr>
      <dsp:spPr>
        <a:xfrm>
          <a:off x="5448637" y="1831584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3GPP Guidance for the Backhaul</a:t>
          </a:r>
        </a:p>
      </dsp:txBody>
      <dsp:txXfrm>
        <a:off x="5461888" y="1844835"/>
        <a:ext cx="878326" cy="425912"/>
      </dsp:txXfrm>
    </dsp:sp>
    <dsp:sp modelId="{7FF8152D-6137-4517-BE71-E6A5BA2C516E}">
      <dsp:nvSpPr>
        <dsp:cNvPr id="0" name=""/>
        <dsp:cNvSpPr/>
      </dsp:nvSpPr>
      <dsp:spPr>
        <a:xfrm rot="19350886">
          <a:off x="6307658" y="1916199"/>
          <a:ext cx="44367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3673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8403" y="1911699"/>
        <a:ext cx="22183" cy="22183"/>
      </dsp:txXfrm>
    </dsp:sp>
    <dsp:sp modelId="{B18DA068-461C-48D3-8A6E-740708281098}">
      <dsp:nvSpPr>
        <dsp:cNvPr id="0" name=""/>
        <dsp:cNvSpPr/>
      </dsp:nvSpPr>
      <dsp:spPr>
        <a:xfrm>
          <a:off x="6705525" y="1561583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3GPP has little guidance on how to build the backhaul</a:t>
          </a:r>
        </a:p>
      </dsp:txBody>
      <dsp:txXfrm>
        <a:off x="6718776" y="1574834"/>
        <a:ext cx="878326" cy="425912"/>
      </dsp:txXfrm>
    </dsp:sp>
    <dsp:sp modelId="{4741A296-8020-4545-B992-A377EDA61648}">
      <dsp:nvSpPr>
        <dsp:cNvPr id="0" name=""/>
        <dsp:cNvSpPr/>
      </dsp:nvSpPr>
      <dsp:spPr>
        <a:xfrm rot="2124517">
          <a:off x="6313519" y="2176337"/>
          <a:ext cx="43195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31953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8696" y="2172130"/>
        <a:ext cx="21597" cy="21597"/>
      </dsp:txXfrm>
    </dsp:sp>
    <dsp:sp modelId="{31170741-62EF-473B-83FA-065C6C219334}">
      <dsp:nvSpPr>
        <dsp:cNvPr id="0" name=""/>
        <dsp:cNvSpPr/>
      </dsp:nvSpPr>
      <dsp:spPr>
        <a:xfrm>
          <a:off x="6705525" y="2081859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Base Station—3GPP Logical Interface—Access/</a:t>
          </a:r>
          <a:r>
            <a:rPr lang="en-US" sz="500" kern="1200" dirty="0" err="1"/>
            <a:t>Aggregattion</a:t>
          </a:r>
          <a:r>
            <a:rPr lang="en-US" sz="500" kern="1200" dirty="0"/>
            <a:t>/Backbone Core---3GPP Interface-Controller</a:t>
          </a:r>
        </a:p>
      </dsp:txBody>
      <dsp:txXfrm>
        <a:off x="6718776" y="2095110"/>
        <a:ext cx="878326" cy="425912"/>
      </dsp:txXfrm>
    </dsp:sp>
    <dsp:sp modelId="{BF49AF3E-9466-449A-A416-EFBFCA151059}">
      <dsp:nvSpPr>
        <dsp:cNvPr id="0" name=""/>
        <dsp:cNvSpPr/>
      </dsp:nvSpPr>
      <dsp:spPr>
        <a:xfrm rot="4378940">
          <a:off x="4639465" y="2242389"/>
          <a:ext cx="123666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23666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6883" y="2218064"/>
        <a:ext cx="61833" cy="61833"/>
      </dsp:txXfrm>
    </dsp:sp>
    <dsp:sp modelId="{171F4724-544D-4127-8713-4CDC1983A5E8}">
      <dsp:nvSpPr>
        <dsp:cNvPr id="0" name=""/>
        <dsp:cNvSpPr/>
      </dsp:nvSpPr>
      <dsp:spPr>
        <a:xfrm>
          <a:off x="5438765" y="2614034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Networking and Backhaul</a:t>
          </a:r>
        </a:p>
      </dsp:txBody>
      <dsp:txXfrm>
        <a:off x="5452016" y="2627285"/>
        <a:ext cx="878326" cy="425912"/>
      </dsp:txXfrm>
    </dsp:sp>
    <dsp:sp modelId="{E8501693-7172-492A-99B2-E5DDDEADFA3F}">
      <dsp:nvSpPr>
        <dsp:cNvPr id="0" name=""/>
        <dsp:cNvSpPr/>
      </dsp:nvSpPr>
      <dsp:spPr>
        <a:xfrm rot="21487025">
          <a:off x="6343496" y="2827700"/>
          <a:ext cx="36212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2126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06" y="2825239"/>
        <a:ext cx="18106" cy="18106"/>
      </dsp:txXfrm>
    </dsp:sp>
    <dsp:sp modelId="{2A666F99-05D2-4F63-8919-B61B0F2CFD01}">
      <dsp:nvSpPr>
        <dsp:cNvPr id="0" name=""/>
        <dsp:cNvSpPr/>
      </dsp:nvSpPr>
      <dsp:spPr>
        <a:xfrm>
          <a:off x="6705525" y="2602136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For cost optimization, it is crucial to have low cost ports at the hosts, and a low </a:t>
          </a:r>
          <a:r>
            <a:rPr lang="en-US" sz="500" kern="1200" dirty="0" err="1"/>
            <a:t>costtechnology</a:t>
          </a:r>
          <a:r>
            <a:rPr lang="en-US" sz="500" kern="1200" dirty="0"/>
            <a:t> for any LAN.</a:t>
          </a:r>
        </a:p>
      </dsp:txBody>
      <dsp:txXfrm>
        <a:off x="6718776" y="2615387"/>
        <a:ext cx="878326" cy="425912"/>
      </dsp:txXfrm>
    </dsp:sp>
    <dsp:sp modelId="{E427EDC2-78EB-4F56-90E1-2EB49A714EEA}">
      <dsp:nvSpPr>
        <dsp:cNvPr id="0" name=""/>
        <dsp:cNvSpPr/>
      </dsp:nvSpPr>
      <dsp:spPr>
        <a:xfrm rot="4583868">
          <a:off x="3221560" y="3894821"/>
          <a:ext cx="153895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538959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952566" y="3862939"/>
        <a:ext cx="76947" cy="76947"/>
      </dsp:txXfrm>
    </dsp:sp>
    <dsp:sp modelId="{F01D69A4-6B37-4420-A5C2-CEE776E49607}">
      <dsp:nvSpPr>
        <dsp:cNvPr id="0" name=""/>
        <dsp:cNvSpPr/>
      </dsp:nvSpPr>
      <dsp:spPr>
        <a:xfrm>
          <a:off x="4172005" y="4423103"/>
          <a:ext cx="904828" cy="452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Standardization</a:t>
          </a:r>
        </a:p>
      </dsp:txBody>
      <dsp:txXfrm>
        <a:off x="4185256" y="4436354"/>
        <a:ext cx="878326" cy="425912"/>
      </dsp:txXfrm>
    </dsp:sp>
    <dsp:sp modelId="{5012939F-D130-48E0-AC47-DBCCA501D2CA}">
      <dsp:nvSpPr>
        <dsp:cNvPr id="0" name=""/>
        <dsp:cNvSpPr/>
      </dsp:nvSpPr>
      <dsp:spPr>
        <a:xfrm rot="17146402">
          <a:off x="4584744" y="3992373"/>
          <a:ext cx="135158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351585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6747" y="3965175"/>
        <a:ext cx="67579" cy="67579"/>
      </dsp:txXfrm>
    </dsp:sp>
    <dsp:sp modelId="{8C6FA934-D6AC-4D71-A567-E73D6C36C140}">
      <dsp:nvSpPr>
        <dsp:cNvPr id="0" name=""/>
        <dsp:cNvSpPr/>
      </dsp:nvSpPr>
      <dsp:spPr>
        <a:xfrm>
          <a:off x="5444239" y="3122412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IEEE</a:t>
          </a:r>
        </a:p>
      </dsp:txBody>
      <dsp:txXfrm>
        <a:off x="5457490" y="3135663"/>
        <a:ext cx="878326" cy="425912"/>
      </dsp:txXfrm>
    </dsp:sp>
    <dsp:sp modelId="{E8285581-EF8F-471E-8395-42E65A3BE4B6}">
      <dsp:nvSpPr>
        <dsp:cNvPr id="0" name=""/>
        <dsp:cNvSpPr/>
      </dsp:nvSpPr>
      <dsp:spPr>
        <a:xfrm>
          <a:off x="6349068" y="3342027"/>
          <a:ext cx="35645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56457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8385" y="3339708"/>
        <a:ext cx="17822" cy="17822"/>
      </dsp:txXfrm>
    </dsp:sp>
    <dsp:sp modelId="{EA40EFCF-A6FC-46A0-94DF-3D2D4812937D}">
      <dsp:nvSpPr>
        <dsp:cNvPr id="0" name=""/>
        <dsp:cNvSpPr/>
      </dsp:nvSpPr>
      <dsp:spPr>
        <a:xfrm>
          <a:off x="6705525" y="3122412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IEEE (Institute of Electrical and Electronics Engineers)</a:t>
          </a:r>
        </a:p>
      </dsp:txBody>
      <dsp:txXfrm>
        <a:off x="6718776" y="3135663"/>
        <a:ext cx="878326" cy="425912"/>
      </dsp:txXfrm>
    </dsp:sp>
    <dsp:sp modelId="{1D8B240A-68DB-43A3-8E33-ACFED059E39D}">
      <dsp:nvSpPr>
        <dsp:cNvPr id="0" name=""/>
        <dsp:cNvSpPr/>
      </dsp:nvSpPr>
      <dsp:spPr>
        <a:xfrm rot="17692822">
          <a:off x="4827671" y="4252511"/>
          <a:ext cx="86025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60256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36293" y="4237597"/>
        <a:ext cx="43012" cy="43012"/>
      </dsp:txXfrm>
    </dsp:sp>
    <dsp:sp modelId="{271D3B56-1614-462B-B75A-B5CDE41783E3}">
      <dsp:nvSpPr>
        <dsp:cNvPr id="0" name=""/>
        <dsp:cNvSpPr/>
      </dsp:nvSpPr>
      <dsp:spPr>
        <a:xfrm>
          <a:off x="5438765" y="3642688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IETF</a:t>
          </a:r>
        </a:p>
      </dsp:txBody>
      <dsp:txXfrm>
        <a:off x="5452016" y="3655939"/>
        <a:ext cx="878326" cy="425912"/>
      </dsp:txXfrm>
    </dsp:sp>
    <dsp:sp modelId="{2FBC89C5-C3EA-4D6E-9930-0A2508E5CC49}">
      <dsp:nvSpPr>
        <dsp:cNvPr id="0" name=""/>
        <dsp:cNvSpPr/>
      </dsp:nvSpPr>
      <dsp:spPr>
        <a:xfrm>
          <a:off x="6343594" y="3862304"/>
          <a:ext cx="36193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1931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11" y="3859847"/>
        <a:ext cx="18096" cy="18096"/>
      </dsp:txXfrm>
    </dsp:sp>
    <dsp:sp modelId="{3AF233A2-3E03-45E1-A0E9-996D3E109A1F}">
      <dsp:nvSpPr>
        <dsp:cNvPr id="0" name=""/>
        <dsp:cNvSpPr/>
      </dsp:nvSpPr>
      <dsp:spPr>
        <a:xfrm>
          <a:off x="6705525" y="3642688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The Internet Engineering Task Force (IETF)</a:t>
          </a:r>
        </a:p>
      </dsp:txBody>
      <dsp:txXfrm>
        <a:off x="6718776" y="3655939"/>
        <a:ext cx="878326" cy="425912"/>
      </dsp:txXfrm>
    </dsp:sp>
    <dsp:sp modelId="{5366B534-3F86-441B-9060-728B3AD73C43}">
      <dsp:nvSpPr>
        <dsp:cNvPr id="0" name=""/>
        <dsp:cNvSpPr/>
      </dsp:nvSpPr>
      <dsp:spPr>
        <a:xfrm rot="19457599">
          <a:off x="5034940" y="4512649"/>
          <a:ext cx="44571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5719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46657" y="4508098"/>
        <a:ext cx="22285" cy="22285"/>
      </dsp:txXfrm>
    </dsp:sp>
    <dsp:sp modelId="{25D6CBB0-BEE7-4482-BAFA-69AB58ACE8EF}">
      <dsp:nvSpPr>
        <dsp:cNvPr id="0" name=""/>
        <dsp:cNvSpPr/>
      </dsp:nvSpPr>
      <dsp:spPr>
        <a:xfrm>
          <a:off x="5438765" y="4162965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ISO</a:t>
          </a:r>
        </a:p>
      </dsp:txBody>
      <dsp:txXfrm>
        <a:off x="5452016" y="4176216"/>
        <a:ext cx="878326" cy="425912"/>
      </dsp:txXfrm>
    </dsp:sp>
    <dsp:sp modelId="{0F4E06AA-E26F-4C08-888C-695ECD2B52A8}">
      <dsp:nvSpPr>
        <dsp:cNvPr id="0" name=""/>
        <dsp:cNvSpPr/>
      </dsp:nvSpPr>
      <dsp:spPr>
        <a:xfrm>
          <a:off x="6343594" y="4382580"/>
          <a:ext cx="36193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1931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11" y="4380124"/>
        <a:ext cx="18096" cy="18096"/>
      </dsp:txXfrm>
    </dsp:sp>
    <dsp:sp modelId="{5C501DC5-0BF8-4BC0-87A2-1BE598D1CE9F}">
      <dsp:nvSpPr>
        <dsp:cNvPr id="0" name=""/>
        <dsp:cNvSpPr/>
      </dsp:nvSpPr>
      <dsp:spPr>
        <a:xfrm>
          <a:off x="6705525" y="4162965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International Organization for Standardization</a:t>
          </a:r>
        </a:p>
      </dsp:txBody>
      <dsp:txXfrm>
        <a:off x="6718776" y="4176216"/>
        <a:ext cx="878326" cy="425912"/>
      </dsp:txXfrm>
    </dsp:sp>
    <dsp:sp modelId="{C7F7B3EC-75AF-4CAC-AAC4-47C18B4959C3}">
      <dsp:nvSpPr>
        <dsp:cNvPr id="0" name=""/>
        <dsp:cNvSpPr/>
      </dsp:nvSpPr>
      <dsp:spPr>
        <a:xfrm rot="2142401">
          <a:off x="5034940" y="4772788"/>
          <a:ext cx="44571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45719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46657" y="4768236"/>
        <a:ext cx="22285" cy="22285"/>
      </dsp:txXfrm>
    </dsp:sp>
    <dsp:sp modelId="{3830E5E5-D59B-43C6-BC83-8BF1A3FAF600}">
      <dsp:nvSpPr>
        <dsp:cNvPr id="0" name=""/>
        <dsp:cNvSpPr/>
      </dsp:nvSpPr>
      <dsp:spPr>
        <a:xfrm>
          <a:off x="5438765" y="4683241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ITU-T</a:t>
          </a:r>
        </a:p>
      </dsp:txBody>
      <dsp:txXfrm>
        <a:off x="5452016" y="4696492"/>
        <a:ext cx="878326" cy="425912"/>
      </dsp:txXfrm>
    </dsp:sp>
    <dsp:sp modelId="{5843A149-12AA-4039-B217-3A304FAC7BA2}">
      <dsp:nvSpPr>
        <dsp:cNvPr id="0" name=""/>
        <dsp:cNvSpPr/>
      </dsp:nvSpPr>
      <dsp:spPr>
        <a:xfrm>
          <a:off x="6343594" y="4902857"/>
          <a:ext cx="36193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1931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11" y="4900400"/>
        <a:ext cx="18096" cy="18096"/>
      </dsp:txXfrm>
    </dsp:sp>
    <dsp:sp modelId="{C2D1BF7E-F7E0-4D8F-9B08-DA12C24E5439}">
      <dsp:nvSpPr>
        <dsp:cNvPr id="0" name=""/>
        <dsp:cNvSpPr/>
      </dsp:nvSpPr>
      <dsp:spPr>
        <a:xfrm>
          <a:off x="6705525" y="4683241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ITU, International Telecommunications Union</a:t>
          </a:r>
        </a:p>
      </dsp:txBody>
      <dsp:txXfrm>
        <a:off x="6718776" y="4696492"/>
        <a:ext cx="878326" cy="425912"/>
      </dsp:txXfrm>
    </dsp:sp>
    <dsp:sp modelId="{B81C4295-B2FA-4E05-88FA-98FECFCF74E0}">
      <dsp:nvSpPr>
        <dsp:cNvPr id="0" name=""/>
        <dsp:cNvSpPr/>
      </dsp:nvSpPr>
      <dsp:spPr>
        <a:xfrm rot="3907178">
          <a:off x="4827671" y="5032926"/>
          <a:ext cx="86025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60256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36293" y="5018011"/>
        <a:ext cx="43012" cy="43012"/>
      </dsp:txXfrm>
    </dsp:sp>
    <dsp:sp modelId="{550E2716-1A21-41BC-AB22-AE9BF2045CD2}">
      <dsp:nvSpPr>
        <dsp:cNvPr id="0" name=""/>
        <dsp:cNvSpPr/>
      </dsp:nvSpPr>
      <dsp:spPr>
        <a:xfrm>
          <a:off x="5438765" y="5203518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MEF</a:t>
          </a:r>
        </a:p>
      </dsp:txBody>
      <dsp:txXfrm>
        <a:off x="5452016" y="5216769"/>
        <a:ext cx="878326" cy="425912"/>
      </dsp:txXfrm>
    </dsp:sp>
    <dsp:sp modelId="{9D29A068-59ED-481E-B103-93223DAF340E}">
      <dsp:nvSpPr>
        <dsp:cNvPr id="0" name=""/>
        <dsp:cNvSpPr/>
      </dsp:nvSpPr>
      <dsp:spPr>
        <a:xfrm>
          <a:off x="6343594" y="5423133"/>
          <a:ext cx="36193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61931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515511" y="5420677"/>
        <a:ext cx="18096" cy="18096"/>
      </dsp:txXfrm>
    </dsp:sp>
    <dsp:sp modelId="{F0E36E3B-87B1-485E-94EE-94A4144A1248}">
      <dsp:nvSpPr>
        <dsp:cNvPr id="0" name=""/>
        <dsp:cNvSpPr/>
      </dsp:nvSpPr>
      <dsp:spPr>
        <a:xfrm>
          <a:off x="6705525" y="5203518"/>
          <a:ext cx="904828" cy="452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Metro Ethernet Forum</a:t>
          </a:r>
        </a:p>
      </dsp:txBody>
      <dsp:txXfrm>
        <a:off x="6718776" y="5216769"/>
        <a:ext cx="878326" cy="425912"/>
      </dsp:txXfrm>
    </dsp:sp>
    <dsp:sp modelId="{8475DD1B-4135-4451-AEC8-F20C89E3297C}">
      <dsp:nvSpPr>
        <dsp:cNvPr id="0" name=""/>
        <dsp:cNvSpPr/>
      </dsp:nvSpPr>
      <dsp:spPr>
        <a:xfrm rot="4467012">
          <a:off x="4582746" y="5293064"/>
          <a:ext cx="135010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350107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24047" y="5265903"/>
        <a:ext cx="67505" cy="67505"/>
      </dsp:txXfrm>
    </dsp:sp>
    <dsp:sp modelId="{6D9D3533-C57E-4302-8BB0-8258C12440E3}">
      <dsp:nvSpPr>
        <dsp:cNvPr id="0" name=""/>
        <dsp:cNvSpPr/>
      </dsp:nvSpPr>
      <dsp:spPr>
        <a:xfrm>
          <a:off x="5438765" y="5723794"/>
          <a:ext cx="904828" cy="452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IP/MPLS Forum</a:t>
          </a:r>
        </a:p>
      </dsp:txBody>
      <dsp:txXfrm>
        <a:off x="5452016" y="5737045"/>
        <a:ext cx="878326" cy="4259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B6E6A-CAA3-4CB7-A0F3-E1DD07AE3116}">
      <dsp:nvSpPr>
        <dsp:cNvPr id="0" name=""/>
        <dsp:cNvSpPr/>
      </dsp:nvSpPr>
      <dsp:spPr>
        <a:xfrm>
          <a:off x="3321031" y="1354009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Physical Interfaces</a:t>
          </a:r>
        </a:p>
      </dsp:txBody>
      <dsp:txXfrm>
        <a:off x="3329626" y="1362604"/>
        <a:ext cx="569709" cy="276259"/>
      </dsp:txXfrm>
    </dsp:sp>
    <dsp:sp modelId="{52139553-0C97-4948-93F8-F19AC9CB7ABE}">
      <dsp:nvSpPr>
        <dsp:cNvPr id="0" name=""/>
        <dsp:cNvSpPr/>
      </dsp:nvSpPr>
      <dsp:spPr>
        <a:xfrm rot="16874489">
          <a:off x="3423191" y="904097"/>
          <a:ext cx="120423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204239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995205" y="880061"/>
        <a:ext cx="60211" cy="60211"/>
      </dsp:txXfrm>
    </dsp:sp>
    <dsp:sp modelId="{2AFEA038-6111-4A4B-A362-3DF43F116A36}">
      <dsp:nvSpPr>
        <dsp:cNvPr id="0" name=""/>
        <dsp:cNvSpPr/>
      </dsp:nvSpPr>
      <dsp:spPr>
        <a:xfrm>
          <a:off x="4142691" y="172874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High Data Rates</a:t>
          </a:r>
        </a:p>
      </dsp:txBody>
      <dsp:txXfrm>
        <a:off x="4151286" y="181469"/>
        <a:ext cx="569709" cy="276259"/>
      </dsp:txXfrm>
    </dsp:sp>
    <dsp:sp modelId="{537561DE-4C5B-4479-A454-775689ED1A6A}">
      <dsp:nvSpPr>
        <dsp:cNvPr id="0" name=""/>
        <dsp:cNvSpPr/>
      </dsp:nvSpPr>
      <dsp:spPr>
        <a:xfrm>
          <a:off x="4729590" y="313530"/>
          <a:ext cx="2347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475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41101" y="313730"/>
        <a:ext cx="11737" cy="11737"/>
      </dsp:txXfrm>
    </dsp:sp>
    <dsp:sp modelId="{3016F25A-49CE-48DF-8F29-F5DC54DEB403}">
      <dsp:nvSpPr>
        <dsp:cNvPr id="0" name=""/>
        <dsp:cNvSpPr/>
      </dsp:nvSpPr>
      <dsp:spPr>
        <a:xfrm>
          <a:off x="4964350" y="172874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key benefits of an Ethernet port</a:t>
          </a:r>
        </a:p>
      </dsp:txBody>
      <dsp:txXfrm>
        <a:off x="4972945" y="181469"/>
        <a:ext cx="569709" cy="276259"/>
      </dsp:txXfrm>
    </dsp:sp>
    <dsp:sp modelId="{1F907601-B8C1-4386-95FC-B35408A93BD1}">
      <dsp:nvSpPr>
        <dsp:cNvPr id="0" name=""/>
        <dsp:cNvSpPr/>
      </dsp:nvSpPr>
      <dsp:spPr>
        <a:xfrm rot="19457599">
          <a:off x="5524075" y="229163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228005"/>
        <a:ext cx="14455" cy="14455"/>
      </dsp:txXfrm>
    </dsp:sp>
    <dsp:sp modelId="{01FF34DE-88A4-4CF8-A83D-BB2887AA06B7}">
      <dsp:nvSpPr>
        <dsp:cNvPr id="0" name=""/>
        <dsp:cNvSpPr/>
      </dsp:nvSpPr>
      <dsp:spPr>
        <a:xfrm>
          <a:off x="5786009" y="4141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High capacity</a:t>
          </a:r>
        </a:p>
      </dsp:txBody>
      <dsp:txXfrm>
        <a:off x="5794604" y="12736"/>
        <a:ext cx="569709" cy="276259"/>
      </dsp:txXfrm>
    </dsp:sp>
    <dsp:sp modelId="{6772B6F5-E983-4FBE-BDB6-03BC027A9A8F}">
      <dsp:nvSpPr>
        <dsp:cNvPr id="0" name=""/>
        <dsp:cNvSpPr/>
      </dsp:nvSpPr>
      <dsp:spPr>
        <a:xfrm rot="2142401">
          <a:off x="5524075" y="397896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396738"/>
        <a:ext cx="14455" cy="14455"/>
      </dsp:txXfrm>
    </dsp:sp>
    <dsp:sp modelId="{E642F500-6791-4DCE-B1D9-FEAF0C4C55B1}">
      <dsp:nvSpPr>
        <dsp:cNvPr id="0" name=""/>
        <dsp:cNvSpPr/>
      </dsp:nvSpPr>
      <dsp:spPr>
        <a:xfrm>
          <a:off x="5786009" y="341608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Low cost</a:t>
          </a:r>
        </a:p>
      </dsp:txBody>
      <dsp:txXfrm>
        <a:off x="5794604" y="350203"/>
        <a:ext cx="569709" cy="276259"/>
      </dsp:txXfrm>
    </dsp:sp>
    <dsp:sp modelId="{50651DD3-DC16-4725-9F79-4FB96B2D7382}">
      <dsp:nvSpPr>
        <dsp:cNvPr id="0" name=""/>
        <dsp:cNvSpPr/>
      </dsp:nvSpPr>
      <dsp:spPr>
        <a:xfrm rot="4725511">
          <a:off x="3423191" y="2085232"/>
          <a:ext cx="120423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204239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995205" y="2061196"/>
        <a:ext cx="60211" cy="60211"/>
      </dsp:txXfrm>
    </dsp:sp>
    <dsp:sp modelId="{D3E8B69C-1DC8-4BB7-B3F8-B54F03ADBA7C}">
      <dsp:nvSpPr>
        <dsp:cNvPr id="0" name=""/>
        <dsp:cNvSpPr/>
      </dsp:nvSpPr>
      <dsp:spPr>
        <a:xfrm>
          <a:off x="4142691" y="2535144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Ethernet Ports</a:t>
          </a:r>
        </a:p>
      </dsp:txBody>
      <dsp:txXfrm>
        <a:off x="4151286" y="2543739"/>
        <a:ext cx="569709" cy="276259"/>
      </dsp:txXfrm>
    </dsp:sp>
    <dsp:sp modelId="{09465F1B-C369-4810-9440-4B683CE5E6B5}">
      <dsp:nvSpPr>
        <dsp:cNvPr id="0" name=""/>
        <dsp:cNvSpPr/>
      </dsp:nvSpPr>
      <dsp:spPr>
        <a:xfrm rot="16791948">
          <a:off x="4161905" y="2000865"/>
          <a:ext cx="137013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70130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12717" y="1972682"/>
        <a:ext cx="68506" cy="68506"/>
      </dsp:txXfrm>
    </dsp:sp>
    <dsp:sp modelId="{98EEE0B8-102A-47A0-914C-72E5B2A2A275}">
      <dsp:nvSpPr>
        <dsp:cNvPr id="0" name=""/>
        <dsp:cNvSpPr/>
      </dsp:nvSpPr>
      <dsp:spPr>
        <a:xfrm>
          <a:off x="4964350" y="1185276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IEEE standard</a:t>
          </a:r>
        </a:p>
      </dsp:txBody>
      <dsp:txXfrm>
        <a:off x="4972945" y="1193871"/>
        <a:ext cx="569709" cy="276259"/>
      </dsp:txXfrm>
    </dsp:sp>
    <dsp:sp modelId="{53E8270A-1F24-40B9-8CF2-923EAD1C5CA2}">
      <dsp:nvSpPr>
        <dsp:cNvPr id="0" name=""/>
        <dsp:cNvSpPr/>
      </dsp:nvSpPr>
      <dsp:spPr>
        <a:xfrm rot="17692822">
          <a:off x="5389635" y="1072831"/>
          <a:ext cx="55798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57988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54679" y="1064950"/>
        <a:ext cx="27899" cy="27899"/>
      </dsp:txXfrm>
    </dsp:sp>
    <dsp:sp modelId="{0AE3DCF2-4C2F-4ED9-B64B-0C862C18C961}">
      <dsp:nvSpPr>
        <dsp:cNvPr id="0" name=""/>
        <dsp:cNvSpPr/>
      </dsp:nvSpPr>
      <dsp:spPr>
        <a:xfrm>
          <a:off x="5786009" y="679075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1Gbit/s = Gigabit Ethernet</a:t>
          </a:r>
        </a:p>
      </dsp:txBody>
      <dsp:txXfrm>
        <a:off x="5794604" y="687670"/>
        <a:ext cx="569709" cy="276259"/>
      </dsp:txXfrm>
    </dsp:sp>
    <dsp:sp modelId="{CF2F1032-E3BE-4D98-B7B5-48C5CA626B1F}">
      <dsp:nvSpPr>
        <dsp:cNvPr id="0" name=""/>
        <dsp:cNvSpPr/>
      </dsp:nvSpPr>
      <dsp:spPr>
        <a:xfrm rot="19457599">
          <a:off x="5524075" y="1241564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1240406"/>
        <a:ext cx="14455" cy="14455"/>
      </dsp:txXfrm>
    </dsp:sp>
    <dsp:sp modelId="{2FEA3412-1567-41D3-BA5D-8F2211BDBCF4}">
      <dsp:nvSpPr>
        <dsp:cNvPr id="0" name=""/>
        <dsp:cNvSpPr/>
      </dsp:nvSpPr>
      <dsp:spPr>
        <a:xfrm>
          <a:off x="5786009" y="1016542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100 Mbit/s (FastEthernet)</a:t>
          </a:r>
        </a:p>
      </dsp:txBody>
      <dsp:txXfrm>
        <a:off x="5794604" y="1025137"/>
        <a:ext cx="569709" cy="276259"/>
      </dsp:txXfrm>
    </dsp:sp>
    <dsp:sp modelId="{71187EC4-496F-4551-A01B-DA248A6B1DE0}">
      <dsp:nvSpPr>
        <dsp:cNvPr id="0" name=""/>
        <dsp:cNvSpPr/>
      </dsp:nvSpPr>
      <dsp:spPr>
        <a:xfrm rot="2142401">
          <a:off x="5524075" y="1410298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1409140"/>
        <a:ext cx="14455" cy="14455"/>
      </dsp:txXfrm>
    </dsp:sp>
    <dsp:sp modelId="{95B21BBA-4566-44AA-BE54-C5E8EAC23400}">
      <dsp:nvSpPr>
        <dsp:cNvPr id="0" name=""/>
        <dsp:cNvSpPr/>
      </dsp:nvSpPr>
      <dsp:spPr>
        <a:xfrm>
          <a:off x="5786009" y="1354009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data rates for 10 Mbit/s (10 BaseT),</a:t>
          </a:r>
        </a:p>
      </dsp:txBody>
      <dsp:txXfrm>
        <a:off x="5794604" y="1362604"/>
        <a:ext cx="569709" cy="276259"/>
      </dsp:txXfrm>
    </dsp:sp>
    <dsp:sp modelId="{54DC0EC1-B538-4F31-908A-341F723C42B8}">
      <dsp:nvSpPr>
        <dsp:cNvPr id="0" name=""/>
        <dsp:cNvSpPr/>
      </dsp:nvSpPr>
      <dsp:spPr>
        <a:xfrm rot="3907178">
          <a:off x="5389635" y="1579031"/>
          <a:ext cx="55798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57988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54679" y="1571151"/>
        <a:ext cx="27899" cy="27899"/>
      </dsp:txXfrm>
    </dsp:sp>
    <dsp:sp modelId="{98467A30-36D4-4334-9CD5-2EF0EA4D74E1}">
      <dsp:nvSpPr>
        <dsp:cNvPr id="0" name=""/>
        <dsp:cNvSpPr/>
      </dsp:nvSpPr>
      <dsp:spPr>
        <a:xfrm>
          <a:off x="5786009" y="1691476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 single elec. Ethernet Port can support speeds of 100/1000 Mbit/s</a:t>
          </a:r>
        </a:p>
      </dsp:txBody>
      <dsp:txXfrm>
        <a:off x="5794604" y="1700071"/>
        <a:ext cx="569709" cy="276259"/>
      </dsp:txXfrm>
    </dsp:sp>
    <dsp:sp modelId="{D342EFE7-8E9F-4E80-956B-10E7973EDE62}">
      <dsp:nvSpPr>
        <dsp:cNvPr id="0" name=""/>
        <dsp:cNvSpPr/>
      </dsp:nvSpPr>
      <dsp:spPr>
        <a:xfrm rot="18289469">
          <a:off x="4641424" y="2507066"/>
          <a:ext cx="4110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1109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36693" y="2502858"/>
        <a:ext cx="20554" cy="20554"/>
      </dsp:txXfrm>
    </dsp:sp>
    <dsp:sp modelId="{0F82E678-87FC-4962-869F-87EB07C943DA}">
      <dsp:nvSpPr>
        <dsp:cNvPr id="0" name=""/>
        <dsp:cNvSpPr/>
      </dsp:nvSpPr>
      <dsp:spPr>
        <a:xfrm>
          <a:off x="4964350" y="2197677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Physical Connection</a:t>
          </a:r>
        </a:p>
      </dsp:txBody>
      <dsp:txXfrm>
        <a:off x="4972945" y="2206272"/>
        <a:ext cx="569709" cy="276259"/>
      </dsp:txXfrm>
    </dsp:sp>
    <dsp:sp modelId="{275DAEB1-61D1-40E1-A148-089AF93B545E}">
      <dsp:nvSpPr>
        <dsp:cNvPr id="0" name=""/>
        <dsp:cNvSpPr/>
      </dsp:nvSpPr>
      <dsp:spPr>
        <a:xfrm rot="19457599">
          <a:off x="5524075" y="2253966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2252808"/>
        <a:ext cx="14455" cy="14455"/>
      </dsp:txXfrm>
    </dsp:sp>
    <dsp:sp modelId="{B1C7C1B6-B627-4901-8E0C-610E2A914297}">
      <dsp:nvSpPr>
        <dsp:cNvPr id="0" name=""/>
        <dsp:cNvSpPr/>
      </dsp:nvSpPr>
      <dsp:spPr>
        <a:xfrm>
          <a:off x="5786009" y="2028944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Twisted Pair cable</a:t>
          </a:r>
        </a:p>
      </dsp:txBody>
      <dsp:txXfrm>
        <a:off x="5794604" y="2037539"/>
        <a:ext cx="569709" cy="276259"/>
      </dsp:txXfrm>
    </dsp:sp>
    <dsp:sp modelId="{6C5F2688-A5A7-4C1E-BD19-4D00114C8E15}">
      <dsp:nvSpPr>
        <dsp:cNvPr id="0" name=""/>
        <dsp:cNvSpPr/>
      </dsp:nvSpPr>
      <dsp:spPr>
        <a:xfrm>
          <a:off x="6372908" y="2169599"/>
          <a:ext cx="2347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475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484419" y="2169800"/>
        <a:ext cx="11737" cy="11737"/>
      </dsp:txXfrm>
    </dsp:sp>
    <dsp:sp modelId="{4AD6D732-4011-4534-8E20-BEB212E236BC}">
      <dsp:nvSpPr>
        <dsp:cNvPr id="0" name=""/>
        <dsp:cNvSpPr/>
      </dsp:nvSpPr>
      <dsp:spPr>
        <a:xfrm>
          <a:off x="6607668" y="2028944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not suited for long-distance transmission</a:t>
          </a:r>
        </a:p>
      </dsp:txBody>
      <dsp:txXfrm>
        <a:off x="6616263" y="2037539"/>
        <a:ext cx="569709" cy="276259"/>
      </dsp:txXfrm>
    </dsp:sp>
    <dsp:sp modelId="{5C7DB2B8-DAF2-4046-B15B-D23128C8D8AC}">
      <dsp:nvSpPr>
        <dsp:cNvPr id="0" name=""/>
        <dsp:cNvSpPr/>
      </dsp:nvSpPr>
      <dsp:spPr>
        <a:xfrm rot="2142401">
          <a:off x="5524075" y="2422699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2421541"/>
        <a:ext cx="14455" cy="14455"/>
      </dsp:txXfrm>
    </dsp:sp>
    <dsp:sp modelId="{60B4FB57-B332-4B6A-9E44-C88A1A926780}">
      <dsp:nvSpPr>
        <dsp:cNvPr id="0" name=""/>
        <dsp:cNvSpPr/>
      </dsp:nvSpPr>
      <dsp:spPr>
        <a:xfrm>
          <a:off x="5786009" y="2366411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Optical Fiber</a:t>
          </a:r>
        </a:p>
      </dsp:txBody>
      <dsp:txXfrm>
        <a:off x="5794604" y="2375006"/>
        <a:ext cx="569709" cy="276259"/>
      </dsp:txXfrm>
    </dsp:sp>
    <dsp:sp modelId="{34AF091B-9C7E-4B65-A601-F98FC391F9BA}">
      <dsp:nvSpPr>
        <dsp:cNvPr id="0" name=""/>
        <dsp:cNvSpPr/>
      </dsp:nvSpPr>
      <dsp:spPr>
        <a:xfrm rot="3907178">
          <a:off x="4567976" y="2928900"/>
          <a:ext cx="55798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557988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33020" y="2921020"/>
        <a:ext cx="27899" cy="27899"/>
      </dsp:txXfrm>
    </dsp:sp>
    <dsp:sp modelId="{20D88733-7DEC-4814-A0B7-337F909AA031}">
      <dsp:nvSpPr>
        <dsp:cNvPr id="0" name=""/>
        <dsp:cNvSpPr/>
      </dsp:nvSpPr>
      <dsp:spPr>
        <a:xfrm>
          <a:off x="4964350" y="3041345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TDM Interfaces</a:t>
          </a:r>
        </a:p>
      </dsp:txBody>
      <dsp:txXfrm>
        <a:off x="4972945" y="3049940"/>
        <a:ext cx="569709" cy="276259"/>
      </dsp:txXfrm>
    </dsp:sp>
    <dsp:sp modelId="{7B62FAC8-F5E5-405F-AA10-5E8A764E4838}">
      <dsp:nvSpPr>
        <dsp:cNvPr id="0" name=""/>
        <dsp:cNvSpPr/>
      </dsp:nvSpPr>
      <dsp:spPr>
        <a:xfrm rot="18289469">
          <a:off x="5463083" y="3013267"/>
          <a:ext cx="4110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1109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58352" y="3009059"/>
        <a:ext cx="20554" cy="20554"/>
      </dsp:txXfrm>
    </dsp:sp>
    <dsp:sp modelId="{6A0C6F64-83DE-4259-9210-2A089BAE39D3}">
      <dsp:nvSpPr>
        <dsp:cNvPr id="0" name=""/>
        <dsp:cNvSpPr/>
      </dsp:nvSpPr>
      <dsp:spPr>
        <a:xfrm>
          <a:off x="5786009" y="2703878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E1</a:t>
          </a:r>
        </a:p>
      </dsp:txBody>
      <dsp:txXfrm>
        <a:off x="5794604" y="2712473"/>
        <a:ext cx="569709" cy="276259"/>
      </dsp:txXfrm>
    </dsp:sp>
    <dsp:sp modelId="{BC162DFC-62F6-4DE6-8E4B-2A30A2386EFD}">
      <dsp:nvSpPr>
        <dsp:cNvPr id="0" name=""/>
        <dsp:cNvSpPr/>
      </dsp:nvSpPr>
      <dsp:spPr>
        <a:xfrm>
          <a:off x="5551249" y="3182000"/>
          <a:ext cx="23475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4759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2760" y="3182201"/>
        <a:ext cx="11737" cy="11737"/>
      </dsp:txXfrm>
    </dsp:sp>
    <dsp:sp modelId="{DE885868-1ED6-4EB3-8F5E-77C76B63B8F1}">
      <dsp:nvSpPr>
        <dsp:cNvPr id="0" name=""/>
        <dsp:cNvSpPr/>
      </dsp:nvSpPr>
      <dsp:spPr>
        <a:xfrm>
          <a:off x="5786009" y="3041345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T1</a:t>
          </a:r>
        </a:p>
      </dsp:txBody>
      <dsp:txXfrm>
        <a:off x="5794604" y="3049940"/>
        <a:ext cx="569709" cy="276259"/>
      </dsp:txXfrm>
    </dsp:sp>
    <dsp:sp modelId="{3A2EC652-F54E-4FD8-99A0-8ECB3CAB7BBB}">
      <dsp:nvSpPr>
        <dsp:cNvPr id="0" name=""/>
        <dsp:cNvSpPr/>
      </dsp:nvSpPr>
      <dsp:spPr>
        <a:xfrm rot="3310531">
          <a:off x="5463083" y="3350734"/>
          <a:ext cx="4110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1109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58352" y="3346526"/>
        <a:ext cx="20554" cy="20554"/>
      </dsp:txXfrm>
    </dsp:sp>
    <dsp:sp modelId="{1A4E1DB4-8846-46CF-AF2B-7ED258997BF3}">
      <dsp:nvSpPr>
        <dsp:cNvPr id="0" name=""/>
        <dsp:cNvSpPr/>
      </dsp:nvSpPr>
      <dsp:spPr>
        <a:xfrm>
          <a:off x="5786009" y="3378812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JT1</a:t>
          </a:r>
        </a:p>
      </dsp:txBody>
      <dsp:txXfrm>
        <a:off x="5794604" y="3387407"/>
        <a:ext cx="569709" cy="276259"/>
      </dsp:txXfrm>
    </dsp:sp>
    <dsp:sp modelId="{17EEDFBC-A28F-4F6F-960E-EEBC4F2FE973}">
      <dsp:nvSpPr>
        <dsp:cNvPr id="0" name=""/>
        <dsp:cNvSpPr/>
      </dsp:nvSpPr>
      <dsp:spPr>
        <a:xfrm rot="4808052">
          <a:off x="4161905" y="3350734"/>
          <a:ext cx="1370130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70130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12717" y="3322550"/>
        <a:ext cx="68506" cy="68506"/>
      </dsp:txXfrm>
    </dsp:sp>
    <dsp:sp modelId="{0A9632FC-994C-45C9-A7B2-E4FEF6518161}">
      <dsp:nvSpPr>
        <dsp:cNvPr id="0" name=""/>
        <dsp:cNvSpPr/>
      </dsp:nvSpPr>
      <dsp:spPr>
        <a:xfrm>
          <a:off x="4964350" y="3885013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SDH/Sonet</a:t>
          </a:r>
        </a:p>
      </dsp:txBody>
      <dsp:txXfrm>
        <a:off x="4972945" y="3893608"/>
        <a:ext cx="569709" cy="276259"/>
      </dsp:txXfrm>
    </dsp:sp>
    <dsp:sp modelId="{47009EFC-22C2-4A65-9F50-68FFB6B81781}">
      <dsp:nvSpPr>
        <dsp:cNvPr id="0" name=""/>
        <dsp:cNvSpPr/>
      </dsp:nvSpPr>
      <dsp:spPr>
        <a:xfrm rot="19457599">
          <a:off x="5524075" y="3941302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3940143"/>
        <a:ext cx="14455" cy="14455"/>
      </dsp:txXfrm>
    </dsp:sp>
    <dsp:sp modelId="{F0377092-7503-4046-841C-D5998CDEE3B3}">
      <dsp:nvSpPr>
        <dsp:cNvPr id="0" name=""/>
        <dsp:cNvSpPr/>
      </dsp:nvSpPr>
      <dsp:spPr>
        <a:xfrm>
          <a:off x="5786009" y="3716279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Synchronous Digital Hierarchy</a:t>
          </a:r>
        </a:p>
      </dsp:txBody>
      <dsp:txXfrm>
        <a:off x="5794604" y="3724874"/>
        <a:ext cx="569709" cy="276259"/>
      </dsp:txXfrm>
    </dsp:sp>
    <dsp:sp modelId="{0E1FC93D-4947-4864-9C8B-DA4F197060DD}">
      <dsp:nvSpPr>
        <dsp:cNvPr id="0" name=""/>
        <dsp:cNvSpPr/>
      </dsp:nvSpPr>
      <dsp:spPr>
        <a:xfrm rot="2142401">
          <a:off x="5524075" y="4110035"/>
          <a:ext cx="2891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89107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61401" y="4108877"/>
        <a:ext cx="14455" cy="14455"/>
      </dsp:txXfrm>
    </dsp:sp>
    <dsp:sp modelId="{7192640E-459A-40C0-9E25-DB1F40C26975}">
      <dsp:nvSpPr>
        <dsp:cNvPr id="0" name=""/>
        <dsp:cNvSpPr/>
      </dsp:nvSpPr>
      <dsp:spPr>
        <a:xfrm>
          <a:off x="5786009" y="4053747"/>
          <a:ext cx="586899" cy="293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Synchronous Optical Networking</a:t>
          </a:r>
        </a:p>
      </dsp:txBody>
      <dsp:txXfrm>
        <a:off x="5794604" y="4062342"/>
        <a:ext cx="569709" cy="2762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42B7B-B899-438A-A249-BEA46FE222A2}">
      <dsp:nvSpPr>
        <dsp:cNvPr id="0" name=""/>
        <dsp:cNvSpPr/>
      </dsp:nvSpPr>
      <dsp:spPr>
        <a:xfrm>
          <a:off x="661940" y="1104142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PPP &amp; ML-PPP</a:t>
          </a:r>
        </a:p>
      </dsp:txBody>
      <dsp:txXfrm>
        <a:off x="690022" y="1132224"/>
        <a:ext cx="1861393" cy="902614"/>
      </dsp:txXfrm>
    </dsp:sp>
    <dsp:sp modelId="{D44ABC60-5610-44AC-80CA-C3B7F74C4073}">
      <dsp:nvSpPr>
        <dsp:cNvPr id="0" name=""/>
        <dsp:cNvSpPr/>
      </dsp:nvSpPr>
      <dsp:spPr>
        <a:xfrm rot="18289469">
          <a:off x="2291436" y="1004987"/>
          <a:ext cx="13431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4314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30" y="998655"/>
        <a:ext cx="67157" cy="67157"/>
      </dsp:txXfrm>
    </dsp:sp>
    <dsp:sp modelId="{B6ECF80C-57A5-4DA0-B478-C347F73CC014}">
      <dsp:nvSpPr>
        <dsp:cNvPr id="0" name=""/>
        <dsp:cNvSpPr/>
      </dsp:nvSpPr>
      <dsp:spPr>
        <a:xfrm>
          <a:off x="3346521" y="1546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Point-to-Point Protocol</a:t>
          </a:r>
        </a:p>
      </dsp:txBody>
      <dsp:txXfrm>
        <a:off x="3374603" y="29628"/>
        <a:ext cx="1861393" cy="902614"/>
      </dsp:txXfrm>
    </dsp:sp>
    <dsp:sp modelId="{98A25BA4-8E10-46C8-A1B2-33B540FEFB46}">
      <dsp:nvSpPr>
        <dsp:cNvPr id="0" name=""/>
        <dsp:cNvSpPr/>
      </dsp:nvSpPr>
      <dsp:spPr>
        <a:xfrm>
          <a:off x="5264078" y="453689"/>
          <a:ext cx="7670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67023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8414" y="461760"/>
        <a:ext cx="38351" cy="38351"/>
      </dsp:txXfrm>
    </dsp:sp>
    <dsp:sp modelId="{5DAE088F-7F8B-4872-B027-07CA98DDFE2B}">
      <dsp:nvSpPr>
        <dsp:cNvPr id="0" name=""/>
        <dsp:cNvSpPr/>
      </dsp:nvSpPr>
      <dsp:spPr>
        <a:xfrm>
          <a:off x="6031101" y="1546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In </a:t>
          </a:r>
          <a:r>
            <a:rPr lang="en-US" sz="900" b="0" i="0" kern="1200" dirty="0">
              <a:hlinkClick xmlns:r="http://schemas.openxmlformats.org/officeDocument/2006/relationships" r:id="rId1" tooltip="Computer network"/>
            </a:rPr>
            <a:t>computer networking</a:t>
          </a:r>
          <a:r>
            <a:rPr lang="en-US" sz="900" b="0" i="0" kern="1200" dirty="0"/>
            <a:t>, </a:t>
          </a:r>
          <a:r>
            <a:rPr lang="en-US" sz="900" b="1" i="0" kern="1200" dirty="0"/>
            <a:t>Point-to-Point Protocol</a:t>
          </a:r>
          <a:r>
            <a:rPr lang="en-US" sz="900" b="0" i="0" kern="1200" dirty="0"/>
            <a:t> (</a:t>
          </a:r>
          <a:r>
            <a:rPr lang="en-US" sz="900" b="1" i="0" kern="1200" dirty="0"/>
            <a:t>PPP</a:t>
          </a:r>
          <a:r>
            <a:rPr lang="en-US" sz="900" b="0" i="0" kern="1200" dirty="0"/>
            <a:t>) is a </a:t>
          </a:r>
          <a:r>
            <a:rPr lang="en-US" sz="900" b="0" i="0" kern="1200" dirty="0">
              <a:hlinkClick xmlns:r="http://schemas.openxmlformats.org/officeDocument/2006/relationships" r:id="rId2" tooltip="Data link layer"/>
            </a:rPr>
            <a:t>data link layer</a:t>
          </a:r>
          <a:r>
            <a:rPr lang="en-US" sz="900" b="0" i="0" kern="1200" dirty="0"/>
            <a:t> (layer 2) </a:t>
          </a:r>
          <a:r>
            <a:rPr lang="en-US" sz="900" b="0" i="0" kern="1200" dirty="0">
              <a:hlinkClick xmlns:r="http://schemas.openxmlformats.org/officeDocument/2006/relationships" r:id="rId3" tooltip="Communication protocol"/>
            </a:rPr>
            <a:t>communication protocol</a:t>
          </a:r>
          <a:r>
            <a:rPr lang="en-US" sz="900" b="0" i="0" kern="1200" dirty="0"/>
            <a:t> between two routers directly without any host or any other networking in between</a:t>
          </a:r>
          <a:endParaRPr lang="en-US" sz="900" kern="1200" dirty="0"/>
        </a:p>
      </dsp:txBody>
      <dsp:txXfrm>
        <a:off x="6059183" y="29628"/>
        <a:ext cx="1861393" cy="902614"/>
      </dsp:txXfrm>
    </dsp:sp>
    <dsp:sp modelId="{607D93F9-6BA6-4697-92BF-C7455DDFF8F0}">
      <dsp:nvSpPr>
        <dsp:cNvPr id="0" name=""/>
        <dsp:cNvSpPr/>
      </dsp:nvSpPr>
      <dsp:spPr>
        <a:xfrm>
          <a:off x="2579498" y="1556285"/>
          <a:ext cx="7670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67023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3834" y="1564355"/>
        <a:ext cx="38351" cy="38351"/>
      </dsp:txXfrm>
    </dsp:sp>
    <dsp:sp modelId="{E15B7EEA-E065-4F2B-8BB2-E9F34386810B}">
      <dsp:nvSpPr>
        <dsp:cNvPr id="0" name=""/>
        <dsp:cNvSpPr/>
      </dsp:nvSpPr>
      <dsp:spPr>
        <a:xfrm>
          <a:off x="3346521" y="1104142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multi-link point-to-point</a:t>
          </a:r>
        </a:p>
      </dsp:txBody>
      <dsp:txXfrm>
        <a:off x="3374603" y="1132224"/>
        <a:ext cx="1861393" cy="902614"/>
      </dsp:txXfrm>
    </dsp:sp>
    <dsp:sp modelId="{B8EE0705-9D63-401E-9937-474AA0F8F2A0}">
      <dsp:nvSpPr>
        <dsp:cNvPr id="0" name=""/>
        <dsp:cNvSpPr/>
      </dsp:nvSpPr>
      <dsp:spPr>
        <a:xfrm>
          <a:off x="5264078" y="1556285"/>
          <a:ext cx="7670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67023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8414" y="1564355"/>
        <a:ext cx="38351" cy="38351"/>
      </dsp:txXfrm>
    </dsp:sp>
    <dsp:sp modelId="{DD6BB63F-6398-42C3-9E3E-EF039EC22403}">
      <dsp:nvSpPr>
        <dsp:cNvPr id="0" name=""/>
        <dsp:cNvSpPr/>
      </dsp:nvSpPr>
      <dsp:spPr>
        <a:xfrm>
          <a:off x="6031101" y="1104142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 order to increase the data rate capability with the IP over PPP over E1/T1/JT1s, it is possible to combine a number of these lines to create a higher capacity service</a:t>
          </a:r>
        </a:p>
      </dsp:txBody>
      <dsp:txXfrm>
        <a:off x="6059183" y="1132224"/>
        <a:ext cx="1861393" cy="902614"/>
      </dsp:txXfrm>
    </dsp:sp>
    <dsp:sp modelId="{FBDDFD23-3864-462E-87A4-FA4FE128B7CD}">
      <dsp:nvSpPr>
        <dsp:cNvPr id="0" name=""/>
        <dsp:cNvSpPr/>
      </dsp:nvSpPr>
      <dsp:spPr>
        <a:xfrm rot="3310531">
          <a:off x="2291436" y="2107583"/>
          <a:ext cx="13431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4314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30" y="2101250"/>
        <a:ext cx="67157" cy="67157"/>
      </dsp:txXfrm>
    </dsp:sp>
    <dsp:sp modelId="{D53D3EB4-112E-4487-9249-7A6E8780245F}">
      <dsp:nvSpPr>
        <dsp:cNvPr id="0" name=""/>
        <dsp:cNvSpPr/>
      </dsp:nvSpPr>
      <dsp:spPr>
        <a:xfrm>
          <a:off x="3346521" y="2206737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PPP over Sonet/SDH</a:t>
          </a:r>
        </a:p>
      </dsp:txBody>
      <dsp:txXfrm>
        <a:off x="3374603" y="2234819"/>
        <a:ext cx="1861393" cy="902614"/>
      </dsp:txXfrm>
    </dsp:sp>
    <dsp:sp modelId="{761E9128-2D32-474D-BF2B-A8D1880D21EC}">
      <dsp:nvSpPr>
        <dsp:cNvPr id="0" name=""/>
        <dsp:cNvSpPr/>
      </dsp:nvSpPr>
      <dsp:spPr>
        <a:xfrm>
          <a:off x="5264078" y="2658881"/>
          <a:ext cx="76702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67023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8414" y="2666951"/>
        <a:ext cx="38351" cy="38351"/>
      </dsp:txXfrm>
    </dsp:sp>
    <dsp:sp modelId="{08A3E8AB-C4FE-4F3D-87A2-856D6045D597}">
      <dsp:nvSpPr>
        <dsp:cNvPr id="0" name=""/>
        <dsp:cNvSpPr/>
      </dsp:nvSpPr>
      <dsp:spPr>
        <a:xfrm>
          <a:off x="6031101" y="2206737"/>
          <a:ext cx="1917557" cy="95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IP over PPP (or ML-PPP) over E1/T1s, IP can be mapped into PPP and further to the </a:t>
          </a:r>
          <a:r>
            <a:rPr lang="en-US" sz="900" kern="1200" dirty="0" err="1"/>
            <a:t>Sonet</a:t>
          </a:r>
          <a:r>
            <a:rPr lang="en-US" sz="900" kern="1200" dirty="0"/>
            <a:t>/SDH containers, as </a:t>
          </a:r>
          <a:r>
            <a:rPr lang="en-US" sz="900" kern="1200" dirty="0" err="1"/>
            <a:t>Sonet</a:t>
          </a:r>
          <a:r>
            <a:rPr lang="en-US" sz="900" kern="1200" dirty="0"/>
            <a:t>/SDH essentially is a point-to-point full-duplex link Often the solution is called Packet over </a:t>
          </a:r>
          <a:r>
            <a:rPr lang="en-US" sz="900" kern="1200" dirty="0" err="1"/>
            <a:t>Sonet</a:t>
          </a:r>
          <a:r>
            <a:rPr lang="en-US" sz="900" kern="1200" dirty="0"/>
            <a:t>.</a:t>
          </a:r>
        </a:p>
      </dsp:txBody>
      <dsp:txXfrm>
        <a:off x="6059183" y="2234819"/>
        <a:ext cx="1861393" cy="9026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CFE68-3DEC-4315-BDA4-325C3B17045A}">
      <dsp:nvSpPr>
        <dsp:cNvPr id="0" name=""/>
        <dsp:cNvSpPr/>
      </dsp:nvSpPr>
      <dsp:spPr>
        <a:xfrm>
          <a:off x="2274435" y="2469485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Ethernet and Carrier Ethernet</a:t>
          </a:r>
        </a:p>
      </dsp:txBody>
      <dsp:txXfrm>
        <a:off x="2287674" y="2482724"/>
        <a:ext cx="877571" cy="425546"/>
      </dsp:txXfrm>
    </dsp:sp>
    <dsp:sp modelId="{E8370F8F-7140-4B6C-A8BE-835A79D83291}">
      <dsp:nvSpPr>
        <dsp:cNvPr id="0" name=""/>
        <dsp:cNvSpPr/>
      </dsp:nvSpPr>
      <dsp:spPr>
        <a:xfrm rot="17051759">
          <a:off x="2622015" y="1971383"/>
          <a:ext cx="14745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74558" y="9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22431" y="1943869"/>
        <a:ext cx="73727" cy="73727"/>
      </dsp:txXfrm>
    </dsp:sp>
    <dsp:sp modelId="{B336F1F3-8E5F-4D72-8E39-BD6E814E91E6}">
      <dsp:nvSpPr>
        <dsp:cNvPr id="0" name=""/>
        <dsp:cNvSpPr/>
      </dsp:nvSpPr>
      <dsp:spPr>
        <a:xfrm>
          <a:off x="3540105" y="1039956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Carrier Ethernet</a:t>
          </a:r>
        </a:p>
      </dsp:txBody>
      <dsp:txXfrm>
        <a:off x="3553344" y="1053195"/>
        <a:ext cx="877571" cy="425546"/>
      </dsp:txXfrm>
    </dsp:sp>
    <dsp:sp modelId="{33DF92F8-0684-456A-A712-187CFD6C1610}">
      <dsp:nvSpPr>
        <dsp:cNvPr id="0" name=""/>
        <dsp:cNvSpPr/>
      </dsp:nvSpPr>
      <dsp:spPr>
        <a:xfrm rot="17350740">
          <a:off x="4074588" y="736790"/>
          <a:ext cx="110075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00752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597446" y="718621"/>
        <a:ext cx="55037" cy="55037"/>
      </dsp:txXfrm>
    </dsp:sp>
    <dsp:sp modelId="{A09D523C-9760-40E7-B8BF-C32D7B4CC6FF}">
      <dsp:nvSpPr>
        <dsp:cNvPr id="0" name=""/>
        <dsp:cNvSpPr/>
      </dsp:nvSpPr>
      <dsp:spPr>
        <a:xfrm>
          <a:off x="4805775" y="298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Services</a:t>
          </a:r>
        </a:p>
      </dsp:txBody>
      <dsp:txXfrm>
        <a:off x="4819014" y="13537"/>
        <a:ext cx="877571" cy="425546"/>
      </dsp:txXfrm>
    </dsp:sp>
    <dsp:sp modelId="{AF9CBE59-4E6C-4EC4-8B33-8A90C8F82535}">
      <dsp:nvSpPr>
        <dsp:cNvPr id="0" name=""/>
        <dsp:cNvSpPr/>
      </dsp:nvSpPr>
      <dsp:spPr>
        <a:xfrm rot="18289469">
          <a:off x="4308345" y="996704"/>
          <a:ext cx="63323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3323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609134" y="990223"/>
        <a:ext cx="31661" cy="31661"/>
      </dsp:txXfrm>
    </dsp:sp>
    <dsp:sp modelId="{3480EC43-FE4E-4C1F-878D-7CBFF753E595}">
      <dsp:nvSpPr>
        <dsp:cNvPr id="0" name=""/>
        <dsp:cNvSpPr/>
      </dsp:nvSpPr>
      <dsp:spPr>
        <a:xfrm>
          <a:off x="4805775" y="520127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Scalability</a:t>
          </a:r>
        </a:p>
      </dsp:txBody>
      <dsp:txXfrm>
        <a:off x="4819014" y="533366"/>
        <a:ext cx="877571" cy="425546"/>
      </dsp:txXfrm>
    </dsp:sp>
    <dsp:sp modelId="{7DAF7423-F24D-49F9-8045-553A21868B38}">
      <dsp:nvSpPr>
        <dsp:cNvPr id="0" name=""/>
        <dsp:cNvSpPr/>
      </dsp:nvSpPr>
      <dsp:spPr>
        <a:xfrm>
          <a:off x="4444155" y="1256619"/>
          <a:ext cx="36161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1619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615924" y="1256928"/>
        <a:ext cx="18080" cy="18080"/>
      </dsp:txXfrm>
    </dsp:sp>
    <dsp:sp modelId="{C1944921-0D3D-43BB-9CCB-A7B38356EFFD}">
      <dsp:nvSpPr>
        <dsp:cNvPr id="0" name=""/>
        <dsp:cNvSpPr/>
      </dsp:nvSpPr>
      <dsp:spPr>
        <a:xfrm>
          <a:off x="4805775" y="1039956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Reliability</a:t>
          </a:r>
        </a:p>
      </dsp:txBody>
      <dsp:txXfrm>
        <a:off x="4819014" y="1053195"/>
        <a:ext cx="877571" cy="425546"/>
      </dsp:txXfrm>
    </dsp:sp>
    <dsp:sp modelId="{E929D123-9C0D-4853-A5F2-EBB33D702659}">
      <dsp:nvSpPr>
        <dsp:cNvPr id="0" name=""/>
        <dsp:cNvSpPr/>
      </dsp:nvSpPr>
      <dsp:spPr>
        <a:xfrm rot="3310531">
          <a:off x="4308345" y="1516533"/>
          <a:ext cx="63323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33238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609134" y="1510052"/>
        <a:ext cx="31661" cy="31661"/>
      </dsp:txXfrm>
    </dsp:sp>
    <dsp:sp modelId="{6BC0A6F1-62F0-4FA8-B90F-73D4F49FE50E}">
      <dsp:nvSpPr>
        <dsp:cNvPr id="0" name=""/>
        <dsp:cNvSpPr/>
      </dsp:nvSpPr>
      <dsp:spPr>
        <a:xfrm>
          <a:off x="4805775" y="1559784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Quality of Service</a:t>
          </a:r>
        </a:p>
      </dsp:txBody>
      <dsp:txXfrm>
        <a:off x="4819014" y="1573023"/>
        <a:ext cx="877571" cy="425546"/>
      </dsp:txXfrm>
    </dsp:sp>
    <dsp:sp modelId="{E17CEA23-C1D5-411C-9E62-CF95739B866F}">
      <dsp:nvSpPr>
        <dsp:cNvPr id="0" name=""/>
        <dsp:cNvSpPr/>
      </dsp:nvSpPr>
      <dsp:spPr>
        <a:xfrm rot="4249260">
          <a:off x="4074588" y="1776448"/>
          <a:ext cx="110075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00752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597446" y="1758278"/>
        <a:ext cx="55037" cy="55037"/>
      </dsp:txXfrm>
    </dsp:sp>
    <dsp:sp modelId="{5B774911-6C17-4CC4-BB3B-A506A6025765}">
      <dsp:nvSpPr>
        <dsp:cNvPr id="0" name=""/>
        <dsp:cNvSpPr/>
      </dsp:nvSpPr>
      <dsp:spPr>
        <a:xfrm>
          <a:off x="4805775" y="2079613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Service Management</a:t>
          </a:r>
        </a:p>
      </dsp:txBody>
      <dsp:txXfrm>
        <a:off x="4819014" y="2092852"/>
        <a:ext cx="877571" cy="425546"/>
      </dsp:txXfrm>
    </dsp:sp>
    <dsp:sp modelId="{B0EE1E96-59C5-4090-B8B9-11E7BEAF0D8B}">
      <dsp:nvSpPr>
        <dsp:cNvPr id="0" name=""/>
        <dsp:cNvSpPr/>
      </dsp:nvSpPr>
      <dsp:spPr>
        <a:xfrm rot="2829178">
          <a:off x="3093415" y="2881084"/>
          <a:ext cx="53176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31760" y="9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46001" y="2877139"/>
        <a:ext cx="26588" cy="26588"/>
      </dsp:txXfrm>
    </dsp:sp>
    <dsp:sp modelId="{E85CA4D3-83BB-4F35-9ACE-FA18AD985D99}">
      <dsp:nvSpPr>
        <dsp:cNvPr id="0" name=""/>
        <dsp:cNvSpPr/>
      </dsp:nvSpPr>
      <dsp:spPr>
        <a:xfrm>
          <a:off x="3540105" y="2859356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Ethernet and Ethernet Bridging</a:t>
          </a:r>
        </a:p>
      </dsp:txBody>
      <dsp:txXfrm>
        <a:off x="3553344" y="2872595"/>
        <a:ext cx="877571" cy="425546"/>
      </dsp:txXfrm>
    </dsp:sp>
    <dsp:sp modelId="{9A6F470F-751E-432C-B69D-78C1BC2E26EF}">
      <dsp:nvSpPr>
        <dsp:cNvPr id="0" name=""/>
        <dsp:cNvSpPr/>
      </dsp:nvSpPr>
      <dsp:spPr>
        <a:xfrm>
          <a:off x="4444155" y="3076019"/>
          <a:ext cx="36161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1619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615924" y="3076328"/>
        <a:ext cx="18080" cy="18080"/>
      </dsp:txXfrm>
    </dsp:sp>
    <dsp:sp modelId="{536A350D-4287-4F7A-8F5D-988806F2C31B}">
      <dsp:nvSpPr>
        <dsp:cNvPr id="0" name=""/>
        <dsp:cNvSpPr/>
      </dsp:nvSpPr>
      <dsp:spPr>
        <a:xfrm>
          <a:off x="4805775" y="2859356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 Ethernet bridge works on the MAC layer, and is transparent to the network level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protocol.</a:t>
          </a:r>
        </a:p>
      </dsp:txBody>
      <dsp:txXfrm>
        <a:off x="4819014" y="2872595"/>
        <a:ext cx="877571" cy="425546"/>
      </dsp:txXfrm>
    </dsp:sp>
    <dsp:sp modelId="{805F5541-E9D4-476C-A0D7-FE30D82A6F09}">
      <dsp:nvSpPr>
        <dsp:cNvPr id="0" name=""/>
        <dsp:cNvSpPr/>
      </dsp:nvSpPr>
      <dsp:spPr>
        <a:xfrm>
          <a:off x="5709824" y="3076019"/>
          <a:ext cx="36161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1619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881594" y="3076328"/>
        <a:ext cx="18080" cy="18080"/>
      </dsp:txXfrm>
    </dsp:sp>
    <dsp:sp modelId="{C61AF7B1-4AF5-42E1-A6AB-F00215B7444A}">
      <dsp:nvSpPr>
        <dsp:cNvPr id="0" name=""/>
        <dsp:cNvSpPr/>
      </dsp:nvSpPr>
      <dsp:spPr>
        <a:xfrm>
          <a:off x="6071444" y="2859356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The main operations of Ethernet bridging are</a:t>
          </a:r>
        </a:p>
      </dsp:txBody>
      <dsp:txXfrm>
        <a:off x="6084683" y="2872595"/>
        <a:ext cx="877571" cy="425546"/>
      </dsp:txXfrm>
    </dsp:sp>
    <dsp:sp modelId="{542B161E-FF39-4776-B33A-EF97AEE9E3A2}">
      <dsp:nvSpPr>
        <dsp:cNvPr id="0" name=""/>
        <dsp:cNvSpPr/>
      </dsp:nvSpPr>
      <dsp:spPr>
        <a:xfrm rot="19457599">
          <a:off x="6933636" y="2946062"/>
          <a:ext cx="44533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533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145171" y="2944278"/>
        <a:ext cx="22266" cy="22266"/>
      </dsp:txXfrm>
    </dsp:sp>
    <dsp:sp modelId="{79F07117-2DAF-42C0-818E-17DA82D6D6C5}">
      <dsp:nvSpPr>
        <dsp:cNvPr id="0" name=""/>
        <dsp:cNvSpPr/>
      </dsp:nvSpPr>
      <dsp:spPr>
        <a:xfrm>
          <a:off x="7337114" y="2599442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forwarding of the L2 frames, based on filtering rules (e.g. MAC address table),</a:t>
          </a:r>
        </a:p>
      </dsp:txBody>
      <dsp:txXfrm>
        <a:off x="7350353" y="2612681"/>
        <a:ext cx="877571" cy="425546"/>
      </dsp:txXfrm>
    </dsp:sp>
    <dsp:sp modelId="{BE487F12-1317-4922-B4E6-D9F1A48E98A5}">
      <dsp:nvSpPr>
        <dsp:cNvPr id="0" name=""/>
        <dsp:cNvSpPr/>
      </dsp:nvSpPr>
      <dsp:spPr>
        <a:xfrm rot="2142401">
          <a:off x="6933636" y="3205977"/>
          <a:ext cx="44533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45336" y="934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145171" y="3204193"/>
        <a:ext cx="22266" cy="22266"/>
      </dsp:txXfrm>
    </dsp:sp>
    <dsp:sp modelId="{C4550A97-A9B6-426D-B871-6C3FD16E2613}">
      <dsp:nvSpPr>
        <dsp:cNvPr id="0" name=""/>
        <dsp:cNvSpPr/>
      </dsp:nvSpPr>
      <dsp:spPr>
        <a:xfrm>
          <a:off x="7337114" y="3119271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creating the filtering rules (by MAC address learning and/or other methods</a:t>
          </a:r>
        </a:p>
      </dsp:txBody>
      <dsp:txXfrm>
        <a:off x="7350353" y="3132510"/>
        <a:ext cx="877571" cy="425546"/>
      </dsp:txXfrm>
    </dsp:sp>
    <dsp:sp modelId="{7C9A2321-AAA8-4C09-9A43-4DAFDA98D923}">
      <dsp:nvSpPr>
        <dsp:cNvPr id="0" name=""/>
        <dsp:cNvSpPr/>
      </dsp:nvSpPr>
      <dsp:spPr>
        <a:xfrm rot="4099285">
          <a:off x="2869825" y="3140998"/>
          <a:ext cx="97894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78940" y="9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34821" y="3125874"/>
        <a:ext cx="48947" cy="48947"/>
      </dsp:txXfrm>
    </dsp:sp>
    <dsp:sp modelId="{AFE05AF7-CB57-4367-B446-87DDF1572F68}">
      <dsp:nvSpPr>
        <dsp:cNvPr id="0" name=""/>
        <dsp:cNvSpPr/>
      </dsp:nvSpPr>
      <dsp:spPr>
        <a:xfrm>
          <a:off x="3540105" y="3379185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Ethernet Link Aggregation</a:t>
          </a:r>
        </a:p>
      </dsp:txBody>
      <dsp:txXfrm>
        <a:off x="3553344" y="3392424"/>
        <a:ext cx="877571" cy="425546"/>
      </dsp:txXfrm>
    </dsp:sp>
    <dsp:sp modelId="{83D5CEC8-A155-48BA-B856-C37238B9802E}">
      <dsp:nvSpPr>
        <dsp:cNvPr id="0" name=""/>
        <dsp:cNvSpPr/>
      </dsp:nvSpPr>
      <dsp:spPr>
        <a:xfrm>
          <a:off x="4444155" y="3595848"/>
          <a:ext cx="36161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61619" y="9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615924" y="3596157"/>
        <a:ext cx="18080" cy="18080"/>
      </dsp:txXfrm>
    </dsp:sp>
    <dsp:sp modelId="{4030FDB4-627F-4EB0-881C-C92B49C4F95B}">
      <dsp:nvSpPr>
        <dsp:cNvPr id="0" name=""/>
        <dsp:cNvSpPr/>
      </dsp:nvSpPr>
      <dsp:spPr>
        <a:xfrm>
          <a:off x="4805775" y="3379185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supports combining multiple Ethernet links into a group, which is seen by the Ethernet MAC client as a single link</a:t>
          </a:r>
        </a:p>
      </dsp:txBody>
      <dsp:txXfrm>
        <a:off x="4819014" y="3392424"/>
        <a:ext cx="877571" cy="425546"/>
      </dsp:txXfrm>
    </dsp:sp>
    <dsp:sp modelId="{EFFA16B7-CE62-4059-B0DD-3F850248E04E}">
      <dsp:nvSpPr>
        <dsp:cNvPr id="0" name=""/>
        <dsp:cNvSpPr/>
      </dsp:nvSpPr>
      <dsp:spPr>
        <a:xfrm rot="4548241">
          <a:off x="2622015" y="3400912"/>
          <a:ext cx="14745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74558" y="93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322431" y="3373398"/>
        <a:ext cx="73727" cy="73727"/>
      </dsp:txXfrm>
    </dsp:sp>
    <dsp:sp modelId="{BDEFB6BD-71E4-4594-8152-A16AAC952560}">
      <dsp:nvSpPr>
        <dsp:cNvPr id="0" name=""/>
        <dsp:cNvSpPr/>
      </dsp:nvSpPr>
      <dsp:spPr>
        <a:xfrm>
          <a:off x="3540105" y="3899014"/>
          <a:ext cx="904049" cy="4520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VLANs</a:t>
          </a:r>
        </a:p>
      </dsp:txBody>
      <dsp:txXfrm>
        <a:off x="3553344" y="3912253"/>
        <a:ext cx="877571" cy="4255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D3623-EA7C-4C68-A1BE-956E3C77E76A}">
      <dsp:nvSpPr>
        <dsp:cNvPr id="0" name=""/>
        <dsp:cNvSpPr/>
      </dsp:nvSpPr>
      <dsp:spPr>
        <a:xfrm>
          <a:off x="3937010" y="2001880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IP &amp; Transport Layer Protocols</a:t>
          </a:r>
        </a:p>
      </dsp:txBody>
      <dsp:txXfrm>
        <a:off x="3947190" y="2012060"/>
        <a:ext cx="674792" cy="327216"/>
      </dsp:txXfrm>
    </dsp:sp>
    <dsp:sp modelId="{3F85EC7F-ED52-4E1D-BD9C-4301916D6201}">
      <dsp:nvSpPr>
        <dsp:cNvPr id="0" name=""/>
        <dsp:cNvSpPr/>
      </dsp:nvSpPr>
      <dsp:spPr>
        <a:xfrm rot="16675244">
          <a:off x="3762287" y="1169198"/>
          <a:ext cx="2017812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017812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20748" y="1125942"/>
        <a:ext cx="100890" cy="100890"/>
      </dsp:txXfrm>
    </dsp:sp>
    <dsp:sp modelId="{36F33352-8C07-464A-A969-71AEB6ACFC0D}">
      <dsp:nvSpPr>
        <dsp:cNvPr id="0" name=""/>
        <dsp:cNvSpPr/>
      </dsp:nvSpPr>
      <dsp:spPr>
        <a:xfrm>
          <a:off x="4910223" y="331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IP</a:t>
          </a:r>
        </a:p>
      </dsp:txBody>
      <dsp:txXfrm>
        <a:off x="4920403" y="13498"/>
        <a:ext cx="674792" cy="327216"/>
      </dsp:txXfrm>
    </dsp:sp>
    <dsp:sp modelId="{8BBC44D2-BEF4-4F56-8CB6-A8ABB6AA1412}">
      <dsp:nvSpPr>
        <dsp:cNvPr id="0" name=""/>
        <dsp:cNvSpPr/>
      </dsp:nvSpPr>
      <dsp:spPr>
        <a:xfrm>
          <a:off x="5605376" y="169917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170155"/>
        <a:ext cx="13903" cy="13903"/>
      </dsp:txXfrm>
    </dsp:sp>
    <dsp:sp modelId="{8AD31D15-292D-408B-B843-4C4DF123258F}">
      <dsp:nvSpPr>
        <dsp:cNvPr id="0" name=""/>
        <dsp:cNvSpPr/>
      </dsp:nvSpPr>
      <dsp:spPr>
        <a:xfrm>
          <a:off x="5883436" y="331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The Internet Protocol</a:t>
          </a:r>
        </a:p>
      </dsp:txBody>
      <dsp:txXfrm>
        <a:off x="5893616" y="13498"/>
        <a:ext cx="674792" cy="327216"/>
      </dsp:txXfrm>
    </dsp:sp>
    <dsp:sp modelId="{93F8348D-F660-45BF-BA25-E6FC990EE61D}">
      <dsp:nvSpPr>
        <dsp:cNvPr id="0" name=""/>
        <dsp:cNvSpPr/>
      </dsp:nvSpPr>
      <dsp:spPr>
        <a:xfrm rot="16791948">
          <a:off x="3959769" y="1369055"/>
          <a:ext cx="162284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622848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30622" y="1335672"/>
        <a:ext cx="81142" cy="81142"/>
      </dsp:txXfrm>
    </dsp:sp>
    <dsp:sp modelId="{85229CC0-E764-45B9-9AB6-5FFA9A437938}">
      <dsp:nvSpPr>
        <dsp:cNvPr id="0" name=""/>
        <dsp:cNvSpPr/>
      </dsp:nvSpPr>
      <dsp:spPr>
        <a:xfrm>
          <a:off x="4910223" y="403031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IP address Assignment DHCP</a:t>
          </a:r>
        </a:p>
      </dsp:txBody>
      <dsp:txXfrm>
        <a:off x="4920403" y="413211"/>
        <a:ext cx="674792" cy="327216"/>
      </dsp:txXfrm>
    </dsp:sp>
    <dsp:sp modelId="{B1A1A028-08EB-4421-B9AD-185D2E6CAB34}">
      <dsp:nvSpPr>
        <dsp:cNvPr id="0" name=""/>
        <dsp:cNvSpPr/>
      </dsp:nvSpPr>
      <dsp:spPr>
        <a:xfrm rot="134990">
          <a:off x="5605268" y="575100"/>
          <a:ext cx="27872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72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660" y="575321"/>
        <a:ext cx="13936" cy="13936"/>
      </dsp:txXfrm>
    </dsp:sp>
    <dsp:sp modelId="{04F88AF5-8822-40F2-B92F-473605920BCA}">
      <dsp:nvSpPr>
        <dsp:cNvPr id="0" name=""/>
        <dsp:cNvSpPr/>
      </dsp:nvSpPr>
      <dsp:spPr>
        <a:xfrm>
          <a:off x="5883881" y="413972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DHCP</a:t>
          </a:r>
        </a:p>
      </dsp:txBody>
      <dsp:txXfrm>
        <a:off x="5894061" y="424152"/>
        <a:ext cx="674792" cy="327216"/>
      </dsp:txXfrm>
    </dsp:sp>
    <dsp:sp modelId="{C96F09F1-075E-4B24-B3F9-1AFE7B3D80DE}">
      <dsp:nvSpPr>
        <dsp:cNvPr id="0" name=""/>
        <dsp:cNvSpPr/>
      </dsp:nvSpPr>
      <dsp:spPr>
        <a:xfrm rot="16983315">
          <a:off x="4155716" y="1568911"/>
          <a:ext cx="1230954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230954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40419" y="1545326"/>
        <a:ext cx="61547" cy="61547"/>
      </dsp:txXfrm>
    </dsp:sp>
    <dsp:sp modelId="{92B851EE-9F01-434E-88C8-0C6356B64C20}">
      <dsp:nvSpPr>
        <dsp:cNvPr id="0" name=""/>
        <dsp:cNvSpPr/>
      </dsp:nvSpPr>
      <dsp:spPr>
        <a:xfrm>
          <a:off x="4910223" y="80274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Forwarding</a:t>
          </a:r>
        </a:p>
      </dsp:txBody>
      <dsp:txXfrm>
        <a:off x="4920403" y="812923"/>
        <a:ext cx="674792" cy="327216"/>
      </dsp:txXfrm>
    </dsp:sp>
    <dsp:sp modelId="{38444E46-EE25-4271-8569-B6120EB158C3}">
      <dsp:nvSpPr>
        <dsp:cNvPr id="0" name=""/>
        <dsp:cNvSpPr/>
      </dsp:nvSpPr>
      <dsp:spPr>
        <a:xfrm>
          <a:off x="5605376" y="969342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969580"/>
        <a:ext cx="13903" cy="13903"/>
      </dsp:txXfrm>
    </dsp:sp>
    <dsp:sp modelId="{756DE02E-1170-451D-B9FB-F1E475373023}">
      <dsp:nvSpPr>
        <dsp:cNvPr id="0" name=""/>
        <dsp:cNvSpPr/>
      </dsp:nvSpPr>
      <dsp:spPr>
        <a:xfrm>
          <a:off x="5883436" y="80274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IP Routing</a:t>
          </a:r>
        </a:p>
      </dsp:txBody>
      <dsp:txXfrm>
        <a:off x="5893616" y="812923"/>
        <a:ext cx="674792" cy="327216"/>
      </dsp:txXfrm>
    </dsp:sp>
    <dsp:sp modelId="{72E10881-07DB-463A-A8D3-121BBE534D93}">
      <dsp:nvSpPr>
        <dsp:cNvPr id="0" name=""/>
        <dsp:cNvSpPr/>
      </dsp:nvSpPr>
      <dsp:spPr>
        <a:xfrm rot="17350740">
          <a:off x="4347992" y="1768767"/>
          <a:ext cx="84640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46403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50033" y="1754796"/>
        <a:ext cx="42320" cy="42320"/>
      </dsp:txXfrm>
    </dsp:sp>
    <dsp:sp modelId="{79A81FC8-055A-46A8-80AA-E3F62CDB9CB1}">
      <dsp:nvSpPr>
        <dsp:cNvPr id="0" name=""/>
        <dsp:cNvSpPr/>
      </dsp:nvSpPr>
      <dsp:spPr>
        <a:xfrm>
          <a:off x="4910223" y="1202456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Routing Protocols</a:t>
          </a:r>
        </a:p>
      </dsp:txBody>
      <dsp:txXfrm>
        <a:off x="4920403" y="1212636"/>
        <a:ext cx="674792" cy="327216"/>
      </dsp:txXfrm>
    </dsp:sp>
    <dsp:sp modelId="{3CB4D724-6A59-472C-91ED-B107A9DB9DB3}">
      <dsp:nvSpPr>
        <dsp:cNvPr id="0" name=""/>
        <dsp:cNvSpPr/>
      </dsp:nvSpPr>
      <dsp:spPr>
        <a:xfrm>
          <a:off x="5605376" y="1369055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1369292"/>
        <a:ext cx="13903" cy="13903"/>
      </dsp:txXfrm>
    </dsp:sp>
    <dsp:sp modelId="{9372AD54-1E8D-42A0-A3A7-BAC2A5751D56}">
      <dsp:nvSpPr>
        <dsp:cNvPr id="0" name=""/>
        <dsp:cNvSpPr/>
      </dsp:nvSpPr>
      <dsp:spPr>
        <a:xfrm>
          <a:off x="5883436" y="1202456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Learns Rules to destination networks from other routers</a:t>
          </a:r>
        </a:p>
      </dsp:txBody>
      <dsp:txXfrm>
        <a:off x="5893616" y="1212636"/>
        <a:ext cx="674792" cy="327216"/>
      </dsp:txXfrm>
    </dsp:sp>
    <dsp:sp modelId="{0C65D1C6-2C2B-4A3A-83CD-C78067E40A84}">
      <dsp:nvSpPr>
        <dsp:cNvPr id="0" name=""/>
        <dsp:cNvSpPr/>
      </dsp:nvSpPr>
      <dsp:spPr>
        <a:xfrm rot="18289469">
          <a:off x="4527735" y="1968623"/>
          <a:ext cx="48691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86916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59020" y="1963639"/>
        <a:ext cx="24345" cy="24345"/>
      </dsp:txXfrm>
    </dsp:sp>
    <dsp:sp modelId="{F60EF651-8D23-4644-ADD3-153296D89988}">
      <dsp:nvSpPr>
        <dsp:cNvPr id="0" name=""/>
        <dsp:cNvSpPr/>
      </dsp:nvSpPr>
      <dsp:spPr>
        <a:xfrm>
          <a:off x="4910223" y="160216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Differentiated Services</a:t>
          </a:r>
        </a:p>
      </dsp:txBody>
      <dsp:txXfrm>
        <a:off x="4920403" y="1612348"/>
        <a:ext cx="674792" cy="327216"/>
      </dsp:txXfrm>
    </dsp:sp>
    <dsp:sp modelId="{D174BFE7-6915-42B1-BD2C-6E677D1C7679}">
      <dsp:nvSpPr>
        <dsp:cNvPr id="0" name=""/>
        <dsp:cNvSpPr/>
      </dsp:nvSpPr>
      <dsp:spPr>
        <a:xfrm>
          <a:off x="5605376" y="1768767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1769005"/>
        <a:ext cx="13903" cy="13903"/>
      </dsp:txXfrm>
    </dsp:sp>
    <dsp:sp modelId="{4987A7AF-E69A-4AF9-827F-2A8A3A1F75E2}">
      <dsp:nvSpPr>
        <dsp:cNvPr id="0" name=""/>
        <dsp:cNvSpPr/>
      </dsp:nvSpPr>
      <dsp:spPr>
        <a:xfrm>
          <a:off x="5883436" y="160216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QoS( quality of service)</a:t>
          </a:r>
        </a:p>
      </dsp:txBody>
      <dsp:txXfrm>
        <a:off x="5893616" y="1612348"/>
        <a:ext cx="674792" cy="327216"/>
      </dsp:txXfrm>
    </dsp:sp>
    <dsp:sp modelId="{5B6D98A3-09DD-4645-8085-A22C84FFA53B}">
      <dsp:nvSpPr>
        <dsp:cNvPr id="0" name=""/>
        <dsp:cNvSpPr/>
      </dsp:nvSpPr>
      <dsp:spPr>
        <a:xfrm>
          <a:off x="4632163" y="2168479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64241" y="2168717"/>
        <a:ext cx="13903" cy="13903"/>
      </dsp:txXfrm>
    </dsp:sp>
    <dsp:sp modelId="{84CA61BA-DB63-477E-8114-B57EDA9A6444}">
      <dsp:nvSpPr>
        <dsp:cNvPr id="0" name=""/>
        <dsp:cNvSpPr/>
      </dsp:nvSpPr>
      <dsp:spPr>
        <a:xfrm>
          <a:off x="4910223" y="2001880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Address Resolution Protocol</a:t>
          </a:r>
        </a:p>
      </dsp:txBody>
      <dsp:txXfrm>
        <a:off x="4920403" y="2012060"/>
        <a:ext cx="674792" cy="327216"/>
      </dsp:txXfrm>
    </dsp:sp>
    <dsp:sp modelId="{D57A7014-B992-4D9A-8FE3-50E1B86D1B8B}">
      <dsp:nvSpPr>
        <dsp:cNvPr id="0" name=""/>
        <dsp:cNvSpPr/>
      </dsp:nvSpPr>
      <dsp:spPr>
        <a:xfrm>
          <a:off x="5605376" y="2168479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2168717"/>
        <a:ext cx="13903" cy="13903"/>
      </dsp:txXfrm>
    </dsp:sp>
    <dsp:sp modelId="{BDFF4B8D-DE0E-452B-8EB3-5339E01385EA}">
      <dsp:nvSpPr>
        <dsp:cNvPr id="0" name=""/>
        <dsp:cNvSpPr/>
      </dsp:nvSpPr>
      <dsp:spPr>
        <a:xfrm>
          <a:off x="5883436" y="2001880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Ethernet L2 MAC address of the next hop router is needed before an IP packet can be sent over the Ethernet interface. Before a BTS can send any IP packet over its Ethernet interface, it needs to know </a:t>
          </a:r>
          <a:r>
            <a:rPr lang="en-US" sz="500" kern="1200" dirty="0" err="1"/>
            <a:t>theMAC</a:t>
          </a:r>
          <a:r>
            <a:rPr lang="en-US" sz="500" kern="1200" dirty="0"/>
            <a:t> address of the next hop router. The protocol to query </a:t>
          </a:r>
          <a:r>
            <a:rPr lang="en-US" sz="500" kern="1200" dirty="0" err="1"/>
            <a:t>theMAC</a:t>
          </a:r>
          <a:r>
            <a:rPr lang="en-US" sz="500" kern="1200" dirty="0"/>
            <a:t> address of a specific IP address is Address Resolution Protocol (ARP), defined in RFC 826 [94].</a:t>
          </a:r>
        </a:p>
      </dsp:txBody>
      <dsp:txXfrm>
        <a:off x="5893616" y="2012060"/>
        <a:ext cx="674792" cy="327216"/>
      </dsp:txXfrm>
    </dsp:sp>
    <dsp:sp modelId="{9C931BD1-2151-4E07-9A6E-54D317E17732}">
      <dsp:nvSpPr>
        <dsp:cNvPr id="0" name=""/>
        <dsp:cNvSpPr/>
      </dsp:nvSpPr>
      <dsp:spPr>
        <a:xfrm rot="3310531">
          <a:off x="4527735" y="2368336"/>
          <a:ext cx="48691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86916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59020" y="2363352"/>
        <a:ext cx="24345" cy="24345"/>
      </dsp:txXfrm>
    </dsp:sp>
    <dsp:sp modelId="{08CF95F0-F6E9-4C7B-989B-DF476B93492B}">
      <dsp:nvSpPr>
        <dsp:cNvPr id="0" name=""/>
        <dsp:cNvSpPr/>
      </dsp:nvSpPr>
      <dsp:spPr>
        <a:xfrm>
          <a:off x="4910223" y="240159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ICMP</a:t>
          </a:r>
        </a:p>
      </dsp:txBody>
      <dsp:txXfrm>
        <a:off x="4920403" y="2411773"/>
        <a:ext cx="674792" cy="327216"/>
      </dsp:txXfrm>
    </dsp:sp>
    <dsp:sp modelId="{BA5EC2AF-556D-4892-841D-6A262277AE31}">
      <dsp:nvSpPr>
        <dsp:cNvPr id="0" name=""/>
        <dsp:cNvSpPr/>
      </dsp:nvSpPr>
      <dsp:spPr>
        <a:xfrm>
          <a:off x="5605376" y="2568192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2568429"/>
        <a:ext cx="13903" cy="13903"/>
      </dsp:txXfrm>
    </dsp:sp>
    <dsp:sp modelId="{142357A6-E872-4DC8-8094-4DFAC5B4D24B}">
      <dsp:nvSpPr>
        <dsp:cNvPr id="0" name=""/>
        <dsp:cNvSpPr/>
      </dsp:nvSpPr>
      <dsp:spPr>
        <a:xfrm>
          <a:off x="5883436" y="240159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Internet Control Message Protocol</a:t>
          </a:r>
        </a:p>
      </dsp:txBody>
      <dsp:txXfrm>
        <a:off x="5893616" y="2411773"/>
        <a:ext cx="674792" cy="327216"/>
      </dsp:txXfrm>
    </dsp:sp>
    <dsp:sp modelId="{31BD285A-C6D2-4300-960C-1EBCA7ECFCE5}">
      <dsp:nvSpPr>
        <dsp:cNvPr id="0" name=""/>
        <dsp:cNvSpPr/>
      </dsp:nvSpPr>
      <dsp:spPr>
        <a:xfrm rot="4249260">
          <a:off x="4347992" y="2568192"/>
          <a:ext cx="84640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46403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50033" y="2554221"/>
        <a:ext cx="42320" cy="42320"/>
      </dsp:txXfrm>
    </dsp:sp>
    <dsp:sp modelId="{F509B4FE-6AC0-4131-8FFA-DE2929E79BC9}">
      <dsp:nvSpPr>
        <dsp:cNvPr id="0" name=""/>
        <dsp:cNvSpPr/>
      </dsp:nvSpPr>
      <dsp:spPr>
        <a:xfrm>
          <a:off x="4910223" y="2801305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UDP</a:t>
          </a:r>
        </a:p>
      </dsp:txBody>
      <dsp:txXfrm>
        <a:off x="4920403" y="2811485"/>
        <a:ext cx="674792" cy="327216"/>
      </dsp:txXfrm>
    </dsp:sp>
    <dsp:sp modelId="{3138E629-16D7-4EFB-BFE6-B3D10DB9DBC8}">
      <dsp:nvSpPr>
        <dsp:cNvPr id="0" name=""/>
        <dsp:cNvSpPr/>
      </dsp:nvSpPr>
      <dsp:spPr>
        <a:xfrm>
          <a:off x="5605376" y="2967904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2968142"/>
        <a:ext cx="13903" cy="13903"/>
      </dsp:txXfrm>
    </dsp:sp>
    <dsp:sp modelId="{32360093-6FD4-49E4-BB2C-3F3BBEB89D14}">
      <dsp:nvSpPr>
        <dsp:cNvPr id="0" name=""/>
        <dsp:cNvSpPr/>
      </dsp:nvSpPr>
      <dsp:spPr>
        <a:xfrm>
          <a:off x="5883436" y="2801305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UDP (User Datagram Protocol)</a:t>
          </a:r>
        </a:p>
      </dsp:txBody>
      <dsp:txXfrm>
        <a:off x="5893616" y="2811485"/>
        <a:ext cx="674792" cy="327216"/>
      </dsp:txXfrm>
    </dsp:sp>
    <dsp:sp modelId="{094BEA13-4A58-498A-9F86-669EDBF8722B}">
      <dsp:nvSpPr>
        <dsp:cNvPr id="0" name=""/>
        <dsp:cNvSpPr/>
      </dsp:nvSpPr>
      <dsp:spPr>
        <a:xfrm rot="4616685">
          <a:off x="4155716" y="2768048"/>
          <a:ext cx="1230954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230954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40419" y="2744463"/>
        <a:ext cx="61547" cy="61547"/>
      </dsp:txXfrm>
    </dsp:sp>
    <dsp:sp modelId="{F4BBE96D-87DE-4D94-AB76-A17E9439008C}">
      <dsp:nvSpPr>
        <dsp:cNvPr id="0" name=""/>
        <dsp:cNvSpPr/>
      </dsp:nvSpPr>
      <dsp:spPr>
        <a:xfrm>
          <a:off x="4910223" y="320101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RTP</a:t>
          </a:r>
        </a:p>
      </dsp:txBody>
      <dsp:txXfrm>
        <a:off x="4920403" y="3211198"/>
        <a:ext cx="674792" cy="327216"/>
      </dsp:txXfrm>
    </dsp:sp>
    <dsp:sp modelId="{791B5C6F-67C6-4757-991A-995F5720CD9F}">
      <dsp:nvSpPr>
        <dsp:cNvPr id="0" name=""/>
        <dsp:cNvSpPr/>
      </dsp:nvSpPr>
      <dsp:spPr>
        <a:xfrm>
          <a:off x="5605376" y="3367617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3367854"/>
        <a:ext cx="13903" cy="13903"/>
      </dsp:txXfrm>
    </dsp:sp>
    <dsp:sp modelId="{5F16160F-CDEB-412E-8818-195D6E42BA7C}">
      <dsp:nvSpPr>
        <dsp:cNvPr id="0" name=""/>
        <dsp:cNvSpPr/>
      </dsp:nvSpPr>
      <dsp:spPr>
        <a:xfrm>
          <a:off x="5883436" y="3201018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Real-time Transport Protocol</a:t>
          </a:r>
        </a:p>
      </dsp:txBody>
      <dsp:txXfrm>
        <a:off x="5893616" y="3211198"/>
        <a:ext cx="674792" cy="327216"/>
      </dsp:txXfrm>
    </dsp:sp>
    <dsp:sp modelId="{842718C5-08BE-4104-9B91-E8C0B7744B0B}">
      <dsp:nvSpPr>
        <dsp:cNvPr id="0" name=""/>
        <dsp:cNvSpPr/>
      </dsp:nvSpPr>
      <dsp:spPr>
        <a:xfrm rot="4808052">
          <a:off x="3959769" y="2967904"/>
          <a:ext cx="162284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622848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30622" y="2934522"/>
        <a:ext cx="81142" cy="81142"/>
      </dsp:txXfrm>
    </dsp:sp>
    <dsp:sp modelId="{835C9DEE-092B-463D-AE46-B05ACACFE682}">
      <dsp:nvSpPr>
        <dsp:cNvPr id="0" name=""/>
        <dsp:cNvSpPr/>
      </dsp:nvSpPr>
      <dsp:spPr>
        <a:xfrm>
          <a:off x="4910223" y="3600730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TCP</a:t>
          </a:r>
        </a:p>
      </dsp:txBody>
      <dsp:txXfrm>
        <a:off x="4920403" y="3610910"/>
        <a:ext cx="674792" cy="327216"/>
      </dsp:txXfrm>
    </dsp:sp>
    <dsp:sp modelId="{DD0501EB-CD52-4A36-878B-CBA180FA13C9}">
      <dsp:nvSpPr>
        <dsp:cNvPr id="0" name=""/>
        <dsp:cNvSpPr/>
      </dsp:nvSpPr>
      <dsp:spPr>
        <a:xfrm>
          <a:off x="5605376" y="3767329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3767567"/>
        <a:ext cx="13903" cy="13903"/>
      </dsp:txXfrm>
    </dsp:sp>
    <dsp:sp modelId="{BB333317-BD14-438E-A8EE-A081CAAE34DC}">
      <dsp:nvSpPr>
        <dsp:cNvPr id="0" name=""/>
        <dsp:cNvSpPr/>
      </dsp:nvSpPr>
      <dsp:spPr>
        <a:xfrm>
          <a:off x="5883436" y="3600730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 the mobile backhaul protocols stacks, TCP is not included</a:t>
          </a:r>
        </a:p>
      </dsp:txBody>
      <dsp:txXfrm>
        <a:off x="5893616" y="3610910"/>
        <a:ext cx="674792" cy="327216"/>
      </dsp:txXfrm>
    </dsp:sp>
    <dsp:sp modelId="{0E9261D7-3FBB-4C7D-8D25-AD34D00A99F5}">
      <dsp:nvSpPr>
        <dsp:cNvPr id="0" name=""/>
        <dsp:cNvSpPr/>
      </dsp:nvSpPr>
      <dsp:spPr>
        <a:xfrm rot="4924756">
          <a:off x="3762287" y="3167761"/>
          <a:ext cx="2017812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017812" y="7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720748" y="3124504"/>
        <a:ext cx="100890" cy="100890"/>
      </dsp:txXfrm>
    </dsp:sp>
    <dsp:sp modelId="{8E0561D0-5049-4176-B3A3-D4CA5A9BC648}">
      <dsp:nvSpPr>
        <dsp:cNvPr id="0" name=""/>
        <dsp:cNvSpPr/>
      </dsp:nvSpPr>
      <dsp:spPr>
        <a:xfrm>
          <a:off x="4910223" y="400044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IPv6</a:t>
          </a:r>
        </a:p>
      </dsp:txBody>
      <dsp:txXfrm>
        <a:off x="4920403" y="4010623"/>
        <a:ext cx="674792" cy="327216"/>
      </dsp:txXfrm>
    </dsp:sp>
    <dsp:sp modelId="{0FAABB48-C671-4F89-B9C8-2FAAF396C4F0}">
      <dsp:nvSpPr>
        <dsp:cNvPr id="0" name=""/>
        <dsp:cNvSpPr/>
      </dsp:nvSpPr>
      <dsp:spPr>
        <a:xfrm>
          <a:off x="5605376" y="4167042"/>
          <a:ext cx="27806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78060" y="7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737454" y="4167279"/>
        <a:ext cx="13903" cy="13903"/>
      </dsp:txXfrm>
    </dsp:sp>
    <dsp:sp modelId="{E27832B3-CDFE-4359-9F74-7C51FE041A78}">
      <dsp:nvSpPr>
        <dsp:cNvPr id="0" name=""/>
        <dsp:cNvSpPr/>
      </dsp:nvSpPr>
      <dsp:spPr>
        <a:xfrm>
          <a:off x="5883436" y="4000443"/>
          <a:ext cx="695152" cy="3475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IPv4-only device is not capable of routing IPv6 packets</a:t>
          </a:r>
        </a:p>
      </dsp:txBody>
      <dsp:txXfrm>
        <a:off x="5893616" y="4010623"/>
        <a:ext cx="674792" cy="3272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7BEA-CD26-4C4E-921E-2DD32C9D3368}">
      <dsp:nvSpPr>
        <dsp:cNvPr id="0" name=""/>
        <dsp:cNvSpPr/>
      </dsp:nvSpPr>
      <dsp:spPr>
        <a:xfrm>
          <a:off x="2169794" y="2049476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Multiprotocol Label Switching (MPLS)</a:t>
          </a:r>
        </a:p>
      </dsp:txBody>
      <dsp:txXfrm>
        <a:off x="2187187" y="2066869"/>
        <a:ext cx="1152908" cy="559061"/>
      </dsp:txXfrm>
    </dsp:sp>
    <dsp:sp modelId="{58B0FCE0-0107-4B61-BD2C-D74A4C9390B9}">
      <dsp:nvSpPr>
        <dsp:cNvPr id="0" name=""/>
        <dsp:cNvSpPr/>
      </dsp:nvSpPr>
      <dsp:spPr>
        <a:xfrm rot="17132988">
          <a:off x="2708939" y="1480462"/>
          <a:ext cx="177217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77217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0723" y="1448440"/>
        <a:ext cx="88608" cy="88608"/>
      </dsp:txXfrm>
    </dsp:sp>
    <dsp:sp modelId="{C2C5B687-9411-4F7E-89B8-639960B7FA15}">
      <dsp:nvSpPr>
        <dsp:cNvPr id="0" name=""/>
        <dsp:cNvSpPr/>
      </dsp:nvSpPr>
      <dsp:spPr>
        <a:xfrm>
          <a:off x="3832566" y="342165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MPLS Architecture</a:t>
          </a:r>
        </a:p>
      </dsp:txBody>
      <dsp:txXfrm>
        <a:off x="3849959" y="359558"/>
        <a:ext cx="1152908" cy="559061"/>
      </dsp:txXfrm>
    </dsp:sp>
    <dsp:sp modelId="{EE115EF6-358C-49C4-B58A-189EA4C356CB}">
      <dsp:nvSpPr>
        <dsp:cNvPr id="0" name=""/>
        <dsp:cNvSpPr/>
      </dsp:nvSpPr>
      <dsp:spPr>
        <a:xfrm rot="19457599">
          <a:off x="4965269" y="456075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173" y="453731"/>
        <a:ext cx="29253" cy="29253"/>
      </dsp:txXfrm>
    </dsp:sp>
    <dsp:sp modelId="{A6F3A280-F60C-4D4C-A579-85E180485BED}">
      <dsp:nvSpPr>
        <dsp:cNvPr id="0" name=""/>
        <dsp:cNvSpPr/>
      </dsp:nvSpPr>
      <dsp:spPr>
        <a:xfrm>
          <a:off x="5495338" y="703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packets are classified into Forwarding Equivalence Classes (FECs) and are assigned an MPLS label accordingly</a:t>
          </a:r>
        </a:p>
      </dsp:txBody>
      <dsp:txXfrm>
        <a:off x="5512731" y="18096"/>
        <a:ext cx="1152908" cy="559061"/>
      </dsp:txXfrm>
    </dsp:sp>
    <dsp:sp modelId="{E924A443-960A-4FF2-9F25-A5718906CB53}">
      <dsp:nvSpPr>
        <dsp:cNvPr id="0" name=""/>
        <dsp:cNvSpPr/>
      </dsp:nvSpPr>
      <dsp:spPr>
        <a:xfrm rot="2142401">
          <a:off x="4965269" y="797537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173" y="795194"/>
        <a:ext cx="29253" cy="29253"/>
      </dsp:txXfrm>
    </dsp:sp>
    <dsp:sp modelId="{06AF32A2-3155-45B2-B1B9-716213A9089B}">
      <dsp:nvSpPr>
        <dsp:cNvPr id="0" name=""/>
        <dsp:cNvSpPr/>
      </dsp:nvSpPr>
      <dsp:spPr>
        <a:xfrm>
          <a:off x="5495338" y="683628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MPLS routers are called Label Switch Routers (LSRs).</a:t>
          </a:r>
        </a:p>
      </dsp:txBody>
      <dsp:txXfrm>
        <a:off x="5512731" y="701021"/>
        <a:ext cx="1152908" cy="559061"/>
      </dsp:txXfrm>
    </dsp:sp>
    <dsp:sp modelId="{233E2BE9-6337-49AE-BD08-B521DED69B4C}">
      <dsp:nvSpPr>
        <dsp:cNvPr id="0" name=""/>
        <dsp:cNvSpPr/>
      </dsp:nvSpPr>
      <dsp:spPr>
        <a:xfrm rot="19457599">
          <a:off x="3302497" y="2163386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401" y="2161042"/>
        <a:ext cx="29253" cy="29253"/>
      </dsp:txXfrm>
    </dsp:sp>
    <dsp:sp modelId="{DD26DD19-F404-474E-A44C-97EB55A11541}">
      <dsp:nvSpPr>
        <dsp:cNvPr id="0" name=""/>
        <dsp:cNvSpPr/>
      </dsp:nvSpPr>
      <dsp:spPr>
        <a:xfrm>
          <a:off x="3832566" y="1708014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LBGPabel</a:t>
          </a:r>
          <a:r>
            <a:rPr lang="en-US" sz="700" kern="1200" dirty="0"/>
            <a:t> Distribution Protocol</a:t>
          </a:r>
        </a:p>
      </dsp:txBody>
      <dsp:txXfrm>
        <a:off x="3849959" y="1725407"/>
        <a:ext cx="1152908" cy="559061"/>
      </dsp:txXfrm>
    </dsp:sp>
    <dsp:sp modelId="{47D15FD2-7503-4197-BC44-19B172FB5E90}">
      <dsp:nvSpPr>
        <dsp:cNvPr id="0" name=""/>
        <dsp:cNvSpPr/>
      </dsp:nvSpPr>
      <dsp:spPr>
        <a:xfrm rot="19457599">
          <a:off x="4965269" y="1821924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173" y="1819580"/>
        <a:ext cx="29253" cy="29253"/>
      </dsp:txXfrm>
    </dsp:sp>
    <dsp:sp modelId="{FC96A50B-EFB7-474B-85E0-1CAE94F37E78}">
      <dsp:nvSpPr>
        <dsp:cNvPr id="0" name=""/>
        <dsp:cNvSpPr/>
      </dsp:nvSpPr>
      <dsp:spPr>
        <a:xfrm>
          <a:off x="5495338" y="1366552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With MPLS, the meaning of labels has to be agreed between Label Switch Routers (LSRs).</a:t>
          </a:r>
        </a:p>
      </dsp:txBody>
      <dsp:txXfrm>
        <a:off x="5512731" y="1383945"/>
        <a:ext cx="1152908" cy="559061"/>
      </dsp:txXfrm>
    </dsp:sp>
    <dsp:sp modelId="{837BAF4C-920B-4C6D-B3A0-B3B915C122D6}">
      <dsp:nvSpPr>
        <dsp:cNvPr id="0" name=""/>
        <dsp:cNvSpPr/>
      </dsp:nvSpPr>
      <dsp:spPr>
        <a:xfrm rot="2142401">
          <a:off x="4965269" y="2163386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173" y="2161042"/>
        <a:ext cx="29253" cy="29253"/>
      </dsp:txXfrm>
    </dsp:sp>
    <dsp:sp modelId="{EE496B5D-E893-4EB2-B0AC-F4F8A2988E83}">
      <dsp:nvSpPr>
        <dsp:cNvPr id="0" name=""/>
        <dsp:cNvSpPr/>
      </dsp:nvSpPr>
      <dsp:spPr>
        <a:xfrm>
          <a:off x="5495338" y="2049476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LDP messages fall into four categories:</a:t>
          </a:r>
        </a:p>
      </dsp:txBody>
      <dsp:txXfrm>
        <a:off x="5512731" y="2066869"/>
        <a:ext cx="1152908" cy="559061"/>
      </dsp:txXfrm>
    </dsp:sp>
    <dsp:sp modelId="{5C91CC7C-EA6A-492E-A328-20F5AB031316}">
      <dsp:nvSpPr>
        <dsp:cNvPr id="0" name=""/>
        <dsp:cNvSpPr/>
      </dsp:nvSpPr>
      <dsp:spPr>
        <a:xfrm rot="17692822">
          <a:off x="6355977" y="1821924"/>
          <a:ext cx="11291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2918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342" y="1805977"/>
        <a:ext cx="56459" cy="56459"/>
      </dsp:txXfrm>
    </dsp:sp>
    <dsp:sp modelId="{73B1C0AA-4B79-4CC9-BBF2-91D7F34BC9FE}">
      <dsp:nvSpPr>
        <dsp:cNvPr id="0" name=""/>
        <dsp:cNvSpPr/>
      </dsp:nvSpPr>
      <dsp:spPr>
        <a:xfrm>
          <a:off x="7158110" y="1025090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peer discovery;</a:t>
          </a:r>
        </a:p>
      </dsp:txBody>
      <dsp:txXfrm>
        <a:off x="7175503" y="1042483"/>
        <a:ext cx="1152908" cy="559061"/>
      </dsp:txXfrm>
    </dsp:sp>
    <dsp:sp modelId="{7CDDF3D5-875C-4941-AEC8-8CC0A84728E1}">
      <dsp:nvSpPr>
        <dsp:cNvPr id="0" name=""/>
        <dsp:cNvSpPr/>
      </dsp:nvSpPr>
      <dsp:spPr>
        <a:xfrm rot="19457599">
          <a:off x="6628042" y="2163386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05945" y="2161042"/>
        <a:ext cx="29253" cy="29253"/>
      </dsp:txXfrm>
    </dsp:sp>
    <dsp:sp modelId="{CE34DCCE-F734-4AF3-9E00-D7D63EE845F7}">
      <dsp:nvSpPr>
        <dsp:cNvPr id="0" name=""/>
        <dsp:cNvSpPr/>
      </dsp:nvSpPr>
      <dsp:spPr>
        <a:xfrm>
          <a:off x="7158110" y="1708014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session management;</a:t>
          </a:r>
        </a:p>
      </dsp:txBody>
      <dsp:txXfrm>
        <a:off x="7175503" y="1725407"/>
        <a:ext cx="1152908" cy="559061"/>
      </dsp:txXfrm>
    </dsp:sp>
    <dsp:sp modelId="{23CE9279-CEAF-4E41-ABCB-E5714C8C09F7}">
      <dsp:nvSpPr>
        <dsp:cNvPr id="0" name=""/>
        <dsp:cNvSpPr/>
      </dsp:nvSpPr>
      <dsp:spPr>
        <a:xfrm rot="2142401">
          <a:off x="6628042" y="2504848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05945" y="2502504"/>
        <a:ext cx="29253" cy="29253"/>
      </dsp:txXfrm>
    </dsp:sp>
    <dsp:sp modelId="{8F5A1CBB-9084-4B9C-85FF-F002EE9B5313}">
      <dsp:nvSpPr>
        <dsp:cNvPr id="0" name=""/>
        <dsp:cNvSpPr/>
      </dsp:nvSpPr>
      <dsp:spPr>
        <a:xfrm>
          <a:off x="7158110" y="2390938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label distribution (advertisement);</a:t>
          </a:r>
        </a:p>
      </dsp:txBody>
      <dsp:txXfrm>
        <a:off x="7175503" y="2408331"/>
        <a:ext cx="1152908" cy="559061"/>
      </dsp:txXfrm>
    </dsp:sp>
    <dsp:sp modelId="{FC24972B-1B48-41D5-8689-D692B006B6C3}">
      <dsp:nvSpPr>
        <dsp:cNvPr id="0" name=""/>
        <dsp:cNvSpPr/>
      </dsp:nvSpPr>
      <dsp:spPr>
        <a:xfrm rot="3907178">
          <a:off x="6355977" y="2846310"/>
          <a:ext cx="11291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29188" y="122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2342" y="2830363"/>
        <a:ext cx="56459" cy="56459"/>
      </dsp:txXfrm>
    </dsp:sp>
    <dsp:sp modelId="{7353556D-8618-4F77-BDD6-0CC3E100F165}">
      <dsp:nvSpPr>
        <dsp:cNvPr id="0" name=""/>
        <dsp:cNvSpPr/>
      </dsp:nvSpPr>
      <dsp:spPr>
        <a:xfrm>
          <a:off x="7158110" y="3073862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* notification messages (errors, advisory information).</a:t>
          </a:r>
        </a:p>
      </dsp:txBody>
      <dsp:txXfrm>
        <a:off x="7175503" y="3091255"/>
        <a:ext cx="1152908" cy="559061"/>
      </dsp:txXfrm>
    </dsp:sp>
    <dsp:sp modelId="{F94B465B-487E-446C-8CAE-015F49C79C51}">
      <dsp:nvSpPr>
        <dsp:cNvPr id="0" name=""/>
        <dsp:cNvSpPr/>
      </dsp:nvSpPr>
      <dsp:spPr>
        <a:xfrm rot="2142401">
          <a:off x="3302497" y="2504848"/>
          <a:ext cx="58506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85060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0401" y="2502504"/>
        <a:ext cx="29253" cy="29253"/>
      </dsp:txXfrm>
    </dsp:sp>
    <dsp:sp modelId="{AF5EB5DF-E334-4B9A-B731-4B1B2CA7E10D}">
      <dsp:nvSpPr>
        <dsp:cNvPr id="0" name=""/>
        <dsp:cNvSpPr/>
      </dsp:nvSpPr>
      <dsp:spPr>
        <a:xfrm>
          <a:off x="3832566" y="2390938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BGP</a:t>
          </a:r>
        </a:p>
      </dsp:txBody>
      <dsp:txXfrm>
        <a:off x="3849959" y="2408331"/>
        <a:ext cx="1152908" cy="559061"/>
      </dsp:txXfrm>
    </dsp:sp>
    <dsp:sp modelId="{26C6A554-08E7-4AAE-BF00-71030A03F1BE}">
      <dsp:nvSpPr>
        <dsp:cNvPr id="0" name=""/>
        <dsp:cNvSpPr/>
      </dsp:nvSpPr>
      <dsp:spPr>
        <a:xfrm rot="3907178">
          <a:off x="3030433" y="2846310"/>
          <a:ext cx="11291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29188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6798" y="2830363"/>
        <a:ext cx="56459" cy="56459"/>
      </dsp:txXfrm>
    </dsp:sp>
    <dsp:sp modelId="{E42C85DB-42DD-4D35-9CA5-A70EB74FC40E}">
      <dsp:nvSpPr>
        <dsp:cNvPr id="0" name=""/>
        <dsp:cNvSpPr/>
      </dsp:nvSpPr>
      <dsp:spPr>
        <a:xfrm>
          <a:off x="3832566" y="3073862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MPLS Ping</a:t>
          </a:r>
        </a:p>
      </dsp:txBody>
      <dsp:txXfrm>
        <a:off x="3849959" y="3091255"/>
        <a:ext cx="1152908" cy="559061"/>
      </dsp:txXfrm>
    </dsp:sp>
    <dsp:sp modelId="{F3F43117-CD24-4F68-B30F-86D9718EBE5A}">
      <dsp:nvSpPr>
        <dsp:cNvPr id="0" name=""/>
        <dsp:cNvSpPr/>
      </dsp:nvSpPr>
      <dsp:spPr>
        <a:xfrm rot="4467012">
          <a:off x="2708939" y="3187772"/>
          <a:ext cx="1772176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772176" y="122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0723" y="3155750"/>
        <a:ext cx="88608" cy="88608"/>
      </dsp:txXfrm>
    </dsp:sp>
    <dsp:sp modelId="{2BCD38F7-8A92-4228-9DD8-5A8C1F880299}">
      <dsp:nvSpPr>
        <dsp:cNvPr id="0" name=""/>
        <dsp:cNvSpPr/>
      </dsp:nvSpPr>
      <dsp:spPr>
        <a:xfrm>
          <a:off x="3832566" y="3756787"/>
          <a:ext cx="1187694" cy="593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MPLS L3 VPN and MP-BGP</a:t>
          </a:r>
        </a:p>
      </dsp:txBody>
      <dsp:txXfrm>
        <a:off x="3849959" y="3774180"/>
        <a:ext cx="1152908" cy="5590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52203-DF4D-4280-9ED1-FBC44679795E}">
      <dsp:nvSpPr>
        <dsp:cNvPr id="0" name=""/>
        <dsp:cNvSpPr/>
      </dsp:nvSpPr>
      <dsp:spPr>
        <a:xfrm>
          <a:off x="1219639" y="1117593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Cellular Networks Synchronization Requirements</a:t>
          </a:r>
        </a:p>
      </dsp:txBody>
      <dsp:txXfrm>
        <a:off x="1242384" y="1140338"/>
        <a:ext cx="1507648" cy="731079"/>
      </dsp:txXfrm>
    </dsp:sp>
    <dsp:sp modelId="{245285BA-8B00-4463-B3D3-128A6DC2FA5A}">
      <dsp:nvSpPr>
        <dsp:cNvPr id="0" name=""/>
        <dsp:cNvSpPr/>
      </dsp:nvSpPr>
      <dsp:spPr>
        <a:xfrm rot="17945813">
          <a:off x="2444632" y="931656"/>
          <a:ext cx="12775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754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1467" y="915780"/>
        <a:ext cx="63877" cy="63877"/>
      </dsp:txXfrm>
    </dsp:sp>
    <dsp:sp modelId="{DF2A28E9-FFC1-4D51-A4C4-F28D13DACF2F}">
      <dsp:nvSpPr>
        <dsp:cNvPr id="0" name=""/>
        <dsp:cNvSpPr/>
      </dsp:nvSpPr>
      <dsp:spPr>
        <a:xfrm>
          <a:off x="3394033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Frequency Accuracy</a:t>
          </a:r>
        </a:p>
      </dsp:txBody>
      <dsp:txXfrm>
        <a:off x="3416778" y="24019"/>
        <a:ext cx="1507648" cy="731079"/>
      </dsp:txXfrm>
    </dsp:sp>
    <dsp:sp modelId="{3FBDDD1B-AA3C-4317-A9A8-6CDA98206608}">
      <dsp:nvSpPr>
        <dsp:cNvPr id="0" name=""/>
        <dsp:cNvSpPr/>
      </dsp:nvSpPr>
      <dsp:spPr>
        <a:xfrm>
          <a:off x="4947172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268" y="374028"/>
        <a:ext cx="31062" cy="31062"/>
      </dsp:txXfrm>
    </dsp:sp>
    <dsp:sp modelId="{563D515D-2ED9-4BA2-81F5-6B59258CA644}">
      <dsp:nvSpPr>
        <dsp:cNvPr id="0" name=""/>
        <dsp:cNvSpPr/>
      </dsp:nvSpPr>
      <dsp:spPr>
        <a:xfrm>
          <a:off x="5568427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 cellular networks the frequency accuracy requirement is clearly higher than needed for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eliminating interference between </a:t>
          </a:r>
          <a:r>
            <a:rPr lang="en-US" sz="600" kern="1200" dirty="0" err="1"/>
            <a:t>neighbouring</a:t>
          </a:r>
          <a:r>
            <a:rPr lang="en-US" sz="600" kern="1200" dirty="0"/>
            <a:t> radio bands</a:t>
          </a:r>
        </a:p>
      </dsp:txBody>
      <dsp:txXfrm>
        <a:off x="5591172" y="24019"/>
        <a:ext cx="1507648" cy="731079"/>
      </dsp:txXfrm>
    </dsp:sp>
    <dsp:sp modelId="{3A5F6C10-A761-4181-ABD7-7852904517BC}">
      <dsp:nvSpPr>
        <dsp:cNvPr id="0" name=""/>
        <dsp:cNvSpPr/>
      </dsp:nvSpPr>
      <dsp:spPr>
        <a:xfrm rot="3654187">
          <a:off x="2444632" y="2047975"/>
          <a:ext cx="12775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754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1467" y="2032098"/>
        <a:ext cx="63877" cy="63877"/>
      </dsp:txXfrm>
    </dsp:sp>
    <dsp:sp modelId="{F2EDC488-FE02-45CA-9CD6-9B20F3721CD8}">
      <dsp:nvSpPr>
        <dsp:cNvPr id="0" name=""/>
        <dsp:cNvSpPr/>
      </dsp:nvSpPr>
      <dsp:spPr>
        <a:xfrm>
          <a:off x="3394033" y="2233911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Time Accuracy</a:t>
          </a:r>
        </a:p>
      </dsp:txBody>
      <dsp:txXfrm>
        <a:off x="3416778" y="2256656"/>
        <a:ext cx="1507648" cy="731079"/>
      </dsp:txXfrm>
    </dsp:sp>
    <dsp:sp modelId="{EB5F1F3D-6EDD-4072-8204-03F36C60A85D}">
      <dsp:nvSpPr>
        <dsp:cNvPr id="0" name=""/>
        <dsp:cNvSpPr/>
      </dsp:nvSpPr>
      <dsp:spPr>
        <a:xfrm rot="17692822">
          <a:off x="4519484" y="1936343"/>
          <a:ext cx="14766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7663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0884" y="1915489"/>
        <a:ext cx="73831" cy="73831"/>
      </dsp:txXfrm>
    </dsp:sp>
    <dsp:sp modelId="{B0E2C37F-C4F7-4952-86CD-F4A37980028C}">
      <dsp:nvSpPr>
        <dsp:cNvPr id="0" name=""/>
        <dsp:cNvSpPr/>
      </dsp:nvSpPr>
      <dsp:spPr>
        <a:xfrm>
          <a:off x="5568427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CDMA</a:t>
          </a:r>
        </a:p>
      </dsp:txBody>
      <dsp:txXfrm>
        <a:off x="5591172" y="917074"/>
        <a:ext cx="1507648" cy="731079"/>
      </dsp:txXfrm>
    </dsp:sp>
    <dsp:sp modelId="{4D1CE894-41DC-4C53-A4F0-77C0982D53B9}">
      <dsp:nvSpPr>
        <dsp:cNvPr id="0" name=""/>
        <dsp:cNvSpPr/>
      </dsp:nvSpPr>
      <dsp:spPr>
        <a:xfrm>
          <a:off x="7121566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1267082"/>
        <a:ext cx="31062" cy="31062"/>
      </dsp:txXfrm>
    </dsp:sp>
    <dsp:sp modelId="{85C0AE6B-7210-45A3-897D-86F26B684D24}">
      <dsp:nvSpPr>
        <dsp:cNvPr id="0" name=""/>
        <dsp:cNvSpPr/>
      </dsp:nvSpPr>
      <dsp:spPr>
        <a:xfrm>
          <a:off x="7742821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CDMA variants are FDD (Frequency Division Duplex) systems that, nevertheless, require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time synchronization</a:t>
          </a:r>
        </a:p>
      </dsp:txBody>
      <dsp:txXfrm>
        <a:off x="7765566" y="917074"/>
        <a:ext cx="1507648" cy="731079"/>
      </dsp:txXfrm>
    </dsp:sp>
    <dsp:sp modelId="{0A0D2892-04CE-4D8A-9B7B-B507481062F9}">
      <dsp:nvSpPr>
        <dsp:cNvPr id="0" name=""/>
        <dsp:cNvSpPr/>
      </dsp:nvSpPr>
      <dsp:spPr>
        <a:xfrm rot="19457599">
          <a:off x="4875260" y="2382870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673" y="2379805"/>
        <a:ext cx="38253" cy="38253"/>
      </dsp:txXfrm>
    </dsp:sp>
    <dsp:sp modelId="{61D52EE4-E828-474F-BD5B-32F150403A80}">
      <dsp:nvSpPr>
        <dsp:cNvPr id="0" name=""/>
        <dsp:cNvSpPr/>
      </dsp:nvSpPr>
      <dsp:spPr>
        <a:xfrm>
          <a:off x="5568427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TDD Systems</a:t>
          </a:r>
        </a:p>
      </dsp:txBody>
      <dsp:txXfrm>
        <a:off x="5591172" y="1810129"/>
        <a:ext cx="1507648" cy="731079"/>
      </dsp:txXfrm>
    </dsp:sp>
    <dsp:sp modelId="{FA00877D-71A7-4C0B-88BE-0D1B187F3491}">
      <dsp:nvSpPr>
        <dsp:cNvPr id="0" name=""/>
        <dsp:cNvSpPr/>
      </dsp:nvSpPr>
      <dsp:spPr>
        <a:xfrm>
          <a:off x="7121566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2160137"/>
        <a:ext cx="31062" cy="31062"/>
      </dsp:txXfrm>
    </dsp:sp>
    <dsp:sp modelId="{F4774A0A-5D3B-42AF-AD6D-134BA5FE5FB2}">
      <dsp:nvSpPr>
        <dsp:cNvPr id="0" name=""/>
        <dsp:cNvSpPr/>
      </dsp:nvSpPr>
      <dsp:spPr>
        <a:xfrm>
          <a:off x="7742821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TDD (Time Division Duplex) systems such as Mobile WiMAX, WCDMA TDD, and LTE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TDD require time synchronization</a:t>
          </a:r>
        </a:p>
      </dsp:txBody>
      <dsp:txXfrm>
        <a:off x="7765566" y="1810129"/>
        <a:ext cx="1507648" cy="731079"/>
      </dsp:txXfrm>
    </dsp:sp>
    <dsp:sp modelId="{2BABC9EB-C96E-4F57-A680-2829AF60079E}">
      <dsp:nvSpPr>
        <dsp:cNvPr id="0" name=""/>
        <dsp:cNvSpPr/>
      </dsp:nvSpPr>
      <dsp:spPr>
        <a:xfrm rot="2142401">
          <a:off x="4875260" y="2829398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673" y="2826333"/>
        <a:ext cx="38253" cy="38253"/>
      </dsp:txXfrm>
    </dsp:sp>
    <dsp:sp modelId="{DBC19039-84D1-427C-9F45-C34A1F9DB663}">
      <dsp:nvSpPr>
        <dsp:cNvPr id="0" name=""/>
        <dsp:cNvSpPr/>
      </dsp:nvSpPr>
      <dsp:spPr>
        <a:xfrm>
          <a:off x="5568427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Single-frequency Network</a:t>
          </a:r>
        </a:p>
      </dsp:txBody>
      <dsp:txXfrm>
        <a:off x="5591172" y="2703184"/>
        <a:ext cx="1507648" cy="731079"/>
      </dsp:txXfrm>
    </dsp:sp>
    <dsp:sp modelId="{6C9095FA-CFA0-4939-BADB-3D850AA11A2A}">
      <dsp:nvSpPr>
        <dsp:cNvPr id="0" name=""/>
        <dsp:cNvSpPr/>
      </dsp:nvSpPr>
      <dsp:spPr>
        <a:xfrm>
          <a:off x="7121566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3053192"/>
        <a:ext cx="31062" cy="31062"/>
      </dsp:txXfrm>
    </dsp:sp>
    <dsp:sp modelId="{3BA41381-3878-4266-8E8D-44DD33554434}">
      <dsp:nvSpPr>
        <dsp:cNvPr id="0" name=""/>
        <dsp:cNvSpPr/>
      </dsp:nvSpPr>
      <dsp:spPr>
        <a:xfrm>
          <a:off x="7742821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Single-frequency network (SFN) technique is used in downstream direction for example in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Multimedia Broadcast Multicast System (MBMS). More than one base station transmits the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same signal.</a:t>
          </a:r>
        </a:p>
      </dsp:txBody>
      <dsp:txXfrm>
        <a:off x="7765566" y="2703184"/>
        <a:ext cx="1507648" cy="731079"/>
      </dsp:txXfrm>
    </dsp:sp>
    <dsp:sp modelId="{2B90BA33-6D6B-46FE-9135-F1A171AC6997}">
      <dsp:nvSpPr>
        <dsp:cNvPr id="0" name=""/>
        <dsp:cNvSpPr/>
      </dsp:nvSpPr>
      <dsp:spPr>
        <a:xfrm rot="3907178">
          <a:off x="4519484" y="3275925"/>
          <a:ext cx="147663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76630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0884" y="3255071"/>
        <a:ext cx="73831" cy="73831"/>
      </dsp:txXfrm>
    </dsp:sp>
    <dsp:sp modelId="{890A9F06-CF57-4101-A8F5-4D8644B72C6A}">
      <dsp:nvSpPr>
        <dsp:cNvPr id="0" name=""/>
        <dsp:cNvSpPr/>
      </dsp:nvSpPr>
      <dsp:spPr>
        <a:xfrm>
          <a:off x="5568427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Enhanced 911 Phase II OTDOA Location Determination</a:t>
          </a:r>
        </a:p>
      </dsp:txBody>
      <dsp:txXfrm>
        <a:off x="5591172" y="3596238"/>
        <a:ext cx="1507648" cy="73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38BD-6058-426E-A928-D873CBCB3B71}">
      <dsp:nvSpPr>
        <dsp:cNvPr id="0" name=""/>
        <dsp:cNvSpPr/>
      </dsp:nvSpPr>
      <dsp:spPr>
        <a:xfrm>
          <a:off x="4884901" y="2175669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898" y="0"/>
              </a:lnTo>
              <a:lnTo>
                <a:pt x="372898" y="1603462"/>
              </a:lnTo>
              <a:lnTo>
                <a:pt x="745796" y="16034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14349-CD98-41E4-B24E-ADC6C742AE34}">
      <dsp:nvSpPr>
        <dsp:cNvPr id="0" name=""/>
        <dsp:cNvSpPr/>
      </dsp:nvSpPr>
      <dsp:spPr>
        <a:xfrm>
          <a:off x="4884901" y="2129949"/>
          <a:ext cx="745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579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CF6-7AEC-4736-B498-F675F903EBC3}">
      <dsp:nvSpPr>
        <dsp:cNvPr id="0" name=""/>
        <dsp:cNvSpPr/>
      </dsp:nvSpPr>
      <dsp:spPr>
        <a:xfrm>
          <a:off x="4884901" y="572206"/>
          <a:ext cx="745796" cy="1603462"/>
        </a:xfrm>
        <a:custGeom>
          <a:avLst/>
          <a:gdLst/>
          <a:ahLst/>
          <a:cxnLst/>
          <a:rect l="0" t="0" r="0" b="0"/>
          <a:pathLst>
            <a:path>
              <a:moveTo>
                <a:pt x="0" y="1603462"/>
              </a:moveTo>
              <a:lnTo>
                <a:pt x="372898" y="1603462"/>
              </a:lnTo>
              <a:lnTo>
                <a:pt x="372898" y="0"/>
              </a:lnTo>
              <a:lnTo>
                <a:pt x="74579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E190-7E3F-4301-987F-76051310F88F}">
      <dsp:nvSpPr>
        <dsp:cNvPr id="0" name=""/>
        <dsp:cNvSpPr/>
      </dsp:nvSpPr>
      <dsp:spPr>
        <a:xfrm>
          <a:off x="1155920" y="1606999"/>
          <a:ext cx="3728981" cy="1137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Backhaul Network Tiers</a:t>
          </a:r>
        </a:p>
      </dsp:txBody>
      <dsp:txXfrm>
        <a:off x="1155920" y="1606999"/>
        <a:ext cx="3728981" cy="1137339"/>
      </dsp:txXfrm>
    </dsp:sp>
    <dsp:sp modelId="{313C9274-B1C9-41B9-8574-C4867677E8D9}">
      <dsp:nvSpPr>
        <dsp:cNvPr id="0" name=""/>
        <dsp:cNvSpPr/>
      </dsp:nvSpPr>
      <dsp:spPr>
        <a:xfrm>
          <a:off x="5630698" y="3537"/>
          <a:ext cx="3728981" cy="1137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Access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tier</a:t>
          </a:r>
        </a:p>
      </dsp:txBody>
      <dsp:txXfrm>
        <a:off x="5630698" y="3537"/>
        <a:ext cx="3728981" cy="1137339"/>
      </dsp:txXfrm>
    </dsp:sp>
    <dsp:sp modelId="{56D2CE2B-7F4A-4FE7-8C68-098688332393}">
      <dsp:nvSpPr>
        <dsp:cNvPr id="0" name=""/>
        <dsp:cNvSpPr/>
      </dsp:nvSpPr>
      <dsp:spPr>
        <a:xfrm>
          <a:off x="5630698" y="1606999"/>
          <a:ext cx="3728981" cy="1137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Aggregation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tier</a:t>
          </a:r>
        </a:p>
      </dsp:txBody>
      <dsp:txXfrm>
        <a:off x="5630698" y="1606999"/>
        <a:ext cx="3728981" cy="1137339"/>
      </dsp:txXfrm>
    </dsp:sp>
    <dsp:sp modelId="{F0523AD2-95AF-497B-94C8-6079F46347DD}">
      <dsp:nvSpPr>
        <dsp:cNvPr id="0" name=""/>
        <dsp:cNvSpPr/>
      </dsp:nvSpPr>
      <dsp:spPr>
        <a:xfrm>
          <a:off x="5630698" y="3210461"/>
          <a:ext cx="3728981" cy="1137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Backbone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tier</a:t>
          </a:r>
        </a:p>
      </dsp:txBody>
      <dsp:txXfrm>
        <a:off x="5630698" y="3210461"/>
        <a:ext cx="3728981" cy="113733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E45EE-8CC6-48D9-9E3C-649E664E3BFD}">
      <dsp:nvSpPr>
        <dsp:cNvPr id="0" name=""/>
        <dsp:cNvSpPr/>
      </dsp:nvSpPr>
      <dsp:spPr>
        <a:xfrm>
          <a:off x="2306836" y="1787384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Frequency Synchronization in TDM Networks</a:t>
          </a:r>
        </a:p>
      </dsp:txBody>
      <dsp:txXfrm>
        <a:off x="2329581" y="1810129"/>
        <a:ext cx="1507648" cy="731079"/>
      </dsp:txXfrm>
    </dsp:sp>
    <dsp:sp modelId="{62288E57-BA4B-4FF7-B54F-32105EB76D96}">
      <dsp:nvSpPr>
        <dsp:cNvPr id="0" name=""/>
        <dsp:cNvSpPr/>
      </dsp:nvSpPr>
      <dsp:spPr>
        <a:xfrm rot="17350740">
          <a:off x="3225067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23326" y="1235337"/>
        <a:ext cx="94553" cy="94553"/>
      </dsp:txXfrm>
    </dsp:sp>
    <dsp:sp modelId="{16EDBFED-6518-4B2D-99D3-2C1848CDBD3C}">
      <dsp:nvSpPr>
        <dsp:cNvPr id="0" name=""/>
        <dsp:cNvSpPr/>
      </dsp:nvSpPr>
      <dsp:spPr>
        <a:xfrm>
          <a:off x="4481230" y="1274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Synchronization Architecture in TDM Networks</a:t>
          </a:r>
        </a:p>
      </dsp:txBody>
      <dsp:txXfrm>
        <a:off x="4503975" y="24019"/>
        <a:ext cx="1507648" cy="731079"/>
      </dsp:txXfrm>
    </dsp:sp>
    <dsp:sp modelId="{259D5BE2-D85A-4919-B34D-19A664203AF3}">
      <dsp:nvSpPr>
        <dsp:cNvPr id="0" name=""/>
        <dsp:cNvSpPr/>
      </dsp:nvSpPr>
      <dsp:spPr>
        <a:xfrm rot="18289469">
          <a:off x="3626657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3405" y="1701944"/>
        <a:ext cx="54394" cy="54394"/>
      </dsp:txXfrm>
    </dsp:sp>
    <dsp:sp modelId="{F256ADA2-1AD1-4E00-B463-656147D1109A}">
      <dsp:nvSpPr>
        <dsp:cNvPr id="0" name=""/>
        <dsp:cNvSpPr/>
      </dsp:nvSpPr>
      <dsp:spPr>
        <a:xfrm>
          <a:off x="4481230" y="89432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PDH</a:t>
          </a:r>
        </a:p>
      </dsp:txBody>
      <dsp:txXfrm>
        <a:off x="4503975" y="917074"/>
        <a:ext cx="1507648" cy="731079"/>
      </dsp:txXfrm>
    </dsp:sp>
    <dsp:sp modelId="{C1D86D6A-5F76-40BC-9548-BAD96B885062}">
      <dsp:nvSpPr>
        <dsp:cNvPr id="0" name=""/>
        <dsp:cNvSpPr/>
      </dsp:nvSpPr>
      <dsp:spPr>
        <a:xfrm>
          <a:off x="6034369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1267082"/>
        <a:ext cx="31062" cy="31062"/>
      </dsp:txXfrm>
    </dsp:sp>
    <dsp:sp modelId="{EA3976E2-B43B-4ECD-A437-0B6E92BD978E}">
      <dsp:nvSpPr>
        <dsp:cNvPr id="0" name=""/>
        <dsp:cNvSpPr/>
      </dsp:nvSpPr>
      <dsp:spPr>
        <a:xfrm>
          <a:off x="6655624" y="89432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Plesiochronous</a:t>
          </a:r>
          <a:r>
            <a:rPr lang="en-US" sz="1200" kern="1200" dirty="0"/>
            <a:t> Digital Hierarchy</a:t>
          </a:r>
        </a:p>
      </dsp:txBody>
      <dsp:txXfrm>
        <a:off x="6678369" y="917074"/>
        <a:ext cx="1507648" cy="731079"/>
      </dsp:txXfrm>
    </dsp:sp>
    <dsp:sp modelId="{0E9E5A59-1A6A-48C8-92B4-A214391E1FA3}">
      <dsp:nvSpPr>
        <dsp:cNvPr id="0" name=""/>
        <dsp:cNvSpPr/>
      </dsp:nvSpPr>
      <dsp:spPr>
        <a:xfrm>
          <a:off x="3859975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5071" y="2160137"/>
        <a:ext cx="31062" cy="31062"/>
      </dsp:txXfrm>
    </dsp:sp>
    <dsp:sp modelId="{FBE1B332-8DC6-4072-89E4-0802907879D0}">
      <dsp:nvSpPr>
        <dsp:cNvPr id="0" name=""/>
        <dsp:cNvSpPr/>
      </dsp:nvSpPr>
      <dsp:spPr>
        <a:xfrm>
          <a:off x="4481230" y="1787384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SDH/SONET</a:t>
          </a:r>
        </a:p>
      </dsp:txBody>
      <dsp:txXfrm>
        <a:off x="4503975" y="1810129"/>
        <a:ext cx="1507648" cy="731079"/>
      </dsp:txXfrm>
    </dsp:sp>
    <dsp:sp modelId="{0FF3E778-A88B-4A1F-9396-DC958AF848C7}">
      <dsp:nvSpPr>
        <dsp:cNvPr id="0" name=""/>
        <dsp:cNvSpPr/>
      </dsp:nvSpPr>
      <dsp:spPr>
        <a:xfrm rot="124220">
          <a:off x="6034166" y="2170836"/>
          <a:ext cx="621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661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55" y="2171356"/>
        <a:ext cx="31083" cy="31083"/>
      </dsp:txXfrm>
    </dsp:sp>
    <dsp:sp modelId="{441E6621-84AC-40DF-8FE5-B683822E3E4E}">
      <dsp:nvSpPr>
        <dsp:cNvPr id="0" name=""/>
        <dsp:cNvSpPr/>
      </dsp:nvSpPr>
      <dsp:spPr>
        <a:xfrm>
          <a:off x="6655624" y="1809842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Synchronous Digital Hierarchy/Synchronous Optical Network</a:t>
          </a:r>
        </a:p>
      </dsp:txBody>
      <dsp:txXfrm>
        <a:off x="6678369" y="1832587"/>
        <a:ext cx="1507648" cy="731079"/>
      </dsp:txXfrm>
    </dsp:sp>
    <dsp:sp modelId="{33D48742-B03D-4D5D-92C9-5BA228BE084E}">
      <dsp:nvSpPr>
        <dsp:cNvPr id="0" name=""/>
        <dsp:cNvSpPr/>
      </dsp:nvSpPr>
      <dsp:spPr>
        <a:xfrm rot="3310531">
          <a:off x="3626657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3405" y="2594999"/>
        <a:ext cx="54394" cy="54394"/>
      </dsp:txXfrm>
    </dsp:sp>
    <dsp:sp modelId="{526B2535-6AE9-40BB-99E9-775903D2C0BD}">
      <dsp:nvSpPr>
        <dsp:cNvPr id="0" name=""/>
        <dsp:cNvSpPr/>
      </dsp:nvSpPr>
      <dsp:spPr>
        <a:xfrm>
          <a:off x="4481230" y="268043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ATM</a:t>
          </a:r>
        </a:p>
      </dsp:txBody>
      <dsp:txXfrm>
        <a:off x="4503975" y="2703184"/>
        <a:ext cx="1507648" cy="731079"/>
      </dsp:txXfrm>
    </dsp:sp>
    <dsp:sp modelId="{052D43D1-32D5-48B8-B53C-2174C1358A54}">
      <dsp:nvSpPr>
        <dsp:cNvPr id="0" name=""/>
        <dsp:cNvSpPr/>
      </dsp:nvSpPr>
      <dsp:spPr>
        <a:xfrm>
          <a:off x="6034369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3053192"/>
        <a:ext cx="31062" cy="31062"/>
      </dsp:txXfrm>
    </dsp:sp>
    <dsp:sp modelId="{3A9BC774-DAFF-4C69-85C6-F23859DE3F10}">
      <dsp:nvSpPr>
        <dsp:cNvPr id="0" name=""/>
        <dsp:cNvSpPr/>
      </dsp:nvSpPr>
      <dsp:spPr>
        <a:xfrm>
          <a:off x="6655624" y="2680439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Asynchronous Transfer Mode</a:t>
          </a:r>
        </a:p>
      </dsp:txBody>
      <dsp:txXfrm>
        <a:off x="6678369" y="2703184"/>
        <a:ext cx="1507648" cy="731079"/>
      </dsp:txXfrm>
    </dsp:sp>
    <dsp:sp modelId="{E9D11583-1631-4966-AE46-261C1CF48D19}">
      <dsp:nvSpPr>
        <dsp:cNvPr id="0" name=""/>
        <dsp:cNvSpPr/>
      </dsp:nvSpPr>
      <dsp:spPr>
        <a:xfrm rot="4249260">
          <a:off x="3225067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23326" y="3021447"/>
        <a:ext cx="94553" cy="94553"/>
      </dsp:txXfrm>
    </dsp:sp>
    <dsp:sp modelId="{99010AFF-B0BD-41F6-B740-33408BC639DB}">
      <dsp:nvSpPr>
        <dsp:cNvPr id="0" name=""/>
        <dsp:cNvSpPr/>
      </dsp:nvSpPr>
      <dsp:spPr>
        <a:xfrm>
          <a:off x="4481230" y="3573493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OTN</a:t>
          </a:r>
        </a:p>
      </dsp:txBody>
      <dsp:txXfrm>
        <a:off x="4503975" y="3596238"/>
        <a:ext cx="1507648" cy="731079"/>
      </dsp:txXfrm>
    </dsp:sp>
    <dsp:sp modelId="{D2DDC516-0C68-4044-A195-B8407582F7FE}">
      <dsp:nvSpPr>
        <dsp:cNvPr id="0" name=""/>
        <dsp:cNvSpPr/>
      </dsp:nvSpPr>
      <dsp:spPr>
        <a:xfrm>
          <a:off x="6034369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3946247"/>
        <a:ext cx="31062" cy="31062"/>
      </dsp:txXfrm>
    </dsp:sp>
    <dsp:sp modelId="{E27999A7-80C6-444A-8953-1CFED6ED0BDD}">
      <dsp:nvSpPr>
        <dsp:cNvPr id="0" name=""/>
        <dsp:cNvSpPr/>
      </dsp:nvSpPr>
      <dsp:spPr>
        <a:xfrm>
          <a:off x="6655624" y="3573493"/>
          <a:ext cx="1553138" cy="7765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Optical Transport Network</a:t>
          </a:r>
        </a:p>
      </dsp:txBody>
      <dsp:txXfrm>
        <a:off x="6678369" y="3596238"/>
        <a:ext cx="1507648" cy="7310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235E0-8F28-455B-B0F8-C9CC663C7FEB}">
      <dsp:nvSpPr>
        <dsp:cNvPr id="0" name=""/>
        <dsp:cNvSpPr/>
      </dsp:nvSpPr>
      <dsp:spPr>
        <a:xfrm>
          <a:off x="3166693" y="1900523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Frequency Synchronization in Packet Networks</a:t>
          </a:r>
        </a:p>
      </dsp:txBody>
      <dsp:txXfrm>
        <a:off x="3182810" y="1916640"/>
        <a:ext cx="1068348" cy="518057"/>
      </dsp:txXfrm>
    </dsp:sp>
    <dsp:sp modelId="{68170032-AF2E-4346-8E31-14F5FC9245AB}">
      <dsp:nvSpPr>
        <dsp:cNvPr id="0" name=""/>
        <dsp:cNvSpPr/>
      </dsp:nvSpPr>
      <dsp:spPr>
        <a:xfrm rot="16983315">
          <a:off x="3512953" y="1215034"/>
          <a:ext cx="194887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48878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438670" y="1177694"/>
        <a:ext cx="97443" cy="97443"/>
      </dsp:txXfrm>
    </dsp:sp>
    <dsp:sp modelId="{6084D9E0-2242-4648-8446-4162A1EC91E3}">
      <dsp:nvSpPr>
        <dsp:cNvPr id="0" name=""/>
        <dsp:cNvSpPr/>
      </dsp:nvSpPr>
      <dsp:spPr>
        <a:xfrm>
          <a:off x="4707508" y="2018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ACR (Adaptive Clock Recovery)</a:t>
          </a:r>
        </a:p>
      </dsp:txBody>
      <dsp:txXfrm>
        <a:off x="4723625" y="18135"/>
        <a:ext cx="1068348" cy="518057"/>
      </dsp:txXfrm>
    </dsp:sp>
    <dsp:sp modelId="{CD2DECA8-FDBF-4C6B-9A03-788935DE059B}">
      <dsp:nvSpPr>
        <dsp:cNvPr id="0" name=""/>
        <dsp:cNvSpPr/>
      </dsp:nvSpPr>
      <dsp:spPr>
        <a:xfrm rot="17350740">
          <a:off x="3817368" y="1531452"/>
          <a:ext cx="134004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40046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3891" y="1509332"/>
        <a:ext cx="67002" cy="67002"/>
      </dsp:txXfrm>
    </dsp:sp>
    <dsp:sp modelId="{4F0B2CB8-DF63-4FB7-9D10-C10F599A6CC4}">
      <dsp:nvSpPr>
        <dsp:cNvPr id="0" name=""/>
        <dsp:cNvSpPr/>
      </dsp:nvSpPr>
      <dsp:spPr>
        <a:xfrm>
          <a:off x="4707508" y="634853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NTP (Network time protocol)</a:t>
          </a:r>
        </a:p>
      </dsp:txBody>
      <dsp:txXfrm>
        <a:off x="4723625" y="650970"/>
        <a:ext cx="1068348" cy="518057"/>
      </dsp:txXfrm>
    </dsp:sp>
    <dsp:sp modelId="{D132FB6E-0F22-4145-84B7-611C03624A07}">
      <dsp:nvSpPr>
        <dsp:cNvPr id="0" name=""/>
        <dsp:cNvSpPr/>
      </dsp:nvSpPr>
      <dsp:spPr>
        <a:xfrm rot="18289469">
          <a:off x="4101942" y="1847869"/>
          <a:ext cx="7708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70898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8119" y="1839979"/>
        <a:ext cx="38544" cy="38544"/>
      </dsp:txXfrm>
    </dsp:sp>
    <dsp:sp modelId="{08902BEF-2A2D-47DB-AB9A-D035E906C3FD}">
      <dsp:nvSpPr>
        <dsp:cNvPr id="0" name=""/>
        <dsp:cNvSpPr/>
      </dsp:nvSpPr>
      <dsp:spPr>
        <a:xfrm>
          <a:off x="4707508" y="1267688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PTP (Precision Time Protocol)</a:t>
          </a:r>
        </a:p>
      </dsp:txBody>
      <dsp:txXfrm>
        <a:off x="4723625" y="1283805"/>
        <a:ext cx="1068348" cy="518057"/>
      </dsp:txXfrm>
    </dsp:sp>
    <dsp:sp modelId="{75EC5D64-38AC-4977-9EBB-B02910125028}">
      <dsp:nvSpPr>
        <dsp:cNvPr id="0" name=""/>
        <dsp:cNvSpPr/>
      </dsp:nvSpPr>
      <dsp:spPr>
        <a:xfrm>
          <a:off x="4267275" y="2164287"/>
          <a:ext cx="44023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40233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6386" y="2164663"/>
        <a:ext cx="22011" cy="22011"/>
      </dsp:txXfrm>
    </dsp:sp>
    <dsp:sp modelId="{36B87ADE-93D6-4236-A5BC-5661093BEA0B}">
      <dsp:nvSpPr>
        <dsp:cNvPr id="0" name=""/>
        <dsp:cNvSpPr/>
      </dsp:nvSpPr>
      <dsp:spPr>
        <a:xfrm>
          <a:off x="4707508" y="1900523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ITU PTP Telecom Profile for Frequency Synchronization</a:t>
          </a:r>
        </a:p>
      </dsp:txBody>
      <dsp:txXfrm>
        <a:off x="4723625" y="1916640"/>
        <a:ext cx="1068348" cy="518057"/>
      </dsp:txXfrm>
    </dsp:sp>
    <dsp:sp modelId="{9975C7C2-7325-462C-813A-83D61234B697}">
      <dsp:nvSpPr>
        <dsp:cNvPr id="0" name=""/>
        <dsp:cNvSpPr/>
      </dsp:nvSpPr>
      <dsp:spPr>
        <a:xfrm rot="3310531">
          <a:off x="4101942" y="2480704"/>
          <a:ext cx="7708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70898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8119" y="2472814"/>
        <a:ext cx="38544" cy="38544"/>
      </dsp:txXfrm>
    </dsp:sp>
    <dsp:sp modelId="{99C35004-F138-4282-AA95-95C3962512B6}">
      <dsp:nvSpPr>
        <dsp:cNvPr id="0" name=""/>
        <dsp:cNvSpPr/>
      </dsp:nvSpPr>
      <dsp:spPr>
        <a:xfrm>
          <a:off x="4707508" y="2533358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Synchronous Ethernet</a:t>
          </a:r>
        </a:p>
      </dsp:txBody>
      <dsp:txXfrm>
        <a:off x="4723625" y="2549475"/>
        <a:ext cx="1068348" cy="518057"/>
      </dsp:txXfrm>
    </dsp:sp>
    <dsp:sp modelId="{BB2FA5CE-5E35-4D21-8709-DB27317A7533}">
      <dsp:nvSpPr>
        <dsp:cNvPr id="0" name=""/>
        <dsp:cNvSpPr/>
      </dsp:nvSpPr>
      <dsp:spPr>
        <a:xfrm rot="19457599">
          <a:off x="5757133" y="2638913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4654" y="2636741"/>
        <a:ext cx="27107" cy="27107"/>
      </dsp:txXfrm>
    </dsp:sp>
    <dsp:sp modelId="{A255E01C-2F80-444B-82B1-81C0D9C9F7C4}">
      <dsp:nvSpPr>
        <dsp:cNvPr id="0" name=""/>
        <dsp:cNvSpPr/>
      </dsp:nvSpPr>
      <dsp:spPr>
        <a:xfrm>
          <a:off x="6248324" y="2216940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Over Optical Transport Network, OTN</a:t>
          </a:r>
        </a:p>
      </dsp:txBody>
      <dsp:txXfrm>
        <a:off x="6264441" y="2233057"/>
        <a:ext cx="1068348" cy="518057"/>
      </dsp:txXfrm>
    </dsp:sp>
    <dsp:sp modelId="{580D6531-0C44-44BC-A65A-AFB8DA5EF7F7}">
      <dsp:nvSpPr>
        <dsp:cNvPr id="0" name=""/>
        <dsp:cNvSpPr/>
      </dsp:nvSpPr>
      <dsp:spPr>
        <a:xfrm rot="2142401">
          <a:off x="5757133" y="2955330"/>
          <a:ext cx="5421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2148" y="11381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4654" y="2953158"/>
        <a:ext cx="27107" cy="27107"/>
      </dsp:txXfrm>
    </dsp:sp>
    <dsp:sp modelId="{FEE4EB06-D6A3-4C0E-AE93-47B9257BDB5A}">
      <dsp:nvSpPr>
        <dsp:cNvPr id="0" name=""/>
        <dsp:cNvSpPr/>
      </dsp:nvSpPr>
      <dsp:spPr>
        <a:xfrm>
          <a:off x="6248324" y="2849775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One-way Synchronous Ethernet Links</a:t>
          </a:r>
        </a:p>
      </dsp:txBody>
      <dsp:txXfrm>
        <a:off x="6264441" y="2865892"/>
        <a:ext cx="1068348" cy="518057"/>
      </dsp:txXfrm>
    </dsp:sp>
    <dsp:sp modelId="{D3FD7B5D-053A-4E3E-BCE3-C3F8D3312133}">
      <dsp:nvSpPr>
        <dsp:cNvPr id="0" name=""/>
        <dsp:cNvSpPr/>
      </dsp:nvSpPr>
      <dsp:spPr>
        <a:xfrm rot="4249260">
          <a:off x="3817368" y="2797122"/>
          <a:ext cx="134004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40046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3891" y="2775002"/>
        <a:ext cx="67002" cy="67002"/>
      </dsp:txXfrm>
    </dsp:sp>
    <dsp:sp modelId="{3863B39B-F9AF-4BE7-88B8-2CC0DE40D2DF}">
      <dsp:nvSpPr>
        <dsp:cNvPr id="0" name=""/>
        <dsp:cNvSpPr/>
      </dsp:nvSpPr>
      <dsp:spPr>
        <a:xfrm>
          <a:off x="4707508" y="3166193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Chaining Different Synchronization Technologies</a:t>
          </a:r>
        </a:p>
      </dsp:txBody>
      <dsp:txXfrm>
        <a:off x="4723625" y="3182310"/>
        <a:ext cx="1068348" cy="518057"/>
      </dsp:txXfrm>
    </dsp:sp>
    <dsp:sp modelId="{01CEAED9-F64C-4A0B-9C31-5D0C8EA0C606}">
      <dsp:nvSpPr>
        <dsp:cNvPr id="0" name=""/>
        <dsp:cNvSpPr/>
      </dsp:nvSpPr>
      <dsp:spPr>
        <a:xfrm rot="4616685">
          <a:off x="3512953" y="3113539"/>
          <a:ext cx="194887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948878" y="1138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438670" y="3076199"/>
        <a:ext cx="97443" cy="97443"/>
      </dsp:txXfrm>
    </dsp:sp>
    <dsp:sp modelId="{64C7AC66-5862-42B5-8015-095787B37701}">
      <dsp:nvSpPr>
        <dsp:cNvPr id="0" name=""/>
        <dsp:cNvSpPr/>
      </dsp:nvSpPr>
      <dsp:spPr>
        <a:xfrm>
          <a:off x="4707508" y="3799028"/>
          <a:ext cx="1100582" cy="5502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TICTOC</a:t>
          </a:r>
        </a:p>
      </dsp:txBody>
      <dsp:txXfrm>
        <a:off x="4723625" y="3815145"/>
        <a:ext cx="1068348" cy="51805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A39EA-17A0-4714-8A63-D3C4B9DA785D}">
      <dsp:nvSpPr>
        <dsp:cNvPr id="0" name=""/>
        <dsp:cNvSpPr/>
      </dsp:nvSpPr>
      <dsp:spPr>
        <a:xfrm>
          <a:off x="1543865" y="1967981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Synchronization Metrics for TDM and Synchronous Ethernet</a:t>
          </a:r>
        </a:p>
      </dsp:txBody>
      <dsp:txXfrm>
        <a:off x="1572491" y="1996607"/>
        <a:ext cx="1897450" cy="920099"/>
      </dsp:txXfrm>
    </dsp:sp>
    <dsp:sp modelId="{93DC8C8D-3566-458B-ADDD-0FF385CA98F9}">
      <dsp:nvSpPr>
        <dsp:cNvPr id="0" name=""/>
        <dsp:cNvSpPr/>
      </dsp:nvSpPr>
      <dsp:spPr>
        <a:xfrm rot="17945813">
          <a:off x="3085580" y="1733971"/>
          <a:ext cx="16078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0785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9311" y="1713989"/>
        <a:ext cx="80392" cy="80392"/>
      </dsp:txXfrm>
    </dsp:sp>
    <dsp:sp modelId="{4F0882F9-6E8C-447A-9A47-8FC9CB3C07C0}">
      <dsp:nvSpPr>
        <dsp:cNvPr id="0" name=""/>
        <dsp:cNvSpPr/>
      </dsp:nvSpPr>
      <dsp:spPr>
        <a:xfrm>
          <a:off x="4280448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Stability Metric MTIE</a:t>
          </a:r>
        </a:p>
      </dsp:txBody>
      <dsp:txXfrm>
        <a:off x="4309074" y="591665"/>
        <a:ext cx="1897450" cy="920099"/>
      </dsp:txXfrm>
    </dsp:sp>
    <dsp:sp modelId="{5B020506-D8CC-4857-961E-4EC2C65915FF}">
      <dsp:nvSpPr>
        <dsp:cNvPr id="0" name=""/>
        <dsp:cNvSpPr/>
      </dsp:nvSpPr>
      <dsp:spPr>
        <a:xfrm rot="19457599">
          <a:off x="6144647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019" y="746654"/>
        <a:ext cx="48144" cy="48144"/>
      </dsp:txXfrm>
    </dsp:sp>
    <dsp:sp modelId="{93978E54-21AE-4B9A-A602-29301E717439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Simply, the accumulated phase error over a time period is the average frequency error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times the length of the time period</a:t>
          </a:r>
        </a:p>
      </dsp:txBody>
      <dsp:txXfrm>
        <a:off x="7045658" y="29688"/>
        <a:ext cx="1897450" cy="920099"/>
      </dsp:txXfrm>
    </dsp:sp>
    <dsp:sp modelId="{497CFD36-7B88-4839-8A75-5B744104AAA9}">
      <dsp:nvSpPr>
        <dsp:cNvPr id="0" name=""/>
        <dsp:cNvSpPr/>
      </dsp:nvSpPr>
      <dsp:spPr>
        <a:xfrm rot="2142401">
          <a:off x="6144647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2019" y="1308631"/>
        <a:ext cx="48144" cy="48144"/>
      </dsp:txXfrm>
    </dsp:sp>
    <dsp:sp modelId="{2AD6D82D-31F4-443F-9F1E-5D4CD9AE2F1C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Frequency error is calculated as the difference between the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measured and reference frequency, divided by the reference frequency</a:t>
          </a:r>
        </a:p>
      </dsp:txBody>
      <dsp:txXfrm>
        <a:off x="7045658" y="1153642"/>
        <a:ext cx="1897450" cy="920099"/>
      </dsp:txXfrm>
    </dsp:sp>
    <dsp:sp modelId="{C4D1C0FF-456C-4145-8773-EB046F0B54BA}">
      <dsp:nvSpPr>
        <dsp:cNvPr id="0" name=""/>
        <dsp:cNvSpPr/>
      </dsp:nvSpPr>
      <dsp:spPr>
        <a:xfrm rot="775329">
          <a:off x="3488409" y="2526139"/>
          <a:ext cx="8021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219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9453" y="2526298"/>
        <a:ext cx="40109" cy="40109"/>
      </dsp:txXfrm>
    </dsp:sp>
    <dsp:sp modelId="{D2CA53F0-91ED-4605-9AF4-89F4F9007FDC}">
      <dsp:nvSpPr>
        <dsp:cNvPr id="0" name=""/>
        <dsp:cNvSpPr/>
      </dsp:nvSpPr>
      <dsp:spPr>
        <a:xfrm>
          <a:off x="4280448" y="214737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Relationship between TDM Wander Specification and Base Station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Clock Accuracy</a:t>
          </a:r>
        </a:p>
      </dsp:txBody>
      <dsp:txXfrm>
        <a:off x="4309074" y="2176000"/>
        <a:ext cx="1897450" cy="920099"/>
      </dsp:txXfrm>
    </dsp:sp>
    <dsp:sp modelId="{5E79DF35-C021-47E1-BCB9-2AD3FF7262F2}">
      <dsp:nvSpPr>
        <dsp:cNvPr id="0" name=""/>
        <dsp:cNvSpPr/>
      </dsp:nvSpPr>
      <dsp:spPr>
        <a:xfrm rot="444203">
          <a:off x="6231864" y="2666633"/>
          <a:ext cx="78845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8453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380" y="2667136"/>
        <a:ext cx="39422" cy="39422"/>
      </dsp:txXfrm>
    </dsp:sp>
    <dsp:sp modelId="{9B542EEB-DD3A-44AA-AF72-18FF8EB6AB83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wander masks can be compared with the 16-ppb frequency stability requirement of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cellular base stations</a:t>
          </a:r>
        </a:p>
      </dsp:txBody>
      <dsp:txXfrm>
        <a:off x="7045658" y="2277596"/>
        <a:ext cx="1897450" cy="920099"/>
      </dsp:txXfrm>
    </dsp:sp>
    <dsp:sp modelId="{3549C183-83AE-4400-B9A2-8DD26228128C}">
      <dsp:nvSpPr>
        <dsp:cNvPr id="0" name=""/>
        <dsp:cNvSpPr/>
      </dsp:nvSpPr>
      <dsp:spPr>
        <a:xfrm rot="3654187">
          <a:off x="3085580" y="3138913"/>
          <a:ext cx="160785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07856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9311" y="3118932"/>
        <a:ext cx="80392" cy="80392"/>
      </dsp:txXfrm>
    </dsp:sp>
    <dsp:sp modelId="{BEDAA1A4-B341-4C8A-B6A2-07314F06CDF1}">
      <dsp:nvSpPr>
        <dsp:cNvPr id="0" name=""/>
        <dsp:cNvSpPr/>
      </dsp:nvSpPr>
      <dsp:spPr>
        <a:xfrm>
          <a:off x="4280448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TDEV</a:t>
          </a:r>
        </a:p>
      </dsp:txBody>
      <dsp:txXfrm>
        <a:off x="4309074" y="3401550"/>
        <a:ext cx="1897450" cy="920099"/>
      </dsp:txXfrm>
    </dsp:sp>
    <dsp:sp modelId="{A9825D13-2DFE-4B69-8225-CC37F087F42B}">
      <dsp:nvSpPr>
        <dsp:cNvPr id="0" name=""/>
        <dsp:cNvSpPr/>
      </dsp:nvSpPr>
      <dsp:spPr>
        <a:xfrm>
          <a:off x="6235151" y="3841385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44" y="3842052"/>
        <a:ext cx="39094" cy="39094"/>
      </dsp:txXfrm>
    </dsp:sp>
    <dsp:sp modelId="{D51F8A4B-2B63-462F-9CDF-F0F6C2D783AD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TDEV (Time Deviation) is another metric used in telecom. It describes time stability of a clock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a function of averaging time</a:t>
          </a:r>
        </a:p>
      </dsp:txBody>
      <dsp:txXfrm>
        <a:off x="7045658" y="3401550"/>
        <a:ext cx="1897450" cy="92009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AFA1C-C717-4185-83AE-98A97BDC22D4}">
      <dsp:nvSpPr>
        <dsp:cNvPr id="0" name=""/>
        <dsp:cNvSpPr/>
      </dsp:nvSpPr>
      <dsp:spPr>
        <a:xfrm>
          <a:off x="252061" y="1895742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Packet Synchronization Fundamentals and Metrics</a:t>
          </a:r>
        </a:p>
      </dsp:txBody>
      <dsp:txXfrm>
        <a:off x="290643" y="1934324"/>
        <a:ext cx="2557435" cy="1240135"/>
      </dsp:txXfrm>
    </dsp:sp>
    <dsp:sp modelId="{B477A1FA-6D5E-4AD6-BF31-94F145EECDA7}">
      <dsp:nvSpPr>
        <dsp:cNvPr id="0" name=""/>
        <dsp:cNvSpPr/>
      </dsp:nvSpPr>
      <dsp:spPr>
        <a:xfrm rot="18770822">
          <a:off x="2638747" y="195906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4838" y="1947565"/>
        <a:ext cx="77483" cy="77483"/>
      </dsp:txXfrm>
    </dsp:sp>
    <dsp:sp modelId="{78E29318-4C4B-451F-8775-7AC409462BC8}">
      <dsp:nvSpPr>
        <dsp:cNvPr id="0" name=""/>
        <dsp:cNvSpPr/>
      </dsp:nvSpPr>
      <dsp:spPr>
        <a:xfrm>
          <a:off x="3940500" y="759571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Principles of Packet Timing for Frequency Synchronization</a:t>
          </a:r>
        </a:p>
      </dsp:txBody>
      <dsp:txXfrm>
        <a:off x="3979082" y="798153"/>
        <a:ext cx="2557435" cy="1240135"/>
      </dsp:txXfrm>
    </dsp:sp>
    <dsp:sp modelId="{0FA3F6D2-2F9F-4E03-B9A9-89D5A06285EC}">
      <dsp:nvSpPr>
        <dsp:cNvPr id="0" name=""/>
        <dsp:cNvSpPr/>
      </dsp:nvSpPr>
      <dsp:spPr>
        <a:xfrm rot="19457599">
          <a:off x="6453115" y="1012252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9574" y="1007052"/>
        <a:ext cx="64890" cy="64890"/>
      </dsp:txXfrm>
    </dsp:sp>
    <dsp:sp modelId="{23C757DE-97E6-469C-8143-AA2D085E5437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67521" y="40706"/>
        <a:ext cx="2557435" cy="1240135"/>
      </dsp:txXfrm>
    </dsp:sp>
    <dsp:sp modelId="{573BBA9F-3200-4F23-88CE-2EB1F81CCAD1}">
      <dsp:nvSpPr>
        <dsp:cNvPr id="0" name=""/>
        <dsp:cNvSpPr/>
      </dsp:nvSpPr>
      <dsp:spPr>
        <a:xfrm rot="2142401">
          <a:off x="6453115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9574" y="1764500"/>
        <a:ext cx="64890" cy="64890"/>
      </dsp:txXfrm>
    </dsp:sp>
    <dsp:sp modelId="{3DB84EE8-59C7-4110-B0A5-DF4E9D2CB14A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67521" y="1555601"/>
        <a:ext cx="2557435" cy="1240135"/>
      </dsp:txXfrm>
    </dsp:sp>
    <dsp:sp modelId="{EEAF8636-32D7-412B-A049-F1A6ADCE880E}">
      <dsp:nvSpPr>
        <dsp:cNvPr id="0" name=""/>
        <dsp:cNvSpPr/>
      </dsp:nvSpPr>
      <dsp:spPr>
        <a:xfrm rot="2829178">
          <a:off x="2638747" y="309523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4838" y="3083736"/>
        <a:ext cx="77483" cy="77483"/>
      </dsp:txXfrm>
    </dsp:sp>
    <dsp:sp modelId="{5E9E2A7C-82E4-40A9-BE3F-F81D9C150F6B}">
      <dsp:nvSpPr>
        <dsp:cNvPr id="0" name=""/>
        <dsp:cNvSpPr/>
      </dsp:nvSpPr>
      <dsp:spPr>
        <a:xfrm>
          <a:off x="3940500" y="3031913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9082" y="3070495"/>
        <a:ext cx="2557435" cy="1240135"/>
      </dsp:txXfrm>
    </dsp:sp>
    <dsp:sp modelId="{FDD111A6-686A-459F-A4C2-D421BEF2F3B7}">
      <dsp:nvSpPr>
        <dsp:cNvPr id="0" name=""/>
        <dsp:cNvSpPr/>
      </dsp:nvSpPr>
      <dsp:spPr>
        <a:xfrm>
          <a:off x="6575099" y="3663317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75673" y="3664217"/>
        <a:ext cx="52691" cy="52691"/>
      </dsp:txXfrm>
    </dsp:sp>
    <dsp:sp modelId="{316F488C-878C-408A-B087-89A35BCED89E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667521" y="3070495"/>
        <a:ext cx="2557435" cy="124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CCF54-8F34-47DB-8D74-EA584B5AF8F2}">
      <dsp:nvSpPr>
        <dsp:cNvPr id="0" name=""/>
        <dsp:cNvSpPr/>
      </dsp:nvSpPr>
      <dsp:spPr>
        <a:xfrm>
          <a:off x="7771172" y="3158169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84AB-E8F8-4773-86EE-C8BFDC5C9150}">
      <dsp:nvSpPr>
        <dsp:cNvPr id="0" name=""/>
        <dsp:cNvSpPr/>
      </dsp:nvSpPr>
      <dsp:spPr>
        <a:xfrm>
          <a:off x="7771172" y="2666919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ED544-7974-4917-AB5D-11C1E3D3EA61}">
      <dsp:nvSpPr>
        <dsp:cNvPr id="0" name=""/>
        <dsp:cNvSpPr/>
      </dsp:nvSpPr>
      <dsp:spPr>
        <a:xfrm>
          <a:off x="5029311" y="3112449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8A56A-263F-4948-82CD-B19492A69D75}">
      <dsp:nvSpPr>
        <dsp:cNvPr id="0" name=""/>
        <dsp:cNvSpPr/>
      </dsp:nvSpPr>
      <dsp:spPr>
        <a:xfrm>
          <a:off x="2287451" y="2175669"/>
          <a:ext cx="1599418" cy="634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99418" y="0"/>
              </a:lnTo>
              <a:lnTo>
                <a:pt x="1599418" y="6340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C8E44-870D-46A7-9ADB-734C6166B07B}">
      <dsp:nvSpPr>
        <dsp:cNvPr id="0" name=""/>
        <dsp:cNvSpPr/>
      </dsp:nvSpPr>
      <dsp:spPr>
        <a:xfrm>
          <a:off x="7771172" y="1638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7F196-7C10-4387-9BEB-237062488EB6}">
      <dsp:nvSpPr>
        <dsp:cNvPr id="0" name=""/>
        <dsp:cNvSpPr/>
      </dsp:nvSpPr>
      <dsp:spPr>
        <a:xfrm>
          <a:off x="5029311" y="1193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5D3BF-9BFF-4AE7-AA50-BB725FCF6F64}">
      <dsp:nvSpPr>
        <dsp:cNvPr id="0" name=""/>
        <dsp:cNvSpPr/>
      </dsp:nvSpPr>
      <dsp:spPr>
        <a:xfrm>
          <a:off x="7771172" y="656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C8B64-F820-4055-B763-9815CB1DEC60}">
      <dsp:nvSpPr>
        <dsp:cNvPr id="0" name=""/>
        <dsp:cNvSpPr/>
      </dsp:nvSpPr>
      <dsp:spPr>
        <a:xfrm>
          <a:off x="5029311" y="701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CDEF-7244-436D-BA9E-39244801B368}">
      <dsp:nvSpPr>
        <dsp:cNvPr id="0" name=""/>
        <dsp:cNvSpPr/>
      </dsp:nvSpPr>
      <dsp:spPr>
        <a:xfrm>
          <a:off x="2287451" y="1541613"/>
          <a:ext cx="1599418" cy="634055"/>
        </a:xfrm>
        <a:custGeom>
          <a:avLst/>
          <a:gdLst/>
          <a:ahLst/>
          <a:cxnLst/>
          <a:rect l="0" t="0" r="0" b="0"/>
          <a:pathLst>
            <a:path>
              <a:moveTo>
                <a:pt x="0" y="634055"/>
              </a:moveTo>
              <a:lnTo>
                <a:pt x="1599418" y="634055"/>
              </a:lnTo>
              <a:lnTo>
                <a:pt x="159941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ED803-EB3A-4B89-8EBB-6E871439744E}">
      <dsp:nvSpPr>
        <dsp:cNvPr id="0" name=""/>
        <dsp:cNvSpPr/>
      </dsp:nvSpPr>
      <dsp:spPr>
        <a:xfrm>
          <a:off x="2567" y="1827224"/>
          <a:ext cx="2284883" cy="6968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Legacy Backhaul Networks</a:t>
          </a:r>
        </a:p>
      </dsp:txBody>
      <dsp:txXfrm>
        <a:off x="2567" y="1827224"/>
        <a:ext cx="2284883" cy="696889"/>
      </dsp:txXfrm>
    </dsp:sp>
    <dsp:sp modelId="{93D63F90-8FAF-4C48-AE60-47B3665542A7}">
      <dsp:nvSpPr>
        <dsp:cNvPr id="0" name=""/>
        <dsp:cNvSpPr/>
      </dsp:nvSpPr>
      <dsp:spPr>
        <a:xfrm>
          <a:off x="2744427" y="844724"/>
          <a:ext cx="2284883" cy="6968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Backhaul Basic Technologies</a:t>
          </a:r>
        </a:p>
      </dsp:txBody>
      <dsp:txXfrm>
        <a:off x="2744427" y="844724"/>
        <a:ext cx="2284883" cy="696889"/>
      </dsp:txXfrm>
    </dsp:sp>
    <dsp:sp modelId="{37CCE446-31F8-4024-A699-E0ABA9F3DA1E}">
      <dsp:nvSpPr>
        <dsp:cNvPr id="0" name=""/>
        <dsp:cNvSpPr/>
      </dsp:nvSpPr>
      <dsp:spPr>
        <a:xfrm>
          <a:off x="5486288" y="353474"/>
          <a:ext cx="2284883" cy="6968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GSM &amp; WCDMA</a:t>
          </a:r>
        </a:p>
      </dsp:txBody>
      <dsp:txXfrm>
        <a:off x="5486288" y="353474"/>
        <a:ext cx="2284883" cy="696889"/>
      </dsp:txXfrm>
    </dsp:sp>
    <dsp:sp modelId="{BB3D4A0D-D52E-4A57-ACC6-9897FD4529EE}">
      <dsp:nvSpPr>
        <dsp:cNvPr id="0" name=""/>
        <dsp:cNvSpPr/>
      </dsp:nvSpPr>
      <dsp:spPr>
        <a:xfrm>
          <a:off x="8228148" y="353474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TDM transport technologies</a:t>
          </a:r>
        </a:p>
      </dsp:txBody>
      <dsp:txXfrm>
        <a:off x="8228148" y="353474"/>
        <a:ext cx="2284883" cy="696889"/>
      </dsp:txXfrm>
    </dsp:sp>
    <dsp:sp modelId="{BF67247A-8654-467B-ACD3-5D287DBCEBE6}">
      <dsp:nvSpPr>
        <dsp:cNvPr id="0" name=""/>
        <dsp:cNvSpPr/>
      </dsp:nvSpPr>
      <dsp:spPr>
        <a:xfrm>
          <a:off x="5486288" y="1335974"/>
          <a:ext cx="2284883" cy="6968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WCDMA</a:t>
          </a:r>
        </a:p>
      </dsp:txBody>
      <dsp:txXfrm>
        <a:off x="5486288" y="1335974"/>
        <a:ext cx="2284883" cy="696889"/>
      </dsp:txXfrm>
    </dsp:sp>
    <dsp:sp modelId="{172D19EC-D03C-4708-BDF4-38933D8B4CC9}">
      <dsp:nvSpPr>
        <dsp:cNvPr id="0" name=""/>
        <dsp:cNvSpPr/>
      </dsp:nvSpPr>
      <dsp:spPr>
        <a:xfrm>
          <a:off x="8228148" y="1335974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some ATM equipment</a:t>
          </a:r>
        </a:p>
      </dsp:txBody>
      <dsp:txXfrm>
        <a:off x="8228148" y="1335974"/>
        <a:ext cx="2284883" cy="696889"/>
      </dsp:txXfrm>
    </dsp:sp>
    <dsp:sp modelId="{D6F15C82-5F44-41AA-80F2-BE213AB61DC8}">
      <dsp:nvSpPr>
        <dsp:cNvPr id="0" name=""/>
        <dsp:cNvSpPr/>
      </dsp:nvSpPr>
      <dsp:spPr>
        <a:xfrm>
          <a:off x="2744427" y="2809724"/>
          <a:ext cx="2284883" cy="6968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Backhaul Topology</a:t>
          </a:r>
        </a:p>
      </dsp:txBody>
      <dsp:txXfrm>
        <a:off x="2744427" y="2809724"/>
        <a:ext cx="2284883" cy="696889"/>
      </dsp:txXfrm>
    </dsp:sp>
    <dsp:sp modelId="{2001744F-8EBB-4490-96E5-035CDB02922C}">
      <dsp:nvSpPr>
        <dsp:cNvPr id="0" name=""/>
        <dsp:cNvSpPr/>
      </dsp:nvSpPr>
      <dsp:spPr>
        <a:xfrm>
          <a:off x="5486288" y="2809724"/>
          <a:ext cx="2284883" cy="6968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 &amp; 3G</a:t>
          </a:r>
        </a:p>
      </dsp:txBody>
      <dsp:txXfrm>
        <a:off x="5486288" y="2809724"/>
        <a:ext cx="2284883" cy="696889"/>
      </dsp:txXfrm>
    </dsp:sp>
    <dsp:sp modelId="{E9526876-F850-4205-94EE-714CD9F1DD2B}">
      <dsp:nvSpPr>
        <dsp:cNvPr id="0" name=""/>
        <dsp:cNvSpPr/>
      </dsp:nvSpPr>
      <dsp:spPr>
        <a:xfrm>
          <a:off x="8228148" y="2318474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Tree Topology</a:t>
          </a:r>
        </a:p>
      </dsp:txBody>
      <dsp:txXfrm>
        <a:off x="8228148" y="2318474"/>
        <a:ext cx="2284883" cy="696889"/>
      </dsp:txXfrm>
    </dsp:sp>
    <dsp:sp modelId="{40E9C835-7F6C-48A4-ACA6-CD858C65AA2B}">
      <dsp:nvSpPr>
        <dsp:cNvPr id="0" name=""/>
        <dsp:cNvSpPr/>
      </dsp:nvSpPr>
      <dsp:spPr>
        <a:xfrm>
          <a:off x="8228148" y="3300974"/>
          <a:ext cx="2284883" cy="6968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Chain Topology</a:t>
          </a:r>
        </a:p>
      </dsp:txBody>
      <dsp:txXfrm>
        <a:off x="8228148" y="3300974"/>
        <a:ext cx="2284883" cy="696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A82F-A8BC-4C37-8721-71A9CDB4D7E7}">
      <dsp:nvSpPr>
        <dsp:cNvPr id="0" name=""/>
        <dsp:cNvSpPr/>
      </dsp:nvSpPr>
      <dsp:spPr>
        <a:xfrm>
          <a:off x="2363" y="1815005"/>
          <a:ext cx="1442655" cy="72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Drivers for the MBH Network Change</a:t>
          </a:r>
        </a:p>
      </dsp:txBody>
      <dsp:txXfrm>
        <a:off x="23490" y="1836132"/>
        <a:ext cx="1400401" cy="679073"/>
      </dsp:txXfrm>
    </dsp:sp>
    <dsp:sp modelId="{75791F99-99D3-4A06-9CA1-383C83EC653E}">
      <dsp:nvSpPr>
        <dsp:cNvPr id="0" name=""/>
        <dsp:cNvSpPr/>
      </dsp:nvSpPr>
      <dsp:spPr>
        <a:xfrm rot="17350740">
          <a:off x="855276" y="1331222"/>
          <a:ext cx="1756547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756547" y="14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89636" y="1302228"/>
        <a:ext cx="87827" cy="87827"/>
      </dsp:txXfrm>
    </dsp:sp>
    <dsp:sp modelId="{E77D1F8A-B016-4210-8B97-7A4000E637B3}">
      <dsp:nvSpPr>
        <dsp:cNvPr id="0" name=""/>
        <dsp:cNvSpPr/>
      </dsp:nvSpPr>
      <dsp:spPr>
        <a:xfrm>
          <a:off x="2022081" y="155951"/>
          <a:ext cx="1442655" cy="72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Higher and More </a:t>
          </a:r>
          <a:r>
            <a:rPr lang="en-US" sz="1500" kern="1200" dirty="0" err="1"/>
            <a:t>Bursty</a:t>
          </a:r>
          <a:r>
            <a:rPr lang="en-US" sz="1500" kern="1200" dirty="0"/>
            <a:t> Transport Load</a:t>
          </a:r>
        </a:p>
      </dsp:txBody>
      <dsp:txXfrm>
        <a:off x="2043208" y="177078"/>
        <a:ext cx="1400401" cy="679073"/>
      </dsp:txXfrm>
    </dsp:sp>
    <dsp:sp modelId="{BC892A9D-9EC5-4055-9B1F-EB36F5ABE8B1}">
      <dsp:nvSpPr>
        <dsp:cNvPr id="0" name=""/>
        <dsp:cNvSpPr/>
      </dsp:nvSpPr>
      <dsp:spPr>
        <a:xfrm rot="18289469">
          <a:off x="1228298" y="1745986"/>
          <a:ext cx="1010502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010502" y="14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8287" y="1735642"/>
        <a:ext cx="50525" cy="50525"/>
      </dsp:txXfrm>
    </dsp:sp>
    <dsp:sp modelId="{BC680DB4-3FA3-4B26-8484-1EBF91C8292A}">
      <dsp:nvSpPr>
        <dsp:cNvPr id="0" name=""/>
        <dsp:cNvSpPr/>
      </dsp:nvSpPr>
      <dsp:spPr>
        <a:xfrm>
          <a:off x="2022081" y="985478"/>
          <a:ext cx="1442655" cy="72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Cells Sites</a:t>
          </a:r>
        </a:p>
      </dsp:txBody>
      <dsp:txXfrm>
        <a:off x="2043208" y="1006605"/>
        <a:ext cx="1400401" cy="679073"/>
      </dsp:txXfrm>
    </dsp:sp>
    <dsp:sp modelId="{1DEF1172-2EDE-4B44-B3A1-257CB28DF8F0}">
      <dsp:nvSpPr>
        <dsp:cNvPr id="0" name=""/>
        <dsp:cNvSpPr/>
      </dsp:nvSpPr>
      <dsp:spPr>
        <a:xfrm>
          <a:off x="1445018" y="2160749"/>
          <a:ext cx="577062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77062" y="14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9123" y="2161242"/>
        <a:ext cx="28853" cy="28853"/>
      </dsp:txXfrm>
    </dsp:sp>
    <dsp:sp modelId="{B2ECA0DC-5E1D-4D92-AD0B-BFF79BFEB67E}">
      <dsp:nvSpPr>
        <dsp:cNvPr id="0" name=""/>
        <dsp:cNvSpPr/>
      </dsp:nvSpPr>
      <dsp:spPr>
        <a:xfrm>
          <a:off x="2022081" y="1815005"/>
          <a:ext cx="1442655" cy="72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Revenue Per Bit Decreasing</a:t>
          </a:r>
        </a:p>
      </dsp:txBody>
      <dsp:txXfrm>
        <a:off x="2043208" y="1836132"/>
        <a:ext cx="1400401" cy="679073"/>
      </dsp:txXfrm>
    </dsp:sp>
    <dsp:sp modelId="{E7D6A32B-2095-4B0E-8319-9CA533C3B33F}">
      <dsp:nvSpPr>
        <dsp:cNvPr id="0" name=""/>
        <dsp:cNvSpPr/>
      </dsp:nvSpPr>
      <dsp:spPr>
        <a:xfrm rot="3310531">
          <a:off x="1228298" y="2575513"/>
          <a:ext cx="1010502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010502" y="14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8287" y="2565169"/>
        <a:ext cx="50525" cy="50525"/>
      </dsp:txXfrm>
    </dsp:sp>
    <dsp:sp modelId="{0323C197-3AE8-42D7-83E7-32E6FC488576}">
      <dsp:nvSpPr>
        <dsp:cNvPr id="0" name=""/>
        <dsp:cNvSpPr/>
      </dsp:nvSpPr>
      <dsp:spPr>
        <a:xfrm>
          <a:off x="2022081" y="2644532"/>
          <a:ext cx="1442655" cy="72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</a:t>
          </a:r>
        </a:p>
      </dsp:txBody>
      <dsp:txXfrm>
        <a:off x="2043208" y="2665659"/>
        <a:ext cx="1400401" cy="679073"/>
      </dsp:txXfrm>
    </dsp:sp>
    <dsp:sp modelId="{CB44C925-A409-4038-99DE-B665F1524E7B}">
      <dsp:nvSpPr>
        <dsp:cNvPr id="0" name=""/>
        <dsp:cNvSpPr/>
      </dsp:nvSpPr>
      <dsp:spPr>
        <a:xfrm rot="4249260">
          <a:off x="855276" y="2990276"/>
          <a:ext cx="1756547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1756547" y="14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89636" y="2961282"/>
        <a:ext cx="87827" cy="87827"/>
      </dsp:txXfrm>
    </dsp:sp>
    <dsp:sp modelId="{650B8AB5-80B7-4352-AB48-38B64601F925}">
      <dsp:nvSpPr>
        <dsp:cNvPr id="0" name=""/>
        <dsp:cNvSpPr/>
      </dsp:nvSpPr>
      <dsp:spPr>
        <a:xfrm>
          <a:off x="2022081" y="3474058"/>
          <a:ext cx="1442655" cy="7213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Developments in General Transport</a:t>
          </a:r>
        </a:p>
      </dsp:txBody>
      <dsp:txXfrm>
        <a:off x="2043208" y="3495185"/>
        <a:ext cx="1400401" cy="679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6A82F-A8BC-4C37-8721-71A9CDB4D7E7}">
      <dsp:nvSpPr>
        <dsp:cNvPr id="0" name=""/>
        <dsp:cNvSpPr/>
      </dsp:nvSpPr>
      <dsp:spPr>
        <a:xfrm>
          <a:off x="2685" y="1744890"/>
          <a:ext cx="1723112" cy="86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Mobile Service Developments and Traffic Growth (2.3.1)</a:t>
          </a:r>
        </a:p>
      </dsp:txBody>
      <dsp:txXfrm>
        <a:off x="27919" y="1770124"/>
        <a:ext cx="1672644" cy="811088"/>
      </dsp:txXfrm>
    </dsp:sp>
    <dsp:sp modelId="{75791F99-99D3-4A06-9CA1-383C83EC653E}">
      <dsp:nvSpPr>
        <dsp:cNvPr id="0" name=""/>
        <dsp:cNvSpPr/>
      </dsp:nvSpPr>
      <dsp:spPr>
        <a:xfrm rot="17692822">
          <a:off x="1251304" y="1414756"/>
          <a:ext cx="1638232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1638232" y="178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465" y="1391620"/>
        <a:ext cx="81911" cy="81911"/>
      </dsp:txXfrm>
    </dsp:sp>
    <dsp:sp modelId="{E77D1F8A-B016-4210-8B97-7A4000E637B3}">
      <dsp:nvSpPr>
        <dsp:cNvPr id="0" name=""/>
        <dsp:cNvSpPr/>
      </dsp:nvSpPr>
      <dsp:spPr>
        <a:xfrm>
          <a:off x="2415043" y="258705"/>
          <a:ext cx="1723112" cy="861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Traffic Forecasts Needed for Proper MBH Design</a:t>
          </a:r>
        </a:p>
      </dsp:txBody>
      <dsp:txXfrm>
        <a:off x="2440277" y="283939"/>
        <a:ext cx="1672644" cy="811088"/>
      </dsp:txXfrm>
    </dsp:sp>
    <dsp:sp modelId="{EDCC830D-314D-4615-BA72-59D7AF834DE4}">
      <dsp:nvSpPr>
        <dsp:cNvPr id="0" name=""/>
        <dsp:cNvSpPr/>
      </dsp:nvSpPr>
      <dsp:spPr>
        <a:xfrm>
          <a:off x="4138156" y="671664"/>
          <a:ext cx="689245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689245" y="178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5547" y="672253"/>
        <a:ext cx="34462" cy="34462"/>
      </dsp:txXfrm>
    </dsp:sp>
    <dsp:sp modelId="{4B482944-223B-47E7-9301-97FAFB6A9C8B}">
      <dsp:nvSpPr>
        <dsp:cNvPr id="0" name=""/>
        <dsp:cNvSpPr/>
      </dsp:nvSpPr>
      <dsp:spPr>
        <a:xfrm>
          <a:off x="4827401" y="258705"/>
          <a:ext cx="1723112" cy="861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total mobile traffic forecasts (essential)</a:t>
          </a:r>
        </a:p>
      </dsp:txBody>
      <dsp:txXfrm>
        <a:off x="4852635" y="283939"/>
        <a:ext cx="1672644" cy="811088"/>
      </dsp:txXfrm>
    </dsp:sp>
    <dsp:sp modelId="{4E23CF6F-F654-40CC-8A59-8F71A30F42A9}">
      <dsp:nvSpPr>
        <dsp:cNvPr id="0" name=""/>
        <dsp:cNvSpPr/>
      </dsp:nvSpPr>
      <dsp:spPr>
        <a:xfrm rot="19457599">
          <a:off x="1646017" y="1910151"/>
          <a:ext cx="848807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848807" y="178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9200" y="1906751"/>
        <a:ext cx="42440" cy="42440"/>
      </dsp:txXfrm>
    </dsp:sp>
    <dsp:sp modelId="{AC58BD61-91F5-40FD-B2FC-248C4939E8BD}">
      <dsp:nvSpPr>
        <dsp:cNvPr id="0" name=""/>
        <dsp:cNvSpPr/>
      </dsp:nvSpPr>
      <dsp:spPr>
        <a:xfrm>
          <a:off x="2415043" y="1249495"/>
          <a:ext cx="1723112" cy="861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Traffic Peak Rates</a:t>
          </a:r>
        </a:p>
      </dsp:txBody>
      <dsp:txXfrm>
        <a:off x="2440277" y="1274729"/>
        <a:ext cx="1672644" cy="811088"/>
      </dsp:txXfrm>
    </dsp:sp>
    <dsp:sp modelId="{6EE8A6E3-F98D-4031-9070-E01D982CD377}">
      <dsp:nvSpPr>
        <dsp:cNvPr id="0" name=""/>
        <dsp:cNvSpPr/>
      </dsp:nvSpPr>
      <dsp:spPr>
        <a:xfrm rot="2142401">
          <a:off x="1646017" y="2405546"/>
          <a:ext cx="848807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848807" y="178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9200" y="2402146"/>
        <a:ext cx="42440" cy="42440"/>
      </dsp:txXfrm>
    </dsp:sp>
    <dsp:sp modelId="{F8DCFDEC-90A6-4C66-95D2-A7B5B9CADC44}">
      <dsp:nvSpPr>
        <dsp:cNvPr id="0" name=""/>
        <dsp:cNvSpPr/>
      </dsp:nvSpPr>
      <dsp:spPr>
        <a:xfrm>
          <a:off x="2415043" y="2240285"/>
          <a:ext cx="1723112" cy="861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Average Service Bit Rate</a:t>
          </a:r>
        </a:p>
      </dsp:txBody>
      <dsp:txXfrm>
        <a:off x="2440277" y="2265519"/>
        <a:ext cx="1672644" cy="811088"/>
      </dsp:txXfrm>
    </dsp:sp>
    <dsp:sp modelId="{AF2A60EE-6B5A-46E6-861B-630A79491C81}">
      <dsp:nvSpPr>
        <dsp:cNvPr id="0" name=""/>
        <dsp:cNvSpPr/>
      </dsp:nvSpPr>
      <dsp:spPr>
        <a:xfrm rot="3907178">
          <a:off x="1251304" y="2900941"/>
          <a:ext cx="1638232" cy="35639"/>
        </a:xfrm>
        <a:custGeom>
          <a:avLst/>
          <a:gdLst/>
          <a:ahLst/>
          <a:cxnLst/>
          <a:rect l="0" t="0" r="0" b="0"/>
          <a:pathLst>
            <a:path>
              <a:moveTo>
                <a:pt x="0" y="17819"/>
              </a:moveTo>
              <a:lnTo>
                <a:pt x="1638232" y="178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465" y="2877805"/>
        <a:ext cx="81911" cy="81911"/>
      </dsp:txXfrm>
    </dsp:sp>
    <dsp:sp modelId="{BE1E74FD-DA32-4E13-B6E6-76B319284F7E}">
      <dsp:nvSpPr>
        <dsp:cNvPr id="0" name=""/>
        <dsp:cNvSpPr/>
      </dsp:nvSpPr>
      <dsp:spPr>
        <a:xfrm>
          <a:off x="2415043" y="3231075"/>
          <a:ext cx="1723112" cy="861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Traffic Distribution Into Classes</a:t>
          </a:r>
        </a:p>
      </dsp:txBody>
      <dsp:txXfrm>
        <a:off x="2440277" y="3256309"/>
        <a:ext cx="1672644" cy="811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C1E9E-38C0-4A1E-A984-463E31277D8A}">
      <dsp:nvSpPr>
        <dsp:cNvPr id="0" name=""/>
        <dsp:cNvSpPr/>
      </dsp:nvSpPr>
      <dsp:spPr>
        <a:xfrm>
          <a:off x="4017801" y="2175669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904283"/>
              </a:lnTo>
              <a:lnTo>
                <a:pt x="354285" y="19042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E9BF5-DF97-4546-BE0C-CB0C555B7598}">
      <dsp:nvSpPr>
        <dsp:cNvPr id="0" name=""/>
        <dsp:cNvSpPr/>
      </dsp:nvSpPr>
      <dsp:spPr>
        <a:xfrm>
          <a:off x="4017801" y="2175669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1142570"/>
              </a:lnTo>
              <a:lnTo>
                <a:pt x="354285" y="11425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B5279-AA4C-4B37-A389-539CE47A34E6}">
      <dsp:nvSpPr>
        <dsp:cNvPr id="0" name=""/>
        <dsp:cNvSpPr/>
      </dsp:nvSpPr>
      <dsp:spPr>
        <a:xfrm>
          <a:off x="4017801" y="2175669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142" y="0"/>
              </a:lnTo>
              <a:lnTo>
                <a:pt x="177142" y="380856"/>
              </a:lnTo>
              <a:lnTo>
                <a:pt x="354285" y="3808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C1CC3-E277-4CA9-AFB2-229107BCB51A}">
      <dsp:nvSpPr>
        <dsp:cNvPr id="0" name=""/>
        <dsp:cNvSpPr/>
      </dsp:nvSpPr>
      <dsp:spPr>
        <a:xfrm>
          <a:off x="4017801" y="1794812"/>
          <a:ext cx="354285" cy="380856"/>
        </a:xfrm>
        <a:custGeom>
          <a:avLst/>
          <a:gdLst/>
          <a:ahLst/>
          <a:cxnLst/>
          <a:rect l="0" t="0" r="0" b="0"/>
          <a:pathLst>
            <a:path>
              <a:moveTo>
                <a:pt x="0" y="380856"/>
              </a:moveTo>
              <a:lnTo>
                <a:pt x="177142" y="380856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E6AD7-620D-4924-80CB-F16656BD67C7}">
      <dsp:nvSpPr>
        <dsp:cNvPr id="0" name=""/>
        <dsp:cNvSpPr/>
      </dsp:nvSpPr>
      <dsp:spPr>
        <a:xfrm>
          <a:off x="6143513" y="987378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03A49-570D-4B29-BB2E-50B532F3F39C}">
      <dsp:nvSpPr>
        <dsp:cNvPr id="0" name=""/>
        <dsp:cNvSpPr/>
      </dsp:nvSpPr>
      <dsp:spPr>
        <a:xfrm>
          <a:off x="4017801" y="1033098"/>
          <a:ext cx="354285" cy="1142570"/>
        </a:xfrm>
        <a:custGeom>
          <a:avLst/>
          <a:gdLst/>
          <a:ahLst/>
          <a:cxnLst/>
          <a:rect l="0" t="0" r="0" b="0"/>
          <a:pathLst>
            <a:path>
              <a:moveTo>
                <a:pt x="0" y="1142570"/>
              </a:moveTo>
              <a:lnTo>
                <a:pt x="177142" y="1142570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25340-6C89-47D4-B926-18547939B99E}">
      <dsp:nvSpPr>
        <dsp:cNvPr id="0" name=""/>
        <dsp:cNvSpPr/>
      </dsp:nvSpPr>
      <dsp:spPr>
        <a:xfrm>
          <a:off x="6143513" y="225665"/>
          <a:ext cx="3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2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C7F41-1772-43FD-AEDB-4BEDC0FD0FA2}">
      <dsp:nvSpPr>
        <dsp:cNvPr id="0" name=""/>
        <dsp:cNvSpPr/>
      </dsp:nvSpPr>
      <dsp:spPr>
        <a:xfrm>
          <a:off x="4017801" y="271385"/>
          <a:ext cx="354285" cy="1904283"/>
        </a:xfrm>
        <a:custGeom>
          <a:avLst/>
          <a:gdLst/>
          <a:ahLst/>
          <a:cxnLst/>
          <a:rect l="0" t="0" r="0" b="0"/>
          <a:pathLst>
            <a:path>
              <a:moveTo>
                <a:pt x="0" y="1904283"/>
              </a:moveTo>
              <a:lnTo>
                <a:pt x="177142" y="1904283"/>
              </a:lnTo>
              <a:lnTo>
                <a:pt x="177142" y="0"/>
              </a:lnTo>
              <a:lnTo>
                <a:pt x="35428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0C944-9D3A-4B35-B240-E730E3FA1F02}">
      <dsp:nvSpPr>
        <dsp:cNvPr id="0" name=""/>
        <dsp:cNvSpPr/>
      </dsp:nvSpPr>
      <dsp:spPr>
        <a:xfrm>
          <a:off x="2246374" y="1905526"/>
          <a:ext cx="1771426" cy="54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Mobile Network Developments</a:t>
          </a:r>
        </a:p>
      </dsp:txBody>
      <dsp:txXfrm>
        <a:off x="2246374" y="1905526"/>
        <a:ext cx="1771426" cy="540285"/>
      </dsp:txXfrm>
    </dsp:sp>
    <dsp:sp modelId="{973B1DF6-B811-45B2-A26E-ACAF8729C924}">
      <dsp:nvSpPr>
        <dsp:cNvPr id="0" name=""/>
        <dsp:cNvSpPr/>
      </dsp:nvSpPr>
      <dsp:spPr>
        <a:xfrm>
          <a:off x="4372086" y="1242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Native Packet Traffic</a:t>
          </a:r>
        </a:p>
      </dsp:txBody>
      <dsp:txXfrm>
        <a:off x="4372086" y="1242"/>
        <a:ext cx="1771426" cy="540285"/>
      </dsp:txXfrm>
    </dsp:sp>
    <dsp:sp modelId="{14EED045-54E6-478C-926A-BA41C7614465}">
      <dsp:nvSpPr>
        <dsp:cNvPr id="0" name=""/>
        <dsp:cNvSpPr/>
      </dsp:nvSpPr>
      <dsp:spPr>
        <a:xfrm>
          <a:off x="6497798" y="1242"/>
          <a:ext cx="1771426" cy="54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Native Packet=The signal was always a packet</a:t>
          </a:r>
        </a:p>
      </dsp:txBody>
      <dsp:txXfrm>
        <a:off x="6497798" y="1242"/>
        <a:ext cx="1771426" cy="540285"/>
      </dsp:txXfrm>
    </dsp:sp>
    <dsp:sp modelId="{1825C3AC-4C22-4E09-B420-A33FCE893568}">
      <dsp:nvSpPr>
        <dsp:cNvPr id="0" name=""/>
        <dsp:cNvSpPr/>
      </dsp:nvSpPr>
      <dsp:spPr>
        <a:xfrm>
          <a:off x="4372086" y="762956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Flatter Mobile Network Architecture</a:t>
          </a:r>
        </a:p>
      </dsp:txBody>
      <dsp:txXfrm>
        <a:off x="4372086" y="762956"/>
        <a:ext cx="1771426" cy="540285"/>
      </dsp:txXfrm>
    </dsp:sp>
    <dsp:sp modelId="{C6B49A36-E02D-477B-86B4-A7038598A74B}">
      <dsp:nvSpPr>
        <dsp:cNvPr id="0" name=""/>
        <dsp:cNvSpPr/>
      </dsp:nvSpPr>
      <dsp:spPr>
        <a:xfrm>
          <a:off x="6497798" y="762956"/>
          <a:ext cx="1771426" cy="54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more controllers between the base stations and core elements</a:t>
          </a:r>
        </a:p>
      </dsp:txBody>
      <dsp:txXfrm>
        <a:off x="6497798" y="762956"/>
        <a:ext cx="1771426" cy="540285"/>
      </dsp:txXfrm>
    </dsp:sp>
    <dsp:sp modelId="{087FFD45-A84B-4A48-8F4F-48085B53CA47}">
      <dsp:nvSpPr>
        <dsp:cNvPr id="0" name=""/>
        <dsp:cNvSpPr/>
      </dsp:nvSpPr>
      <dsp:spPr>
        <a:xfrm>
          <a:off x="4372086" y="1524669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 Stations May be Connected to Several Core Sites</a:t>
          </a:r>
        </a:p>
      </dsp:txBody>
      <dsp:txXfrm>
        <a:off x="4372086" y="1524669"/>
        <a:ext cx="1771426" cy="540285"/>
      </dsp:txXfrm>
    </dsp:sp>
    <dsp:sp modelId="{E359164C-9B94-41A2-BA75-C0AF181B9521}">
      <dsp:nvSpPr>
        <dsp:cNvPr id="0" name=""/>
        <dsp:cNvSpPr/>
      </dsp:nvSpPr>
      <dsp:spPr>
        <a:xfrm>
          <a:off x="4372086" y="2286383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Direct Links Between New Base Stations</a:t>
          </a:r>
        </a:p>
      </dsp:txBody>
      <dsp:txXfrm>
        <a:off x="4372086" y="2286383"/>
        <a:ext cx="1771426" cy="540285"/>
      </dsp:txXfrm>
    </dsp:sp>
    <dsp:sp modelId="{91916E03-D7BF-449E-B2F1-95529B36818E}">
      <dsp:nvSpPr>
        <dsp:cNvPr id="0" name=""/>
        <dsp:cNvSpPr/>
      </dsp:nvSpPr>
      <dsp:spPr>
        <a:xfrm>
          <a:off x="4372086" y="3048096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Urban (Hot Spot) Cell Sites</a:t>
          </a:r>
        </a:p>
      </dsp:txBody>
      <dsp:txXfrm>
        <a:off x="4372086" y="3048096"/>
        <a:ext cx="1771426" cy="540285"/>
      </dsp:txXfrm>
    </dsp:sp>
    <dsp:sp modelId="{A0CBE432-6588-4148-AF53-6BF011C2C4AC}">
      <dsp:nvSpPr>
        <dsp:cNvPr id="0" name=""/>
        <dsp:cNvSpPr/>
      </dsp:nvSpPr>
      <dsp:spPr>
        <a:xfrm>
          <a:off x="4372086" y="3809810"/>
          <a:ext cx="1771426" cy="5402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Connecting Temporary Cells</a:t>
          </a:r>
        </a:p>
      </dsp:txBody>
      <dsp:txXfrm>
        <a:off x="4372086" y="3809810"/>
        <a:ext cx="1771426" cy="5402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5A23B-4161-4D26-9E9F-211CF9E2A544}">
      <dsp:nvSpPr>
        <dsp:cNvPr id="0" name=""/>
        <dsp:cNvSpPr/>
      </dsp:nvSpPr>
      <dsp:spPr>
        <a:xfrm>
          <a:off x="994848" y="1937280"/>
          <a:ext cx="2243658" cy="1121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Backhaul Cost-Efficiency Improvements</a:t>
          </a:r>
        </a:p>
      </dsp:txBody>
      <dsp:txXfrm>
        <a:off x="1027705" y="1970137"/>
        <a:ext cx="2177944" cy="1056115"/>
      </dsp:txXfrm>
    </dsp:sp>
    <dsp:sp modelId="{8D8FC493-5206-4719-9229-7D089BE9E78E}">
      <dsp:nvSpPr>
        <dsp:cNvPr id="0" name=""/>
        <dsp:cNvSpPr/>
      </dsp:nvSpPr>
      <dsp:spPr>
        <a:xfrm rot="18289469">
          <a:off x="2901457" y="1829939"/>
          <a:ext cx="15715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71562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7949" y="1813854"/>
        <a:ext cx="78578" cy="78578"/>
      </dsp:txXfrm>
    </dsp:sp>
    <dsp:sp modelId="{920EF7E3-4B91-4EC9-80CA-22AD6B3244C3}">
      <dsp:nvSpPr>
        <dsp:cNvPr id="0" name=""/>
        <dsp:cNvSpPr/>
      </dsp:nvSpPr>
      <dsp:spPr>
        <a:xfrm>
          <a:off x="4135970" y="647176"/>
          <a:ext cx="2243658" cy="112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Lower Costs for Higher Backhaul Capacities</a:t>
          </a:r>
        </a:p>
      </dsp:txBody>
      <dsp:txXfrm>
        <a:off x="4168827" y="680033"/>
        <a:ext cx="2177944" cy="1056115"/>
      </dsp:txXfrm>
    </dsp:sp>
    <dsp:sp modelId="{5F8C23E7-E9E4-48A1-A346-6CFF1E4560A5}">
      <dsp:nvSpPr>
        <dsp:cNvPr id="0" name=""/>
        <dsp:cNvSpPr/>
      </dsp:nvSpPr>
      <dsp:spPr>
        <a:xfrm rot="19457599">
          <a:off x="6275746" y="862362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00730" y="857934"/>
        <a:ext cx="55261" cy="55261"/>
      </dsp:txXfrm>
    </dsp:sp>
    <dsp:sp modelId="{52EDC902-FF85-4BB5-9974-303124803BB9}">
      <dsp:nvSpPr>
        <dsp:cNvPr id="0" name=""/>
        <dsp:cNvSpPr/>
      </dsp:nvSpPr>
      <dsp:spPr>
        <a:xfrm>
          <a:off x="7277092" y="2124"/>
          <a:ext cx="2243658" cy="1121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Packet-based transport equipment usually has significantly lower costs</a:t>
          </a:r>
        </a:p>
      </dsp:txBody>
      <dsp:txXfrm>
        <a:off x="7309949" y="34981"/>
        <a:ext cx="2177944" cy="1056115"/>
      </dsp:txXfrm>
    </dsp:sp>
    <dsp:sp modelId="{5C8B65B2-660D-4E36-BD1D-CAE40BB2BDF9}">
      <dsp:nvSpPr>
        <dsp:cNvPr id="0" name=""/>
        <dsp:cNvSpPr/>
      </dsp:nvSpPr>
      <dsp:spPr>
        <a:xfrm rot="2142401">
          <a:off x="6275746" y="1507414"/>
          <a:ext cx="1105229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105229" y="23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00730" y="1502986"/>
        <a:ext cx="55261" cy="55261"/>
      </dsp:txXfrm>
    </dsp:sp>
    <dsp:sp modelId="{BDAB0120-038B-4050-9F31-0D0C4BAF0591}">
      <dsp:nvSpPr>
        <dsp:cNvPr id="0" name=""/>
        <dsp:cNvSpPr/>
      </dsp:nvSpPr>
      <dsp:spPr>
        <a:xfrm>
          <a:off x="7277092" y="1292228"/>
          <a:ext cx="2243658" cy="11218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Another method is to try to increase sharing of physical links</a:t>
          </a:r>
        </a:p>
      </dsp:txBody>
      <dsp:txXfrm>
        <a:off x="7309949" y="1325085"/>
        <a:ext cx="2177944" cy="1056115"/>
      </dsp:txXfrm>
    </dsp:sp>
    <dsp:sp modelId="{4F8F2A26-E22D-4349-B768-07A8ACB1547F}">
      <dsp:nvSpPr>
        <dsp:cNvPr id="0" name=""/>
        <dsp:cNvSpPr/>
      </dsp:nvSpPr>
      <dsp:spPr>
        <a:xfrm>
          <a:off x="3238507" y="2474991"/>
          <a:ext cx="89746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897463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64802" y="2475758"/>
        <a:ext cx="44873" cy="44873"/>
      </dsp:txXfrm>
    </dsp:sp>
    <dsp:sp modelId="{0DA4797E-0AAB-4F10-AC0D-9688C7DA1DC3}">
      <dsp:nvSpPr>
        <dsp:cNvPr id="0" name=""/>
        <dsp:cNvSpPr/>
      </dsp:nvSpPr>
      <dsp:spPr>
        <a:xfrm>
          <a:off x="4135970" y="1937280"/>
          <a:ext cx="2243658" cy="112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Ability to Handle Highly </a:t>
          </a:r>
          <a:r>
            <a:rPr lang="en-US" sz="1800" kern="1200" dirty="0" err="1"/>
            <a:t>Bursty</a:t>
          </a:r>
          <a:r>
            <a:rPr lang="en-US" sz="1800" kern="1200" dirty="0"/>
            <a:t> Traffic</a:t>
          </a:r>
        </a:p>
      </dsp:txBody>
      <dsp:txXfrm>
        <a:off x="4168827" y="1970137"/>
        <a:ext cx="2177944" cy="1056115"/>
      </dsp:txXfrm>
    </dsp:sp>
    <dsp:sp modelId="{3FFC7E37-B8DD-4D47-984C-6DCC44F2E593}">
      <dsp:nvSpPr>
        <dsp:cNvPr id="0" name=""/>
        <dsp:cNvSpPr/>
      </dsp:nvSpPr>
      <dsp:spPr>
        <a:xfrm rot="3310531">
          <a:off x="2901457" y="3120043"/>
          <a:ext cx="157156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571562" y="23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7949" y="3103957"/>
        <a:ext cx="78578" cy="78578"/>
      </dsp:txXfrm>
    </dsp:sp>
    <dsp:sp modelId="{A863131F-85A0-4350-B5C1-1F8A298B2941}">
      <dsp:nvSpPr>
        <dsp:cNvPr id="0" name=""/>
        <dsp:cNvSpPr/>
      </dsp:nvSpPr>
      <dsp:spPr>
        <a:xfrm>
          <a:off x="4135970" y="3227383"/>
          <a:ext cx="2243658" cy="11218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Optimized Backhaul Dimensioning</a:t>
          </a:r>
        </a:p>
      </dsp:txBody>
      <dsp:txXfrm>
        <a:off x="4168827" y="3260240"/>
        <a:ext cx="2177944" cy="10561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E119A-01E2-474C-8A85-CDEB0F178B5C}">
      <dsp:nvSpPr>
        <dsp:cNvPr id="0" name=""/>
        <dsp:cNvSpPr/>
      </dsp:nvSpPr>
      <dsp:spPr>
        <a:xfrm>
          <a:off x="1543865" y="1686993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Lower Operational Costs</a:t>
          </a:r>
        </a:p>
      </dsp:txBody>
      <dsp:txXfrm>
        <a:off x="1572491" y="1715619"/>
        <a:ext cx="1897450" cy="920099"/>
      </dsp:txXfrm>
    </dsp:sp>
    <dsp:sp modelId="{99374622-6090-4517-8885-7A6824E9D555}">
      <dsp:nvSpPr>
        <dsp:cNvPr id="0" name=""/>
        <dsp:cNvSpPr/>
      </dsp:nvSpPr>
      <dsp:spPr>
        <a:xfrm rot="17692822">
          <a:off x="2960301" y="1312488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43047" y="1286243"/>
        <a:ext cx="92920" cy="92920"/>
      </dsp:txXfrm>
    </dsp:sp>
    <dsp:sp modelId="{3369789A-29F2-4DB3-80CB-EBB5BBC42284}">
      <dsp:nvSpPr>
        <dsp:cNvPr id="0" name=""/>
        <dsp:cNvSpPr/>
      </dsp:nvSpPr>
      <dsp:spPr>
        <a:xfrm>
          <a:off x="4280448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Network Simplification</a:t>
          </a:r>
        </a:p>
      </dsp:txBody>
      <dsp:txXfrm>
        <a:off x="4309074" y="29688"/>
        <a:ext cx="1897450" cy="920099"/>
      </dsp:txXfrm>
    </dsp:sp>
    <dsp:sp modelId="{47FE997A-50CC-47A9-AA80-19DAE9878669}">
      <dsp:nvSpPr>
        <dsp:cNvPr id="0" name=""/>
        <dsp:cNvSpPr/>
      </dsp:nvSpPr>
      <dsp:spPr>
        <a:xfrm>
          <a:off x="6235151" y="469523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44" y="470190"/>
        <a:ext cx="39094" cy="39094"/>
      </dsp:txXfrm>
    </dsp:sp>
    <dsp:sp modelId="{91AED9A4-927F-4ADB-A2DA-9297B5ACE140}">
      <dsp:nvSpPr>
        <dsp:cNvPr id="0" name=""/>
        <dsp:cNvSpPr/>
      </dsp:nvSpPr>
      <dsp:spPr>
        <a:xfrm>
          <a:off x="7017032" y="1062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targetMBH</a:t>
          </a:r>
          <a:r>
            <a:rPr lang="en-US" sz="900" kern="1200" dirty="0"/>
            <a:t> network has a simple clear topology</a:t>
          </a:r>
        </a:p>
      </dsp:txBody>
      <dsp:txXfrm>
        <a:off x="7045658" y="29688"/>
        <a:ext cx="1897450" cy="920099"/>
      </dsp:txXfrm>
    </dsp:sp>
    <dsp:sp modelId="{8BEE1AB4-8010-4E4C-BC0E-354F1AAB40C0}">
      <dsp:nvSpPr>
        <dsp:cNvPr id="0" name=""/>
        <dsp:cNvSpPr/>
      </dsp:nvSpPr>
      <dsp:spPr>
        <a:xfrm rot="19457599">
          <a:off x="3408063" y="1874465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435" y="1870608"/>
        <a:ext cx="48144" cy="48144"/>
      </dsp:txXfrm>
    </dsp:sp>
    <dsp:sp modelId="{EF739A48-201C-47E3-8F91-01F65E86F976}">
      <dsp:nvSpPr>
        <dsp:cNvPr id="0" name=""/>
        <dsp:cNvSpPr/>
      </dsp:nvSpPr>
      <dsp:spPr>
        <a:xfrm>
          <a:off x="4280448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Similar Technologies</a:t>
          </a:r>
        </a:p>
      </dsp:txBody>
      <dsp:txXfrm>
        <a:off x="4309074" y="1153642"/>
        <a:ext cx="1897450" cy="920099"/>
      </dsp:txXfrm>
    </dsp:sp>
    <dsp:sp modelId="{91870A2D-07AA-48E1-BB98-D057B8AAF8A1}">
      <dsp:nvSpPr>
        <dsp:cNvPr id="0" name=""/>
        <dsp:cNvSpPr/>
      </dsp:nvSpPr>
      <dsp:spPr>
        <a:xfrm>
          <a:off x="6235151" y="1593477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44" y="1594144"/>
        <a:ext cx="39094" cy="39094"/>
      </dsp:txXfrm>
    </dsp:sp>
    <dsp:sp modelId="{7E3D1CB6-AF55-4880-A9AC-DFAF76738A5E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Use of similar technologies and similar kind of equipment in the MBH network clearly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contributes favorably to network simplification</a:t>
          </a:r>
        </a:p>
      </dsp:txBody>
      <dsp:txXfrm>
        <a:off x="7045658" y="1153642"/>
        <a:ext cx="1897450" cy="920099"/>
      </dsp:txXfrm>
    </dsp:sp>
    <dsp:sp modelId="{D2B5361B-4287-475B-BB80-F43FF1566439}">
      <dsp:nvSpPr>
        <dsp:cNvPr id="0" name=""/>
        <dsp:cNvSpPr/>
      </dsp:nvSpPr>
      <dsp:spPr>
        <a:xfrm rot="2142401">
          <a:off x="3408063" y="2436442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435" y="2432585"/>
        <a:ext cx="48144" cy="48144"/>
      </dsp:txXfrm>
    </dsp:sp>
    <dsp:sp modelId="{17BA216B-1F90-41CD-9C51-086137A5281D}">
      <dsp:nvSpPr>
        <dsp:cNvPr id="0" name=""/>
        <dsp:cNvSpPr/>
      </dsp:nvSpPr>
      <dsp:spPr>
        <a:xfrm>
          <a:off x="4280448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New Equipment with Better Performance and Management</a:t>
          </a:r>
        </a:p>
      </dsp:txBody>
      <dsp:txXfrm>
        <a:off x="4309074" y="2277596"/>
        <a:ext cx="1897450" cy="920099"/>
      </dsp:txXfrm>
    </dsp:sp>
    <dsp:sp modelId="{BCD623B0-39B5-4828-A1E7-33841EF703A9}">
      <dsp:nvSpPr>
        <dsp:cNvPr id="0" name=""/>
        <dsp:cNvSpPr/>
      </dsp:nvSpPr>
      <dsp:spPr>
        <a:xfrm>
          <a:off x="6235151" y="2717431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44" y="2718098"/>
        <a:ext cx="39094" cy="39094"/>
      </dsp:txXfrm>
    </dsp:sp>
    <dsp:sp modelId="{ACE50EFB-D04A-40D6-85DA-8875308FEF58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Newer generation equipment generally has better power-efficiency</a:t>
          </a:r>
        </a:p>
      </dsp:txBody>
      <dsp:txXfrm>
        <a:off x="7045658" y="2277596"/>
        <a:ext cx="1897450" cy="920099"/>
      </dsp:txXfrm>
    </dsp:sp>
    <dsp:sp modelId="{DD8EA93B-566B-4C68-8606-166C9BCFA004}">
      <dsp:nvSpPr>
        <dsp:cNvPr id="0" name=""/>
        <dsp:cNvSpPr/>
      </dsp:nvSpPr>
      <dsp:spPr>
        <a:xfrm rot="3907178">
          <a:off x="2960301" y="2998419"/>
          <a:ext cx="185841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58413" y="202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43047" y="2972174"/>
        <a:ext cx="92920" cy="92920"/>
      </dsp:txXfrm>
    </dsp:sp>
    <dsp:sp modelId="{12959518-A26B-4D4E-8AC3-AC54F719E8FA}">
      <dsp:nvSpPr>
        <dsp:cNvPr id="0" name=""/>
        <dsp:cNvSpPr/>
      </dsp:nvSpPr>
      <dsp:spPr>
        <a:xfrm>
          <a:off x="4280448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Network Automation</a:t>
          </a:r>
        </a:p>
      </dsp:txBody>
      <dsp:txXfrm>
        <a:off x="4309074" y="3401550"/>
        <a:ext cx="1897450" cy="920099"/>
      </dsp:txXfrm>
    </dsp:sp>
    <dsp:sp modelId="{69516BCD-715C-4D60-BC25-C135347BFF2B}">
      <dsp:nvSpPr>
        <dsp:cNvPr id="0" name=""/>
        <dsp:cNvSpPr/>
      </dsp:nvSpPr>
      <dsp:spPr>
        <a:xfrm>
          <a:off x="6235151" y="3841385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44" y="3842052"/>
        <a:ext cx="39094" cy="39094"/>
      </dsp:txXfrm>
    </dsp:sp>
    <dsp:sp modelId="{62CBD64E-9684-4798-9EAB-05294973348D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For example, creation of new logical connections within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 MBH network, or modification of existing ones, can be carried out with little manual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work.</a:t>
          </a:r>
        </a:p>
      </dsp:txBody>
      <dsp:txXfrm>
        <a:off x="7045658" y="3401550"/>
        <a:ext cx="1897450" cy="9200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7048-5805-46EC-A695-C5C88FF8E937}">
      <dsp:nvSpPr>
        <dsp:cNvPr id="0" name=""/>
        <dsp:cNvSpPr/>
      </dsp:nvSpPr>
      <dsp:spPr>
        <a:xfrm>
          <a:off x="403338" y="1164322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Developments in General Transport</a:t>
          </a:r>
        </a:p>
      </dsp:txBody>
      <dsp:txXfrm>
        <a:off x="462581" y="1223565"/>
        <a:ext cx="3926898" cy="1904206"/>
      </dsp:txXfrm>
    </dsp:sp>
    <dsp:sp modelId="{B94DCDD6-E7A0-40AA-83DA-D7A994724E53}">
      <dsp:nvSpPr>
        <dsp:cNvPr id="0" name=""/>
        <dsp:cNvSpPr/>
      </dsp:nvSpPr>
      <dsp:spPr>
        <a:xfrm rot="19457599">
          <a:off x="4261418" y="1552309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1544325"/>
        <a:ext cx="99638" cy="99638"/>
      </dsp:txXfrm>
    </dsp:sp>
    <dsp:sp modelId="{CE31A4CF-206B-48CB-BC7A-1403AC9C9578}">
      <dsp:nvSpPr>
        <dsp:cNvPr id="0" name=""/>
        <dsp:cNvSpPr/>
      </dsp:nvSpPr>
      <dsp:spPr>
        <a:xfrm>
          <a:off x="6066876" y="1274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costs of packet-based transport solutions have become much lower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than those of similar capacities with TDM (or ATM) technologies</a:t>
          </a:r>
        </a:p>
      </dsp:txBody>
      <dsp:txXfrm>
        <a:off x="6126119" y="60517"/>
        <a:ext cx="3926898" cy="1904206"/>
      </dsp:txXfrm>
    </dsp:sp>
    <dsp:sp modelId="{807B3EB5-4DA9-4B89-B579-C6200160F882}">
      <dsp:nvSpPr>
        <dsp:cNvPr id="0" name=""/>
        <dsp:cNvSpPr/>
      </dsp:nvSpPr>
      <dsp:spPr>
        <a:xfrm rot="2142401">
          <a:off x="4261418" y="2715357"/>
          <a:ext cx="1992762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992762" y="418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207980" y="2707373"/>
        <a:ext cx="99638" cy="99638"/>
      </dsp:txXfrm>
    </dsp:sp>
    <dsp:sp modelId="{595C9D44-13BB-48E0-A80B-60112BEA6DCD}">
      <dsp:nvSpPr>
        <dsp:cNvPr id="0" name=""/>
        <dsp:cNvSpPr/>
      </dsp:nvSpPr>
      <dsp:spPr>
        <a:xfrm>
          <a:off x="6066876" y="2327370"/>
          <a:ext cx="4045384" cy="202269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packet-based connections will be much more widely available and will have lower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price tags</a:t>
          </a:r>
        </a:p>
      </dsp:txBody>
      <dsp:txXfrm>
        <a:off x="6126119" y="2386613"/>
        <a:ext cx="3926898" cy="1904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AF96-2007-62AF-69A7-834EB338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5001-FEED-2A41-D818-C74EA297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9786-064E-ADC7-4B7C-49993C8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798-F16C-005C-E2E9-1C97590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DD40-8159-C963-5D18-DF130126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2E75-5316-3AA0-05C5-C29A46CB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435C-45EB-3A60-D67B-D133F229B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3AE7-5140-3B0E-8E90-5023DB76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F1E3-6C0D-C3F1-4562-2429FF4F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FEF6-FEDD-548E-1E35-3E0F04E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560A3-868C-BFF5-2700-961C10776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F9C2-840D-C7E2-E693-70E964FE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CCAF-6C32-0E19-CC30-2F55858D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9111-8396-D83C-DC8A-5813F38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7864-8ABD-7F32-8B25-4D6044CA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7BB6-26EB-83B2-27C9-92FC81C7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E6B-C35A-A705-C593-B5CD98A5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ECDF-5CE0-B8BE-3B9C-F601F2C5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6E5C-CB27-8F06-BD8B-00C9C54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02B3-D5B8-BB18-7847-78125F4C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8C12-910C-2A84-456F-BDA47A77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7937-0420-E19D-EA43-6F6E5E6E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879F-E1D6-B8D3-AA38-B0AE2A1A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61555-95A6-BEC3-9C38-102B5B0D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01C4-ED86-A3D9-230D-6ECF408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072B-EBD6-2CAD-3582-04340153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38BA-DE83-B4D4-36B3-FBCB7DCD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E17EB-A3FB-7044-4715-FE0A8F24A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D913-E126-E83F-E597-2CBA4D47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C279-BA4E-9D26-1C60-BB03CF62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E330-401C-1973-EBFE-A0FB6A1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7A97-5C62-83A4-E5AB-79DFCDD0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4892-DEDF-2742-25BE-DB466663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CDF6-8AD7-ADDA-2371-B0611F8F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48223-340E-8849-35FE-5E15F83E2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42E4-4A6B-62FE-E06B-49DB4D3EA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4EC7E-6BA8-4BDB-5BF8-3DD78628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93AAA-545E-E5B7-0A5A-CF19D92C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44D69-C989-BD44-04F4-7F182175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B0A6-E0B7-BCA9-7334-5DF8F48E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621D1-7541-7ECD-9AA7-5AAB70CB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DD0-E0CC-6D2D-69EB-E28C518E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193F-8759-321E-3952-07DD1ED5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D35EB-A3B4-176A-F2A0-DF3EC936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817EF-D0C2-1DF9-9482-938C58C4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971A-61D8-1CC9-55DF-1CC77A28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6B9-8198-FA3D-9F53-6961CC81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ED4C-BF39-02BE-3F22-2659775E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80B3A-9706-8567-8033-11DE9BC9C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F7C8D-6D84-3295-8B31-C5F0B1A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6334-81D5-BD73-6E64-816E8B7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E3362-AB79-1BBE-5584-A3D4A318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8573-1C04-463B-50B2-0AE1525E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B862F-A955-1E9D-D6FB-F75D0A52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5F6AA-8540-215A-D708-CADE525A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08A6-432B-553D-6286-52813AC9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7D50-BF5C-9BA8-CDB8-BD6353DB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225D-7175-2F27-527E-FC7E42FA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14914-D6A9-E375-ADDE-8AE4A407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03BA-A636-52CA-AC30-228CF4E9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7381-48A7-EC6C-4F60-0E68086B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8493-1762-4EAF-B459-C4C0FE80CB1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76FF-6143-4303-F54B-F7D491404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CD64-ADA0-F4DB-9E58-B162CB249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BE8-C80A-44DC-BD42-1CDF9AC8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B275-4700-0BD3-86ED-5D134118D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Backhaul </a:t>
            </a:r>
            <a:r>
              <a:rPr lang="en-US" dirty="0" err="1"/>
              <a:t>Mindmaps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3F65B-D39C-A0E1-E0C1-6C94ABF29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544-DA2F-0844-844E-9B89DA84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0EADB-0872-99F7-2801-7E922982A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27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1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B0DB-C74B-93C4-2208-0AE26158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036BE6-8FE6-24E7-E867-DCFBB3DDB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72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1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9B4F-FA13-F44F-F856-ABE85371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C9894E-6EB2-4A2A-5730-5C4C4A616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495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60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F5D0-4D05-8942-3713-8FAC7D79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devam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424CD-F184-90BB-DC44-8F2A466AD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567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72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45A9-9E02-8BD7-881C-5120A41D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54D798-D369-C974-32E4-E933141AD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31355"/>
              </p:ext>
            </p:extLst>
          </p:nvPr>
        </p:nvGraphicFramePr>
        <p:xfrm>
          <a:off x="838200" y="0"/>
          <a:ext cx="10515600" cy="617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7B39FF-70E3-B334-CD1A-810AA438E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85" y="1355628"/>
            <a:ext cx="2848693" cy="1256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CEBA3-EC9C-68B1-B61E-50285E1AC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885" y="2985861"/>
            <a:ext cx="3058992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2C83F-41EA-F0E9-127C-0A8144170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485" y="4685448"/>
            <a:ext cx="2933196" cy="1794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0B404-A809-5A8B-DCF8-423CB101B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581" y="162448"/>
            <a:ext cx="3611519" cy="1907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2564C-BF3D-0043-4CD3-FD8DAE94D6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0918" y="2150898"/>
            <a:ext cx="3374665" cy="21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8E23-D49D-18DE-6CCE-D778AB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66065"/>
            <a:ext cx="10515600" cy="1325563"/>
          </a:xfrm>
        </p:spPr>
        <p:txBody>
          <a:bodyPr/>
          <a:lstStyle/>
          <a:p>
            <a:r>
              <a:rPr lang="en-US" dirty="0"/>
              <a:t>4.3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9E7003-88E0-197E-AB0C-FE5324EB3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81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ADF8B43-78A8-AD0B-C0CE-AD8589703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080" y="0"/>
            <a:ext cx="3234920" cy="1603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FB5DB-1469-1099-7FE8-28F7791A67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5540" y="4923154"/>
            <a:ext cx="1969916" cy="1775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43E74-B48F-D51B-203D-DB0248D2F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2999" y="1439410"/>
            <a:ext cx="2523181" cy="19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1757-A47B-8023-236C-EBA6A622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CAE5BE-2DB2-A5D5-E0A1-63CB9BD79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257006"/>
              </p:ext>
            </p:extLst>
          </p:nvPr>
        </p:nvGraphicFramePr>
        <p:xfrm>
          <a:off x="1995295" y="3325812"/>
          <a:ext cx="8610600" cy="316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BECFDD-BF85-A11F-6AFD-2B4EDD714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0"/>
            <a:ext cx="4330700" cy="3213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553B22-C3B4-B329-208D-696E871A4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5295" y="95307"/>
            <a:ext cx="3666220" cy="27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9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6378-7661-135E-E3D0-C6A981F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0FFB3-8A27-4923-D6DF-9616829DB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02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48D532-4AA8-033E-D4B0-3B908CD714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61" y="361290"/>
            <a:ext cx="3821139" cy="204150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653DAAC-BB89-2809-9389-3A8AB1941F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6" y="2402794"/>
            <a:ext cx="3507264" cy="18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2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27F6-F2FA-6939-96E3-11893B9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473953-6B4B-C206-37E2-EC5211980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7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50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B402-031D-562B-3EE8-83070A5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413548-87AB-5B64-97DD-7F5A86696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387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F8F8-FEC4-6087-B4BF-57C59410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510504-C21D-AA5E-E485-FC1D0C509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958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49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1B89-9B11-F133-1905-AE835A25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161B-9698-D4C9-4C2F-13CD644C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7E2CC-A213-0348-02F1-AFE6C523AA70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dvP41153C"/>
              </a:rPr>
              <a:t>Synchronization has been always one of the key issues in cellular networks and a lot of effort</a:t>
            </a:r>
          </a:p>
          <a:p>
            <a:pPr algn="l"/>
            <a:r>
              <a:rPr lang="en-US" sz="1800" b="0" i="0" u="none" strike="noStrike" baseline="0" dirty="0">
                <a:latin typeface="AdvP41153C"/>
              </a:rPr>
              <a:t>has been put to this single topic. Even conferences are arranged yearly in the area of</a:t>
            </a:r>
          </a:p>
          <a:p>
            <a:pPr algn="l"/>
            <a:r>
              <a:rPr lang="en-US" sz="1800" b="0" i="0" u="none" strike="noStrike" baseline="0" dirty="0">
                <a:latin typeface="AdvP41153C"/>
              </a:rPr>
              <a:t>synchronization in telecom. In this context, the word telecom refers ultimately to cellular</a:t>
            </a:r>
          </a:p>
          <a:p>
            <a:pPr algn="l"/>
            <a:r>
              <a:rPr lang="en-US" sz="1800" b="0" i="0" u="none" strike="noStrike" baseline="0" dirty="0">
                <a:latin typeface="AdvP41153C"/>
              </a:rPr>
              <a:t>networks in almost all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4847-C328-C7E2-16A9-5DC94657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75BAB7-DCA9-8E24-6D03-4E0A55F27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798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83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760-A0C0-2ECF-A516-A6A6953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E42C8-703E-0AD6-ABFC-CBEE7262B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6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290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F1AC-1E91-C9C2-EB67-CDFA07CE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9512-993F-7CBE-D4B8-84F85463C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1698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76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4BAA-91E3-C1BB-4F52-CC939E83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7661C-7B32-1E93-DE70-396D02BE4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146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18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57F-046F-A957-3A18-BF0334FD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27E599-5F0C-BC0F-A0D7-0BA14A5DA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435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80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F1A-B98C-8815-8E1E-D85C5D6B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Backhaul Network, Tiers and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BA7-B1BD-1405-5AA3-EE5B65AB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5481-CB10-49C0-E863-39B1591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Backhaul Network Tiers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1A03C-0876-4315-5C7C-7F5E6F8EF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774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82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63E4-7FE7-ED4B-FF79-51865BBE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0A95F-1398-68A4-C5A4-FA688187E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26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6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1736-53EF-ADE5-B11C-BDA13E56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Drivers for the MBH Network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AD705C-F045-4196-9AE4-CE6D989DA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522"/>
              </p:ext>
            </p:extLst>
          </p:nvPr>
        </p:nvGraphicFramePr>
        <p:xfrm>
          <a:off x="838200" y="1825625"/>
          <a:ext cx="34671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F693A5F-1CE4-3BE4-8908-E5B7B7061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536102"/>
              </p:ext>
            </p:extLst>
          </p:nvPr>
        </p:nvGraphicFramePr>
        <p:xfrm>
          <a:off x="5029200" y="1825625"/>
          <a:ext cx="6553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213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D19E-45C8-E4AC-0701-87B8F59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2EFF65-9F5A-DB23-5208-7C1D58EB5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166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3536491-7433-EE2B-BBB6-837465C2E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3523456"/>
            <a:ext cx="2857500" cy="23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F1CD-8FD0-8FCC-4B3E-F4B4EB6A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02B48-A736-C941-E584-C848C9238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08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5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18E-C496-53F9-B3C8-B5AD8121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7E7FE0-284F-03C9-C58D-FA92063B9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69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2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1670</Words>
  <Application>Microsoft Office PowerPoint</Application>
  <PresentationFormat>Widescreen</PresentationFormat>
  <Paragraphs>288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AdvP41153C</vt:lpstr>
      <vt:lpstr>Arial</vt:lpstr>
      <vt:lpstr>Calibri</vt:lpstr>
      <vt:lpstr>Calibri Light</vt:lpstr>
      <vt:lpstr>Office Theme</vt:lpstr>
      <vt:lpstr>Mobile Backhaul Mindmaps</vt:lpstr>
      <vt:lpstr>1.2</vt:lpstr>
      <vt:lpstr>2.1 Backhaul Network, Tiers and Cost</vt:lpstr>
      <vt:lpstr>2.1.1 Backhaul Network Tiers</vt:lpstr>
      <vt:lpstr>2.2</vt:lpstr>
      <vt:lpstr>2.3 Drivers for the MBH Network Change</vt:lpstr>
      <vt:lpstr>2.3.2</vt:lpstr>
      <vt:lpstr>2.3.3</vt:lpstr>
      <vt:lpstr>2.3.4</vt:lpstr>
      <vt:lpstr>2.3.5</vt:lpstr>
      <vt:lpstr>2.4</vt:lpstr>
      <vt:lpstr>2.5</vt:lpstr>
      <vt:lpstr>2.5 devam</vt:lpstr>
      <vt:lpstr>4</vt:lpstr>
      <vt:lpstr>4.3</vt:lpstr>
      <vt:lpstr>4.4</vt:lpstr>
      <vt:lpstr>4.5</vt:lpstr>
      <vt:lpstr>4.6</vt:lpstr>
      <vt:lpstr>4.7</vt:lpstr>
      <vt:lpstr>6 Synchronization</vt:lpstr>
      <vt:lpstr>6.1</vt:lpstr>
      <vt:lpstr>6.2</vt:lpstr>
      <vt:lpstr>6.3</vt:lpstr>
      <vt:lpstr>6.4</vt:lpstr>
      <vt:lpstr>6.5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Backhaul Mindmaps</dc:title>
  <dc:creator>Berk Varol</dc:creator>
  <cp:lastModifiedBy>Berk Varol</cp:lastModifiedBy>
  <cp:revision>4</cp:revision>
  <dcterms:created xsi:type="dcterms:W3CDTF">2023-01-18T07:32:42Z</dcterms:created>
  <dcterms:modified xsi:type="dcterms:W3CDTF">2023-01-25T08:13:33Z</dcterms:modified>
</cp:coreProperties>
</file>