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5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E0A98A-6454-407F-9F2B-81A21542E31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F5BF13-0E86-4760-9B09-6BC3DB65859F}">
      <dgm:prSet phldrT="[Text]"/>
      <dgm:spPr/>
      <dgm:t>
        <a:bodyPr/>
        <a:lstStyle/>
        <a:p>
          <a:r>
            <a:rPr lang="en-US" dirty="0"/>
            <a:t>graphs</a:t>
          </a:r>
        </a:p>
      </dgm:t>
    </dgm:pt>
    <dgm:pt modelId="{2D2B82FB-29A4-4106-B36D-F73C8147AF58}" type="parTrans" cxnId="{B6EDD8C8-56F6-403B-8370-63B6B3BE5F87}">
      <dgm:prSet/>
      <dgm:spPr/>
      <dgm:t>
        <a:bodyPr/>
        <a:lstStyle/>
        <a:p>
          <a:endParaRPr lang="en-US"/>
        </a:p>
      </dgm:t>
    </dgm:pt>
    <dgm:pt modelId="{966B13F0-AE74-4012-9F7F-4554DDC0E552}" type="sibTrans" cxnId="{B6EDD8C8-56F6-403B-8370-63B6B3BE5F87}">
      <dgm:prSet/>
      <dgm:spPr/>
      <dgm:t>
        <a:bodyPr/>
        <a:lstStyle/>
        <a:p>
          <a:endParaRPr lang="en-US"/>
        </a:p>
      </dgm:t>
    </dgm:pt>
    <dgm:pt modelId="{E682A31A-A3A4-464E-B6CA-BC5D3948DD26}">
      <dgm:prSet phldrT="[Text]"/>
      <dgm:spPr/>
      <dgm:t>
        <a:bodyPr/>
        <a:lstStyle/>
        <a:p>
          <a:r>
            <a:rPr lang="en-US" dirty="0"/>
            <a:t>Digraph</a:t>
          </a:r>
        </a:p>
      </dgm:t>
    </dgm:pt>
    <dgm:pt modelId="{BF682834-5DDF-485C-B9C1-C213C19D2DF4}" type="parTrans" cxnId="{31F2FDC7-482E-4DCF-B5B1-09D2BF48895D}">
      <dgm:prSet/>
      <dgm:spPr/>
      <dgm:t>
        <a:bodyPr/>
        <a:lstStyle/>
        <a:p>
          <a:endParaRPr lang="en-US"/>
        </a:p>
      </dgm:t>
    </dgm:pt>
    <dgm:pt modelId="{0B88D48F-865E-4572-ABEF-6C26DA2C3E76}" type="sibTrans" cxnId="{31F2FDC7-482E-4DCF-B5B1-09D2BF48895D}">
      <dgm:prSet/>
      <dgm:spPr/>
      <dgm:t>
        <a:bodyPr/>
        <a:lstStyle/>
        <a:p>
          <a:endParaRPr lang="en-US"/>
        </a:p>
      </dgm:t>
    </dgm:pt>
    <dgm:pt modelId="{14EFFC4F-78B3-4916-A254-7A9ABE2D50BC}">
      <dgm:prSet phldrT="[Text]"/>
      <dgm:spPr/>
      <dgm:t>
        <a:bodyPr/>
        <a:lstStyle/>
        <a:p>
          <a:r>
            <a:rPr lang="en-US" dirty="0"/>
            <a:t>DAG</a:t>
          </a:r>
        </a:p>
      </dgm:t>
    </dgm:pt>
    <dgm:pt modelId="{AB23C8CC-6CD2-494B-BCBD-625739CE2EDD}" type="parTrans" cxnId="{C0D38096-2C82-4BFF-AF82-F807CE959F7C}">
      <dgm:prSet/>
      <dgm:spPr/>
      <dgm:t>
        <a:bodyPr/>
        <a:lstStyle/>
        <a:p>
          <a:endParaRPr lang="en-US"/>
        </a:p>
      </dgm:t>
    </dgm:pt>
    <dgm:pt modelId="{902DDA58-6925-4175-8722-42779B1949B8}" type="sibTrans" cxnId="{C0D38096-2C82-4BFF-AF82-F807CE959F7C}">
      <dgm:prSet/>
      <dgm:spPr/>
      <dgm:t>
        <a:bodyPr/>
        <a:lstStyle/>
        <a:p>
          <a:endParaRPr lang="en-US"/>
        </a:p>
      </dgm:t>
    </dgm:pt>
    <dgm:pt modelId="{03DBDFDD-6209-45B2-AB7F-BBBEF0183934}">
      <dgm:prSet phldrT="[Text]"/>
      <dgm:spPr/>
      <dgm:t>
        <a:bodyPr/>
        <a:lstStyle/>
        <a:p>
          <a:r>
            <a:rPr lang="en-US" dirty="0"/>
            <a:t>TREE</a:t>
          </a:r>
        </a:p>
      </dgm:t>
    </dgm:pt>
    <dgm:pt modelId="{01A947B7-2101-4CB6-BF4B-29B34774AB17}" type="parTrans" cxnId="{8F20F0A6-CBE1-483C-BAB6-AAE13A695D35}">
      <dgm:prSet/>
      <dgm:spPr/>
      <dgm:t>
        <a:bodyPr/>
        <a:lstStyle/>
        <a:p>
          <a:endParaRPr lang="en-US"/>
        </a:p>
      </dgm:t>
    </dgm:pt>
    <dgm:pt modelId="{82E0CCFA-79CE-41C7-84C7-D25C2BD0721C}" type="sibTrans" cxnId="{8F20F0A6-CBE1-483C-BAB6-AAE13A695D35}">
      <dgm:prSet/>
      <dgm:spPr/>
      <dgm:t>
        <a:bodyPr/>
        <a:lstStyle/>
        <a:p>
          <a:endParaRPr lang="en-US"/>
        </a:p>
      </dgm:t>
    </dgm:pt>
    <dgm:pt modelId="{8ADB3EDD-3EF8-4E4B-8922-161DA9704845}">
      <dgm:prSet phldrT="[Text]"/>
      <dgm:spPr/>
      <dgm:t>
        <a:bodyPr/>
        <a:lstStyle/>
        <a:p>
          <a:r>
            <a:rPr lang="en-US" dirty="0"/>
            <a:t>Undirected graph</a:t>
          </a:r>
        </a:p>
      </dgm:t>
    </dgm:pt>
    <dgm:pt modelId="{537250C0-A4E5-4926-A1C7-9C58DC67E2B4}" type="parTrans" cxnId="{8E93061C-DB20-471F-94EA-71422027344D}">
      <dgm:prSet/>
      <dgm:spPr/>
      <dgm:t>
        <a:bodyPr/>
        <a:lstStyle/>
        <a:p>
          <a:endParaRPr lang="en-US"/>
        </a:p>
      </dgm:t>
    </dgm:pt>
    <dgm:pt modelId="{36E2838F-EDF1-4283-A3F8-8DBFB501A0EA}" type="sibTrans" cxnId="{8E93061C-DB20-471F-94EA-71422027344D}">
      <dgm:prSet/>
      <dgm:spPr/>
      <dgm:t>
        <a:bodyPr/>
        <a:lstStyle/>
        <a:p>
          <a:endParaRPr lang="en-US"/>
        </a:p>
      </dgm:t>
    </dgm:pt>
    <dgm:pt modelId="{32BC403B-D9E7-4288-A276-8AE588CC57C5}">
      <dgm:prSet phldrT="[Text]"/>
      <dgm:spPr/>
      <dgm:t>
        <a:bodyPr/>
        <a:lstStyle/>
        <a:p>
          <a:r>
            <a:rPr lang="en-US" dirty="0"/>
            <a:t>Connected</a:t>
          </a:r>
        </a:p>
      </dgm:t>
    </dgm:pt>
    <dgm:pt modelId="{FDA465F9-C948-4983-9DF5-0E82E616DAA6}" type="parTrans" cxnId="{FE518EEA-E405-4821-93B8-E881F87163B4}">
      <dgm:prSet/>
      <dgm:spPr/>
      <dgm:t>
        <a:bodyPr/>
        <a:lstStyle/>
        <a:p>
          <a:endParaRPr lang="en-US"/>
        </a:p>
      </dgm:t>
    </dgm:pt>
    <dgm:pt modelId="{EC6D6F62-2DEA-4BD7-BFBF-3C6EE5D58311}" type="sibTrans" cxnId="{FE518EEA-E405-4821-93B8-E881F87163B4}">
      <dgm:prSet/>
      <dgm:spPr/>
      <dgm:t>
        <a:bodyPr/>
        <a:lstStyle/>
        <a:p>
          <a:endParaRPr lang="en-US"/>
        </a:p>
      </dgm:t>
    </dgm:pt>
    <dgm:pt modelId="{C2D377B8-E5D3-4E0B-A668-5C25B7FDC229}">
      <dgm:prSet/>
      <dgm:spPr/>
      <dgm:t>
        <a:bodyPr/>
        <a:lstStyle/>
        <a:p>
          <a:r>
            <a:rPr lang="en-US" dirty="0"/>
            <a:t>A directed graph with no cycle</a:t>
          </a:r>
        </a:p>
      </dgm:t>
    </dgm:pt>
    <dgm:pt modelId="{E636F752-6DBA-4C23-8BE4-7DDE6ACAFAC6}" type="parTrans" cxnId="{A1095812-2471-41D5-B644-EB6C2FA1244F}">
      <dgm:prSet/>
      <dgm:spPr/>
      <dgm:t>
        <a:bodyPr/>
        <a:lstStyle/>
        <a:p>
          <a:endParaRPr lang="en-US"/>
        </a:p>
      </dgm:t>
    </dgm:pt>
    <dgm:pt modelId="{96FF373D-4B97-40F4-9ED6-D14E793A5DEF}" type="sibTrans" cxnId="{A1095812-2471-41D5-B644-EB6C2FA1244F}">
      <dgm:prSet/>
      <dgm:spPr/>
      <dgm:t>
        <a:bodyPr/>
        <a:lstStyle/>
        <a:p>
          <a:endParaRPr lang="en-US"/>
        </a:p>
      </dgm:t>
    </dgm:pt>
    <dgm:pt modelId="{A30C0F4F-DD4A-4696-BC79-2AFA0E5B34B0}">
      <dgm:prSet/>
      <dgm:spPr/>
      <dgm:t>
        <a:bodyPr/>
        <a:lstStyle/>
        <a:p>
          <a:r>
            <a:rPr lang="en-US" dirty="0"/>
            <a:t>Complete</a:t>
          </a:r>
        </a:p>
      </dgm:t>
    </dgm:pt>
    <dgm:pt modelId="{E77CFACC-B2C7-4913-AA7A-A297B69E2868}" type="parTrans" cxnId="{061E2C95-3707-4FF7-B139-43EC73CE7134}">
      <dgm:prSet/>
      <dgm:spPr/>
      <dgm:t>
        <a:bodyPr/>
        <a:lstStyle/>
        <a:p>
          <a:endParaRPr lang="en-US"/>
        </a:p>
      </dgm:t>
    </dgm:pt>
    <dgm:pt modelId="{8DF9E64E-9A78-455B-A58B-C4A697582A74}" type="sibTrans" cxnId="{061E2C95-3707-4FF7-B139-43EC73CE7134}">
      <dgm:prSet/>
      <dgm:spPr/>
      <dgm:t>
        <a:bodyPr/>
        <a:lstStyle/>
        <a:p>
          <a:endParaRPr lang="en-US"/>
        </a:p>
      </dgm:t>
    </dgm:pt>
    <dgm:pt modelId="{EE8F55B4-B5BA-48E8-8BD7-6427B39F7967}">
      <dgm:prSet/>
      <dgm:spPr/>
      <dgm:t>
        <a:bodyPr/>
        <a:lstStyle/>
        <a:p>
          <a:r>
            <a:rPr lang="en-US" dirty="0"/>
            <a:t>Biconnected</a:t>
          </a:r>
        </a:p>
      </dgm:t>
    </dgm:pt>
    <dgm:pt modelId="{F9238979-AF79-4077-AA1E-7A355C040999}" type="parTrans" cxnId="{12532DD6-8F99-4D58-B641-6B51B476A9CB}">
      <dgm:prSet/>
      <dgm:spPr/>
      <dgm:t>
        <a:bodyPr/>
        <a:lstStyle/>
        <a:p>
          <a:endParaRPr lang="en-US"/>
        </a:p>
      </dgm:t>
    </dgm:pt>
    <dgm:pt modelId="{47F76492-FE7D-4636-A013-4CCF85A7E8BF}" type="sibTrans" cxnId="{12532DD6-8F99-4D58-B641-6B51B476A9CB}">
      <dgm:prSet/>
      <dgm:spPr/>
      <dgm:t>
        <a:bodyPr/>
        <a:lstStyle/>
        <a:p>
          <a:endParaRPr lang="en-US"/>
        </a:p>
      </dgm:t>
    </dgm:pt>
    <dgm:pt modelId="{81879D0A-E39C-4FE7-BFB3-163C6B3B9FA3}">
      <dgm:prSet/>
      <dgm:spPr/>
      <dgm:t>
        <a:bodyPr/>
        <a:lstStyle/>
        <a:p>
          <a:r>
            <a:rPr lang="en-US" dirty="0"/>
            <a:t>A restricted for of graph</a:t>
          </a:r>
        </a:p>
      </dgm:t>
    </dgm:pt>
    <dgm:pt modelId="{C5BFCAD8-C1D3-4B88-B457-4613A7605892}" type="parTrans" cxnId="{297C726D-2887-4530-BBCE-40ADBC76C537}">
      <dgm:prSet/>
      <dgm:spPr/>
      <dgm:t>
        <a:bodyPr/>
        <a:lstStyle/>
        <a:p>
          <a:endParaRPr lang="en-US"/>
        </a:p>
      </dgm:t>
    </dgm:pt>
    <dgm:pt modelId="{510DBB56-993F-4E4E-A6D5-9A682757CB3E}" type="sibTrans" cxnId="{297C726D-2887-4530-BBCE-40ADBC76C537}">
      <dgm:prSet/>
      <dgm:spPr/>
      <dgm:t>
        <a:bodyPr/>
        <a:lstStyle/>
        <a:p>
          <a:endParaRPr lang="en-US"/>
        </a:p>
      </dgm:t>
    </dgm:pt>
    <dgm:pt modelId="{B43793FD-4587-40ED-B6F1-623BBF91B90E}">
      <dgm:prSet/>
      <dgm:spPr/>
      <dgm:t>
        <a:bodyPr/>
        <a:lstStyle/>
        <a:p>
          <a:r>
            <a:rPr lang="en-US" dirty="0"/>
            <a:t>Every pair of </a:t>
          </a:r>
          <a:r>
            <a:rPr lang="en-US" dirty="0" err="1"/>
            <a:t>verticles</a:t>
          </a:r>
          <a:r>
            <a:rPr lang="en-US" dirty="0"/>
            <a:t> have a connection</a:t>
          </a:r>
        </a:p>
      </dgm:t>
    </dgm:pt>
    <dgm:pt modelId="{8E184EB6-96A6-4E25-9F43-9DB5393A8EBE}" type="parTrans" cxnId="{94F06DF7-1483-42BF-B5F3-70BFAE0A0875}">
      <dgm:prSet/>
      <dgm:spPr/>
      <dgm:t>
        <a:bodyPr/>
        <a:lstStyle/>
        <a:p>
          <a:endParaRPr lang="en-US"/>
        </a:p>
      </dgm:t>
    </dgm:pt>
    <dgm:pt modelId="{B554A5A5-B24F-4991-9522-C818B46C7D6A}" type="sibTrans" cxnId="{94F06DF7-1483-42BF-B5F3-70BFAE0A0875}">
      <dgm:prSet/>
      <dgm:spPr/>
      <dgm:t>
        <a:bodyPr/>
        <a:lstStyle/>
        <a:p>
          <a:endParaRPr lang="en-US"/>
        </a:p>
      </dgm:t>
    </dgm:pt>
    <dgm:pt modelId="{4B517677-A38A-4371-9DA5-1E81EA8746AF}">
      <dgm:prSet/>
      <dgm:spPr/>
      <dgm:t>
        <a:bodyPr/>
        <a:lstStyle/>
        <a:p>
          <a:r>
            <a:rPr lang="en-US" dirty="0"/>
            <a:t>A graph which every vertical is connected by an edge ( all nodes are connected to one another)</a:t>
          </a:r>
        </a:p>
      </dgm:t>
    </dgm:pt>
    <dgm:pt modelId="{0504446A-7E70-4377-9394-D1AE649E348B}" type="parTrans" cxnId="{2D83508B-B3B8-4B50-85C1-247A70210C5A}">
      <dgm:prSet/>
      <dgm:spPr/>
      <dgm:t>
        <a:bodyPr/>
        <a:lstStyle/>
        <a:p>
          <a:endParaRPr lang="en-US"/>
        </a:p>
      </dgm:t>
    </dgm:pt>
    <dgm:pt modelId="{5CBE35E2-2F4B-4298-9DD2-6987D2398FC5}" type="sibTrans" cxnId="{2D83508B-B3B8-4B50-85C1-247A70210C5A}">
      <dgm:prSet/>
      <dgm:spPr/>
      <dgm:t>
        <a:bodyPr/>
        <a:lstStyle/>
        <a:p>
          <a:endParaRPr lang="en-US"/>
        </a:p>
      </dgm:t>
    </dgm:pt>
    <dgm:pt modelId="{4DEA5078-D60C-43D8-839F-F96DFC79C685}">
      <dgm:prSet/>
      <dgm:spPr/>
      <dgm:t>
        <a:bodyPr/>
        <a:lstStyle/>
        <a:p>
          <a:r>
            <a:rPr lang="en-US" b="0" i="0"/>
            <a:t>A connected graph which cannot be broken down into any further pieces by deletion of any vertex.It is a graph with </a:t>
          </a:r>
          <a:r>
            <a:rPr lang="en-US" b="1" i="0"/>
            <a:t>no articulation point.</a:t>
          </a:r>
          <a:endParaRPr lang="en-US"/>
        </a:p>
      </dgm:t>
    </dgm:pt>
    <dgm:pt modelId="{9096D3C6-5228-49F8-926C-76E48DB9ECC0}" type="parTrans" cxnId="{F735D90A-C3C3-4BF0-BC34-8B8ECA6EF55A}">
      <dgm:prSet/>
      <dgm:spPr/>
      <dgm:t>
        <a:bodyPr/>
        <a:lstStyle/>
        <a:p>
          <a:endParaRPr lang="en-US"/>
        </a:p>
      </dgm:t>
    </dgm:pt>
    <dgm:pt modelId="{19CD9AA1-FEEA-41BB-B433-1D7166D0D1E4}" type="sibTrans" cxnId="{F735D90A-C3C3-4BF0-BC34-8B8ECA6EF55A}">
      <dgm:prSet/>
      <dgm:spPr/>
      <dgm:t>
        <a:bodyPr/>
        <a:lstStyle/>
        <a:p>
          <a:endParaRPr lang="en-US"/>
        </a:p>
      </dgm:t>
    </dgm:pt>
    <dgm:pt modelId="{5D688562-9188-4E86-A9D5-3AD5B5D2E7C6}" type="pres">
      <dgm:prSet presAssocID="{A0E0A98A-6454-407F-9F2B-81A21542E31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128CF3A-5A63-4C5B-9D36-4358F3E333EB}" type="pres">
      <dgm:prSet presAssocID="{FAF5BF13-0E86-4760-9B09-6BC3DB65859F}" presName="root1" presStyleCnt="0"/>
      <dgm:spPr/>
    </dgm:pt>
    <dgm:pt modelId="{7F506066-7E06-45C7-92F0-1A073426F08C}" type="pres">
      <dgm:prSet presAssocID="{FAF5BF13-0E86-4760-9B09-6BC3DB65859F}" presName="LevelOneTextNode" presStyleLbl="node0" presStyleIdx="0" presStyleCnt="1">
        <dgm:presLayoutVars>
          <dgm:chPref val="3"/>
        </dgm:presLayoutVars>
      </dgm:prSet>
      <dgm:spPr/>
    </dgm:pt>
    <dgm:pt modelId="{05F5CC30-4DA3-49CB-8D2E-A5466785932D}" type="pres">
      <dgm:prSet presAssocID="{FAF5BF13-0E86-4760-9B09-6BC3DB65859F}" presName="level2hierChild" presStyleCnt="0"/>
      <dgm:spPr/>
    </dgm:pt>
    <dgm:pt modelId="{405D6F3F-B7AC-431E-B6D1-92E8853A113E}" type="pres">
      <dgm:prSet presAssocID="{BF682834-5DDF-485C-B9C1-C213C19D2DF4}" presName="conn2-1" presStyleLbl="parChTrans1D2" presStyleIdx="0" presStyleCnt="2"/>
      <dgm:spPr/>
    </dgm:pt>
    <dgm:pt modelId="{8AAE77A0-9F3C-4B20-B54F-EAC6B45C0091}" type="pres">
      <dgm:prSet presAssocID="{BF682834-5DDF-485C-B9C1-C213C19D2DF4}" presName="connTx" presStyleLbl="parChTrans1D2" presStyleIdx="0" presStyleCnt="2"/>
      <dgm:spPr/>
    </dgm:pt>
    <dgm:pt modelId="{A16D7421-9EDE-43FE-BC89-55AEB26DCD4C}" type="pres">
      <dgm:prSet presAssocID="{E682A31A-A3A4-464E-B6CA-BC5D3948DD26}" presName="root2" presStyleCnt="0"/>
      <dgm:spPr/>
    </dgm:pt>
    <dgm:pt modelId="{3F48E505-1158-4B1C-A25C-0A707F8E4323}" type="pres">
      <dgm:prSet presAssocID="{E682A31A-A3A4-464E-B6CA-BC5D3948DD26}" presName="LevelTwoTextNode" presStyleLbl="node2" presStyleIdx="0" presStyleCnt="2">
        <dgm:presLayoutVars>
          <dgm:chPref val="3"/>
        </dgm:presLayoutVars>
      </dgm:prSet>
      <dgm:spPr/>
    </dgm:pt>
    <dgm:pt modelId="{6B101097-E91F-40A6-9FE3-92B6108C20D2}" type="pres">
      <dgm:prSet presAssocID="{E682A31A-A3A4-464E-B6CA-BC5D3948DD26}" presName="level3hierChild" presStyleCnt="0"/>
      <dgm:spPr/>
    </dgm:pt>
    <dgm:pt modelId="{E4C61B8E-417E-4F14-90C0-0DB32A138C1A}" type="pres">
      <dgm:prSet presAssocID="{AB23C8CC-6CD2-494B-BCBD-625739CE2EDD}" presName="conn2-1" presStyleLbl="parChTrans1D3" presStyleIdx="0" presStyleCnt="5"/>
      <dgm:spPr/>
    </dgm:pt>
    <dgm:pt modelId="{557F13F8-7DDB-4EB0-9C37-DB3C3AC322A5}" type="pres">
      <dgm:prSet presAssocID="{AB23C8CC-6CD2-494B-BCBD-625739CE2EDD}" presName="connTx" presStyleLbl="parChTrans1D3" presStyleIdx="0" presStyleCnt="5"/>
      <dgm:spPr/>
    </dgm:pt>
    <dgm:pt modelId="{6431F581-45CB-4179-83F4-C286B4A68C46}" type="pres">
      <dgm:prSet presAssocID="{14EFFC4F-78B3-4916-A254-7A9ABE2D50BC}" presName="root2" presStyleCnt="0"/>
      <dgm:spPr/>
    </dgm:pt>
    <dgm:pt modelId="{43BD4C0D-2B35-4500-ADF4-03227824C4C2}" type="pres">
      <dgm:prSet presAssocID="{14EFFC4F-78B3-4916-A254-7A9ABE2D50BC}" presName="LevelTwoTextNode" presStyleLbl="node3" presStyleIdx="0" presStyleCnt="5" custLinFactNeighborX="1661" custLinFactNeighborY="-22420">
        <dgm:presLayoutVars>
          <dgm:chPref val="3"/>
        </dgm:presLayoutVars>
      </dgm:prSet>
      <dgm:spPr/>
    </dgm:pt>
    <dgm:pt modelId="{44E53416-3DF3-4A9F-9B16-E4F81A68C974}" type="pres">
      <dgm:prSet presAssocID="{14EFFC4F-78B3-4916-A254-7A9ABE2D50BC}" presName="level3hierChild" presStyleCnt="0"/>
      <dgm:spPr/>
    </dgm:pt>
    <dgm:pt modelId="{81CE3D9A-1857-47C6-89F2-DF40A507656E}" type="pres">
      <dgm:prSet presAssocID="{E636F752-6DBA-4C23-8BE4-7DDE6ACAFAC6}" presName="conn2-1" presStyleLbl="parChTrans1D4" presStyleIdx="0" presStyleCnt="5"/>
      <dgm:spPr/>
    </dgm:pt>
    <dgm:pt modelId="{BA0B9DC6-7A73-4D29-9077-CEFC7308C2B4}" type="pres">
      <dgm:prSet presAssocID="{E636F752-6DBA-4C23-8BE4-7DDE6ACAFAC6}" presName="connTx" presStyleLbl="parChTrans1D4" presStyleIdx="0" presStyleCnt="5"/>
      <dgm:spPr/>
    </dgm:pt>
    <dgm:pt modelId="{E3E283BA-C1FB-4837-9BC7-DC542B770016}" type="pres">
      <dgm:prSet presAssocID="{C2D377B8-E5D3-4E0B-A668-5C25B7FDC229}" presName="root2" presStyleCnt="0"/>
      <dgm:spPr/>
    </dgm:pt>
    <dgm:pt modelId="{D2C3933B-3E12-4FC8-B4FF-9C9A6882012A}" type="pres">
      <dgm:prSet presAssocID="{C2D377B8-E5D3-4E0B-A668-5C25B7FDC229}" presName="LevelTwoTextNode" presStyleLbl="node4" presStyleIdx="0" presStyleCnt="5">
        <dgm:presLayoutVars>
          <dgm:chPref val="3"/>
        </dgm:presLayoutVars>
      </dgm:prSet>
      <dgm:spPr/>
    </dgm:pt>
    <dgm:pt modelId="{5BF79218-FAB6-4E54-B04C-B19579038512}" type="pres">
      <dgm:prSet presAssocID="{C2D377B8-E5D3-4E0B-A668-5C25B7FDC229}" presName="level3hierChild" presStyleCnt="0"/>
      <dgm:spPr/>
    </dgm:pt>
    <dgm:pt modelId="{77B16C26-D455-4977-BA3D-E3907E18D526}" type="pres">
      <dgm:prSet presAssocID="{01A947B7-2101-4CB6-BF4B-29B34774AB17}" presName="conn2-1" presStyleLbl="parChTrans1D3" presStyleIdx="1" presStyleCnt="5"/>
      <dgm:spPr/>
    </dgm:pt>
    <dgm:pt modelId="{3BD55D82-8D37-4691-B9E6-E07A9EC261B5}" type="pres">
      <dgm:prSet presAssocID="{01A947B7-2101-4CB6-BF4B-29B34774AB17}" presName="connTx" presStyleLbl="parChTrans1D3" presStyleIdx="1" presStyleCnt="5"/>
      <dgm:spPr/>
    </dgm:pt>
    <dgm:pt modelId="{3F021A70-BFAF-4807-9FF7-A87C45594810}" type="pres">
      <dgm:prSet presAssocID="{03DBDFDD-6209-45B2-AB7F-BBBEF0183934}" presName="root2" presStyleCnt="0"/>
      <dgm:spPr/>
    </dgm:pt>
    <dgm:pt modelId="{043767D5-BBA7-4797-9F96-3668E315960E}" type="pres">
      <dgm:prSet presAssocID="{03DBDFDD-6209-45B2-AB7F-BBBEF0183934}" presName="LevelTwoTextNode" presStyleLbl="node3" presStyleIdx="1" presStyleCnt="5">
        <dgm:presLayoutVars>
          <dgm:chPref val="3"/>
        </dgm:presLayoutVars>
      </dgm:prSet>
      <dgm:spPr/>
    </dgm:pt>
    <dgm:pt modelId="{CE1B539D-E825-4FFC-8B0D-287942B55B2D}" type="pres">
      <dgm:prSet presAssocID="{03DBDFDD-6209-45B2-AB7F-BBBEF0183934}" presName="level3hierChild" presStyleCnt="0"/>
      <dgm:spPr/>
    </dgm:pt>
    <dgm:pt modelId="{AB5B3839-DCC0-41EB-A83B-DDF13A617ABB}" type="pres">
      <dgm:prSet presAssocID="{C5BFCAD8-C1D3-4B88-B457-4613A7605892}" presName="conn2-1" presStyleLbl="parChTrans1D4" presStyleIdx="1" presStyleCnt="5"/>
      <dgm:spPr/>
    </dgm:pt>
    <dgm:pt modelId="{4E13385F-31EE-49CF-B4DD-9EE2630A84C3}" type="pres">
      <dgm:prSet presAssocID="{C5BFCAD8-C1D3-4B88-B457-4613A7605892}" presName="connTx" presStyleLbl="parChTrans1D4" presStyleIdx="1" presStyleCnt="5"/>
      <dgm:spPr/>
    </dgm:pt>
    <dgm:pt modelId="{8EC10E17-D7CD-404C-B1F8-D42E5C0DFE01}" type="pres">
      <dgm:prSet presAssocID="{81879D0A-E39C-4FE7-BFB3-163C6B3B9FA3}" presName="root2" presStyleCnt="0"/>
      <dgm:spPr/>
    </dgm:pt>
    <dgm:pt modelId="{603452A5-664F-4B0A-AAA2-7F2077B37106}" type="pres">
      <dgm:prSet presAssocID="{81879D0A-E39C-4FE7-BFB3-163C6B3B9FA3}" presName="LevelTwoTextNode" presStyleLbl="node4" presStyleIdx="1" presStyleCnt="5">
        <dgm:presLayoutVars>
          <dgm:chPref val="3"/>
        </dgm:presLayoutVars>
      </dgm:prSet>
      <dgm:spPr/>
    </dgm:pt>
    <dgm:pt modelId="{512DE6A0-9F9B-4914-97F9-97660BA3F383}" type="pres">
      <dgm:prSet presAssocID="{81879D0A-E39C-4FE7-BFB3-163C6B3B9FA3}" presName="level3hierChild" presStyleCnt="0"/>
      <dgm:spPr/>
    </dgm:pt>
    <dgm:pt modelId="{A51BEBA1-AAA4-429B-B6A4-E2C758F2673D}" type="pres">
      <dgm:prSet presAssocID="{537250C0-A4E5-4926-A1C7-9C58DC67E2B4}" presName="conn2-1" presStyleLbl="parChTrans1D2" presStyleIdx="1" presStyleCnt="2"/>
      <dgm:spPr/>
    </dgm:pt>
    <dgm:pt modelId="{4D6FCD58-1AF4-4D17-85DE-23AF535A8314}" type="pres">
      <dgm:prSet presAssocID="{537250C0-A4E5-4926-A1C7-9C58DC67E2B4}" presName="connTx" presStyleLbl="parChTrans1D2" presStyleIdx="1" presStyleCnt="2"/>
      <dgm:spPr/>
    </dgm:pt>
    <dgm:pt modelId="{D5A835ED-7D2D-4167-9260-7699CFCA73E8}" type="pres">
      <dgm:prSet presAssocID="{8ADB3EDD-3EF8-4E4B-8922-161DA9704845}" presName="root2" presStyleCnt="0"/>
      <dgm:spPr/>
    </dgm:pt>
    <dgm:pt modelId="{6FA628A1-FF64-4AC0-8603-6B5A3884C640}" type="pres">
      <dgm:prSet presAssocID="{8ADB3EDD-3EF8-4E4B-8922-161DA9704845}" presName="LevelTwoTextNode" presStyleLbl="node2" presStyleIdx="1" presStyleCnt="2">
        <dgm:presLayoutVars>
          <dgm:chPref val="3"/>
        </dgm:presLayoutVars>
      </dgm:prSet>
      <dgm:spPr/>
    </dgm:pt>
    <dgm:pt modelId="{D2130B1B-9438-4FD7-AB91-0ECCCA7AB2C8}" type="pres">
      <dgm:prSet presAssocID="{8ADB3EDD-3EF8-4E4B-8922-161DA9704845}" presName="level3hierChild" presStyleCnt="0"/>
      <dgm:spPr/>
    </dgm:pt>
    <dgm:pt modelId="{1C165A8E-7412-4F87-81B7-53DF0B283AE8}" type="pres">
      <dgm:prSet presAssocID="{FDA465F9-C948-4983-9DF5-0E82E616DAA6}" presName="conn2-1" presStyleLbl="parChTrans1D3" presStyleIdx="2" presStyleCnt="5"/>
      <dgm:spPr/>
    </dgm:pt>
    <dgm:pt modelId="{9DB316A3-72A3-4156-8728-2264821EB0FA}" type="pres">
      <dgm:prSet presAssocID="{FDA465F9-C948-4983-9DF5-0E82E616DAA6}" presName="connTx" presStyleLbl="parChTrans1D3" presStyleIdx="2" presStyleCnt="5"/>
      <dgm:spPr/>
    </dgm:pt>
    <dgm:pt modelId="{19E6A73D-FDCF-4837-AAD1-FBEC1FDEF34F}" type="pres">
      <dgm:prSet presAssocID="{32BC403B-D9E7-4288-A276-8AE588CC57C5}" presName="root2" presStyleCnt="0"/>
      <dgm:spPr/>
    </dgm:pt>
    <dgm:pt modelId="{FAB6EEFB-96C6-4AF1-AE8D-BE4315474FAE}" type="pres">
      <dgm:prSet presAssocID="{32BC403B-D9E7-4288-A276-8AE588CC57C5}" presName="LevelTwoTextNode" presStyleLbl="node3" presStyleIdx="2" presStyleCnt="5">
        <dgm:presLayoutVars>
          <dgm:chPref val="3"/>
        </dgm:presLayoutVars>
      </dgm:prSet>
      <dgm:spPr/>
    </dgm:pt>
    <dgm:pt modelId="{39599323-203C-4794-885D-ACF7EEA86A49}" type="pres">
      <dgm:prSet presAssocID="{32BC403B-D9E7-4288-A276-8AE588CC57C5}" presName="level3hierChild" presStyleCnt="0"/>
      <dgm:spPr/>
    </dgm:pt>
    <dgm:pt modelId="{9592CB30-9FBD-4F0F-95F8-CB03ABD7EDE3}" type="pres">
      <dgm:prSet presAssocID="{8E184EB6-96A6-4E25-9F43-9DB5393A8EBE}" presName="conn2-1" presStyleLbl="parChTrans1D4" presStyleIdx="2" presStyleCnt="5"/>
      <dgm:spPr/>
    </dgm:pt>
    <dgm:pt modelId="{F5AD4B22-C008-49DD-8736-97474A6331A1}" type="pres">
      <dgm:prSet presAssocID="{8E184EB6-96A6-4E25-9F43-9DB5393A8EBE}" presName="connTx" presStyleLbl="parChTrans1D4" presStyleIdx="2" presStyleCnt="5"/>
      <dgm:spPr/>
    </dgm:pt>
    <dgm:pt modelId="{CDCD6B75-AC22-48AE-9BA9-984516D559D8}" type="pres">
      <dgm:prSet presAssocID="{B43793FD-4587-40ED-B6F1-623BBF91B90E}" presName="root2" presStyleCnt="0"/>
      <dgm:spPr/>
    </dgm:pt>
    <dgm:pt modelId="{5CE9AC7A-96B4-4717-80C9-65097B5009D9}" type="pres">
      <dgm:prSet presAssocID="{B43793FD-4587-40ED-B6F1-623BBF91B90E}" presName="LevelTwoTextNode" presStyleLbl="node4" presStyleIdx="2" presStyleCnt="5">
        <dgm:presLayoutVars>
          <dgm:chPref val="3"/>
        </dgm:presLayoutVars>
      </dgm:prSet>
      <dgm:spPr/>
    </dgm:pt>
    <dgm:pt modelId="{4056BBCC-195B-486E-91AD-4D3AF5FDACB7}" type="pres">
      <dgm:prSet presAssocID="{B43793FD-4587-40ED-B6F1-623BBF91B90E}" presName="level3hierChild" presStyleCnt="0"/>
      <dgm:spPr/>
    </dgm:pt>
    <dgm:pt modelId="{5422C3E0-9993-4DD4-8A41-FF848F9B6AF2}" type="pres">
      <dgm:prSet presAssocID="{E77CFACC-B2C7-4913-AA7A-A297B69E2868}" presName="conn2-1" presStyleLbl="parChTrans1D3" presStyleIdx="3" presStyleCnt="5"/>
      <dgm:spPr/>
    </dgm:pt>
    <dgm:pt modelId="{9DD38D6A-B179-4FE4-9129-2FF1EFF08549}" type="pres">
      <dgm:prSet presAssocID="{E77CFACC-B2C7-4913-AA7A-A297B69E2868}" presName="connTx" presStyleLbl="parChTrans1D3" presStyleIdx="3" presStyleCnt="5"/>
      <dgm:spPr/>
    </dgm:pt>
    <dgm:pt modelId="{8125A7D7-AFDD-42EF-B6CB-CCFC3B2B7AB1}" type="pres">
      <dgm:prSet presAssocID="{A30C0F4F-DD4A-4696-BC79-2AFA0E5B34B0}" presName="root2" presStyleCnt="0"/>
      <dgm:spPr/>
    </dgm:pt>
    <dgm:pt modelId="{901962B6-8B13-4F45-85FF-5381286C2034}" type="pres">
      <dgm:prSet presAssocID="{A30C0F4F-DD4A-4696-BC79-2AFA0E5B34B0}" presName="LevelTwoTextNode" presStyleLbl="node3" presStyleIdx="3" presStyleCnt="5">
        <dgm:presLayoutVars>
          <dgm:chPref val="3"/>
        </dgm:presLayoutVars>
      </dgm:prSet>
      <dgm:spPr/>
    </dgm:pt>
    <dgm:pt modelId="{AEE690F3-52E5-4F42-BC2B-BAC1648531F1}" type="pres">
      <dgm:prSet presAssocID="{A30C0F4F-DD4A-4696-BC79-2AFA0E5B34B0}" presName="level3hierChild" presStyleCnt="0"/>
      <dgm:spPr/>
    </dgm:pt>
    <dgm:pt modelId="{A6FCD270-4223-4A94-A4C6-FA9D6B1E214C}" type="pres">
      <dgm:prSet presAssocID="{0504446A-7E70-4377-9394-D1AE649E348B}" presName="conn2-1" presStyleLbl="parChTrans1D4" presStyleIdx="3" presStyleCnt="5"/>
      <dgm:spPr/>
    </dgm:pt>
    <dgm:pt modelId="{BE93C72E-43E9-42F1-9E8A-FCB85C7BA159}" type="pres">
      <dgm:prSet presAssocID="{0504446A-7E70-4377-9394-D1AE649E348B}" presName="connTx" presStyleLbl="parChTrans1D4" presStyleIdx="3" presStyleCnt="5"/>
      <dgm:spPr/>
    </dgm:pt>
    <dgm:pt modelId="{9C4F0842-897F-415B-A49B-E5F773715CAF}" type="pres">
      <dgm:prSet presAssocID="{4B517677-A38A-4371-9DA5-1E81EA8746AF}" presName="root2" presStyleCnt="0"/>
      <dgm:spPr/>
    </dgm:pt>
    <dgm:pt modelId="{2EE3B093-422E-4531-BDFE-97AD140C0640}" type="pres">
      <dgm:prSet presAssocID="{4B517677-A38A-4371-9DA5-1E81EA8746AF}" presName="LevelTwoTextNode" presStyleLbl="node4" presStyleIdx="3" presStyleCnt="5">
        <dgm:presLayoutVars>
          <dgm:chPref val="3"/>
        </dgm:presLayoutVars>
      </dgm:prSet>
      <dgm:spPr/>
    </dgm:pt>
    <dgm:pt modelId="{95A58B9F-208B-4CC8-A0FF-B6EAFF161291}" type="pres">
      <dgm:prSet presAssocID="{4B517677-A38A-4371-9DA5-1E81EA8746AF}" presName="level3hierChild" presStyleCnt="0"/>
      <dgm:spPr/>
    </dgm:pt>
    <dgm:pt modelId="{CC42FFDD-05A0-4655-B723-0520DCD71F50}" type="pres">
      <dgm:prSet presAssocID="{F9238979-AF79-4077-AA1E-7A355C040999}" presName="conn2-1" presStyleLbl="parChTrans1D3" presStyleIdx="4" presStyleCnt="5"/>
      <dgm:spPr/>
    </dgm:pt>
    <dgm:pt modelId="{DD8C1382-E41E-4D64-972A-0F8A71E98B00}" type="pres">
      <dgm:prSet presAssocID="{F9238979-AF79-4077-AA1E-7A355C040999}" presName="connTx" presStyleLbl="parChTrans1D3" presStyleIdx="4" presStyleCnt="5"/>
      <dgm:spPr/>
    </dgm:pt>
    <dgm:pt modelId="{F2415054-7D94-4B4B-84CD-FD738FABB9D9}" type="pres">
      <dgm:prSet presAssocID="{EE8F55B4-B5BA-48E8-8BD7-6427B39F7967}" presName="root2" presStyleCnt="0"/>
      <dgm:spPr/>
    </dgm:pt>
    <dgm:pt modelId="{450E9809-A512-4F65-8612-BDD5B9178E9F}" type="pres">
      <dgm:prSet presAssocID="{EE8F55B4-B5BA-48E8-8BD7-6427B39F7967}" presName="LevelTwoTextNode" presStyleLbl="node3" presStyleIdx="4" presStyleCnt="5">
        <dgm:presLayoutVars>
          <dgm:chPref val="3"/>
        </dgm:presLayoutVars>
      </dgm:prSet>
      <dgm:spPr/>
    </dgm:pt>
    <dgm:pt modelId="{0531BA8C-F982-46D6-920E-112BE4C0F298}" type="pres">
      <dgm:prSet presAssocID="{EE8F55B4-B5BA-48E8-8BD7-6427B39F7967}" presName="level3hierChild" presStyleCnt="0"/>
      <dgm:spPr/>
    </dgm:pt>
    <dgm:pt modelId="{F67B2400-9B66-4B62-9F9D-4890E9B2827C}" type="pres">
      <dgm:prSet presAssocID="{9096D3C6-5228-49F8-926C-76E48DB9ECC0}" presName="conn2-1" presStyleLbl="parChTrans1D4" presStyleIdx="4" presStyleCnt="5"/>
      <dgm:spPr/>
    </dgm:pt>
    <dgm:pt modelId="{87256EE1-8CF6-4801-B4F3-90D0BDABFFB1}" type="pres">
      <dgm:prSet presAssocID="{9096D3C6-5228-49F8-926C-76E48DB9ECC0}" presName="connTx" presStyleLbl="parChTrans1D4" presStyleIdx="4" presStyleCnt="5"/>
      <dgm:spPr/>
    </dgm:pt>
    <dgm:pt modelId="{94133E93-F60E-41C0-8A27-8F32B91A80B4}" type="pres">
      <dgm:prSet presAssocID="{4DEA5078-D60C-43D8-839F-F96DFC79C685}" presName="root2" presStyleCnt="0"/>
      <dgm:spPr/>
    </dgm:pt>
    <dgm:pt modelId="{B324A084-28E8-4676-8215-617D02D4A04E}" type="pres">
      <dgm:prSet presAssocID="{4DEA5078-D60C-43D8-839F-F96DFC79C685}" presName="LevelTwoTextNode" presStyleLbl="node4" presStyleIdx="4" presStyleCnt="5">
        <dgm:presLayoutVars>
          <dgm:chPref val="3"/>
        </dgm:presLayoutVars>
      </dgm:prSet>
      <dgm:spPr/>
    </dgm:pt>
    <dgm:pt modelId="{376EB43C-69C8-4B59-AD53-50EB6464B5A0}" type="pres">
      <dgm:prSet presAssocID="{4DEA5078-D60C-43D8-839F-F96DFC79C685}" presName="level3hierChild" presStyleCnt="0"/>
      <dgm:spPr/>
    </dgm:pt>
  </dgm:ptLst>
  <dgm:cxnLst>
    <dgm:cxn modelId="{EB768B03-10FE-451C-BB4A-DBAF21BF5F86}" type="presOf" srcId="{C2D377B8-E5D3-4E0B-A668-5C25B7FDC229}" destId="{D2C3933B-3E12-4FC8-B4FF-9C9A6882012A}" srcOrd="0" destOrd="0" presId="urn:microsoft.com/office/officeart/2005/8/layout/hierarchy2"/>
    <dgm:cxn modelId="{BF137406-C50C-47C1-B99F-BB703473D1F3}" type="presOf" srcId="{AB23C8CC-6CD2-494B-BCBD-625739CE2EDD}" destId="{E4C61B8E-417E-4F14-90C0-0DB32A138C1A}" srcOrd="0" destOrd="0" presId="urn:microsoft.com/office/officeart/2005/8/layout/hierarchy2"/>
    <dgm:cxn modelId="{F735D90A-C3C3-4BF0-BC34-8B8ECA6EF55A}" srcId="{EE8F55B4-B5BA-48E8-8BD7-6427B39F7967}" destId="{4DEA5078-D60C-43D8-839F-F96DFC79C685}" srcOrd="0" destOrd="0" parTransId="{9096D3C6-5228-49F8-926C-76E48DB9ECC0}" sibTransId="{19CD9AA1-FEEA-41BB-B433-1D7166D0D1E4}"/>
    <dgm:cxn modelId="{07DCF20D-4A87-4743-81F2-B482A7A56CDC}" type="presOf" srcId="{E77CFACC-B2C7-4913-AA7A-A297B69E2868}" destId="{5422C3E0-9993-4DD4-8A41-FF848F9B6AF2}" srcOrd="0" destOrd="0" presId="urn:microsoft.com/office/officeart/2005/8/layout/hierarchy2"/>
    <dgm:cxn modelId="{A1095812-2471-41D5-B644-EB6C2FA1244F}" srcId="{14EFFC4F-78B3-4916-A254-7A9ABE2D50BC}" destId="{C2D377B8-E5D3-4E0B-A668-5C25B7FDC229}" srcOrd="0" destOrd="0" parTransId="{E636F752-6DBA-4C23-8BE4-7DDE6ACAFAC6}" sibTransId="{96FF373D-4B97-40F4-9ED6-D14E793A5DEF}"/>
    <dgm:cxn modelId="{C3D01A15-6E5B-4698-AFE1-CC15EA0D6649}" type="presOf" srcId="{81879D0A-E39C-4FE7-BFB3-163C6B3B9FA3}" destId="{603452A5-664F-4B0A-AAA2-7F2077B37106}" srcOrd="0" destOrd="0" presId="urn:microsoft.com/office/officeart/2005/8/layout/hierarchy2"/>
    <dgm:cxn modelId="{8E93061C-DB20-471F-94EA-71422027344D}" srcId="{FAF5BF13-0E86-4760-9B09-6BC3DB65859F}" destId="{8ADB3EDD-3EF8-4E4B-8922-161DA9704845}" srcOrd="1" destOrd="0" parTransId="{537250C0-A4E5-4926-A1C7-9C58DC67E2B4}" sibTransId="{36E2838F-EDF1-4283-A3F8-8DBFB501A0EA}"/>
    <dgm:cxn modelId="{9F22611F-9E52-47B3-8779-BBE965F5515C}" type="presOf" srcId="{E636F752-6DBA-4C23-8BE4-7DDE6ACAFAC6}" destId="{81CE3D9A-1857-47C6-89F2-DF40A507656E}" srcOrd="0" destOrd="0" presId="urn:microsoft.com/office/officeart/2005/8/layout/hierarchy2"/>
    <dgm:cxn modelId="{0664B022-ECF1-4A6E-B5AD-7AFBB411C585}" type="presOf" srcId="{14EFFC4F-78B3-4916-A254-7A9ABE2D50BC}" destId="{43BD4C0D-2B35-4500-ADF4-03227824C4C2}" srcOrd="0" destOrd="0" presId="urn:microsoft.com/office/officeart/2005/8/layout/hierarchy2"/>
    <dgm:cxn modelId="{D51C852C-E76D-4A61-9DD6-47F70888F116}" type="presOf" srcId="{A0E0A98A-6454-407F-9F2B-81A21542E313}" destId="{5D688562-9188-4E86-A9D5-3AD5B5D2E7C6}" srcOrd="0" destOrd="0" presId="urn:microsoft.com/office/officeart/2005/8/layout/hierarchy2"/>
    <dgm:cxn modelId="{EFE97833-2F30-45D5-8596-2E09B92B5F5F}" type="presOf" srcId="{01A947B7-2101-4CB6-BF4B-29B34774AB17}" destId="{3BD55D82-8D37-4691-B9E6-E07A9EC261B5}" srcOrd="1" destOrd="0" presId="urn:microsoft.com/office/officeart/2005/8/layout/hierarchy2"/>
    <dgm:cxn modelId="{7A5C1363-1D03-4949-A1C0-1F14726C84AB}" type="presOf" srcId="{32BC403B-D9E7-4288-A276-8AE588CC57C5}" destId="{FAB6EEFB-96C6-4AF1-AE8D-BE4315474FAE}" srcOrd="0" destOrd="0" presId="urn:microsoft.com/office/officeart/2005/8/layout/hierarchy2"/>
    <dgm:cxn modelId="{83C33643-E03F-4F77-96AB-9004D37BEFA4}" type="presOf" srcId="{E636F752-6DBA-4C23-8BE4-7DDE6ACAFAC6}" destId="{BA0B9DC6-7A73-4D29-9077-CEFC7308C2B4}" srcOrd="1" destOrd="0" presId="urn:microsoft.com/office/officeart/2005/8/layout/hierarchy2"/>
    <dgm:cxn modelId="{D9999B46-D93E-4BD6-950B-33FABC8AB3C4}" type="presOf" srcId="{0504446A-7E70-4377-9394-D1AE649E348B}" destId="{BE93C72E-43E9-42F1-9E8A-FCB85C7BA159}" srcOrd="1" destOrd="0" presId="urn:microsoft.com/office/officeart/2005/8/layout/hierarchy2"/>
    <dgm:cxn modelId="{70481149-192F-4B9D-8B46-BC8047584DC8}" type="presOf" srcId="{FDA465F9-C948-4983-9DF5-0E82E616DAA6}" destId="{1C165A8E-7412-4F87-81B7-53DF0B283AE8}" srcOrd="0" destOrd="0" presId="urn:microsoft.com/office/officeart/2005/8/layout/hierarchy2"/>
    <dgm:cxn modelId="{749F816B-6072-4FFF-AACB-7EE29E16D93B}" type="presOf" srcId="{FDA465F9-C948-4983-9DF5-0E82E616DAA6}" destId="{9DB316A3-72A3-4156-8728-2264821EB0FA}" srcOrd="1" destOrd="0" presId="urn:microsoft.com/office/officeart/2005/8/layout/hierarchy2"/>
    <dgm:cxn modelId="{A1F8F46B-B9AB-4DE8-9D59-E79606ACE3C7}" type="presOf" srcId="{4DEA5078-D60C-43D8-839F-F96DFC79C685}" destId="{B324A084-28E8-4676-8215-617D02D4A04E}" srcOrd="0" destOrd="0" presId="urn:microsoft.com/office/officeart/2005/8/layout/hierarchy2"/>
    <dgm:cxn modelId="{297C726D-2887-4530-BBCE-40ADBC76C537}" srcId="{03DBDFDD-6209-45B2-AB7F-BBBEF0183934}" destId="{81879D0A-E39C-4FE7-BFB3-163C6B3B9FA3}" srcOrd="0" destOrd="0" parTransId="{C5BFCAD8-C1D3-4B88-B457-4613A7605892}" sibTransId="{510DBB56-993F-4E4E-A6D5-9A682757CB3E}"/>
    <dgm:cxn modelId="{04FF2452-8B36-456F-8203-136E01F94982}" type="presOf" srcId="{F9238979-AF79-4077-AA1E-7A355C040999}" destId="{DD8C1382-E41E-4D64-972A-0F8A71E98B00}" srcOrd="1" destOrd="0" presId="urn:microsoft.com/office/officeart/2005/8/layout/hierarchy2"/>
    <dgm:cxn modelId="{64A36355-DA99-4C4E-9A33-0D137F313712}" type="presOf" srcId="{03DBDFDD-6209-45B2-AB7F-BBBEF0183934}" destId="{043767D5-BBA7-4797-9F96-3668E315960E}" srcOrd="0" destOrd="0" presId="urn:microsoft.com/office/officeart/2005/8/layout/hierarchy2"/>
    <dgm:cxn modelId="{C49B0E76-EC09-4582-BB29-214E8F6AEAEF}" type="presOf" srcId="{8E184EB6-96A6-4E25-9F43-9DB5393A8EBE}" destId="{F5AD4B22-C008-49DD-8736-97474A6331A1}" srcOrd="1" destOrd="0" presId="urn:microsoft.com/office/officeart/2005/8/layout/hierarchy2"/>
    <dgm:cxn modelId="{5609845A-8C95-4110-AA7A-A9B38387C2E8}" type="presOf" srcId="{F9238979-AF79-4077-AA1E-7A355C040999}" destId="{CC42FFDD-05A0-4655-B723-0520DCD71F50}" srcOrd="0" destOrd="0" presId="urn:microsoft.com/office/officeart/2005/8/layout/hierarchy2"/>
    <dgm:cxn modelId="{F268B67E-69BD-4B6A-8422-43D35A200BD9}" type="presOf" srcId="{01A947B7-2101-4CB6-BF4B-29B34774AB17}" destId="{77B16C26-D455-4977-BA3D-E3907E18D526}" srcOrd="0" destOrd="0" presId="urn:microsoft.com/office/officeart/2005/8/layout/hierarchy2"/>
    <dgm:cxn modelId="{3B432885-16AC-4D4F-A3A9-757C8C499C3F}" type="presOf" srcId="{EE8F55B4-B5BA-48E8-8BD7-6427B39F7967}" destId="{450E9809-A512-4F65-8612-BDD5B9178E9F}" srcOrd="0" destOrd="0" presId="urn:microsoft.com/office/officeart/2005/8/layout/hierarchy2"/>
    <dgm:cxn modelId="{1956F687-C063-4406-93C0-61BEE4571BA0}" type="presOf" srcId="{9096D3C6-5228-49F8-926C-76E48DB9ECC0}" destId="{87256EE1-8CF6-4801-B4F3-90D0BDABFFB1}" srcOrd="1" destOrd="0" presId="urn:microsoft.com/office/officeart/2005/8/layout/hierarchy2"/>
    <dgm:cxn modelId="{2D83508B-B3B8-4B50-85C1-247A70210C5A}" srcId="{A30C0F4F-DD4A-4696-BC79-2AFA0E5B34B0}" destId="{4B517677-A38A-4371-9DA5-1E81EA8746AF}" srcOrd="0" destOrd="0" parTransId="{0504446A-7E70-4377-9394-D1AE649E348B}" sibTransId="{5CBE35E2-2F4B-4298-9DD2-6987D2398FC5}"/>
    <dgm:cxn modelId="{CF9B6690-C37A-4124-9D46-474E2447F1B9}" type="presOf" srcId="{8ADB3EDD-3EF8-4E4B-8922-161DA9704845}" destId="{6FA628A1-FF64-4AC0-8603-6B5A3884C640}" srcOrd="0" destOrd="0" presId="urn:microsoft.com/office/officeart/2005/8/layout/hierarchy2"/>
    <dgm:cxn modelId="{061E2C95-3707-4FF7-B139-43EC73CE7134}" srcId="{8ADB3EDD-3EF8-4E4B-8922-161DA9704845}" destId="{A30C0F4F-DD4A-4696-BC79-2AFA0E5B34B0}" srcOrd="1" destOrd="0" parTransId="{E77CFACC-B2C7-4913-AA7A-A297B69E2868}" sibTransId="{8DF9E64E-9A78-455B-A58B-C4A697582A74}"/>
    <dgm:cxn modelId="{C0D38096-2C82-4BFF-AF82-F807CE959F7C}" srcId="{E682A31A-A3A4-464E-B6CA-BC5D3948DD26}" destId="{14EFFC4F-78B3-4916-A254-7A9ABE2D50BC}" srcOrd="0" destOrd="0" parTransId="{AB23C8CC-6CD2-494B-BCBD-625739CE2EDD}" sibTransId="{902DDA58-6925-4175-8722-42779B1949B8}"/>
    <dgm:cxn modelId="{F81B3D98-CB26-4E92-8434-648C93EE9B03}" type="presOf" srcId="{8E184EB6-96A6-4E25-9F43-9DB5393A8EBE}" destId="{9592CB30-9FBD-4F0F-95F8-CB03ABD7EDE3}" srcOrd="0" destOrd="0" presId="urn:microsoft.com/office/officeart/2005/8/layout/hierarchy2"/>
    <dgm:cxn modelId="{ED880F9C-8748-4A01-9078-58E7CB59A7EA}" type="presOf" srcId="{A30C0F4F-DD4A-4696-BC79-2AFA0E5B34B0}" destId="{901962B6-8B13-4F45-85FF-5381286C2034}" srcOrd="0" destOrd="0" presId="urn:microsoft.com/office/officeart/2005/8/layout/hierarchy2"/>
    <dgm:cxn modelId="{8F20F0A6-CBE1-483C-BAB6-AAE13A695D35}" srcId="{E682A31A-A3A4-464E-B6CA-BC5D3948DD26}" destId="{03DBDFDD-6209-45B2-AB7F-BBBEF0183934}" srcOrd="1" destOrd="0" parTransId="{01A947B7-2101-4CB6-BF4B-29B34774AB17}" sibTransId="{82E0CCFA-79CE-41C7-84C7-D25C2BD0721C}"/>
    <dgm:cxn modelId="{1F7968A9-324F-466A-86DE-EDA61B1F3911}" type="presOf" srcId="{BF682834-5DDF-485C-B9C1-C213C19D2DF4}" destId="{8AAE77A0-9F3C-4B20-B54F-EAC6B45C0091}" srcOrd="1" destOrd="0" presId="urn:microsoft.com/office/officeart/2005/8/layout/hierarchy2"/>
    <dgm:cxn modelId="{A0AEC2AC-ACF9-469D-874D-A7E090F112E8}" type="presOf" srcId="{E77CFACC-B2C7-4913-AA7A-A297B69E2868}" destId="{9DD38D6A-B179-4FE4-9129-2FF1EFF08549}" srcOrd="1" destOrd="0" presId="urn:microsoft.com/office/officeart/2005/8/layout/hierarchy2"/>
    <dgm:cxn modelId="{74F5A0AE-E546-484D-B3B1-93AC0096A493}" type="presOf" srcId="{BF682834-5DDF-485C-B9C1-C213C19D2DF4}" destId="{405D6F3F-B7AC-431E-B6D1-92E8853A113E}" srcOrd="0" destOrd="0" presId="urn:microsoft.com/office/officeart/2005/8/layout/hierarchy2"/>
    <dgm:cxn modelId="{2DF99BB4-10CB-4FCB-88B7-4BB2504DBD2A}" type="presOf" srcId="{E682A31A-A3A4-464E-B6CA-BC5D3948DD26}" destId="{3F48E505-1158-4B1C-A25C-0A707F8E4323}" srcOrd="0" destOrd="0" presId="urn:microsoft.com/office/officeart/2005/8/layout/hierarchy2"/>
    <dgm:cxn modelId="{336470B6-39DF-4898-9D8D-52CAFD7A1371}" type="presOf" srcId="{C5BFCAD8-C1D3-4B88-B457-4613A7605892}" destId="{4E13385F-31EE-49CF-B4DD-9EE2630A84C3}" srcOrd="1" destOrd="0" presId="urn:microsoft.com/office/officeart/2005/8/layout/hierarchy2"/>
    <dgm:cxn modelId="{A746FDC2-86A5-4005-A40C-58E79DCD2C90}" type="presOf" srcId="{4B517677-A38A-4371-9DA5-1E81EA8746AF}" destId="{2EE3B093-422E-4531-BDFE-97AD140C0640}" srcOrd="0" destOrd="0" presId="urn:microsoft.com/office/officeart/2005/8/layout/hierarchy2"/>
    <dgm:cxn modelId="{4027ECC3-87AB-4753-9BBD-63077C10DA37}" type="presOf" srcId="{C5BFCAD8-C1D3-4B88-B457-4613A7605892}" destId="{AB5B3839-DCC0-41EB-A83B-DDF13A617ABB}" srcOrd="0" destOrd="0" presId="urn:microsoft.com/office/officeart/2005/8/layout/hierarchy2"/>
    <dgm:cxn modelId="{B32177C7-CD22-4FFA-BC39-95BC59684042}" type="presOf" srcId="{AB23C8CC-6CD2-494B-BCBD-625739CE2EDD}" destId="{557F13F8-7DDB-4EB0-9C37-DB3C3AC322A5}" srcOrd="1" destOrd="0" presId="urn:microsoft.com/office/officeart/2005/8/layout/hierarchy2"/>
    <dgm:cxn modelId="{31F2FDC7-482E-4DCF-B5B1-09D2BF48895D}" srcId="{FAF5BF13-0E86-4760-9B09-6BC3DB65859F}" destId="{E682A31A-A3A4-464E-B6CA-BC5D3948DD26}" srcOrd="0" destOrd="0" parTransId="{BF682834-5DDF-485C-B9C1-C213C19D2DF4}" sibTransId="{0B88D48F-865E-4572-ABEF-6C26DA2C3E76}"/>
    <dgm:cxn modelId="{B6EDD8C8-56F6-403B-8370-63B6B3BE5F87}" srcId="{A0E0A98A-6454-407F-9F2B-81A21542E313}" destId="{FAF5BF13-0E86-4760-9B09-6BC3DB65859F}" srcOrd="0" destOrd="0" parTransId="{2D2B82FB-29A4-4106-B36D-F73C8147AF58}" sibTransId="{966B13F0-AE74-4012-9F7F-4554DDC0E552}"/>
    <dgm:cxn modelId="{FBEB9ED1-6A9B-468A-A973-642B28988DCB}" type="presOf" srcId="{0504446A-7E70-4377-9394-D1AE649E348B}" destId="{A6FCD270-4223-4A94-A4C6-FA9D6B1E214C}" srcOrd="0" destOrd="0" presId="urn:microsoft.com/office/officeart/2005/8/layout/hierarchy2"/>
    <dgm:cxn modelId="{12532DD6-8F99-4D58-B641-6B51B476A9CB}" srcId="{8ADB3EDD-3EF8-4E4B-8922-161DA9704845}" destId="{EE8F55B4-B5BA-48E8-8BD7-6427B39F7967}" srcOrd="2" destOrd="0" parTransId="{F9238979-AF79-4077-AA1E-7A355C040999}" sibTransId="{47F76492-FE7D-4636-A013-4CCF85A7E8BF}"/>
    <dgm:cxn modelId="{44A188E9-A04D-4810-BF76-4A393B177EDE}" type="presOf" srcId="{537250C0-A4E5-4926-A1C7-9C58DC67E2B4}" destId="{4D6FCD58-1AF4-4D17-85DE-23AF535A8314}" srcOrd="1" destOrd="0" presId="urn:microsoft.com/office/officeart/2005/8/layout/hierarchy2"/>
    <dgm:cxn modelId="{FE518EEA-E405-4821-93B8-E881F87163B4}" srcId="{8ADB3EDD-3EF8-4E4B-8922-161DA9704845}" destId="{32BC403B-D9E7-4288-A276-8AE588CC57C5}" srcOrd="0" destOrd="0" parTransId="{FDA465F9-C948-4983-9DF5-0E82E616DAA6}" sibTransId="{EC6D6F62-2DEA-4BD7-BFBF-3C6EE5D58311}"/>
    <dgm:cxn modelId="{652467EF-F15D-49DC-8D7A-20BFC68AC879}" type="presOf" srcId="{B43793FD-4587-40ED-B6F1-623BBF91B90E}" destId="{5CE9AC7A-96B4-4717-80C9-65097B5009D9}" srcOrd="0" destOrd="0" presId="urn:microsoft.com/office/officeart/2005/8/layout/hierarchy2"/>
    <dgm:cxn modelId="{94F06DF7-1483-42BF-B5F3-70BFAE0A0875}" srcId="{32BC403B-D9E7-4288-A276-8AE588CC57C5}" destId="{B43793FD-4587-40ED-B6F1-623BBF91B90E}" srcOrd="0" destOrd="0" parTransId="{8E184EB6-96A6-4E25-9F43-9DB5393A8EBE}" sibTransId="{B554A5A5-B24F-4991-9522-C818B46C7D6A}"/>
    <dgm:cxn modelId="{83092CFB-1E8D-4EB6-B32B-C771394B0E2B}" type="presOf" srcId="{537250C0-A4E5-4926-A1C7-9C58DC67E2B4}" destId="{A51BEBA1-AAA4-429B-B6A4-E2C758F2673D}" srcOrd="0" destOrd="0" presId="urn:microsoft.com/office/officeart/2005/8/layout/hierarchy2"/>
    <dgm:cxn modelId="{6EEBA2FE-521C-4A0B-B1DB-A73E4B0EA302}" type="presOf" srcId="{9096D3C6-5228-49F8-926C-76E48DB9ECC0}" destId="{F67B2400-9B66-4B62-9F9D-4890E9B2827C}" srcOrd="0" destOrd="0" presId="urn:microsoft.com/office/officeart/2005/8/layout/hierarchy2"/>
    <dgm:cxn modelId="{A39698FF-2E4E-428B-8066-BC3D656B4991}" type="presOf" srcId="{FAF5BF13-0E86-4760-9B09-6BC3DB65859F}" destId="{7F506066-7E06-45C7-92F0-1A073426F08C}" srcOrd="0" destOrd="0" presId="urn:microsoft.com/office/officeart/2005/8/layout/hierarchy2"/>
    <dgm:cxn modelId="{E29889F8-0434-4C9C-A32E-FB3F88BA901E}" type="presParOf" srcId="{5D688562-9188-4E86-A9D5-3AD5B5D2E7C6}" destId="{C128CF3A-5A63-4C5B-9D36-4358F3E333EB}" srcOrd="0" destOrd="0" presId="urn:microsoft.com/office/officeart/2005/8/layout/hierarchy2"/>
    <dgm:cxn modelId="{EBBD559C-314B-4A5B-BF35-1D3B16687879}" type="presParOf" srcId="{C128CF3A-5A63-4C5B-9D36-4358F3E333EB}" destId="{7F506066-7E06-45C7-92F0-1A073426F08C}" srcOrd="0" destOrd="0" presId="urn:microsoft.com/office/officeart/2005/8/layout/hierarchy2"/>
    <dgm:cxn modelId="{55F27BC9-29A9-4368-8155-92349A3B8671}" type="presParOf" srcId="{C128CF3A-5A63-4C5B-9D36-4358F3E333EB}" destId="{05F5CC30-4DA3-49CB-8D2E-A5466785932D}" srcOrd="1" destOrd="0" presId="urn:microsoft.com/office/officeart/2005/8/layout/hierarchy2"/>
    <dgm:cxn modelId="{5B0222A4-181C-4054-BCF7-4E18AAEDC6D3}" type="presParOf" srcId="{05F5CC30-4DA3-49CB-8D2E-A5466785932D}" destId="{405D6F3F-B7AC-431E-B6D1-92E8853A113E}" srcOrd="0" destOrd="0" presId="urn:microsoft.com/office/officeart/2005/8/layout/hierarchy2"/>
    <dgm:cxn modelId="{F5E60C0D-F35C-4346-BFD3-912BA4E051B4}" type="presParOf" srcId="{405D6F3F-B7AC-431E-B6D1-92E8853A113E}" destId="{8AAE77A0-9F3C-4B20-B54F-EAC6B45C0091}" srcOrd="0" destOrd="0" presId="urn:microsoft.com/office/officeart/2005/8/layout/hierarchy2"/>
    <dgm:cxn modelId="{B1D8E59F-DDDD-4A3C-83E9-C8B29580CE78}" type="presParOf" srcId="{05F5CC30-4DA3-49CB-8D2E-A5466785932D}" destId="{A16D7421-9EDE-43FE-BC89-55AEB26DCD4C}" srcOrd="1" destOrd="0" presId="urn:microsoft.com/office/officeart/2005/8/layout/hierarchy2"/>
    <dgm:cxn modelId="{135C7866-AF0C-4E9A-A7E1-6EF678A88851}" type="presParOf" srcId="{A16D7421-9EDE-43FE-BC89-55AEB26DCD4C}" destId="{3F48E505-1158-4B1C-A25C-0A707F8E4323}" srcOrd="0" destOrd="0" presId="urn:microsoft.com/office/officeart/2005/8/layout/hierarchy2"/>
    <dgm:cxn modelId="{EE0037B7-9CB3-4737-83FC-564F83044D2C}" type="presParOf" srcId="{A16D7421-9EDE-43FE-BC89-55AEB26DCD4C}" destId="{6B101097-E91F-40A6-9FE3-92B6108C20D2}" srcOrd="1" destOrd="0" presId="urn:microsoft.com/office/officeart/2005/8/layout/hierarchy2"/>
    <dgm:cxn modelId="{D79B3DBA-DAD9-45DE-8CC1-77228935E867}" type="presParOf" srcId="{6B101097-E91F-40A6-9FE3-92B6108C20D2}" destId="{E4C61B8E-417E-4F14-90C0-0DB32A138C1A}" srcOrd="0" destOrd="0" presId="urn:microsoft.com/office/officeart/2005/8/layout/hierarchy2"/>
    <dgm:cxn modelId="{497C530E-47D6-41A5-A643-80E02CFC3AE0}" type="presParOf" srcId="{E4C61B8E-417E-4F14-90C0-0DB32A138C1A}" destId="{557F13F8-7DDB-4EB0-9C37-DB3C3AC322A5}" srcOrd="0" destOrd="0" presId="urn:microsoft.com/office/officeart/2005/8/layout/hierarchy2"/>
    <dgm:cxn modelId="{0FAA8552-0C63-47C4-965C-030C5DF64A42}" type="presParOf" srcId="{6B101097-E91F-40A6-9FE3-92B6108C20D2}" destId="{6431F581-45CB-4179-83F4-C286B4A68C46}" srcOrd="1" destOrd="0" presId="urn:microsoft.com/office/officeart/2005/8/layout/hierarchy2"/>
    <dgm:cxn modelId="{232FE38D-E3FE-4981-B39D-CA7C161CF3C5}" type="presParOf" srcId="{6431F581-45CB-4179-83F4-C286B4A68C46}" destId="{43BD4C0D-2B35-4500-ADF4-03227824C4C2}" srcOrd="0" destOrd="0" presId="urn:microsoft.com/office/officeart/2005/8/layout/hierarchy2"/>
    <dgm:cxn modelId="{DD5BB66A-1EFB-413A-A136-1E145990F549}" type="presParOf" srcId="{6431F581-45CB-4179-83F4-C286B4A68C46}" destId="{44E53416-3DF3-4A9F-9B16-E4F81A68C974}" srcOrd="1" destOrd="0" presId="urn:microsoft.com/office/officeart/2005/8/layout/hierarchy2"/>
    <dgm:cxn modelId="{4D595DC0-AD07-4329-A098-25F4A105E624}" type="presParOf" srcId="{44E53416-3DF3-4A9F-9B16-E4F81A68C974}" destId="{81CE3D9A-1857-47C6-89F2-DF40A507656E}" srcOrd="0" destOrd="0" presId="urn:microsoft.com/office/officeart/2005/8/layout/hierarchy2"/>
    <dgm:cxn modelId="{794C4BB2-87D2-4CD2-B407-83E2453ACE52}" type="presParOf" srcId="{81CE3D9A-1857-47C6-89F2-DF40A507656E}" destId="{BA0B9DC6-7A73-4D29-9077-CEFC7308C2B4}" srcOrd="0" destOrd="0" presId="urn:microsoft.com/office/officeart/2005/8/layout/hierarchy2"/>
    <dgm:cxn modelId="{EDB3313A-5FF8-44A1-B3CD-9528EF00DCE4}" type="presParOf" srcId="{44E53416-3DF3-4A9F-9B16-E4F81A68C974}" destId="{E3E283BA-C1FB-4837-9BC7-DC542B770016}" srcOrd="1" destOrd="0" presId="urn:microsoft.com/office/officeart/2005/8/layout/hierarchy2"/>
    <dgm:cxn modelId="{8625ACA3-0445-4502-B874-6515828656EC}" type="presParOf" srcId="{E3E283BA-C1FB-4837-9BC7-DC542B770016}" destId="{D2C3933B-3E12-4FC8-B4FF-9C9A6882012A}" srcOrd="0" destOrd="0" presId="urn:microsoft.com/office/officeart/2005/8/layout/hierarchy2"/>
    <dgm:cxn modelId="{CEBDF8F2-E28D-4DE5-9A88-492040097660}" type="presParOf" srcId="{E3E283BA-C1FB-4837-9BC7-DC542B770016}" destId="{5BF79218-FAB6-4E54-B04C-B19579038512}" srcOrd="1" destOrd="0" presId="urn:microsoft.com/office/officeart/2005/8/layout/hierarchy2"/>
    <dgm:cxn modelId="{3A716F2D-1251-45A2-9053-4201B9D66450}" type="presParOf" srcId="{6B101097-E91F-40A6-9FE3-92B6108C20D2}" destId="{77B16C26-D455-4977-BA3D-E3907E18D526}" srcOrd="2" destOrd="0" presId="urn:microsoft.com/office/officeart/2005/8/layout/hierarchy2"/>
    <dgm:cxn modelId="{178AE449-0C18-41C7-BF59-41D4925544DE}" type="presParOf" srcId="{77B16C26-D455-4977-BA3D-E3907E18D526}" destId="{3BD55D82-8D37-4691-B9E6-E07A9EC261B5}" srcOrd="0" destOrd="0" presId="urn:microsoft.com/office/officeart/2005/8/layout/hierarchy2"/>
    <dgm:cxn modelId="{F9FAC46F-CE63-4289-B9EE-BA79584F0CC6}" type="presParOf" srcId="{6B101097-E91F-40A6-9FE3-92B6108C20D2}" destId="{3F021A70-BFAF-4807-9FF7-A87C45594810}" srcOrd="3" destOrd="0" presId="urn:microsoft.com/office/officeart/2005/8/layout/hierarchy2"/>
    <dgm:cxn modelId="{46766D37-A552-4DFF-8ABE-D9836E9ADC23}" type="presParOf" srcId="{3F021A70-BFAF-4807-9FF7-A87C45594810}" destId="{043767D5-BBA7-4797-9F96-3668E315960E}" srcOrd="0" destOrd="0" presId="urn:microsoft.com/office/officeart/2005/8/layout/hierarchy2"/>
    <dgm:cxn modelId="{5575A0F1-A28C-4B81-9952-3539E5059B8F}" type="presParOf" srcId="{3F021A70-BFAF-4807-9FF7-A87C45594810}" destId="{CE1B539D-E825-4FFC-8B0D-287942B55B2D}" srcOrd="1" destOrd="0" presId="urn:microsoft.com/office/officeart/2005/8/layout/hierarchy2"/>
    <dgm:cxn modelId="{5C7CD9AB-335D-4382-A364-4139A179E62B}" type="presParOf" srcId="{CE1B539D-E825-4FFC-8B0D-287942B55B2D}" destId="{AB5B3839-DCC0-41EB-A83B-DDF13A617ABB}" srcOrd="0" destOrd="0" presId="urn:microsoft.com/office/officeart/2005/8/layout/hierarchy2"/>
    <dgm:cxn modelId="{46CAB233-58EE-4A45-B109-1E32302D1B4D}" type="presParOf" srcId="{AB5B3839-DCC0-41EB-A83B-DDF13A617ABB}" destId="{4E13385F-31EE-49CF-B4DD-9EE2630A84C3}" srcOrd="0" destOrd="0" presId="urn:microsoft.com/office/officeart/2005/8/layout/hierarchy2"/>
    <dgm:cxn modelId="{97CC021C-CF6F-43E9-936F-1C726D737CD9}" type="presParOf" srcId="{CE1B539D-E825-4FFC-8B0D-287942B55B2D}" destId="{8EC10E17-D7CD-404C-B1F8-D42E5C0DFE01}" srcOrd="1" destOrd="0" presId="urn:microsoft.com/office/officeart/2005/8/layout/hierarchy2"/>
    <dgm:cxn modelId="{87927E33-3728-412B-8616-27DD6603671A}" type="presParOf" srcId="{8EC10E17-D7CD-404C-B1F8-D42E5C0DFE01}" destId="{603452A5-664F-4B0A-AAA2-7F2077B37106}" srcOrd="0" destOrd="0" presId="urn:microsoft.com/office/officeart/2005/8/layout/hierarchy2"/>
    <dgm:cxn modelId="{3E32E76D-0014-4611-A565-DCAB350B5AC3}" type="presParOf" srcId="{8EC10E17-D7CD-404C-B1F8-D42E5C0DFE01}" destId="{512DE6A0-9F9B-4914-97F9-97660BA3F383}" srcOrd="1" destOrd="0" presId="urn:microsoft.com/office/officeart/2005/8/layout/hierarchy2"/>
    <dgm:cxn modelId="{67BF7E09-4D02-4F3B-A526-49E5C57565AC}" type="presParOf" srcId="{05F5CC30-4DA3-49CB-8D2E-A5466785932D}" destId="{A51BEBA1-AAA4-429B-B6A4-E2C758F2673D}" srcOrd="2" destOrd="0" presId="urn:microsoft.com/office/officeart/2005/8/layout/hierarchy2"/>
    <dgm:cxn modelId="{6140B971-6325-4467-8E75-CE4016939012}" type="presParOf" srcId="{A51BEBA1-AAA4-429B-B6A4-E2C758F2673D}" destId="{4D6FCD58-1AF4-4D17-85DE-23AF535A8314}" srcOrd="0" destOrd="0" presId="urn:microsoft.com/office/officeart/2005/8/layout/hierarchy2"/>
    <dgm:cxn modelId="{75F379FA-F1F2-47ED-BAA0-C4B7696E46D9}" type="presParOf" srcId="{05F5CC30-4DA3-49CB-8D2E-A5466785932D}" destId="{D5A835ED-7D2D-4167-9260-7699CFCA73E8}" srcOrd="3" destOrd="0" presId="urn:microsoft.com/office/officeart/2005/8/layout/hierarchy2"/>
    <dgm:cxn modelId="{09783F95-510F-41EC-92AF-77E86E1632E9}" type="presParOf" srcId="{D5A835ED-7D2D-4167-9260-7699CFCA73E8}" destId="{6FA628A1-FF64-4AC0-8603-6B5A3884C640}" srcOrd="0" destOrd="0" presId="urn:microsoft.com/office/officeart/2005/8/layout/hierarchy2"/>
    <dgm:cxn modelId="{EFC3125D-68AD-4B31-A467-5090EA7897DB}" type="presParOf" srcId="{D5A835ED-7D2D-4167-9260-7699CFCA73E8}" destId="{D2130B1B-9438-4FD7-AB91-0ECCCA7AB2C8}" srcOrd="1" destOrd="0" presId="urn:microsoft.com/office/officeart/2005/8/layout/hierarchy2"/>
    <dgm:cxn modelId="{1BF9D23D-3EE6-4BC9-A9E5-FF86221080AB}" type="presParOf" srcId="{D2130B1B-9438-4FD7-AB91-0ECCCA7AB2C8}" destId="{1C165A8E-7412-4F87-81B7-53DF0B283AE8}" srcOrd="0" destOrd="0" presId="urn:microsoft.com/office/officeart/2005/8/layout/hierarchy2"/>
    <dgm:cxn modelId="{BF102880-8549-4ED9-8390-DA6842B4CB02}" type="presParOf" srcId="{1C165A8E-7412-4F87-81B7-53DF0B283AE8}" destId="{9DB316A3-72A3-4156-8728-2264821EB0FA}" srcOrd="0" destOrd="0" presId="urn:microsoft.com/office/officeart/2005/8/layout/hierarchy2"/>
    <dgm:cxn modelId="{6FB8C4D1-7C72-4F95-8A76-7318611F521B}" type="presParOf" srcId="{D2130B1B-9438-4FD7-AB91-0ECCCA7AB2C8}" destId="{19E6A73D-FDCF-4837-AAD1-FBEC1FDEF34F}" srcOrd="1" destOrd="0" presId="urn:microsoft.com/office/officeart/2005/8/layout/hierarchy2"/>
    <dgm:cxn modelId="{B7EBA8D4-A8E1-4B82-88C5-E0AA5B364D3D}" type="presParOf" srcId="{19E6A73D-FDCF-4837-AAD1-FBEC1FDEF34F}" destId="{FAB6EEFB-96C6-4AF1-AE8D-BE4315474FAE}" srcOrd="0" destOrd="0" presId="urn:microsoft.com/office/officeart/2005/8/layout/hierarchy2"/>
    <dgm:cxn modelId="{D8652948-C46A-48F9-B182-ECA5B11E48B7}" type="presParOf" srcId="{19E6A73D-FDCF-4837-AAD1-FBEC1FDEF34F}" destId="{39599323-203C-4794-885D-ACF7EEA86A49}" srcOrd="1" destOrd="0" presId="urn:microsoft.com/office/officeart/2005/8/layout/hierarchy2"/>
    <dgm:cxn modelId="{5FFB46BA-63ED-4FF7-9BAF-CDCD186BCE14}" type="presParOf" srcId="{39599323-203C-4794-885D-ACF7EEA86A49}" destId="{9592CB30-9FBD-4F0F-95F8-CB03ABD7EDE3}" srcOrd="0" destOrd="0" presId="urn:microsoft.com/office/officeart/2005/8/layout/hierarchy2"/>
    <dgm:cxn modelId="{4122D943-7FF2-4AD3-9859-E2779B1C7E1F}" type="presParOf" srcId="{9592CB30-9FBD-4F0F-95F8-CB03ABD7EDE3}" destId="{F5AD4B22-C008-49DD-8736-97474A6331A1}" srcOrd="0" destOrd="0" presId="urn:microsoft.com/office/officeart/2005/8/layout/hierarchy2"/>
    <dgm:cxn modelId="{6A323006-D4B3-40B2-BE65-9957A5591C78}" type="presParOf" srcId="{39599323-203C-4794-885D-ACF7EEA86A49}" destId="{CDCD6B75-AC22-48AE-9BA9-984516D559D8}" srcOrd="1" destOrd="0" presId="urn:microsoft.com/office/officeart/2005/8/layout/hierarchy2"/>
    <dgm:cxn modelId="{8F8C62E0-622F-4BCC-843C-E51C959AF7AF}" type="presParOf" srcId="{CDCD6B75-AC22-48AE-9BA9-984516D559D8}" destId="{5CE9AC7A-96B4-4717-80C9-65097B5009D9}" srcOrd="0" destOrd="0" presId="urn:microsoft.com/office/officeart/2005/8/layout/hierarchy2"/>
    <dgm:cxn modelId="{4061322E-848F-4A04-8B55-C54617E1367B}" type="presParOf" srcId="{CDCD6B75-AC22-48AE-9BA9-984516D559D8}" destId="{4056BBCC-195B-486E-91AD-4D3AF5FDACB7}" srcOrd="1" destOrd="0" presId="urn:microsoft.com/office/officeart/2005/8/layout/hierarchy2"/>
    <dgm:cxn modelId="{5E6B0620-E175-4D96-AA81-BDD805517CBE}" type="presParOf" srcId="{D2130B1B-9438-4FD7-AB91-0ECCCA7AB2C8}" destId="{5422C3E0-9993-4DD4-8A41-FF848F9B6AF2}" srcOrd="2" destOrd="0" presId="urn:microsoft.com/office/officeart/2005/8/layout/hierarchy2"/>
    <dgm:cxn modelId="{868744BD-A10E-4253-A13D-E912C2E3B6CB}" type="presParOf" srcId="{5422C3E0-9993-4DD4-8A41-FF848F9B6AF2}" destId="{9DD38D6A-B179-4FE4-9129-2FF1EFF08549}" srcOrd="0" destOrd="0" presId="urn:microsoft.com/office/officeart/2005/8/layout/hierarchy2"/>
    <dgm:cxn modelId="{4D7CAFD1-6B27-48E5-9F07-0413150A3E64}" type="presParOf" srcId="{D2130B1B-9438-4FD7-AB91-0ECCCA7AB2C8}" destId="{8125A7D7-AFDD-42EF-B6CB-CCFC3B2B7AB1}" srcOrd="3" destOrd="0" presId="urn:microsoft.com/office/officeart/2005/8/layout/hierarchy2"/>
    <dgm:cxn modelId="{2BDF70CF-CB15-439C-9A0F-9D18E1F7BD44}" type="presParOf" srcId="{8125A7D7-AFDD-42EF-B6CB-CCFC3B2B7AB1}" destId="{901962B6-8B13-4F45-85FF-5381286C2034}" srcOrd="0" destOrd="0" presId="urn:microsoft.com/office/officeart/2005/8/layout/hierarchy2"/>
    <dgm:cxn modelId="{D23E0F15-AC46-454C-840C-8D971D15B5C1}" type="presParOf" srcId="{8125A7D7-AFDD-42EF-B6CB-CCFC3B2B7AB1}" destId="{AEE690F3-52E5-4F42-BC2B-BAC1648531F1}" srcOrd="1" destOrd="0" presId="urn:microsoft.com/office/officeart/2005/8/layout/hierarchy2"/>
    <dgm:cxn modelId="{0FF0E054-60B2-4824-9C4D-CFB7D6E52119}" type="presParOf" srcId="{AEE690F3-52E5-4F42-BC2B-BAC1648531F1}" destId="{A6FCD270-4223-4A94-A4C6-FA9D6B1E214C}" srcOrd="0" destOrd="0" presId="urn:microsoft.com/office/officeart/2005/8/layout/hierarchy2"/>
    <dgm:cxn modelId="{6D9EA10E-C74E-4BBE-B765-B8EB4A3B6139}" type="presParOf" srcId="{A6FCD270-4223-4A94-A4C6-FA9D6B1E214C}" destId="{BE93C72E-43E9-42F1-9E8A-FCB85C7BA159}" srcOrd="0" destOrd="0" presId="urn:microsoft.com/office/officeart/2005/8/layout/hierarchy2"/>
    <dgm:cxn modelId="{6EC1BAB5-DC9A-4BC9-893B-DEB575D146BA}" type="presParOf" srcId="{AEE690F3-52E5-4F42-BC2B-BAC1648531F1}" destId="{9C4F0842-897F-415B-A49B-E5F773715CAF}" srcOrd="1" destOrd="0" presId="urn:microsoft.com/office/officeart/2005/8/layout/hierarchy2"/>
    <dgm:cxn modelId="{3CAAF695-0EB6-4A83-B612-22C2D4675115}" type="presParOf" srcId="{9C4F0842-897F-415B-A49B-E5F773715CAF}" destId="{2EE3B093-422E-4531-BDFE-97AD140C0640}" srcOrd="0" destOrd="0" presId="urn:microsoft.com/office/officeart/2005/8/layout/hierarchy2"/>
    <dgm:cxn modelId="{FB404807-79F7-405A-8776-4ECF7A48BB15}" type="presParOf" srcId="{9C4F0842-897F-415B-A49B-E5F773715CAF}" destId="{95A58B9F-208B-4CC8-A0FF-B6EAFF161291}" srcOrd="1" destOrd="0" presId="urn:microsoft.com/office/officeart/2005/8/layout/hierarchy2"/>
    <dgm:cxn modelId="{B1446706-1FA4-445B-AEA6-1362588E03F5}" type="presParOf" srcId="{D2130B1B-9438-4FD7-AB91-0ECCCA7AB2C8}" destId="{CC42FFDD-05A0-4655-B723-0520DCD71F50}" srcOrd="4" destOrd="0" presId="urn:microsoft.com/office/officeart/2005/8/layout/hierarchy2"/>
    <dgm:cxn modelId="{33AEB111-38AC-4E8F-9996-29D3C6DFDA12}" type="presParOf" srcId="{CC42FFDD-05A0-4655-B723-0520DCD71F50}" destId="{DD8C1382-E41E-4D64-972A-0F8A71E98B00}" srcOrd="0" destOrd="0" presId="urn:microsoft.com/office/officeart/2005/8/layout/hierarchy2"/>
    <dgm:cxn modelId="{264DF62D-6E62-419E-BB85-F55BC9C8FF41}" type="presParOf" srcId="{D2130B1B-9438-4FD7-AB91-0ECCCA7AB2C8}" destId="{F2415054-7D94-4B4B-84CD-FD738FABB9D9}" srcOrd="5" destOrd="0" presId="urn:microsoft.com/office/officeart/2005/8/layout/hierarchy2"/>
    <dgm:cxn modelId="{9834A6C6-9E7A-4EF9-9F9E-BBC9FC46EE40}" type="presParOf" srcId="{F2415054-7D94-4B4B-84CD-FD738FABB9D9}" destId="{450E9809-A512-4F65-8612-BDD5B9178E9F}" srcOrd="0" destOrd="0" presId="urn:microsoft.com/office/officeart/2005/8/layout/hierarchy2"/>
    <dgm:cxn modelId="{3777DDCC-2EFD-41DD-A8DE-D8CB0626E79E}" type="presParOf" srcId="{F2415054-7D94-4B4B-84CD-FD738FABB9D9}" destId="{0531BA8C-F982-46D6-920E-112BE4C0F298}" srcOrd="1" destOrd="0" presId="urn:microsoft.com/office/officeart/2005/8/layout/hierarchy2"/>
    <dgm:cxn modelId="{1DB98097-FE9F-4AFD-BC43-B7491C0B53BE}" type="presParOf" srcId="{0531BA8C-F982-46D6-920E-112BE4C0F298}" destId="{F67B2400-9B66-4B62-9F9D-4890E9B2827C}" srcOrd="0" destOrd="0" presId="urn:microsoft.com/office/officeart/2005/8/layout/hierarchy2"/>
    <dgm:cxn modelId="{1B2BD1FE-F0A7-491E-9C89-FD620E2E08FE}" type="presParOf" srcId="{F67B2400-9B66-4B62-9F9D-4890E9B2827C}" destId="{87256EE1-8CF6-4801-B4F3-90D0BDABFFB1}" srcOrd="0" destOrd="0" presId="urn:microsoft.com/office/officeart/2005/8/layout/hierarchy2"/>
    <dgm:cxn modelId="{B9885068-7A75-4180-9D4C-9EB5044F8382}" type="presParOf" srcId="{0531BA8C-F982-46D6-920E-112BE4C0F298}" destId="{94133E93-F60E-41C0-8A27-8F32B91A80B4}" srcOrd="1" destOrd="0" presId="urn:microsoft.com/office/officeart/2005/8/layout/hierarchy2"/>
    <dgm:cxn modelId="{EB4A3B92-F3D1-4FCB-86C6-71864736568B}" type="presParOf" srcId="{94133E93-F60E-41C0-8A27-8F32B91A80B4}" destId="{B324A084-28E8-4676-8215-617D02D4A04E}" srcOrd="0" destOrd="0" presId="urn:microsoft.com/office/officeart/2005/8/layout/hierarchy2"/>
    <dgm:cxn modelId="{95670468-5AA6-44C4-B18C-3C8AC6166503}" type="presParOf" srcId="{94133E93-F60E-41C0-8A27-8F32B91A80B4}" destId="{376EB43C-69C8-4B59-AD53-50EB6464B5A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87A93D-0E22-4D1B-B58B-038B46DE7F9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4E94BE-632D-43B0-88D3-820E2DE3FFE3}">
      <dgm:prSet phldrT="[Text]"/>
      <dgm:spPr/>
      <dgm:t>
        <a:bodyPr/>
        <a:lstStyle/>
        <a:p>
          <a:r>
            <a:rPr lang="en-US" dirty="0"/>
            <a:t>Types of Graphs</a:t>
          </a:r>
        </a:p>
      </dgm:t>
    </dgm:pt>
    <dgm:pt modelId="{8A34AAAC-D919-44A9-83AB-B0C188B30DE6}" type="parTrans" cxnId="{4ACE0216-41A6-4EFD-921F-C6479C09D18F}">
      <dgm:prSet/>
      <dgm:spPr/>
      <dgm:t>
        <a:bodyPr/>
        <a:lstStyle/>
        <a:p>
          <a:endParaRPr lang="en-US"/>
        </a:p>
      </dgm:t>
    </dgm:pt>
    <dgm:pt modelId="{45C3B7F9-0E33-4748-A033-1DC4020CCFEF}" type="sibTrans" cxnId="{4ACE0216-41A6-4EFD-921F-C6479C09D18F}">
      <dgm:prSet/>
      <dgm:spPr/>
      <dgm:t>
        <a:bodyPr/>
        <a:lstStyle/>
        <a:p>
          <a:endParaRPr lang="en-US"/>
        </a:p>
      </dgm:t>
    </dgm:pt>
    <dgm:pt modelId="{27715833-F83B-4588-A88A-C196505C4ED7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Simple Graph</a:t>
          </a:r>
        </a:p>
      </dgm:t>
    </dgm:pt>
    <dgm:pt modelId="{4D181215-4FCA-4D3D-9321-7067DBDAC509}" type="parTrans" cxnId="{D732FDA3-BF3A-4442-B265-59FBF524BD8D}">
      <dgm:prSet/>
      <dgm:spPr/>
      <dgm:t>
        <a:bodyPr/>
        <a:lstStyle/>
        <a:p>
          <a:endParaRPr lang="en-US"/>
        </a:p>
      </dgm:t>
    </dgm:pt>
    <dgm:pt modelId="{CC7CE437-0010-4B7D-B8D1-57A15A40BC81}" type="sibTrans" cxnId="{D732FDA3-BF3A-4442-B265-59FBF524BD8D}">
      <dgm:prSet/>
      <dgm:spPr/>
      <dgm:t>
        <a:bodyPr/>
        <a:lstStyle/>
        <a:p>
          <a:endParaRPr lang="en-US"/>
        </a:p>
      </dgm:t>
    </dgm:pt>
    <dgm:pt modelId="{D54EC799-C6DA-42D2-B51E-FED961329700}">
      <dgm:prSet phldrT="[Text]"/>
      <dgm:spPr/>
      <dgm:t>
        <a:bodyPr/>
        <a:lstStyle/>
        <a:p>
          <a:r>
            <a:rPr lang="en-US" dirty="0"/>
            <a:t>Each edge connects two different </a:t>
          </a:r>
          <a:r>
            <a:rPr lang="en-US" dirty="0" err="1"/>
            <a:t>verticles</a:t>
          </a:r>
          <a:endParaRPr lang="en-US" dirty="0"/>
        </a:p>
      </dgm:t>
    </dgm:pt>
    <dgm:pt modelId="{2D316656-CF53-4C5B-9C97-2EB32118660D}" type="parTrans" cxnId="{DD8019D1-5B3C-4DF1-9563-78AA22CF34CF}">
      <dgm:prSet/>
      <dgm:spPr/>
      <dgm:t>
        <a:bodyPr/>
        <a:lstStyle/>
        <a:p>
          <a:endParaRPr lang="en-US"/>
        </a:p>
      </dgm:t>
    </dgm:pt>
    <dgm:pt modelId="{7391D13D-0125-4FF8-B1E1-DA45E0D38A70}" type="sibTrans" cxnId="{DD8019D1-5B3C-4DF1-9563-78AA22CF34CF}">
      <dgm:prSet/>
      <dgm:spPr/>
      <dgm:t>
        <a:bodyPr/>
        <a:lstStyle/>
        <a:p>
          <a:endParaRPr lang="en-US"/>
        </a:p>
      </dgm:t>
    </dgm:pt>
    <dgm:pt modelId="{5FA90C7F-8F90-4BE0-A85F-26F123BDFC11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Multigraph</a:t>
          </a:r>
        </a:p>
      </dgm:t>
    </dgm:pt>
    <dgm:pt modelId="{4185366C-8B2D-4B16-9430-AADB4967A15B}" type="parTrans" cxnId="{C55AAC72-7234-4624-81BD-6E111AC05F08}">
      <dgm:prSet/>
      <dgm:spPr/>
      <dgm:t>
        <a:bodyPr/>
        <a:lstStyle/>
        <a:p>
          <a:endParaRPr lang="en-US"/>
        </a:p>
      </dgm:t>
    </dgm:pt>
    <dgm:pt modelId="{FF3244E6-AD29-44DF-AE01-AC07C4B99494}" type="sibTrans" cxnId="{C55AAC72-7234-4624-81BD-6E111AC05F08}">
      <dgm:prSet/>
      <dgm:spPr/>
      <dgm:t>
        <a:bodyPr/>
        <a:lstStyle/>
        <a:p>
          <a:endParaRPr lang="en-US"/>
        </a:p>
      </dgm:t>
    </dgm:pt>
    <dgm:pt modelId="{29D0507E-49D9-41E6-9130-82FFF48F4CD1}">
      <dgm:prSet phldrT="[Text]"/>
      <dgm:spPr/>
      <dgm:t>
        <a:bodyPr/>
        <a:lstStyle/>
        <a:p>
          <a:r>
            <a:rPr lang="en-US" dirty="0"/>
            <a:t>Multiple edges may connect same </a:t>
          </a:r>
          <a:r>
            <a:rPr lang="en-US" dirty="0" err="1"/>
            <a:t>verticles</a:t>
          </a:r>
          <a:endParaRPr lang="en-US" dirty="0"/>
        </a:p>
      </dgm:t>
    </dgm:pt>
    <dgm:pt modelId="{63B3555D-68C2-4800-AD80-A3BD56DB6C15}" type="parTrans" cxnId="{662131BB-36BA-411A-9B7B-019522071B60}">
      <dgm:prSet/>
      <dgm:spPr/>
      <dgm:t>
        <a:bodyPr/>
        <a:lstStyle/>
        <a:p>
          <a:endParaRPr lang="en-US"/>
        </a:p>
      </dgm:t>
    </dgm:pt>
    <dgm:pt modelId="{D416C439-D8D6-4A84-A7A9-9FDF8E85CA5F}" type="sibTrans" cxnId="{662131BB-36BA-411A-9B7B-019522071B60}">
      <dgm:prSet/>
      <dgm:spPr/>
      <dgm:t>
        <a:bodyPr/>
        <a:lstStyle/>
        <a:p>
          <a:endParaRPr lang="en-US"/>
        </a:p>
      </dgm:t>
    </dgm:pt>
    <dgm:pt modelId="{76633E63-4490-4682-A7BD-0F9E0CDDCB9C}" type="pres">
      <dgm:prSet presAssocID="{B787A93D-0E22-4D1B-B58B-038B46DE7F9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AA84A1C-0262-4FA0-A2B7-BDACC4FC6E0E}" type="pres">
      <dgm:prSet presAssocID="{2D4E94BE-632D-43B0-88D3-820E2DE3FFE3}" presName="root1" presStyleCnt="0"/>
      <dgm:spPr/>
    </dgm:pt>
    <dgm:pt modelId="{A3148771-94BE-43FE-8FF7-25B60D21774D}" type="pres">
      <dgm:prSet presAssocID="{2D4E94BE-632D-43B0-88D3-820E2DE3FFE3}" presName="LevelOneTextNode" presStyleLbl="node0" presStyleIdx="0" presStyleCnt="1">
        <dgm:presLayoutVars>
          <dgm:chPref val="3"/>
        </dgm:presLayoutVars>
      </dgm:prSet>
      <dgm:spPr/>
    </dgm:pt>
    <dgm:pt modelId="{85FCEC08-0A12-4F32-A9E5-87FDB1F54080}" type="pres">
      <dgm:prSet presAssocID="{2D4E94BE-632D-43B0-88D3-820E2DE3FFE3}" presName="level2hierChild" presStyleCnt="0"/>
      <dgm:spPr/>
    </dgm:pt>
    <dgm:pt modelId="{A8E0E797-58CC-4E56-B575-11F7B2F28C1C}" type="pres">
      <dgm:prSet presAssocID="{4D181215-4FCA-4D3D-9321-7067DBDAC509}" presName="conn2-1" presStyleLbl="parChTrans1D2" presStyleIdx="0" presStyleCnt="2"/>
      <dgm:spPr/>
    </dgm:pt>
    <dgm:pt modelId="{B2F9770B-C697-4D34-BF6D-87D5F7123399}" type="pres">
      <dgm:prSet presAssocID="{4D181215-4FCA-4D3D-9321-7067DBDAC509}" presName="connTx" presStyleLbl="parChTrans1D2" presStyleIdx="0" presStyleCnt="2"/>
      <dgm:spPr/>
    </dgm:pt>
    <dgm:pt modelId="{088ECE38-69CC-43A7-A70F-FDDF417F7E32}" type="pres">
      <dgm:prSet presAssocID="{27715833-F83B-4588-A88A-C196505C4ED7}" presName="root2" presStyleCnt="0"/>
      <dgm:spPr/>
    </dgm:pt>
    <dgm:pt modelId="{1F7333C0-CA06-4805-A2A6-6A901E4F7717}" type="pres">
      <dgm:prSet presAssocID="{27715833-F83B-4588-A88A-C196505C4ED7}" presName="LevelTwoTextNode" presStyleLbl="node2" presStyleIdx="0" presStyleCnt="2">
        <dgm:presLayoutVars>
          <dgm:chPref val="3"/>
        </dgm:presLayoutVars>
      </dgm:prSet>
      <dgm:spPr/>
    </dgm:pt>
    <dgm:pt modelId="{4BD0A69C-BF6A-4106-B70D-B4DCCBD14037}" type="pres">
      <dgm:prSet presAssocID="{27715833-F83B-4588-A88A-C196505C4ED7}" presName="level3hierChild" presStyleCnt="0"/>
      <dgm:spPr/>
    </dgm:pt>
    <dgm:pt modelId="{14210723-35CB-4235-8671-B48C2FD1EB93}" type="pres">
      <dgm:prSet presAssocID="{2D316656-CF53-4C5B-9C97-2EB32118660D}" presName="conn2-1" presStyleLbl="parChTrans1D3" presStyleIdx="0" presStyleCnt="2"/>
      <dgm:spPr/>
    </dgm:pt>
    <dgm:pt modelId="{04BA6C61-30AB-4DC1-9185-095376DD0D17}" type="pres">
      <dgm:prSet presAssocID="{2D316656-CF53-4C5B-9C97-2EB32118660D}" presName="connTx" presStyleLbl="parChTrans1D3" presStyleIdx="0" presStyleCnt="2"/>
      <dgm:spPr/>
    </dgm:pt>
    <dgm:pt modelId="{620DE3EC-FF5C-46D0-89D8-65ADDB338E80}" type="pres">
      <dgm:prSet presAssocID="{D54EC799-C6DA-42D2-B51E-FED961329700}" presName="root2" presStyleCnt="0"/>
      <dgm:spPr/>
    </dgm:pt>
    <dgm:pt modelId="{BAB5077C-2131-4651-B18F-29DF501A86CC}" type="pres">
      <dgm:prSet presAssocID="{D54EC799-C6DA-42D2-B51E-FED961329700}" presName="LevelTwoTextNode" presStyleLbl="node3" presStyleIdx="0" presStyleCnt="2">
        <dgm:presLayoutVars>
          <dgm:chPref val="3"/>
        </dgm:presLayoutVars>
      </dgm:prSet>
      <dgm:spPr/>
    </dgm:pt>
    <dgm:pt modelId="{A1A8F90A-D899-43FF-B5BE-BCFCB33D9263}" type="pres">
      <dgm:prSet presAssocID="{D54EC799-C6DA-42D2-B51E-FED961329700}" presName="level3hierChild" presStyleCnt="0"/>
      <dgm:spPr/>
    </dgm:pt>
    <dgm:pt modelId="{58A2734D-79EE-42DF-9E9E-C11DF920DA44}" type="pres">
      <dgm:prSet presAssocID="{4185366C-8B2D-4B16-9430-AADB4967A15B}" presName="conn2-1" presStyleLbl="parChTrans1D2" presStyleIdx="1" presStyleCnt="2"/>
      <dgm:spPr/>
    </dgm:pt>
    <dgm:pt modelId="{1109D6B3-6F15-42FE-89AF-75D842E91278}" type="pres">
      <dgm:prSet presAssocID="{4185366C-8B2D-4B16-9430-AADB4967A15B}" presName="connTx" presStyleLbl="parChTrans1D2" presStyleIdx="1" presStyleCnt="2"/>
      <dgm:spPr/>
    </dgm:pt>
    <dgm:pt modelId="{A30F55E9-144B-461F-9F48-B1C0BC456B60}" type="pres">
      <dgm:prSet presAssocID="{5FA90C7F-8F90-4BE0-A85F-26F123BDFC11}" presName="root2" presStyleCnt="0"/>
      <dgm:spPr/>
    </dgm:pt>
    <dgm:pt modelId="{2215C67E-F048-4AF6-9882-BD90C4474D5F}" type="pres">
      <dgm:prSet presAssocID="{5FA90C7F-8F90-4BE0-A85F-26F123BDFC11}" presName="LevelTwoTextNode" presStyleLbl="node2" presStyleIdx="1" presStyleCnt="2">
        <dgm:presLayoutVars>
          <dgm:chPref val="3"/>
        </dgm:presLayoutVars>
      </dgm:prSet>
      <dgm:spPr/>
    </dgm:pt>
    <dgm:pt modelId="{D3B6B2CF-E8D7-4196-A64D-2C414A6CBFB5}" type="pres">
      <dgm:prSet presAssocID="{5FA90C7F-8F90-4BE0-A85F-26F123BDFC11}" presName="level3hierChild" presStyleCnt="0"/>
      <dgm:spPr/>
    </dgm:pt>
    <dgm:pt modelId="{50EAE8E2-AE08-449F-952B-E23F3A8E2186}" type="pres">
      <dgm:prSet presAssocID="{63B3555D-68C2-4800-AD80-A3BD56DB6C15}" presName="conn2-1" presStyleLbl="parChTrans1D3" presStyleIdx="1" presStyleCnt="2"/>
      <dgm:spPr/>
    </dgm:pt>
    <dgm:pt modelId="{640FC120-6CB6-44AF-A5A5-D6195FE6E064}" type="pres">
      <dgm:prSet presAssocID="{63B3555D-68C2-4800-AD80-A3BD56DB6C15}" presName="connTx" presStyleLbl="parChTrans1D3" presStyleIdx="1" presStyleCnt="2"/>
      <dgm:spPr/>
    </dgm:pt>
    <dgm:pt modelId="{EF42F725-7C24-461D-8715-C54669837E0D}" type="pres">
      <dgm:prSet presAssocID="{29D0507E-49D9-41E6-9130-82FFF48F4CD1}" presName="root2" presStyleCnt="0"/>
      <dgm:spPr/>
    </dgm:pt>
    <dgm:pt modelId="{B90114A5-4B90-48D7-9477-F03A10677BF9}" type="pres">
      <dgm:prSet presAssocID="{29D0507E-49D9-41E6-9130-82FFF48F4CD1}" presName="LevelTwoTextNode" presStyleLbl="node3" presStyleIdx="1" presStyleCnt="2">
        <dgm:presLayoutVars>
          <dgm:chPref val="3"/>
        </dgm:presLayoutVars>
      </dgm:prSet>
      <dgm:spPr/>
    </dgm:pt>
    <dgm:pt modelId="{863B33AB-4DB1-4F18-8425-53D86E477DC8}" type="pres">
      <dgm:prSet presAssocID="{29D0507E-49D9-41E6-9130-82FFF48F4CD1}" presName="level3hierChild" presStyleCnt="0"/>
      <dgm:spPr/>
    </dgm:pt>
  </dgm:ptLst>
  <dgm:cxnLst>
    <dgm:cxn modelId="{C957790C-EF8A-468E-970F-A6F906E90CA4}" type="presOf" srcId="{2D316656-CF53-4C5B-9C97-2EB32118660D}" destId="{14210723-35CB-4235-8671-B48C2FD1EB93}" srcOrd="0" destOrd="0" presId="urn:microsoft.com/office/officeart/2005/8/layout/hierarchy2"/>
    <dgm:cxn modelId="{69493C13-0213-4A05-9FC6-370C687D1D66}" type="presOf" srcId="{63B3555D-68C2-4800-AD80-A3BD56DB6C15}" destId="{50EAE8E2-AE08-449F-952B-E23F3A8E2186}" srcOrd="0" destOrd="0" presId="urn:microsoft.com/office/officeart/2005/8/layout/hierarchy2"/>
    <dgm:cxn modelId="{4ACE0216-41A6-4EFD-921F-C6479C09D18F}" srcId="{B787A93D-0E22-4D1B-B58B-038B46DE7F94}" destId="{2D4E94BE-632D-43B0-88D3-820E2DE3FFE3}" srcOrd="0" destOrd="0" parTransId="{8A34AAAC-D919-44A9-83AB-B0C188B30DE6}" sibTransId="{45C3B7F9-0E33-4748-A033-1DC4020CCFEF}"/>
    <dgm:cxn modelId="{CB2A5217-0A92-452C-8E88-F34E5040004A}" type="presOf" srcId="{4185366C-8B2D-4B16-9430-AADB4967A15B}" destId="{58A2734D-79EE-42DF-9E9E-C11DF920DA44}" srcOrd="0" destOrd="0" presId="urn:microsoft.com/office/officeart/2005/8/layout/hierarchy2"/>
    <dgm:cxn modelId="{E7A8455D-B811-48B8-AA98-0E257810A30D}" type="presOf" srcId="{27715833-F83B-4588-A88A-C196505C4ED7}" destId="{1F7333C0-CA06-4805-A2A6-6A901E4F7717}" srcOrd="0" destOrd="0" presId="urn:microsoft.com/office/officeart/2005/8/layout/hierarchy2"/>
    <dgm:cxn modelId="{7095E064-050B-4292-B191-59DA19A478E8}" type="presOf" srcId="{29D0507E-49D9-41E6-9130-82FFF48F4CD1}" destId="{B90114A5-4B90-48D7-9477-F03A10677BF9}" srcOrd="0" destOrd="0" presId="urn:microsoft.com/office/officeart/2005/8/layout/hierarchy2"/>
    <dgm:cxn modelId="{63FAA94A-EA59-4964-80ED-EE0A418AE75A}" type="presOf" srcId="{5FA90C7F-8F90-4BE0-A85F-26F123BDFC11}" destId="{2215C67E-F048-4AF6-9882-BD90C4474D5F}" srcOrd="0" destOrd="0" presId="urn:microsoft.com/office/officeart/2005/8/layout/hierarchy2"/>
    <dgm:cxn modelId="{27EDC271-DC23-4763-9048-9BE8E8586F79}" type="presOf" srcId="{D54EC799-C6DA-42D2-B51E-FED961329700}" destId="{BAB5077C-2131-4651-B18F-29DF501A86CC}" srcOrd="0" destOrd="0" presId="urn:microsoft.com/office/officeart/2005/8/layout/hierarchy2"/>
    <dgm:cxn modelId="{C55AAC72-7234-4624-81BD-6E111AC05F08}" srcId="{2D4E94BE-632D-43B0-88D3-820E2DE3FFE3}" destId="{5FA90C7F-8F90-4BE0-A85F-26F123BDFC11}" srcOrd="1" destOrd="0" parTransId="{4185366C-8B2D-4B16-9430-AADB4967A15B}" sibTransId="{FF3244E6-AD29-44DF-AE01-AC07C4B99494}"/>
    <dgm:cxn modelId="{DEEB8253-8050-4AB0-AD51-3BC194B15D47}" type="presOf" srcId="{63B3555D-68C2-4800-AD80-A3BD56DB6C15}" destId="{640FC120-6CB6-44AF-A5A5-D6195FE6E064}" srcOrd="1" destOrd="0" presId="urn:microsoft.com/office/officeart/2005/8/layout/hierarchy2"/>
    <dgm:cxn modelId="{570F7875-677E-4AA7-BDD0-8F9E47FB5B2F}" type="presOf" srcId="{B787A93D-0E22-4D1B-B58B-038B46DE7F94}" destId="{76633E63-4490-4682-A7BD-0F9E0CDDCB9C}" srcOrd="0" destOrd="0" presId="urn:microsoft.com/office/officeart/2005/8/layout/hierarchy2"/>
    <dgm:cxn modelId="{FF79DA58-C95F-42D3-A6E4-FCF3D13272DB}" type="presOf" srcId="{4185366C-8B2D-4B16-9430-AADB4967A15B}" destId="{1109D6B3-6F15-42FE-89AF-75D842E91278}" srcOrd="1" destOrd="0" presId="urn:microsoft.com/office/officeart/2005/8/layout/hierarchy2"/>
    <dgm:cxn modelId="{2FD85986-D44A-45AD-9C07-5EE93E407BC8}" type="presOf" srcId="{2D4E94BE-632D-43B0-88D3-820E2DE3FFE3}" destId="{A3148771-94BE-43FE-8FF7-25B60D21774D}" srcOrd="0" destOrd="0" presId="urn:microsoft.com/office/officeart/2005/8/layout/hierarchy2"/>
    <dgm:cxn modelId="{0BCA4199-5E02-4B46-8281-E68111B80D16}" type="presOf" srcId="{4D181215-4FCA-4D3D-9321-7067DBDAC509}" destId="{A8E0E797-58CC-4E56-B575-11F7B2F28C1C}" srcOrd="0" destOrd="0" presId="urn:microsoft.com/office/officeart/2005/8/layout/hierarchy2"/>
    <dgm:cxn modelId="{D732FDA3-BF3A-4442-B265-59FBF524BD8D}" srcId="{2D4E94BE-632D-43B0-88D3-820E2DE3FFE3}" destId="{27715833-F83B-4588-A88A-C196505C4ED7}" srcOrd="0" destOrd="0" parTransId="{4D181215-4FCA-4D3D-9321-7067DBDAC509}" sibTransId="{CC7CE437-0010-4B7D-B8D1-57A15A40BC81}"/>
    <dgm:cxn modelId="{662131BB-36BA-411A-9B7B-019522071B60}" srcId="{5FA90C7F-8F90-4BE0-A85F-26F123BDFC11}" destId="{29D0507E-49D9-41E6-9130-82FFF48F4CD1}" srcOrd="0" destOrd="0" parTransId="{63B3555D-68C2-4800-AD80-A3BD56DB6C15}" sibTransId="{D416C439-D8D6-4A84-A7A9-9FDF8E85CA5F}"/>
    <dgm:cxn modelId="{B7F1C8D0-5F7B-48EB-9D23-A2AF966B6890}" type="presOf" srcId="{4D181215-4FCA-4D3D-9321-7067DBDAC509}" destId="{B2F9770B-C697-4D34-BF6D-87D5F7123399}" srcOrd="1" destOrd="0" presId="urn:microsoft.com/office/officeart/2005/8/layout/hierarchy2"/>
    <dgm:cxn modelId="{DD8019D1-5B3C-4DF1-9563-78AA22CF34CF}" srcId="{27715833-F83B-4588-A88A-C196505C4ED7}" destId="{D54EC799-C6DA-42D2-B51E-FED961329700}" srcOrd="0" destOrd="0" parTransId="{2D316656-CF53-4C5B-9C97-2EB32118660D}" sibTransId="{7391D13D-0125-4FF8-B1E1-DA45E0D38A70}"/>
    <dgm:cxn modelId="{E30576DF-C5FE-4DF1-A77F-2EB602F3343F}" type="presOf" srcId="{2D316656-CF53-4C5B-9C97-2EB32118660D}" destId="{04BA6C61-30AB-4DC1-9185-095376DD0D17}" srcOrd="1" destOrd="0" presId="urn:microsoft.com/office/officeart/2005/8/layout/hierarchy2"/>
    <dgm:cxn modelId="{3F42BF5D-0F00-465C-A08E-2744D4CD859C}" type="presParOf" srcId="{76633E63-4490-4682-A7BD-0F9E0CDDCB9C}" destId="{3AA84A1C-0262-4FA0-A2B7-BDACC4FC6E0E}" srcOrd="0" destOrd="0" presId="urn:microsoft.com/office/officeart/2005/8/layout/hierarchy2"/>
    <dgm:cxn modelId="{CAC09C84-D383-4925-AB2D-0A99782E65B4}" type="presParOf" srcId="{3AA84A1C-0262-4FA0-A2B7-BDACC4FC6E0E}" destId="{A3148771-94BE-43FE-8FF7-25B60D21774D}" srcOrd="0" destOrd="0" presId="urn:microsoft.com/office/officeart/2005/8/layout/hierarchy2"/>
    <dgm:cxn modelId="{92526D6C-4F4F-4B2B-8959-C21953C25B16}" type="presParOf" srcId="{3AA84A1C-0262-4FA0-A2B7-BDACC4FC6E0E}" destId="{85FCEC08-0A12-4F32-A9E5-87FDB1F54080}" srcOrd="1" destOrd="0" presId="urn:microsoft.com/office/officeart/2005/8/layout/hierarchy2"/>
    <dgm:cxn modelId="{EF3FD640-D9AC-4739-8045-5293250B515F}" type="presParOf" srcId="{85FCEC08-0A12-4F32-A9E5-87FDB1F54080}" destId="{A8E0E797-58CC-4E56-B575-11F7B2F28C1C}" srcOrd="0" destOrd="0" presId="urn:microsoft.com/office/officeart/2005/8/layout/hierarchy2"/>
    <dgm:cxn modelId="{5F3275EE-DE65-4145-A11F-5AF1B91C280E}" type="presParOf" srcId="{A8E0E797-58CC-4E56-B575-11F7B2F28C1C}" destId="{B2F9770B-C697-4D34-BF6D-87D5F7123399}" srcOrd="0" destOrd="0" presId="urn:microsoft.com/office/officeart/2005/8/layout/hierarchy2"/>
    <dgm:cxn modelId="{617AB977-F8D1-46C1-ACAB-DE99E9AA0B22}" type="presParOf" srcId="{85FCEC08-0A12-4F32-A9E5-87FDB1F54080}" destId="{088ECE38-69CC-43A7-A70F-FDDF417F7E32}" srcOrd="1" destOrd="0" presId="urn:microsoft.com/office/officeart/2005/8/layout/hierarchy2"/>
    <dgm:cxn modelId="{F90F9629-0278-4944-9808-F1A3DBE7153C}" type="presParOf" srcId="{088ECE38-69CC-43A7-A70F-FDDF417F7E32}" destId="{1F7333C0-CA06-4805-A2A6-6A901E4F7717}" srcOrd="0" destOrd="0" presId="urn:microsoft.com/office/officeart/2005/8/layout/hierarchy2"/>
    <dgm:cxn modelId="{A80E3761-1CBC-4755-A4D4-C2187F1F38FD}" type="presParOf" srcId="{088ECE38-69CC-43A7-A70F-FDDF417F7E32}" destId="{4BD0A69C-BF6A-4106-B70D-B4DCCBD14037}" srcOrd="1" destOrd="0" presId="urn:microsoft.com/office/officeart/2005/8/layout/hierarchy2"/>
    <dgm:cxn modelId="{A9663632-A8E6-4C41-8E16-BDC2147D7297}" type="presParOf" srcId="{4BD0A69C-BF6A-4106-B70D-B4DCCBD14037}" destId="{14210723-35CB-4235-8671-B48C2FD1EB93}" srcOrd="0" destOrd="0" presId="urn:microsoft.com/office/officeart/2005/8/layout/hierarchy2"/>
    <dgm:cxn modelId="{7914DF82-38D5-4C64-9561-F100FFB7F468}" type="presParOf" srcId="{14210723-35CB-4235-8671-B48C2FD1EB93}" destId="{04BA6C61-30AB-4DC1-9185-095376DD0D17}" srcOrd="0" destOrd="0" presId="urn:microsoft.com/office/officeart/2005/8/layout/hierarchy2"/>
    <dgm:cxn modelId="{FB1FE6B2-0981-4238-958D-565F4F40FC41}" type="presParOf" srcId="{4BD0A69C-BF6A-4106-B70D-B4DCCBD14037}" destId="{620DE3EC-FF5C-46D0-89D8-65ADDB338E80}" srcOrd="1" destOrd="0" presId="urn:microsoft.com/office/officeart/2005/8/layout/hierarchy2"/>
    <dgm:cxn modelId="{650F369D-BF1D-4C3A-8F32-A94620202B18}" type="presParOf" srcId="{620DE3EC-FF5C-46D0-89D8-65ADDB338E80}" destId="{BAB5077C-2131-4651-B18F-29DF501A86CC}" srcOrd="0" destOrd="0" presId="urn:microsoft.com/office/officeart/2005/8/layout/hierarchy2"/>
    <dgm:cxn modelId="{E9920DDC-03F6-48FA-86E3-C3ABC68DCB27}" type="presParOf" srcId="{620DE3EC-FF5C-46D0-89D8-65ADDB338E80}" destId="{A1A8F90A-D899-43FF-B5BE-BCFCB33D9263}" srcOrd="1" destOrd="0" presId="urn:microsoft.com/office/officeart/2005/8/layout/hierarchy2"/>
    <dgm:cxn modelId="{E3889E21-596A-4B9E-996C-72AA72218EE5}" type="presParOf" srcId="{85FCEC08-0A12-4F32-A9E5-87FDB1F54080}" destId="{58A2734D-79EE-42DF-9E9E-C11DF920DA44}" srcOrd="2" destOrd="0" presId="urn:microsoft.com/office/officeart/2005/8/layout/hierarchy2"/>
    <dgm:cxn modelId="{DCC72408-1D4E-43AE-A672-51752A78EB33}" type="presParOf" srcId="{58A2734D-79EE-42DF-9E9E-C11DF920DA44}" destId="{1109D6B3-6F15-42FE-89AF-75D842E91278}" srcOrd="0" destOrd="0" presId="urn:microsoft.com/office/officeart/2005/8/layout/hierarchy2"/>
    <dgm:cxn modelId="{7E82C5F8-1752-4862-AF1A-D4BE4C5F9234}" type="presParOf" srcId="{85FCEC08-0A12-4F32-A9E5-87FDB1F54080}" destId="{A30F55E9-144B-461F-9F48-B1C0BC456B60}" srcOrd="3" destOrd="0" presId="urn:microsoft.com/office/officeart/2005/8/layout/hierarchy2"/>
    <dgm:cxn modelId="{A5523851-9E02-4F66-8058-B5237D2234B6}" type="presParOf" srcId="{A30F55E9-144B-461F-9F48-B1C0BC456B60}" destId="{2215C67E-F048-4AF6-9882-BD90C4474D5F}" srcOrd="0" destOrd="0" presId="urn:microsoft.com/office/officeart/2005/8/layout/hierarchy2"/>
    <dgm:cxn modelId="{8D0AB714-19AB-4E33-A7AF-6AEC4FEE8AC0}" type="presParOf" srcId="{A30F55E9-144B-461F-9F48-B1C0BC456B60}" destId="{D3B6B2CF-E8D7-4196-A64D-2C414A6CBFB5}" srcOrd="1" destOrd="0" presId="urn:microsoft.com/office/officeart/2005/8/layout/hierarchy2"/>
    <dgm:cxn modelId="{DC39E409-F741-49E9-9C3E-1AE1837395A7}" type="presParOf" srcId="{D3B6B2CF-E8D7-4196-A64D-2C414A6CBFB5}" destId="{50EAE8E2-AE08-449F-952B-E23F3A8E2186}" srcOrd="0" destOrd="0" presId="urn:microsoft.com/office/officeart/2005/8/layout/hierarchy2"/>
    <dgm:cxn modelId="{0486474A-4CE8-4EB6-AF51-7820F74C1D17}" type="presParOf" srcId="{50EAE8E2-AE08-449F-952B-E23F3A8E2186}" destId="{640FC120-6CB6-44AF-A5A5-D6195FE6E064}" srcOrd="0" destOrd="0" presId="urn:microsoft.com/office/officeart/2005/8/layout/hierarchy2"/>
    <dgm:cxn modelId="{1755020A-DF51-4688-BF94-5FCB083FDC5F}" type="presParOf" srcId="{D3B6B2CF-E8D7-4196-A64D-2C414A6CBFB5}" destId="{EF42F725-7C24-461D-8715-C54669837E0D}" srcOrd="1" destOrd="0" presId="urn:microsoft.com/office/officeart/2005/8/layout/hierarchy2"/>
    <dgm:cxn modelId="{71075BAA-906C-4F8D-912E-42F031AB599B}" type="presParOf" srcId="{EF42F725-7C24-461D-8715-C54669837E0D}" destId="{B90114A5-4B90-48D7-9477-F03A10677BF9}" srcOrd="0" destOrd="0" presId="urn:microsoft.com/office/officeart/2005/8/layout/hierarchy2"/>
    <dgm:cxn modelId="{016D7A25-8C48-4275-B7EC-C08C7009CD5C}" type="presParOf" srcId="{EF42F725-7C24-461D-8715-C54669837E0D}" destId="{863B33AB-4DB1-4F18-8425-53D86E477D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683CA-8DD6-4B6C-B2B1-D6B156D6C61A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4662B7-D4AF-4F5F-B439-26463D183FDE}">
      <dgm:prSet phldrT="[Text]"/>
      <dgm:spPr/>
      <dgm:t>
        <a:bodyPr/>
        <a:lstStyle/>
        <a:p>
          <a:r>
            <a:rPr lang="en-US" dirty="0"/>
            <a:t>Terminology for Graph The.</a:t>
          </a:r>
        </a:p>
      </dgm:t>
    </dgm:pt>
    <dgm:pt modelId="{04AF2CDA-A3D5-4CC6-BE86-D1240ACC94F6}" type="parTrans" cxnId="{0CB4153E-308D-4434-B0B3-A1D1E6C76C0A}">
      <dgm:prSet/>
      <dgm:spPr/>
      <dgm:t>
        <a:bodyPr/>
        <a:lstStyle/>
        <a:p>
          <a:endParaRPr lang="en-US"/>
        </a:p>
      </dgm:t>
    </dgm:pt>
    <dgm:pt modelId="{C82C1994-367E-4B6C-B59D-2459E87CC7ED}" type="sibTrans" cxnId="{0CB4153E-308D-4434-B0B3-A1D1E6C76C0A}">
      <dgm:prSet/>
      <dgm:spPr/>
      <dgm:t>
        <a:bodyPr/>
        <a:lstStyle/>
        <a:p>
          <a:endParaRPr lang="en-US"/>
        </a:p>
      </dgm:t>
    </dgm:pt>
    <dgm:pt modelId="{CB1F00B9-0E62-4B72-9E3C-190880B14118}">
      <dgm:prSet phldrT="[Text]"/>
      <dgm:spPr/>
      <dgm:t>
        <a:bodyPr/>
        <a:lstStyle/>
        <a:p>
          <a:r>
            <a:rPr lang="en-US" dirty="0"/>
            <a:t>Adjacency</a:t>
          </a:r>
        </a:p>
      </dgm:t>
    </dgm:pt>
    <dgm:pt modelId="{D6DF6385-F94E-40C0-91B3-3FD9A47D594F}" type="parTrans" cxnId="{62131D46-716B-454C-8909-9D01DABEC8F9}">
      <dgm:prSet/>
      <dgm:spPr/>
      <dgm:t>
        <a:bodyPr/>
        <a:lstStyle/>
        <a:p>
          <a:endParaRPr lang="en-US"/>
        </a:p>
      </dgm:t>
    </dgm:pt>
    <dgm:pt modelId="{AF0E4B6B-E064-4C11-98A6-8D7016A8D047}" type="sibTrans" cxnId="{62131D46-716B-454C-8909-9D01DABEC8F9}">
      <dgm:prSet/>
      <dgm:spPr/>
      <dgm:t>
        <a:bodyPr/>
        <a:lstStyle/>
        <a:p>
          <a:endParaRPr lang="en-US"/>
        </a:p>
      </dgm:t>
    </dgm:pt>
    <dgm:pt modelId="{C74D0367-D4A4-4272-9A95-8C2EEEF032EF}">
      <dgm:prSet phldrT="[Text]"/>
      <dgm:spPr/>
      <dgm:t>
        <a:bodyPr/>
        <a:lstStyle/>
        <a:p>
          <a:r>
            <a:rPr lang="en-US" dirty="0"/>
            <a:t>Two </a:t>
          </a:r>
          <a:r>
            <a:rPr lang="en-US" dirty="0" err="1"/>
            <a:t>verticles</a:t>
          </a:r>
          <a:r>
            <a:rPr lang="en-US" dirty="0"/>
            <a:t> are called an adjacent if they are the endpoints of an edge.</a:t>
          </a:r>
        </a:p>
      </dgm:t>
    </dgm:pt>
    <dgm:pt modelId="{FB75FBE1-0602-4236-840B-8791D2B1B009}" type="parTrans" cxnId="{37C5334B-6B5F-476D-AB6F-D2D32A88003B}">
      <dgm:prSet/>
      <dgm:spPr/>
      <dgm:t>
        <a:bodyPr/>
        <a:lstStyle/>
        <a:p>
          <a:endParaRPr lang="en-US"/>
        </a:p>
      </dgm:t>
    </dgm:pt>
    <dgm:pt modelId="{3B6B3253-BF7B-4B4F-9D9F-8DCB24888879}" type="sibTrans" cxnId="{37C5334B-6B5F-476D-AB6F-D2D32A88003B}">
      <dgm:prSet/>
      <dgm:spPr/>
      <dgm:t>
        <a:bodyPr/>
        <a:lstStyle/>
        <a:p>
          <a:endParaRPr lang="en-US"/>
        </a:p>
      </dgm:t>
    </dgm:pt>
    <dgm:pt modelId="{32CEE54D-CBB0-457D-826E-AE0D26F1B6CA}">
      <dgm:prSet phldrT="[Text]"/>
      <dgm:spPr/>
      <dgm:t>
        <a:bodyPr/>
        <a:lstStyle/>
        <a:p>
          <a:r>
            <a:rPr lang="en-US" dirty="0"/>
            <a:t>Degree</a:t>
          </a:r>
        </a:p>
      </dgm:t>
    </dgm:pt>
    <dgm:pt modelId="{66920614-D72B-415F-A3B4-9CEA07057E77}" type="parTrans" cxnId="{0BE5DDC7-19B6-4888-B8C7-9E57395E024B}">
      <dgm:prSet/>
      <dgm:spPr/>
      <dgm:t>
        <a:bodyPr/>
        <a:lstStyle/>
        <a:p>
          <a:endParaRPr lang="en-US"/>
        </a:p>
      </dgm:t>
    </dgm:pt>
    <dgm:pt modelId="{26300E66-30F4-47EA-9789-2F225E9A8633}" type="sibTrans" cxnId="{0BE5DDC7-19B6-4888-B8C7-9E57395E024B}">
      <dgm:prSet/>
      <dgm:spPr/>
      <dgm:t>
        <a:bodyPr/>
        <a:lstStyle/>
        <a:p>
          <a:endParaRPr lang="en-US"/>
        </a:p>
      </dgm:t>
    </dgm:pt>
    <dgm:pt modelId="{300883D7-7912-4CD5-81FC-BB589ABE7E23}">
      <dgm:prSet phldrT="[Text]"/>
      <dgm:spPr/>
      <dgm:t>
        <a:bodyPr/>
        <a:lstStyle/>
        <a:p>
          <a:r>
            <a:rPr lang="en-US" dirty="0"/>
            <a:t>Degree of a vertex is the number of edges it has</a:t>
          </a:r>
        </a:p>
      </dgm:t>
    </dgm:pt>
    <dgm:pt modelId="{BD0F9840-5A2D-44D7-BE7F-924AC232D913}" type="parTrans" cxnId="{EE643A43-1869-4797-BC62-DE3C45C7A51E}">
      <dgm:prSet/>
      <dgm:spPr/>
      <dgm:t>
        <a:bodyPr/>
        <a:lstStyle/>
        <a:p>
          <a:endParaRPr lang="en-US"/>
        </a:p>
      </dgm:t>
    </dgm:pt>
    <dgm:pt modelId="{17265674-C67B-42CC-87A1-9C423FC20A2A}" type="sibTrans" cxnId="{EE643A43-1869-4797-BC62-DE3C45C7A51E}">
      <dgm:prSet/>
      <dgm:spPr/>
      <dgm:t>
        <a:bodyPr/>
        <a:lstStyle/>
        <a:p>
          <a:endParaRPr lang="en-US"/>
        </a:p>
      </dgm:t>
    </dgm:pt>
    <dgm:pt modelId="{E4FEBDFC-3EA9-4A63-89CB-B51DC1070129}" type="pres">
      <dgm:prSet presAssocID="{2A2683CA-8DD6-4B6C-B2B1-D6B156D6C61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AF5E7A-BCCB-4D14-90B9-E65901772660}" type="pres">
      <dgm:prSet presAssocID="{F64662B7-D4AF-4F5F-B439-26463D183FDE}" presName="root1" presStyleCnt="0"/>
      <dgm:spPr/>
    </dgm:pt>
    <dgm:pt modelId="{D66656EB-3BB6-48C3-9FD5-CBA4145FB83D}" type="pres">
      <dgm:prSet presAssocID="{F64662B7-D4AF-4F5F-B439-26463D183FDE}" presName="LevelOneTextNode" presStyleLbl="node0" presStyleIdx="0" presStyleCnt="1">
        <dgm:presLayoutVars>
          <dgm:chPref val="3"/>
        </dgm:presLayoutVars>
      </dgm:prSet>
      <dgm:spPr/>
    </dgm:pt>
    <dgm:pt modelId="{42ACB69D-474F-4992-94AC-A3B811F73D11}" type="pres">
      <dgm:prSet presAssocID="{F64662B7-D4AF-4F5F-B439-26463D183FDE}" presName="level2hierChild" presStyleCnt="0"/>
      <dgm:spPr/>
    </dgm:pt>
    <dgm:pt modelId="{3FA58EED-3E5F-4FFA-A767-BAF2589CFCAA}" type="pres">
      <dgm:prSet presAssocID="{D6DF6385-F94E-40C0-91B3-3FD9A47D594F}" presName="conn2-1" presStyleLbl="parChTrans1D2" presStyleIdx="0" presStyleCnt="2"/>
      <dgm:spPr/>
    </dgm:pt>
    <dgm:pt modelId="{01C1265E-C632-423C-93F4-A00B4FD6A3EB}" type="pres">
      <dgm:prSet presAssocID="{D6DF6385-F94E-40C0-91B3-3FD9A47D594F}" presName="connTx" presStyleLbl="parChTrans1D2" presStyleIdx="0" presStyleCnt="2"/>
      <dgm:spPr/>
    </dgm:pt>
    <dgm:pt modelId="{9762828A-859B-41BF-9A21-F824AD3C553F}" type="pres">
      <dgm:prSet presAssocID="{CB1F00B9-0E62-4B72-9E3C-190880B14118}" presName="root2" presStyleCnt="0"/>
      <dgm:spPr/>
    </dgm:pt>
    <dgm:pt modelId="{B0424B85-CE53-4686-B3B1-C0EC34195298}" type="pres">
      <dgm:prSet presAssocID="{CB1F00B9-0E62-4B72-9E3C-190880B14118}" presName="LevelTwoTextNode" presStyleLbl="node2" presStyleIdx="0" presStyleCnt="2">
        <dgm:presLayoutVars>
          <dgm:chPref val="3"/>
        </dgm:presLayoutVars>
      </dgm:prSet>
      <dgm:spPr/>
    </dgm:pt>
    <dgm:pt modelId="{F3D58E1B-BCF8-478B-80DA-5902279ED198}" type="pres">
      <dgm:prSet presAssocID="{CB1F00B9-0E62-4B72-9E3C-190880B14118}" presName="level3hierChild" presStyleCnt="0"/>
      <dgm:spPr/>
    </dgm:pt>
    <dgm:pt modelId="{58C986D0-9A07-48BD-B786-356517A46B1D}" type="pres">
      <dgm:prSet presAssocID="{FB75FBE1-0602-4236-840B-8791D2B1B009}" presName="conn2-1" presStyleLbl="parChTrans1D3" presStyleIdx="0" presStyleCnt="2"/>
      <dgm:spPr/>
    </dgm:pt>
    <dgm:pt modelId="{40CF3783-8F3E-4FB3-B3E7-DB0930A344F0}" type="pres">
      <dgm:prSet presAssocID="{FB75FBE1-0602-4236-840B-8791D2B1B009}" presName="connTx" presStyleLbl="parChTrans1D3" presStyleIdx="0" presStyleCnt="2"/>
      <dgm:spPr/>
    </dgm:pt>
    <dgm:pt modelId="{65B99680-8E7A-488B-9EE6-3C540DA9DD9D}" type="pres">
      <dgm:prSet presAssocID="{C74D0367-D4A4-4272-9A95-8C2EEEF032EF}" presName="root2" presStyleCnt="0"/>
      <dgm:spPr/>
    </dgm:pt>
    <dgm:pt modelId="{4AE533BA-E5DF-474C-88C4-840C72D03BF0}" type="pres">
      <dgm:prSet presAssocID="{C74D0367-D4A4-4272-9A95-8C2EEEF032EF}" presName="LevelTwoTextNode" presStyleLbl="node3" presStyleIdx="0" presStyleCnt="2">
        <dgm:presLayoutVars>
          <dgm:chPref val="3"/>
        </dgm:presLayoutVars>
      </dgm:prSet>
      <dgm:spPr/>
    </dgm:pt>
    <dgm:pt modelId="{40E05A38-62AB-4C00-9405-08375B5D0008}" type="pres">
      <dgm:prSet presAssocID="{C74D0367-D4A4-4272-9A95-8C2EEEF032EF}" presName="level3hierChild" presStyleCnt="0"/>
      <dgm:spPr/>
    </dgm:pt>
    <dgm:pt modelId="{E1D0B759-DD44-4E14-AA9B-8D21D1619BB6}" type="pres">
      <dgm:prSet presAssocID="{66920614-D72B-415F-A3B4-9CEA07057E77}" presName="conn2-1" presStyleLbl="parChTrans1D2" presStyleIdx="1" presStyleCnt="2"/>
      <dgm:spPr/>
    </dgm:pt>
    <dgm:pt modelId="{4FD8C27C-10C0-4C77-A026-1F9FE821D2AE}" type="pres">
      <dgm:prSet presAssocID="{66920614-D72B-415F-A3B4-9CEA07057E77}" presName="connTx" presStyleLbl="parChTrans1D2" presStyleIdx="1" presStyleCnt="2"/>
      <dgm:spPr/>
    </dgm:pt>
    <dgm:pt modelId="{6CB91FF8-4ADD-414C-AC81-73B4D0506B91}" type="pres">
      <dgm:prSet presAssocID="{32CEE54D-CBB0-457D-826E-AE0D26F1B6CA}" presName="root2" presStyleCnt="0"/>
      <dgm:spPr/>
    </dgm:pt>
    <dgm:pt modelId="{6EB173E6-77CC-4EA4-88AA-57F82E2ADEDD}" type="pres">
      <dgm:prSet presAssocID="{32CEE54D-CBB0-457D-826E-AE0D26F1B6CA}" presName="LevelTwoTextNode" presStyleLbl="node2" presStyleIdx="1" presStyleCnt="2">
        <dgm:presLayoutVars>
          <dgm:chPref val="3"/>
        </dgm:presLayoutVars>
      </dgm:prSet>
      <dgm:spPr/>
    </dgm:pt>
    <dgm:pt modelId="{49355F6D-E486-488C-B094-0F7FC9150218}" type="pres">
      <dgm:prSet presAssocID="{32CEE54D-CBB0-457D-826E-AE0D26F1B6CA}" presName="level3hierChild" presStyleCnt="0"/>
      <dgm:spPr/>
    </dgm:pt>
    <dgm:pt modelId="{2BC37B9D-4400-4663-AB17-EF2DE87B7BC3}" type="pres">
      <dgm:prSet presAssocID="{BD0F9840-5A2D-44D7-BE7F-924AC232D913}" presName="conn2-1" presStyleLbl="parChTrans1D3" presStyleIdx="1" presStyleCnt="2"/>
      <dgm:spPr/>
    </dgm:pt>
    <dgm:pt modelId="{2DBC17F6-ED73-4C50-9431-859163DFA103}" type="pres">
      <dgm:prSet presAssocID="{BD0F9840-5A2D-44D7-BE7F-924AC232D913}" presName="connTx" presStyleLbl="parChTrans1D3" presStyleIdx="1" presStyleCnt="2"/>
      <dgm:spPr/>
    </dgm:pt>
    <dgm:pt modelId="{76D12D68-57E5-43F5-81FE-7289DB181783}" type="pres">
      <dgm:prSet presAssocID="{300883D7-7912-4CD5-81FC-BB589ABE7E23}" presName="root2" presStyleCnt="0"/>
      <dgm:spPr/>
    </dgm:pt>
    <dgm:pt modelId="{662AF8D0-6755-42E0-B2BF-26E83D9FEA9F}" type="pres">
      <dgm:prSet presAssocID="{300883D7-7912-4CD5-81FC-BB589ABE7E23}" presName="LevelTwoTextNode" presStyleLbl="node3" presStyleIdx="1" presStyleCnt="2">
        <dgm:presLayoutVars>
          <dgm:chPref val="3"/>
        </dgm:presLayoutVars>
      </dgm:prSet>
      <dgm:spPr/>
    </dgm:pt>
    <dgm:pt modelId="{DE2B3147-61C7-421A-9CCE-1A937B6A1244}" type="pres">
      <dgm:prSet presAssocID="{300883D7-7912-4CD5-81FC-BB589ABE7E23}" presName="level3hierChild" presStyleCnt="0"/>
      <dgm:spPr/>
    </dgm:pt>
  </dgm:ptLst>
  <dgm:cxnLst>
    <dgm:cxn modelId="{B7ED6E05-3B6A-4467-AAA4-0EADABE7A923}" type="presOf" srcId="{300883D7-7912-4CD5-81FC-BB589ABE7E23}" destId="{662AF8D0-6755-42E0-B2BF-26E83D9FEA9F}" srcOrd="0" destOrd="0" presId="urn:microsoft.com/office/officeart/2005/8/layout/hierarchy2"/>
    <dgm:cxn modelId="{E182CA11-5179-4FF4-A712-E07030EAF1E7}" type="presOf" srcId="{66920614-D72B-415F-A3B4-9CEA07057E77}" destId="{E1D0B759-DD44-4E14-AA9B-8D21D1619BB6}" srcOrd="0" destOrd="0" presId="urn:microsoft.com/office/officeart/2005/8/layout/hierarchy2"/>
    <dgm:cxn modelId="{422C0E2D-F6D2-4B99-8D89-D42CCBBA5940}" type="presOf" srcId="{D6DF6385-F94E-40C0-91B3-3FD9A47D594F}" destId="{3FA58EED-3E5F-4FFA-A767-BAF2589CFCAA}" srcOrd="0" destOrd="0" presId="urn:microsoft.com/office/officeart/2005/8/layout/hierarchy2"/>
    <dgm:cxn modelId="{00B6D32F-5C30-4CB2-84D8-1498B4D1BCB8}" type="presOf" srcId="{D6DF6385-F94E-40C0-91B3-3FD9A47D594F}" destId="{01C1265E-C632-423C-93F4-A00B4FD6A3EB}" srcOrd="1" destOrd="0" presId="urn:microsoft.com/office/officeart/2005/8/layout/hierarchy2"/>
    <dgm:cxn modelId="{0CB4153E-308D-4434-B0B3-A1D1E6C76C0A}" srcId="{2A2683CA-8DD6-4B6C-B2B1-D6B156D6C61A}" destId="{F64662B7-D4AF-4F5F-B439-26463D183FDE}" srcOrd="0" destOrd="0" parTransId="{04AF2CDA-A3D5-4CC6-BE86-D1240ACC94F6}" sibTransId="{C82C1994-367E-4B6C-B59D-2459E87CC7ED}"/>
    <dgm:cxn modelId="{EE643A43-1869-4797-BC62-DE3C45C7A51E}" srcId="{32CEE54D-CBB0-457D-826E-AE0D26F1B6CA}" destId="{300883D7-7912-4CD5-81FC-BB589ABE7E23}" srcOrd="0" destOrd="0" parTransId="{BD0F9840-5A2D-44D7-BE7F-924AC232D913}" sibTransId="{17265674-C67B-42CC-87A1-9C423FC20A2A}"/>
    <dgm:cxn modelId="{62131D46-716B-454C-8909-9D01DABEC8F9}" srcId="{F64662B7-D4AF-4F5F-B439-26463D183FDE}" destId="{CB1F00B9-0E62-4B72-9E3C-190880B14118}" srcOrd="0" destOrd="0" parTransId="{D6DF6385-F94E-40C0-91B3-3FD9A47D594F}" sibTransId="{AF0E4B6B-E064-4C11-98A6-8D7016A8D047}"/>
    <dgm:cxn modelId="{3DD0544A-DFD6-4DF8-B610-CB39CB197902}" type="presOf" srcId="{32CEE54D-CBB0-457D-826E-AE0D26F1B6CA}" destId="{6EB173E6-77CC-4EA4-88AA-57F82E2ADEDD}" srcOrd="0" destOrd="0" presId="urn:microsoft.com/office/officeart/2005/8/layout/hierarchy2"/>
    <dgm:cxn modelId="{37C5334B-6B5F-476D-AB6F-D2D32A88003B}" srcId="{CB1F00B9-0E62-4B72-9E3C-190880B14118}" destId="{C74D0367-D4A4-4272-9A95-8C2EEEF032EF}" srcOrd="0" destOrd="0" parTransId="{FB75FBE1-0602-4236-840B-8791D2B1B009}" sibTransId="{3B6B3253-BF7B-4B4F-9D9F-8DCB24888879}"/>
    <dgm:cxn modelId="{02000C4D-7E3C-4A15-AC76-9B0ACEA2720F}" type="presOf" srcId="{BD0F9840-5A2D-44D7-BE7F-924AC232D913}" destId="{2BC37B9D-4400-4663-AB17-EF2DE87B7BC3}" srcOrd="0" destOrd="0" presId="urn:microsoft.com/office/officeart/2005/8/layout/hierarchy2"/>
    <dgm:cxn modelId="{6F0A6B51-A01F-47C7-AC72-0C7E29BF469D}" type="presOf" srcId="{C74D0367-D4A4-4272-9A95-8C2EEEF032EF}" destId="{4AE533BA-E5DF-474C-88C4-840C72D03BF0}" srcOrd="0" destOrd="0" presId="urn:microsoft.com/office/officeart/2005/8/layout/hierarchy2"/>
    <dgm:cxn modelId="{F9D33579-3FE5-4FE5-97DB-6180B43D04AB}" type="presOf" srcId="{FB75FBE1-0602-4236-840B-8791D2B1B009}" destId="{40CF3783-8F3E-4FB3-B3E7-DB0930A344F0}" srcOrd="1" destOrd="0" presId="urn:microsoft.com/office/officeart/2005/8/layout/hierarchy2"/>
    <dgm:cxn modelId="{20CCBA89-40E1-4B61-99F5-CA714F243B92}" type="presOf" srcId="{F64662B7-D4AF-4F5F-B439-26463D183FDE}" destId="{D66656EB-3BB6-48C3-9FD5-CBA4145FB83D}" srcOrd="0" destOrd="0" presId="urn:microsoft.com/office/officeart/2005/8/layout/hierarchy2"/>
    <dgm:cxn modelId="{0BE5DDC7-19B6-4888-B8C7-9E57395E024B}" srcId="{F64662B7-D4AF-4F5F-B439-26463D183FDE}" destId="{32CEE54D-CBB0-457D-826E-AE0D26F1B6CA}" srcOrd="1" destOrd="0" parTransId="{66920614-D72B-415F-A3B4-9CEA07057E77}" sibTransId="{26300E66-30F4-47EA-9789-2F225E9A8633}"/>
    <dgm:cxn modelId="{5EEEE4C9-6EE7-45FA-8DC1-512E12503F67}" type="presOf" srcId="{CB1F00B9-0E62-4B72-9E3C-190880B14118}" destId="{B0424B85-CE53-4686-B3B1-C0EC34195298}" srcOrd="0" destOrd="0" presId="urn:microsoft.com/office/officeart/2005/8/layout/hierarchy2"/>
    <dgm:cxn modelId="{F7CE34D5-0E91-4940-81F9-63BCFB013B22}" type="presOf" srcId="{66920614-D72B-415F-A3B4-9CEA07057E77}" destId="{4FD8C27C-10C0-4C77-A026-1F9FE821D2AE}" srcOrd="1" destOrd="0" presId="urn:microsoft.com/office/officeart/2005/8/layout/hierarchy2"/>
    <dgm:cxn modelId="{F3C321DF-26D5-428E-9F56-C6EB15D696B9}" type="presOf" srcId="{BD0F9840-5A2D-44D7-BE7F-924AC232D913}" destId="{2DBC17F6-ED73-4C50-9431-859163DFA103}" srcOrd="1" destOrd="0" presId="urn:microsoft.com/office/officeart/2005/8/layout/hierarchy2"/>
    <dgm:cxn modelId="{5203C9EC-B2F4-44D8-94A3-7FBD1CD53380}" type="presOf" srcId="{2A2683CA-8DD6-4B6C-B2B1-D6B156D6C61A}" destId="{E4FEBDFC-3EA9-4A63-89CB-B51DC1070129}" srcOrd="0" destOrd="0" presId="urn:microsoft.com/office/officeart/2005/8/layout/hierarchy2"/>
    <dgm:cxn modelId="{FDB5A9F4-6D38-4DB9-884E-5645A6E9543D}" type="presOf" srcId="{FB75FBE1-0602-4236-840B-8791D2B1B009}" destId="{58C986D0-9A07-48BD-B786-356517A46B1D}" srcOrd="0" destOrd="0" presId="urn:microsoft.com/office/officeart/2005/8/layout/hierarchy2"/>
    <dgm:cxn modelId="{B8E4B586-B624-4D01-A8BC-989AC46772E6}" type="presParOf" srcId="{E4FEBDFC-3EA9-4A63-89CB-B51DC1070129}" destId="{36AF5E7A-BCCB-4D14-90B9-E65901772660}" srcOrd="0" destOrd="0" presId="urn:microsoft.com/office/officeart/2005/8/layout/hierarchy2"/>
    <dgm:cxn modelId="{A56F8A8A-5BE4-498B-BC96-2973DD2F3813}" type="presParOf" srcId="{36AF5E7A-BCCB-4D14-90B9-E65901772660}" destId="{D66656EB-3BB6-48C3-9FD5-CBA4145FB83D}" srcOrd="0" destOrd="0" presId="urn:microsoft.com/office/officeart/2005/8/layout/hierarchy2"/>
    <dgm:cxn modelId="{3DF703DC-4F10-4990-849D-9079A044740C}" type="presParOf" srcId="{36AF5E7A-BCCB-4D14-90B9-E65901772660}" destId="{42ACB69D-474F-4992-94AC-A3B811F73D11}" srcOrd="1" destOrd="0" presId="urn:microsoft.com/office/officeart/2005/8/layout/hierarchy2"/>
    <dgm:cxn modelId="{7E64E0AE-127C-4D03-80DB-743FAECD07E0}" type="presParOf" srcId="{42ACB69D-474F-4992-94AC-A3B811F73D11}" destId="{3FA58EED-3E5F-4FFA-A767-BAF2589CFCAA}" srcOrd="0" destOrd="0" presId="urn:microsoft.com/office/officeart/2005/8/layout/hierarchy2"/>
    <dgm:cxn modelId="{3851FC2E-7004-48D5-B711-7FBFBF11C1C9}" type="presParOf" srcId="{3FA58EED-3E5F-4FFA-A767-BAF2589CFCAA}" destId="{01C1265E-C632-423C-93F4-A00B4FD6A3EB}" srcOrd="0" destOrd="0" presId="urn:microsoft.com/office/officeart/2005/8/layout/hierarchy2"/>
    <dgm:cxn modelId="{01D20D50-E436-4D9E-94B7-A7EA9D1B5633}" type="presParOf" srcId="{42ACB69D-474F-4992-94AC-A3B811F73D11}" destId="{9762828A-859B-41BF-9A21-F824AD3C553F}" srcOrd="1" destOrd="0" presId="urn:microsoft.com/office/officeart/2005/8/layout/hierarchy2"/>
    <dgm:cxn modelId="{E12107F5-8534-47B6-88C5-2A5EC093751A}" type="presParOf" srcId="{9762828A-859B-41BF-9A21-F824AD3C553F}" destId="{B0424B85-CE53-4686-B3B1-C0EC34195298}" srcOrd="0" destOrd="0" presId="urn:microsoft.com/office/officeart/2005/8/layout/hierarchy2"/>
    <dgm:cxn modelId="{3EE29196-CA6B-48A7-B3F9-98308ECFD12B}" type="presParOf" srcId="{9762828A-859B-41BF-9A21-F824AD3C553F}" destId="{F3D58E1B-BCF8-478B-80DA-5902279ED198}" srcOrd="1" destOrd="0" presId="urn:microsoft.com/office/officeart/2005/8/layout/hierarchy2"/>
    <dgm:cxn modelId="{760A39FE-DDE9-431E-AB5C-375BC910767D}" type="presParOf" srcId="{F3D58E1B-BCF8-478B-80DA-5902279ED198}" destId="{58C986D0-9A07-48BD-B786-356517A46B1D}" srcOrd="0" destOrd="0" presId="urn:microsoft.com/office/officeart/2005/8/layout/hierarchy2"/>
    <dgm:cxn modelId="{9E058E7A-B1D3-4CBB-BB63-689BAAB096B1}" type="presParOf" srcId="{58C986D0-9A07-48BD-B786-356517A46B1D}" destId="{40CF3783-8F3E-4FB3-B3E7-DB0930A344F0}" srcOrd="0" destOrd="0" presId="urn:microsoft.com/office/officeart/2005/8/layout/hierarchy2"/>
    <dgm:cxn modelId="{B97B3C45-6FF8-472A-BE78-0E1251022E67}" type="presParOf" srcId="{F3D58E1B-BCF8-478B-80DA-5902279ED198}" destId="{65B99680-8E7A-488B-9EE6-3C540DA9DD9D}" srcOrd="1" destOrd="0" presId="urn:microsoft.com/office/officeart/2005/8/layout/hierarchy2"/>
    <dgm:cxn modelId="{4E1B18B9-A92F-452B-B737-B4DCD6224F19}" type="presParOf" srcId="{65B99680-8E7A-488B-9EE6-3C540DA9DD9D}" destId="{4AE533BA-E5DF-474C-88C4-840C72D03BF0}" srcOrd="0" destOrd="0" presId="urn:microsoft.com/office/officeart/2005/8/layout/hierarchy2"/>
    <dgm:cxn modelId="{F991142F-05D9-428E-8C2E-66E25C2820AE}" type="presParOf" srcId="{65B99680-8E7A-488B-9EE6-3C540DA9DD9D}" destId="{40E05A38-62AB-4C00-9405-08375B5D0008}" srcOrd="1" destOrd="0" presId="urn:microsoft.com/office/officeart/2005/8/layout/hierarchy2"/>
    <dgm:cxn modelId="{F9E5C3A9-46D3-4577-B4D3-3A075098C1E0}" type="presParOf" srcId="{42ACB69D-474F-4992-94AC-A3B811F73D11}" destId="{E1D0B759-DD44-4E14-AA9B-8D21D1619BB6}" srcOrd="2" destOrd="0" presId="urn:microsoft.com/office/officeart/2005/8/layout/hierarchy2"/>
    <dgm:cxn modelId="{0074AD99-7A43-4AAA-B160-AB534CFC1326}" type="presParOf" srcId="{E1D0B759-DD44-4E14-AA9B-8D21D1619BB6}" destId="{4FD8C27C-10C0-4C77-A026-1F9FE821D2AE}" srcOrd="0" destOrd="0" presId="urn:microsoft.com/office/officeart/2005/8/layout/hierarchy2"/>
    <dgm:cxn modelId="{FF8281D2-AF54-41C9-A578-077CF9BB1A56}" type="presParOf" srcId="{42ACB69D-474F-4992-94AC-A3B811F73D11}" destId="{6CB91FF8-4ADD-414C-AC81-73B4D0506B91}" srcOrd="3" destOrd="0" presId="urn:microsoft.com/office/officeart/2005/8/layout/hierarchy2"/>
    <dgm:cxn modelId="{D055857E-2788-441F-A045-8958F279F0C5}" type="presParOf" srcId="{6CB91FF8-4ADD-414C-AC81-73B4D0506B91}" destId="{6EB173E6-77CC-4EA4-88AA-57F82E2ADEDD}" srcOrd="0" destOrd="0" presId="urn:microsoft.com/office/officeart/2005/8/layout/hierarchy2"/>
    <dgm:cxn modelId="{823BFB09-C0CA-4EFA-AFD7-9334A2C157D6}" type="presParOf" srcId="{6CB91FF8-4ADD-414C-AC81-73B4D0506B91}" destId="{49355F6D-E486-488C-B094-0F7FC9150218}" srcOrd="1" destOrd="0" presId="urn:microsoft.com/office/officeart/2005/8/layout/hierarchy2"/>
    <dgm:cxn modelId="{CF847406-9818-496B-B33C-63ACB7823990}" type="presParOf" srcId="{49355F6D-E486-488C-B094-0F7FC9150218}" destId="{2BC37B9D-4400-4663-AB17-EF2DE87B7BC3}" srcOrd="0" destOrd="0" presId="urn:microsoft.com/office/officeart/2005/8/layout/hierarchy2"/>
    <dgm:cxn modelId="{94BB0753-87D5-442C-9846-B16CA5D64B95}" type="presParOf" srcId="{2BC37B9D-4400-4663-AB17-EF2DE87B7BC3}" destId="{2DBC17F6-ED73-4C50-9431-859163DFA103}" srcOrd="0" destOrd="0" presId="urn:microsoft.com/office/officeart/2005/8/layout/hierarchy2"/>
    <dgm:cxn modelId="{B81D5507-CB43-49FC-83B1-76CF82BE54C6}" type="presParOf" srcId="{49355F6D-E486-488C-B094-0F7FC9150218}" destId="{76D12D68-57E5-43F5-81FE-7289DB181783}" srcOrd="1" destOrd="0" presId="urn:microsoft.com/office/officeart/2005/8/layout/hierarchy2"/>
    <dgm:cxn modelId="{26EDFA79-1D5A-40A9-B509-5697D8654BB6}" type="presParOf" srcId="{76D12D68-57E5-43F5-81FE-7289DB181783}" destId="{662AF8D0-6755-42E0-B2BF-26E83D9FEA9F}" srcOrd="0" destOrd="0" presId="urn:microsoft.com/office/officeart/2005/8/layout/hierarchy2"/>
    <dgm:cxn modelId="{1A6694E1-CBDB-4DB4-AF7E-23948E6C9427}" type="presParOf" srcId="{76D12D68-57E5-43F5-81FE-7289DB181783}" destId="{DE2B3147-61C7-421A-9CCE-1A937B6A12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35A92-8243-4C9E-BC01-797F77E397E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8AAD86-4180-4049-8ABA-530EB33CBAFD}">
      <dgm:prSet phldrT="[Text]"/>
      <dgm:spPr/>
      <dgm:t>
        <a:bodyPr/>
        <a:lstStyle/>
        <a:p>
          <a:r>
            <a:rPr lang="en-US" dirty="0"/>
            <a:t>Special Graphs</a:t>
          </a:r>
        </a:p>
      </dgm:t>
    </dgm:pt>
    <dgm:pt modelId="{FA2F43E5-ED35-4F9F-85F1-8411BF701E7A}" type="parTrans" cxnId="{EC82FF95-D278-4005-9963-B3662DB24DDB}">
      <dgm:prSet/>
      <dgm:spPr/>
      <dgm:t>
        <a:bodyPr/>
        <a:lstStyle/>
        <a:p>
          <a:endParaRPr lang="en-US"/>
        </a:p>
      </dgm:t>
    </dgm:pt>
    <dgm:pt modelId="{E7A6FA1F-A0CC-4DC9-B4A2-CF16FC94E9D6}" type="sibTrans" cxnId="{EC82FF95-D278-4005-9963-B3662DB24DDB}">
      <dgm:prSet/>
      <dgm:spPr/>
      <dgm:t>
        <a:bodyPr/>
        <a:lstStyle/>
        <a:p>
          <a:endParaRPr lang="en-US"/>
        </a:p>
      </dgm:t>
    </dgm:pt>
    <dgm:pt modelId="{13287CFF-C48A-4B00-B106-D311C0091257}">
      <dgm:prSet phldrT="[Text]"/>
      <dgm:spPr/>
      <dgm:t>
        <a:bodyPr/>
        <a:lstStyle/>
        <a:p>
          <a:r>
            <a:rPr lang="en-US" dirty="0"/>
            <a:t>Complete Graphs</a:t>
          </a:r>
        </a:p>
      </dgm:t>
    </dgm:pt>
    <dgm:pt modelId="{AE1CFCDA-29E5-421C-9E99-9F9740CE2C14}" type="parTrans" cxnId="{333531D3-C3B5-499F-9FD1-4EA7A0752C77}">
      <dgm:prSet/>
      <dgm:spPr/>
      <dgm:t>
        <a:bodyPr/>
        <a:lstStyle/>
        <a:p>
          <a:endParaRPr lang="en-US"/>
        </a:p>
      </dgm:t>
    </dgm:pt>
    <dgm:pt modelId="{A4D3F50E-FB36-4452-A730-513621CDF59E}" type="sibTrans" cxnId="{333531D3-C3B5-499F-9FD1-4EA7A0752C77}">
      <dgm:prSet/>
      <dgm:spPr/>
      <dgm:t>
        <a:bodyPr/>
        <a:lstStyle/>
        <a:p>
          <a:endParaRPr lang="en-US"/>
        </a:p>
      </dgm:t>
    </dgm:pt>
    <dgm:pt modelId="{E62411FA-DE6A-4A43-876E-F73FFF979C66}">
      <dgm:prSet phldrT="[Text]"/>
      <dgm:spPr/>
      <dgm:t>
        <a:bodyPr/>
        <a:lstStyle/>
        <a:p>
          <a:r>
            <a:rPr lang="en-US" dirty="0"/>
            <a:t>All vertices has an edge to one another</a:t>
          </a:r>
        </a:p>
      </dgm:t>
    </dgm:pt>
    <dgm:pt modelId="{9395CFFB-C4FC-48B6-99E5-59FE227C657C}" type="parTrans" cxnId="{FB5A19C6-E239-4F81-B485-262BDBB5A44A}">
      <dgm:prSet/>
      <dgm:spPr/>
      <dgm:t>
        <a:bodyPr/>
        <a:lstStyle/>
        <a:p>
          <a:endParaRPr lang="en-US"/>
        </a:p>
      </dgm:t>
    </dgm:pt>
    <dgm:pt modelId="{2094D1FB-C5C1-4648-9FF6-3B3B2819957B}" type="sibTrans" cxnId="{FB5A19C6-E239-4F81-B485-262BDBB5A44A}">
      <dgm:prSet/>
      <dgm:spPr/>
      <dgm:t>
        <a:bodyPr/>
        <a:lstStyle/>
        <a:p>
          <a:endParaRPr lang="en-US"/>
        </a:p>
      </dgm:t>
    </dgm:pt>
    <dgm:pt modelId="{93E886A8-2C3D-4558-8675-98983FC1B136}">
      <dgm:prSet phldrT="[Text]"/>
      <dgm:spPr/>
      <dgm:t>
        <a:bodyPr/>
        <a:lstStyle/>
        <a:p>
          <a:r>
            <a:rPr lang="en-US" dirty="0"/>
            <a:t>Cycles</a:t>
          </a:r>
        </a:p>
      </dgm:t>
    </dgm:pt>
    <dgm:pt modelId="{B4432B4E-0FB8-4521-B88D-17329A425496}" type="parTrans" cxnId="{7DA04C1A-D50D-4A05-B9CD-A3B1656D6963}">
      <dgm:prSet/>
      <dgm:spPr/>
      <dgm:t>
        <a:bodyPr/>
        <a:lstStyle/>
        <a:p>
          <a:endParaRPr lang="en-US"/>
        </a:p>
      </dgm:t>
    </dgm:pt>
    <dgm:pt modelId="{5686E19F-2171-446B-AEA7-6EF39DE55872}" type="sibTrans" cxnId="{7DA04C1A-D50D-4A05-B9CD-A3B1656D6963}">
      <dgm:prSet/>
      <dgm:spPr/>
      <dgm:t>
        <a:bodyPr/>
        <a:lstStyle/>
        <a:p>
          <a:endParaRPr lang="en-US"/>
        </a:p>
      </dgm:t>
    </dgm:pt>
    <dgm:pt modelId="{3A26B3DB-F7E7-4F4A-B823-5095FF1A4127}">
      <dgm:prSet phldrT="[Text]"/>
      <dgm:spPr/>
      <dgm:t>
        <a:bodyPr/>
        <a:lstStyle/>
        <a:p>
          <a:r>
            <a:rPr lang="en-US" dirty="0"/>
            <a:t>Outer vertices connects with one another</a:t>
          </a:r>
        </a:p>
      </dgm:t>
    </dgm:pt>
    <dgm:pt modelId="{CAD59591-461B-4810-A604-9DD931703A0B}" type="parTrans" cxnId="{B7FA18B1-917C-426C-9F45-464AD35A4EB5}">
      <dgm:prSet/>
      <dgm:spPr/>
      <dgm:t>
        <a:bodyPr/>
        <a:lstStyle/>
        <a:p>
          <a:endParaRPr lang="en-US"/>
        </a:p>
      </dgm:t>
    </dgm:pt>
    <dgm:pt modelId="{4C7AFFB7-10C5-4496-8522-3EE0B561D47D}" type="sibTrans" cxnId="{B7FA18B1-917C-426C-9F45-464AD35A4EB5}">
      <dgm:prSet/>
      <dgm:spPr/>
      <dgm:t>
        <a:bodyPr/>
        <a:lstStyle/>
        <a:p>
          <a:endParaRPr lang="en-US"/>
        </a:p>
      </dgm:t>
    </dgm:pt>
    <dgm:pt modelId="{5C1ECC79-1E02-47A8-8027-67B781F58C2C}">
      <dgm:prSet/>
      <dgm:spPr/>
      <dgm:t>
        <a:bodyPr/>
        <a:lstStyle/>
        <a:p>
          <a:r>
            <a:rPr lang="en-US" dirty="0"/>
            <a:t>Wheels</a:t>
          </a:r>
        </a:p>
      </dgm:t>
    </dgm:pt>
    <dgm:pt modelId="{FB8B4C48-8145-47A6-85E0-625685F8560F}" type="parTrans" cxnId="{32A81D40-F6E2-4414-8CEB-CBBC61338208}">
      <dgm:prSet/>
      <dgm:spPr/>
      <dgm:t>
        <a:bodyPr/>
        <a:lstStyle/>
        <a:p>
          <a:endParaRPr lang="en-US"/>
        </a:p>
      </dgm:t>
    </dgm:pt>
    <dgm:pt modelId="{8A43BF96-0231-44B4-A2C5-E25B8D71BA74}" type="sibTrans" cxnId="{32A81D40-F6E2-4414-8CEB-CBBC61338208}">
      <dgm:prSet/>
      <dgm:spPr/>
      <dgm:t>
        <a:bodyPr/>
        <a:lstStyle/>
        <a:p>
          <a:endParaRPr lang="en-US"/>
        </a:p>
      </dgm:t>
    </dgm:pt>
    <dgm:pt modelId="{005753E8-39D1-49CA-A73A-0D54BA0624E8}">
      <dgm:prSet/>
      <dgm:spPr/>
      <dgm:t>
        <a:bodyPr/>
        <a:lstStyle/>
        <a:p>
          <a:r>
            <a:rPr lang="en-US" dirty="0"/>
            <a:t>Hypercube</a:t>
          </a:r>
        </a:p>
      </dgm:t>
    </dgm:pt>
    <dgm:pt modelId="{C83C06AC-2006-4DED-9D58-BB9C6A83C9B2}" type="parTrans" cxnId="{EB7F0B76-A65D-44C9-9353-51AC65AA69E8}">
      <dgm:prSet/>
      <dgm:spPr/>
      <dgm:t>
        <a:bodyPr/>
        <a:lstStyle/>
        <a:p>
          <a:endParaRPr lang="en-US"/>
        </a:p>
      </dgm:t>
    </dgm:pt>
    <dgm:pt modelId="{9D077C58-F78D-4F02-A179-BA67ACC9BBFC}" type="sibTrans" cxnId="{EB7F0B76-A65D-44C9-9353-51AC65AA69E8}">
      <dgm:prSet/>
      <dgm:spPr/>
      <dgm:t>
        <a:bodyPr/>
        <a:lstStyle/>
        <a:p>
          <a:endParaRPr lang="en-US"/>
        </a:p>
      </dgm:t>
    </dgm:pt>
    <dgm:pt modelId="{220AF50C-28FC-49D3-9C5D-12CB15906A28}">
      <dgm:prSet/>
      <dgm:spPr/>
      <dgm:t>
        <a:bodyPr/>
        <a:lstStyle/>
        <a:p>
          <a:r>
            <a:rPr lang="en-US" dirty="0" err="1"/>
            <a:t>Biparite</a:t>
          </a:r>
          <a:r>
            <a:rPr lang="en-US" dirty="0"/>
            <a:t> Graphs</a:t>
          </a:r>
        </a:p>
      </dgm:t>
    </dgm:pt>
    <dgm:pt modelId="{E380C3B6-188D-4A31-B626-146175F2C614}" type="parTrans" cxnId="{4108DC3C-94EB-44E3-8A99-EB25A514B6E5}">
      <dgm:prSet/>
      <dgm:spPr/>
      <dgm:t>
        <a:bodyPr/>
        <a:lstStyle/>
        <a:p>
          <a:endParaRPr lang="en-US"/>
        </a:p>
      </dgm:t>
    </dgm:pt>
    <dgm:pt modelId="{B3285543-2EFF-4F05-8A5B-04CF75B581CA}" type="sibTrans" cxnId="{4108DC3C-94EB-44E3-8A99-EB25A514B6E5}">
      <dgm:prSet/>
      <dgm:spPr/>
      <dgm:t>
        <a:bodyPr/>
        <a:lstStyle/>
        <a:p>
          <a:endParaRPr lang="en-US"/>
        </a:p>
      </dgm:t>
    </dgm:pt>
    <dgm:pt modelId="{0D78986A-56AA-4F95-A36C-1A4B1731F317}">
      <dgm:prSet/>
      <dgm:spPr/>
      <dgm:t>
        <a:bodyPr/>
        <a:lstStyle/>
        <a:p>
          <a:r>
            <a:rPr lang="en-US" dirty="0"/>
            <a:t>One additional vertex to cycles in center which connects to every other </a:t>
          </a:r>
          <a:r>
            <a:rPr lang="en-US" dirty="0" err="1"/>
            <a:t>vertics</a:t>
          </a:r>
          <a:endParaRPr lang="en-US" dirty="0"/>
        </a:p>
      </dgm:t>
    </dgm:pt>
    <dgm:pt modelId="{2577BB10-CA27-4CE9-A4A7-4F44967AAF78}" type="parTrans" cxnId="{CB6F1E3E-53D1-42F0-A154-BFF66416D1A9}">
      <dgm:prSet/>
      <dgm:spPr/>
      <dgm:t>
        <a:bodyPr/>
        <a:lstStyle/>
        <a:p>
          <a:endParaRPr lang="en-US"/>
        </a:p>
      </dgm:t>
    </dgm:pt>
    <dgm:pt modelId="{5DF5D7E5-AB17-4E5D-9C94-2C0C083A692C}" type="sibTrans" cxnId="{CB6F1E3E-53D1-42F0-A154-BFF66416D1A9}">
      <dgm:prSet/>
      <dgm:spPr/>
    </dgm:pt>
    <dgm:pt modelId="{EB382EF5-02CE-40C6-9BC7-1D827A2C84BA}">
      <dgm:prSet/>
      <dgm:spPr/>
      <dgm:t>
        <a:bodyPr/>
        <a:lstStyle/>
        <a:p>
          <a:r>
            <a:rPr lang="en-US" dirty="0"/>
            <a:t>2^n vertices 2^n-1 edges cube</a:t>
          </a:r>
        </a:p>
      </dgm:t>
    </dgm:pt>
    <dgm:pt modelId="{80E9F372-3A95-437C-A702-9642D8E658CB}" type="parTrans" cxnId="{8043BB12-84CB-45D3-9D42-0BA1C439264A}">
      <dgm:prSet/>
      <dgm:spPr/>
      <dgm:t>
        <a:bodyPr/>
        <a:lstStyle/>
        <a:p>
          <a:endParaRPr lang="en-US"/>
        </a:p>
      </dgm:t>
    </dgm:pt>
    <dgm:pt modelId="{A5A41828-403A-4B6A-9D3F-02925AF3BBB2}" type="sibTrans" cxnId="{8043BB12-84CB-45D3-9D42-0BA1C439264A}">
      <dgm:prSet/>
      <dgm:spPr/>
    </dgm:pt>
    <dgm:pt modelId="{8B561013-016D-4605-AF4E-B9B7AF516F63}">
      <dgm:prSet/>
      <dgm:spPr/>
      <dgm:t>
        <a:bodyPr/>
        <a:lstStyle/>
        <a:p>
          <a:r>
            <a:rPr lang="en-US" dirty="0"/>
            <a:t>If we can divide the vertex set to 2 groups and the same colors doesn’t have connections its </a:t>
          </a:r>
          <a:r>
            <a:rPr lang="en-US" dirty="0" err="1"/>
            <a:t>Biparite</a:t>
          </a:r>
          <a:endParaRPr lang="en-US" dirty="0"/>
        </a:p>
      </dgm:t>
    </dgm:pt>
    <dgm:pt modelId="{BD2B7C2A-398F-47D4-8687-88F1B0169FFA}" type="parTrans" cxnId="{9B98EB71-8B5B-4599-952A-5D0B076FE696}">
      <dgm:prSet/>
      <dgm:spPr/>
      <dgm:t>
        <a:bodyPr/>
        <a:lstStyle/>
        <a:p>
          <a:endParaRPr lang="en-US"/>
        </a:p>
      </dgm:t>
    </dgm:pt>
    <dgm:pt modelId="{D3C8486E-FB04-4FA2-869D-ACE01682E1A1}" type="sibTrans" cxnId="{9B98EB71-8B5B-4599-952A-5D0B076FE696}">
      <dgm:prSet/>
      <dgm:spPr/>
    </dgm:pt>
    <dgm:pt modelId="{B0E974F0-13A7-4184-9BD0-7E5161E71D9A}" type="pres">
      <dgm:prSet presAssocID="{8A235A92-8243-4C9E-BC01-797F77E397E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F0B28E-5EC6-44F4-9884-DE46F3F5473E}" type="pres">
      <dgm:prSet presAssocID="{998AAD86-4180-4049-8ABA-530EB33CBAFD}" presName="root1" presStyleCnt="0"/>
      <dgm:spPr/>
    </dgm:pt>
    <dgm:pt modelId="{2F2C0EA3-9051-4C0A-BCCA-354D79901D6D}" type="pres">
      <dgm:prSet presAssocID="{998AAD86-4180-4049-8ABA-530EB33CBAFD}" presName="LevelOneTextNode" presStyleLbl="node0" presStyleIdx="0" presStyleCnt="1">
        <dgm:presLayoutVars>
          <dgm:chPref val="3"/>
        </dgm:presLayoutVars>
      </dgm:prSet>
      <dgm:spPr/>
    </dgm:pt>
    <dgm:pt modelId="{4B6D6D98-F094-4404-A5F6-F48678C8D021}" type="pres">
      <dgm:prSet presAssocID="{998AAD86-4180-4049-8ABA-530EB33CBAFD}" presName="level2hierChild" presStyleCnt="0"/>
      <dgm:spPr/>
    </dgm:pt>
    <dgm:pt modelId="{533CA901-CD15-4401-A6F9-BEE686081D7D}" type="pres">
      <dgm:prSet presAssocID="{AE1CFCDA-29E5-421C-9E99-9F9740CE2C14}" presName="conn2-1" presStyleLbl="parChTrans1D2" presStyleIdx="0" presStyleCnt="5"/>
      <dgm:spPr/>
    </dgm:pt>
    <dgm:pt modelId="{4AE2C48B-C2E9-4F50-9D87-39B42B9096D3}" type="pres">
      <dgm:prSet presAssocID="{AE1CFCDA-29E5-421C-9E99-9F9740CE2C14}" presName="connTx" presStyleLbl="parChTrans1D2" presStyleIdx="0" presStyleCnt="5"/>
      <dgm:spPr/>
    </dgm:pt>
    <dgm:pt modelId="{3FA40E75-F326-42B2-A15B-5AFA06D694D0}" type="pres">
      <dgm:prSet presAssocID="{13287CFF-C48A-4B00-B106-D311C0091257}" presName="root2" presStyleCnt="0"/>
      <dgm:spPr/>
    </dgm:pt>
    <dgm:pt modelId="{90756B4F-58D4-4C82-9BA8-F901A28001EF}" type="pres">
      <dgm:prSet presAssocID="{13287CFF-C48A-4B00-B106-D311C0091257}" presName="LevelTwoTextNode" presStyleLbl="node2" presStyleIdx="0" presStyleCnt="5">
        <dgm:presLayoutVars>
          <dgm:chPref val="3"/>
        </dgm:presLayoutVars>
      </dgm:prSet>
      <dgm:spPr/>
    </dgm:pt>
    <dgm:pt modelId="{BC0C7384-1FFF-4285-8FDF-EB27B9172947}" type="pres">
      <dgm:prSet presAssocID="{13287CFF-C48A-4B00-B106-D311C0091257}" presName="level3hierChild" presStyleCnt="0"/>
      <dgm:spPr/>
    </dgm:pt>
    <dgm:pt modelId="{EB75F6F3-1344-4C06-B9B9-7B47F029AF1E}" type="pres">
      <dgm:prSet presAssocID="{9395CFFB-C4FC-48B6-99E5-59FE227C657C}" presName="conn2-1" presStyleLbl="parChTrans1D3" presStyleIdx="0" presStyleCnt="5"/>
      <dgm:spPr/>
    </dgm:pt>
    <dgm:pt modelId="{C7C5D8D7-C44A-404C-A33C-FFDB7625EF86}" type="pres">
      <dgm:prSet presAssocID="{9395CFFB-C4FC-48B6-99E5-59FE227C657C}" presName="connTx" presStyleLbl="parChTrans1D3" presStyleIdx="0" presStyleCnt="5"/>
      <dgm:spPr/>
    </dgm:pt>
    <dgm:pt modelId="{8C2EC2BD-7CE4-48C9-A4E7-33A5A7AF45C1}" type="pres">
      <dgm:prSet presAssocID="{E62411FA-DE6A-4A43-876E-F73FFF979C66}" presName="root2" presStyleCnt="0"/>
      <dgm:spPr/>
    </dgm:pt>
    <dgm:pt modelId="{6F57DF77-D72B-431E-90C2-2C47233ECDB0}" type="pres">
      <dgm:prSet presAssocID="{E62411FA-DE6A-4A43-876E-F73FFF979C66}" presName="LevelTwoTextNode" presStyleLbl="node3" presStyleIdx="0" presStyleCnt="5">
        <dgm:presLayoutVars>
          <dgm:chPref val="3"/>
        </dgm:presLayoutVars>
      </dgm:prSet>
      <dgm:spPr/>
    </dgm:pt>
    <dgm:pt modelId="{4FE5B0ED-E0D5-43C6-B062-710BC1BB852A}" type="pres">
      <dgm:prSet presAssocID="{E62411FA-DE6A-4A43-876E-F73FFF979C66}" presName="level3hierChild" presStyleCnt="0"/>
      <dgm:spPr/>
    </dgm:pt>
    <dgm:pt modelId="{4C7D0827-5409-4A19-BDE8-557EC69D57C7}" type="pres">
      <dgm:prSet presAssocID="{B4432B4E-0FB8-4521-B88D-17329A425496}" presName="conn2-1" presStyleLbl="parChTrans1D2" presStyleIdx="1" presStyleCnt="5"/>
      <dgm:spPr/>
    </dgm:pt>
    <dgm:pt modelId="{2D3880DB-9ED1-401F-91E9-1479506A0A24}" type="pres">
      <dgm:prSet presAssocID="{B4432B4E-0FB8-4521-B88D-17329A425496}" presName="connTx" presStyleLbl="parChTrans1D2" presStyleIdx="1" presStyleCnt="5"/>
      <dgm:spPr/>
    </dgm:pt>
    <dgm:pt modelId="{1208A568-2F98-442C-8783-BCFF7B8DC45C}" type="pres">
      <dgm:prSet presAssocID="{93E886A8-2C3D-4558-8675-98983FC1B136}" presName="root2" presStyleCnt="0"/>
      <dgm:spPr/>
    </dgm:pt>
    <dgm:pt modelId="{20E6BC8C-66A0-4EEF-A88B-B60112763AB9}" type="pres">
      <dgm:prSet presAssocID="{93E886A8-2C3D-4558-8675-98983FC1B136}" presName="LevelTwoTextNode" presStyleLbl="node2" presStyleIdx="1" presStyleCnt="5">
        <dgm:presLayoutVars>
          <dgm:chPref val="3"/>
        </dgm:presLayoutVars>
      </dgm:prSet>
      <dgm:spPr/>
    </dgm:pt>
    <dgm:pt modelId="{66CCA4E6-9877-46F8-9908-3870B64F616A}" type="pres">
      <dgm:prSet presAssocID="{93E886A8-2C3D-4558-8675-98983FC1B136}" presName="level3hierChild" presStyleCnt="0"/>
      <dgm:spPr/>
    </dgm:pt>
    <dgm:pt modelId="{976B4AA3-BC11-473F-8D61-9F673C424D7C}" type="pres">
      <dgm:prSet presAssocID="{CAD59591-461B-4810-A604-9DD931703A0B}" presName="conn2-1" presStyleLbl="parChTrans1D3" presStyleIdx="1" presStyleCnt="5"/>
      <dgm:spPr/>
    </dgm:pt>
    <dgm:pt modelId="{6BC279A5-F757-45ED-9561-B6B35DD5324A}" type="pres">
      <dgm:prSet presAssocID="{CAD59591-461B-4810-A604-9DD931703A0B}" presName="connTx" presStyleLbl="parChTrans1D3" presStyleIdx="1" presStyleCnt="5"/>
      <dgm:spPr/>
    </dgm:pt>
    <dgm:pt modelId="{DE42673C-15AD-427D-B362-DBC3A8FD5C85}" type="pres">
      <dgm:prSet presAssocID="{3A26B3DB-F7E7-4F4A-B823-5095FF1A4127}" presName="root2" presStyleCnt="0"/>
      <dgm:spPr/>
    </dgm:pt>
    <dgm:pt modelId="{D3B0552E-B62E-43EA-9E98-D4CF70B1DF48}" type="pres">
      <dgm:prSet presAssocID="{3A26B3DB-F7E7-4F4A-B823-5095FF1A4127}" presName="LevelTwoTextNode" presStyleLbl="node3" presStyleIdx="1" presStyleCnt="5">
        <dgm:presLayoutVars>
          <dgm:chPref val="3"/>
        </dgm:presLayoutVars>
      </dgm:prSet>
      <dgm:spPr/>
    </dgm:pt>
    <dgm:pt modelId="{447DEC32-E1F1-44D5-BF3B-7E158CEE1FBD}" type="pres">
      <dgm:prSet presAssocID="{3A26B3DB-F7E7-4F4A-B823-5095FF1A4127}" presName="level3hierChild" presStyleCnt="0"/>
      <dgm:spPr/>
    </dgm:pt>
    <dgm:pt modelId="{631DBD67-DE46-4ABF-A09C-A98EE15DF494}" type="pres">
      <dgm:prSet presAssocID="{FB8B4C48-8145-47A6-85E0-625685F8560F}" presName="conn2-1" presStyleLbl="parChTrans1D2" presStyleIdx="2" presStyleCnt="5"/>
      <dgm:spPr/>
    </dgm:pt>
    <dgm:pt modelId="{B31728B8-8053-4872-B2BF-08E9E2A18F04}" type="pres">
      <dgm:prSet presAssocID="{FB8B4C48-8145-47A6-85E0-625685F8560F}" presName="connTx" presStyleLbl="parChTrans1D2" presStyleIdx="2" presStyleCnt="5"/>
      <dgm:spPr/>
    </dgm:pt>
    <dgm:pt modelId="{28A9B343-EA9B-4559-B7F0-CFC8CB56949E}" type="pres">
      <dgm:prSet presAssocID="{5C1ECC79-1E02-47A8-8027-67B781F58C2C}" presName="root2" presStyleCnt="0"/>
      <dgm:spPr/>
    </dgm:pt>
    <dgm:pt modelId="{ACB6BAEC-BC28-45E2-8AB8-DABE2181EC93}" type="pres">
      <dgm:prSet presAssocID="{5C1ECC79-1E02-47A8-8027-67B781F58C2C}" presName="LevelTwoTextNode" presStyleLbl="node2" presStyleIdx="2" presStyleCnt="5">
        <dgm:presLayoutVars>
          <dgm:chPref val="3"/>
        </dgm:presLayoutVars>
      </dgm:prSet>
      <dgm:spPr/>
    </dgm:pt>
    <dgm:pt modelId="{C815992F-BC68-478E-A193-AC3C47F8BA4A}" type="pres">
      <dgm:prSet presAssocID="{5C1ECC79-1E02-47A8-8027-67B781F58C2C}" presName="level3hierChild" presStyleCnt="0"/>
      <dgm:spPr/>
    </dgm:pt>
    <dgm:pt modelId="{001DB8B6-AB3D-40D4-8D75-34CA690C4FE8}" type="pres">
      <dgm:prSet presAssocID="{2577BB10-CA27-4CE9-A4A7-4F44967AAF78}" presName="conn2-1" presStyleLbl="parChTrans1D3" presStyleIdx="2" presStyleCnt="5"/>
      <dgm:spPr/>
    </dgm:pt>
    <dgm:pt modelId="{644CC259-0818-4BCF-BA64-6DA0B75CA571}" type="pres">
      <dgm:prSet presAssocID="{2577BB10-CA27-4CE9-A4A7-4F44967AAF78}" presName="connTx" presStyleLbl="parChTrans1D3" presStyleIdx="2" presStyleCnt="5"/>
      <dgm:spPr/>
    </dgm:pt>
    <dgm:pt modelId="{74A1351A-0647-41FD-A005-515A7F486F35}" type="pres">
      <dgm:prSet presAssocID="{0D78986A-56AA-4F95-A36C-1A4B1731F317}" presName="root2" presStyleCnt="0"/>
      <dgm:spPr/>
    </dgm:pt>
    <dgm:pt modelId="{4E307CC5-7B48-4FD6-85BC-8F3F3BB58B8D}" type="pres">
      <dgm:prSet presAssocID="{0D78986A-56AA-4F95-A36C-1A4B1731F317}" presName="LevelTwoTextNode" presStyleLbl="node3" presStyleIdx="2" presStyleCnt="5">
        <dgm:presLayoutVars>
          <dgm:chPref val="3"/>
        </dgm:presLayoutVars>
      </dgm:prSet>
      <dgm:spPr/>
    </dgm:pt>
    <dgm:pt modelId="{E00F08BE-3385-45A0-80FA-BABC61EA2D81}" type="pres">
      <dgm:prSet presAssocID="{0D78986A-56AA-4F95-A36C-1A4B1731F317}" presName="level3hierChild" presStyleCnt="0"/>
      <dgm:spPr/>
    </dgm:pt>
    <dgm:pt modelId="{8E3EB49D-FE37-4807-B6AF-60958F8C306E}" type="pres">
      <dgm:prSet presAssocID="{C83C06AC-2006-4DED-9D58-BB9C6A83C9B2}" presName="conn2-1" presStyleLbl="parChTrans1D2" presStyleIdx="3" presStyleCnt="5"/>
      <dgm:spPr/>
    </dgm:pt>
    <dgm:pt modelId="{2239586D-8F15-462F-BD3C-B3FD175E7C17}" type="pres">
      <dgm:prSet presAssocID="{C83C06AC-2006-4DED-9D58-BB9C6A83C9B2}" presName="connTx" presStyleLbl="parChTrans1D2" presStyleIdx="3" presStyleCnt="5"/>
      <dgm:spPr/>
    </dgm:pt>
    <dgm:pt modelId="{67646938-8447-4B63-B08A-80B809F6CB9E}" type="pres">
      <dgm:prSet presAssocID="{005753E8-39D1-49CA-A73A-0D54BA0624E8}" presName="root2" presStyleCnt="0"/>
      <dgm:spPr/>
    </dgm:pt>
    <dgm:pt modelId="{4D24741F-69A7-43DB-879E-493EBF8EDCAA}" type="pres">
      <dgm:prSet presAssocID="{005753E8-39D1-49CA-A73A-0D54BA0624E8}" presName="LevelTwoTextNode" presStyleLbl="node2" presStyleIdx="3" presStyleCnt="5">
        <dgm:presLayoutVars>
          <dgm:chPref val="3"/>
        </dgm:presLayoutVars>
      </dgm:prSet>
      <dgm:spPr/>
    </dgm:pt>
    <dgm:pt modelId="{CE5CB5EE-A130-47CE-93DA-2A654A7599B5}" type="pres">
      <dgm:prSet presAssocID="{005753E8-39D1-49CA-A73A-0D54BA0624E8}" presName="level3hierChild" presStyleCnt="0"/>
      <dgm:spPr/>
    </dgm:pt>
    <dgm:pt modelId="{4605BAB1-BB37-4847-851A-5428B787B014}" type="pres">
      <dgm:prSet presAssocID="{80E9F372-3A95-437C-A702-9642D8E658CB}" presName="conn2-1" presStyleLbl="parChTrans1D3" presStyleIdx="3" presStyleCnt="5"/>
      <dgm:spPr/>
    </dgm:pt>
    <dgm:pt modelId="{D4E6343D-45AE-495B-BE60-393AB5033B6F}" type="pres">
      <dgm:prSet presAssocID="{80E9F372-3A95-437C-A702-9642D8E658CB}" presName="connTx" presStyleLbl="parChTrans1D3" presStyleIdx="3" presStyleCnt="5"/>
      <dgm:spPr/>
    </dgm:pt>
    <dgm:pt modelId="{507B501A-D160-495D-9AB0-AD786E2E3670}" type="pres">
      <dgm:prSet presAssocID="{EB382EF5-02CE-40C6-9BC7-1D827A2C84BA}" presName="root2" presStyleCnt="0"/>
      <dgm:spPr/>
    </dgm:pt>
    <dgm:pt modelId="{7D7AD397-AFB5-4735-AF2F-E25FEEB6154D}" type="pres">
      <dgm:prSet presAssocID="{EB382EF5-02CE-40C6-9BC7-1D827A2C84BA}" presName="LevelTwoTextNode" presStyleLbl="node3" presStyleIdx="3" presStyleCnt="5">
        <dgm:presLayoutVars>
          <dgm:chPref val="3"/>
        </dgm:presLayoutVars>
      </dgm:prSet>
      <dgm:spPr/>
    </dgm:pt>
    <dgm:pt modelId="{A1F06230-DC45-40A3-B932-7CE9487AE9A1}" type="pres">
      <dgm:prSet presAssocID="{EB382EF5-02CE-40C6-9BC7-1D827A2C84BA}" presName="level3hierChild" presStyleCnt="0"/>
      <dgm:spPr/>
    </dgm:pt>
    <dgm:pt modelId="{89BD6E0D-D6EA-4C94-A3FA-47DD34503E6F}" type="pres">
      <dgm:prSet presAssocID="{E380C3B6-188D-4A31-B626-146175F2C614}" presName="conn2-1" presStyleLbl="parChTrans1D2" presStyleIdx="4" presStyleCnt="5"/>
      <dgm:spPr/>
    </dgm:pt>
    <dgm:pt modelId="{6387C07F-8635-4E56-91D2-5F5921F1760C}" type="pres">
      <dgm:prSet presAssocID="{E380C3B6-188D-4A31-B626-146175F2C614}" presName="connTx" presStyleLbl="parChTrans1D2" presStyleIdx="4" presStyleCnt="5"/>
      <dgm:spPr/>
    </dgm:pt>
    <dgm:pt modelId="{F8E43919-DD37-4736-8E85-385C9B93E34F}" type="pres">
      <dgm:prSet presAssocID="{220AF50C-28FC-49D3-9C5D-12CB15906A28}" presName="root2" presStyleCnt="0"/>
      <dgm:spPr/>
    </dgm:pt>
    <dgm:pt modelId="{A82A9E0D-8548-4532-80A6-90D0CC3BAECF}" type="pres">
      <dgm:prSet presAssocID="{220AF50C-28FC-49D3-9C5D-12CB15906A28}" presName="LevelTwoTextNode" presStyleLbl="node2" presStyleIdx="4" presStyleCnt="5">
        <dgm:presLayoutVars>
          <dgm:chPref val="3"/>
        </dgm:presLayoutVars>
      </dgm:prSet>
      <dgm:spPr/>
    </dgm:pt>
    <dgm:pt modelId="{EC53F745-55CB-4355-9C90-B5BD6936172D}" type="pres">
      <dgm:prSet presAssocID="{220AF50C-28FC-49D3-9C5D-12CB15906A28}" presName="level3hierChild" presStyleCnt="0"/>
      <dgm:spPr/>
    </dgm:pt>
    <dgm:pt modelId="{DE30E383-4848-42FB-8040-08CC0A363CF2}" type="pres">
      <dgm:prSet presAssocID="{BD2B7C2A-398F-47D4-8687-88F1B0169FFA}" presName="conn2-1" presStyleLbl="parChTrans1D3" presStyleIdx="4" presStyleCnt="5"/>
      <dgm:spPr/>
    </dgm:pt>
    <dgm:pt modelId="{B250FDB5-4D7F-4BE9-B3BD-1740CC82202F}" type="pres">
      <dgm:prSet presAssocID="{BD2B7C2A-398F-47D4-8687-88F1B0169FFA}" presName="connTx" presStyleLbl="parChTrans1D3" presStyleIdx="4" presStyleCnt="5"/>
      <dgm:spPr/>
    </dgm:pt>
    <dgm:pt modelId="{81F10E40-1990-41A6-A9FF-5D1A2D8E23B2}" type="pres">
      <dgm:prSet presAssocID="{8B561013-016D-4605-AF4E-B9B7AF516F63}" presName="root2" presStyleCnt="0"/>
      <dgm:spPr/>
    </dgm:pt>
    <dgm:pt modelId="{C5BA21E0-9199-4F42-BD02-FC7170E5BF69}" type="pres">
      <dgm:prSet presAssocID="{8B561013-016D-4605-AF4E-B9B7AF516F63}" presName="LevelTwoTextNode" presStyleLbl="node3" presStyleIdx="4" presStyleCnt="5">
        <dgm:presLayoutVars>
          <dgm:chPref val="3"/>
        </dgm:presLayoutVars>
      </dgm:prSet>
      <dgm:spPr/>
    </dgm:pt>
    <dgm:pt modelId="{CCB25EA4-344C-43E4-8D00-BF5213F990DA}" type="pres">
      <dgm:prSet presAssocID="{8B561013-016D-4605-AF4E-B9B7AF516F63}" presName="level3hierChild" presStyleCnt="0"/>
      <dgm:spPr/>
    </dgm:pt>
  </dgm:ptLst>
  <dgm:cxnLst>
    <dgm:cxn modelId="{A3480803-C7E4-48A5-8271-42FFC1008FD0}" type="presOf" srcId="{220AF50C-28FC-49D3-9C5D-12CB15906A28}" destId="{A82A9E0D-8548-4532-80A6-90D0CC3BAECF}" srcOrd="0" destOrd="0" presId="urn:microsoft.com/office/officeart/2005/8/layout/hierarchy2"/>
    <dgm:cxn modelId="{DC6E2A0C-8083-4766-B102-7D193F418DD6}" type="presOf" srcId="{8A235A92-8243-4C9E-BC01-797F77E397EE}" destId="{B0E974F0-13A7-4184-9BD0-7E5161E71D9A}" srcOrd="0" destOrd="0" presId="urn:microsoft.com/office/officeart/2005/8/layout/hierarchy2"/>
    <dgm:cxn modelId="{8043BB12-84CB-45D3-9D42-0BA1C439264A}" srcId="{005753E8-39D1-49CA-A73A-0D54BA0624E8}" destId="{EB382EF5-02CE-40C6-9BC7-1D827A2C84BA}" srcOrd="0" destOrd="0" parTransId="{80E9F372-3A95-437C-A702-9642D8E658CB}" sibTransId="{A5A41828-403A-4B6A-9D3F-02925AF3BBB2}"/>
    <dgm:cxn modelId="{7DA04C1A-D50D-4A05-B9CD-A3B1656D6963}" srcId="{998AAD86-4180-4049-8ABA-530EB33CBAFD}" destId="{93E886A8-2C3D-4558-8675-98983FC1B136}" srcOrd="1" destOrd="0" parTransId="{B4432B4E-0FB8-4521-B88D-17329A425496}" sibTransId="{5686E19F-2171-446B-AEA7-6EF39DE55872}"/>
    <dgm:cxn modelId="{85A6E31D-CAE6-49BB-A34C-97DF8CB36066}" type="presOf" srcId="{CAD59591-461B-4810-A604-9DD931703A0B}" destId="{6BC279A5-F757-45ED-9561-B6B35DD5324A}" srcOrd="1" destOrd="0" presId="urn:microsoft.com/office/officeart/2005/8/layout/hierarchy2"/>
    <dgm:cxn modelId="{FCC99324-F0FA-4D0E-ACE4-9215E43BDE2A}" type="presOf" srcId="{AE1CFCDA-29E5-421C-9E99-9F9740CE2C14}" destId="{533CA901-CD15-4401-A6F9-BEE686081D7D}" srcOrd="0" destOrd="0" presId="urn:microsoft.com/office/officeart/2005/8/layout/hierarchy2"/>
    <dgm:cxn modelId="{11BB8F2B-9C17-4915-A5C3-01EB9283A752}" type="presOf" srcId="{C83C06AC-2006-4DED-9D58-BB9C6A83C9B2}" destId="{8E3EB49D-FE37-4807-B6AF-60958F8C306E}" srcOrd="0" destOrd="0" presId="urn:microsoft.com/office/officeart/2005/8/layout/hierarchy2"/>
    <dgm:cxn modelId="{4108DC3C-94EB-44E3-8A99-EB25A514B6E5}" srcId="{998AAD86-4180-4049-8ABA-530EB33CBAFD}" destId="{220AF50C-28FC-49D3-9C5D-12CB15906A28}" srcOrd="4" destOrd="0" parTransId="{E380C3B6-188D-4A31-B626-146175F2C614}" sibTransId="{B3285543-2EFF-4F05-8A5B-04CF75B581CA}"/>
    <dgm:cxn modelId="{CB6F1E3E-53D1-42F0-A154-BFF66416D1A9}" srcId="{5C1ECC79-1E02-47A8-8027-67B781F58C2C}" destId="{0D78986A-56AA-4F95-A36C-1A4B1731F317}" srcOrd="0" destOrd="0" parTransId="{2577BB10-CA27-4CE9-A4A7-4F44967AAF78}" sibTransId="{5DF5D7E5-AB17-4E5D-9C94-2C0C083A692C}"/>
    <dgm:cxn modelId="{32A81D40-F6E2-4414-8CEB-CBBC61338208}" srcId="{998AAD86-4180-4049-8ABA-530EB33CBAFD}" destId="{5C1ECC79-1E02-47A8-8027-67B781F58C2C}" srcOrd="2" destOrd="0" parTransId="{FB8B4C48-8145-47A6-85E0-625685F8560F}" sibTransId="{8A43BF96-0231-44B4-A2C5-E25B8D71BA74}"/>
    <dgm:cxn modelId="{D151BE5B-F27F-4976-9CE7-6B9EC386FB09}" type="presOf" srcId="{80E9F372-3A95-437C-A702-9642D8E658CB}" destId="{4605BAB1-BB37-4847-851A-5428B787B014}" srcOrd="0" destOrd="0" presId="urn:microsoft.com/office/officeart/2005/8/layout/hierarchy2"/>
    <dgm:cxn modelId="{9B919C61-BB5F-4B6D-983C-B66F625D8E1F}" type="presOf" srcId="{80E9F372-3A95-437C-A702-9642D8E658CB}" destId="{D4E6343D-45AE-495B-BE60-393AB5033B6F}" srcOrd="1" destOrd="0" presId="urn:microsoft.com/office/officeart/2005/8/layout/hierarchy2"/>
    <dgm:cxn modelId="{1FF23643-9954-46B3-995D-73A5199A4D0F}" type="presOf" srcId="{EB382EF5-02CE-40C6-9BC7-1D827A2C84BA}" destId="{7D7AD397-AFB5-4735-AF2F-E25FEEB6154D}" srcOrd="0" destOrd="0" presId="urn:microsoft.com/office/officeart/2005/8/layout/hierarchy2"/>
    <dgm:cxn modelId="{15F87669-04FC-47E2-8532-1E1EE3893CA1}" type="presOf" srcId="{93E886A8-2C3D-4558-8675-98983FC1B136}" destId="{20E6BC8C-66A0-4EEF-A88B-B60112763AB9}" srcOrd="0" destOrd="0" presId="urn:microsoft.com/office/officeart/2005/8/layout/hierarchy2"/>
    <dgm:cxn modelId="{729CF649-2ADB-4840-87F6-F80191887CBF}" type="presOf" srcId="{5C1ECC79-1E02-47A8-8027-67B781F58C2C}" destId="{ACB6BAEC-BC28-45E2-8AB8-DABE2181EC93}" srcOrd="0" destOrd="0" presId="urn:microsoft.com/office/officeart/2005/8/layout/hierarchy2"/>
    <dgm:cxn modelId="{A729674B-5873-4ABE-9614-518051CF92C6}" type="presOf" srcId="{2577BB10-CA27-4CE9-A4A7-4F44967AAF78}" destId="{644CC259-0818-4BCF-BA64-6DA0B75CA571}" srcOrd="1" destOrd="0" presId="urn:microsoft.com/office/officeart/2005/8/layout/hierarchy2"/>
    <dgm:cxn modelId="{9018B44B-D039-4660-A9FB-46BB74FA9F79}" type="presOf" srcId="{005753E8-39D1-49CA-A73A-0D54BA0624E8}" destId="{4D24741F-69A7-43DB-879E-493EBF8EDCAA}" srcOrd="0" destOrd="0" presId="urn:microsoft.com/office/officeart/2005/8/layout/hierarchy2"/>
    <dgm:cxn modelId="{7E65874D-F7BD-414B-871D-7A8873EB55A8}" type="presOf" srcId="{C83C06AC-2006-4DED-9D58-BB9C6A83C9B2}" destId="{2239586D-8F15-462F-BD3C-B3FD175E7C17}" srcOrd="1" destOrd="0" presId="urn:microsoft.com/office/officeart/2005/8/layout/hierarchy2"/>
    <dgm:cxn modelId="{AB040170-2B76-4C35-B810-F7C4F6D8970D}" type="presOf" srcId="{BD2B7C2A-398F-47D4-8687-88F1B0169FFA}" destId="{DE30E383-4848-42FB-8040-08CC0A363CF2}" srcOrd="0" destOrd="0" presId="urn:microsoft.com/office/officeart/2005/8/layout/hierarchy2"/>
    <dgm:cxn modelId="{9B98EB71-8B5B-4599-952A-5D0B076FE696}" srcId="{220AF50C-28FC-49D3-9C5D-12CB15906A28}" destId="{8B561013-016D-4605-AF4E-B9B7AF516F63}" srcOrd="0" destOrd="0" parTransId="{BD2B7C2A-398F-47D4-8687-88F1B0169FFA}" sibTransId="{D3C8486E-FB04-4FA2-869D-ACE01682E1A1}"/>
    <dgm:cxn modelId="{EB7F0B76-A65D-44C9-9353-51AC65AA69E8}" srcId="{998AAD86-4180-4049-8ABA-530EB33CBAFD}" destId="{005753E8-39D1-49CA-A73A-0D54BA0624E8}" srcOrd="3" destOrd="0" parTransId="{C83C06AC-2006-4DED-9D58-BB9C6A83C9B2}" sibTransId="{9D077C58-F78D-4F02-A179-BA67ACC9BBFC}"/>
    <dgm:cxn modelId="{F1749958-45BF-4CAD-B548-460B0C61019E}" type="presOf" srcId="{9395CFFB-C4FC-48B6-99E5-59FE227C657C}" destId="{C7C5D8D7-C44A-404C-A33C-FFDB7625EF86}" srcOrd="1" destOrd="0" presId="urn:microsoft.com/office/officeart/2005/8/layout/hierarchy2"/>
    <dgm:cxn modelId="{4051A886-A94C-4B42-90CB-F68E1DF83423}" type="presOf" srcId="{9395CFFB-C4FC-48B6-99E5-59FE227C657C}" destId="{EB75F6F3-1344-4C06-B9B9-7B47F029AF1E}" srcOrd="0" destOrd="0" presId="urn:microsoft.com/office/officeart/2005/8/layout/hierarchy2"/>
    <dgm:cxn modelId="{EF914A8C-D19A-4CFF-B149-2CDA8DB3DC64}" type="presOf" srcId="{3A26B3DB-F7E7-4F4A-B823-5095FF1A4127}" destId="{D3B0552E-B62E-43EA-9E98-D4CF70B1DF48}" srcOrd="0" destOrd="0" presId="urn:microsoft.com/office/officeart/2005/8/layout/hierarchy2"/>
    <dgm:cxn modelId="{DA2E6594-B7FF-4854-B1A0-3EDA4C509045}" type="presOf" srcId="{2577BB10-CA27-4CE9-A4A7-4F44967AAF78}" destId="{001DB8B6-AB3D-40D4-8D75-34CA690C4FE8}" srcOrd="0" destOrd="0" presId="urn:microsoft.com/office/officeart/2005/8/layout/hierarchy2"/>
    <dgm:cxn modelId="{EC82FF95-D278-4005-9963-B3662DB24DDB}" srcId="{8A235A92-8243-4C9E-BC01-797F77E397EE}" destId="{998AAD86-4180-4049-8ABA-530EB33CBAFD}" srcOrd="0" destOrd="0" parTransId="{FA2F43E5-ED35-4F9F-85F1-8411BF701E7A}" sibTransId="{E7A6FA1F-A0CC-4DC9-B4A2-CF16FC94E9D6}"/>
    <dgm:cxn modelId="{2DA6779E-CDC9-46FD-AE4D-C8ADFBFEA589}" type="presOf" srcId="{B4432B4E-0FB8-4521-B88D-17329A425496}" destId="{2D3880DB-9ED1-401F-91E9-1479506A0A24}" srcOrd="1" destOrd="0" presId="urn:microsoft.com/office/officeart/2005/8/layout/hierarchy2"/>
    <dgm:cxn modelId="{2E0E23A2-4E59-408D-B071-8A1916202593}" type="presOf" srcId="{E62411FA-DE6A-4A43-876E-F73FFF979C66}" destId="{6F57DF77-D72B-431E-90C2-2C47233ECDB0}" srcOrd="0" destOrd="0" presId="urn:microsoft.com/office/officeart/2005/8/layout/hierarchy2"/>
    <dgm:cxn modelId="{FE446FA4-1E89-4800-A47B-DB687D5178E6}" type="presOf" srcId="{AE1CFCDA-29E5-421C-9E99-9F9740CE2C14}" destId="{4AE2C48B-C2E9-4F50-9D87-39B42B9096D3}" srcOrd="1" destOrd="0" presId="urn:microsoft.com/office/officeart/2005/8/layout/hierarchy2"/>
    <dgm:cxn modelId="{7A1038AA-5AAB-46BC-939E-52AEB5E4C8DB}" type="presOf" srcId="{CAD59591-461B-4810-A604-9DD931703A0B}" destId="{976B4AA3-BC11-473F-8D61-9F673C424D7C}" srcOrd="0" destOrd="0" presId="urn:microsoft.com/office/officeart/2005/8/layout/hierarchy2"/>
    <dgm:cxn modelId="{33B9B1AC-646C-4FB4-958E-9A0E21567DCD}" type="presOf" srcId="{998AAD86-4180-4049-8ABA-530EB33CBAFD}" destId="{2F2C0EA3-9051-4C0A-BCCA-354D79901D6D}" srcOrd="0" destOrd="0" presId="urn:microsoft.com/office/officeart/2005/8/layout/hierarchy2"/>
    <dgm:cxn modelId="{B7FA18B1-917C-426C-9F45-464AD35A4EB5}" srcId="{93E886A8-2C3D-4558-8675-98983FC1B136}" destId="{3A26B3DB-F7E7-4F4A-B823-5095FF1A4127}" srcOrd="0" destOrd="0" parTransId="{CAD59591-461B-4810-A604-9DD931703A0B}" sibTransId="{4C7AFFB7-10C5-4496-8522-3EE0B561D47D}"/>
    <dgm:cxn modelId="{96EF03B3-2650-49E2-8793-576C3F7D77D0}" type="presOf" srcId="{B4432B4E-0FB8-4521-B88D-17329A425496}" destId="{4C7D0827-5409-4A19-BDE8-557EC69D57C7}" srcOrd="0" destOrd="0" presId="urn:microsoft.com/office/officeart/2005/8/layout/hierarchy2"/>
    <dgm:cxn modelId="{4127FAB5-7A9F-4AEB-A227-D64CF7DF524D}" type="presOf" srcId="{0D78986A-56AA-4F95-A36C-1A4B1731F317}" destId="{4E307CC5-7B48-4FD6-85BC-8F3F3BB58B8D}" srcOrd="0" destOrd="0" presId="urn:microsoft.com/office/officeart/2005/8/layout/hierarchy2"/>
    <dgm:cxn modelId="{3673E0BB-C147-40C2-9AF9-AA649868BBAB}" type="presOf" srcId="{E380C3B6-188D-4A31-B626-146175F2C614}" destId="{89BD6E0D-D6EA-4C94-A3FA-47DD34503E6F}" srcOrd="0" destOrd="0" presId="urn:microsoft.com/office/officeart/2005/8/layout/hierarchy2"/>
    <dgm:cxn modelId="{C0FFCEC2-C8AF-4AFD-AA09-94E87CB2816B}" type="presOf" srcId="{FB8B4C48-8145-47A6-85E0-625685F8560F}" destId="{B31728B8-8053-4872-B2BF-08E9E2A18F04}" srcOrd="1" destOrd="0" presId="urn:microsoft.com/office/officeart/2005/8/layout/hierarchy2"/>
    <dgm:cxn modelId="{FB5A19C6-E239-4F81-B485-262BDBB5A44A}" srcId="{13287CFF-C48A-4B00-B106-D311C0091257}" destId="{E62411FA-DE6A-4A43-876E-F73FFF979C66}" srcOrd="0" destOrd="0" parTransId="{9395CFFB-C4FC-48B6-99E5-59FE227C657C}" sibTransId="{2094D1FB-C5C1-4648-9FF6-3B3B2819957B}"/>
    <dgm:cxn modelId="{444125C6-C234-49E3-9964-9DD43FC1478A}" type="presOf" srcId="{E380C3B6-188D-4A31-B626-146175F2C614}" destId="{6387C07F-8635-4E56-91D2-5F5921F1760C}" srcOrd="1" destOrd="0" presId="urn:microsoft.com/office/officeart/2005/8/layout/hierarchy2"/>
    <dgm:cxn modelId="{333531D3-C3B5-499F-9FD1-4EA7A0752C77}" srcId="{998AAD86-4180-4049-8ABA-530EB33CBAFD}" destId="{13287CFF-C48A-4B00-B106-D311C0091257}" srcOrd="0" destOrd="0" parTransId="{AE1CFCDA-29E5-421C-9E99-9F9740CE2C14}" sibTransId="{A4D3F50E-FB36-4452-A730-513621CDF59E}"/>
    <dgm:cxn modelId="{12DEF2D6-B68C-4210-907E-1F8FF3D4B990}" type="presOf" srcId="{8B561013-016D-4605-AF4E-B9B7AF516F63}" destId="{C5BA21E0-9199-4F42-BD02-FC7170E5BF69}" srcOrd="0" destOrd="0" presId="urn:microsoft.com/office/officeart/2005/8/layout/hierarchy2"/>
    <dgm:cxn modelId="{798F14E8-4469-4B09-9B77-82D13D588028}" type="presOf" srcId="{FB8B4C48-8145-47A6-85E0-625685F8560F}" destId="{631DBD67-DE46-4ABF-A09C-A98EE15DF494}" srcOrd="0" destOrd="0" presId="urn:microsoft.com/office/officeart/2005/8/layout/hierarchy2"/>
    <dgm:cxn modelId="{983A0BF3-9718-4488-8A8F-38BAADFA6BCC}" type="presOf" srcId="{BD2B7C2A-398F-47D4-8687-88F1B0169FFA}" destId="{B250FDB5-4D7F-4BE9-B3BD-1740CC82202F}" srcOrd="1" destOrd="0" presId="urn:microsoft.com/office/officeart/2005/8/layout/hierarchy2"/>
    <dgm:cxn modelId="{9E9FDEF5-270F-40AF-9309-9D336A10B743}" type="presOf" srcId="{13287CFF-C48A-4B00-B106-D311C0091257}" destId="{90756B4F-58D4-4C82-9BA8-F901A28001EF}" srcOrd="0" destOrd="0" presId="urn:microsoft.com/office/officeart/2005/8/layout/hierarchy2"/>
    <dgm:cxn modelId="{522CF771-65FC-4A87-B726-0089F97E72E7}" type="presParOf" srcId="{B0E974F0-13A7-4184-9BD0-7E5161E71D9A}" destId="{27F0B28E-5EC6-44F4-9884-DE46F3F5473E}" srcOrd="0" destOrd="0" presId="urn:microsoft.com/office/officeart/2005/8/layout/hierarchy2"/>
    <dgm:cxn modelId="{F1516B18-6A71-4487-9C3A-730A69783922}" type="presParOf" srcId="{27F0B28E-5EC6-44F4-9884-DE46F3F5473E}" destId="{2F2C0EA3-9051-4C0A-BCCA-354D79901D6D}" srcOrd="0" destOrd="0" presId="urn:microsoft.com/office/officeart/2005/8/layout/hierarchy2"/>
    <dgm:cxn modelId="{3521A73A-12D3-4B74-8F9E-0B3C5BED3AEB}" type="presParOf" srcId="{27F0B28E-5EC6-44F4-9884-DE46F3F5473E}" destId="{4B6D6D98-F094-4404-A5F6-F48678C8D021}" srcOrd="1" destOrd="0" presId="urn:microsoft.com/office/officeart/2005/8/layout/hierarchy2"/>
    <dgm:cxn modelId="{87C0CF66-ADB9-46D3-9564-6B08B6CE81AB}" type="presParOf" srcId="{4B6D6D98-F094-4404-A5F6-F48678C8D021}" destId="{533CA901-CD15-4401-A6F9-BEE686081D7D}" srcOrd="0" destOrd="0" presId="urn:microsoft.com/office/officeart/2005/8/layout/hierarchy2"/>
    <dgm:cxn modelId="{4FA4423C-B55A-4471-BEFB-877615C826FE}" type="presParOf" srcId="{533CA901-CD15-4401-A6F9-BEE686081D7D}" destId="{4AE2C48B-C2E9-4F50-9D87-39B42B9096D3}" srcOrd="0" destOrd="0" presId="urn:microsoft.com/office/officeart/2005/8/layout/hierarchy2"/>
    <dgm:cxn modelId="{9FFB8E7E-F52C-4CF9-B04A-A2E47B20D028}" type="presParOf" srcId="{4B6D6D98-F094-4404-A5F6-F48678C8D021}" destId="{3FA40E75-F326-42B2-A15B-5AFA06D694D0}" srcOrd="1" destOrd="0" presId="urn:microsoft.com/office/officeart/2005/8/layout/hierarchy2"/>
    <dgm:cxn modelId="{F4DA9CEC-A3B0-43C8-A9CF-1DC6861A6C22}" type="presParOf" srcId="{3FA40E75-F326-42B2-A15B-5AFA06D694D0}" destId="{90756B4F-58D4-4C82-9BA8-F901A28001EF}" srcOrd="0" destOrd="0" presId="urn:microsoft.com/office/officeart/2005/8/layout/hierarchy2"/>
    <dgm:cxn modelId="{552DE016-D7BE-42EF-8D40-4F00D32B5958}" type="presParOf" srcId="{3FA40E75-F326-42B2-A15B-5AFA06D694D0}" destId="{BC0C7384-1FFF-4285-8FDF-EB27B9172947}" srcOrd="1" destOrd="0" presId="urn:microsoft.com/office/officeart/2005/8/layout/hierarchy2"/>
    <dgm:cxn modelId="{76FA568B-A123-4AF0-9C12-52EF4A0DCA41}" type="presParOf" srcId="{BC0C7384-1FFF-4285-8FDF-EB27B9172947}" destId="{EB75F6F3-1344-4C06-B9B9-7B47F029AF1E}" srcOrd="0" destOrd="0" presId="urn:microsoft.com/office/officeart/2005/8/layout/hierarchy2"/>
    <dgm:cxn modelId="{B17F295B-6AEC-49DB-AE85-D7973E37A7A1}" type="presParOf" srcId="{EB75F6F3-1344-4C06-B9B9-7B47F029AF1E}" destId="{C7C5D8D7-C44A-404C-A33C-FFDB7625EF86}" srcOrd="0" destOrd="0" presId="urn:microsoft.com/office/officeart/2005/8/layout/hierarchy2"/>
    <dgm:cxn modelId="{371AB70F-B424-4BD2-BD3D-CD85FA3B6803}" type="presParOf" srcId="{BC0C7384-1FFF-4285-8FDF-EB27B9172947}" destId="{8C2EC2BD-7CE4-48C9-A4E7-33A5A7AF45C1}" srcOrd="1" destOrd="0" presId="urn:microsoft.com/office/officeart/2005/8/layout/hierarchy2"/>
    <dgm:cxn modelId="{85C039C6-8F64-42EE-A185-DDF47AF8F527}" type="presParOf" srcId="{8C2EC2BD-7CE4-48C9-A4E7-33A5A7AF45C1}" destId="{6F57DF77-D72B-431E-90C2-2C47233ECDB0}" srcOrd="0" destOrd="0" presId="urn:microsoft.com/office/officeart/2005/8/layout/hierarchy2"/>
    <dgm:cxn modelId="{9C4405B7-C3AE-4BA7-A5DD-EA5DFCB0D791}" type="presParOf" srcId="{8C2EC2BD-7CE4-48C9-A4E7-33A5A7AF45C1}" destId="{4FE5B0ED-E0D5-43C6-B062-710BC1BB852A}" srcOrd="1" destOrd="0" presId="urn:microsoft.com/office/officeart/2005/8/layout/hierarchy2"/>
    <dgm:cxn modelId="{93D539B4-193B-4383-8632-90F46D2CD56D}" type="presParOf" srcId="{4B6D6D98-F094-4404-A5F6-F48678C8D021}" destId="{4C7D0827-5409-4A19-BDE8-557EC69D57C7}" srcOrd="2" destOrd="0" presId="urn:microsoft.com/office/officeart/2005/8/layout/hierarchy2"/>
    <dgm:cxn modelId="{778BAC55-F83E-4386-9095-40690A0383BB}" type="presParOf" srcId="{4C7D0827-5409-4A19-BDE8-557EC69D57C7}" destId="{2D3880DB-9ED1-401F-91E9-1479506A0A24}" srcOrd="0" destOrd="0" presId="urn:microsoft.com/office/officeart/2005/8/layout/hierarchy2"/>
    <dgm:cxn modelId="{99C4E5DA-B8AF-48F5-93D2-8965EE4B036A}" type="presParOf" srcId="{4B6D6D98-F094-4404-A5F6-F48678C8D021}" destId="{1208A568-2F98-442C-8783-BCFF7B8DC45C}" srcOrd="3" destOrd="0" presId="urn:microsoft.com/office/officeart/2005/8/layout/hierarchy2"/>
    <dgm:cxn modelId="{CB596E6B-0131-4A5B-A1F3-9FB5477AC258}" type="presParOf" srcId="{1208A568-2F98-442C-8783-BCFF7B8DC45C}" destId="{20E6BC8C-66A0-4EEF-A88B-B60112763AB9}" srcOrd="0" destOrd="0" presId="urn:microsoft.com/office/officeart/2005/8/layout/hierarchy2"/>
    <dgm:cxn modelId="{A9F4CA64-3F0D-47C5-95F3-54B82F98AEE0}" type="presParOf" srcId="{1208A568-2F98-442C-8783-BCFF7B8DC45C}" destId="{66CCA4E6-9877-46F8-9908-3870B64F616A}" srcOrd="1" destOrd="0" presId="urn:microsoft.com/office/officeart/2005/8/layout/hierarchy2"/>
    <dgm:cxn modelId="{E4B5C722-1BFB-438C-986D-4AC33B454F45}" type="presParOf" srcId="{66CCA4E6-9877-46F8-9908-3870B64F616A}" destId="{976B4AA3-BC11-473F-8D61-9F673C424D7C}" srcOrd="0" destOrd="0" presId="urn:microsoft.com/office/officeart/2005/8/layout/hierarchy2"/>
    <dgm:cxn modelId="{926742D8-A017-450C-B67E-0E2C07295C40}" type="presParOf" srcId="{976B4AA3-BC11-473F-8D61-9F673C424D7C}" destId="{6BC279A5-F757-45ED-9561-B6B35DD5324A}" srcOrd="0" destOrd="0" presId="urn:microsoft.com/office/officeart/2005/8/layout/hierarchy2"/>
    <dgm:cxn modelId="{B32D3CDC-FC32-4A77-9DDE-A927A1F971A7}" type="presParOf" srcId="{66CCA4E6-9877-46F8-9908-3870B64F616A}" destId="{DE42673C-15AD-427D-B362-DBC3A8FD5C85}" srcOrd="1" destOrd="0" presId="urn:microsoft.com/office/officeart/2005/8/layout/hierarchy2"/>
    <dgm:cxn modelId="{6E23ACEA-3541-4747-871C-98A3EB775C25}" type="presParOf" srcId="{DE42673C-15AD-427D-B362-DBC3A8FD5C85}" destId="{D3B0552E-B62E-43EA-9E98-D4CF70B1DF48}" srcOrd="0" destOrd="0" presId="urn:microsoft.com/office/officeart/2005/8/layout/hierarchy2"/>
    <dgm:cxn modelId="{2B97FDA2-28AA-43A4-83B7-AFD7D5F2599C}" type="presParOf" srcId="{DE42673C-15AD-427D-B362-DBC3A8FD5C85}" destId="{447DEC32-E1F1-44D5-BF3B-7E158CEE1FBD}" srcOrd="1" destOrd="0" presId="urn:microsoft.com/office/officeart/2005/8/layout/hierarchy2"/>
    <dgm:cxn modelId="{91C400CD-C269-4932-88DB-B625E191FAA4}" type="presParOf" srcId="{4B6D6D98-F094-4404-A5F6-F48678C8D021}" destId="{631DBD67-DE46-4ABF-A09C-A98EE15DF494}" srcOrd="4" destOrd="0" presId="urn:microsoft.com/office/officeart/2005/8/layout/hierarchy2"/>
    <dgm:cxn modelId="{DF17C492-2C37-4BB9-9540-36A74F7A0D75}" type="presParOf" srcId="{631DBD67-DE46-4ABF-A09C-A98EE15DF494}" destId="{B31728B8-8053-4872-B2BF-08E9E2A18F04}" srcOrd="0" destOrd="0" presId="urn:microsoft.com/office/officeart/2005/8/layout/hierarchy2"/>
    <dgm:cxn modelId="{EDBC4920-9C1D-48D0-AFA8-6C58E0CE037B}" type="presParOf" srcId="{4B6D6D98-F094-4404-A5F6-F48678C8D021}" destId="{28A9B343-EA9B-4559-B7F0-CFC8CB56949E}" srcOrd="5" destOrd="0" presId="urn:microsoft.com/office/officeart/2005/8/layout/hierarchy2"/>
    <dgm:cxn modelId="{8233B048-CA73-43CC-B06B-1AEA9B048268}" type="presParOf" srcId="{28A9B343-EA9B-4559-B7F0-CFC8CB56949E}" destId="{ACB6BAEC-BC28-45E2-8AB8-DABE2181EC93}" srcOrd="0" destOrd="0" presId="urn:microsoft.com/office/officeart/2005/8/layout/hierarchy2"/>
    <dgm:cxn modelId="{722F3D22-146D-4C74-A8D6-65BCBCDAF560}" type="presParOf" srcId="{28A9B343-EA9B-4559-B7F0-CFC8CB56949E}" destId="{C815992F-BC68-478E-A193-AC3C47F8BA4A}" srcOrd="1" destOrd="0" presId="urn:microsoft.com/office/officeart/2005/8/layout/hierarchy2"/>
    <dgm:cxn modelId="{595B40E3-EBFD-4DFC-997D-CB3778B86654}" type="presParOf" srcId="{C815992F-BC68-478E-A193-AC3C47F8BA4A}" destId="{001DB8B6-AB3D-40D4-8D75-34CA690C4FE8}" srcOrd="0" destOrd="0" presId="urn:microsoft.com/office/officeart/2005/8/layout/hierarchy2"/>
    <dgm:cxn modelId="{FDC8F84A-D81D-4716-ADE6-AEEC2D4EEAAC}" type="presParOf" srcId="{001DB8B6-AB3D-40D4-8D75-34CA690C4FE8}" destId="{644CC259-0818-4BCF-BA64-6DA0B75CA571}" srcOrd="0" destOrd="0" presId="urn:microsoft.com/office/officeart/2005/8/layout/hierarchy2"/>
    <dgm:cxn modelId="{F4150355-6B4E-4A0B-9BC4-363CC2D39C44}" type="presParOf" srcId="{C815992F-BC68-478E-A193-AC3C47F8BA4A}" destId="{74A1351A-0647-41FD-A005-515A7F486F35}" srcOrd="1" destOrd="0" presId="urn:microsoft.com/office/officeart/2005/8/layout/hierarchy2"/>
    <dgm:cxn modelId="{AB59AF02-B778-463D-995E-CD890318FDB4}" type="presParOf" srcId="{74A1351A-0647-41FD-A005-515A7F486F35}" destId="{4E307CC5-7B48-4FD6-85BC-8F3F3BB58B8D}" srcOrd="0" destOrd="0" presId="urn:microsoft.com/office/officeart/2005/8/layout/hierarchy2"/>
    <dgm:cxn modelId="{E6FFA048-7741-435E-9E32-9EF07B98E82F}" type="presParOf" srcId="{74A1351A-0647-41FD-A005-515A7F486F35}" destId="{E00F08BE-3385-45A0-80FA-BABC61EA2D81}" srcOrd="1" destOrd="0" presId="urn:microsoft.com/office/officeart/2005/8/layout/hierarchy2"/>
    <dgm:cxn modelId="{94E44193-E9F4-4BE5-B23D-6D3B01185C0D}" type="presParOf" srcId="{4B6D6D98-F094-4404-A5F6-F48678C8D021}" destId="{8E3EB49D-FE37-4807-B6AF-60958F8C306E}" srcOrd="6" destOrd="0" presId="urn:microsoft.com/office/officeart/2005/8/layout/hierarchy2"/>
    <dgm:cxn modelId="{8A55C1C8-EAA1-432B-B7F7-8D08A209BF94}" type="presParOf" srcId="{8E3EB49D-FE37-4807-B6AF-60958F8C306E}" destId="{2239586D-8F15-462F-BD3C-B3FD175E7C17}" srcOrd="0" destOrd="0" presId="urn:microsoft.com/office/officeart/2005/8/layout/hierarchy2"/>
    <dgm:cxn modelId="{741F3BDF-20AD-4336-A8A0-0839BE7D2F01}" type="presParOf" srcId="{4B6D6D98-F094-4404-A5F6-F48678C8D021}" destId="{67646938-8447-4B63-B08A-80B809F6CB9E}" srcOrd="7" destOrd="0" presId="urn:microsoft.com/office/officeart/2005/8/layout/hierarchy2"/>
    <dgm:cxn modelId="{C65512E0-755D-4A0F-B538-C1F8A1327465}" type="presParOf" srcId="{67646938-8447-4B63-B08A-80B809F6CB9E}" destId="{4D24741F-69A7-43DB-879E-493EBF8EDCAA}" srcOrd="0" destOrd="0" presId="urn:microsoft.com/office/officeart/2005/8/layout/hierarchy2"/>
    <dgm:cxn modelId="{4D85F5CD-95D0-413C-9E94-5DBE50453EDF}" type="presParOf" srcId="{67646938-8447-4B63-B08A-80B809F6CB9E}" destId="{CE5CB5EE-A130-47CE-93DA-2A654A7599B5}" srcOrd="1" destOrd="0" presId="urn:microsoft.com/office/officeart/2005/8/layout/hierarchy2"/>
    <dgm:cxn modelId="{5B617465-EBAA-4982-B9FA-B1565FF106B6}" type="presParOf" srcId="{CE5CB5EE-A130-47CE-93DA-2A654A7599B5}" destId="{4605BAB1-BB37-4847-851A-5428B787B014}" srcOrd="0" destOrd="0" presId="urn:microsoft.com/office/officeart/2005/8/layout/hierarchy2"/>
    <dgm:cxn modelId="{4EC62F3B-DB95-4F1B-BA20-5C8946EB511E}" type="presParOf" srcId="{4605BAB1-BB37-4847-851A-5428B787B014}" destId="{D4E6343D-45AE-495B-BE60-393AB5033B6F}" srcOrd="0" destOrd="0" presId="urn:microsoft.com/office/officeart/2005/8/layout/hierarchy2"/>
    <dgm:cxn modelId="{95A6E12D-29E4-4F78-AE3F-DA9F9E44705D}" type="presParOf" srcId="{CE5CB5EE-A130-47CE-93DA-2A654A7599B5}" destId="{507B501A-D160-495D-9AB0-AD786E2E3670}" srcOrd="1" destOrd="0" presId="urn:microsoft.com/office/officeart/2005/8/layout/hierarchy2"/>
    <dgm:cxn modelId="{09D54EF5-C0EA-4372-BFC6-9E0E49077A61}" type="presParOf" srcId="{507B501A-D160-495D-9AB0-AD786E2E3670}" destId="{7D7AD397-AFB5-4735-AF2F-E25FEEB6154D}" srcOrd="0" destOrd="0" presId="urn:microsoft.com/office/officeart/2005/8/layout/hierarchy2"/>
    <dgm:cxn modelId="{1BBBAEDE-548F-493D-B215-DF0E3E2A6FDF}" type="presParOf" srcId="{507B501A-D160-495D-9AB0-AD786E2E3670}" destId="{A1F06230-DC45-40A3-B932-7CE9487AE9A1}" srcOrd="1" destOrd="0" presId="urn:microsoft.com/office/officeart/2005/8/layout/hierarchy2"/>
    <dgm:cxn modelId="{5CF08EB2-D1DF-4A6A-AF70-37DC00A79A76}" type="presParOf" srcId="{4B6D6D98-F094-4404-A5F6-F48678C8D021}" destId="{89BD6E0D-D6EA-4C94-A3FA-47DD34503E6F}" srcOrd="8" destOrd="0" presId="urn:microsoft.com/office/officeart/2005/8/layout/hierarchy2"/>
    <dgm:cxn modelId="{C73A7EEE-EB0E-4012-BF2C-9A1D395A4A8F}" type="presParOf" srcId="{89BD6E0D-D6EA-4C94-A3FA-47DD34503E6F}" destId="{6387C07F-8635-4E56-91D2-5F5921F1760C}" srcOrd="0" destOrd="0" presId="urn:microsoft.com/office/officeart/2005/8/layout/hierarchy2"/>
    <dgm:cxn modelId="{A3D851A0-80B0-4A24-8B50-D750C72487B4}" type="presParOf" srcId="{4B6D6D98-F094-4404-A5F6-F48678C8D021}" destId="{F8E43919-DD37-4736-8E85-385C9B93E34F}" srcOrd="9" destOrd="0" presId="urn:microsoft.com/office/officeart/2005/8/layout/hierarchy2"/>
    <dgm:cxn modelId="{52705330-E1A9-4130-A3CB-F5F42CDFCCB6}" type="presParOf" srcId="{F8E43919-DD37-4736-8E85-385C9B93E34F}" destId="{A82A9E0D-8548-4532-80A6-90D0CC3BAECF}" srcOrd="0" destOrd="0" presId="urn:microsoft.com/office/officeart/2005/8/layout/hierarchy2"/>
    <dgm:cxn modelId="{87CABCC0-C2DF-429C-AB24-BB256CA660C2}" type="presParOf" srcId="{F8E43919-DD37-4736-8E85-385C9B93E34F}" destId="{EC53F745-55CB-4355-9C90-B5BD6936172D}" srcOrd="1" destOrd="0" presId="urn:microsoft.com/office/officeart/2005/8/layout/hierarchy2"/>
    <dgm:cxn modelId="{0F417513-0A9F-4DF3-BD0F-579387C91FDB}" type="presParOf" srcId="{EC53F745-55CB-4355-9C90-B5BD6936172D}" destId="{DE30E383-4848-42FB-8040-08CC0A363CF2}" srcOrd="0" destOrd="0" presId="urn:microsoft.com/office/officeart/2005/8/layout/hierarchy2"/>
    <dgm:cxn modelId="{3ABE74EA-967C-476E-8FDC-4FD0485CE272}" type="presParOf" srcId="{DE30E383-4848-42FB-8040-08CC0A363CF2}" destId="{B250FDB5-4D7F-4BE9-B3BD-1740CC82202F}" srcOrd="0" destOrd="0" presId="urn:microsoft.com/office/officeart/2005/8/layout/hierarchy2"/>
    <dgm:cxn modelId="{5CA6D40E-A2E5-43AF-A591-9DEAA414180E}" type="presParOf" srcId="{EC53F745-55CB-4355-9C90-B5BD6936172D}" destId="{81F10E40-1990-41A6-A9FF-5D1A2D8E23B2}" srcOrd="1" destOrd="0" presId="urn:microsoft.com/office/officeart/2005/8/layout/hierarchy2"/>
    <dgm:cxn modelId="{90F4D930-6084-4276-AB24-7128C9271D6C}" type="presParOf" srcId="{81F10E40-1990-41A6-A9FF-5D1A2D8E23B2}" destId="{C5BA21E0-9199-4F42-BD02-FC7170E5BF69}" srcOrd="0" destOrd="0" presId="urn:microsoft.com/office/officeart/2005/8/layout/hierarchy2"/>
    <dgm:cxn modelId="{13C33A9D-6846-45F8-842F-7F1F6566A45A}" type="presParOf" srcId="{81F10E40-1990-41A6-A9FF-5D1A2D8E23B2}" destId="{CCB25EA4-344C-43E4-8D00-BF5213F990D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06066-7E06-45C7-92F0-1A073426F08C}">
      <dsp:nvSpPr>
        <dsp:cNvPr id="0" name=""/>
        <dsp:cNvSpPr/>
      </dsp:nvSpPr>
      <dsp:spPr>
        <a:xfrm>
          <a:off x="1219639" y="1564120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graphs</a:t>
          </a:r>
        </a:p>
      </dsp:txBody>
      <dsp:txXfrm>
        <a:off x="1242384" y="1586865"/>
        <a:ext cx="1507648" cy="731079"/>
      </dsp:txXfrm>
    </dsp:sp>
    <dsp:sp modelId="{405D6F3F-B7AC-431E-B6D1-92E8853A113E}">
      <dsp:nvSpPr>
        <dsp:cNvPr id="0" name=""/>
        <dsp:cNvSpPr/>
      </dsp:nvSpPr>
      <dsp:spPr>
        <a:xfrm rot="17945813">
          <a:off x="2444632" y="1378184"/>
          <a:ext cx="12775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754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1467" y="1362307"/>
        <a:ext cx="63877" cy="63877"/>
      </dsp:txXfrm>
    </dsp:sp>
    <dsp:sp modelId="{3F48E505-1158-4B1C-A25C-0A707F8E4323}">
      <dsp:nvSpPr>
        <dsp:cNvPr id="0" name=""/>
        <dsp:cNvSpPr/>
      </dsp:nvSpPr>
      <dsp:spPr>
        <a:xfrm>
          <a:off x="3394033" y="447802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Digraph</a:t>
          </a:r>
        </a:p>
      </dsp:txBody>
      <dsp:txXfrm>
        <a:off x="3416778" y="470547"/>
        <a:ext cx="1507648" cy="731079"/>
      </dsp:txXfrm>
    </dsp:sp>
    <dsp:sp modelId="{E4C61B8E-417E-4F14-90C0-0DB32A138C1A}">
      <dsp:nvSpPr>
        <dsp:cNvPr id="0" name=""/>
        <dsp:cNvSpPr/>
      </dsp:nvSpPr>
      <dsp:spPr>
        <a:xfrm rot="19518857">
          <a:off x="4877251" y="596123"/>
          <a:ext cx="7868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86895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1026" y="592513"/>
        <a:ext cx="39344" cy="39344"/>
      </dsp:txXfrm>
    </dsp:sp>
    <dsp:sp modelId="{43BD4C0D-2B35-4500-ADF4-03227824C4C2}">
      <dsp:nvSpPr>
        <dsp:cNvPr id="0" name=""/>
        <dsp:cNvSpPr/>
      </dsp:nvSpPr>
      <dsp:spPr>
        <a:xfrm>
          <a:off x="5594225" y="0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DAG</a:t>
          </a:r>
        </a:p>
      </dsp:txBody>
      <dsp:txXfrm>
        <a:off x="5616970" y="22745"/>
        <a:ext cx="1507648" cy="731079"/>
      </dsp:txXfrm>
    </dsp:sp>
    <dsp:sp modelId="{81CE3D9A-1857-47C6-89F2-DF40A507656E}">
      <dsp:nvSpPr>
        <dsp:cNvPr id="0" name=""/>
        <dsp:cNvSpPr/>
      </dsp:nvSpPr>
      <dsp:spPr>
        <a:xfrm rot="7360">
          <a:off x="7147363" y="372860"/>
          <a:ext cx="59545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5459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30206" y="374035"/>
        <a:ext cx="29772" cy="29772"/>
      </dsp:txXfrm>
    </dsp:sp>
    <dsp:sp modelId="{D2C3933B-3E12-4FC8-B4FF-9C9A6882012A}">
      <dsp:nvSpPr>
        <dsp:cNvPr id="0" name=""/>
        <dsp:cNvSpPr/>
      </dsp:nvSpPr>
      <dsp:spPr>
        <a:xfrm>
          <a:off x="7742821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 directed graph with no cycle</a:t>
          </a:r>
        </a:p>
      </dsp:txBody>
      <dsp:txXfrm>
        <a:off x="7765566" y="24019"/>
        <a:ext cx="1507648" cy="731079"/>
      </dsp:txXfrm>
    </dsp:sp>
    <dsp:sp modelId="{77B16C26-D455-4977-BA3D-E3907E18D526}">
      <dsp:nvSpPr>
        <dsp:cNvPr id="0" name=""/>
        <dsp:cNvSpPr/>
      </dsp:nvSpPr>
      <dsp:spPr>
        <a:xfrm rot="2142401">
          <a:off x="4875260" y="1043288"/>
          <a:ext cx="7650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65078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8673" y="1040223"/>
        <a:ext cx="38253" cy="38253"/>
      </dsp:txXfrm>
    </dsp:sp>
    <dsp:sp modelId="{043767D5-BBA7-4797-9F96-3668E315960E}">
      <dsp:nvSpPr>
        <dsp:cNvPr id="0" name=""/>
        <dsp:cNvSpPr/>
      </dsp:nvSpPr>
      <dsp:spPr>
        <a:xfrm>
          <a:off x="5568427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TREE</a:t>
          </a:r>
        </a:p>
      </dsp:txBody>
      <dsp:txXfrm>
        <a:off x="5591172" y="917074"/>
        <a:ext cx="1507648" cy="731079"/>
      </dsp:txXfrm>
    </dsp:sp>
    <dsp:sp modelId="{AB5B3839-DCC0-41EB-A83B-DDF13A617ABB}">
      <dsp:nvSpPr>
        <dsp:cNvPr id="0" name=""/>
        <dsp:cNvSpPr/>
      </dsp:nvSpPr>
      <dsp:spPr>
        <a:xfrm>
          <a:off x="7121566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1267082"/>
        <a:ext cx="31062" cy="31062"/>
      </dsp:txXfrm>
    </dsp:sp>
    <dsp:sp modelId="{603452A5-664F-4B0A-AAA2-7F2077B37106}">
      <dsp:nvSpPr>
        <dsp:cNvPr id="0" name=""/>
        <dsp:cNvSpPr/>
      </dsp:nvSpPr>
      <dsp:spPr>
        <a:xfrm>
          <a:off x="7742821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 restricted for of graph</a:t>
          </a:r>
        </a:p>
      </dsp:txBody>
      <dsp:txXfrm>
        <a:off x="7765566" y="917074"/>
        <a:ext cx="1507648" cy="731079"/>
      </dsp:txXfrm>
    </dsp:sp>
    <dsp:sp modelId="{A51BEBA1-AAA4-429B-B6A4-E2C758F2673D}">
      <dsp:nvSpPr>
        <dsp:cNvPr id="0" name=""/>
        <dsp:cNvSpPr/>
      </dsp:nvSpPr>
      <dsp:spPr>
        <a:xfrm rot="3654187">
          <a:off x="2444632" y="2494502"/>
          <a:ext cx="127754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277546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1467" y="2478625"/>
        <a:ext cx="63877" cy="63877"/>
      </dsp:txXfrm>
    </dsp:sp>
    <dsp:sp modelId="{6FA628A1-FF64-4AC0-8603-6B5A3884C640}">
      <dsp:nvSpPr>
        <dsp:cNvPr id="0" name=""/>
        <dsp:cNvSpPr/>
      </dsp:nvSpPr>
      <dsp:spPr>
        <a:xfrm>
          <a:off x="3394033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Undirected graph</a:t>
          </a:r>
        </a:p>
      </dsp:txBody>
      <dsp:txXfrm>
        <a:off x="3416778" y="2703184"/>
        <a:ext cx="1507648" cy="731079"/>
      </dsp:txXfrm>
    </dsp:sp>
    <dsp:sp modelId="{1C165A8E-7412-4F87-81B7-53DF0B283AE8}">
      <dsp:nvSpPr>
        <dsp:cNvPr id="0" name=""/>
        <dsp:cNvSpPr/>
      </dsp:nvSpPr>
      <dsp:spPr>
        <a:xfrm rot="18289469">
          <a:off x="4713854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602" y="2594999"/>
        <a:ext cx="54394" cy="54394"/>
      </dsp:txXfrm>
    </dsp:sp>
    <dsp:sp modelId="{FAB6EEFB-96C6-4AF1-AE8D-BE4315474FAE}">
      <dsp:nvSpPr>
        <dsp:cNvPr id="0" name=""/>
        <dsp:cNvSpPr/>
      </dsp:nvSpPr>
      <dsp:spPr>
        <a:xfrm>
          <a:off x="5568427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Connected</a:t>
          </a:r>
        </a:p>
      </dsp:txBody>
      <dsp:txXfrm>
        <a:off x="5591172" y="1810129"/>
        <a:ext cx="1507648" cy="731079"/>
      </dsp:txXfrm>
    </dsp:sp>
    <dsp:sp modelId="{9592CB30-9FBD-4F0F-95F8-CB03ABD7EDE3}">
      <dsp:nvSpPr>
        <dsp:cNvPr id="0" name=""/>
        <dsp:cNvSpPr/>
      </dsp:nvSpPr>
      <dsp:spPr>
        <a:xfrm>
          <a:off x="7121566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2160137"/>
        <a:ext cx="31062" cy="31062"/>
      </dsp:txXfrm>
    </dsp:sp>
    <dsp:sp modelId="{5CE9AC7A-96B4-4717-80C9-65097B5009D9}">
      <dsp:nvSpPr>
        <dsp:cNvPr id="0" name=""/>
        <dsp:cNvSpPr/>
      </dsp:nvSpPr>
      <dsp:spPr>
        <a:xfrm>
          <a:off x="7742821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Every pair of </a:t>
          </a:r>
          <a:r>
            <a:rPr lang="en-US" sz="900" kern="1200" dirty="0" err="1"/>
            <a:t>verticles</a:t>
          </a:r>
          <a:r>
            <a:rPr lang="en-US" sz="900" kern="1200" dirty="0"/>
            <a:t> have a connection</a:t>
          </a:r>
        </a:p>
      </dsp:txBody>
      <dsp:txXfrm>
        <a:off x="7765566" y="1810129"/>
        <a:ext cx="1507648" cy="731079"/>
      </dsp:txXfrm>
    </dsp:sp>
    <dsp:sp modelId="{5422C3E0-9993-4DD4-8A41-FF848F9B6AF2}">
      <dsp:nvSpPr>
        <dsp:cNvPr id="0" name=""/>
        <dsp:cNvSpPr/>
      </dsp:nvSpPr>
      <dsp:spPr>
        <a:xfrm>
          <a:off x="4947172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2268" y="3053192"/>
        <a:ext cx="31062" cy="31062"/>
      </dsp:txXfrm>
    </dsp:sp>
    <dsp:sp modelId="{901962B6-8B13-4F45-85FF-5381286C2034}">
      <dsp:nvSpPr>
        <dsp:cNvPr id="0" name=""/>
        <dsp:cNvSpPr/>
      </dsp:nvSpPr>
      <dsp:spPr>
        <a:xfrm>
          <a:off x="5568427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Complete</a:t>
          </a:r>
        </a:p>
      </dsp:txBody>
      <dsp:txXfrm>
        <a:off x="5591172" y="2703184"/>
        <a:ext cx="1507648" cy="731079"/>
      </dsp:txXfrm>
    </dsp:sp>
    <dsp:sp modelId="{A6FCD270-4223-4A94-A4C6-FA9D6B1E214C}">
      <dsp:nvSpPr>
        <dsp:cNvPr id="0" name=""/>
        <dsp:cNvSpPr/>
      </dsp:nvSpPr>
      <dsp:spPr>
        <a:xfrm>
          <a:off x="7121566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3053192"/>
        <a:ext cx="31062" cy="31062"/>
      </dsp:txXfrm>
    </dsp:sp>
    <dsp:sp modelId="{2EE3B093-422E-4531-BDFE-97AD140C0640}">
      <dsp:nvSpPr>
        <dsp:cNvPr id="0" name=""/>
        <dsp:cNvSpPr/>
      </dsp:nvSpPr>
      <dsp:spPr>
        <a:xfrm>
          <a:off x="7742821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 graph which every vertical is connected by an edge ( all nodes are connected to one another)</a:t>
          </a:r>
        </a:p>
      </dsp:txBody>
      <dsp:txXfrm>
        <a:off x="7765566" y="2703184"/>
        <a:ext cx="1507648" cy="731079"/>
      </dsp:txXfrm>
    </dsp:sp>
    <dsp:sp modelId="{CC42FFDD-05A0-4655-B723-0520DCD71F50}">
      <dsp:nvSpPr>
        <dsp:cNvPr id="0" name=""/>
        <dsp:cNvSpPr/>
      </dsp:nvSpPr>
      <dsp:spPr>
        <a:xfrm rot="3310531">
          <a:off x="4713854" y="349918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0602" y="3488053"/>
        <a:ext cx="54394" cy="54394"/>
      </dsp:txXfrm>
    </dsp:sp>
    <dsp:sp modelId="{450E9809-A512-4F65-8612-BDD5B9178E9F}">
      <dsp:nvSpPr>
        <dsp:cNvPr id="0" name=""/>
        <dsp:cNvSpPr/>
      </dsp:nvSpPr>
      <dsp:spPr>
        <a:xfrm>
          <a:off x="5568427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Biconnected</a:t>
          </a:r>
        </a:p>
      </dsp:txBody>
      <dsp:txXfrm>
        <a:off x="5591172" y="3596238"/>
        <a:ext cx="1507648" cy="731079"/>
      </dsp:txXfrm>
    </dsp:sp>
    <dsp:sp modelId="{F67B2400-9B66-4B62-9F9D-4890E9B2827C}">
      <dsp:nvSpPr>
        <dsp:cNvPr id="0" name=""/>
        <dsp:cNvSpPr/>
      </dsp:nvSpPr>
      <dsp:spPr>
        <a:xfrm>
          <a:off x="7121566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16662" y="3946247"/>
        <a:ext cx="31062" cy="31062"/>
      </dsp:txXfrm>
    </dsp:sp>
    <dsp:sp modelId="{B324A084-28E8-4676-8215-617D02D4A04E}">
      <dsp:nvSpPr>
        <dsp:cNvPr id="0" name=""/>
        <dsp:cNvSpPr/>
      </dsp:nvSpPr>
      <dsp:spPr>
        <a:xfrm>
          <a:off x="7742821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A connected graph which cannot be broken down into any further pieces by deletion of any vertex.It is a graph with </a:t>
          </a:r>
          <a:r>
            <a:rPr lang="en-US" sz="900" b="1" i="0" kern="1200"/>
            <a:t>no articulation point.</a:t>
          </a:r>
          <a:endParaRPr lang="en-US" sz="900" kern="1200"/>
        </a:p>
      </dsp:txBody>
      <dsp:txXfrm>
        <a:off x="7765566" y="3596238"/>
        <a:ext cx="1507648" cy="73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48771-94BE-43FE-8FF7-25B60D21774D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Types of Graphs</a:t>
          </a:r>
        </a:p>
      </dsp:txBody>
      <dsp:txXfrm>
        <a:off x="33423" y="2206182"/>
        <a:ext cx="2075219" cy="1006302"/>
      </dsp:txXfrm>
    </dsp:sp>
    <dsp:sp modelId="{A8E0E797-58CC-4E56-B575-11F7B2F28C1C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375692"/>
        <a:ext cx="52654" cy="52654"/>
      </dsp:txXfrm>
    </dsp:sp>
    <dsp:sp modelId="{1F7333C0-CA06-4805-A2A6-6A901E4F7717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Simple Graph</a:t>
          </a:r>
        </a:p>
      </dsp:txBody>
      <dsp:txXfrm>
        <a:off x="3026390" y="1591555"/>
        <a:ext cx="2075219" cy="1006302"/>
      </dsp:txXfrm>
    </dsp:sp>
    <dsp:sp modelId="{14210723-35CB-4235-8671-B48C2FD1EB93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2073328"/>
        <a:ext cx="42756" cy="42756"/>
      </dsp:txXfrm>
    </dsp:sp>
    <dsp:sp modelId="{BAB5077C-2131-4651-B18F-29DF501A86C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Each edge connects two different </a:t>
          </a:r>
          <a:r>
            <a:rPr lang="en-US" sz="2200" kern="1200" dirty="0" err="1"/>
            <a:t>verticles</a:t>
          </a:r>
          <a:endParaRPr lang="en-US" sz="2200" kern="1200" dirty="0"/>
        </a:p>
      </dsp:txBody>
      <dsp:txXfrm>
        <a:off x="6019357" y="1591555"/>
        <a:ext cx="2075219" cy="1006302"/>
      </dsp:txXfrm>
    </dsp:sp>
    <dsp:sp modelId="{58A2734D-79EE-42DF-9E9E-C11DF920DA44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1189" y="2990319"/>
        <a:ext cx="52654" cy="52654"/>
      </dsp:txXfrm>
    </dsp:sp>
    <dsp:sp modelId="{2215C67E-F048-4AF6-9882-BD90C4474D5F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Multigraph</a:t>
          </a:r>
        </a:p>
      </dsp:txBody>
      <dsp:txXfrm>
        <a:off x="3026390" y="2820809"/>
        <a:ext cx="2075219" cy="1006302"/>
      </dsp:txXfrm>
    </dsp:sp>
    <dsp:sp modelId="{50EAE8E2-AE08-449F-952B-E23F3A8E2186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9105" y="3302582"/>
        <a:ext cx="42756" cy="42756"/>
      </dsp:txXfrm>
    </dsp:sp>
    <dsp:sp modelId="{B90114A5-4B90-48D7-9477-F03A10677BF9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Multiple edges may connect same </a:t>
          </a:r>
          <a:r>
            <a:rPr lang="en-US" sz="2200" kern="1200" dirty="0" err="1"/>
            <a:t>verticles</a:t>
          </a:r>
          <a:endParaRPr lang="en-US" sz="2200" kern="1200" dirty="0"/>
        </a:p>
      </dsp:txBody>
      <dsp:txXfrm>
        <a:off x="6019357" y="2820809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656EB-3BB6-48C3-9FD5-CBA4145FB83D}">
      <dsp:nvSpPr>
        <dsp:cNvPr id="0" name=""/>
        <dsp:cNvSpPr/>
      </dsp:nvSpPr>
      <dsp:spPr>
        <a:xfrm>
          <a:off x="1774" y="1484086"/>
          <a:ext cx="2766329" cy="13831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Terminology for Graph The.</a:t>
          </a:r>
        </a:p>
      </dsp:txBody>
      <dsp:txXfrm>
        <a:off x="42285" y="1524597"/>
        <a:ext cx="2685307" cy="1302142"/>
      </dsp:txXfrm>
    </dsp:sp>
    <dsp:sp modelId="{3FA58EED-3E5F-4FFA-A767-BAF2589CFCAA}">
      <dsp:nvSpPr>
        <dsp:cNvPr id="0" name=""/>
        <dsp:cNvSpPr/>
      </dsp:nvSpPr>
      <dsp:spPr>
        <a:xfrm rot="19457599">
          <a:off x="2640020" y="174940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1743941"/>
        <a:ext cx="68134" cy="68134"/>
      </dsp:txXfrm>
    </dsp:sp>
    <dsp:sp modelId="{B0424B85-CE53-4686-B3B1-C0EC34195298}">
      <dsp:nvSpPr>
        <dsp:cNvPr id="0" name=""/>
        <dsp:cNvSpPr/>
      </dsp:nvSpPr>
      <dsp:spPr>
        <a:xfrm>
          <a:off x="3874635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Adjacency</a:t>
          </a:r>
        </a:p>
      </dsp:txBody>
      <dsp:txXfrm>
        <a:off x="3915146" y="729278"/>
        <a:ext cx="2685307" cy="1302142"/>
      </dsp:txXfrm>
    </dsp:sp>
    <dsp:sp modelId="{58C986D0-9A07-48BD-B786-356517A46B1D}">
      <dsp:nvSpPr>
        <dsp:cNvPr id="0" name=""/>
        <dsp:cNvSpPr/>
      </dsp:nvSpPr>
      <dsp:spPr>
        <a:xfrm>
          <a:off x="6640964" y="135174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6567" y="1352686"/>
        <a:ext cx="55326" cy="55326"/>
      </dsp:txXfrm>
    </dsp:sp>
    <dsp:sp modelId="{4AE533BA-E5DF-474C-88C4-840C72D03BF0}">
      <dsp:nvSpPr>
        <dsp:cNvPr id="0" name=""/>
        <dsp:cNvSpPr/>
      </dsp:nvSpPr>
      <dsp:spPr>
        <a:xfrm>
          <a:off x="7747496" y="688767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Two </a:t>
          </a:r>
          <a:r>
            <a:rPr lang="en-US" sz="2200" kern="1200" dirty="0" err="1"/>
            <a:t>verticles</a:t>
          </a:r>
          <a:r>
            <a:rPr lang="en-US" sz="2200" kern="1200" dirty="0"/>
            <a:t> are called an adjacent if they are the endpoints of an edge.</a:t>
          </a:r>
        </a:p>
      </dsp:txBody>
      <dsp:txXfrm>
        <a:off x="7788007" y="729278"/>
        <a:ext cx="2685307" cy="1302142"/>
      </dsp:txXfrm>
    </dsp:sp>
    <dsp:sp modelId="{E1D0B759-DD44-4E14-AA9B-8D21D1619BB6}">
      <dsp:nvSpPr>
        <dsp:cNvPr id="0" name=""/>
        <dsp:cNvSpPr/>
      </dsp:nvSpPr>
      <dsp:spPr>
        <a:xfrm rot="2142401">
          <a:off x="2640020" y="2544720"/>
          <a:ext cx="1362697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362697" y="2860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7302" y="2539261"/>
        <a:ext cx="68134" cy="68134"/>
      </dsp:txXfrm>
    </dsp:sp>
    <dsp:sp modelId="{6EB173E6-77CC-4EA4-88AA-57F82E2ADEDD}">
      <dsp:nvSpPr>
        <dsp:cNvPr id="0" name=""/>
        <dsp:cNvSpPr/>
      </dsp:nvSpPr>
      <dsp:spPr>
        <a:xfrm>
          <a:off x="3874635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Degree</a:t>
          </a:r>
        </a:p>
      </dsp:txBody>
      <dsp:txXfrm>
        <a:off x="3915146" y="2319917"/>
        <a:ext cx="2685307" cy="1302142"/>
      </dsp:txXfrm>
    </dsp:sp>
    <dsp:sp modelId="{2BC37B9D-4400-4663-AB17-EF2DE87B7BC3}">
      <dsp:nvSpPr>
        <dsp:cNvPr id="0" name=""/>
        <dsp:cNvSpPr/>
      </dsp:nvSpPr>
      <dsp:spPr>
        <a:xfrm>
          <a:off x="6640964" y="2942380"/>
          <a:ext cx="1106531" cy="57216"/>
        </a:xfrm>
        <a:custGeom>
          <a:avLst/>
          <a:gdLst/>
          <a:ahLst/>
          <a:cxnLst/>
          <a:rect l="0" t="0" r="0" b="0"/>
          <a:pathLst>
            <a:path>
              <a:moveTo>
                <a:pt x="0" y="28608"/>
              </a:moveTo>
              <a:lnTo>
                <a:pt x="1106531" y="2860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166567" y="2943325"/>
        <a:ext cx="55326" cy="55326"/>
      </dsp:txXfrm>
    </dsp:sp>
    <dsp:sp modelId="{662AF8D0-6755-42E0-B2BF-26E83D9FEA9F}">
      <dsp:nvSpPr>
        <dsp:cNvPr id="0" name=""/>
        <dsp:cNvSpPr/>
      </dsp:nvSpPr>
      <dsp:spPr>
        <a:xfrm>
          <a:off x="7747496" y="2279406"/>
          <a:ext cx="2766329" cy="138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Degree of a vertex is the number of edges it has</a:t>
          </a:r>
        </a:p>
      </dsp:txBody>
      <dsp:txXfrm>
        <a:off x="7788007" y="2319917"/>
        <a:ext cx="2685307" cy="13021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C0EA3-9051-4C0A-BCCA-354D79901D6D}">
      <dsp:nvSpPr>
        <dsp:cNvPr id="0" name=""/>
        <dsp:cNvSpPr/>
      </dsp:nvSpPr>
      <dsp:spPr>
        <a:xfrm>
          <a:off x="2306836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Special Graphs</a:t>
          </a:r>
        </a:p>
      </dsp:txBody>
      <dsp:txXfrm>
        <a:off x="2329581" y="1810129"/>
        <a:ext cx="1507648" cy="731079"/>
      </dsp:txXfrm>
    </dsp:sp>
    <dsp:sp modelId="{533CA901-CD15-4401-A6F9-BEE686081D7D}">
      <dsp:nvSpPr>
        <dsp:cNvPr id="0" name=""/>
        <dsp:cNvSpPr/>
      </dsp:nvSpPr>
      <dsp:spPr>
        <a:xfrm rot="17350740">
          <a:off x="3225067" y="1266552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23326" y="1235337"/>
        <a:ext cx="94553" cy="94553"/>
      </dsp:txXfrm>
    </dsp:sp>
    <dsp:sp modelId="{90756B4F-58D4-4C82-9BA8-F901A28001EF}">
      <dsp:nvSpPr>
        <dsp:cNvPr id="0" name=""/>
        <dsp:cNvSpPr/>
      </dsp:nvSpPr>
      <dsp:spPr>
        <a:xfrm>
          <a:off x="4481230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Complete Graphs</a:t>
          </a:r>
        </a:p>
      </dsp:txBody>
      <dsp:txXfrm>
        <a:off x="4503975" y="24019"/>
        <a:ext cx="1507648" cy="731079"/>
      </dsp:txXfrm>
    </dsp:sp>
    <dsp:sp modelId="{EB75F6F3-1344-4C06-B9B9-7B47F029AF1E}">
      <dsp:nvSpPr>
        <dsp:cNvPr id="0" name=""/>
        <dsp:cNvSpPr/>
      </dsp:nvSpPr>
      <dsp:spPr>
        <a:xfrm>
          <a:off x="6034369" y="373497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374028"/>
        <a:ext cx="31062" cy="31062"/>
      </dsp:txXfrm>
    </dsp:sp>
    <dsp:sp modelId="{6F57DF77-D72B-431E-90C2-2C47233ECDB0}">
      <dsp:nvSpPr>
        <dsp:cNvPr id="0" name=""/>
        <dsp:cNvSpPr/>
      </dsp:nvSpPr>
      <dsp:spPr>
        <a:xfrm>
          <a:off x="6655624" y="127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All vertices has an edge to one another</a:t>
          </a:r>
        </a:p>
      </dsp:txBody>
      <dsp:txXfrm>
        <a:off x="6678369" y="24019"/>
        <a:ext cx="1507648" cy="731079"/>
      </dsp:txXfrm>
    </dsp:sp>
    <dsp:sp modelId="{4C7D0827-5409-4A19-BDE8-557EC69D57C7}">
      <dsp:nvSpPr>
        <dsp:cNvPr id="0" name=""/>
        <dsp:cNvSpPr/>
      </dsp:nvSpPr>
      <dsp:spPr>
        <a:xfrm rot="18289469">
          <a:off x="3626657" y="1713079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3405" y="1701944"/>
        <a:ext cx="54394" cy="54394"/>
      </dsp:txXfrm>
    </dsp:sp>
    <dsp:sp modelId="{20E6BC8C-66A0-4EEF-A88B-B60112763AB9}">
      <dsp:nvSpPr>
        <dsp:cNvPr id="0" name=""/>
        <dsp:cNvSpPr/>
      </dsp:nvSpPr>
      <dsp:spPr>
        <a:xfrm>
          <a:off x="4481230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Cycles</a:t>
          </a:r>
        </a:p>
      </dsp:txBody>
      <dsp:txXfrm>
        <a:off x="4503975" y="917074"/>
        <a:ext cx="1507648" cy="731079"/>
      </dsp:txXfrm>
    </dsp:sp>
    <dsp:sp modelId="{976B4AA3-BC11-473F-8D61-9F673C424D7C}">
      <dsp:nvSpPr>
        <dsp:cNvPr id="0" name=""/>
        <dsp:cNvSpPr/>
      </dsp:nvSpPr>
      <dsp:spPr>
        <a:xfrm>
          <a:off x="6034369" y="1266552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1267082"/>
        <a:ext cx="31062" cy="31062"/>
      </dsp:txXfrm>
    </dsp:sp>
    <dsp:sp modelId="{D3B0552E-B62E-43EA-9E98-D4CF70B1DF48}">
      <dsp:nvSpPr>
        <dsp:cNvPr id="0" name=""/>
        <dsp:cNvSpPr/>
      </dsp:nvSpPr>
      <dsp:spPr>
        <a:xfrm>
          <a:off x="6655624" y="89432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Outer vertices connects with one another</a:t>
          </a:r>
        </a:p>
      </dsp:txBody>
      <dsp:txXfrm>
        <a:off x="6678369" y="917074"/>
        <a:ext cx="1507648" cy="731079"/>
      </dsp:txXfrm>
    </dsp:sp>
    <dsp:sp modelId="{631DBD67-DE46-4ABF-A09C-A98EE15DF494}">
      <dsp:nvSpPr>
        <dsp:cNvPr id="0" name=""/>
        <dsp:cNvSpPr/>
      </dsp:nvSpPr>
      <dsp:spPr>
        <a:xfrm>
          <a:off x="3859975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5071" y="2160137"/>
        <a:ext cx="31062" cy="31062"/>
      </dsp:txXfrm>
    </dsp:sp>
    <dsp:sp modelId="{ACB6BAEC-BC28-45E2-8AB8-DABE2181EC93}">
      <dsp:nvSpPr>
        <dsp:cNvPr id="0" name=""/>
        <dsp:cNvSpPr/>
      </dsp:nvSpPr>
      <dsp:spPr>
        <a:xfrm>
          <a:off x="4481230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Wheels</a:t>
          </a:r>
        </a:p>
      </dsp:txBody>
      <dsp:txXfrm>
        <a:off x="4503975" y="1810129"/>
        <a:ext cx="1507648" cy="731079"/>
      </dsp:txXfrm>
    </dsp:sp>
    <dsp:sp modelId="{001DB8B6-AB3D-40D4-8D75-34CA690C4FE8}">
      <dsp:nvSpPr>
        <dsp:cNvPr id="0" name=""/>
        <dsp:cNvSpPr/>
      </dsp:nvSpPr>
      <dsp:spPr>
        <a:xfrm>
          <a:off x="6034369" y="215960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2160137"/>
        <a:ext cx="31062" cy="31062"/>
      </dsp:txXfrm>
    </dsp:sp>
    <dsp:sp modelId="{4E307CC5-7B48-4FD6-85BC-8F3F3BB58B8D}">
      <dsp:nvSpPr>
        <dsp:cNvPr id="0" name=""/>
        <dsp:cNvSpPr/>
      </dsp:nvSpPr>
      <dsp:spPr>
        <a:xfrm>
          <a:off x="6655624" y="1787384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One additional vertex to cycles in center which connects to every other </a:t>
          </a:r>
          <a:r>
            <a:rPr lang="en-US" sz="1000" kern="1200" dirty="0" err="1"/>
            <a:t>vertics</a:t>
          </a:r>
          <a:endParaRPr lang="en-US" sz="1000" kern="1200" dirty="0"/>
        </a:p>
      </dsp:txBody>
      <dsp:txXfrm>
        <a:off x="6678369" y="1810129"/>
        <a:ext cx="1507648" cy="731079"/>
      </dsp:txXfrm>
    </dsp:sp>
    <dsp:sp modelId="{8E3EB49D-FE37-4807-B6AF-60958F8C306E}">
      <dsp:nvSpPr>
        <dsp:cNvPr id="0" name=""/>
        <dsp:cNvSpPr/>
      </dsp:nvSpPr>
      <dsp:spPr>
        <a:xfrm rot="3310531">
          <a:off x="3626657" y="2606134"/>
          <a:ext cx="10878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7890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43405" y="2594999"/>
        <a:ext cx="54394" cy="54394"/>
      </dsp:txXfrm>
    </dsp:sp>
    <dsp:sp modelId="{4D24741F-69A7-43DB-879E-493EBF8EDCAA}">
      <dsp:nvSpPr>
        <dsp:cNvPr id="0" name=""/>
        <dsp:cNvSpPr/>
      </dsp:nvSpPr>
      <dsp:spPr>
        <a:xfrm>
          <a:off x="4481230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Hypercube</a:t>
          </a:r>
        </a:p>
      </dsp:txBody>
      <dsp:txXfrm>
        <a:off x="4503975" y="2703184"/>
        <a:ext cx="1507648" cy="731079"/>
      </dsp:txXfrm>
    </dsp:sp>
    <dsp:sp modelId="{4605BAB1-BB37-4847-851A-5428B787B014}">
      <dsp:nvSpPr>
        <dsp:cNvPr id="0" name=""/>
        <dsp:cNvSpPr/>
      </dsp:nvSpPr>
      <dsp:spPr>
        <a:xfrm>
          <a:off x="6034369" y="3052661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3053192"/>
        <a:ext cx="31062" cy="31062"/>
      </dsp:txXfrm>
    </dsp:sp>
    <dsp:sp modelId="{7D7AD397-AFB5-4735-AF2F-E25FEEB6154D}">
      <dsp:nvSpPr>
        <dsp:cNvPr id="0" name=""/>
        <dsp:cNvSpPr/>
      </dsp:nvSpPr>
      <dsp:spPr>
        <a:xfrm>
          <a:off x="6655624" y="2680439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2^n vertices 2^n-1 edges cube</a:t>
          </a:r>
        </a:p>
      </dsp:txBody>
      <dsp:txXfrm>
        <a:off x="6678369" y="2703184"/>
        <a:ext cx="1507648" cy="731079"/>
      </dsp:txXfrm>
    </dsp:sp>
    <dsp:sp modelId="{89BD6E0D-D6EA-4C94-A3FA-47DD34503E6F}">
      <dsp:nvSpPr>
        <dsp:cNvPr id="0" name=""/>
        <dsp:cNvSpPr/>
      </dsp:nvSpPr>
      <dsp:spPr>
        <a:xfrm rot="4249260">
          <a:off x="3225067" y="3052661"/>
          <a:ext cx="1891069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91069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123326" y="3021447"/>
        <a:ext cx="94553" cy="94553"/>
      </dsp:txXfrm>
    </dsp:sp>
    <dsp:sp modelId="{A82A9E0D-8548-4532-80A6-90D0CC3BAECF}">
      <dsp:nvSpPr>
        <dsp:cNvPr id="0" name=""/>
        <dsp:cNvSpPr/>
      </dsp:nvSpPr>
      <dsp:spPr>
        <a:xfrm>
          <a:off x="4481230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Biparite</a:t>
          </a:r>
          <a:r>
            <a:rPr lang="en-US" sz="1000" kern="1200" dirty="0"/>
            <a:t> Graphs</a:t>
          </a:r>
        </a:p>
      </dsp:txBody>
      <dsp:txXfrm>
        <a:off x="4503975" y="3596238"/>
        <a:ext cx="1507648" cy="731079"/>
      </dsp:txXfrm>
    </dsp:sp>
    <dsp:sp modelId="{DE30E383-4848-42FB-8040-08CC0A363CF2}">
      <dsp:nvSpPr>
        <dsp:cNvPr id="0" name=""/>
        <dsp:cNvSpPr/>
      </dsp:nvSpPr>
      <dsp:spPr>
        <a:xfrm>
          <a:off x="6034369" y="3945716"/>
          <a:ext cx="62125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1255" y="160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9465" y="3946247"/>
        <a:ext cx="31062" cy="31062"/>
      </dsp:txXfrm>
    </dsp:sp>
    <dsp:sp modelId="{C5BA21E0-9199-4F42-BD02-FC7170E5BF69}">
      <dsp:nvSpPr>
        <dsp:cNvPr id="0" name=""/>
        <dsp:cNvSpPr/>
      </dsp:nvSpPr>
      <dsp:spPr>
        <a:xfrm>
          <a:off x="6655624" y="3573493"/>
          <a:ext cx="1553138" cy="7765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If we can divide the vertex set to 2 groups and the same colors doesn’t have connections its </a:t>
          </a:r>
          <a:r>
            <a:rPr lang="en-US" sz="1000" kern="1200" dirty="0" err="1"/>
            <a:t>Biparite</a:t>
          </a:r>
          <a:endParaRPr lang="en-US" sz="1000" kern="1200" dirty="0"/>
        </a:p>
      </dsp:txBody>
      <dsp:txXfrm>
        <a:off x="6678369" y="3596238"/>
        <a:ext cx="1507648" cy="731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D055-FBAC-C92F-54D5-F924103EC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2C2D-5331-A2FE-D35B-151F1A3F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3323-DE9F-1DAB-0E32-D3FE81BF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BAD3-923D-8D67-4759-3BA5DF09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B9F7-61A4-A2C2-FA99-EF39CB4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F596-7E7B-BF36-E039-0C645ACB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AE8B-0E96-6001-1597-B6550DEF0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761A-BB18-DC3C-54C9-372C30D8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AC8F-7D99-B7F2-C7BF-8735DB2C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21FF-7904-0164-63B5-B18FF652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9BA9C-5DAF-2296-2CF9-A0CDE1694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165F-2A0D-7243-BCB1-AA71D1ECE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57E9-0C84-C070-880C-2CCB6820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7BC-3B21-B2B9-4E25-AC103C6D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132C-ACF4-E2CC-E14C-CC255F3A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F91-1E27-369B-9F4B-7815FB8F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BBAC-8900-43A9-4220-7B957F3E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4FA2F-60CF-8B80-0F86-5897173F3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A5DB4-78A2-7501-757E-83716810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1D50-3968-9D2D-36E5-5E58DFA0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8B51-7DA8-C2F2-C669-2D0056C4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4B9-876E-1FD3-D8C5-BDB035DEC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D045-A0FE-2167-6794-D61AD2A1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957A-1220-AD42-534A-357C3A38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907FF-299B-BEE7-AEE1-3B995A3C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AE58-D271-C88B-0C82-53249FEA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CAB9-3AA1-3D22-93C7-C15B9F316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A4856-464E-FF76-523C-A8EBF5EA4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D2B20-608C-51D8-04D2-FAC4BBF45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FD9B5-3036-59BF-504A-22DAB29E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FA90-DCF1-33D2-4491-23F40A5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00FF-7B35-CC7C-CC47-A24EBA0E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1DDD-FA69-677E-5AB5-BFF5E3EC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E45D-1133-FEFA-A990-5473B2C8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1346D-4176-3617-EBBD-7FFC233E4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78F8-D773-60EB-0907-5B048F7F6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862B1-20A1-D137-0747-6436A12A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1055-05CB-8807-4A0F-152CD1D3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E8FD2-59A2-9F12-2966-79564295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8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A74F-0AF3-B095-5505-33EA80CF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EE35C-0B7B-AB3A-2515-F6C7FCB7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1F74D-9CE7-28C5-187B-526A76C7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15887-E406-2C16-ECC2-CC0D5E3D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23DA-8F2E-7365-CE91-9BB63C2D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FB57-A2A6-E986-F018-25DA001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05120-2053-42CE-B20E-F9D307C6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E3F2-4843-C6DC-3A71-FF4FA1A4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1A4F1-4267-E748-CDF4-200A67AB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61F88-C17C-BE4B-74BD-47857771C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67094-C646-3DF1-06FC-8A81CD43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7890D-E891-C7FF-540B-0FF53D3F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6379-929E-005B-9E67-54E8B5E2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7E1C-5F92-7C62-98B4-21774226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C88CD-0E63-084C-86D4-AA5DFA325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7F433-D768-14A5-4290-08948649C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9C65-9D53-8849-CC20-299AD4B6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48D2-F66F-DE79-187B-AB53A9CE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E0C7-CA22-73B2-2223-DB5672EA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1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49CCF-AD59-F4E4-6A2B-24AD78D2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085F-235C-D2C0-343C-AA1A16CB2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FE69-CC82-3855-6C4A-DB0A8B77A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5C857-88F6-4E9B-AE1E-FFE4C220CB2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B23C8-FB1C-465D-BBC8-861B4C634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7CE56-E509-3B03-09F8-742E7C947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4469-3F83-44CE-B139-48AC14370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7EA1-84E7-7588-FDA8-00227383A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39ED7-87EF-7ABB-A057-39695431D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7A8C-D8B0-D30F-4E0C-DCA8B957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1A62C7-D588-0282-3F19-E2FA64B92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865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5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46D251-C8FB-5C5D-0125-A18A4FF550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0005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34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A78C-A0B6-D195-0E65-827B0AE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F3B410-9FDF-D403-D2B8-BB11FDE19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02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744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4BD3-A9FE-4A8F-BCA3-A403681A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CE9DD1-CD45-381A-7A11-24FD84FD1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456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01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190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Graph Types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Varol</dc:creator>
  <cp:lastModifiedBy>Berk Varol</cp:lastModifiedBy>
  <cp:revision>1</cp:revision>
  <dcterms:created xsi:type="dcterms:W3CDTF">2022-11-01T10:29:14Z</dcterms:created>
  <dcterms:modified xsi:type="dcterms:W3CDTF">2022-11-01T13:26:12Z</dcterms:modified>
</cp:coreProperties>
</file>