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3" r:id="rId8"/>
    <p:sldId id="261" r:id="rId9"/>
    <p:sldId id="272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pPr/>
              <a:t>09.06.2014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JMaze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</a:t>
            </a:r>
            <a:r>
              <a:rPr lang="en-US" dirty="0" err="1" smtClean="0"/>
              <a:t>Filip</a:t>
            </a:r>
            <a:endParaRPr lang="en-US" dirty="0" smtClean="0"/>
          </a:p>
          <a:p>
            <a:r>
              <a:rPr lang="en-US" dirty="0" err="1" smtClean="0"/>
              <a:t>Schüpbach</a:t>
            </a:r>
            <a:r>
              <a:rPr lang="en-US" dirty="0" smtClean="0"/>
              <a:t> James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Problemanalyse</a:t>
            </a:r>
            <a:endParaRPr lang="de-CH" dirty="0" smtClean="0"/>
          </a:p>
          <a:p>
            <a:r>
              <a:rPr lang="de-CH" dirty="0" smtClean="0"/>
              <a:t>Lösungsmöglichkeiten</a:t>
            </a:r>
          </a:p>
          <a:p>
            <a:r>
              <a:rPr lang="de-CH" dirty="0" err="1" smtClean="0"/>
              <a:t>Pledge</a:t>
            </a:r>
            <a:r>
              <a:rPr lang="de-CH" dirty="0" err="1" smtClean="0"/>
              <a:t>-</a:t>
            </a:r>
            <a:r>
              <a:rPr lang="de-CH" dirty="0" err="1" smtClean="0"/>
              <a:t>Algorithmus</a:t>
            </a:r>
            <a:endParaRPr lang="de-CH" dirty="0" smtClean="0"/>
          </a:p>
          <a:p>
            <a:r>
              <a:rPr lang="de-CH" dirty="0" smtClean="0"/>
              <a:t>Unsere </a:t>
            </a:r>
            <a:r>
              <a:rPr lang="de-CH" dirty="0" smtClean="0"/>
              <a:t>Lösung</a:t>
            </a:r>
          </a:p>
          <a:p>
            <a:r>
              <a:rPr lang="de-CH" dirty="0" smtClean="0"/>
              <a:t>Vor</a:t>
            </a:r>
            <a:r>
              <a:rPr lang="de-CH" dirty="0" smtClean="0"/>
              <a:t>- und Nachteile unserer Lösung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Beliebige</a:t>
            </a:r>
            <a:r>
              <a:rPr lang="en-US" dirty="0" smtClean="0"/>
              <a:t> Position </a:t>
            </a:r>
            <a:r>
              <a:rPr lang="en-US" dirty="0" err="1" smtClean="0"/>
              <a:t>im</a:t>
            </a:r>
            <a:r>
              <a:rPr lang="en-US" dirty="0" smtClean="0"/>
              <a:t> Labyrinth</a:t>
            </a:r>
          </a:p>
          <a:p>
            <a:r>
              <a:rPr lang="en-US" dirty="0" err="1" smtClean="0"/>
              <a:t>Nur</a:t>
            </a:r>
            <a:r>
              <a:rPr lang="en-US" dirty="0" smtClean="0"/>
              <a:t> 1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“Try-Catch”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Wegspeicher</a:t>
            </a:r>
            <a:endParaRPr lang="en-US" dirty="0" smtClean="0"/>
          </a:p>
          <a:p>
            <a:r>
              <a:rPr lang="en-US" dirty="0" smtClean="0"/>
              <a:t>Pledge-</a:t>
            </a:r>
            <a:r>
              <a:rPr lang="en-US" dirty="0" err="1" smtClean="0"/>
              <a:t>Algorithmus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Labyrinth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Pledge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 ausstrecken und der Wand folgen v2.0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Pledge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4267200" cy="4309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Labyrinth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endParaRPr lang="en-US" dirty="0" smtClean="0"/>
          </a:p>
          <a:p>
            <a:r>
              <a:rPr lang="en-US" dirty="0" smtClean="0"/>
              <a:t>Per Cursor “Person” </a:t>
            </a:r>
            <a:r>
              <a:rPr lang="en-US" dirty="0" err="1" smtClean="0"/>
              <a:t>absetzen</a:t>
            </a:r>
            <a:endParaRPr lang="en-US" dirty="0" smtClean="0"/>
          </a:p>
          <a:p>
            <a:r>
              <a:rPr lang="en-US" dirty="0" smtClean="0"/>
              <a:t>-&gt; Person den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RealLife-Szenario</a:t>
            </a:r>
            <a:endParaRPr lang="en-US" dirty="0" smtClean="0"/>
          </a:p>
          <a:p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err="1" smtClean="0"/>
              <a:t>s</a:t>
            </a:r>
            <a:r>
              <a:rPr lang="en-US" dirty="0" smtClean="0"/>
              <a:t> Labyrinth</a:t>
            </a:r>
          </a:p>
          <a:p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Spass</a:t>
            </a:r>
            <a:r>
              <a:rPr lang="en-US" dirty="0" smtClean="0"/>
              <a:t> am </a:t>
            </a:r>
            <a:r>
              <a:rPr lang="en-US" dirty="0" err="1" smtClean="0"/>
              <a:t>Programmieren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de-CH" dirty="0" smtClean="0"/>
              <a:t>Funktioniert nicht immer </a:t>
            </a:r>
            <a:r>
              <a:rPr lang="de-DE" dirty="0" smtClean="0">
                <a:sym typeface="Wingdings"/>
              </a:rPr>
              <a:t> -&gt; hat noch Verbesserungspotential 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0578527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110</Words>
  <Application>Microsoft Macintosh PowerPoint</Application>
  <PresentationFormat>Bildschirmpräsentation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JMaze</vt:lpstr>
      <vt:lpstr>Inhalt</vt:lpstr>
      <vt:lpstr>Problemanalyse</vt:lpstr>
      <vt:lpstr>Lösungsmöglichkeiten</vt:lpstr>
      <vt:lpstr>Pledge Algorithmus</vt:lpstr>
      <vt:lpstr>Pledge Algorithmus</vt:lpstr>
      <vt:lpstr>Unsere Lösung</vt:lpstr>
      <vt:lpstr>Vor- und Nachteile unserer Lösung</vt:lpstr>
      <vt:lpstr>Demo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Markus Loosli</cp:lastModifiedBy>
  <cp:revision>51</cp:revision>
  <dcterms:created xsi:type="dcterms:W3CDTF">2014-06-09T18:48:28Z</dcterms:created>
  <dcterms:modified xsi:type="dcterms:W3CDTF">2014-06-09T18:55:54Z</dcterms:modified>
</cp:coreProperties>
</file>