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Itim" panose="020B0604020202020204" charset="-34"/>
      <p:regular r:id="rId31"/>
    </p:embeddedFont>
    <p:embeddedFont>
      <p:font typeface="Karla" pitchFamily="2" charset="0"/>
      <p:regular r:id="rId32"/>
    </p:embeddedFont>
    <p:embeddedFont>
      <p:font typeface="Lexend Deca" panose="020B0604020202020204" charset="0"/>
      <p:regular r:id="rId33"/>
      <p:bold r:id="rId34"/>
    </p:embeddedFont>
    <p:embeddedFont>
      <p:font typeface="Lexend Deca Medium" panose="020B0604020202020204" charset="0"/>
      <p:regular r:id="rId35"/>
      <p:bold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6">
          <p15:clr>
            <a:srgbClr val="9AA0A6"/>
          </p15:clr>
        </p15:guide>
        <p15:guide id="2" orient="horz" pos="7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606"/>
        <p:guide orient="horz" pos="7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95195a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95195a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2130ea2b6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2130ea2b6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130ea2b6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2130ea2b6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2130ea2b6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2130ea2b6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2130ea2b6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2130ea2b6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2130ea2b6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2130ea2b6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2130ea2b6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2130ea2b6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2130ea2b6e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2130ea2b6e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2130ea2b6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2130ea2b6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2130ea2b6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2130ea2b6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2130ea2b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2130ea2b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2130ea2b6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2130ea2b6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20acff95d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20acff95d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2130ea2b6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2130ea2b6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2130ea2b6e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2130ea2b6e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2130ea2b6e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2130ea2b6e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2130ea2b6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2130ea2b6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2130ea2b6e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2130ea2b6e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20acff95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20acff95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20acff95d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20acff95d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085d92a75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085d92a75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130ea2b6e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2130ea2b6e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cfeb3bd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cfeb3bd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ad005257f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ad005257f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2130ea2b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2130ea2b6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154100" y="3667856"/>
            <a:ext cx="3212922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35975" y="3436975"/>
            <a:ext cx="2644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36975" y="4353281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99999">
            <a:off x="4821272" y="280788"/>
            <a:ext cx="596232" cy="51718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01025">
            <a:off x="8392867" y="2061425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2493475" y="1733875"/>
            <a:ext cx="41571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2846875" y="2794050"/>
            <a:ext cx="3450000" cy="7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135078" y="1158431"/>
            <a:ext cx="1586517" cy="57544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7183578" y="3848356"/>
            <a:ext cx="1586517" cy="57544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-841766" y="-142767"/>
            <a:ext cx="2037000" cy="20370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7956534" y="3982408"/>
            <a:ext cx="2037000" cy="20370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>
            <a:off x="-702494" y="2003298"/>
            <a:ext cx="3425319" cy="3934103"/>
            <a:chOff x="-702494" y="2003298"/>
            <a:chExt cx="3425319" cy="3934103"/>
          </a:xfrm>
        </p:grpSpPr>
        <p:grpSp>
          <p:nvGrpSpPr>
            <p:cNvPr id="101" name="Google Shape;101;p11"/>
            <p:cNvGrpSpPr/>
            <p:nvPr/>
          </p:nvGrpSpPr>
          <p:grpSpPr>
            <a:xfrm rot="1756180">
              <a:off x="-9676" y="2287004"/>
              <a:ext cx="2039685" cy="3366690"/>
              <a:chOff x="839075" y="2285650"/>
              <a:chExt cx="692675" cy="1143325"/>
            </a:xfrm>
          </p:grpSpPr>
          <p:sp>
            <p:nvSpPr>
              <p:cNvPr id="102" name="Google Shape;102;p11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11"/>
            <p:cNvSpPr/>
            <p:nvPr/>
          </p:nvSpPr>
          <p:spPr>
            <a:xfrm rot="301042">
              <a:off x="814248" y="3289747"/>
              <a:ext cx="131851" cy="114358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301042">
              <a:off x="4748" y="4270472"/>
              <a:ext cx="131851" cy="114358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301042">
              <a:off x="1916798" y="3720147"/>
              <a:ext cx="131851" cy="114358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301042">
              <a:off x="647473" y="5293522"/>
              <a:ext cx="131851" cy="114358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6478194" y="-430877"/>
            <a:ext cx="3425319" cy="3934103"/>
            <a:chOff x="6478194" y="-430877"/>
            <a:chExt cx="3425319" cy="3934103"/>
          </a:xfrm>
        </p:grpSpPr>
        <p:grpSp>
          <p:nvGrpSpPr>
            <p:cNvPr id="115" name="Google Shape;115;p11"/>
            <p:cNvGrpSpPr/>
            <p:nvPr/>
          </p:nvGrpSpPr>
          <p:grpSpPr>
            <a:xfrm rot="9043820" flipH="1">
              <a:off x="7171011" y="-147171"/>
              <a:ext cx="2039685" cy="3366690"/>
              <a:chOff x="839075" y="2285650"/>
              <a:chExt cx="692675" cy="1143325"/>
            </a:xfrm>
          </p:grpSpPr>
          <p:sp>
            <p:nvSpPr>
              <p:cNvPr id="116" name="Google Shape;116;p11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11"/>
            <p:cNvSpPr/>
            <p:nvPr/>
          </p:nvSpPr>
          <p:spPr>
            <a:xfrm rot="301094">
              <a:off x="7804366" y="-97593"/>
              <a:ext cx="155244" cy="13468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301094">
              <a:off x="7162316" y="967807"/>
              <a:ext cx="155244" cy="13468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301094">
              <a:off x="9102616" y="1546357"/>
              <a:ext cx="155244" cy="13468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flipH="1">
            <a:off x="6421171" y="-339547"/>
            <a:ext cx="2322776" cy="10668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5997322" y="-282391"/>
            <a:ext cx="1424653" cy="1474656"/>
            <a:chOff x="5556925" y="2802275"/>
            <a:chExt cx="757875" cy="784475"/>
          </a:xfrm>
        </p:grpSpPr>
        <p:sp>
          <p:nvSpPr>
            <p:cNvPr id="131" name="Google Shape;131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769358" y="2146325"/>
            <a:ext cx="2670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"/>
          </p:nvPr>
        </p:nvSpPr>
        <p:spPr>
          <a:xfrm>
            <a:off x="5761834" y="21463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1771412" y="3816325"/>
            <a:ext cx="267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5761750" y="38369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/>
          </p:nvPr>
        </p:nvSpPr>
        <p:spPr>
          <a:xfrm>
            <a:off x="1768063" y="1448125"/>
            <a:ext cx="2669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/>
          </p:nvPr>
        </p:nvSpPr>
        <p:spPr>
          <a:xfrm>
            <a:off x="5760537" y="14481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/>
          </p:nvPr>
        </p:nvSpPr>
        <p:spPr>
          <a:xfrm>
            <a:off x="1771649" y="3116125"/>
            <a:ext cx="26709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/>
          </p:nvPr>
        </p:nvSpPr>
        <p:spPr>
          <a:xfrm>
            <a:off x="5761973" y="31367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9" hasCustomPrompt="1"/>
          </p:nvPr>
        </p:nvSpPr>
        <p:spPr>
          <a:xfrm>
            <a:off x="864512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6987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864512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6987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165" name="Google Shape;165;p13"/>
          <p:cNvCxnSpPr/>
          <p:nvPr/>
        </p:nvCxnSpPr>
        <p:spPr>
          <a:xfrm rot="10800000" flipH="1">
            <a:off x="-133350" y="1514625"/>
            <a:ext cx="495300" cy="361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3"/>
          <p:cNvSpPr/>
          <p:nvPr/>
        </p:nvSpPr>
        <p:spPr>
          <a:xfrm>
            <a:off x="176517" y="134486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929192" y="6819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68042" y="44373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>
            <a:off x="8743950" y="4667250"/>
            <a:ext cx="114300" cy="552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3"/>
          <p:cNvSpPr/>
          <p:nvPr/>
        </p:nvSpPr>
        <p:spPr>
          <a:xfrm>
            <a:off x="3732025" y="4434922"/>
            <a:ext cx="1679940" cy="77157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-338654" y="4070374"/>
            <a:ext cx="1203166" cy="55259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 flipH="1">
            <a:off x="-457210" y="4457782"/>
            <a:ext cx="1732881" cy="1793702"/>
            <a:chOff x="5556925" y="2802275"/>
            <a:chExt cx="757875" cy="784475"/>
          </a:xfrm>
        </p:grpSpPr>
        <p:sp>
          <p:nvSpPr>
            <p:cNvPr id="173" name="Google Shape;173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3"/>
          <p:cNvCxnSpPr/>
          <p:nvPr/>
        </p:nvCxnSpPr>
        <p:spPr>
          <a:xfrm>
            <a:off x="8115300" y="866725"/>
            <a:ext cx="1124100" cy="904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 flipH="1">
            <a:off x="5305400" y="2877625"/>
            <a:ext cx="4705375" cy="226597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6202042" y="3609324"/>
            <a:ext cx="547954" cy="547954"/>
            <a:chOff x="3796125" y="-35750"/>
            <a:chExt cx="773400" cy="773400"/>
          </a:xfrm>
        </p:grpSpPr>
        <p:sp>
          <p:nvSpPr>
            <p:cNvPr id="198" name="Google Shape;198;p1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732575" y="3520200"/>
            <a:ext cx="53064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1"/>
          </p:nvPr>
        </p:nvSpPr>
        <p:spPr>
          <a:xfrm>
            <a:off x="1732623" y="1488300"/>
            <a:ext cx="53064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202" name="Google Shape;202;p14"/>
          <p:cNvSpPr/>
          <p:nvPr/>
        </p:nvSpPr>
        <p:spPr>
          <a:xfrm rot="10800000" flipH="1">
            <a:off x="-400075" y="-1"/>
            <a:ext cx="3114701" cy="149995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flipH="1">
            <a:off x="3145812" y="-450874"/>
            <a:ext cx="3160647" cy="114656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 hasCustomPrompt="1"/>
          </p:nvPr>
        </p:nvSpPr>
        <p:spPr>
          <a:xfrm>
            <a:off x="740272" y="1593103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1"/>
          </p:nvPr>
        </p:nvSpPr>
        <p:spPr>
          <a:xfrm>
            <a:off x="1114225" y="3865188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 idx="2"/>
          </p:nvPr>
        </p:nvSpPr>
        <p:spPr>
          <a:xfrm>
            <a:off x="1114225" y="2572200"/>
            <a:ext cx="40422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 rot="10800000">
            <a:off x="4019687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 rot="-301044" flipH="1">
            <a:off x="2784275" y="23204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-281733" y="45208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subTitle" idx="1"/>
          </p:nvPr>
        </p:nvSpPr>
        <p:spPr>
          <a:xfrm>
            <a:off x="3910213" y="927630"/>
            <a:ext cx="36129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ubTitle" idx="2"/>
          </p:nvPr>
        </p:nvSpPr>
        <p:spPr>
          <a:xfrm>
            <a:off x="3911113" y="2314801"/>
            <a:ext cx="36120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title" hasCustomPrompt="1"/>
          </p:nvPr>
        </p:nvSpPr>
        <p:spPr>
          <a:xfrm>
            <a:off x="2094613" y="854304"/>
            <a:ext cx="1397100" cy="6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3" hasCustomPrompt="1"/>
          </p:nvPr>
        </p:nvSpPr>
        <p:spPr>
          <a:xfrm>
            <a:off x="2095098" y="2241475"/>
            <a:ext cx="1396200" cy="6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 idx="4"/>
          </p:nvPr>
        </p:nvSpPr>
        <p:spPr>
          <a:xfrm>
            <a:off x="3910213" y="481529"/>
            <a:ext cx="36093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 idx="5"/>
          </p:nvPr>
        </p:nvSpPr>
        <p:spPr>
          <a:xfrm>
            <a:off x="3911113" y="1868700"/>
            <a:ext cx="3608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subTitle" idx="6"/>
          </p:nvPr>
        </p:nvSpPr>
        <p:spPr>
          <a:xfrm>
            <a:off x="3911113" y="3700363"/>
            <a:ext cx="36120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title" idx="7" hasCustomPrompt="1"/>
          </p:nvPr>
        </p:nvSpPr>
        <p:spPr>
          <a:xfrm>
            <a:off x="2095098" y="3627038"/>
            <a:ext cx="1396200" cy="6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 idx="8"/>
          </p:nvPr>
        </p:nvSpPr>
        <p:spPr>
          <a:xfrm>
            <a:off x="3911113" y="3254263"/>
            <a:ext cx="36084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6"/>
          <p:cNvSpPr/>
          <p:nvPr/>
        </p:nvSpPr>
        <p:spPr>
          <a:xfrm rot="-5400000">
            <a:off x="7188506" y="3485240"/>
            <a:ext cx="2639881" cy="127129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"/>
          <p:cNvSpPr/>
          <p:nvPr/>
        </p:nvSpPr>
        <p:spPr>
          <a:xfrm rot="5400000">
            <a:off x="-734405" y="459087"/>
            <a:ext cx="2833128" cy="13643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"/>
          <p:cNvSpPr/>
          <p:nvPr/>
        </p:nvSpPr>
        <p:spPr>
          <a:xfrm rot="301049">
            <a:off x="-337103" y="2749362"/>
            <a:ext cx="836305" cy="72540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 rot="301037">
            <a:off x="8302992" y="2285495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8024077" y="-537400"/>
            <a:ext cx="1770000" cy="17700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16"/>
          <p:cNvGrpSpPr/>
          <p:nvPr/>
        </p:nvGrpSpPr>
        <p:grpSpPr>
          <a:xfrm>
            <a:off x="7816114" y="269722"/>
            <a:ext cx="539292" cy="539292"/>
            <a:chOff x="3796125" y="-35750"/>
            <a:chExt cx="773400" cy="773400"/>
          </a:xfrm>
        </p:grpSpPr>
        <p:sp>
          <p:nvSpPr>
            <p:cNvPr id="227" name="Google Shape;227;p1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529314" y="4256097"/>
            <a:ext cx="539292" cy="539292"/>
            <a:chOff x="3796125" y="-35750"/>
            <a:chExt cx="773400" cy="773400"/>
          </a:xfrm>
        </p:grpSpPr>
        <p:sp>
          <p:nvSpPr>
            <p:cNvPr id="230" name="Google Shape;230;p1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subTitle" idx="1"/>
          </p:nvPr>
        </p:nvSpPr>
        <p:spPr>
          <a:xfrm>
            <a:off x="794294" y="3012342"/>
            <a:ext cx="221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2"/>
          </p:nvPr>
        </p:nvSpPr>
        <p:spPr>
          <a:xfrm>
            <a:off x="6133050" y="3012337"/>
            <a:ext cx="221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3"/>
          </p:nvPr>
        </p:nvSpPr>
        <p:spPr>
          <a:xfrm>
            <a:off x="3463500" y="3012337"/>
            <a:ext cx="2217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793500" y="2562113"/>
            <a:ext cx="2218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title" idx="4"/>
          </p:nvPr>
        </p:nvSpPr>
        <p:spPr>
          <a:xfrm>
            <a:off x="6132600" y="2562113"/>
            <a:ext cx="2217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title" idx="5"/>
          </p:nvPr>
        </p:nvSpPr>
        <p:spPr>
          <a:xfrm>
            <a:off x="3463050" y="2562113"/>
            <a:ext cx="221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title" idx="6"/>
          </p:nvPr>
        </p:nvSpPr>
        <p:spPr>
          <a:xfrm>
            <a:off x="2231850" y="452325"/>
            <a:ext cx="46803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/>
          <p:nvPr/>
        </p:nvSpPr>
        <p:spPr>
          <a:xfrm rot="10800000" flipH="1">
            <a:off x="-938165" y="-18"/>
            <a:ext cx="3303130" cy="159069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 flipH="1">
            <a:off x="6687499" y="3662402"/>
            <a:ext cx="3075624" cy="1481132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8089659" y="671821"/>
            <a:ext cx="2037000" cy="2037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 rot="10800000" flipH="1">
            <a:off x="-548975" y="-37442"/>
            <a:ext cx="4194689" cy="2020042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 flipH="1">
            <a:off x="7492555" y="4154600"/>
            <a:ext cx="2594915" cy="1249637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718123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2"/>
          </p:nvPr>
        </p:nvSpPr>
        <p:spPr>
          <a:xfrm>
            <a:off x="3450900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3"/>
          </p:nvPr>
        </p:nvSpPr>
        <p:spPr>
          <a:xfrm>
            <a:off x="6186001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4"/>
          </p:nvPr>
        </p:nvSpPr>
        <p:spPr>
          <a:xfrm>
            <a:off x="715500" y="3991500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5"/>
          </p:nvPr>
        </p:nvSpPr>
        <p:spPr>
          <a:xfrm>
            <a:off x="3450900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6"/>
          </p:nvPr>
        </p:nvSpPr>
        <p:spPr>
          <a:xfrm>
            <a:off x="6186001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7"/>
          </p:nvPr>
        </p:nvSpPr>
        <p:spPr>
          <a:xfrm>
            <a:off x="7155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8"/>
          </p:nvPr>
        </p:nvSpPr>
        <p:spPr>
          <a:xfrm>
            <a:off x="34506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9"/>
          </p:nvPr>
        </p:nvSpPr>
        <p:spPr>
          <a:xfrm>
            <a:off x="6185682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13"/>
          </p:nvPr>
        </p:nvSpPr>
        <p:spPr>
          <a:xfrm>
            <a:off x="715500" y="358741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 idx="14"/>
          </p:nvPr>
        </p:nvSpPr>
        <p:spPr>
          <a:xfrm>
            <a:off x="3450600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15"/>
          </p:nvPr>
        </p:nvSpPr>
        <p:spPr>
          <a:xfrm>
            <a:off x="6185682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142526" y="4225674"/>
            <a:ext cx="756849" cy="756849"/>
            <a:chOff x="3796125" y="-35750"/>
            <a:chExt cx="773400" cy="773400"/>
          </a:xfrm>
        </p:grpSpPr>
        <p:sp>
          <p:nvSpPr>
            <p:cNvPr id="260" name="Google Shape;260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6133524" y="4711349"/>
            <a:ext cx="756849" cy="756849"/>
            <a:chOff x="3796125" y="-35750"/>
            <a:chExt cx="773400" cy="773400"/>
          </a:xfrm>
        </p:grpSpPr>
        <p:sp>
          <p:nvSpPr>
            <p:cNvPr id="263" name="Google Shape;263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18"/>
          <p:cNvGrpSpPr/>
          <p:nvPr/>
        </p:nvGrpSpPr>
        <p:grpSpPr>
          <a:xfrm>
            <a:off x="296224" y="271588"/>
            <a:ext cx="535579" cy="535579"/>
            <a:chOff x="3796125" y="-35750"/>
            <a:chExt cx="773400" cy="773400"/>
          </a:xfrm>
        </p:grpSpPr>
        <p:sp>
          <p:nvSpPr>
            <p:cNvPr id="266" name="Google Shape;266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7713624" y="-217476"/>
            <a:ext cx="756849" cy="756849"/>
            <a:chOff x="3796125" y="-35750"/>
            <a:chExt cx="773400" cy="773400"/>
          </a:xfrm>
        </p:grpSpPr>
        <p:sp>
          <p:nvSpPr>
            <p:cNvPr id="269" name="Google Shape;269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/>
          <p:nvPr/>
        </p:nvSpPr>
        <p:spPr>
          <a:xfrm flipH="1">
            <a:off x="5495850" y="3102025"/>
            <a:ext cx="4311387" cy="207624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99686">
            <a:off x="581577" y="952116"/>
            <a:ext cx="7956945" cy="3612917"/>
          </a:xfrm>
          <a:prstGeom prst="roundRect">
            <a:avLst>
              <a:gd name="adj" fmla="val 1869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"/>
          </p:nvPr>
        </p:nvSpPr>
        <p:spPr>
          <a:xfrm>
            <a:off x="1934400" y="2291077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2"/>
          </p:nvPr>
        </p:nvSpPr>
        <p:spPr>
          <a:xfrm>
            <a:off x="5876160" y="2291074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3"/>
          </p:nvPr>
        </p:nvSpPr>
        <p:spPr>
          <a:xfrm>
            <a:off x="1934400" y="3637714"/>
            <a:ext cx="2313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4"/>
          </p:nvPr>
        </p:nvSpPr>
        <p:spPr>
          <a:xfrm>
            <a:off x="5876160" y="3637714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2140025" y="457050"/>
            <a:ext cx="48639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5"/>
          </p:nvPr>
        </p:nvSpPr>
        <p:spPr>
          <a:xfrm>
            <a:off x="1934400" y="1852054"/>
            <a:ext cx="2313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title" idx="6"/>
          </p:nvPr>
        </p:nvSpPr>
        <p:spPr>
          <a:xfrm>
            <a:off x="5876160" y="1852054"/>
            <a:ext cx="231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7"/>
          </p:nvPr>
        </p:nvSpPr>
        <p:spPr>
          <a:xfrm>
            <a:off x="1934400" y="3198690"/>
            <a:ext cx="2310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 idx="8"/>
          </p:nvPr>
        </p:nvSpPr>
        <p:spPr>
          <a:xfrm>
            <a:off x="5876160" y="3198690"/>
            <a:ext cx="231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117330" y="-957827"/>
            <a:ext cx="1689900" cy="1689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-214108" y="24657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9"/>
          <p:cNvGrpSpPr/>
          <p:nvPr/>
        </p:nvGrpSpPr>
        <p:grpSpPr>
          <a:xfrm>
            <a:off x="8156742" y="297686"/>
            <a:ext cx="547954" cy="547954"/>
            <a:chOff x="3796125" y="-35750"/>
            <a:chExt cx="773400" cy="773400"/>
          </a:xfrm>
        </p:grpSpPr>
        <p:sp>
          <p:nvSpPr>
            <p:cNvPr id="286" name="Google Shape;286;p1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-175883" y="4234686"/>
            <a:ext cx="547954" cy="547954"/>
            <a:chOff x="3796125" y="-35750"/>
            <a:chExt cx="773400" cy="773400"/>
          </a:xfrm>
        </p:grpSpPr>
        <p:sp>
          <p:nvSpPr>
            <p:cNvPr id="289" name="Google Shape;289;p1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-1003645" y="4467973"/>
            <a:ext cx="1689900" cy="1689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title"/>
          </p:nvPr>
        </p:nvSpPr>
        <p:spPr>
          <a:xfrm>
            <a:off x="4567625" y="2018100"/>
            <a:ext cx="38631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highlight>
                  <a:schemeClr val="l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subTitle" idx="1"/>
          </p:nvPr>
        </p:nvSpPr>
        <p:spPr>
          <a:xfrm>
            <a:off x="4567600" y="3772800"/>
            <a:ext cx="355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95" name="Google Shape;295;p20"/>
          <p:cNvSpPr/>
          <p:nvPr/>
        </p:nvSpPr>
        <p:spPr>
          <a:xfrm rot="301044">
            <a:off x="3581450" y="4022124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 rot="10800000" flipH="1">
            <a:off x="-547924" y="11"/>
            <a:ext cx="6775419" cy="3262719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-548987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28325" y="3269563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rot="301025">
            <a:off x="8519867" y="2297050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 rot="10498946" flipH="1">
            <a:off x="3443994" y="4145866"/>
            <a:ext cx="1469505" cy="127463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 rot="10800000">
            <a:off x="496642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1"/>
          </p:nvPr>
        </p:nvSpPr>
        <p:spPr>
          <a:xfrm>
            <a:off x="5392225" y="3002350"/>
            <a:ext cx="26139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title"/>
          </p:nvPr>
        </p:nvSpPr>
        <p:spPr>
          <a:xfrm>
            <a:off x="5395776" y="1770850"/>
            <a:ext cx="2613900" cy="12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2"/>
          <p:cNvSpPr/>
          <p:nvPr/>
        </p:nvSpPr>
        <p:spPr>
          <a:xfrm rot="301059">
            <a:off x="83464" y="1248354"/>
            <a:ext cx="425107" cy="36873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 rot="10800000" flipH="1">
            <a:off x="-658577" y="49"/>
            <a:ext cx="2388018" cy="115000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 rot="301044">
            <a:off x="8751312" y="3601116"/>
            <a:ext cx="590447" cy="51212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620017" y="4288550"/>
            <a:ext cx="1793556" cy="863725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2"/>
          <p:cNvGrpSpPr/>
          <p:nvPr/>
        </p:nvGrpSpPr>
        <p:grpSpPr>
          <a:xfrm>
            <a:off x="1471197" y="68718"/>
            <a:ext cx="383606" cy="383606"/>
            <a:chOff x="3796125" y="-35750"/>
            <a:chExt cx="773400" cy="773400"/>
          </a:xfrm>
        </p:grpSpPr>
        <p:sp>
          <p:nvSpPr>
            <p:cNvPr id="309" name="Google Shape;309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6382447" y="4873543"/>
            <a:ext cx="383606" cy="383606"/>
            <a:chOff x="3796125" y="-35750"/>
            <a:chExt cx="773400" cy="773400"/>
          </a:xfrm>
        </p:grpSpPr>
        <p:sp>
          <p:nvSpPr>
            <p:cNvPr id="312" name="Google Shape;312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2"/>
          <p:cNvSpPr/>
          <p:nvPr/>
        </p:nvSpPr>
        <p:spPr>
          <a:xfrm>
            <a:off x="-658575" y="42885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8572525" y="-146575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8591275" y="36871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293414" y="94579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 flipH="1">
            <a:off x="-1088449" y="755187"/>
            <a:ext cx="1692326" cy="613826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8237964" y="4405504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6686776" y="4710212"/>
            <a:ext cx="1692326" cy="613826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23"/>
          <p:cNvGrpSpPr/>
          <p:nvPr/>
        </p:nvGrpSpPr>
        <p:grpSpPr>
          <a:xfrm>
            <a:off x="8699187" y="2681099"/>
            <a:ext cx="701087" cy="701087"/>
            <a:chOff x="3796125" y="-35750"/>
            <a:chExt cx="773400" cy="773400"/>
          </a:xfrm>
        </p:grpSpPr>
        <p:sp>
          <p:nvSpPr>
            <p:cNvPr id="324" name="Google Shape;324;p2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3"/>
          <p:cNvGrpSpPr/>
          <p:nvPr/>
        </p:nvGrpSpPr>
        <p:grpSpPr>
          <a:xfrm>
            <a:off x="163895" y="665197"/>
            <a:ext cx="439987" cy="439987"/>
            <a:chOff x="3796125" y="-35750"/>
            <a:chExt cx="773400" cy="773400"/>
          </a:xfrm>
        </p:grpSpPr>
        <p:sp>
          <p:nvSpPr>
            <p:cNvPr id="327" name="Google Shape;327;p2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-127000" y="4491635"/>
            <a:ext cx="840522" cy="492496"/>
            <a:chOff x="-127000" y="3412135"/>
            <a:chExt cx="840522" cy="492496"/>
          </a:xfrm>
        </p:grpSpPr>
        <p:cxnSp>
          <p:nvCxnSpPr>
            <p:cNvPr id="330" name="Google Shape;330;p23"/>
            <p:cNvCxnSpPr/>
            <p:nvPr/>
          </p:nvCxnSpPr>
          <p:spPr>
            <a:xfrm rot="10800000" flipH="1">
              <a:off x="-127000" y="3582050"/>
              <a:ext cx="406200" cy="298500"/>
            </a:xfrm>
            <a:prstGeom prst="straightConnector1">
              <a:avLst/>
            </a:pr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23"/>
            <p:cNvSpPr/>
            <p:nvPr/>
          </p:nvSpPr>
          <p:spPr>
            <a:xfrm>
              <a:off x="93867" y="3412135"/>
              <a:ext cx="333600" cy="33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3"/>
            <p:cNvCxnSpPr/>
            <p:nvPr/>
          </p:nvCxnSpPr>
          <p:spPr>
            <a:xfrm rot="10800000">
              <a:off x="293425" y="3602978"/>
              <a:ext cx="258300" cy="164700"/>
            </a:xfrm>
            <a:prstGeom prst="straightConnector1">
              <a:avLst/>
            </a:pr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3"/>
            <p:cNvSpPr/>
            <p:nvPr/>
          </p:nvSpPr>
          <p:spPr>
            <a:xfrm>
              <a:off x="467822" y="3658931"/>
              <a:ext cx="245700" cy="24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3"/>
          <p:cNvGrpSpPr/>
          <p:nvPr/>
        </p:nvGrpSpPr>
        <p:grpSpPr>
          <a:xfrm rot="10800000">
            <a:off x="8459600" y="172710"/>
            <a:ext cx="840522" cy="492496"/>
            <a:chOff x="-127000" y="3412135"/>
            <a:chExt cx="840522" cy="492496"/>
          </a:xfrm>
        </p:grpSpPr>
        <p:cxnSp>
          <p:nvCxnSpPr>
            <p:cNvPr id="335" name="Google Shape;335;p23"/>
            <p:cNvCxnSpPr/>
            <p:nvPr/>
          </p:nvCxnSpPr>
          <p:spPr>
            <a:xfrm rot="10800000" flipH="1">
              <a:off x="-127000" y="3582050"/>
              <a:ext cx="406200" cy="298500"/>
            </a:xfrm>
            <a:prstGeom prst="straightConnector1">
              <a:avLst/>
            </a:pr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3"/>
            <p:cNvSpPr/>
            <p:nvPr/>
          </p:nvSpPr>
          <p:spPr>
            <a:xfrm>
              <a:off x="93867" y="3412135"/>
              <a:ext cx="333600" cy="33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23"/>
            <p:cNvCxnSpPr/>
            <p:nvPr/>
          </p:nvCxnSpPr>
          <p:spPr>
            <a:xfrm rot="10800000">
              <a:off x="293425" y="3602978"/>
              <a:ext cx="258300" cy="164700"/>
            </a:xfrm>
            <a:prstGeom prst="straightConnector1">
              <a:avLst/>
            </a:pr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23"/>
            <p:cNvSpPr/>
            <p:nvPr/>
          </p:nvSpPr>
          <p:spPr>
            <a:xfrm>
              <a:off x="467822" y="3658931"/>
              <a:ext cx="245700" cy="24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subTitle" idx="1"/>
          </p:nvPr>
        </p:nvSpPr>
        <p:spPr>
          <a:xfrm>
            <a:off x="918075" y="3170000"/>
            <a:ext cx="3237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title"/>
          </p:nvPr>
        </p:nvSpPr>
        <p:spPr>
          <a:xfrm>
            <a:off x="918075" y="1938500"/>
            <a:ext cx="3237600" cy="12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10699" y="305346"/>
            <a:ext cx="1764756" cy="64005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/>
          <p:nvPr/>
        </p:nvSpPr>
        <p:spPr>
          <a:xfrm>
            <a:off x="-598300" y="-487749"/>
            <a:ext cx="3055800" cy="3055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ubTitle" idx="1"/>
          </p:nvPr>
        </p:nvSpPr>
        <p:spPr>
          <a:xfrm>
            <a:off x="4901525" y="3170000"/>
            <a:ext cx="3237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5"/>
          <p:cNvSpPr txBox="1">
            <a:spLocks noGrp="1"/>
          </p:cNvSpPr>
          <p:nvPr>
            <p:ph type="title"/>
          </p:nvPr>
        </p:nvSpPr>
        <p:spPr>
          <a:xfrm>
            <a:off x="4901525" y="1938500"/>
            <a:ext cx="3237600" cy="12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2858351" y="2942876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6908624" y="-142875"/>
            <a:ext cx="2749500" cy="2749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subTitle" idx="1"/>
          </p:nvPr>
        </p:nvSpPr>
        <p:spPr>
          <a:xfrm>
            <a:off x="3149300" y="2417850"/>
            <a:ext cx="2841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title"/>
          </p:nvPr>
        </p:nvSpPr>
        <p:spPr>
          <a:xfrm>
            <a:off x="3153160" y="1678950"/>
            <a:ext cx="28413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6"/>
          <p:cNvSpPr/>
          <p:nvPr/>
        </p:nvSpPr>
        <p:spPr>
          <a:xfrm rot="10800000" flipH="1">
            <a:off x="-345625" y="12"/>
            <a:ext cx="3866276" cy="1861888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 flipH="1">
            <a:off x="5573975" y="3281612"/>
            <a:ext cx="3866276" cy="1861888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6"/>
          <p:cNvGrpSpPr/>
          <p:nvPr/>
        </p:nvGrpSpPr>
        <p:grpSpPr>
          <a:xfrm rot="1315216">
            <a:off x="323950" y="3912716"/>
            <a:ext cx="2444815" cy="1749364"/>
            <a:chOff x="3698375" y="764675"/>
            <a:chExt cx="1508825" cy="1079625"/>
          </a:xfrm>
        </p:grpSpPr>
        <p:sp>
          <p:nvSpPr>
            <p:cNvPr id="355" name="Google Shape;355;p26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rgbClr val="364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1134716" y="3640520"/>
            <a:ext cx="582138" cy="582138"/>
            <a:chOff x="3796125" y="-35750"/>
            <a:chExt cx="773400" cy="773400"/>
          </a:xfrm>
        </p:grpSpPr>
        <p:sp>
          <p:nvSpPr>
            <p:cNvPr id="381" name="Google Shape;381;p2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6"/>
          <p:cNvGrpSpPr/>
          <p:nvPr/>
        </p:nvGrpSpPr>
        <p:grpSpPr>
          <a:xfrm>
            <a:off x="6978321" y="-71154"/>
            <a:ext cx="1914410" cy="1661326"/>
            <a:chOff x="578925" y="1139250"/>
            <a:chExt cx="974850" cy="845975"/>
          </a:xfrm>
        </p:grpSpPr>
        <p:sp>
          <p:nvSpPr>
            <p:cNvPr id="384" name="Google Shape;384;p26"/>
            <p:cNvSpPr/>
            <p:nvPr/>
          </p:nvSpPr>
          <p:spPr>
            <a:xfrm>
              <a:off x="578925" y="1139250"/>
              <a:ext cx="974850" cy="845975"/>
            </a:xfrm>
            <a:custGeom>
              <a:avLst/>
              <a:gdLst/>
              <a:ahLst/>
              <a:cxnLst/>
              <a:rect l="l" t="t" r="r" b="b"/>
              <a:pathLst>
                <a:path w="38994" h="33839" extrusionOk="0">
                  <a:moveTo>
                    <a:pt x="19527" y="11550"/>
                  </a:moveTo>
                  <a:cubicBezTo>
                    <a:pt x="19741" y="11764"/>
                    <a:pt x="19944" y="12002"/>
                    <a:pt x="20158" y="12240"/>
                  </a:cubicBezTo>
                  <a:lnTo>
                    <a:pt x="18884" y="12240"/>
                  </a:lnTo>
                  <a:cubicBezTo>
                    <a:pt x="19098" y="12002"/>
                    <a:pt x="19325" y="11788"/>
                    <a:pt x="19527" y="11550"/>
                  </a:cubicBezTo>
                  <a:close/>
                  <a:moveTo>
                    <a:pt x="6275" y="727"/>
                  </a:moveTo>
                  <a:cubicBezTo>
                    <a:pt x="7978" y="727"/>
                    <a:pt x="12871" y="4323"/>
                    <a:pt x="19063" y="11050"/>
                  </a:cubicBezTo>
                  <a:cubicBezTo>
                    <a:pt x="18693" y="11455"/>
                    <a:pt x="18336" y="11859"/>
                    <a:pt x="17967" y="12264"/>
                  </a:cubicBezTo>
                  <a:cubicBezTo>
                    <a:pt x="15812" y="12300"/>
                    <a:pt x="13633" y="12419"/>
                    <a:pt x="11609" y="12633"/>
                  </a:cubicBezTo>
                  <a:cubicBezTo>
                    <a:pt x="7216" y="6549"/>
                    <a:pt x="5049" y="1930"/>
                    <a:pt x="5823" y="906"/>
                  </a:cubicBezTo>
                  <a:cubicBezTo>
                    <a:pt x="5882" y="834"/>
                    <a:pt x="5978" y="727"/>
                    <a:pt x="6275" y="727"/>
                  </a:cubicBezTo>
                  <a:close/>
                  <a:moveTo>
                    <a:pt x="32874" y="668"/>
                  </a:moveTo>
                  <a:cubicBezTo>
                    <a:pt x="33088" y="668"/>
                    <a:pt x="33112" y="739"/>
                    <a:pt x="33136" y="799"/>
                  </a:cubicBezTo>
                  <a:cubicBezTo>
                    <a:pt x="33517" y="2061"/>
                    <a:pt x="31600" y="6573"/>
                    <a:pt x="27337" y="12633"/>
                  </a:cubicBezTo>
                  <a:cubicBezTo>
                    <a:pt x="25313" y="12419"/>
                    <a:pt x="23194" y="12300"/>
                    <a:pt x="21051" y="12264"/>
                  </a:cubicBezTo>
                  <a:lnTo>
                    <a:pt x="19979" y="11050"/>
                  </a:lnTo>
                  <a:cubicBezTo>
                    <a:pt x="25813" y="4823"/>
                    <a:pt x="31207" y="668"/>
                    <a:pt x="32874" y="668"/>
                  </a:cubicBezTo>
                  <a:close/>
                  <a:moveTo>
                    <a:pt x="17372" y="12943"/>
                  </a:moveTo>
                  <a:lnTo>
                    <a:pt x="17372" y="12943"/>
                  </a:lnTo>
                  <a:cubicBezTo>
                    <a:pt x="17193" y="13133"/>
                    <a:pt x="17015" y="13348"/>
                    <a:pt x="16848" y="13538"/>
                  </a:cubicBezTo>
                  <a:cubicBezTo>
                    <a:pt x="16026" y="14479"/>
                    <a:pt x="15241" y="15443"/>
                    <a:pt x="14467" y="16396"/>
                  </a:cubicBezTo>
                  <a:cubicBezTo>
                    <a:pt x="13621" y="15324"/>
                    <a:pt x="12812" y="14264"/>
                    <a:pt x="12074" y="13252"/>
                  </a:cubicBezTo>
                  <a:cubicBezTo>
                    <a:pt x="13705" y="13098"/>
                    <a:pt x="15479" y="12991"/>
                    <a:pt x="17372" y="12943"/>
                  </a:cubicBezTo>
                  <a:close/>
                  <a:moveTo>
                    <a:pt x="21658" y="12955"/>
                  </a:moveTo>
                  <a:lnTo>
                    <a:pt x="21658" y="12955"/>
                  </a:lnTo>
                  <a:cubicBezTo>
                    <a:pt x="23527" y="13002"/>
                    <a:pt x="25290" y="13110"/>
                    <a:pt x="26909" y="13276"/>
                  </a:cubicBezTo>
                  <a:cubicBezTo>
                    <a:pt x="26183" y="14288"/>
                    <a:pt x="25409" y="15324"/>
                    <a:pt x="24551" y="16408"/>
                  </a:cubicBezTo>
                  <a:cubicBezTo>
                    <a:pt x="23766" y="15431"/>
                    <a:pt x="22980" y="14479"/>
                    <a:pt x="22182" y="13550"/>
                  </a:cubicBezTo>
                  <a:cubicBezTo>
                    <a:pt x="22003" y="13348"/>
                    <a:pt x="21837" y="13157"/>
                    <a:pt x="21658" y="12955"/>
                  </a:cubicBezTo>
                  <a:close/>
                  <a:moveTo>
                    <a:pt x="11288" y="13336"/>
                  </a:moveTo>
                  <a:cubicBezTo>
                    <a:pt x="12145" y="14526"/>
                    <a:pt x="13074" y="15729"/>
                    <a:pt x="14026" y="16920"/>
                  </a:cubicBezTo>
                  <a:cubicBezTo>
                    <a:pt x="13074" y="18122"/>
                    <a:pt x="12145" y="19325"/>
                    <a:pt x="11288" y="20515"/>
                  </a:cubicBezTo>
                  <a:cubicBezTo>
                    <a:pt x="4775" y="19825"/>
                    <a:pt x="691" y="18313"/>
                    <a:pt x="691" y="16931"/>
                  </a:cubicBezTo>
                  <a:cubicBezTo>
                    <a:pt x="691" y="15550"/>
                    <a:pt x="4775" y="14050"/>
                    <a:pt x="11288" y="13336"/>
                  </a:cubicBezTo>
                  <a:close/>
                  <a:moveTo>
                    <a:pt x="27552" y="13312"/>
                  </a:moveTo>
                  <a:cubicBezTo>
                    <a:pt x="34160" y="14014"/>
                    <a:pt x="38339" y="15538"/>
                    <a:pt x="38339" y="16931"/>
                  </a:cubicBezTo>
                  <a:cubicBezTo>
                    <a:pt x="38327" y="18336"/>
                    <a:pt x="34231" y="19825"/>
                    <a:pt x="27730" y="20539"/>
                  </a:cubicBezTo>
                  <a:cubicBezTo>
                    <a:pt x="26849" y="19325"/>
                    <a:pt x="25909" y="18110"/>
                    <a:pt x="24944" y="16884"/>
                  </a:cubicBezTo>
                  <a:cubicBezTo>
                    <a:pt x="25861" y="15681"/>
                    <a:pt x="26730" y="14491"/>
                    <a:pt x="27552" y="13312"/>
                  </a:cubicBezTo>
                  <a:close/>
                  <a:moveTo>
                    <a:pt x="14455" y="17479"/>
                  </a:moveTo>
                  <a:cubicBezTo>
                    <a:pt x="15229" y="18455"/>
                    <a:pt x="16026" y="19408"/>
                    <a:pt x="16836" y="20337"/>
                  </a:cubicBezTo>
                  <a:cubicBezTo>
                    <a:pt x="17015" y="20539"/>
                    <a:pt x="17193" y="20730"/>
                    <a:pt x="17360" y="20932"/>
                  </a:cubicBezTo>
                  <a:cubicBezTo>
                    <a:pt x="15467" y="20896"/>
                    <a:pt x="13681" y="20777"/>
                    <a:pt x="12038" y="20622"/>
                  </a:cubicBezTo>
                  <a:cubicBezTo>
                    <a:pt x="12788" y="19610"/>
                    <a:pt x="13586" y="18551"/>
                    <a:pt x="14455" y="17479"/>
                  </a:cubicBezTo>
                  <a:close/>
                  <a:moveTo>
                    <a:pt x="24528" y="17443"/>
                  </a:moveTo>
                  <a:cubicBezTo>
                    <a:pt x="25397" y="18527"/>
                    <a:pt x="26206" y="19598"/>
                    <a:pt x="26956" y="20622"/>
                  </a:cubicBezTo>
                  <a:cubicBezTo>
                    <a:pt x="25313" y="20789"/>
                    <a:pt x="23551" y="20896"/>
                    <a:pt x="21658" y="20932"/>
                  </a:cubicBezTo>
                  <a:cubicBezTo>
                    <a:pt x="21837" y="20741"/>
                    <a:pt x="22003" y="20539"/>
                    <a:pt x="22182" y="20337"/>
                  </a:cubicBezTo>
                  <a:cubicBezTo>
                    <a:pt x="22980" y="19372"/>
                    <a:pt x="23766" y="18408"/>
                    <a:pt x="24528" y="17443"/>
                  </a:cubicBezTo>
                  <a:close/>
                  <a:moveTo>
                    <a:pt x="19515" y="12919"/>
                  </a:moveTo>
                  <a:cubicBezTo>
                    <a:pt x="19932" y="12919"/>
                    <a:pt x="20348" y="12919"/>
                    <a:pt x="20753" y="12931"/>
                  </a:cubicBezTo>
                  <a:cubicBezTo>
                    <a:pt x="21051" y="13276"/>
                    <a:pt x="21360" y="13633"/>
                    <a:pt x="21670" y="13991"/>
                  </a:cubicBezTo>
                  <a:cubicBezTo>
                    <a:pt x="22539" y="14979"/>
                    <a:pt x="23349" y="15967"/>
                    <a:pt x="24123" y="16931"/>
                  </a:cubicBezTo>
                  <a:cubicBezTo>
                    <a:pt x="23349" y="17896"/>
                    <a:pt x="22539" y="18884"/>
                    <a:pt x="21670" y="19896"/>
                  </a:cubicBezTo>
                  <a:cubicBezTo>
                    <a:pt x="21360" y="20253"/>
                    <a:pt x="21063" y="20610"/>
                    <a:pt x="20753" y="20956"/>
                  </a:cubicBezTo>
                  <a:cubicBezTo>
                    <a:pt x="20348" y="20956"/>
                    <a:pt x="19932" y="20968"/>
                    <a:pt x="19515" y="20968"/>
                  </a:cubicBezTo>
                  <a:cubicBezTo>
                    <a:pt x="19098" y="20968"/>
                    <a:pt x="18682" y="20968"/>
                    <a:pt x="18277" y="20956"/>
                  </a:cubicBezTo>
                  <a:cubicBezTo>
                    <a:pt x="17979" y="20610"/>
                    <a:pt x="17670" y="20253"/>
                    <a:pt x="17360" y="19896"/>
                  </a:cubicBezTo>
                  <a:cubicBezTo>
                    <a:pt x="16491" y="18896"/>
                    <a:pt x="15669" y="17896"/>
                    <a:pt x="14895" y="16931"/>
                  </a:cubicBezTo>
                  <a:cubicBezTo>
                    <a:pt x="15669" y="15967"/>
                    <a:pt x="16491" y="14979"/>
                    <a:pt x="17360" y="13991"/>
                  </a:cubicBezTo>
                  <a:cubicBezTo>
                    <a:pt x="17670" y="13633"/>
                    <a:pt x="17979" y="13276"/>
                    <a:pt x="18277" y="12931"/>
                  </a:cubicBezTo>
                  <a:cubicBezTo>
                    <a:pt x="18682" y="12931"/>
                    <a:pt x="19098" y="12919"/>
                    <a:pt x="19515" y="12919"/>
                  </a:cubicBezTo>
                  <a:close/>
                  <a:moveTo>
                    <a:pt x="19503" y="21623"/>
                  </a:moveTo>
                  <a:cubicBezTo>
                    <a:pt x="19638" y="21623"/>
                    <a:pt x="19784" y="21628"/>
                    <a:pt x="19926" y="21628"/>
                  </a:cubicBezTo>
                  <a:cubicBezTo>
                    <a:pt x="19997" y="21628"/>
                    <a:pt x="20067" y="21626"/>
                    <a:pt x="20134" y="21623"/>
                  </a:cubicBezTo>
                  <a:lnTo>
                    <a:pt x="20134" y="21623"/>
                  </a:lnTo>
                  <a:cubicBezTo>
                    <a:pt x="19932" y="21861"/>
                    <a:pt x="19706" y="22099"/>
                    <a:pt x="19503" y="22337"/>
                  </a:cubicBezTo>
                  <a:cubicBezTo>
                    <a:pt x="19289" y="22099"/>
                    <a:pt x="19063" y="21861"/>
                    <a:pt x="18860" y="21623"/>
                  </a:cubicBezTo>
                  <a:close/>
                  <a:moveTo>
                    <a:pt x="11597" y="21230"/>
                  </a:moveTo>
                  <a:cubicBezTo>
                    <a:pt x="13633" y="21444"/>
                    <a:pt x="15812" y="21563"/>
                    <a:pt x="17967" y="21611"/>
                  </a:cubicBezTo>
                  <a:cubicBezTo>
                    <a:pt x="18336" y="22027"/>
                    <a:pt x="18693" y="22420"/>
                    <a:pt x="19051" y="22825"/>
                  </a:cubicBezTo>
                  <a:cubicBezTo>
                    <a:pt x="12871" y="29552"/>
                    <a:pt x="7978" y="33136"/>
                    <a:pt x="6287" y="33136"/>
                  </a:cubicBezTo>
                  <a:cubicBezTo>
                    <a:pt x="6001" y="33136"/>
                    <a:pt x="5882" y="33041"/>
                    <a:pt x="5823" y="32957"/>
                  </a:cubicBezTo>
                  <a:cubicBezTo>
                    <a:pt x="5037" y="31933"/>
                    <a:pt x="7204" y="27326"/>
                    <a:pt x="11597" y="21230"/>
                  </a:cubicBezTo>
                  <a:close/>
                  <a:moveTo>
                    <a:pt x="27397" y="21230"/>
                  </a:moveTo>
                  <a:cubicBezTo>
                    <a:pt x="31790" y="27338"/>
                    <a:pt x="33969" y="31945"/>
                    <a:pt x="33195" y="32957"/>
                  </a:cubicBezTo>
                  <a:cubicBezTo>
                    <a:pt x="33136" y="33041"/>
                    <a:pt x="33029" y="33136"/>
                    <a:pt x="32731" y="33136"/>
                  </a:cubicBezTo>
                  <a:cubicBezTo>
                    <a:pt x="31028" y="33136"/>
                    <a:pt x="26147" y="29552"/>
                    <a:pt x="19979" y="22837"/>
                  </a:cubicBezTo>
                  <a:cubicBezTo>
                    <a:pt x="20337" y="22444"/>
                    <a:pt x="20706" y="22027"/>
                    <a:pt x="21063" y="21611"/>
                  </a:cubicBezTo>
                  <a:cubicBezTo>
                    <a:pt x="23218" y="21563"/>
                    <a:pt x="25373" y="21444"/>
                    <a:pt x="27397" y="21230"/>
                  </a:cubicBezTo>
                  <a:close/>
                  <a:moveTo>
                    <a:pt x="32874" y="1"/>
                  </a:moveTo>
                  <a:cubicBezTo>
                    <a:pt x="30850" y="1"/>
                    <a:pt x="25123" y="4597"/>
                    <a:pt x="19515" y="10562"/>
                  </a:cubicBezTo>
                  <a:cubicBezTo>
                    <a:pt x="13693" y="4251"/>
                    <a:pt x="8466" y="60"/>
                    <a:pt x="6263" y="60"/>
                  </a:cubicBezTo>
                  <a:cubicBezTo>
                    <a:pt x="5728" y="60"/>
                    <a:pt x="5430" y="298"/>
                    <a:pt x="5263" y="501"/>
                  </a:cubicBezTo>
                  <a:cubicBezTo>
                    <a:pt x="4108" y="2025"/>
                    <a:pt x="6799" y="7097"/>
                    <a:pt x="10823" y="12717"/>
                  </a:cubicBezTo>
                  <a:cubicBezTo>
                    <a:pt x="4763" y="13407"/>
                    <a:pt x="1" y="14848"/>
                    <a:pt x="1" y="16943"/>
                  </a:cubicBezTo>
                  <a:cubicBezTo>
                    <a:pt x="1" y="19051"/>
                    <a:pt x="4763" y="20480"/>
                    <a:pt x="10823" y="21170"/>
                  </a:cubicBezTo>
                  <a:cubicBezTo>
                    <a:pt x="6775" y="26826"/>
                    <a:pt x="4132" y="31910"/>
                    <a:pt x="5263" y="33398"/>
                  </a:cubicBezTo>
                  <a:cubicBezTo>
                    <a:pt x="5418" y="33600"/>
                    <a:pt x="5716" y="33838"/>
                    <a:pt x="6263" y="33838"/>
                  </a:cubicBezTo>
                  <a:cubicBezTo>
                    <a:pt x="8466" y="33838"/>
                    <a:pt x="13729" y="29683"/>
                    <a:pt x="19515" y="23361"/>
                  </a:cubicBezTo>
                  <a:cubicBezTo>
                    <a:pt x="25313" y="29659"/>
                    <a:pt x="30528" y="33838"/>
                    <a:pt x="32731" y="33838"/>
                  </a:cubicBezTo>
                  <a:cubicBezTo>
                    <a:pt x="33267" y="33838"/>
                    <a:pt x="33564" y="33600"/>
                    <a:pt x="33731" y="33398"/>
                  </a:cubicBezTo>
                  <a:cubicBezTo>
                    <a:pt x="34886" y="31874"/>
                    <a:pt x="32195" y="26802"/>
                    <a:pt x="28171" y="21170"/>
                  </a:cubicBezTo>
                  <a:cubicBezTo>
                    <a:pt x="34231" y="20480"/>
                    <a:pt x="38994" y="19051"/>
                    <a:pt x="38994" y="16931"/>
                  </a:cubicBezTo>
                  <a:cubicBezTo>
                    <a:pt x="38994" y="14800"/>
                    <a:pt x="34124" y="13360"/>
                    <a:pt x="27968" y="12693"/>
                  </a:cubicBezTo>
                  <a:cubicBezTo>
                    <a:pt x="31969" y="6799"/>
                    <a:pt x="34410" y="1680"/>
                    <a:pt x="33767" y="608"/>
                  </a:cubicBezTo>
                  <a:cubicBezTo>
                    <a:pt x="33564" y="263"/>
                    <a:pt x="33326" y="1"/>
                    <a:pt x="32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869450" y="1220525"/>
              <a:ext cx="130975" cy="130975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72" y="5239"/>
                    <a:pt x="5239" y="4072"/>
                    <a:pt x="5239" y="2620"/>
                  </a:cubicBezTo>
                  <a:cubicBezTo>
                    <a:pt x="5239" y="1179"/>
                    <a:pt x="4072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353125" y="1430950"/>
              <a:ext cx="139925" cy="139925"/>
            </a:xfrm>
            <a:custGeom>
              <a:avLst/>
              <a:gdLst/>
              <a:ahLst/>
              <a:cxnLst/>
              <a:rect l="l" t="t" r="r" b="b"/>
              <a:pathLst>
                <a:path w="5597" h="5597" extrusionOk="0">
                  <a:moveTo>
                    <a:pt x="2799" y="1"/>
                  </a:moveTo>
                  <a:cubicBezTo>
                    <a:pt x="1251" y="1"/>
                    <a:pt x="1" y="1251"/>
                    <a:pt x="1" y="2799"/>
                  </a:cubicBezTo>
                  <a:cubicBezTo>
                    <a:pt x="1" y="4347"/>
                    <a:pt x="1251" y="5597"/>
                    <a:pt x="2799" y="5597"/>
                  </a:cubicBezTo>
                  <a:cubicBezTo>
                    <a:pt x="4347" y="5597"/>
                    <a:pt x="5597" y="4347"/>
                    <a:pt x="5597" y="2799"/>
                  </a:cubicBezTo>
                  <a:cubicBezTo>
                    <a:pt x="5597" y="1251"/>
                    <a:pt x="4335" y="1"/>
                    <a:pt x="2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859925" y="1755400"/>
              <a:ext cx="159850" cy="139925"/>
            </a:xfrm>
            <a:custGeom>
              <a:avLst/>
              <a:gdLst/>
              <a:ahLst/>
              <a:cxnLst/>
              <a:rect l="l" t="t" r="r" b="b"/>
              <a:pathLst>
                <a:path w="6394" h="5597" extrusionOk="0">
                  <a:moveTo>
                    <a:pt x="3193" y="0"/>
                  </a:moveTo>
                  <a:cubicBezTo>
                    <a:pt x="2691" y="0"/>
                    <a:pt x="2183" y="135"/>
                    <a:pt x="1727" y="417"/>
                  </a:cubicBezTo>
                  <a:cubicBezTo>
                    <a:pt x="405" y="1227"/>
                    <a:pt x="0" y="2953"/>
                    <a:pt x="822" y="4263"/>
                  </a:cubicBezTo>
                  <a:cubicBezTo>
                    <a:pt x="1349" y="5125"/>
                    <a:pt x="2267" y="5596"/>
                    <a:pt x="3204" y="5596"/>
                  </a:cubicBezTo>
                  <a:cubicBezTo>
                    <a:pt x="3705" y="5596"/>
                    <a:pt x="4211" y="5462"/>
                    <a:pt x="4667" y="5180"/>
                  </a:cubicBezTo>
                  <a:cubicBezTo>
                    <a:pt x="5977" y="4358"/>
                    <a:pt x="6394" y="2644"/>
                    <a:pt x="5572" y="1322"/>
                  </a:cubicBezTo>
                  <a:cubicBezTo>
                    <a:pt x="5045" y="469"/>
                    <a:pt x="4129" y="0"/>
                    <a:pt x="3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3775362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2485050" y="2537338"/>
            <a:ext cx="41031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2485100" y="1401588"/>
            <a:ext cx="41031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27"/>
          <p:cNvSpPr/>
          <p:nvPr/>
        </p:nvSpPr>
        <p:spPr>
          <a:xfrm flipH="1">
            <a:off x="7108274" y="4064725"/>
            <a:ext cx="1487005" cy="53938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231224" y="1959700"/>
            <a:ext cx="1487005" cy="53938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-491820" y="-391502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8"/>
          <p:cNvSpPr txBox="1">
            <a:spLocks noGrp="1"/>
          </p:cNvSpPr>
          <p:nvPr>
            <p:ph type="subTitle" idx="1"/>
          </p:nvPr>
        </p:nvSpPr>
        <p:spPr>
          <a:xfrm>
            <a:off x="1580550" y="3958635"/>
            <a:ext cx="2541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398" name="Google Shape;398;p28"/>
          <p:cNvSpPr txBox="1">
            <a:spLocks noGrp="1"/>
          </p:cNvSpPr>
          <p:nvPr>
            <p:ph type="subTitle" idx="2"/>
          </p:nvPr>
        </p:nvSpPr>
        <p:spPr>
          <a:xfrm>
            <a:off x="5021538" y="3958635"/>
            <a:ext cx="2541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 idx="3"/>
          </p:nvPr>
        </p:nvSpPr>
        <p:spPr>
          <a:xfrm>
            <a:off x="1580550" y="3528846"/>
            <a:ext cx="2541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0" name="Google Shape;400;p28"/>
          <p:cNvSpPr txBox="1">
            <a:spLocks noGrp="1"/>
          </p:cNvSpPr>
          <p:nvPr>
            <p:ph type="title" idx="4"/>
          </p:nvPr>
        </p:nvSpPr>
        <p:spPr>
          <a:xfrm>
            <a:off x="5021538" y="3528846"/>
            <a:ext cx="2541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28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403" name="Google Shape;403;p2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8533724" y="3505326"/>
            <a:ext cx="331557" cy="331557"/>
            <a:chOff x="3796125" y="-35750"/>
            <a:chExt cx="773400" cy="773400"/>
          </a:xfrm>
        </p:grpSpPr>
        <p:sp>
          <p:nvSpPr>
            <p:cNvPr id="406" name="Google Shape;406;p2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28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8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8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413" name="Google Shape;413;p28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414" name="Google Shape;414;p2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16" name="Google Shape;416;p28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7" name="Google Shape;417;p28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0" name="Google Shape;420;p28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1" name="Google Shape;421;p28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422" name="Google Shape;422;p2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" name="Google Shape;424;p28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425" name="Google Shape;425;p28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8" name="Google Shape;428;p28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9" name="Google Shape;429;p28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430" name="Google Shape;430;p2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32" name="Google Shape;432;p28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3" name="Google Shape;433;p28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434" name="Google Shape;434;p2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" name="Google Shape;436;p28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title" hasCustomPrompt="1"/>
          </p:nvPr>
        </p:nvSpPr>
        <p:spPr>
          <a:xfrm>
            <a:off x="3541350" y="2792336"/>
            <a:ext cx="2061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439" name="Google Shape;439;p29"/>
          <p:cNvSpPr txBox="1">
            <a:spLocks noGrp="1"/>
          </p:cNvSpPr>
          <p:nvPr>
            <p:ph type="subTitle" idx="1"/>
          </p:nvPr>
        </p:nvSpPr>
        <p:spPr>
          <a:xfrm>
            <a:off x="3542850" y="3302623"/>
            <a:ext cx="2058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 idx="2" hasCustomPrompt="1"/>
          </p:nvPr>
        </p:nvSpPr>
        <p:spPr>
          <a:xfrm>
            <a:off x="1329450" y="1310986"/>
            <a:ext cx="2061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3"/>
          </p:nvPr>
        </p:nvSpPr>
        <p:spPr>
          <a:xfrm>
            <a:off x="1332569" y="1821272"/>
            <a:ext cx="205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2" name="Google Shape;442;p29"/>
          <p:cNvSpPr txBox="1">
            <a:spLocks noGrp="1"/>
          </p:cNvSpPr>
          <p:nvPr>
            <p:ph type="title" idx="4" hasCustomPrompt="1"/>
          </p:nvPr>
        </p:nvSpPr>
        <p:spPr>
          <a:xfrm>
            <a:off x="5754900" y="1310986"/>
            <a:ext cx="20580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5"/>
          </p:nvPr>
        </p:nvSpPr>
        <p:spPr>
          <a:xfrm>
            <a:off x="5756400" y="1821273"/>
            <a:ext cx="2055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241120" y="3438825"/>
            <a:ext cx="2560200" cy="25602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7021495" y="-223000"/>
            <a:ext cx="2560200" cy="25602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>
            <a:spLocks noGrp="1"/>
          </p:cNvSpPr>
          <p:nvPr>
            <p:ph type="subTitle" idx="1"/>
          </p:nvPr>
        </p:nvSpPr>
        <p:spPr>
          <a:xfrm>
            <a:off x="1680181" y="3927298"/>
            <a:ext cx="2532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subTitle" idx="2"/>
          </p:nvPr>
        </p:nvSpPr>
        <p:spPr>
          <a:xfrm>
            <a:off x="4932881" y="3927298"/>
            <a:ext cx="2532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title"/>
          </p:nvPr>
        </p:nvSpPr>
        <p:spPr>
          <a:xfrm>
            <a:off x="1684075" y="3488300"/>
            <a:ext cx="2532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title" idx="3"/>
          </p:nvPr>
        </p:nvSpPr>
        <p:spPr>
          <a:xfrm>
            <a:off x="4932875" y="3488300"/>
            <a:ext cx="2532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1" name="Google Shape;451;p30"/>
          <p:cNvSpPr txBox="1">
            <a:spLocks noGrp="1"/>
          </p:cNvSpPr>
          <p:nvPr>
            <p:ph type="title" idx="4" hasCustomPrompt="1"/>
          </p:nvPr>
        </p:nvSpPr>
        <p:spPr>
          <a:xfrm>
            <a:off x="2345137" y="2179002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52" name="Google Shape;452;p30"/>
          <p:cNvSpPr txBox="1">
            <a:spLocks noGrp="1"/>
          </p:cNvSpPr>
          <p:nvPr>
            <p:ph type="title" idx="5" hasCustomPrompt="1"/>
          </p:nvPr>
        </p:nvSpPr>
        <p:spPr>
          <a:xfrm>
            <a:off x="5595856" y="2179002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53" name="Google Shape;453;p30"/>
          <p:cNvSpPr txBox="1">
            <a:spLocks noGrp="1"/>
          </p:cNvSpPr>
          <p:nvPr>
            <p:ph type="title" idx="6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0"/>
          <p:cNvSpPr/>
          <p:nvPr/>
        </p:nvSpPr>
        <p:spPr>
          <a:xfrm flipH="1">
            <a:off x="7083841" y="3757799"/>
            <a:ext cx="2877559" cy="1385750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 rot="10800000" flipH="1">
            <a:off x="-658577" y="49"/>
            <a:ext cx="2388018" cy="115000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 flipH="1">
            <a:off x="8542839" y="720329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301033">
            <a:off x="318889" y="-265259"/>
            <a:ext cx="789020" cy="68439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416475" y="131026"/>
            <a:ext cx="1026000" cy="102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01053">
            <a:off x="1237580" y="4938577"/>
            <a:ext cx="437515" cy="379513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7649620" y="4353278"/>
            <a:ext cx="1720458" cy="790182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777542" y="3288374"/>
            <a:ext cx="547954" cy="547954"/>
            <a:chOff x="3796125" y="-35750"/>
            <a:chExt cx="773400" cy="773400"/>
          </a:xfrm>
        </p:grpSpPr>
        <p:sp>
          <p:nvSpPr>
            <p:cNvPr id="30" name="Google Shape;30;p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BIG_NUMBER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subTitle" idx="1"/>
          </p:nvPr>
        </p:nvSpPr>
        <p:spPr>
          <a:xfrm>
            <a:off x="713100" y="3927299"/>
            <a:ext cx="2404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/>
          </p:nvPr>
        </p:nvSpPr>
        <p:spPr>
          <a:xfrm>
            <a:off x="713100" y="3475343"/>
            <a:ext cx="2404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2" hasCustomPrompt="1"/>
          </p:nvPr>
        </p:nvSpPr>
        <p:spPr>
          <a:xfrm>
            <a:off x="1325400" y="1913348"/>
            <a:ext cx="11802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61" name="Google Shape;461;p31"/>
          <p:cNvSpPr txBox="1">
            <a:spLocks noGrp="1"/>
          </p:cNvSpPr>
          <p:nvPr>
            <p:ph type="subTitle" idx="3"/>
          </p:nvPr>
        </p:nvSpPr>
        <p:spPr>
          <a:xfrm>
            <a:off x="3369600" y="3927300"/>
            <a:ext cx="2404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4"/>
          </p:nvPr>
        </p:nvSpPr>
        <p:spPr>
          <a:xfrm>
            <a:off x="3369600" y="3475349"/>
            <a:ext cx="2404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31"/>
          <p:cNvSpPr txBox="1">
            <a:spLocks noGrp="1"/>
          </p:cNvSpPr>
          <p:nvPr>
            <p:ph type="subTitle" idx="5"/>
          </p:nvPr>
        </p:nvSpPr>
        <p:spPr>
          <a:xfrm>
            <a:off x="6026100" y="3927300"/>
            <a:ext cx="2404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6"/>
          </p:nvPr>
        </p:nvSpPr>
        <p:spPr>
          <a:xfrm>
            <a:off x="6026100" y="3475349"/>
            <a:ext cx="2404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7" hasCustomPrompt="1"/>
          </p:nvPr>
        </p:nvSpPr>
        <p:spPr>
          <a:xfrm>
            <a:off x="3981900" y="1913348"/>
            <a:ext cx="11802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66" name="Google Shape;466;p31"/>
          <p:cNvSpPr txBox="1">
            <a:spLocks noGrp="1"/>
          </p:cNvSpPr>
          <p:nvPr>
            <p:ph type="title" idx="8" hasCustomPrompt="1"/>
          </p:nvPr>
        </p:nvSpPr>
        <p:spPr>
          <a:xfrm>
            <a:off x="6638400" y="1913348"/>
            <a:ext cx="11802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67" name="Google Shape;467;p31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 rot="1458948">
            <a:off x="8750200" y="3780263"/>
            <a:ext cx="563060" cy="1364873"/>
            <a:chOff x="2541375" y="3220475"/>
            <a:chExt cx="427450" cy="1036150"/>
          </a:xfrm>
        </p:grpSpPr>
        <p:sp>
          <p:nvSpPr>
            <p:cNvPr id="469" name="Google Shape;469;p31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1"/>
          <p:cNvGrpSpPr/>
          <p:nvPr/>
        </p:nvGrpSpPr>
        <p:grpSpPr>
          <a:xfrm rot="10800000" flipH="1">
            <a:off x="-550526" y="-768747"/>
            <a:ext cx="2257861" cy="2337108"/>
            <a:chOff x="5556925" y="2802275"/>
            <a:chExt cx="757875" cy="784475"/>
          </a:xfrm>
        </p:grpSpPr>
        <p:sp>
          <p:nvSpPr>
            <p:cNvPr id="475" name="Google Shape;475;p31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/>
          <p:nvPr/>
        </p:nvSpPr>
        <p:spPr>
          <a:xfrm>
            <a:off x="8281945" y="1110763"/>
            <a:ext cx="2560200" cy="25602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title"/>
          </p:nvPr>
        </p:nvSpPr>
        <p:spPr>
          <a:xfrm>
            <a:off x="1454315" y="1168215"/>
            <a:ext cx="29454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32"/>
          <p:cNvSpPr txBox="1">
            <a:spLocks noGrp="1"/>
          </p:cNvSpPr>
          <p:nvPr>
            <p:ph type="title" idx="2"/>
          </p:nvPr>
        </p:nvSpPr>
        <p:spPr>
          <a:xfrm>
            <a:off x="5349650" y="539400"/>
            <a:ext cx="30696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00" name="Google Shape;500;p32"/>
          <p:cNvGrpSpPr/>
          <p:nvPr/>
        </p:nvGrpSpPr>
        <p:grpSpPr>
          <a:xfrm>
            <a:off x="8035041" y="1935420"/>
            <a:ext cx="582138" cy="582138"/>
            <a:chOff x="3796125" y="-35750"/>
            <a:chExt cx="773400" cy="773400"/>
          </a:xfrm>
        </p:grpSpPr>
        <p:sp>
          <p:nvSpPr>
            <p:cNvPr id="501" name="Google Shape;501;p3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2"/>
          <p:cNvSpPr txBox="1"/>
          <p:nvPr/>
        </p:nvSpPr>
        <p:spPr>
          <a:xfrm>
            <a:off x="5349650" y="3295213"/>
            <a:ext cx="2850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507" name="Google Shape;507;p33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3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512" name="Google Shape;512;p33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3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518" name="Google Shape;518;p3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3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4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524" name="Google Shape;524;p3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4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531" name="Google Shape;531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4" name="Google Shape;534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5" name="Google Shape;535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8" name="Google Shape;538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9" name="Google Shape;539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2" name="Google Shape;542;p34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543" name="Google Shape;543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6" name="Google Shape;546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7" name="Google Shape;547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48" name="Google Shape;548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0" name="Google Shape;550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4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433113" y="2554911"/>
            <a:ext cx="23049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5300073" y="2554914"/>
            <a:ext cx="2301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33038" y="2104375"/>
            <a:ext cx="2304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299537" y="2104388"/>
            <a:ext cx="2304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 rot="10800000" flipH="1">
            <a:off x="-110852" y="3990045"/>
            <a:ext cx="760318" cy="1338746"/>
            <a:chOff x="5664675" y="3001250"/>
            <a:chExt cx="332525" cy="585500"/>
          </a:xfrm>
        </p:grpSpPr>
        <p:sp>
          <p:nvSpPr>
            <p:cNvPr id="39" name="Google Shape;39;p5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5"/>
          <p:cNvGrpSpPr/>
          <p:nvPr/>
        </p:nvGrpSpPr>
        <p:grpSpPr>
          <a:xfrm>
            <a:off x="7944315" y="-158168"/>
            <a:ext cx="1340175" cy="1793702"/>
            <a:chOff x="5556925" y="2802275"/>
            <a:chExt cx="586125" cy="784475"/>
          </a:xfrm>
        </p:grpSpPr>
        <p:sp>
          <p:nvSpPr>
            <p:cNvPr id="43" name="Google Shape;43;p5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-239896" y="-853452"/>
            <a:ext cx="1559400" cy="155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337851" y="4471670"/>
            <a:ext cx="1017600" cy="1017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830954" y="2208373"/>
            <a:ext cx="1559400" cy="155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541752" y="4017174"/>
            <a:ext cx="1592400" cy="15924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922398" y="-635351"/>
            <a:ext cx="1592400" cy="15924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415747" y="200236"/>
            <a:ext cx="436739" cy="436739"/>
            <a:chOff x="3796125" y="-35750"/>
            <a:chExt cx="773400" cy="773400"/>
          </a:xfrm>
        </p:grpSpPr>
        <p:sp>
          <p:nvSpPr>
            <p:cNvPr id="60" name="Google Shape;60;p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7831044" y="4962597"/>
            <a:ext cx="272005" cy="272005"/>
            <a:chOff x="3796125" y="-35750"/>
            <a:chExt cx="773400" cy="773400"/>
          </a:xfrm>
        </p:grpSpPr>
        <p:sp>
          <p:nvSpPr>
            <p:cNvPr id="63" name="Google Shape;63;p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 rot="-177409">
            <a:off x="1047241" y="453943"/>
            <a:ext cx="7037169" cy="4235665"/>
          </a:xfrm>
          <a:prstGeom prst="roundRect">
            <a:avLst>
              <a:gd name="adj" fmla="val 2931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894800" y="1826350"/>
            <a:ext cx="53544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Karla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894800" y="1087450"/>
            <a:ext cx="5354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1183069">
            <a:off x="-125892" y="570955"/>
            <a:ext cx="9909784" cy="427643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371700" y="1356525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372317" y="2217075"/>
            <a:ext cx="4400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77" name="Google Shape;77;p9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9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82" name="Google Shape;82;p9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88" name="Google Shape;88;p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713400" y="426536"/>
            <a:ext cx="24966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>
            <a:spLocks noGrp="1"/>
          </p:cNvSpPr>
          <p:nvPr>
            <p:ph type="ctrTitle"/>
          </p:nvPr>
        </p:nvSpPr>
        <p:spPr>
          <a:xfrm>
            <a:off x="4099200" y="170500"/>
            <a:ext cx="45456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TUGAS PEMROGRAMAN 01 - SEARCHING</a:t>
            </a:r>
            <a:endParaRPr sz="3900"/>
          </a:p>
        </p:txBody>
      </p:sp>
      <p:sp>
        <p:nvSpPr>
          <p:cNvPr id="560" name="Google Shape;560;p35"/>
          <p:cNvSpPr txBox="1">
            <a:spLocks noGrp="1"/>
          </p:cNvSpPr>
          <p:nvPr>
            <p:ph type="subTitle" idx="1"/>
          </p:nvPr>
        </p:nvSpPr>
        <p:spPr>
          <a:xfrm>
            <a:off x="4135975" y="2167925"/>
            <a:ext cx="378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tim"/>
                <a:ea typeface="Itim"/>
                <a:cs typeface="Itim"/>
                <a:sym typeface="Itim"/>
              </a:rPr>
              <a:t>Pengantar Kecerdasan Buatan</a:t>
            </a:r>
            <a:endParaRPr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2883888" y="-268094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-881150" y="-431337"/>
            <a:ext cx="2281500" cy="2281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5"/>
          <p:cNvGrpSpPr/>
          <p:nvPr/>
        </p:nvGrpSpPr>
        <p:grpSpPr>
          <a:xfrm>
            <a:off x="-1037150" y="1085800"/>
            <a:ext cx="4452000" cy="4452000"/>
            <a:chOff x="-1037150" y="1085800"/>
            <a:chExt cx="4452000" cy="4452000"/>
          </a:xfrm>
        </p:grpSpPr>
        <p:sp>
          <p:nvSpPr>
            <p:cNvPr id="564" name="Google Shape;564;p35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1315341">
            <a:off x="280580" y="1793108"/>
            <a:ext cx="2880247" cy="2060933"/>
            <a:chOff x="3698375" y="764675"/>
            <a:chExt cx="1508825" cy="1079625"/>
          </a:xfrm>
        </p:grpSpPr>
        <p:sp>
          <p:nvSpPr>
            <p:cNvPr id="567" name="Google Shape;567;p35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rgbClr val="364E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5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593" name="Google Shape;593;p35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5"/>
          <p:cNvGrpSpPr/>
          <p:nvPr/>
        </p:nvGrpSpPr>
        <p:grpSpPr>
          <a:xfrm rot="1458948">
            <a:off x="43650" y="372788"/>
            <a:ext cx="563060" cy="1364873"/>
            <a:chOff x="2541375" y="3220475"/>
            <a:chExt cx="427450" cy="1036150"/>
          </a:xfrm>
        </p:grpSpPr>
        <p:sp>
          <p:nvSpPr>
            <p:cNvPr id="602" name="Google Shape;602;p35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5"/>
          <p:cNvGrpSpPr/>
          <p:nvPr/>
        </p:nvGrpSpPr>
        <p:grpSpPr>
          <a:xfrm>
            <a:off x="2403090" y="3959107"/>
            <a:ext cx="1732881" cy="1793702"/>
            <a:chOff x="5556925" y="2802275"/>
            <a:chExt cx="757875" cy="784475"/>
          </a:xfrm>
        </p:grpSpPr>
        <p:sp>
          <p:nvSpPr>
            <p:cNvPr id="608" name="Google Shape;608;p35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5"/>
          <p:cNvGrpSpPr/>
          <p:nvPr/>
        </p:nvGrpSpPr>
        <p:grpSpPr>
          <a:xfrm rot="544886">
            <a:off x="3061109" y="1595211"/>
            <a:ext cx="860873" cy="1678882"/>
            <a:chOff x="6945350" y="145425"/>
            <a:chExt cx="317325" cy="618850"/>
          </a:xfrm>
        </p:grpSpPr>
        <p:sp>
          <p:nvSpPr>
            <p:cNvPr id="630" name="Google Shape;630;p35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5"/>
          <p:cNvGrpSpPr/>
          <p:nvPr/>
        </p:nvGrpSpPr>
        <p:grpSpPr>
          <a:xfrm rot="-2019428">
            <a:off x="1543819" y="247748"/>
            <a:ext cx="1078938" cy="1614954"/>
            <a:chOff x="7166500" y="-57275"/>
            <a:chExt cx="414050" cy="619750"/>
          </a:xfrm>
        </p:grpSpPr>
        <p:sp>
          <p:nvSpPr>
            <p:cNvPr id="635" name="Google Shape;635;p35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5"/>
          <p:cNvGrpSpPr/>
          <p:nvPr/>
        </p:nvGrpSpPr>
        <p:grpSpPr>
          <a:xfrm>
            <a:off x="3043492" y="693849"/>
            <a:ext cx="547954" cy="547954"/>
            <a:chOff x="3796125" y="-35750"/>
            <a:chExt cx="773400" cy="773400"/>
          </a:xfrm>
        </p:grpSpPr>
        <p:sp>
          <p:nvSpPr>
            <p:cNvPr id="640" name="Google Shape;640;p35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5"/>
          <p:cNvGrpSpPr/>
          <p:nvPr/>
        </p:nvGrpSpPr>
        <p:grpSpPr>
          <a:xfrm>
            <a:off x="-599330" y="2889646"/>
            <a:ext cx="979588" cy="979588"/>
            <a:chOff x="3796125" y="-35750"/>
            <a:chExt cx="773400" cy="773400"/>
          </a:xfrm>
        </p:grpSpPr>
        <p:sp>
          <p:nvSpPr>
            <p:cNvPr id="643" name="Google Shape;643;p35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35"/>
          <p:cNvSpPr txBox="1"/>
          <p:nvPr/>
        </p:nvSpPr>
        <p:spPr>
          <a:xfrm>
            <a:off x="3701100" y="3337500"/>
            <a:ext cx="5297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Itim"/>
                <a:ea typeface="Itim"/>
                <a:cs typeface="Itim"/>
                <a:sym typeface="Itim"/>
              </a:rPr>
              <a:t>Berlian Muhammad Galin Al Awienoor	(1301204378)</a:t>
            </a:r>
            <a:endParaRPr sz="1600" b="1" dirty="0">
              <a:latin typeface="Itim"/>
              <a:ea typeface="Itim"/>
              <a:cs typeface="Itim"/>
              <a:sym typeface="Itim"/>
            </a:endParaRPr>
          </a:p>
          <a:p>
            <a:pPr marL="0" marR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Itim"/>
                <a:ea typeface="Itim"/>
                <a:cs typeface="Itim"/>
                <a:sym typeface="Itim"/>
              </a:rPr>
              <a:t>Kiki Dwi Prasetyo	</a:t>
            </a:r>
            <a:r>
              <a:rPr lang="en" sz="1500" b="1" dirty="0">
                <a:latin typeface="Itim"/>
                <a:ea typeface="Itim"/>
                <a:cs typeface="Itim"/>
                <a:sym typeface="Itim"/>
              </a:rPr>
              <a:t>		(1301204027)</a:t>
            </a:r>
            <a:endParaRPr sz="1600" b="1" dirty="0"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4"/>
          <p:cNvSpPr/>
          <p:nvPr/>
        </p:nvSpPr>
        <p:spPr>
          <a:xfrm rot="-275237">
            <a:off x="2111323" y="695380"/>
            <a:ext cx="4921365" cy="3752735"/>
          </a:xfrm>
          <a:prstGeom prst="roundRect">
            <a:avLst>
              <a:gd name="adj" fmla="val 2931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4"/>
          <p:cNvSpPr/>
          <p:nvPr/>
        </p:nvSpPr>
        <p:spPr>
          <a:xfrm>
            <a:off x="-491825" y="3172450"/>
            <a:ext cx="4311387" cy="207624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4"/>
          <p:cNvGrpSpPr/>
          <p:nvPr/>
        </p:nvGrpSpPr>
        <p:grpSpPr>
          <a:xfrm>
            <a:off x="1767124" y="970724"/>
            <a:ext cx="756849" cy="756849"/>
            <a:chOff x="3796125" y="-35750"/>
            <a:chExt cx="773400" cy="773400"/>
          </a:xfrm>
        </p:grpSpPr>
        <p:sp>
          <p:nvSpPr>
            <p:cNvPr id="936" name="Google Shape;936;p4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4"/>
          <p:cNvGrpSpPr/>
          <p:nvPr/>
        </p:nvGrpSpPr>
        <p:grpSpPr>
          <a:xfrm>
            <a:off x="6682024" y="4225674"/>
            <a:ext cx="756849" cy="756849"/>
            <a:chOff x="3796125" y="-35750"/>
            <a:chExt cx="773400" cy="773400"/>
          </a:xfrm>
        </p:grpSpPr>
        <p:sp>
          <p:nvSpPr>
            <p:cNvPr id="939" name="Google Shape;939;p4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1" name="Google Shape;941;p44"/>
          <p:cNvPicPr preferRelativeResize="0"/>
          <p:nvPr/>
        </p:nvPicPr>
        <p:blipFill rotWithShape="1">
          <a:blip r:embed="rId3">
            <a:alphaModFix/>
          </a:blip>
          <a:srcRect l="3993" t="26167" r="60573" b="34765"/>
          <a:stretch/>
        </p:blipFill>
        <p:spPr>
          <a:xfrm>
            <a:off x="1917175" y="857988"/>
            <a:ext cx="5309659" cy="32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SELEKSI</a:t>
            </a:r>
            <a:endParaRPr/>
          </a:p>
        </p:txBody>
      </p:sp>
      <p:grpSp>
        <p:nvGrpSpPr>
          <p:cNvPr id="947" name="Google Shape;947;p45"/>
          <p:cNvGrpSpPr/>
          <p:nvPr/>
        </p:nvGrpSpPr>
        <p:grpSpPr>
          <a:xfrm>
            <a:off x="-390845" y="-328151"/>
            <a:ext cx="4379574" cy="6141860"/>
            <a:chOff x="-390845" y="-328151"/>
            <a:chExt cx="4379574" cy="6141860"/>
          </a:xfrm>
        </p:grpSpPr>
        <p:grpSp>
          <p:nvGrpSpPr>
            <p:cNvPr id="948" name="Google Shape;948;p45"/>
            <p:cNvGrpSpPr/>
            <p:nvPr/>
          </p:nvGrpSpPr>
          <p:grpSpPr>
            <a:xfrm>
              <a:off x="-132753" y="892631"/>
              <a:ext cx="3073186" cy="4326234"/>
              <a:chOff x="-132753" y="892631"/>
              <a:chExt cx="3073186" cy="4326234"/>
            </a:xfrm>
          </p:grpSpPr>
          <p:sp>
            <p:nvSpPr>
              <p:cNvPr id="949" name="Google Shape;949;p45"/>
              <p:cNvSpPr/>
              <p:nvPr/>
            </p:nvSpPr>
            <p:spPr>
              <a:xfrm>
                <a:off x="519299" y="4321841"/>
                <a:ext cx="1779537" cy="897024"/>
              </a:xfrm>
              <a:custGeom>
                <a:avLst/>
                <a:gdLst/>
                <a:ahLst/>
                <a:cxnLst/>
                <a:rect l="l" t="t" r="r" b="b"/>
                <a:pathLst>
                  <a:path w="36423" h="18360" extrusionOk="0">
                    <a:moveTo>
                      <a:pt x="31660" y="0"/>
                    </a:moveTo>
                    <a:cubicBezTo>
                      <a:pt x="22726" y="1787"/>
                      <a:pt x="13670" y="3574"/>
                      <a:pt x="4582" y="3574"/>
                    </a:cubicBezTo>
                    <a:cubicBezTo>
                      <a:pt x="3072" y="3574"/>
                      <a:pt x="1560" y="3524"/>
                      <a:pt x="49" y="3417"/>
                    </a:cubicBezTo>
                    <a:lnTo>
                      <a:pt x="49" y="3417"/>
                    </a:lnTo>
                    <a:cubicBezTo>
                      <a:pt x="227" y="8406"/>
                      <a:pt x="215" y="13383"/>
                      <a:pt x="1" y="18360"/>
                    </a:cubicBezTo>
                    <a:lnTo>
                      <a:pt x="36422" y="18360"/>
                    </a:lnTo>
                    <a:cubicBezTo>
                      <a:pt x="34529" y="12347"/>
                      <a:pt x="32969" y="6239"/>
                      <a:pt x="31660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248237" y="2279304"/>
                <a:ext cx="2077323" cy="2939560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60166" extrusionOk="0">
                    <a:moveTo>
                      <a:pt x="29304" y="0"/>
                    </a:moveTo>
                    <a:cubicBezTo>
                      <a:pt x="28656" y="0"/>
                      <a:pt x="28008" y="37"/>
                      <a:pt x="27373" y="87"/>
                    </a:cubicBezTo>
                    <a:cubicBezTo>
                      <a:pt x="17693" y="849"/>
                      <a:pt x="8216" y="4075"/>
                      <a:pt x="1" y="9433"/>
                    </a:cubicBezTo>
                    <a:cubicBezTo>
                      <a:pt x="1787" y="23709"/>
                      <a:pt x="2418" y="42390"/>
                      <a:pt x="2608" y="60166"/>
                    </a:cubicBezTo>
                    <a:lnTo>
                      <a:pt x="42518" y="60166"/>
                    </a:lnTo>
                    <a:cubicBezTo>
                      <a:pt x="39696" y="44021"/>
                      <a:pt x="39720" y="27054"/>
                      <a:pt x="38113" y="10600"/>
                    </a:cubicBezTo>
                    <a:cubicBezTo>
                      <a:pt x="37779" y="7135"/>
                      <a:pt x="37136" y="3266"/>
                      <a:pt x="34386" y="1325"/>
                    </a:cubicBezTo>
                    <a:cubicBezTo>
                      <a:pt x="32913" y="282"/>
                      <a:pt x="31112" y="0"/>
                      <a:pt x="29304" y="0"/>
                    </a:cubicBezTo>
                    <a:close/>
                  </a:path>
                </a:pathLst>
              </a:custGeom>
              <a:solidFill>
                <a:srgbClr val="F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957355" y="2417913"/>
                <a:ext cx="927266" cy="511929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0478" extrusionOk="0">
                    <a:moveTo>
                      <a:pt x="18455" y="0"/>
                    </a:moveTo>
                    <a:cubicBezTo>
                      <a:pt x="18396" y="2453"/>
                      <a:pt x="16955" y="4977"/>
                      <a:pt x="14574" y="6727"/>
                    </a:cubicBezTo>
                    <a:cubicBezTo>
                      <a:pt x="12740" y="8084"/>
                      <a:pt x="10347" y="9001"/>
                      <a:pt x="7013" y="9644"/>
                    </a:cubicBezTo>
                    <a:cubicBezTo>
                      <a:pt x="6179" y="9801"/>
                      <a:pt x="5188" y="9949"/>
                      <a:pt x="4178" y="9949"/>
                    </a:cubicBezTo>
                    <a:cubicBezTo>
                      <a:pt x="2811" y="9949"/>
                      <a:pt x="1411" y="9677"/>
                      <a:pt x="322" y="8787"/>
                    </a:cubicBezTo>
                    <a:lnTo>
                      <a:pt x="0" y="9192"/>
                    </a:lnTo>
                    <a:cubicBezTo>
                      <a:pt x="1191" y="10180"/>
                      <a:pt x="2703" y="10478"/>
                      <a:pt x="4179" y="10478"/>
                    </a:cubicBezTo>
                    <a:cubicBezTo>
                      <a:pt x="5227" y="10478"/>
                      <a:pt x="6239" y="10335"/>
                      <a:pt x="7108" y="10156"/>
                    </a:cubicBezTo>
                    <a:cubicBezTo>
                      <a:pt x="10526" y="9513"/>
                      <a:pt x="12990" y="8549"/>
                      <a:pt x="14883" y="7144"/>
                    </a:cubicBezTo>
                    <a:cubicBezTo>
                      <a:pt x="17384" y="5298"/>
                      <a:pt x="18919" y="2619"/>
                      <a:pt x="18979" y="12"/>
                    </a:cubicBez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748538" y="2158040"/>
                <a:ext cx="858035" cy="394866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8082" extrusionOk="0">
                    <a:moveTo>
                      <a:pt x="11171" y="1"/>
                    </a:moveTo>
                    <a:cubicBezTo>
                      <a:pt x="7412" y="1"/>
                      <a:pt x="3651" y="933"/>
                      <a:pt x="345" y="2735"/>
                    </a:cubicBezTo>
                    <a:cubicBezTo>
                      <a:pt x="226" y="2807"/>
                      <a:pt x="83" y="2878"/>
                      <a:pt x="48" y="3021"/>
                    </a:cubicBezTo>
                    <a:cubicBezTo>
                      <a:pt x="0" y="3152"/>
                      <a:pt x="60" y="3295"/>
                      <a:pt x="131" y="3438"/>
                    </a:cubicBezTo>
                    <a:lnTo>
                      <a:pt x="2369" y="8081"/>
                    </a:lnTo>
                    <a:cubicBezTo>
                      <a:pt x="7310" y="6176"/>
                      <a:pt x="12311" y="4271"/>
                      <a:pt x="17562" y="3581"/>
                    </a:cubicBezTo>
                    <a:cubicBezTo>
                      <a:pt x="17109" y="2759"/>
                      <a:pt x="16681" y="1950"/>
                      <a:pt x="16240" y="1104"/>
                    </a:cubicBezTo>
                    <a:cubicBezTo>
                      <a:pt x="16145" y="938"/>
                      <a:pt x="16050" y="759"/>
                      <a:pt x="15883" y="616"/>
                    </a:cubicBezTo>
                    <a:cubicBezTo>
                      <a:pt x="15669" y="461"/>
                      <a:pt x="15407" y="402"/>
                      <a:pt x="15145" y="354"/>
                    </a:cubicBezTo>
                    <a:cubicBezTo>
                      <a:pt x="13834" y="118"/>
                      <a:pt x="12503" y="1"/>
                      <a:pt x="111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689763" y="1901342"/>
                <a:ext cx="1084930" cy="926338"/>
              </a:xfrm>
              <a:custGeom>
                <a:avLst/>
                <a:gdLst/>
                <a:ahLst/>
                <a:cxnLst/>
                <a:rect l="l" t="t" r="r" b="b"/>
                <a:pathLst>
                  <a:path w="22206" h="18960" extrusionOk="0">
                    <a:moveTo>
                      <a:pt x="11847" y="0"/>
                    </a:moveTo>
                    <a:cubicBezTo>
                      <a:pt x="9478" y="953"/>
                      <a:pt x="6978" y="1620"/>
                      <a:pt x="4453" y="1965"/>
                    </a:cubicBezTo>
                    <a:cubicBezTo>
                      <a:pt x="4584" y="4941"/>
                      <a:pt x="4834" y="7918"/>
                      <a:pt x="5204" y="10871"/>
                    </a:cubicBezTo>
                    <a:cubicBezTo>
                      <a:pt x="4108" y="11335"/>
                      <a:pt x="3037" y="11847"/>
                      <a:pt x="1977" y="12419"/>
                    </a:cubicBezTo>
                    <a:cubicBezTo>
                      <a:pt x="1453" y="12704"/>
                      <a:pt x="941" y="13014"/>
                      <a:pt x="608" y="13526"/>
                    </a:cubicBezTo>
                    <a:cubicBezTo>
                      <a:pt x="1" y="14455"/>
                      <a:pt x="346" y="15788"/>
                      <a:pt x="1132" y="16586"/>
                    </a:cubicBezTo>
                    <a:cubicBezTo>
                      <a:pt x="1917" y="17395"/>
                      <a:pt x="3001" y="17776"/>
                      <a:pt x="4096" y="18098"/>
                    </a:cubicBezTo>
                    <a:cubicBezTo>
                      <a:pt x="6032" y="18642"/>
                      <a:pt x="8079" y="18960"/>
                      <a:pt x="10102" y="18960"/>
                    </a:cubicBezTo>
                    <a:cubicBezTo>
                      <a:pt x="12994" y="18960"/>
                      <a:pt x="15838" y="18310"/>
                      <a:pt x="18241" y="16741"/>
                    </a:cubicBezTo>
                    <a:cubicBezTo>
                      <a:pt x="20408" y="15300"/>
                      <a:pt x="22206" y="12800"/>
                      <a:pt x="21670" y="10264"/>
                    </a:cubicBezTo>
                    <a:cubicBezTo>
                      <a:pt x="21515" y="9549"/>
                      <a:pt x="21134" y="8823"/>
                      <a:pt x="20467" y="8549"/>
                    </a:cubicBezTo>
                    <a:cubicBezTo>
                      <a:pt x="20182" y="8430"/>
                      <a:pt x="19848" y="8418"/>
                      <a:pt x="19551" y="8406"/>
                    </a:cubicBezTo>
                    <a:cubicBezTo>
                      <a:pt x="18954" y="8376"/>
                      <a:pt x="18354" y="8360"/>
                      <a:pt x="17756" y="8360"/>
                    </a:cubicBezTo>
                    <a:cubicBezTo>
                      <a:pt x="16958" y="8360"/>
                      <a:pt x="16161" y="8387"/>
                      <a:pt x="15371" y="8442"/>
                    </a:cubicBezTo>
                    <a:cubicBezTo>
                      <a:pt x="13740" y="5846"/>
                      <a:pt x="12550" y="2989"/>
                      <a:pt x="11847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956769" y="1901342"/>
                <a:ext cx="48691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8622" extrusionOk="0">
                    <a:moveTo>
                      <a:pt x="6394" y="0"/>
                    </a:moveTo>
                    <a:cubicBezTo>
                      <a:pt x="4346" y="834"/>
                      <a:pt x="2179" y="1441"/>
                      <a:pt x="0" y="1810"/>
                    </a:cubicBezTo>
                    <a:cubicBezTo>
                      <a:pt x="1465" y="4620"/>
                      <a:pt x="2715" y="8275"/>
                      <a:pt x="6394" y="8490"/>
                    </a:cubicBezTo>
                    <a:cubicBezTo>
                      <a:pt x="7039" y="8580"/>
                      <a:pt x="7688" y="8621"/>
                      <a:pt x="8335" y="8621"/>
                    </a:cubicBezTo>
                    <a:cubicBezTo>
                      <a:pt x="8881" y="8621"/>
                      <a:pt x="9426" y="8592"/>
                      <a:pt x="9966" y="8537"/>
                    </a:cubicBezTo>
                    <a:cubicBezTo>
                      <a:pt x="8299" y="5918"/>
                      <a:pt x="7097" y="3013"/>
                      <a:pt x="6394" y="0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145881" y="2416740"/>
                <a:ext cx="1108772" cy="2802124"/>
              </a:xfrm>
              <a:custGeom>
                <a:avLst/>
                <a:gdLst/>
                <a:ahLst/>
                <a:cxnLst/>
                <a:rect l="l" t="t" r="r" b="b"/>
                <a:pathLst>
                  <a:path w="22694" h="57353" extrusionOk="0">
                    <a:moveTo>
                      <a:pt x="15383" y="0"/>
                    </a:moveTo>
                    <a:cubicBezTo>
                      <a:pt x="10180" y="1596"/>
                      <a:pt x="4632" y="4822"/>
                      <a:pt x="0" y="7620"/>
                    </a:cubicBezTo>
                    <a:cubicBezTo>
                      <a:pt x="1893" y="21801"/>
                      <a:pt x="2762" y="39958"/>
                      <a:pt x="3143" y="57353"/>
                    </a:cubicBezTo>
                    <a:lnTo>
                      <a:pt x="22693" y="57353"/>
                    </a:lnTo>
                    <a:cubicBezTo>
                      <a:pt x="22086" y="46554"/>
                      <a:pt x="21610" y="35719"/>
                      <a:pt x="21431" y="24872"/>
                    </a:cubicBezTo>
                    <a:cubicBezTo>
                      <a:pt x="21193" y="16395"/>
                      <a:pt x="19372" y="7489"/>
                      <a:pt x="15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177883" y="2782634"/>
                <a:ext cx="1076770" cy="2436230"/>
              </a:xfrm>
              <a:custGeom>
                <a:avLst/>
                <a:gdLst/>
                <a:ahLst/>
                <a:cxnLst/>
                <a:rect l="l" t="t" r="r" b="b"/>
                <a:pathLst>
                  <a:path w="22039" h="49864" extrusionOk="0">
                    <a:moveTo>
                      <a:pt x="0" y="0"/>
                    </a:moveTo>
                    <a:cubicBezTo>
                      <a:pt x="1274" y="9906"/>
                      <a:pt x="1976" y="21848"/>
                      <a:pt x="2346" y="34088"/>
                    </a:cubicBezTo>
                    <a:cubicBezTo>
                      <a:pt x="5525" y="39886"/>
                      <a:pt x="9335" y="45208"/>
                      <a:pt x="13704" y="49864"/>
                    </a:cubicBezTo>
                    <a:lnTo>
                      <a:pt x="22038" y="49864"/>
                    </a:lnTo>
                    <a:cubicBezTo>
                      <a:pt x="21574" y="41648"/>
                      <a:pt x="21193" y="33421"/>
                      <a:pt x="20955" y="25182"/>
                    </a:cubicBezTo>
                    <a:cubicBezTo>
                      <a:pt x="20907" y="23515"/>
                      <a:pt x="20860" y="21848"/>
                      <a:pt x="20824" y="20193"/>
                    </a:cubicBezTo>
                    <a:cubicBezTo>
                      <a:pt x="16955" y="18526"/>
                      <a:pt x="13383" y="15967"/>
                      <a:pt x="10561" y="12942"/>
                    </a:cubicBezTo>
                    <a:cubicBezTo>
                      <a:pt x="6965" y="8894"/>
                      <a:pt x="4715" y="25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677548" y="2446397"/>
                <a:ext cx="494487" cy="1307134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26754" extrusionOk="0">
                    <a:moveTo>
                      <a:pt x="560" y="1"/>
                    </a:moveTo>
                    <a:cubicBezTo>
                      <a:pt x="381" y="3239"/>
                      <a:pt x="215" y="6501"/>
                      <a:pt x="36" y="9752"/>
                    </a:cubicBezTo>
                    <a:cubicBezTo>
                      <a:pt x="0" y="10526"/>
                      <a:pt x="36" y="11442"/>
                      <a:pt x="691" y="11847"/>
                    </a:cubicBezTo>
                    <a:cubicBezTo>
                      <a:pt x="1036" y="12062"/>
                      <a:pt x="1489" y="12062"/>
                      <a:pt x="1882" y="12121"/>
                    </a:cubicBezTo>
                    <a:cubicBezTo>
                      <a:pt x="2286" y="12181"/>
                      <a:pt x="2739" y="12335"/>
                      <a:pt x="2894" y="12716"/>
                    </a:cubicBezTo>
                    <a:cubicBezTo>
                      <a:pt x="2953" y="12847"/>
                      <a:pt x="2953" y="12990"/>
                      <a:pt x="2977" y="13145"/>
                    </a:cubicBezTo>
                    <a:cubicBezTo>
                      <a:pt x="3037" y="14586"/>
                      <a:pt x="2715" y="16074"/>
                      <a:pt x="3191" y="17431"/>
                    </a:cubicBezTo>
                    <a:cubicBezTo>
                      <a:pt x="3644" y="18681"/>
                      <a:pt x="4703" y="19586"/>
                      <a:pt x="5656" y="20527"/>
                    </a:cubicBezTo>
                    <a:cubicBezTo>
                      <a:pt x="7466" y="22337"/>
                      <a:pt x="8990" y="24456"/>
                      <a:pt x="10121" y="26754"/>
                    </a:cubicBezTo>
                    <a:cubicBezTo>
                      <a:pt x="9954" y="22372"/>
                      <a:pt x="9787" y="17943"/>
                      <a:pt x="8811" y="13657"/>
                    </a:cubicBezTo>
                    <a:cubicBezTo>
                      <a:pt x="7823" y="9371"/>
                      <a:pt x="5954" y="5192"/>
                      <a:pt x="2810" y="2132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696163" y="2249745"/>
                <a:ext cx="505529" cy="15288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31291" extrusionOk="0">
                    <a:moveTo>
                      <a:pt x="2756" y="0"/>
                    </a:moveTo>
                    <a:cubicBezTo>
                      <a:pt x="2644" y="0"/>
                      <a:pt x="2534" y="42"/>
                      <a:pt x="2441" y="85"/>
                    </a:cubicBezTo>
                    <a:cubicBezTo>
                      <a:pt x="1775" y="346"/>
                      <a:pt x="1108" y="620"/>
                      <a:pt x="417" y="882"/>
                    </a:cubicBezTo>
                    <a:cubicBezTo>
                      <a:pt x="131" y="4728"/>
                      <a:pt x="0" y="8562"/>
                      <a:pt x="36" y="12408"/>
                    </a:cubicBezTo>
                    <a:cubicBezTo>
                      <a:pt x="36" y="13122"/>
                      <a:pt x="131" y="13979"/>
                      <a:pt x="774" y="14301"/>
                    </a:cubicBezTo>
                    <a:cubicBezTo>
                      <a:pt x="985" y="14401"/>
                      <a:pt x="1223" y="14425"/>
                      <a:pt x="1463" y="14425"/>
                    </a:cubicBezTo>
                    <a:cubicBezTo>
                      <a:pt x="1535" y="14425"/>
                      <a:pt x="1608" y="14422"/>
                      <a:pt x="1679" y="14420"/>
                    </a:cubicBezTo>
                    <a:cubicBezTo>
                      <a:pt x="2846" y="14384"/>
                      <a:pt x="4025" y="14372"/>
                      <a:pt x="5180" y="14336"/>
                    </a:cubicBezTo>
                    <a:lnTo>
                      <a:pt x="5180" y="14336"/>
                    </a:lnTo>
                    <a:cubicBezTo>
                      <a:pt x="4632" y="15467"/>
                      <a:pt x="4156" y="16634"/>
                      <a:pt x="3751" y="17813"/>
                    </a:cubicBezTo>
                    <a:cubicBezTo>
                      <a:pt x="3584" y="18265"/>
                      <a:pt x="3453" y="18765"/>
                      <a:pt x="3549" y="19254"/>
                    </a:cubicBezTo>
                    <a:cubicBezTo>
                      <a:pt x="3644" y="19777"/>
                      <a:pt x="4001" y="20206"/>
                      <a:pt x="4346" y="20611"/>
                    </a:cubicBezTo>
                    <a:cubicBezTo>
                      <a:pt x="6978" y="23766"/>
                      <a:pt x="9037" y="27409"/>
                      <a:pt x="10347" y="31291"/>
                    </a:cubicBezTo>
                    <a:cubicBezTo>
                      <a:pt x="9811" y="20623"/>
                      <a:pt x="8347" y="9681"/>
                      <a:pt x="3168" y="335"/>
                    </a:cubicBezTo>
                    <a:cubicBezTo>
                      <a:pt x="3096" y="216"/>
                      <a:pt x="3025" y="73"/>
                      <a:pt x="2894" y="25"/>
                    </a:cubicBezTo>
                    <a:cubicBezTo>
                      <a:pt x="2848" y="8"/>
                      <a:pt x="2802" y="0"/>
                      <a:pt x="27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1541398" y="2278474"/>
                <a:ext cx="856325" cy="293980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60171" extrusionOk="0">
                    <a:moveTo>
                      <a:pt x="3406" y="0"/>
                    </a:moveTo>
                    <a:cubicBezTo>
                      <a:pt x="2707" y="0"/>
                      <a:pt x="2007" y="38"/>
                      <a:pt x="1322" y="92"/>
                    </a:cubicBezTo>
                    <a:cubicBezTo>
                      <a:pt x="869" y="116"/>
                      <a:pt x="441" y="163"/>
                      <a:pt x="0" y="211"/>
                    </a:cubicBezTo>
                    <a:cubicBezTo>
                      <a:pt x="3227" y="4795"/>
                      <a:pt x="4548" y="10272"/>
                      <a:pt x="5680" y="15927"/>
                    </a:cubicBezTo>
                    <a:cubicBezTo>
                      <a:pt x="8013" y="25869"/>
                      <a:pt x="7227" y="35537"/>
                      <a:pt x="8811" y="45466"/>
                    </a:cubicBezTo>
                    <a:cubicBezTo>
                      <a:pt x="9656" y="50455"/>
                      <a:pt x="10394" y="55337"/>
                      <a:pt x="11085" y="60171"/>
                    </a:cubicBezTo>
                    <a:lnTo>
                      <a:pt x="17526" y="60171"/>
                    </a:lnTo>
                    <a:cubicBezTo>
                      <a:pt x="14490" y="44026"/>
                      <a:pt x="14538" y="27059"/>
                      <a:pt x="12823" y="10593"/>
                    </a:cubicBezTo>
                    <a:cubicBezTo>
                      <a:pt x="12466" y="7140"/>
                      <a:pt x="11764" y="3271"/>
                      <a:pt x="8823" y="1318"/>
                    </a:cubicBezTo>
                    <a:cubicBezTo>
                      <a:pt x="7250" y="287"/>
                      <a:pt x="5332" y="0"/>
                      <a:pt x="3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1644927" y="2289906"/>
                <a:ext cx="432242" cy="1315879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6933" extrusionOk="0">
                    <a:moveTo>
                      <a:pt x="1" y="1"/>
                    </a:moveTo>
                    <a:lnTo>
                      <a:pt x="227" y="1513"/>
                    </a:lnTo>
                    <a:cubicBezTo>
                      <a:pt x="1239" y="3489"/>
                      <a:pt x="1870" y="5644"/>
                      <a:pt x="2477" y="7787"/>
                    </a:cubicBezTo>
                    <a:cubicBezTo>
                      <a:pt x="2858" y="9133"/>
                      <a:pt x="3251" y="10478"/>
                      <a:pt x="3632" y="11824"/>
                    </a:cubicBezTo>
                    <a:cubicBezTo>
                      <a:pt x="3942" y="12919"/>
                      <a:pt x="4263" y="14038"/>
                      <a:pt x="4501" y="15157"/>
                    </a:cubicBezTo>
                    <a:cubicBezTo>
                      <a:pt x="4704" y="16157"/>
                      <a:pt x="4835" y="17146"/>
                      <a:pt x="4977" y="18158"/>
                    </a:cubicBezTo>
                    <a:cubicBezTo>
                      <a:pt x="5382" y="21099"/>
                      <a:pt x="5763" y="24016"/>
                      <a:pt x="6168" y="26933"/>
                    </a:cubicBezTo>
                    <a:cubicBezTo>
                      <a:pt x="6239" y="25504"/>
                      <a:pt x="6751" y="24158"/>
                      <a:pt x="7180" y="22801"/>
                    </a:cubicBezTo>
                    <a:cubicBezTo>
                      <a:pt x="7799" y="20860"/>
                      <a:pt x="8264" y="18848"/>
                      <a:pt x="8549" y="16824"/>
                    </a:cubicBezTo>
                    <a:cubicBezTo>
                      <a:pt x="8740" y="15479"/>
                      <a:pt x="8847" y="14050"/>
                      <a:pt x="8299" y="12824"/>
                    </a:cubicBezTo>
                    <a:cubicBezTo>
                      <a:pt x="8013" y="12169"/>
                      <a:pt x="7549" y="11597"/>
                      <a:pt x="7263" y="10943"/>
                    </a:cubicBezTo>
                    <a:cubicBezTo>
                      <a:pt x="6847" y="9990"/>
                      <a:pt x="6847" y="8871"/>
                      <a:pt x="7240" y="7906"/>
                    </a:cubicBezTo>
                    <a:cubicBezTo>
                      <a:pt x="7359" y="7621"/>
                      <a:pt x="7502" y="7359"/>
                      <a:pt x="7525" y="7061"/>
                    </a:cubicBezTo>
                    <a:cubicBezTo>
                      <a:pt x="7549" y="6549"/>
                      <a:pt x="7204" y="6121"/>
                      <a:pt x="6882" y="5740"/>
                    </a:cubicBezTo>
                    <a:cubicBezTo>
                      <a:pt x="4918" y="3465"/>
                      <a:pt x="2584" y="1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1429123" y="2177680"/>
                <a:ext cx="510805" cy="1318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26980" extrusionOk="0">
                    <a:moveTo>
                      <a:pt x="1095" y="0"/>
                    </a:moveTo>
                    <a:cubicBezTo>
                      <a:pt x="722" y="0"/>
                      <a:pt x="352" y="59"/>
                      <a:pt x="0" y="190"/>
                    </a:cubicBezTo>
                    <a:cubicBezTo>
                      <a:pt x="4525" y="4679"/>
                      <a:pt x="6382" y="11168"/>
                      <a:pt x="7847" y="17383"/>
                    </a:cubicBezTo>
                    <a:cubicBezTo>
                      <a:pt x="8525" y="20312"/>
                      <a:pt x="8799" y="24015"/>
                      <a:pt x="9394" y="26979"/>
                    </a:cubicBezTo>
                    <a:cubicBezTo>
                      <a:pt x="9894" y="22348"/>
                      <a:pt x="10454" y="16931"/>
                      <a:pt x="10275" y="12275"/>
                    </a:cubicBezTo>
                    <a:cubicBezTo>
                      <a:pt x="10252" y="11751"/>
                      <a:pt x="10216" y="11192"/>
                      <a:pt x="9835" y="10811"/>
                    </a:cubicBezTo>
                    <a:cubicBezTo>
                      <a:pt x="9513" y="10477"/>
                      <a:pt x="9001" y="10418"/>
                      <a:pt x="8549" y="10263"/>
                    </a:cubicBezTo>
                    <a:cubicBezTo>
                      <a:pt x="8109" y="10096"/>
                      <a:pt x="7620" y="9787"/>
                      <a:pt x="7608" y="9322"/>
                    </a:cubicBezTo>
                    <a:cubicBezTo>
                      <a:pt x="7573" y="8727"/>
                      <a:pt x="8287" y="8394"/>
                      <a:pt x="8609" y="7882"/>
                    </a:cubicBezTo>
                    <a:cubicBezTo>
                      <a:pt x="9144" y="7001"/>
                      <a:pt x="8442" y="5917"/>
                      <a:pt x="7751" y="5143"/>
                    </a:cubicBezTo>
                    <a:cubicBezTo>
                      <a:pt x="7168" y="4477"/>
                      <a:pt x="6596" y="3822"/>
                      <a:pt x="6025" y="3155"/>
                    </a:cubicBezTo>
                    <a:cubicBezTo>
                      <a:pt x="5239" y="2238"/>
                      <a:pt x="4453" y="1333"/>
                      <a:pt x="3429" y="714"/>
                    </a:cubicBezTo>
                    <a:cubicBezTo>
                      <a:pt x="2736" y="282"/>
                      <a:pt x="1907" y="0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658934" y="1164327"/>
                <a:ext cx="965082" cy="1025421"/>
              </a:xfrm>
              <a:custGeom>
                <a:avLst/>
                <a:gdLst/>
                <a:ahLst/>
                <a:cxnLst/>
                <a:rect l="l" t="t" r="r" b="b"/>
                <a:pathLst>
                  <a:path w="19753" h="20988" extrusionOk="0">
                    <a:moveTo>
                      <a:pt x="12414" y="1"/>
                    </a:moveTo>
                    <a:cubicBezTo>
                      <a:pt x="12099" y="1"/>
                      <a:pt x="11779" y="40"/>
                      <a:pt x="11466" y="84"/>
                    </a:cubicBezTo>
                    <a:cubicBezTo>
                      <a:pt x="9323" y="357"/>
                      <a:pt x="7180" y="715"/>
                      <a:pt x="5168" y="1512"/>
                    </a:cubicBezTo>
                    <a:cubicBezTo>
                      <a:pt x="3156" y="2298"/>
                      <a:pt x="1274" y="3513"/>
                      <a:pt x="0" y="5263"/>
                    </a:cubicBezTo>
                    <a:lnTo>
                      <a:pt x="524" y="7965"/>
                    </a:lnTo>
                    <a:cubicBezTo>
                      <a:pt x="227" y="10394"/>
                      <a:pt x="1429" y="12740"/>
                      <a:pt x="2787" y="14764"/>
                    </a:cubicBezTo>
                    <a:cubicBezTo>
                      <a:pt x="4203" y="16895"/>
                      <a:pt x="5454" y="17788"/>
                      <a:pt x="7609" y="19157"/>
                    </a:cubicBezTo>
                    <a:cubicBezTo>
                      <a:pt x="9529" y="20372"/>
                      <a:pt x="11799" y="20987"/>
                      <a:pt x="14067" y="20987"/>
                    </a:cubicBezTo>
                    <a:cubicBezTo>
                      <a:pt x="15778" y="20987"/>
                      <a:pt x="17489" y="20638"/>
                      <a:pt x="19050" y="19931"/>
                    </a:cubicBezTo>
                    <a:cubicBezTo>
                      <a:pt x="19503" y="19729"/>
                      <a:pt x="19753" y="19229"/>
                      <a:pt x="19670" y="18753"/>
                    </a:cubicBezTo>
                    <a:cubicBezTo>
                      <a:pt x="19158" y="15883"/>
                      <a:pt x="19396" y="14073"/>
                      <a:pt x="18610" y="11049"/>
                    </a:cubicBezTo>
                    <a:cubicBezTo>
                      <a:pt x="18324" y="9942"/>
                      <a:pt x="17646" y="9204"/>
                      <a:pt x="17324" y="8096"/>
                    </a:cubicBezTo>
                    <a:cubicBezTo>
                      <a:pt x="17134" y="7418"/>
                      <a:pt x="17312" y="6692"/>
                      <a:pt x="17110" y="6001"/>
                    </a:cubicBezTo>
                    <a:cubicBezTo>
                      <a:pt x="16610" y="4429"/>
                      <a:pt x="15419" y="2179"/>
                      <a:pt x="14336" y="929"/>
                    </a:cubicBezTo>
                    <a:cubicBezTo>
                      <a:pt x="14086" y="643"/>
                      <a:pt x="13812" y="381"/>
                      <a:pt x="13478" y="215"/>
                    </a:cubicBezTo>
                    <a:cubicBezTo>
                      <a:pt x="13145" y="54"/>
                      <a:pt x="12783" y="1"/>
                      <a:pt x="12414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571674" y="892631"/>
                <a:ext cx="1008175" cy="776639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896" extrusionOk="0">
                    <a:moveTo>
                      <a:pt x="19646" y="1"/>
                    </a:moveTo>
                    <a:lnTo>
                      <a:pt x="19646" y="1"/>
                    </a:lnTo>
                    <a:cubicBezTo>
                      <a:pt x="19229" y="1156"/>
                      <a:pt x="18539" y="2382"/>
                      <a:pt x="17348" y="2704"/>
                    </a:cubicBezTo>
                    <a:cubicBezTo>
                      <a:pt x="17312" y="2085"/>
                      <a:pt x="17062" y="1454"/>
                      <a:pt x="16645" y="977"/>
                    </a:cubicBezTo>
                    <a:cubicBezTo>
                      <a:pt x="16134" y="2501"/>
                      <a:pt x="14669" y="3644"/>
                      <a:pt x="13074" y="3775"/>
                    </a:cubicBezTo>
                    <a:cubicBezTo>
                      <a:pt x="13752" y="3513"/>
                      <a:pt x="14229" y="2823"/>
                      <a:pt x="14264" y="2096"/>
                    </a:cubicBezTo>
                    <a:lnTo>
                      <a:pt x="14264" y="2096"/>
                    </a:lnTo>
                    <a:cubicBezTo>
                      <a:pt x="11966" y="3454"/>
                      <a:pt x="9609" y="4668"/>
                      <a:pt x="7168" y="5764"/>
                    </a:cubicBezTo>
                    <a:cubicBezTo>
                      <a:pt x="5442" y="6538"/>
                      <a:pt x="3632" y="7264"/>
                      <a:pt x="2251" y="8562"/>
                    </a:cubicBezTo>
                    <a:cubicBezTo>
                      <a:pt x="870" y="9871"/>
                      <a:pt x="1" y="11907"/>
                      <a:pt x="655" y="13681"/>
                    </a:cubicBezTo>
                    <a:lnTo>
                      <a:pt x="655" y="15896"/>
                    </a:lnTo>
                    <a:cubicBezTo>
                      <a:pt x="1775" y="14765"/>
                      <a:pt x="3275" y="14110"/>
                      <a:pt x="4811" y="13693"/>
                    </a:cubicBezTo>
                    <a:cubicBezTo>
                      <a:pt x="6335" y="13288"/>
                      <a:pt x="7918" y="13098"/>
                      <a:pt x="9466" y="12788"/>
                    </a:cubicBezTo>
                    <a:cubicBezTo>
                      <a:pt x="11014" y="12467"/>
                      <a:pt x="12538" y="12014"/>
                      <a:pt x="14014" y="11443"/>
                    </a:cubicBezTo>
                    <a:cubicBezTo>
                      <a:pt x="16134" y="10609"/>
                      <a:pt x="18265" y="9419"/>
                      <a:pt x="19384" y="7442"/>
                    </a:cubicBezTo>
                    <a:cubicBezTo>
                      <a:pt x="20634" y="5228"/>
                      <a:pt x="20360" y="2454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/>
              <p:cNvSpPr/>
              <p:nvPr/>
            </p:nvSpPr>
            <p:spPr>
              <a:xfrm>
                <a:off x="678135" y="1144540"/>
                <a:ext cx="710290" cy="353142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7228" extrusionOk="0">
                    <a:moveTo>
                      <a:pt x="14538" y="0"/>
                    </a:moveTo>
                    <a:lnTo>
                      <a:pt x="12121" y="1882"/>
                    </a:lnTo>
                    <a:cubicBezTo>
                      <a:pt x="11823" y="2108"/>
                      <a:pt x="11502" y="2358"/>
                      <a:pt x="11133" y="2358"/>
                    </a:cubicBezTo>
                    <a:cubicBezTo>
                      <a:pt x="10752" y="2358"/>
                      <a:pt x="10371" y="1989"/>
                      <a:pt x="10502" y="1632"/>
                    </a:cubicBezTo>
                    <a:lnTo>
                      <a:pt x="10502" y="1632"/>
                    </a:lnTo>
                    <a:cubicBezTo>
                      <a:pt x="9668" y="1882"/>
                      <a:pt x="8906" y="2346"/>
                      <a:pt x="8311" y="2965"/>
                    </a:cubicBezTo>
                    <a:cubicBezTo>
                      <a:pt x="8268" y="2799"/>
                      <a:pt x="8101" y="2742"/>
                      <a:pt x="7918" y="2742"/>
                    </a:cubicBezTo>
                    <a:cubicBezTo>
                      <a:pt x="7800" y="2742"/>
                      <a:pt x="7676" y="2766"/>
                      <a:pt x="7573" y="2798"/>
                    </a:cubicBezTo>
                    <a:cubicBezTo>
                      <a:pt x="6727" y="3084"/>
                      <a:pt x="5870" y="3358"/>
                      <a:pt x="5025" y="3644"/>
                    </a:cubicBezTo>
                    <a:cubicBezTo>
                      <a:pt x="4853" y="3492"/>
                      <a:pt x="4630" y="3409"/>
                      <a:pt x="4407" y="3409"/>
                    </a:cubicBezTo>
                    <a:cubicBezTo>
                      <a:pt x="4367" y="3409"/>
                      <a:pt x="4327" y="3412"/>
                      <a:pt x="4287" y="3417"/>
                    </a:cubicBezTo>
                    <a:cubicBezTo>
                      <a:pt x="4239" y="3179"/>
                      <a:pt x="4191" y="2941"/>
                      <a:pt x="4144" y="2691"/>
                    </a:cubicBezTo>
                    <a:cubicBezTo>
                      <a:pt x="3620" y="3167"/>
                      <a:pt x="3001" y="3441"/>
                      <a:pt x="2370" y="3584"/>
                    </a:cubicBezTo>
                    <a:cubicBezTo>
                      <a:pt x="2155" y="3620"/>
                      <a:pt x="1929" y="3656"/>
                      <a:pt x="1739" y="3739"/>
                    </a:cubicBezTo>
                    <a:cubicBezTo>
                      <a:pt x="1512" y="3846"/>
                      <a:pt x="1334" y="4013"/>
                      <a:pt x="1179" y="4191"/>
                    </a:cubicBezTo>
                    <a:cubicBezTo>
                      <a:pt x="429" y="5013"/>
                      <a:pt x="0" y="6120"/>
                      <a:pt x="0" y="7227"/>
                    </a:cubicBezTo>
                    <a:cubicBezTo>
                      <a:pt x="596" y="7180"/>
                      <a:pt x="965" y="6596"/>
                      <a:pt x="1310" y="6108"/>
                    </a:cubicBezTo>
                    <a:cubicBezTo>
                      <a:pt x="1965" y="5132"/>
                      <a:pt x="2786" y="4275"/>
                      <a:pt x="3727" y="3596"/>
                    </a:cubicBezTo>
                    <a:cubicBezTo>
                      <a:pt x="3775" y="3953"/>
                      <a:pt x="3810" y="4310"/>
                      <a:pt x="3846" y="4656"/>
                    </a:cubicBezTo>
                    <a:cubicBezTo>
                      <a:pt x="3870" y="4834"/>
                      <a:pt x="3906" y="5025"/>
                      <a:pt x="4060" y="5096"/>
                    </a:cubicBezTo>
                    <a:cubicBezTo>
                      <a:pt x="4106" y="5121"/>
                      <a:pt x="4153" y="5131"/>
                      <a:pt x="4200" y="5131"/>
                    </a:cubicBezTo>
                    <a:cubicBezTo>
                      <a:pt x="4335" y="5131"/>
                      <a:pt x="4472" y="5045"/>
                      <a:pt x="4596" y="4965"/>
                    </a:cubicBezTo>
                    <a:cubicBezTo>
                      <a:pt x="5096" y="4608"/>
                      <a:pt x="5620" y="4263"/>
                      <a:pt x="6132" y="3906"/>
                    </a:cubicBezTo>
                    <a:lnTo>
                      <a:pt x="6132" y="3906"/>
                    </a:lnTo>
                    <a:cubicBezTo>
                      <a:pt x="6084" y="4191"/>
                      <a:pt x="6370" y="4441"/>
                      <a:pt x="6668" y="4453"/>
                    </a:cubicBezTo>
                    <a:cubicBezTo>
                      <a:pt x="6699" y="4457"/>
                      <a:pt x="6730" y="4459"/>
                      <a:pt x="6761" y="4459"/>
                    </a:cubicBezTo>
                    <a:cubicBezTo>
                      <a:pt x="7006" y="4459"/>
                      <a:pt x="7256" y="4342"/>
                      <a:pt x="7478" y="4215"/>
                    </a:cubicBezTo>
                    <a:cubicBezTo>
                      <a:pt x="8037" y="3941"/>
                      <a:pt x="8585" y="3668"/>
                      <a:pt x="9144" y="3382"/>
                    </a:cubicBezTo>
                    <a:cubicBezTo>
                      <a:pt x="9204" y="3560"/>
                      <a:pt x="9263" y="3763"/>
                      <a:pt x="9323" y="3941"/>
                    </a:cubicBezTo>
                    <a:cubicBezTo>
                      <a:pt x="10025" y="3537"/>
                      <a:pt x="10692" y="3072"/>
                      <a:pt x="11335" y="2548"/>
                    </a:cubicBezTo>
                    <a:lnTo>
                      <a:pt x="11335" y="2548"/>
                    </a:lnTo>
                    <a:cubicBezTo>
                      <a:pt x="11276" y="2775"/>
                      <a:pt x="11514" y="2977"/>
                      <a:pt x="11740" y="3001"/>
                    </a:cubicBezTo>
                    <a:cubicBezTo>
                      <a:pt x="11978" y="3001"/>
                      <a:pt x="12180" y="2870"/>
                      <a:pt x="12359" y="2727"/>
                    </a:cubicBezTo>
                    <a:cubicBezTo>
                      <a:pt x="13359" y="2048"/>
                      <a:pt x="14431" y="1191"/>
                      <a:pt x="14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589116" y="1356288"/>
                <a:ext cx="639349" cy="69690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4264" extrusionOk="0">
                    <a:moveTo>
                      <a:pt x="12359" y="0"/>
                    </a:moveTo>
                    <a:lnTo>
                      <a:pt x="12359" y="0"/>
                    </a:lnTo>
                    <a:cubicBezTo>
                      <a:pt x="10585" y="60"/>
                      <a:pt x="8788" y="107"/>
                      <a:pt x="7073" y="572"/>
                    </a:cubicBezTo>
                    <a:cubicBezTo>
                      <a:pt x="5382" y="1012"/>
                      <a:pt x="3727" y="1905"/>
                      <a:pt x="2680" y="3358"/>
                    </a:cubicBezTo>
                    <a:cubicBezTo>
                      <a:pt x="2322" y="3846"/>
                      <a:pt x="1953" y="4441"/>
                      <a:pt x="1346" y="4441"/>
                    </a:cubicBezTo>
                    <a:cubicBezTo>
                      <a:pt x="1" y="6108"/>
                      <a:pt x="382" y="8656"/>
                      <a:pt x="1632" y="10394"/>
                    </a:cubicBezTo>
                    <a:cubicBezTo>
                      <a:pt x="2882" y="12121"/>
                      <a:pt x="4799" y="13216"/>
                      <a:pt x="6656" y="14264"/>
                    </a:cubicBezTo>
                    <a:cubicBezTo>
                      <a:pt x="6454" y="13085"/>
                      <a:pt x="7025" y="11895"/>
                      <a:pt x="7787" y="10978"/>
                    </a:cubicBezTo>
                    <a:cubicBezTo>
                      <a:pt x="8549" y="10049"/>
                      <a:pt x="9514" y="9311"/>
                      <a:pt x="10300" y="8418"/>
                    </a:cubicBezTo>
                    <a:cubicBezTo>
                      <a:pt x="12288" y="6168"/>
                      <a:pt x="13086" y="2917"/>
                      <a:pt x="12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5"/>
              <p:cNvSpPr/>
              <p:nvPr/>
            </p:nvSpPr>
            <p:spPr>
              <a:xfrm>
                <a:off x="871268" y="1709870"/>
                <a:ext cx="308340" cy="31957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541" extrusionOk="0">
                    <a:moveTo>
                      <a:pt x="2021" y="0"/>
                    </a:moveTo>
                    <a:cubicBezTo>
                      <a:pt x="1477" y="0"/>
                      <a:pt x="927" y="230"/>
                      <a:pt x="584" y="657"/>
                    </a:cubicBezTo>
                    <a:cubicBezTo>
                      <a:pt x="0" y="1383"/>
                      <a:pt x="119" y="2574"/>
                      <a:pt x="834" y="3169"/>
                    </a:cubicBezTo>
                    <a:cubicBezTo>
                      <a:pt x="1227" y="3479"/>
                      <a:pt x="1762" y="3693"/>
                      <a:pt x="1905" y="4169"/>
                    </a:cubicBezTo>
                    <a:cubicBezTo>
                      <a:pt x="1965" y="4360"/>
                      <a:pt x="1941" y="4574"/>
                      <a:pt x="1965" y="4765"/>
                    </a:cubicBezTo>
                    <a:cubicBezTo>
                      <a:pt x="2012" y="5086"/>
                      <a:pt x="2227" y="5384"/>
                      <a:pt x="2465" y="5622"/>
                    </a:cubicBezTo>
                    <a:cubicBezTo>
                      <a:pt x="2965" y="6146"/>
                      <a:pt x="3667" y="6503"/>
                      <a:pt x="4382" y="6539"/>
                    </a:cubicBezTo>
                    <a:cubicBezTo>
                      <a:pt x="4409" y="6540"/>
                      <a:pt x="4436" y="6540"/>
                      <a:pt x="4463" y="6540"/>
                    </a:cubicBezTo>
                    <a:cubicBezTo>
                      <a:pt x="5163" y="6540"/>
                      <a:pt x="5875" y="6244"/>
                      <a:pt x="6311" y="5705"/>
                    </a:cubicBezTo>
                    <a:lnTo>
                      <a:pt x="3084" y="348"/>
                    </a:lnTo>
                    <a:cubicBezTo>
                      <a:pt x="2780" y="112"/>
                      <a:pt x="2402" y="0"/>
                      <a:pt x="2021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5"/>
              <p:cNvSpPr/>
              <p:nvPr/>
            </p:nvSpPr>
            <p:spPr>
              <a:xfrm>
                <a:off x="914312" y="1755649"/>
                <a:ext cx="139048" cy="16494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3376" extrusionOk="0">
                    <a:moveTo>
                      <a:pt x="593" y="1"/>
                    </a:moveTo>
                    <a:cubicBezTo>
                      <a:pt x="558" y="1"/>
                      <a:pt x="523" y="2"/>
                      <a:pt x="488" y="6"/>
                    </a:cubicBezTo>
                    <a:cubicBezTo>
                      <a:pt x="310" y="18"/>
                      <a:pt x="119" y="101"/>
                      <a:pt x="60" y="280"/>
                    </a:cubicBezTo>
                    <a:cubicBezTo>
                      <a:pt x="0" y="446"/>
                      <a:pt x="107" y="637"/>
                      <a:pt x="227" y="780"/>
                    </a:cubicBezTo>
                    <a:cubicBezTo>
                      <a:pt x="405" y="970"/>
                      <a:pt x="631" y="1113"/>
                      <a:pt x="869" y="1208"/>
                    </a:cubicBezTo>
                    <a:cubicBezTo>
                      <a:pt x="667" y="1327"/>
                      <a:pt x="465" y="1470"/>
                      <a:pt x="417" y="1697"/>
                    </a:cubicBezTo>
                    <a:cubicBezTo>
                      <a:pt x="358" y="1994"/>
                      <a:pt x="643" y="2244"/>
                      <a:pt x="905" y="2387"/>
                    </a:cubicBezTo>
                    <a:cubicBezTo>
                      <a:pt x="1179" y="2518"/>
                      <a:pt x="1489" y="2601"/>
                      <a:pt x="1655" y="2875"/>
                    </a:cubicBezTo>
                    <a:cubicBezTo>
                      <a:pt x="1762" y="3054"/>
                      <a:pt x="1798" y="3316"/>
                      <a:pt x="2001" y="3375"/>
                    </a:cubicBezTo>
                    <a:cubicBezTo>
                      <a:pt x="1980" y="3003"/>
                      <a:pt x="2327" y="2685"/>
                      <a:pt x="2683" y="2685"/>
                    </a:cubicBezTo>
                    <a:cubicBezTo>
                      <a:pt x="2738" y="2685"/>
                      <a:pt x="2792" y="2693"/>
                      <a:pt x="2846" y="2709"/>
                    </a:cubicBezTo>
                    <a:cubicBezTo>
                      <a:pt x="2846" y="2494"/>
                      <a:pt x="2632" y="2387"/>
                      <a:pt x="2453" y="2304"/>
                    </a:cubicBezTo>
                    <a:cubicBezTo>
                      <a:pt x="2274" y="2232"/>
                      <a:pt x="2072" y="2185"/>
                      <a:pt x="1953" y="2030"/>
                    </a:cubicBezTo>
                    <a:cubicBezTo>
                      <a:pt x="1727" y="1708"/>
                      <a:pt x="2024" y="1280"/>
                      <a:pt x="1965" y="911"/>
                    </a:cubicBezTo>
                    <a:cubicBezTo>
                      <a:pt x="1917" y="637"/>
                      <a:pt x="1715" y="446"/>
                      <a:pt x="1489" y="315"/>
                    </a:cubicBezTo>
                    <a:cubicBezTo>
                      <a:pt x="1220" y="143"/>
                      <a:pt x="913" y="1"/>
                      <a:pt x="593" y="1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/>
              <p:cNvSpPr/>
              <p:nvPr/>
            </p:nvSpPr>
            <p:spPr>
              <a:xfrm>
                <a:off x="966638" y="1547663"/>
                <a:ext cx="180382" cy="298470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6109" extrusionOk="0">
                    <a:moveTo>
                      <a:pt x="3692" y="0"/>
                    </a:moveTo>
                    <a:lnTo>
                      <a:pt x="1" y="1846"/>
                    </a:lnTo>
                    <a:cubicBezTo>
                      <a:pt x="596" y="3322"/>
                      <a:pt x="1311" y="4727"/>
                      <a:pt x="2120" y="6108"/>
                    </a:cubicBezTo>
                    <a:cubicBezTo>
                      <a:pt x="2620" y="6084"/>
                      <a:pt x="3144" y="6084"/>
                      <a:pt x="3668" y="6084"/>
                    </a:cubicBezTo>
                    <a:cubicBezTo>
                      <a:pt x="3263" y="4072"/>
                      <a:pt x="3263" y="1989"/>
                      <a:pt x="3692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1225534" y="1501444"/>
                <a:ext cx="204224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3304" extrusionOk="0">
                    <a:moveTo>
                      <a:pt x="3729" y="526"/>
                    </a:moveTo>
                    <a:cubicBezTo>
                      <a:pt x="3733" y="530"/>
                      <a:pt x="3739" y="530"/>
                      <a:pt x="3739" y="530"/>
                    </a:cubicBezTo>
                    <a:cubicBezTo>
                      <a:pt x="3737" y="528"/>
                      <a:pt x="3734" y="527"/>
                      <a:pt x="3729" y="526"/>
                    </a:cubicBezTo>
                    <a:close/>
                    <a:moveTo>
                      <a:pt x="3705" y="0"/>
                    </a:moveTo>
                    <a:cubicBezTo>
                      <a:pt x="3585" y="0"/>
                      <a:pt x="3451" y="29"/>
                      <a:pt x="3310" y="89"/>
                    </a:cubicBezTo>
                    <a:cubicBezTo>
                      <a:pt x="2560" y="363"/>
                      <a:pt x="1834" y="684"/>
                      <a:pt x="1227" y="1161"/>
                    </a:cubicBezTo>
                    <a:cubicBezTo>
                      <a:pt x="512" y="1732"/>
                      <a:pt x="60" y="2494"/>
                      <a:pt x="0" y="3256"/>
                    </a:cubicBezTo>
                    <a:lnTo>
                      <a:pt x="524" y="3304"/>
                    </a:lnTo>
                    <a:cubicBezTo>
                      <a:pt x="572" y="2685"/>
                      <a:pt x="941" y="2066"/>
                      <a:pt x="1536" y="1577"/>
                    </a:cubicBezTo>
                    <a:cubicBezTo>
                      <a:pt x="2084" y="1137"/>
                      <a:pt x="2739" y="863"/>
                      <a:pt x="3489" y="577"/>
                    </a:cubicBezTo>
                    <a:cubicBezTo>
                      <a:pt x="3587" y="536"/>
                      <a:pt x="3663" y="523"/>
                      <a:pt x="3705" y="523"/>
                    </a:cubicBezTo>
                    <a:cubicBezTo>
                      <a:pt x="3715" y="523"/>
                      <a:pt x="3724" y="524"/>
                      <a:pt x="3729" y="526"/>
                    </a:cubicBezTo>
                    <a:lnTo>
                      <a:pt x="3729" y="526"/>
                    </a:lnTo>
                    <a:cubicBezTo>
                      <a:pt x="3728" y="524"/>
                      <a:pt x="3727" y="521"/>
                      <a:pt x="3727" y="518"/>
                    </a:cubicBezTo>
                    <a:lnTo>
                      <a:pt x="4179" y="268"/>
                    </a:lnTo>
                    <a:cubicBezTo>
                      <a:pt x="4088" y="92"/>
                      <a:pt x="3918" y="0"/>
                      <a:pt x="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1323835" y="1585479"/>
                <a:ext cx="37865" cy="6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78" extrusionOk="0">
                    <a:moveTo>
                      <a:pt x="477" y="0"/>
                    </a:moveTo>
                    <a:cubicBezTo>
                      <a:pt x="143" y="143"/>
                      <a:pt x="12" y="548"/>
                      <a:pt x="0" y="905"/>
                    </a:cubicBezTo>
                    <a:cubicBezTo>
                      <a:pt x="0" y="1060"/>
                      <a:pt x="48" y="1250"/>
                      <a:pt x="191" y="1274"/>
                    </a:cubicBezTo>
                    <a:cubicBezTo>
                      <a:pt x="202" y="1277"/>
                      <a:pt x="214" y="1278"/>
                      <a:pt x="225" y="1278"/>
                    </a:cubicBezTo>
                    <a:cubicBezTo>
                      <a:pt x="328" y="1278"/>
                      <a:pt x="411" y="1183"/>
                      <a:pt x="465" y="1108"/>
                    </a:cubicBezTo>
                    <a:cubicBezTo>
                      <a:pt x="560" y="953"/>
                      <a:pt x="679" y="810"/>
                      <a:pt x="727" y="619"/>
                    </a:cubicBezTo>
                    <a:cubicBezTo>
                      <a:pt x="774" y="441"/>
                      <a:pt x="727" y="238"/>
                      <a:pt x="560" y="143"/>
                    </a:cubicBezTo>
                    <a:cubicBezTo>
                      <a:pt x="500" y="119"/>
                      <a:pt x="429" y="6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1394776" y="1893770"/>
                <a:ext cx="132111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370" extrusionOk="0">
                    <a:moveTo>
                      <a:pt x="2656" y="1"/>
                    </a:moveTo>
                    <a:cubicBezTo>
                      <a:pt x="1811" y="358"/>
                      <a:pt x="918" y="584"/>
                      <a:pt x="1" y="703"/>
                    </a:cubicBezTo>
                    <a:cubicBezTo>
                      <a:pt x="255" y="1117"/>
                      <a:pt x="746" y="1370"/>
                      <a:pt x="1237" y="1370"/>
                    </a:cubicBezTo>
                    <a:cubicBezTo>
                      <a:pt x="1297" y="1370"/>
                      <a:pt x="1358" y="1366"/>
                      <a:pt x="1418" y="1358"/>
                    </a:cubicBezTo>
                    <a:cubicBezTo>
                      <a:pt x="1692" y="1310"/>
                      <a:pt x="1954" y="1191"/>
                      <a:pt x="2192" y="1072"/>
                    </a:cubicBezTo>
                    <a:cubicBezTo>
                      <a:pt x="2311" y="1013"/>
                      <a:pt x="2430" y="953"/>
                      <a:pt x="2525" y="870"/>
                    </a:cubicBezTo>
                    <a:cubicBezTo>
                      <a:pt x="2704" y="632"/>
                      <a:pt x="2644" y="298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1452379" y="1486591"/>
                <a:ext cx="154781" cy="3421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7002" extrusionOk="0">
                    <a:moveTo>
                      <a:pt x="429" y="0"/>
                    </a:moveTo>
                    <a:lnTo>
                      <a:pt x="48" y="1667"/>
                    </a:lnTo>
                    <a:cubicBezTo>
                      <a:pt x="36" y="1762"/>
                      <a:pt x="1" y="1881"/>
                      <a:pt x="36" y="2012"/>
                    </a:cubicBezTo>
                    <a:cubicBezTo>
                      <a:pt x="60" y="2179"/>
                      <a:pt x="167" y="2298"/>
                      <a:pt x="239" y="2370"/>
                    </a:cubicBezTo>
                    <a:cubicBezTo>
                      <a:pt x="1108" y="3322"/>
                      <a:pt x="1858" y="4358"/>
                      <a:pt x="2489" y="5477"/>
                    </a:cubicBezTo>
                    <a:lnTo>
                      <a:pt x="834" y="6561"/>
                    </a:lnTo>
                    <a:lnTo>
                      <a:pt x="1120" y="7001"/>
                    </a:lnTo>
                    <a:lnTo>
                      <a:pt x="3168" y="5644"/>
                    </a:lnTo>
                    <a:lnTo>
                      <a:pt x="3037" y="5429"/>
                    </a:lnTo>
                    <a:cubicBezTo>
                      <a:pt x="2382" y="4227"/>
                      <a:pt x="1596" y="3096"/>
                      <a:pt x="667" y="2072"/>
                    </a:cubicBezTo>
                    <a:cubicBezTo>
                      <a:pt x="679" y="2048"/>
                      <a:pt x="679" y="2024"/>
                      <a:pt x="703" y="2012"/>
                    </a:cubicBezTo>
                    <a:cubicBezTo>
                      <a:pt x="763" y="1858"/>
                      <a:pt x="834" y="1715"/>
                      <a:pt x="858" y="1536"/>
                    </a:cubicBezTo>
                    <a:cubicBezTo>
                      <a:pt x="894" y="1358"/>
                      <a:pt x="858" y="1143"/>
                      <a:pt x="775" y="1060"/>
                    </a:cubicBezTo>
                    <a:cubicBezTo>
                      <a:pt x="763" y="1048"/>
                      <a:pt x="739" y="1024"/>
                      <a:pt x="727" y="1000"/>
                    </a:cubicBezTo>
                    <a:lnTo>
                      <a:pt x="941" y="11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1425068" y="1465045"/>
                <a:ext cx="3518" cy="644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2" extrusionOk="0">
                    <a:moveTo>
                      <a:pt x="36" y="1"/>
                    </a:moveTo>
                    <a:cubicBezTo>
                      <a:pt x="0" y="36"/>
                      <a:pt x="24" y="108"/>
                      <a:pt x="71" y="132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AF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2228969" y="2364365"/>
                <a:ext cx="711463" cy="1064019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21778" extrusionOk="0">
                    <a:moveTo>
                      <a:pt x="5549" y="1"/>
                    </a:moveTo>
                    <a:lnTo>
                      <a:pt x="5549" y="1"/>
                    </a:lnTo>
                    <a:cubicBezTo>
                      <a:pt x="5596" y="1751"/>
                      <a:pt x="5299" y="3513"/>
                      <a:pt x="4692" y="5168"/>
                    </a:cubicBezTo>
                    <a:cubicBezTo>
                      <a:pt x="4632" y="5323"/>
                      <a:pt x="4561" y="5501"/>
                      <a:pt x="4572" y="5680"/>
                    </a:cubicBezTo>
                    <a:cubicBezTo>
                      <a:pt x="4572" y="5835"/>
                      <a:pt x="4632" y="5978"/>
                      <a:pt x="4668" y="6132"/>
                    </a:cubicBezTo>
                    <a:cubicBezTo>
                      <a:pt x="5287" y="7966"/>
                      <a:pt x="5311" y="9966"/>
                      <a:pt x="4763" y="11836"/>
                    </a:cubicBezTo>
                    <a:lnTo>
                      <a:pt x="0" y="16241"/>
                    </a:lnTo>
                    <a:cubicBezTo>
                      <a:pt x="2310" y="17943"/>
                      <a:pt x="4477" y="19837"/>
                      <a:pt x="6632" y="21777"/>
                    </a:cubicBezTo>
                    <a:cubicBezTo>
                      <a:pt x="7454" y="20206"/>
                      <a:pt x="8228" y="18598"/>
                      <a:pt x="8942" y="16967"/>
                    </a:cubicBezTo>
                    <a:cubicBezTo>
                      <a:pt x="9597" y="16717"/>
                      <a:pt x="10252" y="16431"/>
                      <a:pt x="10776" y="15967"/>
                    </a:cubicBezTo>
                    <a:cubicBezTo>
                      <a:pt x="12252" y="14645"/>
                      <a:pt x="12169" y="12252"/>
                      <a:pt x="13383" y="10669"/>
                    </a:cubicBezTo>
                    <a:cubicBezTo>
                      <a:pt x="13645" y="10323"/>
                      <a:pt x="13955" y="10026"/>
                      <a:pt x="14181" y="9657"/>
                    </a:cubicBezTo>
                    <a:cubicBezTo>
                      <a:pt x="14419" y="9252"/>
                      <a:pt x="14562" y="8799"/>
                      <a:pt x="14395" y="8395"/>
                    </a:cubicBezTo>
                    <a:cubicBezTo>
                      <a:pt x="14228" y="8002"/>
                      <a:pt x="13812" y="7728"/>
                      <a:pt x="13740" y="7311"/>
                    </a:cubicBezTo>
                    <a:cubicBezTo>
                      <a:pt x="13597" y="6597"/>
                      <a:pt x="14538" y="5835"/>
                      <a:pt x="14109" y="5239"/>
                    </a:cubicBezTo>
                    <a:cubicBezTo>
                      <a:pt x="13883" y="4930"/>
                      <a:pt x="13383" y="4882"/>
                      <a:pt x="13228" y="4525"/>
                    </a:cubicBezTo>
                    <a:cubicBezTo>
                      <a:pt x="13121" y="4239"/>
                      <a:pt x="13324" y="3930"/>
                      <a:pt x="13383" y="3632"/>
                    </a:cubicBezTo>
                    <a:cubicBezTo>
                      <a:pt x="13455" y="3215"/>
                      <a:pt x="13240" y="2763"/>
                      <a:pt x="12907" y="2513"/>
                    </a:cubicBezTo>
                    <a:cubicBezTo>
                      <a:pt x="12573" y="2251"/>
                      <a:pt x="12133" y="2144"/>
                      <a:pt x="11716" y="2132"/>
                    </a:cubicBezTo>
                    <a:cubicBezTo>
                      <a:pt x="11740" y="1620"/>
                      <a:pt x="11609" y="953"/>
                      <a:pt x="11109" y="894"/>
                    </a:cubicBezTo>
                    <a:cubicBezTo>
                      <a:pt x="11080" y="889"/>
                      <a:pt x="11052" y="887"/>
                      <a:pt x="11024" y="887"/>
                    </a:cubicBezTo>
                    <a:cubicBezTo>
                      <a:pt x="10762" y="887"/>
                      <a:pt x="10529" y="1079"/>
                      <a:pt x="10335" y="1251"/>
                    </a:cubicBezTo>
                    <a:lnTo>
                      <a:pt x="7025" y="4013"/>
                    </a:lnTo>
                    <a:cubicBezTo>
                      <a:pt x="7597" y="2561"/>
                      <a:pt x="6918" y="727"/>
                      <a:pt x="5549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5"/>
              <p:cNvSpPr/>
              <p:nvPr/>
            </p:nvSpPr>
            <p:spPr>
              <a:xfrm>
                <a:off x="-132753" y="2782243"/>
                <a:ext cx="2801538" cy="2305243"/>
              </a:xfrm>
              <a:custGeom>
                <a:avLst/>
                <a:gdLst/>
                <a:ahLst/>
                <a:cxnLst/>
                <a:rect l="l" t="t" r="r" b="b"/>
                <a:pathLst>
                  <a:path w="57341" h="47183" extrusionOk="0">
                    <a:moveTo>
                      <a:pt x="6328" y="1"/>
                    </a:moveTo>
                    <a:cubicBezTo>
                      <a:pt x="6230" y="1"/>
                      <a:pt x="6125" y="11"/>
                      <a:pt x="6013" y="32"/>
                    </a:cubicBezTo>
                    <a:cubicBezTo>
                      <a:pt x="5465" y="139"/>
                      <a:pt x="5001" y="508"/>
                      <a:pt x="4715" y="997"/>
                    </a:cubicBezTo>
                    <a:cubicBezTo>
                      <a:pt x="0" y="9259"/>
                      <a:pt x="595" y="20225"/>
                      <a:pt x="6120" y="27964"/>
                    </a:cubicBezTo>
                    <a:cubicBezTo>
                      <a:pt x="8025" y="30631"/>
                      <a:pt x="10430" y="32905"/>
                      <a:pt x="12835" y="35155"/>
                    </a:cubicBezTo>
                    <a:cubicBezTo>
                      <a:pt x="16359" y="38477"/>
                      <a:pt x="19884" y="41799"/>
                      <a:pt x="23408" y="45097"/>
                    </a:cubicBezTo>
                    <a:cubicBezTo>
                      <a:pt x="24904" y="46499"/>
                      <a:pt x="26800" y="47182"/>
                      <a:pt x="28682" y="47182"/>
                    </a:cubicBezTo>
                    <a:cubicBezTo>
                      <a:pt x="31051" y="47182"/>
                      <a:pt x="33398" y="46099"/>
                      <a:pt x="34897" y="44002"/>
                    </a:cubicBezTo>
                    <a:cubicBezTo>
                      <a:pt x="42386" y="33524"/>
                      <a:pt x="50983" y="23761"/>
                      <a:pt x="57341" y="12665"/>
                    </a:cubicBezTo>
                    <a:cubicBezTo>
                      <a:pt x="54685" y="10426"/>
                      <a:pt x="51971" y="8283"/>
                      <a:pt x="49090" y="6331"/>
                    </a:cubicBezTo>
                    <a:lnTo>
                      <a:pt x="27027" y="24964"/>
                    </a:lnTo>
                    <a:cubicBezTo>
                      <a:pt x="19455" y="18082"/>
                      <a:pt x="12966" y="10045"/>
                      <a:pt x="7834" y="1211"/>
                    </a:cubicBezTo>
                    <a:cubicBezTo>
                      <a:pt x="7496" y="629"/>
                      <a:pt x="7111" y="1"/>
                      <a:pt x="6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191807" y="3235201"/>
                <a:ext cx="2476978" cy="1850869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37883" extrusionOk="0">
                    <a:moveTo>
                      <a:pt x="46483" y="0"/>
                    </a:moveTo>
                    <a:cubicBezTo>
                      <a:pt x="39434" y="11823"/>
                      <a:pt x="31207" y="22967"/>
                      <a:pt x="22575" y="33731"/>
                    </a:cubicBezTo>
                    <a:cubicBezTo>
                      <a:pt x="13824" y="31004"/>
                      <a:pt x="6216" y="25825"/>
                      <a:pt x="1" y="19348"/>
                    </a:cubicBezTo>
                    <a:lnTo>
                      <a:pt x="1" y="19348"/>
                    </a:lnTo>
                    <a:cubicBezTo>
                      <a:pt x="1811" y="21729"/>
                      <a:pt x="4001" y="23801"/>
                      <a:pt x="6192" y="25861"/>
                    </a:cubicBezTo>
                    <a:cubicBezTo>
                      <a:pt x="9716" y="29171"/>
                      <a:pt x="13241" y="32492"/>
                      <a:pt x="16765" y="35802"/>
                    </a:cubicBezTo>
                    <a:cubicBezTo>
                      <a:pt x="18259" y="37202"/>
                      <a:pt x="20150" y="37883"/>
                      <a:pt x="22028" y="37883"/>
                    </a:cubicBezTo>
                    <a:cubicBezTo>
                      <a:pt x="24401" y="37883"/>
                      <a:pt x="26752" y="36795"/>
                      <a:pt x="28254" y="34695"/>
                    </a:cubicBezTo>
                    <a:cubicBezTo>
                      <a:pt x="35743" y="24218"/>
                      <a:pt x="44340" y="14455"/>
                      <a:pt x="50698" y="3370"/>
                    </a:cubicBezTo>
                    <a:cubicBezTo>
                      <a:pt x="49316" y="2227"/>
                      <a:pt x="47923" y="1096"/>
                      <a:pt x="464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2198726" y="3163625"/>
                <a:ext cx="437470" cy="34620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7086" extrusionOk="0">
                    <a:moveTo>
                      <a:pt x="358" y="1"/>
                    </a:moveTo>
                    <a:lnTo>
                      <a:pt x="0" y="382"/>
                    </a:lnTo>
                    <a:cubicBezTo>
                      <a:pt x="1131" y="1394"/>
                      <a:pt x="2393" y="2263"/>
                      <a:pt x="3608" y="3073"/>
                    </a:cubicBezTo>
                    <a:cubicBezTo>
                      <a:pt x="4477" y="3668"/>
                      <a:pt x="5382" y="4287"/>
                      <a:pt x="6215" y="4942"/>
                    </a:cubicBezTo>
                    <a:cubicBezTo>
                      <a:pt x="7037" y="5597"/>
                      <a:pt x="7823" y="6311"/>
                      <a:pt x="8549" y="7085"/>
                    </a:cubicBezTo>
                    <a:lnTo>
                      <a:pt x="8954" y="6728"/>
                    </a:lnTo>
                    <a:cubicBezTo>
                      <a:pt x="8216" y="5930"/>
                      <a:pt x="7406" y="5192"/>
                      <a:pt x="6561" y="4525"/>
                    </a:cubicBezTo>
                    <a:cubicBezTo>
                      <a:pt x="5692" y="3847"/>
                      <a:pt x="4787" y="3239"/>
                      <a:pt x="3906" y="2644"/>
                    </a:cubicBezTo>
                    <a:cubicBezTo>
                      <a:pt x="2691" y="1823"/>
                      <a:pt x="1441" y="977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45"/>
            <p:cNvSpPr/>
            <p:nvPr/>
          </p:nvSpPr>
          <p:spPr>
            <a:xfrm rot="-275320">
              <a:off x="1885926" y="538849"/>
              <a:ext cx="1533716" cy="1169551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 rot="10800000" flipH="1">
              <a:off x="2225875" y="1628300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 rot="353676">
              <a:off x="-334899" y="-252488"/>
              <a:ext cx="1533609" cy="1169572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 rot="10800000">
              <a:off x="38175" y="769525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5"/>
            <p:cNvGrpSpPr/>
            <p:nvPr/>
          </p:nvGrpSpPr>
          <p:grpSpPr>
            <a:xfrm>
              <a:off x="2629077" y="3569476"/>
              <a:ext cx="1359652" cy="2244233"/>
              <a:chOff x="839075" y="2285650"/>
              <a:chExt cx="692675" cy="1143325"/>
            </a:xfrm>
          </p:grpSpPr>
          <p:sp>
            <p:nvSpPr>
              <p:cNvPr id="983" name="Google Shape;983;p45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5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5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5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5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5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5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45"/>
            <p:cNvGrpSpPr/>
            <p:nvPr/>
          </p:nvGrpSpPr>
          <p:grpSpPr>
            <a:xfrm>
              <a:off x="3156342" y="2673861"/>
              <a:ext cx="547954" cy="547954"/>
              <a:chOff x="3796125" y="-35750"/>
              <a:chExt cx="773400" cy="773400"/>
            </a:xfrm>
          </p:grpSpPr>
          <p:sp>
            <p:nvSpPr>
              <p:cNvPr id="992" name="Google Shape;992;p45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5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5"/>
            <p:cNvGrpSpPr/>
            <p:nvPr/>
          </p:nvGrpSpPr>
          <p:grpSpPr>
            <a:xfrm>
              <a:off x="-216551" y="1567811"/>
              <a:ext cx="639370" cy="639370"/>
              <a:chOff x="3796125" y="-35750"/>
              <a:chExt cx="773400" cy="773400"/>
            </a:xfrm>
          </p:grpSpPr>
          <p:sp>
            <p:nvSpPr>
              <p:cNvPr id="995" name="Google Shape;995;p45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5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7" name="Google Shape;997;p45"/>
          <p:cNvGrpSpPr/>
          <p:nvPr/>
        </p:nvGrpSpPr>
        <p:grpSpPr>
          <a:xfrm>
            <a:off x="3230918" y="751661"/>
            <a:ext cx="1288407" cy="1288484"/>
            <a:chOff x="3796125" y="-35750"/>
            <a:chExt cx="773400" cy="773400"/>
          </a:xfrm>
        </p:grpSpPr>
        <p:sp>
          <p:nvSpPr>
            <p:cNvPr id="998" name="Google Shape;998;p45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45"/>
          <p:cNvSpPr txBox="1">
            <a:spLocks noGrp="1"/>
          </p:cNvSpPr>
          <p:nvPr>
            <p:ph type="title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1" name="Google Shape;1001;p45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6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46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1008" name="Google Shape;1008;p46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46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1030" name="Google Shape;1030;p46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6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9" name="Google Shape;1039;p46"/>
          <p:cNvPicPr preferRelativeResize="0"/>
          <p:nvPr/>
        </p:nvPicPr>
        <p:blipFill rotWithShape="1">
          <a:blip r:embed="rId3">
            <a:alphaModFix/>
          </a:blip>
          <a:srcRect l="4102" t="30916" r="45432" b="38802"/>
          <a:stretch/>
        </p:blipFill>
        <p:spPr>
          <a:xfrm>
            <a:off x="897313" y="1331538"/>
            <a:ext cx="7349376" cy="2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7"/>
          <p:cNvSpPr txBox="1">
            <a:spLocks noGrp="1"/>
          </p:cNvSpPr>
          <p:nvPr>
            <p:ph type="title" idx="2"/>
          </p:nvPr>
        </p:nvSpPr>
        <p:spPr>
          <a:xfrm>
            <a:off x="1114225" y="2572200"/>
            <a:ext cx="40422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</a:t>
            </a:r>
            <a:endParaRPr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592118" y="1252611"/>
            <a:ext cx="1288407" cy="1288484"/>
            <a:chOff x="3796125" y="-35750"/>
            <a:chExt cx="773400" cy="773400"/>
          </a:xfrm>
        </p:grpSpPr>
        <p:sp>
          <p:nvSpPr>
            <p:cNvPr id="1046" name="Google Shape;1046;p4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7"/>
          <p:cNvSpPr txBox="1">
            <a:spLocks noGrp="1"/>
          </p:cNvSpPr>
          <p:nvPr>
            <p:ph type="title"/>
          </p:nvPr>
        </p:nvSpPr>
        <p:spPr>
          <a:xfrm>
            <a:off x="740272" y="159310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4904756" y="649212"/>
            <a:ext cx="4366245" cy="4494483"/>
            <a:chOff x="8933850" y="2663100"/>
            <a:chExt cx="1880300" cy="1935525"/>
          </a:xfrm>
        </p:grpSpPr>
        <p:sp>
          <p:nvSpPr>
            <p:cNvPr id="1050" name="Google Shape;1050;p47"/>
            <p:cNvSpPr/>
            <p:nvPr/>
          </p:nvSpPr>
          <p:spPr>
            <a:xfrm>
              <a:off x="10199475" y="3392800"/>
              <a:ext cx="124450" cy="158975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0240250" y="3392500"/>
              <a:ext cx="84275" cy="134875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10200075" y="3413950"/>
              <a:ext cx="87225" cy="137825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10256925" y="3516050"/>
              <a:ext cx="286975" cy="399775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10256925" y="3545800"/>
              <a:ext cx="236950" cy="37002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10223000" y="3482100"/>
              <a:ext cx="153600" cy="113425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0222700" y="3481800"/>
              <a:ext cx="132775" cy="7682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10234900" y="3502950"/>
              <a:ext cx="130700" cy="7592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10246800" y="3518425"/>
              <a:ext cx="129500" cy="77400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10196200" y="3402325"/>
              <a:ext cx="93800" cy="7355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10197100" y="3402025"/>
              <a:ext cx="78300" cy="46475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10206625" y="3419300"/>
              <a:ext cx="83650" cy="55975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10505475" y="3830650"/>
              <a:ext cx="104800" cy="128025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10506650" y="3830950"/>
              <a:ext cx="90825" cy="103925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10422425" y="3878575"/>
              <a:ext cx="104500" cy="128025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0422425" y="3878575"/>
              <a:ext cx="87525" cy="97675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10375100" y="3775000"/>
              <a:ext cx="228025" cy="197075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0375700" y="3775000"/>
              <a:ext cx="180400" cy="113725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0392950" y="3805050"/>
              <a:ext cx="176250" cy="108375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0426600" y="3862200"/>
              <a:ext cx="177125" cy="109875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10168225" y="3623025"/>
              <a:ext cx="451875" cy="760325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10242050" y="3674400"/>
              <a:ext cx="378325" cy="635500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10205725" y="4282500"/>
              <a:ext cx="608425" cy="316125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0166425" y="4282500"/>
              <a:ext cx="608450" cy="316125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10355450" y="4281600"/>
              <a:ext cx="273575" cy="275075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10540300" y="4118500"/>
              <a:ext cx="224150" cy="136050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10548925" y="4132775"/>
              <a:ext cx="215525" cy="121475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10354250" y="4161950"/>
              <a:ext cx="448300" cy="319400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10372725" y="4177425"/>
              <a:ext cx="390525" cy="228925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10309300" y="36357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10471525" y="4481900"/>
              <a:ext cx="54500" cy="54225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10409025" y="42533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9294300" y="3133850"/>
              <a:ext cx="531650" cy="716175"/>
            </a:xfrm>
            <a:custGeom>
              <a:avLst/>
              <a:gdLst/>
              <a:ahLst/>
              <a:cxnLst/>
              <a:rect l="l" t="t" r="r" b="b"/>
              <a:pathLst>
                <a:path w="21266" h="28647" extrusionOk="0">
                  <a:moveTo>
                    <a:pt x="7906" y="0"/>
                  </a:moveTo>
                  <a:cubicBezTo>
                    <a:pt x="7061" y="8513"/>
                    <a:pt x="4775" y="17038"/>
                    <a:pt x="1" y="24134"/>
                  </a:cubicBezTo>
                  <a:cubicBezTo>
                    <a:pt x="4870" y="25420"/>
                    <a:pt x="9692" y="26920"/>
                    <a:pt x="14419" y="28647"/>
                  </a:cubicBezTo>
                  <a:cubicBezTo>
                    <a:pt x="14824" y="26373"/>
                    <a:pt x="15241" y="24075"/>
                    <a:pt x="16265" y="22015"/>
                  </a:cubicBezTo>
                  <a:cubicBezTo>
                    <a:pt x="17300" y="19955"/>
                    <a:pt x="19039" y="18122"/>
                    <a:pt x="21265" y="17562"/>
                  </a:cubicBezTo>
                  <a:lnTo>
                    <a:pt x="18658" y="11657"/>
                  </a:lnTo>
                  <a:cubicBezTo>
                    <a:pt x="17217" y="9406"/>
                    <a:pt x="15003" y="7799"/>
                    <a:pt x="12919" y="6120"/>
                  </a:cubicBezTo>
                  <a:cubicBezTo>
                    <a:pt x="10847" y="4430"/>
                    <a:pt x="8799" y="2513"/>
                    <a:pt x="7906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9534225" y="3256775"/>
              <a:ext cx="291725" cy="457825"/>
            </a:xfrm>
            <a:custGeom>
              <a:avLst/>
              <a:gdLst/>
              <a:ahLst/>
              <a:cxnLst/>
              <a:rect l="l" t="t" r="r" b="b"/>
              <a:pathLst>
                <a:path w="11669" h="18313" extrusionOk="0">
                  <a:moveTo>
                    <a:pt x="1905" y="1"/>
                  </a:moveTo>
                  <a:cubicBezTo>
                    <a:pt x="441" y="4251"/>
                    <a:pt x="0" y="9073"/>
                    <a:pt x="1834" y="12895"/>
                  </a:cubicBezTo>
                  <a:cubicBezTo>
                    <a:pt x="2858" y="14967"/>
                    <a:pt x="4346" y="16800"/>
                    <a:pt x="6156" y="18312"/>
                  </a:cubicBezTo>
                  <a:cubicBezTo>
                    <a:pt x="6299" y="17908"/>
                    <a:pt x="6477" y="17515"/>
                    <a:pt x="6668" y="17110"/>
                  </a:cubicBezTo>
                  <a:cubicBezTo>
                    <a:pt x="7703" y="15038"/>
                    <a:pt x="9442" y="13217"/>
                    <a:pt x="11668" y="12657"/>
                  </a:cubicBezTo>
                  <a:lnTo>
                    <a:pt x="9085" y="6763"/>
                  </a:lnTo>
                  <a:cubicBezTo>
                    <a:pt x="7620" y="4513"/>
                    <a:pt x="5406" y="2906"/>
                    <a:pt x="3334" y="1227"/>
                  </a:cubicBezTo>
                  <a:cubicBezTo>
                    <a:pt x="2846" y="834"/>
                    <a:pt x="2369" y="417"/>
                    <a:pt x="1905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9521425" y="2760900"/>
              <a:ext cx="793575" cy="1012900"/>
            </a:xfrm>
            <a:custGeom>
              <a:avLst/>
              <a:gdLst/>
              <a:ahLst/>
              <a:cxnLst/>
              <a:rect l="l" t="t" r="r" b="b"/>
              <a:pathLst>
                <a:path w="31743" h="40516" extrusionOk="0">
                  <a:moveTo>
                    <a:pt x="13997" y="1"/>
                  </a:moveTo>
                  <a:cubicBezTo>
                    <a:pt x="12435" y="1"/>
                    <a:pt x="10880" y="182"/>
                    <a:pt x="9370" y="595"/>
                  </a:cubicBezTo>
                  <a:cubicBezTo>
                    <a:pt x="6108" y="1488"/>
                    <a:pt x="3096" y="3572"/>
                    <a:pt x="1524" y="6572"/>
                  </a:cubicBezTo>
                  <a:cubicBezTo>
                    <a:pt x="167" y="9144"/>
                    <a:pt x="0" y="12204"/>
                    <a:pt x="619" y="15049"/>
                  </a:cubicBezTo>
                  <a:cubicBezTo>
                    <a:pt x="1012" y="16812"/>
                    <a:pt x="1703" y="18490"/>
                    <a:pt x="2572" y="20062"/>
                  </a:cubicBezTo>
                  <a:cubicBezTo>
                    <a:pt x="2465" y="21110"/>
                    <a:pt x="2274" y="22122"/>
                    <a:pt x="2227" y="23158"/>
                  </a:cubicBezTo>
                  <a:cubicBezTo>
                    <a:pt x="2084" y="26658"/>
                    <a:pt x="3751" y="30039"/>
                    <a:pt x="6049" y="32659"/>
                  </a:cubicBezTo>
                  <a:cubicBezTo>
                    <a:pt x="8370" y="35278"/>
                    <a:pt x="10370" y="37636"/>
                    <a:pt x="13276" y="39588"/>
                  </a:cubicBezTo>
                  <a:cubicBezTo>
                    <a:pt x="13907" y="40029"/>
                    <a:pt x="14597" y="40219"/>
                    <a:pt x="15323" y="40445"/>
                  </a:cubicBezTo>
                  <a:cubicBezTo>
                    <a:pt x="15486" y="40493"/>
                    <a:pt x="15669" y="40515"/>
                    <a:pt x="15862" y="40515"/>
                  </a:cubicBezTo>
                  <a:cubicBezTo>
                    <a:pt x="16531" y="40515"/>
                    <a:pt x="17322" y="40254"/>
                    <a:pt x="17812" y="39922"/>
                  </a:cubicBezTo>
                  <a:cubicBezTo>
                    <a:pt x="19074" y="39064"/>
                    <a:pt x="18169" y="36874"/>
                    <a:pt x="21253" y="36683"/>
                  </a:cubicBezTo>
                  <a:cubicBezTo>
                    <a:pt x="21265" y="36481"/>
                    <a:pt x="21265" y="36290"/>
                    <a:pt x="21253" y="36076"/>
                  </a:cubicBezTo>
                  <a:cubicBezTo>
                    <a:pt x="21217" y="35707"/>
                    <a:pt x="21265" y="35350"/>
                    <a:pt x="20931" y="35171"/>
                  </a:cubicBezTo>
                  <a:lnTo>
                    <a:pt x="20931" y="35171"/>
                  </a:lnTo>
                  <a:cubicBezTo>
                    <a:pt x="21030" y="35176"/>
                    <a:pt x="21129" y="35178"/>
                    <a:pt x="21228" y="35178"/>
                  </a:cubicBezTo>
                  <a:cubicBezTo>
                    <a:pt x="21644" y="35178"/>
                    <a:pt x="22061" y="35136"/>
                    <a:pt x="22455" y="35040"/>
                  </a:cubicBezTo>
                  <a:cubicBezTo>
                    <a:pt x="22705" y="34183"/>
                    <a:pt x="22741" y="33111"/>
                    <a:pt x="23432" y="32659"/>
                  </a:cubicBezTo>
                  <a:cubicBezTo>
                    <a:pt x="23599" y="32551"/>
                    <a:pt x="23762" y="32512"/>
                    <a:pt x="23929" y="32512"/>
                  </a:cubicBezTo>
                  <a:cubicBezTo>
                    <a:pt x="24340" y="32512"/>
                    <a:pt x="24772" y="32747"/>
                    <a:pt x="25350" y="32747"/>
                  </a:cubicBezTo>
                  <a:cubicBezTo>
                    <a:pt x="25699" y="32747"/>
                    <a:pt x="26103" y="32661"/>
                    <a:pt x="26587" y="32385"/>
                  </a:cubicBezTo>
                  <a:cubicBezTo>
                    <a:pt x="27599" y="31813"/>
                    <a:pt x="27004" y="30480"/>
                    <a:pt x="26908" y="29670"/>
                  </a:cubicBezTo>
                  <a:cubicBezTo>
                    <a:pt x="26646" y="27849"/>
                    <a:pt x="26170" y="25956"/>
                    <a:pt x="26801" y="24229"/>
                  </a:cubicBezTo>
                  <a:cubicBezTo>
                    <a:pt x="27456" y="22443"/>
                    <a:pt x="29147" y="21253"/>
                    <a:pt x="30016" y="19562"/>
                  </a:cubicBezTo>
                  <a:cubicBezTo>
                    <a:pt x="30742" y="18145"/>
                    <a:pt x="30814" y="16490"/>
                    <a:pt x="30861" y="14907"/>
                  </a:cubicBezTo>
                  <a:cubicBezTo>
                    <a:pt x="30861" y="14668"/>
                    <a:pt x="30873" y="14406"/>
                    <a:pt x="30873" y="14168"/>
                  </a:cubicBezTo>
                  <a:cubicBezTo>
                    <a:pt x="31742" y="11192"/>
                    <a:pt x="30659" y="7775"/>
                    <a:pt x="28539" y="5441"/>
                  </a:cubicBezTo>
                  <a:cubicBezTo>
                    <a:pt x="26194" y="2857"/>
                    <a:pt x="22813" y="1429"/>
                    <a:pt x="19407" y="655"/>
                  </a:cubicBezTo>
                  <a:cubicBezTo>
                    <a:pt x="17635" y="245"/>
                    <a:pt x="15811" y="1"/>
                    <a:pt x="13997" y="1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10098275" y="3545675"/>
              <a:ext cx="63725" cy="25475"/>
            </a:xfrm>
            <a:custGeom>
              <a:avLst/>
              <a:gdLst/>
              <a:ahLst/>
              <a:cxnLst/>
              <a:rect l="l" t="t" r="r" b="b"/>
              <a:pathLst>
                <a:path w="2549" h="1019" extrusionOk="0">
                  <a:moveTo>
                    <a:pt x="367" y="0"/>
                  </a:moveTo>
                  <a:cubicBezTo>
                    <a:pt x="345" y="0"/>
                    <a:pt x="321" y="2"/>
                    <a:pt x="298" y="6"/>
                  </a:cubicBezTo>
                  <a:cubicBezTo>
                    <a:pt x="155" y="18"/>
                    <a:pt x="0" y="160"/>
                    <a:pt x="36" y="315"/>
                  </a:cubicBezTo>
                  <a:cubicBezTo>
                    <a:pt x="60" y="446"/>
                    <a:pt x="191" y="506"/>
                    <a:pt x="334" y="553"/>
                  </a:cubicBezTo>
                  <a:cubicBezTo>
                    <a:pt x="1153" y="842"/>
                    <a:pt x="1625" y="1018"/>
                    <a:pt x="2465" y="1018"/>
                  </a:cubicBezTo>
                  <a:cubicBezTo>
                    <a:pt x="2493" y="1018"/>
                    <a:pt x="2520" y="1018"/>
                    <a:pt x="2548" y="1018"/>
                  </a:cubicBezTo>
                  <a:cubicBezTo>
                    <a:pt x="1941" y="720"/>
                    <a:pt x="1346" y="422"/>
                    <a:pt x="739" y="125"/>
                  </a:cubicBezTo>
                  <a:cubicBezTo>
                    <a:pt x="617" y="54"/>
                    <a:pt x="496" y="0"/>
                    <a:pt x="367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0000950" y="3602650"/>
              <a:ext cx="81875" cy="75100"/>
            </a:xfrm>
            <a:custGeom>
              <a:avLst/>
              <a:gdLst/>
              <a:ahLst/>
              <a:cxnLst/>
              <a:rect l="l" t="t" r="r" b="b"/>
              <a:pathLst>
                <a:path w="3275" h="30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0" y="644"/>
                    <a:pt x="179" y="1596"/>
                    <a:pt x="524" y="2144"/>
                  </a:cubicBezTo>
                  <a:cubicBezTo>
                    <a:pt x="842" y="2666"/>
                    <a:pt x="1289" y="3004"/>
                    <a:pt x="1917" y="3004"/>
                  </a:cubicBezTo>
                  <a:cubicBezTo>
                    <a:pt x="1948" y="3004"/>
                    <a:pt x="1980" y="3003"/>
                    <a:pt x="2012" y="3001"/>
                  </a:cubicBezTo>
                  <a:cubicBezTo>
                    <a:pt x="2096" y="2549"/>
                    <a:pt x="2072" y="2049"/>
                    <a:pt x="1965" y="1596"/>
                  </a:cubicBezTo>
                  <a:cubicBezTo>
                    <a:pt x="2322" y="1549"/>
                    <a:pt x="2965" y="1501"/>
                    <a:pt x="3274" y="1334"/>
                  </a:cubicBezTo>
                  <a:cubicBezTo>
                    <a:pt x="2798" y="1013"/>
                    <a:pt x="1977" y="822"/>
                    <a:pt x="1512" y="667"/>
                  </a:cubicBezTo>
                  <a:cubicBezTo>
                    <a:pt x="941" y="489"/>
                    <a:pt x="536" y="382"/>
                    <a:pt x="107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9521425" y="2761125"/>
              <a:ext cx="793575" cy="707900"/>
            </a:xfrm>
            <a:custGeom>
              <a:avLst/>
              <a:gdLst/>
              <a:ahLst/>
              <a:cxnLst/>
              <a:rect l="l" t="t" r="r" b="b"/>
              <a:pathLst>
                <a:path w="31743" h="28316" extrusionOk="0">
                  <a:moveTo>
                    <a:pt x="13956" y="0"/>
                  </a:moveTo>
                  <a:cubicBezTo>
                    <a:pt x="12408" y="0"/>
                    <a:pt x="10867" y="177"/>
                    <a:pt x="9370" y="586"/>
                  </a:cubicBezTo>
                  <a:cubicBezTo>
                    <a:pt x="6108" y="1479"/>
                    <a:pt x="3096" y="3563"/>
                    <a:pt x="1524" y="6563"/>
                  </a:cubicBezTo>
                  <a:cubicBezTo>
                    <a:pt x="191" y="9135"/>
                    <a:pt x="0" y="12195"/>
                    <a:pt x="619" y="15028"/>
                  </a:cubicBezTo>
                  <a:cubicBezTo>
                    <a:pt x="1012" y="16779"/>
                    <a:pt x="1691" y="18469"/>
                    <a:pt x="2572" y="20041"/>
                  </a:cubicBezTo>
                  <a:cubicBezTo>
                    <a:pt x="2477" y="21065"/>
                    <a:pt x="2274" y="22101"/>
                    <a:pt x="2227" y="23137"/>
                  </a:cubicBezTo>
                  <a:cubicBezTo>
                    <a:pt x="2155" y="24923"/>
                    <a:pt x="2548" y="26685"/>
                    <a:pt x="3274" y="28316"/>
                  </a:cubicBezTo>
                  <a:cubicBezTo>
                    <a:pt x="5525" y="26982"/>
                    <a:pt x="8180" y="26149"/>
                    <a:pt x="10454" y="25887"/>
                  </a:cubicBezTo>
                  <a:cubicBezTo>
                    <a:pt x="17002" y="25042"/>
                    <a:pt x="23813" y="24684"/>
                    <a:pt x="29147" y="20851"/>
                  </a:cubicBezTo>
                  <a:cubicBezTo>
                    <a:pt x="29480" y="20434"/>
                    <a:pt x="29778" y="20017"/>
                    <a:pt x="30016" y="19553"/>
                  </a:cubicBezTo>
                  <a:cubicBezTo>
                    <a:pt x="30730" y="18136"/>
                    <a:pt x="30802" y="16481"/>
                    <a:pt x="30861" y="14898"/>
                  </a:cubicBezTo>
                  <a:cubicBezTo>
                    <a:pt x="30873" y="14659"/>
                    <a:pt x="30873" y="14397"/>
                    <a:pt x="30873" y="14159"/>
                  </a:cubicBezTo>
                  <a:cubicBezTo>
                    <a:pt x="31742" y="11183"/>
                    <a:pt x="30659" y="7766"/>
                    <a:pt x="28539" y="5432"/>
                  </a:cubicBezTo>
                  <a:cubicBezTo>
                    <a:pt x="26194" y="2837"/>
                    <a:pt x="22813" y="1408"/>
                    <a:pt x="19407" y="646"/>
                  </a:cubicBezTo>
                  <a:cubicBezTo>
                    <a:pt x="17622" y="246"/>
                    <a:pt x="15784" y="0"/>
                    <a:pt x="13956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0077150" y="3273300"/>
              <a:ext cx="130975" cy="208850"/>
            </a:xfrm>
            <a:custGeom>
              <a:avLst/>
              <a:gdLst/>
              <a:ahLst/>
              <a:cxnLst/>
              <a:rect l="l" t="t" r="r" b="b"/>
              <a:pathLst>
                <a:path w="5239" h="8354" extrusionOk="0">
                  <a:moveTo>
                    <a:pt x="4219" y="1"/>
                  </a:moveTo>
                  <a:cubicBezTo>
                    <a:pt x="4105" y="1"/>
                    <a:pt x="3990" y="15"/>
                    <a:pt x="3882" y="42"/>
                  </a:cubicBezTo>
                  <a:cubicBezTo>
                    <a:pt x="3024" y="256"/>
                    <a:pt x="2441" y="1042"/>
                    <a:pt x="2000" y="1804"/>
                  </a:cubicBezTo>
                  <a:cubicBezTo>
                    <a:pt x="1131" y="3257"/>
                    <a:pt x="512" y="4864"/>
                    <a:pt x="131" y="6519"/>
                  </a:cubicBezTo>
                  <a:cubicBezTo>
                    <a:pt x="60" y="6864"/>
                    <a:pt x="0" y="7210"/>
                    <a:pt x="60" y="7543"/>
                  </a:cubicBezTo>
                  <a:cubicBezTo>
                    <a:pt x="119" y="7888"/>
                    <a:pt x="333" y="8222"/>
                    <a:pt x="655" y="8317"/>
                  </a:cubicBezTo>
                  <a:cubicBezTo>
                    <a:pt x="736" y="8342"/>
                    <a:pt x="817" y="8354"/>
                    <a:pt x="897" y="8354"/>
                  </a:cubicBezTo>
                  <a:cubicBezTo>
                    <a:pt x="1343" y="8354"/>
                    <a:pt x="1757" y="7992"/>
                    <a:pt x="2060" y="7638"/>
                  </a:cubicBezTo>
                  <a:cubicBezTo>
                    <a:pt x="3572" y="5864"/>
                    <a:pt x="4644" y="3697"/>
                    <a:pt x="5120" y="1399"/>
                  </a:cubicBezTo>
                  <a:cubicBezTo>
                    <a:pt x="5191" y="1054"/>
                    <a:pt x="5239" y="685"/>
                    <a:pt x="5060" y="399"/>
                  </a:cubicBezTo>
                  <a:cubicBezTo>
                    <a:pt x="4891" y="124"/>
                    <a:pt x="4557" y="1"/>
                    <a:pt x="4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0135475" y="3273300"/>
              <a:ext cx="69975" cy="32325"/>
            </a:xfrm>
            <a:custGeom>
              <a:avLst/>
              <a:gdLst/>
              <a:ahLst/>
              <a:cxnLst/>
              <a:rect l="l" t="t" r="r" b="b"/>
              <a:pathLst>
                <a:path w="2799" h="1293" extrusionOk="0">
                  <a:moveTo>
                    <a:pt x="1910" y="1"/>
                  </a:moveTo>
                  <a:cubicBezTo>
                    <a:pt x="1796" y="1"/>
                    <a:pt x="1681" y="15"/>
                    <a:pt x="1572" y="42"/>
                  </a:cubicBezTo>
                  <a:cubicBezTo>
                    <a:pt x="894" y="209"/>
                    <a:pt x="394" y="721"/>
                    <a:pt x="1" y="1292"/>
                  </a:cubicBezTo>
                  <a:cubicBezTo>
                    <a:pt x="929" y="1030"/>
                    <a:pt x="1870" y="780"/>
                    <a:pt x="2799" y="542"/>
                  </a:cubicBezTo>
                  <a:cubicBezTo>
                    <a:pt x="2787" y="495"/>
                    <a:pt x="2775" y="447"/>
                    <a:pt x="2739" y="399"/>
                  </a:cubicBezTo>
                  <a:cubicBezTo>
                    <a:pt x="2579" y="124"/>
                    <a:pt x="2247" y="1"/>
                    <a:pt x="1910" y="1"/>
                  </a:cubicBezTo>
                  <a:close/>
                </a:path>
              </a:pathLst>
            </a:custGeom>
            <a:solidFill>
              <a:srgbClr val="FAF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0106300" y="3302625"/>
              <a:ext cx="99750" cy="56275"/>
            </a:xfrm>
            <a:custGeom>
              <a:avLst/>
              <a:gdLst/>
              <a:ahLst/>
              <a:cxnLst/>
              <a:rect l="l" t="t" r="r" b="b"/>
              <a:pathLst>
                <a:path w="3990" h="2251" extrusionOk="0">
                  <a:moveTo>
                    <a:pt x="3990" y="0"/>
                  </a:moveTo>
                  <a:cubicBezTo>
                    <a:pt x="2870" y="286"/>
                    <a:pt x="1751" y="584"/>
                    <a:pt x="656" y="929"/>
                  </a:cubicBezTo>
                  <a:cubicBezTo>
                    <a:pt x="418" y="1358"/>
                    <a:pt x="191" y="1786"/>
                    <a:pt x="1" y="2251"/>
                  </a:cubicBezTo>
                  <a:cubicBezTo>
                    <a:pt x="1215" y="1786"/>
                    <a:pt x="2418" y="1358"/>
                    <a:pt x="3656" y="1036"/>
                  </a:cubicBezTo>
                  <a:cubicBezTo>
                    <a:pt x="3692" y="1012"/>
                    <a:pt x="3728" y="1012"/>
                    <a:pt x="3763" y="1000"/>
                  </a:cubicBezTo>
                  <a:cubicBezTo>
                    <a:pt x="3835" y="750"/>
                    <a:pt x="3894" y="477"/>
                    <a:pt x="3942" y="226"/>
                  </a:cubicBezTo>
                  <a:lnTo>
                    <a:pt x="3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0084875" y="3362750"/>
              <a:ext cx="104200" cy="57175"/>
            </a:xfrm>
            <a:custGeom>
              <a:avLst/>
              <a:gdLst/>
              <a:ahLst/>
              <a:cxnLst/>
              <a:rect l="l" t="t" r="r" b="b"/>
              <a:pathLst>
                <a:path w="4168" h="2287" extrusionOk="0">
                  <a:moveTo>
                    <a:pt x="4168" y="0"/>
                  </a:moveTo>
                  <a:lnTo>
                    <a:pt x="4168" y="0"/>
                  </a:lnTo>
                  <a:cubicBezTo>
                    <a:pt x="3453" y="334"/>
                    <a:pt x="2739" y="679"/>
                    <a:pt x="2049" y="1012"/>
                  </a:cubicBezTo>
                  <a:cubicBezTo>
                    <a:pt x="1394" y="1310"/>
                    <a:pt x="751" y="1620"/>
                    <a:pt x="108" y="1929"/>
                  </a:cubicBezTo>
                  <a:cubicBezTo>
                    <a:pt x="84" y="2048"/>
                    <a:pt x="36" y="2167"/>
                    <a:pt x="1" y="2286"/>
                  </a:cubicBezTo>
                  <a:cubicBezTo>
                    <a:pt x="525" y="2096"/>
                    <a:pt x="1060" y="1905"/>
                    <a:pt x="1584" y="1727"/>
                  </a:cubicBezTo>
                  <a:cubicBezTo>
                    <a:pt x="2346" y="1346"/>
                    <a:pt x="3084" y="989"/>
                    <a:pt x="3858" y="727"/>
                  </a:cubicBezTo>
                  <a:cubicBezTo>
                    <a:pt x="3965" y="488"/>
                    <a:pt x="4073" y="250"/>
                    <a:pt x="4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9804775" y="3211250"/>
              <a:ext cx="408725" cy="274450"/>
            </a:xfrm>
            <a:custGeom>
              <a:avLst/>
              <a:gdLst/>
              <a:ahLst/>
              <a:cxnLst/>
              <a:rect l="l" t="t" r="r" b="b"/>
              <a:pathLst>
                <a:path w="16349" h="10978" extrusionOk="0">
                  <a:moveTo>
                    <a:pt x="15229" y="2810"/>
                  </a:moveTo>
                  <a:cubicBezTo>
                    <a:pt x="15527" y="2810"/>
                    <a:pt x="15765" y="2917"/>
                    <a:pt x="15884" y="3108"/>
                  </a:cubicBezTo>
                  <a:cubicBezTo>
                    <a:pt x="16015" y="3346"/>
                    <a:pt x="15967" y="3643"/>
                    <a:pt x="15908" y="3953"/>
                  </a:cubicBezTo>
                  <a:cubicBezTo>
                    <a:pt x="15467" y="6096"/>
                    <a:pt x="14479" y="8108"/>
                    <a:pt x="13050" y="9763"/>
                  </a:cubicBezTo>
                  <a:cubicBezTo>
                    <a:pt x="12694" y="10169"/>
                    <a:pt x="12370" y="10385"/>
                    <a:pt x="12073" y="10385"/>
                  </a:cubicBezTo>
                  <a:cubicBezTo>
                    <a:pt x="12013" y="10385"/>
                    <a:pt x="11954" y="10377"/>
                    <a:pt x="11895" y="10358"/>
                  </a:cubicBezTo>
                  <a:cubicBezTo>
                    <a:pt x="11669" y="10287"/>
                    <a:pt x="11479" y="10049"/>
                    <a:pt x="11431" y="9727"/>
                  </a:cubicBezTo>
                  <a:cubicBezTo>
                    <a:pt x="11371" y="9430"/>
                    <a:pt x="11431" y="9120"/>
                    <a:pt x="11502" y="8823"/>
                  </a:cubicBezTo>
                  <a:cubicBezTo>
                    <a:pt x="11848" y="7275"/>
                    <a:pt x="12443" y="5786"/>
                    <a:pt x="13253" y="4417"/>
                  </a:cubicBezTo>
                  <a:cubicBezTo>
                    <a:pt x="13622" y="3774"/>
                    <a:pt x="14157" y="3036"/>
                    <a:pt x="14943" y="2834"/>
                  </a:cubicBezTo>
                  <a:cubicBezTo>
                    <a:pt x="15038" y="2810"/>
                    <a:pt x="15134" y="2810"/>
                    <a:pt x="15229" y="2810"/>
                  </a:cubicBezTo>
                  <a:close/>
                  <a:moveTo>
                    <a:pt x="584" y="0"/>
                  </a:moveTo>
                  <a:cubicBezTo>
                    <a:pt x="394" y="191"/>
                    <a:pt x="191" y="393"/>
                    <a:pt x="1" y="595"/>
                  </a:cubicBezTo>
                  <a:cubicBezTo>
                    <a:pt x="3859" y="2572"/>
                    <a:pt x="7716" y="4536"/>
                    <a:pt x="11562" y="6513"/>
                  </a:cubicBezTo>
                  <a:cubicBezTo>
                    <a:pt x="11264" y="7299"/>
                    <a:pt x="11014" y="8108"/>
                    <a:pt x="10836" y="8930"/>
                  </a:cubicBezTo>
                  <a:cubicBezTo>
                    <a:pt x="10764" y="9287"/>
                    <a:pt x="10693" y="9656"/>
                    <a:pt x="10764" y="10025"/>
                  </a:cubicBezTo>
                  <a:cubicBezTo>
                    <a:pt x="10836" y="10454"/>
                    <a:pt x="11121" y="10811"/>
                    <a:pt x="11479" y="10930"/>
                  </a:cubicBezTo>
                  <a:cubicBezTo>
                    <a:pt x="11562" y="10966"/>
                    <a:pt x="11669" y="10978"/>
                    <a:pt x="11776" y="10978"/>
                  </a:cubicBezTo>
                  <a:cubicBezTo>
                    <a:pt x="12193" y="10978"/>
                    <a:pt x="12622" y="10716"/>
                    <a:pt x="13074" y="10192"/>
                  </a:cubicBezTo>
                  <a:cubicBezTo>
                    <a:pt x="14634" y="8358"/>
                    <a:pt x="15729" y="6144"/>
                    <a:pt x="16229" y="3786"/>
                  </a:cubicBezTo>
                  <a:cubicBezTo>
                    <a:pt x="16301" y="3417"/>
                    <a:pt x="16348" y="3024"/>
                    <a:pt x="16134" y="2679"/>
                  </a:cubicBezTo>
                  <a:cubicBezTo>
                    <a:pt x="15955" y="2381"/>
                    <a:pt x="15598" y="2203"/>
                    <a:pt x="15158" y="2203"/>
                  </a:cubicBezTo>
                  <a:cubicBezTo>
                    <a:pt x="15015" y="2203"/>
                    <a:pt x="14896" y="2215"/>
                    <a:pt x="14765" y="2238"/>
                  </a:cubicBezTo>
                  <a:cubicBezTo>
                    <a:pt x="13800" y="2477"/>
                    <a:pt x="13169" y="3358"/>
                    <a:pt x="12741" y="4108"/>
                  </a:cubicBezTo>
                  <a:cubicBezTo>
                    <a:pt x="12431" y="4643"/>
                    <a:pt x="12145" y="5191"/>
                    <a:pt x="11895" y="5739"/>
                  </a:cubicBezTo>
                  <a:cubicBezTo>
                    <a:pt x="7978" y="4143"/>
                    <a:pt x="4180" y="2227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9349075" y="2663100"/>
              <a:ext cx="1098375" cy="897025"/>
            </a:xfrm>
            <a:custGeom>
              <a:avLst/>
              <a:gdLst/>
              <a:ahLst/>
              <a:cxnLst/>
              <a:rect l="l" t="t" r="r" b="b"/>
              <a:pathLst>
                <a:path w="43935" h="35881" extrusionOk="0">
                  <a:moveTo>
                    <a:pt x="41363" y="14937"/>
                  </a:moveTo>
                  <a:lnTo>
                    <a:pt x="41363" y="14937"/>
                  </a:lnTo>
                  <a:cubicBezTo>
                    <a:pt x="41577" y="15294"/>
                    <a:pt x="41791" y="15675"/>
                    <a:pt x="41994" y="16032"/>
                  </a:cubicBezTo>
                  <a:cubicBezTo>
                    <a:pt x="42684" y="17283"/>
                    <a:pt x="43339" y="18616"/>
                    <a:pt x="43303" y="20045"/>
                  </a:cubicBezTo>
                  <a:cubicBezTo>
                    <a:pt x="43292" y="21462"/>
                    <a:pt x="42577" y="22783"/>
                    <a:pt x="41565" y="23736"/>
                  </a:cubicBezTo>
                  <a:cubicBezTo>
                    <a:pt x="41446" y="23855"/>
                    <a:pt x="41315" y="23974"/>
                    <a:pt x="41184" y="24081"/>
                  </a:cubicBezTo>
                  <a:cubicBezTo>
                    <a:pt x="41982" y="22545"/>
                    <a:pt x="42327" y="20747"/>
                    <a:pt x="42232" y="18985"/>
                  </a:cubicBezTo>
                  <a:cubicBezTo>
                    <a:pt x="42160" y="17604"/>
                    <a:pt x="41839" y="16259"/>
                    <a:pt x="41363" y="14937"/>
                  </a:cubicBezTo>
                  <a:close/>
                  <a:moveTo>
                    <a:pt x="18458" y="1"/>
                  </a:moveTo>
                  <a:cubicBezTo>
                    <a:pt x="16598" y="1"/>
                    <a:pt x="14734" y="214"/>
                    <a:pt x="12907" y="578"/>
                  </a:cubicBezTo>
                  <a:cubicBezTo>
                    <a:pt x="10085" y="1150"/>
                    <a:pt x="7263" y="2102"/>
                    <a:pt x="5108" y="3995"/>
                  </a:cubicBezTo>
                  <a:cubicBezTo>
                    <a:pt x="2620" y="6174"/>
                    <a:pt x="1274" y="9436"/>
                    <a:pt x="953" y="12746"/>
                  </a:cubicBezTo>
                  <a:cubicBezTo>
                    <a:pt x="512" y="14294"/>
                    <a:pt x="298" y="15913"/>
                    <a:pt x="310" y="17521"/>
                  </a:cubicBezTo>
                  <a:cubicBezTo>
                    <a:pt x="334" y="20378"/>
                    <a:pt x="1108" y="23200"/>
                    <a:pt x="2513" y="25688"/>
                  </a:cubicBezTo>
                  <a:cubicBezTo>
                    <a:pt x="1191" y="23224"/>
                    <a:pt x="798" y="20283"/>
                    <a:pt x="1072" y="17449"/>
                  </a:cubicBezTo>
                  <a:lnTo>
                    <a:pt x="1072" y="17449"/>
                  </a:lnTo>
                  <a:cubicBezTo>
                    <a:pt x="1382" y="19711"/>
                    <a:pt x="2013" y="21938"/>
                    <a:pt x="2751" y="24117"/>
                  </a:cubicBezTo>
                  <a:cubicBezTo>
                    <a:pt x="2822" y="24319"/>
                    <a:pt x="2882" y="24534"/>
                    <a:pt x="2929" y="24724"/>
                  </a:cubicBezTo>
                  <a:cubicBezTo>
                    <a:pt x="2882" y="25153"/>
                    <a:pt x="2798" y="25581"/>
                    <a:pt x="2691" y="25998"/>
                  </a:cubicBezTo>
                  <a:lnTo>
                    <a:pt x="2513" y="25688"/>
                  </a:lnTo>
                  <a:lnTo>
                    <a:pt x="2513" y="25688"/>
                  </a:lnTo>
                  <a:cubicBezTo>
                    <a:pt x="2572" y="25796"/>
                    <a:pt x="2632" y="25915"/>
                    <a:pt x="2691" y="26022"/>
                  </a:cubicBezTo>
                  <a:cubicBezTo>
                    <a:pt x="2251" y="27665"/>
                    <a:pt x="1322" y="29201"/>
                    <a:pt x="0" y="30308"/>
                  </a:cubicBezTo>
                  <a:cubicBezTo>
                    <a:pt x="1322" y="29498"/>
                    <a:pt x="2394" y="28308"/>
                    <a:pt x="3120" y="26939"/>
                  </a:cubicBezTo>
                  <a:lnTo>
                    <a:pt x="3120" y="26939"/>
                  </a:lnTo>
                  <a:cubicBezTo>
                    <a:pt x="3096" y="27451"/>
                    <a:pt x="3025" y="27939"/>
                    <a:pt x="2941" y="28427"/>
                  </a:cubicBezTo>
                  <a:cubicBezTo>
                    <a:pt x="2620" y="28998"/>
                    <a:pt x="2286" y="29558"/>
                    <a:pt x="1989" y="30141"/>
                  </a:cubicBezTo>
                  <a:cubicBezTo>
                    <a:pt x="1251" y="31558"/>
                    <a:pt x="655" y="33118"/>
                    <a:pt x="798" y="34713"/>
                  </a:cubicBezTo>
                  <a:cubicBezTo>
                    <a:pt x="1084" y="33070"/>
                    <a:pt x="1774" y="31499"/>
                    <a:pt x="2739" y="30141"/>
                  </a:cubicBezTo>
                  <a:lnTo>
                    <a:pt x="2739" y="30141"/>
                  </a:lnTo>
                  <a:cubicBezTo>
                    <a:pt x="2703" y="30701"/>
                    <a:pt x="2727" y="31284"/>
                    <a:pt x="2822" y="31927"/>
                  </a:cubicBezTo>
                  <a:cubicBezTo>
                    <a:pt x="2584" y="33237"/>
                    <a:pt x="2632" y="34606"/>
                    <a:pt x="3025" y="35880"/>
                  </a:cubicBezTo>
                  <a:cubicBezTo>
                    <a:pt x="3084" y="34201"/>
                    <a:pt x="3572" y="32546"/>
                    <a:pt x="4394" y="31094"/>
                  </a:cubicBezTo>
                  <a:cubicBezTo>
                    <a:pt x="4942" y="30749"/>
                    <a:pt x="5549" y="30510"/>
                    <a:pt x="6061" y="30308"/>
                  </a:cubicBezTo>
                  <a:cubicBezTo>
                    <a:pt x="8810" y="29237"/>
                    <a:pt x="11689" y="28559"/>
                    <a:pt x="14581" y="27940"/>
                  </a:cubicBezTo>
                  <a:lnTo>
                    <a:pt x="14581" y="27940"/>
                  </a:lnTo>
                  <a:cubicBezTo>
                    <a:pt x="14458" y="27995"/>
                    <a:pt x="14325" y="28050"/>
                    <a:pt x="14193" y="28105"/>
                  </a:cubicBezTo>
                  <a:cubicBezTo>
                    <a:pt x="12347" y="28879"/>
                    <a:pt x="10383" y="29308"/>
                    <a:pt x="8585" y="30153"/>
                  </a:cubicBezTo>
                  <a:cubicBezTo>
                    <a:pt x="6787" y="30999"/>
                    <a:pt x="5072" y="32368"/>
                    <a:pt x="4513" y="34273"/>
                  </a:cubicBezTo>
                  <a:cubicBezTo>
                    <a:pt x="5823" y="31677"/>
                    <a:pt x="8811" y="30403"/>
                    <a:pt x="11621" y="29594"/>
                  </a:cubicBezTo>
                  <a:cubicBezTo>
                    <a:pt x="13776" y="28963"/>
                    <a:pt x="16074" y="28403"/>
                    <a:pt x="17967" y="27224"/>
                  </a:cubicBezTo>
                  <a:cubicBezTo>
                    <a:pt x="18765" y="27046"/>
                    <a:pt x="19550" y="26855"/>
                    <a:pt x="20324" y="26617"/>
                  </a:cubicBezTo>
                  <a:cubicBezTo>
                    <a:pt x="20563" y="26629"/>
                    <a:pt x="20824" y="26629"/>
                    <a:pt x="21063" y="26641"/>
                  </a:cubicBezTo>
                  <a:cubicBezTo>
                    <a:pt x="18646" y="27248"/>
                    <a:pt x="16372" y="28344"/>
                    <a:pt x="14395" y="29832"/>
                  </a:cubicBezTo>
                  <a:cubicBezTo>
                    <a:pt x="17098" y="28260"/>
                    <a:pt x="20086" y="27236"/>
                    <a:pt x="23158" y="26772"/>
                  </a:cubicBezTo>
                  <a:cubicBezTo>
                    <a:pt x="24751" y="26909"/>
                    <a:pt x="26384" y="27080"/>
                    <a:pt x="27987" y="27080"/>
                  </a:cubicBezTo>
                  <a:cubicBezTo>
                    <a:pt x="29439" y="27080"/>
                    <a:pt x="30866" y="26940"/>
                    <a:pt x="32219" y="26510"/>
                  </a:cubicBezTo>
                  <a:cubicBezTo>
                    <a:pt x="33100" y="26355"/>
                    <a:pt x="33933" y="26058"/>
                    <a:pt x="34636" y="25498"/>
                  </a:cubicBezTo>
                  <a:lnTo>
                    <a:pt x="34493" y="25426"/>
                  </a:lnTo>
                  <a:cubicBezTo>
                    <a:pt x="35826" y="24545"/>
                    <a:pt x="36910" y="23307"/>
                    <a:pt x="37624" y="21890"/>
                  </a:cubicBezTo>
                  <a:lnTo>
                    <a:pt x="37624" y="21890"/>
                  </a:lnTo>
                  <a:cubicBezTo>
                    <a:pt x="37612" y="23200"/>
                    <a:pt x="37267" y="24450"/>
                    <a:pt x="36386" y="25426"/>
                  </a:cubicBezTo>
                  <a:cubicBezTo>
                    <a:pt x="35291" y="26617"/>
                    <a:pt x="33576" y="27046"/>
                    <a:pt x="31945" y="27165"/>
                  </a:cubicBezTo>
                  <a:cubicBezTo>
                    <a:pt x="32852" y="27736"/>
                    <a:pt x="33903" y="28002"/>
                    <a:pt x="34968" y="28002"/>
                  </a:cubicBezTo>
                  <a:cubicBezTo>
                    <a:pt x="36587" y="28002"/>
                    <a:pt x="38237" y="27387"/>
                    <a:pt x="39458" y="26296"/>
                  </a:cubicBezTo>
                  <a:cubicBezTo>
                    <a:pt x="40029" y="25796"/>
                    <a:pt x="40505" y="25188"/>
                    <a:pt x="40910" y="24534"/>
                  </a:cubicBezTo>
                  <a:cubicBezTo>
                    <a:pt x="41256" y="24307"/>
                    <a:pt x="41565" y="24069"/>
                    <a:pt x="41863" y="23795"/>
                  </a:cubicBezTo>
                  <a:cubicBezTo>
                    <a:pt x="42946" y="22807"/>
                    <a:pt x="43708" y="21414"/>
                    <a:pt x="43827" y="19950"/>
                  </a:cubicBezTo>
                  <a:cubicBezTo>
                    <a:pt x="43934" y="18771"/>
                    <a:pt x="43589" y="17580"/>
                    <a:pt x="43065" y="16509"/>
                  </a:cubicBezTo>
                  <a:cubicBezTo>
                    <a:pt x="42553" y="15437"/>
                    <a:pt x="41839" y="14449"/>
                    <a:pt x="41137" y="13485"/>
                  </a:cubicBezTo>
                  <a:cubicBezTo>
                    <a:pt x="40172" y="12163"/>
                    <a:pt x="39220" y="10841"/>
                    <a:pt x="38243" y="9508"/>
                  </a:cubicBezTo>
                  <a:lnTo>
                    <a:pt x="38243" y="9615"/>
                  </a:lnTo>
                  <a:cubicBezTo>
                    <a:pt x="37303" y="8579"/>
                    <a:pt x="36184" y="7758"/>
                    <a:pt x="34814" y="7567"/>
                  </a:cubicBezTo>
                  <a:lnTo>
                    <a:pt x="33124" y="7698"/>
                  </a:lnTo>
                  <a:cubicBezTo>
                    <a:pt x="32826" y="7031"/>
                    <a:pt x="32433" y="6412"/>
                    <a:pt x="31981" y="5841"/>
                  </a:cubicBezTo>
                  <a:cubicBezTo>
                    <a:pt x="29837" y="3102"/>
                    <a:pt x="26635" y="1293"/>
                    <a:pt x="23241" y="519"/>
                  </a:cubicBezTo>
                  <a:cubicBezTo>
                    <a:pt x="21669" y="160"/>
                    <a:pt x="20065" y="1"/>
                    <a:pt x="18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9423200" y="2729550"/>
              <a:ext cx="769750" cy="503575"/>
            </a:xfrm>
            <a:custGeom>
              <a:avLst/>
              <a:gdLst/>
              <a:ahLst/>
              <a:cxnLst/>
              <a:rect l="l" t="t" r="r" b="b"/>
              <a:pathLst>
                <a:path w="30790" h="20143" extrusionOk="0">
                  <a:moveTo>
                    <a:pt x="15227" y="1"/>
                  </a:moveTo>
                  <a:cubicBezTo>
                    <a:pt x="14064" y="1"/>
                    <a:pt x="12894" y="116"/>
                    <a:pt x="11740" y="349"/>
                  </a:cubicBezTo>
                  <a:cubicBezTo>
                    <a:pt x="8858" y="921"/>
                    <a:pt x="6048" y="2230"/>
                    <a:pt x="3882" y="4314"/>
                  </a:cubicBezTo>
                  <a:cubicBezTo>
                    <a:pt x="1691" y="6409"/>
                    <a:pt x="202" y="9291"/>
                    <a:pt x="24" y="12243"/>
                  </a:cubicBezTo>
                  <a:cubicBezTo>
                    <a:pt x="0" y="12958"/>
                    <a:pt x="72" y="13744"/>
                    <a:pt x="595" y="14160"/>
                  </a:cubicBezTo>
                  <a:cubicBezTo>
                    <a:pt x="891" y="14400"/>
                    <a:pt x="1264" y="14469"/>
                    <a:pt x="1660" y="14469"/>
                  </a:cubicBezTo>
                  <a:cubicBezTo>
                    <a:pt x="2013" y="14469"/>
                    <a:pt x="2385" y="14414"/>
                    <a:pt x="2739" y="14375"/>
                  </a:cubicBezTo>
                  <a:cubicBezTo>
                    <a:pt x="3118" y="14328"/>
                    <a:pt x="3496" y="14306"/>
                    <a:pt x="3873" y="14306"/>
                  </a:cubicBezTo>
                  <a:cubicBezTo>
                    <a:pt x="5802" y="14306"/>
                    <a:pt x="7689" y="14880"/>
                    <a:pt x="9442" y="15637"/>
                  </a:cubicBezTo>
                  <a:cubicBezTo>
                    <a:pt x="11549" y="16542"/>
                    <a:pt x="13514" y="17732"/>
                    <a:pt x="15597" y="18673"/>
                  </a:cubicBezTo>
                  <a:cubicBezTo>
                    <a:pt x="17145" y="19375"/>
                    <a:pt x="18764" y="19899"/>
                    <a:pt x="20479" y="20090"/>
                  </a:cubicBezTo>
                  <a:cubicBezTo>
                    <a:pt x="20833" y="20124"/>
                    <a:pt x="21191" y="20142"/>
                    <a:pt x="21549" y="20142"/>
                  </a:cubicBezTo>
                  <a:cubicBezTo>
                    <a:pt x="22916" y="20142"/>
                    <a:pt x="24299" y="19879"/>
                    <a:pt x="25563" y="19256"/>
                  </a:cubicBezTo>
                  <a:cubicBezTo>
                    <a:pt x="27349" y="18375"/>
                    <a:pt x="28789" y="16815"/>
                    <a:pt x="29682" y="15006"/>
                  </a:cubicBezTo>
                  <a:cubicBezTo>
                    <a:pt x="30432" y="13494"/>
                    <a:pt x="30790" y="11779"/>
                    <a:pt x="30516" y="10160"/>
                  </a:cubicBezTo>
                  <a:cubicBezTo>
                    <a:pt x="30361" y="9148"/>
                    <a:pt x="29909" y="8160"/>
                    <a:pt x="29242" y="7421"/>
                  </a:cubicBezTo>
                  <a:cubicBezTo>
                    <a:pt x="27420" y="4695"/>
                    <a:pt x="24813" y="2552"/>
                    <a:pt x="21812" y="1302"/>
                  </a:cubicBezTo>
                  <a:cubicBezTo>
                    <a:pt x="19755" y="442"/>
                    <a:pt x="17504" y="1"/>
                    <a:pt x="15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9423775" y="2829950"/>
              <a:ext cx="765300" cy="403025"/>
            </a:xfrm>
            <a:custGeom>
              <a:avLst/>
              <a:gdLst/>
              <a:ahLst/>
              <a:cxnLst/>
              <a:rect l="l" t="t" r="r" b="b"/>
              <a:pathLst>
                <a:path w="30612" h="16121" extrusionOk="0">
                  <a:moveTo>
                    <a:pt x="4180" y="0"/>
                  </a:moveTo>
                  <a:lnTo>
                    <a:pt x="4180" y="0"/>
                  </a:lnTo>
                  <a:cubicBezTo>
                    <a:pt x="4085" y="84"/>
                    <a:pt x="3978" y="191"/>
                    <a:pt x="3870" y="274"/>
                  </a:cubicBezTo>
                  <a:cubicBezTo>
                    <a:pt x="1703" y="2358"/>
                    <a:pt x="191" y="5263"/>
                    <a:pt x="37" y="8227"/>
                  </a:cubicBezTo>
                  <a:cubicBezTo>
                    <a:pt x="1" y="8930"/>
                    <a:pt x="72" y="9716"/>
                    <a:pt x="596" y="10144"/>
                  </a:cubicBezTo>
                  <a:cubicBezTo>
                    <a:pt x="891" y="10384"/>
                    <a:pt x="1256" y="10456"/>
                    <a:pt x="1642" y="10456"/>
                  </a:cubicBezTo>
                  <a:cubicBezTo>
                    <a:pt x="2003" y="10456"/>
                    <a:pt x="2382" y="10393"/>
                    <a:pt x="2739" y="10347"/>
                  </a:cubicBezTo>
                  <a:cubicBezTo>
                    <a:pt x="3103" y="10306"/>
                    <a:pt x="3467" y="10286"/>
                    <a:pt x="3830" y="10286"/>
                  </a:cubicBezTo>
                  <a:cubicBezTo>
                    <a:pt x="5780" y="10286"/>
                    <a:pt x="7698" y="10848"/>
                    <a:pt x="9454" y="11621"/>
                  </a:cubicBezTo>
                  <a:cubicBezTo>
                    <a:pt x="11550" y="12526"/>
                    <a:pt x="13503" y="13716"/>
                    <a:pt x="15598" y="14657"/>
                  </a:cubicBezTo>
                  <a:cubicBezTo>
                    <a:pt x="17146" y="15335"/>
                    <a:pt x="18765" y="15883"/>
                    <a:pt x="20480" y="16062"/>
                  </a:cubicBezTo>
                  <a:cubicBezTo>
                    <a:pt x="20850" y="16100"/>
                    <a:pt x="21224" y="16120"/>
                    <a:pt x="21598" y="16120"/>
                  </a:cubicBezTo>
                  <a:cubicBezTo>
                    <a:pt x="22957" y="16120"/>
                    <a:pt x="24325" y="15854"/>
                    <a:pt x="25576" y="15228"/>
                  </a:cubicBezTo>
                  <a:cubicBezTo>
                    <a:pt x="27338" y="14359"/>
                    <a:pt x="28802" y="12787"/>
                    <a:pt x="29695" y="10990"/>
                  </a:cubicBezTo>
                  <a:cubicBezTo>
                    <a:pt x="30243" y="9870"/>
                    <a:pt x="30588" y="8620"/>
                    <a:pt x="30612" y="7406"/>
                  </a:cubicBezTo>
                  <a:lnTo>
                    <a:pt x="30612" y="7406"/>
                  </a:lnTo>
                  <a:cubicBezTo>
                    <a:pt x="28926" y="11919"/>
                    <a:pt x="25530" y="13449"/>
                    <a:pt x="21755" y="13449"/>
                  </a:cubicBezTo>
                  <a:cubicBezTo>
                    <a:pt x="19664" y="13449"/>
                    <a:pt x="17457" y="12979"/>
                    <a:pt x="15360" y="12287"/>
                  </a:cubicBezTo>
                  <a:cubicBezTo>
                    <a:pt x="11550" y="11025"/>
                    <a:pt x="7692" y="8061"/>
                    <a:pt x="5311" y="4405"/>
                  </a:cubicBezTo>
                  <a:cubicBezTo>
                    <a:pt x="4513" y="3096"/>
                    <a:pt x="4120" y="1512"/>
                    <a:pt x="4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9510400" y="2759100"/>
              <a:ext cx="644450" cy="427450"/>
            </a:xfrm>
            <a:custGeom>
              <a:avLst/>
              <a:gdLst/>
              <a:ahLst/>
              <a:cxnLst/>
              <a:rect l="l" t="t" r="r" b="b"/>
              <a:pathLst>
                <a:path w="25778" h="17098" extrusionOk="0">
                  <a:moveTo>
                    <a:pt x="15002" y="0"/>
                  </a:moveTo>
                  <a:cubicBezTo>
                    <a:pt x="14431" y="0"/>
                    <a:pt x="13967" y="465"/>
                    <a:pt x="13967" y="1048"/>
                  </a:cubicBezTo>
                  <a:cubicBezTo>
                    <a:pt x="13967" y="1596"/>
                    <a:pt x="14383" y="2036"/>
                    <a:pt x="14919" y="2084"/>
                  </a:cubicBezTo>
                  <a:cubicBezTo>
                    <a:pt x="14967" y="3394"/>
                    <a:pt x="15050" y="4715"/>
                    <a:pt x="15169" y="6025"/>
                  </a:cubicBezTo>
                  <a:cubicBezTo>
                    <a:pt x="14741" y="6025"/>
                    <a:pt x="14336" y="6180"/>
                    <a:pt x="14026" y="6430"/>
                  </a:cubicBezTo>
                  <a:cubicBezTo>
                    <a:pt x="12943" y="5489"/>
                    <a:pt x="11895" y="4501"/>
                    <a:pt x="10895" y="3453"/>
                  </a:cubicBezTo>
                  <a:cubicBezTo>
                    <a:pt x="10931" y="3346"/>
                    <a:pt x="10942" y="3263"/>
                    <a:pt x="10942" y="3144"/>
                  </a:cubicBezTo>
                  <a:cubicBezTo>
                    <a:pt x="10942" y="2453"/>
                    <a:pt x="10395" y="1894"/>
                    <a:pt x="9692" y="1894"/>
                  </a:cubicBezTo>
                  <a:cubicBezTo>
                    <a:pt x="9014" y="1894"/>
                    <a:pt x="8442" y="2441"/>
                    <a:pt x="8442" y="3144"/>
                  </a:cubicBezTo>
                  <a:cubicBezTo>
                    <a:pt x="8442" y="3275"/>
                    <a:pt x="8478" y="3406"/>
                    <a:pt x="8502" y="3549"/>
                  </a:cubicBezTo>
                  <a:lnTo>
                    <a:pt x="5108" y="4811"/>
                  </a:lnTo>
                  <a:cubicBezTo>
                    <a:pt x="4966" y="4596"/>
                    <a:pt x="4763" y="4418"/>
                    <a:pt x="4513" y="4322"/>
                  </a:cubicBezTo>
                  <a:lnTo>
                    <a:pt x="4870" y="2322"/>
                  </a:lnTo>
                  <a:cubicBezTo>
                    <a:pt x="4918" y="2334"/>
                    <a:pt x="4966" y="2334"/>
                    <a:pt x="5001" y="2334"/>
                  </a:cubicBezTo>
                  <a:cubicBezTo>
                    <a:pt x="5358" y="2334"/>
                    <a:pt x="5644" y="2060"/>
                    <a:pt x="5644" y="1703"/>
                  </a:cubicBezTo>
                  <a:cubicBezTo>
                    <a:pt x="5644" y="1346"/>
                    <a:pt x="5358" y="1060"/>
                    <a:pt x="5001" y="1060"/>
                  </a:cubicBezTo>
                  <a:cubicBezTo>
                    <a:pt x="4644" y="1060"/>
                    <a:pt x="4370" y="1346"/>
                    <a:pt x="4370" y="1703"/>
                  </a:cubicBezTo>
                  <a:cubicBezTo>
                    <a:pt x="4370" y="1894"/>
                    <a:pt x="4454" y="2060"/>
                    <a:pt x="4585" y="2179"/>
                  </a:cubicBezTo>
                  <a:lnTo>
                    <a:pt x="4215" y="4227"/>
                  </a:lnTo>
                  <a:cubicBezTo>
                    <a:pt x="4144" y="4215"/>
                    <a:pt x="4084" y="4215"/>
                    <a:pt x="4013" y="4215"/>
                  </a:cubicBezTo>
                  <a:cubicBezTo>
                    <a:pt x="3275" y="4215"/>
                    <a:pt x="2680" y="4811"/>
                    <a:pt x="2680" y="5537"/>
                  </a:cubicBezTo>
                  <a:cubicBezTo>
                    <a:pt x="2680" y="6263"/>
                    <a:pt x="3275" y="6858"/>
                    <a:pt x="4013" y="6858"/>
                  </a:cubicBezTo>
                  <a:cubicBezTo>
                    <a:pt x="4739" y="6858"/>
                    <a:pt x="5335" y="6263"/>
                    <a:pt x="5335" y="5537"/>
                  </a:cubicBezTo>
                  <a:cubicBezTo>
                    <a:pt x="5335" y="5370"/>
                    <a:pt x="5299" y="5227"/>
                    <a:pt x="5263" y="5096"/>
                  </a:cubicBezTo>
                  <a:lnTo>
                    <a:pt x="8656" y="3822"/>
                  </a:lnTo>
                  <a:cubicBezTo>
                    <a:pt x="8871" y="4168"/>
                    <a:pt x="9264" y="4394"/>
                    <a:pt x="9692" y="4394"/>
                  </a:cubicBezTo>
                  <a:cubicBezTo>
                    <a:pt x="10157" y="4394"/>
                    <a:pt x="10561" y="4144"/>
                    <a:pt x="10764" y="3763"/>
                  </a:cubicBezTo>
                  <a:cubicBezTo>
                    <a:pt x="11728" y="4763"/>
                    <a:pt x="12728" y="5727"/>
                    <a:pt x="13788" y="6644"/>
                  </a:cubicBezTo>
                  <a:cubicBezTo>
                    <a:pt x="13514" y="6942"/>
                    <a:pt x="13359" y="7323"/>
                    <a:pt x="13324" y="7740"/>
                  </a:cubicBezTo>
                  <a:lnTo>
                    <a:pt x="1251" y="8823"/>
                  </a:lnTo>
                  <a:cubicBezTo>
                    <a:pt x="1179" y="8561"/>
                    <a:pt x="929" y="8371"/>
                    <a:pt x="644" y="8371"/>
                  </a:cubicBezTo>
                  <a:cubicBezTo>
                    <a:pt x="286" y="8371"/>
                    <a:pt x="1" y="8644"/>
                    <a:pt x="1" y="9002"/>
                  </a:cubicBezTo>
                  <a:cubicBezTo>
                    <a:pt x="1" y="9359"/>
                    <a:pt x="286" y="9645"/>
                    <a:pt x="644" y="9645"/>
                  </a:cubicBezTo>
                  <a:cubicBezTo>
                    <a:pt x="953" y="9645"/>
                    <a:pt x="1215" y="9442"/>
                    <a:pt x="1275" y="9144"/>
                  </a:cubicBezTo>
                  <a:lnTo>
                    <a:pt x="13336" y="8049"/>
                  </a:lnTo>
                  <a:cubicBezTo>
                    <a:pt x="13359" y="8252"/>
                    <a:pt x="13419" y="8430"/>
                    <a:pt x="13490" y="8609"/>
                  </a:cubicBezTo>
                  <a:cubicBezTo>
                    <a:pt x="11847" y="9514"/>
                    <a:pt x="10216" y="10478"/>
                    <a:pt x="8621" y="11466"/>
                  </a:cubicBezTo>
                  <a:cubicBezTo>
                    <a:pt x="8502" y="11347"/>
                    <a:pt x="8335" y="11252"/>
                    <a:pt x="8144" y="11252"/>
                  </a:cubicBezTo>
                  <a:cubicBezTo>
                    <a:pt x="7787" y="11252"/>
                    <a:pt x="7502" y="11538"/>
                    <a:pt x="7502" y="11895"/>
                  </a:cubicBezTo>
                  <a:cubicBezTo>
                    <a:pt x="7502" y="12252"/>
                    <a:pt x="7787" y="12538"/>
                    <a:pt x="8144" y="12538"/>
                  </a:cubicBezTo>
                  <a:cubicBezTo>
                    <a:pt x="8502" y="12538"/>
                    <a:pt x="8787" y="12252"/>
                    <a:pt x="8787" y="11895"/>
                  </a:cubicBezTo>
                  <a:cubicBezTo>
                    <a:pt x="8787" y="11835"/>
                    <a:pt x="8776" y="11788"/>
                    <a:pt x="8776" y="11728"/>
                  </a:cubicBezTo>
                  <a:cubicBezTo>
                    <a:pt x="10359" y="10728"/>
                    <a:pt x="11990" y="9776"/>
                    <a:pt x="13633" y="8871"/>
                  </a:cubicBezTo>
                  <a:cubicBezTo>
                    <a:pt x="13859" y="9216"/>
                    <a:pt x="14205" y="9466"/>
                    <a:pt x="14586" y="9597"/>
                  </a:cubicBezTo>
                  <a:lnTo>
                    <a:pt x="13967" y="12192"/>
                  </a:lnTo>
                  <a:cubicBezTo>
                    <a:pt x="13657" y="12240"/>
                    <a:pt x="13431" y="12502"/>
                    <a:pt x="13431" y="12835"/>
                  </a:cubicBezTo>
                  <a:cubicBezTo>
                    <a:pt x="13431" y="13193"/>
                    <a:pt x="13717" y="13466"/>
                    <a:pt x="14074" y="13466"/>
                  </a:cubicBezTo>
                  <a:cubicBezTo>
                    <a:pt x="14431" y="13466"/>
                    <a:pt x="14705" y="13193"/>
                    <a:pt x="14705" y="12835"/>
                  </a:cubicBezTo>
                  <a:cubicBezTo>
                    <a:pt x="14705" y="12550"/>
                    <a:pt x="14526" y="12323"/>
                    <a:pt x="14276" y="12240"/>
                  </a:cubicBezTo>
                  <a:lnTo>
                    <a:pt x="14907" y="9680"/>
                  </a:lnTo>
                  <a:cubicBezTo>
                    <a:pt x="14991" y="9692"/>
                    <a:pt x="15086" y="9692"/>
                    <a:pt x="15169" y="9692"/>
                  </a:cubicBezTo>
                  <a:cubicBezTo>
                    <a:pt x="15383" y="9692"/>
                    <a:pt x="15586" y="9645"/>
                    <a:pt x="15776" y="9585"/>
                  </a:cubicBezTo>
                  <a:lnTo>
                    <a:pt x="17384" y="15109"/>
                  </a:lnTo>
                  <a:cubicBezTo>
                    <a:pt x="16896" y="15169"/>
                    <a:pt x="16515" y="15598"/>
                    <a:pt x="16515" y="16110"/>
                  </a:cubicBezTo>
                  <a:cubicBezTo>
                    <a:pt x="16515" y="16657"/>
                    <a:pt x="16955" y="17098"/>
                    <a:pt x="17503" y="17098"/>
                  </a:cubicBezTo>
                  <a:cubicBezTo>
                    <a:pt x="18062" y="17098"/>
                    <a:pt x="18503" y="16657"/>
                    <a:pt x="18503" y="16110"/>
                  </a:cubicBezTo>
                  <a:cubicBezTo>
                    <a:pt x="18503" y="15895"/>
                    <a:pt x="18443" y="15717"/>
                    <a:pt x="18336" y="15550"/>
                  </a:cubicBezTo>
                  <a:lnTo>
                    <a:pt x="24051" y="10073"/>
                  </a:lnTo>
                  <a:cubicBezTo>
                    <a:pt x="24135" y="10097"/>
                    <a:pt x="24218" y="10109"/>
                    <a:pt x="24289" y="10109"/>
                  </a:cubicBezTo>
                  <a:cubicBezTo>
                    <a:pt x="24337" y="10109"/>
                    <a:pt x="24385" y="10109"/>
                    <a:pt x="24432" y="10097"/>
                  </a:cubicBezTo>
                  <a:lnTo>
                    <a:pt x="24813" y="12681"/>
                  </a:lnTo>
                  <a:cubicBezTo>
                    <a:pt x="24611" y="12788"/>
                    <a:pt x="24468" y="12990"/>
                    <a:pt x="24468" y="13252"/>
                  </a:cubicBezTo>
                  <a:cubicBezTo>
                    <a:pt x="24468" y="13609"/>
                    <a:pt x="24754" y="13883"/>
                    <a:pt x="25111" y="13883"/>
                  </a:cubicBezTo>
                  <a:cubicBezTo>
                    <a:pt x="25468" y="13883"/>
                    <a:pt x="25754" y="13609"/>
                    <a:pt x="25754" y="13252"/>
                  </a:cubicBezTo>
                  <a:cubicBezTo>
                    <a:pt x="25778" y="12954"/>
                    <a:pt x="25504" y="12669"/>
                    <a:pt x="25159" y="12657"/>
                  </a:cubicBezTo>
                  <a:lnTo>
                    <a:pt x="24754" y="10037"/>
                  </a:lnTo>
                  <a:cubicBezTo>
                    <a:pt x="25028" y="9883"/>
                    <a:pt x="25206" y="9597"/>
                    <a:pt x="25206" y="9275"/>
                  </a:cubicBezTo>
                  <a:cubicBezTo>
                    <a:pt x="25206" y="8787"/>
                    <a:pt x="24801" y="8394"/>
                    <a:pt x="24325" y="8394"/>
                  </a:cubicBezTo>
                  <a:cubicBezTo>
                    <a:pt x="23837" y="8394"/>
                    <a:pt x="23444" y="8799"/>
                    <a:pt x="23444" y="9275"/>
                  </a:cubicBezTo>
                  <a:cubicBezTo>
                    <a:pt x="23444" y="9549"/>
                    <a:pt x="23575" y="9811"/>
                    <a:pt x="23789" y="9978"/>
                  </a:cubicBezTo>
                  <a:lnTo>
                    <a:pt x="18158" y="15360"/>
                  </a:lnTo>
                  <a:cubicBezTo>
                    <a:pt x="18039" y="15252"/>
                    <a:pt x="17896" y="15193"/>
                    <a:pt x="17729" y="15169"/>
                  </a:cubicBezTo>
                  <a:lnTo>
                    <a:pt x="16074" y="9502"/>
                  </a:lnTo>
                  <a:cubicBezTo>
                    <a:pt x="16407" y="9323"/>
                    <a:pt x="16669" y="9037"/>
                    <a:pt x="16836" y="8692"/>
                  </a:cubicBezTo>
                  <a:lnTo>
                    <a:pt x="19491" y="10359"/>
                  </a:lnTo>
                  <a:cubicBezTo>
                    <a:pt x="19467" y="10407"/>
                    <a:pt x="19467" y="10454"/>
                    <a:pt x="19467" y="10490"/>
                  </a:cubicBezTo>
                  <a:cubicBezTo>
                    <a:pt x="19467" y="10847"/>
                    <a:pt x="19753" y="11133"/>
                    <a:pt x="20110" y="11133"/>
                  </a:cubicBezTo>
                  <a:cubicBezTo>
                    <a:pt x="20467" y="11133"/>
                    <a:pt x="20753" y="10847"/>
                    <a:pt x="20753" y="10490"/>
                  </a:cubicBezTo>
                  <a:cubicBezTo>
                    <a:pt x="20753" y="10133"/>
                    <a:pt x="20467" y="9859"/>
                    <a:pt x="20110" y="9859"/>
                  </a:cubicBezTo>
                  <a:cubicBezTo>
                    <a:pt x="19920" y="9859"/>
                    <a:pt x="19741" y="9942"/>
                    <a:pt x="19622" y="10073"/>
                  </a:cubicBezTo>
                  <a:lnTo>
                    <a:pt x="16943" y="8394"/>
                  </a:lnTo>
                  <a:cubicBezTo>
                    <a:pt x="16991" y="8228"/>
                    <a:pt x="17015" y="8049"/>
                    <a:pt x="17015" y="7871"/>
                  </a:cubicBezTo>
                  <a:cubicBezTo>
                    <a:pt x="17015" y="7740"/>
                    <a:pt x="17003" y="7620"/>
                    <a:pt x="16967" y="7490"/>
                  </a:cubicBezTo>
                  <a:lnTo>
                    <a:pt x="20753" y="6442"/>
                  </a:lnTo>
                  <a:cubicBezTo>
                    <a:pt x="20860" y="6537"/>
                    <a:pt x="21003" y="6597"/>
                    <a:pt x="21158" y="6597"/>
                  </a:cubicBezTo>
                  <a:cubicBezTo>
                    <a:pt x="21515" y="6597"/>
                    <a:pt x="21789" y="6311"/>
                    <a:pt x="21789" y="5954"/>
                  </a:cubicBezTo>
                  <a:cubicBezTo>
                    <a:pt x="21789" y="5596"/>
                    <a:pt x="21515" y="5311"/>
                    <a:pt x="21158" y="5311"/>
                  </a:cubicBezTo>
                  <a:cubicBezTo>
                    <a:pt x="20801" y="5311"/>
                    <a:pt x="20515" y="5596"/>
                    <a:pt x="20515" y="5954"/>
                  </a:cubicBezTo>
                  <a:cubicBezTo>
                    <a:pt x="20515" y="6025"/>
                    <a:pt x="20527" y="6108"/>
                    <a:pt x="20563" y="6180"/>
                  </a:cubicBezTo>
                  <a:lnTo>
                    <a:pt x="16884" y="7192"/>
                  </a:lnTo>
                  <a:cubicBezTo>
                    <a:pt x="16646" y="6608"/>
                    <a:pt x="16122" y="6180"/>
                    <a:pt x="15491" y="6061"/>
                  </a:cubicBezTo>
                  <a:cubicBezTo>
                    <a:pt x="15372" y="4739"/>
                    <a:pt x="15288" y="3394"/>
                    <a:pt x="15241" y="2060"/>
                  </a:cubicBezTo>
                  <a:cubicBezTo>
                    <a:pt x="15526" y="2001"/>
                    <a:pt x="15764" y="1822"/>
                    <a:pt x="15919" y="1560"/>
                  </a:cubicBezTo>
                  <a:lnTo>
                    <a:pt x="20122" y="2894"/>
                  </a:lnTo>
                  <a:cubicBezTo>
                    <a:pt x="20122" y="3168"/>
                    <a:pt x="20360" y="3406"/>
                    <a:pt x="20646" y="3406"/>
                  </a:cubicBezTo>
                  <a:cubicBezTo>
                    <a:pt x="20932" y="3406"/>
                    <a:pt x="21170" y="3168"/>
                    <a:pt x="21170" y="2894"/>
                  </a:cubicBezTo>
                  <a:cubicBezTo>
                    <a:pt x="21170" y="2608"/>
                    <a:pt x="20932" y="2370"/>
                    <a:pt x="20646" y="2370"/>
                  </a:cubicBezTo>
                  <a:cubicBezTo>
                    <a:pt x="20467" y="2370"/>
                    <a:pt x="20325" y="2453"/>
                    <a:pt x="20217" y="2596"/>
                  </a:cubicBezTo>
                  <a:lnTo>
                    <a:pt x="16015" y="1286"/>
                  </a:lnTo>
                  <a:cubicBezTo>
                    <a:pt x="16038" y="1203"/>
                    <a:pt x="16050" y="1132"/>
                    <a:pt x="16050" y="1048"/>
                  </a:cubicBezTo>
                  <a:cubicBezTo>
                    <a:pt x="16050" y="465"/>
                    <a:pt x="15586" y="0"/>
                    <a:pt x="15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9129100" y="3699850"/>
              <a:ext cx="999850" cy="898500"/>
            </a:xfrm>
            <a:custGeom>
              <a:avLst/>
              <a:gdLst/>
              <a:ahLst/>
              <a:cxnLst/>
              <a:rect l="l" t="t" r="r" b="b"/>
              <a:pathLst>
                <a:path w="39994" h="35940" extrusionOk="0">
                  <a:moveTo>
                    <a:pt x="9230" y="0"/>
                  </a:moveTo>
                  <a:cubicBezTo>
                    <a:pt x="9135" y="0"/>
                    <a:pt x="9039" y="2"/>
                    <a:pt x="8942" y="6"/>
                  </a:cubicBezTo>
                  <a:cubicBezTo>
                    <a:pt x="5216" y="161"/>
                    <a:pt x="3132" y="1197"/>
                    <a:pt x="1465" y="4257"/>
                  </a:cubicBezTo>
                  <a:cubicBezTo>
                    <a:pt x="1" y="6900"/>
                    <a:pt x="60" y="10031"/>
                    <a:pt x="215" y="12984"/>
                  </a:cubicBezTo>
                  <a:cubicBezTo>
                    <a:pt x="584" y="20651"/>
                    <a:pt x="1275" y="28319"/>
                    <a:pt x="2299" y="35939"/>
                  </a:cubicBezTo>
                  <a:lnTo>
                    <a:pt x="39994" y="35939"/>
                  </a:lnTo>
                  <a:cubicBezTo>
                    <a:pt x="35827" y="23378"/>
                    <a:pt x="27695" y="11948"/>
                    <a:pt x="16836" y="3399"/>
                  </a:cubicBezTo>
                  <a:cubicBezTo>
                    <a:pt x="14647" y="1694"/>
                    <a:pt x="12090" y="0"/>
                    <a:pt x="9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9065400" y="3691800"/>
              <a:ext cx="1002525" cy="906550"/>
            </a:xfrm>
            <a:custGeom>
              <a:avLst/>
              <a:gdLst/>
              <a:ahLst/>
              <a:cxnLst/>
              <a:rect l="l" t="t" r="r" b="b"/>
              <a:pathLst>
                <a:path w="40101" h="36262" extrusionOk="0">
                  <a:moveTo>
                    <a:pt x="9232" y="1"/>
                  </a:moveTo>
                  <a:cubicBezTo>
                    <a:pt x="9136" y="1"/>
                    <a:pt x="9039" y="3"/>
                    <a:pt x="8942" y="7"/>
                  </a:cubicBezTo>
                  <a:cubicBezTo>
                    <a:pt x="5216" y="149"/>
                    <a:pt x="3132" y="1197"/>
                    <a:pt x="1465" y="4245"/>
                  </a:cubicBezTo>
                  <a:cubicBezTo>
                    <a:pt x="1" y="6900"/>
                    <a:pt x="60" y="10020"/>
                    <a:pt x="215" y="12984"/>
                  </a:cubicBezTo>
                  <a:cubicBezTo>
                    <a:pt x="596" y="20771"/>
                    <a:pt x="1299" y="28534"/>
                    <a:pt x="2334" y="36261"/>
                  </a:cubicBezTo>
                  <a:lnTo>
                    <a:pt x="40101" y="36261"/>
                  </a:lnTo>
                  <a:cubicBezTo>
                    <a:pt x="35958" y="23581"/>
                    <a:pt x="27790" y="12032"/>
                    <a:pt x="16836" y="3400"/>
                  </a:cubicBezTo>
                  <a:cubicBezTo>
                    <a:pt x="14648" y="1684"/>
                    <a:pt x="12091" y="1"/>
                    <a:pt x="9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9270200" y="3595875"/>
              <a:ext cx="577775" cy="581875"/>
            </a:xfrm>
            <a:custGeom>
              <a:avLst/>
              <a:gdLst/>
              <a:ahLst/>
              <a:cxnLst/>
              <a:rect l="l" t="t" r="r" b="b"/>
              <a:pathLst>
                <a:path w="23111" h="23275" extrusionOk="0">
                  <a:moveTo>
                    <a:pt x="2281" y="0"/>
                  </a:moveTo>
                  <a:cubicBezTo>
                    <a:pt x="2032" y="0"/>
                    <a:pt x="1790" y="55"/>
                    <a:pt x="1572" y="200"/>
                  </a:cubicBezTo>
                  <a:cubicBezTo>
                    <a:pt x="607" y="855"/>
                    <a:pt x="858" y="2713"/>
                    <a:pt x="0" y="3510"/>
                  </a:cubicBezTo>
                  <a:cubicBezTo>
                    <a:pt x="6870" y="8713"/>
                    <a:pt x="12883" y="15464"/>
                    <a:pt x="17574" y="23275"/>
                  </a:cubicBezTo>
                  <a:cubicBezTo>
                    <a:pt x="19003" y="22024"/>
                    <a:pt x="20419" y="20774"/>
                    <a:pt x="21848" y="19524"/>
                  </a:cubicBezTo>
                  <a:cubicBezTo>
                    <a:pt x="21086" y="18262"/>
                    <a:pt x="20181" y="17131"/>
                    <a:pt x="19122" y="16190"/>
                  </a:cubicBezTo>
                  <a:cubicBezTo>
                    <a:pt x="20443" y="14273"/>
                    <a:pt x="21789" y="12357"/>
                    <a:pt x="23110" y="10416"/>
                  </a:cubicBezTo>
                  <a:cubicBezTo>
                    <a:pt x="17455" y="5153"/>
                    <a:pt x="10311" y="2641"/>
                    <a:pt x="3358" y="236"/>
                  </a:cubicBezTo>
                  <a:cubicBezTo>
                    <a:pt x="3019" y="116"/>
                    <a:pt x="2643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9305625" y="3601175"/>
              <a:ext cx="520925" cy="553350"/>
            </a:xfrm>
            <a:custGeom>
              <a:avLst/>
              <a:gdLst/>
              <a:ahLst/>
              <a:cxnLst/>
              <a:rect l="l" t="t" r="r" b="b"/>
              <a:pathLst>
                <a:path w="20837" h="22134" extrusionOk="0">
                  <a:moveTo>
                    <a:pt x="83" y="0"/>
                  </a:moveTo>
                  <a:lnTo>
                    <a:pt x="0" y="298"/>
                  </a:lnTo>
                  <a:cubicBezTo>
                    <a:pt x="7977" y="2774"/>
                    <a:pt x="14847" y="6203"/>
                    <a:pt x="20407" y="10454"/>
                  </a:cubicBezTo>
                  <a:cubicBezTo>
                    <a:pt x="19836" y="11311"/>
                    <a:pt x="19193" y="12228"/>
                    <a:pt x="18562" y="13121"/>
                  </a:cubicBezTo>
                  <a:cubicBezTo>
                    <a:pt x="17907" y="14061"/>
                    <a:pt x="17228" y="15026"/>
                    <a:pt x="16633" y="15907"/>
                  </a:cubicBezTo>
                  <a:lnTo>
                    <a:pt x="16562" y="16014"/>
                  </a:lnTo>
                  <a:lnTo>
                    <a:pt x="19002" y="18919"/>
                  </a:lnTo>
                  <a:lnTo>
                    <a:pt x="16085" y="21908"/>
                  </a:lnTo>
                  <a:lnTo>
                    <a:pt x="16312" y="22134"/>
                  </a:lnTo>
                  <a:lnTo>
                    <a:pt x="19431" y="18943"/>
                  </a:lnTo>
                  <a:lnTo>
                    <a:pt x="16943" y="15990"/>
                  </a:lnTo>
                  <a:cubicBezTo>
                    <a:pt x="17526" y="15145"/>
                    <a:pt x="18181" y="14204"/>
                    <a:pt x="18812" y="13311"/>
                  </a:cubicBezTo>
                  <a:cubicBezTo>
                    <a:pt x="19467" y="12383"/>
                    <a:pt x="20145" y="11406"/>
                    <a:pt x="20741" y="10513"/>
                  </a:cubicBezTo>
                  <a:lnTo>
                    <a:pt x="20836" y="10406"/>
                  </a:lnTo>
                  <a:lnTo>
                    <a:pt x="20705" y="10311"/>
                  </a:lnTo>
                  <a:cubicBezTo>
                    <a:pt x="15085" y="5977"/>
                    <a:pt x="8144" y="2512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9270200" y="3677075"/>
              <a:ext cx="500975" cy="500675"/>
            </a:xfrm>
            <a:custGeom>
              <a:avLst/>
              <a:gdLst/>
              <a:ahLst/>
              <a:cxnLst/>
              <a:rect l="l" t="t" r="r" b="b"/>
              <a:pathLst>
                <a:path w="20039" h="20027" extrusionOk="0">
                  <a:moveTo>
                    <a:pt x="226" y="0"/>
                  </a:moveTo>
                  <a:cubicBezTo>
                    <a:pt x="167" y="107"/>
                    <a:pt x="84" y="191"/>
                    <a:pt x="0" y="262"/>
                  </a:cubicBezTo>
                  <a:cubicBezTo>
                    <a:pt x="6870" y="5465"/>
                    <a:pt x="12883" y="12216"/>
                    <a:pt x="17574" y="20027"/>
                  </a:cubicBezTo>
                  <a:cubicBezTo>
                    <a:pt x="18395" y="19312"/>
                    <a:pt x="19229" y="18586"/>
                    <a:pt x="20038" y="17860"/>
                  </a:cubicBezTo>
                  <a:cubicBezTo>
                    <a:pt x="18241" y="15264"/>
                    <a:pt x="16074" y="13085"/>
                    <a:pt x="14085" y="10656"/>
                  </a:cubicBezTo>
                  <a:cubicBezTo>
                    <a:pt x="10168" y="5799"/>
                    <a:pt x="5477" y="1965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8994275" y="3686450"/>
              <a:ext cx="1004000" cy="911900"/>
            </a:xfrm>
            <a:custGeom>
              <a:avLst/>
              <a:gdLst/>
              <a:ahLst/>
              <a:cxnLst/>
              <a:rect l="l" t="t" r="r" b="b"/>
              <a:pathLst>
                <a:path w="40160" h="36476" extrusionOk="0">
                  <a:moveTo>
                    <a:pt x="9242" y="1"/>
                  </a:moveTo>
                  <a:cubicBezTo>
                    <a:pt x="9146" y="1"/>
                    <a:pt x="9050" y="2"/>
                    <a:pt x="8954" y="6"/>
                  </a:cubicBezTo>
                  <a:cubicBezTo>
                    <a:pt x="5215" y="161"/>
                    <a:pt x="3132" y="1197"/>
                    <a:pt x="1465" y="4257"/>
                  </a:cubicBezTo>
                  <a:cubicBezTo>
                    <a:pt x="0" y="6900"/>
                    <a:pt x="60" y="10019"/>
                    <a:pt x="214" y="12984"/>
                  </a:cubicBezTo>
                  <a:cubicBezTo>
                    <a:pt x="584" y="20842"/>
                    <a:pt x="1298" y="28676"/>
                    <a:pt x="2358" y="36475"/>
                  </a:cubicBezTo>
                  <a:lnTo>
                    <a:pt x="40160" y="36475"/>
                  </a:lnTo>
                  <a:cubicBezTo>
                    <a:pt x="36052" y="23700"/>
                    <a:pt x="27849" y="12079"/>
                    <a:pt x="16836" y="3400"/>
                  </a:cubicBezTo>
                  <a:cubicBezTo>
                    <a:pt x="14647" y="1694"/>
                    <a:pt x="12101" y="1"/>
                    <a:pt x="9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8993975" y="3742550"/>
              <a:ext cx="791475" cy="855800"/>
            </a:xfrm>
            <a:custGeom>
              <a:avLst/>
              <a:gdLst/>
              <a:ahLst/>
              <a:cxnLst/>
              <a:rect l="l" t="t" r="r" b="b"/>
              <a:pathLst>
                <a:path w="31659" h="34232" extrusionOk="0">
                  <a:moveTo>
                    <a:pt x="2905" y="1"/>
                  </a:moveTo>
                  <a:cubicBezTo>
                    <a:pt x="2382" y="548"/>
                    <a:pt x="1905" y="1203"/>
                    <a:pt x="1465" y="2025"/>
                  </a:cubicBezTo>
                  <a:cubicBezTo>
                    <a:pt x="0" y="4668"/>
                    <a:pt x="60" y="7799"/>
                    <a:pt x="215" y="10764"/>
                  </a:cubicBezTo>
                  <a:cubicBezTo>
                    <a:pt x="596" y="18598"/>
                    <a:pt x="1310" y="26432"/>
                    <a:pt x="2370" y="34231"/>
                  </a:cubicBezTo>
                  <a:lnTo>
                    <a:pt x="31659" y="34231"/>
                  </a:lnTo>
                  <a:cubicBezTo>
                    <a:pt x="29206" y="25385"/>
                    <a:pt x="25289" y="17134"/>
                    <a:pt x="19646" y="10073"/>
                  </a:cubicBezTo>
                  <a:cubicBezTo>
                    <a:pt x="15407" y="4727"/>
                    <a:pt x="9216" y="608"/>
                    <a:pt x="2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8933850" y="3686450"/>
              <a:ext cx="720050" cy="911900"/>
            </a:xfrm>
            <a:custGeom>
              <a:avLst/>
              <a:gdLst/>
              <a:ahLst/>
              <a:cxnLst/>
              <a:rect l="l" t="t" r="r" b="b"/>
              <a:pathLst>
                <a:path w="28802" h="36476" extrusionOk="0">
                  <a:moveTo>
                    <a:pt x="8522" y="1"/>
                  </a:moveTo>
                  <a:cubicBezTo>
                    <a:pt x="8460" y="1"/>
                    <a:pt x="8397" y="2"/>
                    <a:pt x="8335" y="6"/>
                  </a:cubicBezTo>
                  <a:cubicBezTo>
                    <a:pt x="5894" y="161"/>
                    <a:pt x="4525" y="1197"/>
                    <a:pt x="3417" y="4257"/>
                  </a:cubicBezTo>
                  <a:cubicBezTo>
                    <a:pt x="2465" y="6900"/>
                    <a:pt x="0" y="14639"/>
                    <a:pt x="95" y="17604"/>
                  </a:cubicBezTo>
                  <a:cubicBezTo>
                    <a:pt x="345" y="25462"/>
                    <a:pt x="3263" y="28784"/>
                    <a:pt x="4001" y="36475"/>
                  </a:cubicBezTo>
                  <a:lnTo>
                    <a:pt x="28801" y="36475"/>
                  </a:lnTo>
                  <a:cubicBezTo>
                    <a:pt x="26099" y="23700"/>
                    <a:pt x="20729" y="12079"/>
                    <a:pt x="13490" y="3400"/>
                  </a:cubicBezTo>
                  <a:cubicBezTo>
                    <a:pt x="12073" y="1694"/>
                    <a:pt x="10388" y="1"/>
                    <a:pt x="8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9302050" y="3802975"/>
              <a:ext cx="375075" cy="795375"/>
            </a:xfrm>
            <a:custGeom>
              <a:avLst/>
              <a:gdLst/>
              <a:ahLst/>
              <a:cxnLst/>
              <a:rect l="l" t="t" r="r" b="b"/>
              <a:pathLst>
                <a:path w="15003" h="31815" extrusionOk="0">
                  <a:moveTo>
                    <a:pt x="262" y="1"/>
                  </a:moveTo>
                  <a:lnTo>
                    <a:pt x="0" y="191"/>
                  </a:lnTo>
                  <a:cubicBezTo>
                    <a:pt x="6823" y="9776"/>
                    <a:pt x="11764" y="20408"/>
                    <a:pt x="14693" y="31802"/>
                  </a:cubicBezTo>
                  <a:lnTo>
                    <a:pt x="14966" y="31802"/>
                  </a:lnTo>
                  <a:lnTo>
                    <a:pt x="14966" y="31814"/>
                  </a:lnTo>
                  <a:lnTo>
                    <a:pt x="15002" y="31802"/>
                  </a:lnTo>
                  <a:cubicBezTo>
                    <a:pt x="12073" y="20336"/>
                    <a:pt x="7108" y="9645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7"/>
          <p:cNvGrpSpPr/>
          <p:nvPr/>
        </p:nvGrpSpPr>
        <p:grpSpPr>
          <a:xfrm rot="1756186">
            <a:off x="4041574" y="-653283"/>
            <a:ext cx="1766532" cy="2915826"/>
            <a:chOff x="839075" y="2285650"/>
            <a:chExt cx="692675" cy="1143325"/>
          </a:xfrm>
        </p:grpSpPr>
        <p:sp>
          <p:nvSpPr>
            <p:cNvPr id="1107" name="Google Shape;1107;p47"/>
            <p:cNvSpPr/>
            <p:nvPr/>
          </p:nvSpPr>
          <p:spPr>
            <a:xfrm>
              <a:off x="858125" y="2301600"/>
              <a:ext cx="219100" cy="378650"/>
            </a:xfrm>
            <a:custGeom>
              <a:avLst/>
              <a:gdLst/>
              <a:ahLst/>
              <a:cxnLst/>
              <a:rect l="l" t="t" r="r" b="b"/>
              <a:pathLst>
                <a:path w="8764" h="15146" extrusionOk="0">
                  <a:moveTo>
                    <a:pt x="8180" y="1"/>
                  </a:moveTo>
                  <a:lnTo>
                    <a:pt x="1" y="6370"/>
                  </a:lnTo>
                  <a:lnTo>
                    <a:pt x="275" y="6740"/>
                  </a:lnTo>
                  <a:cubicBezTo>
                    <a:pt x="4442" y="12145"/>
                    <a:pt x="6728" y="14979"/>
                    <a:pt x="7037" y="15145"/>
                  </a:cubicBezTo>
                  <a:lnTo>
                    <a:pt x="7514" y="14324"/>
                  </a:lnTo>
                  <a:cubicBezTo>
                    <a:pt x="7537" y="14348"/>
                    <a:pt x="7561" y="14360"/>
                    <a:pt x="7561" y="14360"/>
                  </a:cubicBezTo>
                  <a:cubicBezTo>
                    <a:pt x="7156" y="14026"/>
                    <a:pt x="3644" y="9538"/>
                    <a:pt x="1322" y="6549"/>
                  </a:cubicBezTo>
                  <a:lnTo>
                    <a:pt x="8764" y="739"/>
                  </a:lnTo>
                  <a:lnTo>
                    <a:pt x="8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986425" y="2635275"/>
              <a:ext cx="466150" cy="724525"/>
            </a:xfrm>
            <a:custGeom>
              <a:avLst/>
              <a:gdLst/>
              <a:ahLst/>
              <a:cxnLst/>
              <a:rect l="l" t="t" r="r" b="b"/>
              <a:pathLst>
                <a:path w="18646" h="28981" extrusionOk="0">
                  <a:moveTo>
                    <a:pt x="17610" y="1072"/>
                  </a:moveTo>
                  <a:lnTo>
                    <a:pt x="15478" y="27468"/>
                  </a:lnTo>
                  <a:cubicBezTo>
                    <a:pt x="10192" y="24670"/>
                    <a:pt x="2393" y="20491"/>
                    <a:pt x="1120" y="19634"/>
                  </a:cubicBezTo>
                  <a:cubicBezTo>
                    <a:pt x="1417" y="17646"/>
                    <a:pt x="2798" y="6978"/>
                    <a:pt x="3298" y="2989"/>
                  </a:cubicBezTo>
                  <a:lnTo>
                    <a:pt x="17610" y="1072"/>
                  </a:lnTo>
                  <a:close/>
                  <a:moveTo>
                    <a:pt x="18646" y="1"/>
                  </a:moveTo>
                  <a:lnTo>
                    <a:pt x="2465" y="2167"/>
                  </a:lnTo>
                  <a:lnTo>
                    <a:pt x="2417" y="2525"/>
                  </a:lnTo>
                  <a:cubicBezTo>
                    <a:pt x="1822" y="7144"/>
                    <a:pt x="238" y="19253"/>
                    <a:pt x="143" y="19705"/>
                  </a:cubicBezTo>
                  <a:cubicBezTo>
                    <a:pt x="12" y="20182"/>
                    <a:pt x="0" y="20253"/>
                    <a:pt x="7989" y="24551"/>
                  </a:cubicBezTo>
                  <a:cubicBezTo>
                    <a:pt x="11788" y="26599"/>
                    <a:pt x="15621" y="28635"/>
                    <a:pt x="15669" y="28647"/>
                  </a:cubicBezTo>
                  <a:lnTo>
                    <a:pt x="16312" y="28980"/>
                  </a:lnTo>
                  <a:lnTo>
                    <a:pt x="18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263825" y="3245050"/>
              <a:ext cx="209300" cy="183925"/>
            </a:xfrm>
            <a:custGeom>
              <a:avLst/>
              <a:gdLst/>
              <a:ahLst/>
              <a:cxnLst/>
              <a:rect l="l" t="t" r="r" b="b"/>
              <a:pathLst>
                <a:path w="8372" h="7357" extrusionOk="0">
                  <a:moveTo>
                    <a:pt x="4184" y="1"/>
                  </a:moveTo>
                  <a:cubicBezTo>
                    <a:pt x="3689" y="1"/>
                    <a:pt x="3186" y="102"/>
                    <a:pt x="2704" y="315"/>
                  </a:cubicBezTo>
                  <a:cubicBezTo>
                    <a:pt x="846" y="1136"/>
                    <a:pt x="1" y="3303"/>
                    <a:pt x="822" y="5161"/>
                  </a:cubicBezTo>
                  <a:cubicBezTo>
                    <a:pt x="1431" y="6536"/>
                    <a:pt x="2776" y="7356"/>
                    <a:pt x="4188" y="7356"/>
                  </a:cubicBezTo>
                  <a:cubicBezTo>
                    <a:pt x="4683" y="7356"/>
                    <a:pt x="5186" y="7255"/>
                    <a:pt x="5668" y="7042"/>
                  </a:cubicBezTo>
                  <a:cubicBezTo>
                    <a:pt x="7526" y="6220"/>
                    <a:pt x="8371" y="4053"/>
                    <a:pt x="7550" y="2196"/>
                  </a:cubicBezTo>
                  <a:cubicBezTo>
                    <a:pt x="6941" y="821"/>
                    <a:pt x="5596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913800" y="3062675"/>
              <a:ext cx="157775" cy="141775"/>
            </a:xfrm>
            <a:custGeom>
              <a:avLst/>
              <a:gdLst/>
              <a:ahLst/>
              <a:cxnLst/>
              <a:rect l="l" t="t" r="r" b="b"/>
              <a:pathLst>
                <a:path w="6311" h="5671" extrusionOk="0">
                  <a:moveTo>
                    <a:pt x="3150" y="0"/>
                  </a:moveTo>
                  <a:cubicBezTo>
                    <a:pt x="1896" y="0"/>
                    <a:pt x="746" y="840"/>
                    <a:pt x="417" y="2097"/>
                  </a:cubicBezTo>
                  <a:cubicBezTo>
                    <a:pt x="0" y="3598"/>
                    <a:pt x="905" y="5169"/>
                    <a:pt x="2429" y="5574"/>
                  </a:cubicBezTo>
                  <a:cubicBezTo>
                    <a:pt x="2671" y="5639"/>
                    <a:pt x="2915" y="5671"/>
                    <a:pt x="3156" y="5671"/>
                  </a:cubicBezTo>
                  <a:cubicBezTo>
                    <a:pt x="4403" y="5671"/>
                    <a:pt x="5554" y="4830"/>
                    <a:pt x="5894" y="3562"/>
                  </a:cubicBezTo>
                  <a:cubicBezTo>
                    <a:pt x="6311" y="2062"/>
                    <a:pt x="5406" y="490"/>
                    <a:pt x="3882" y="97"/>
                  </a:cubicBezTo>
                  <a:cubicBezTo>
                    <a:pt x="3637" y="32"/>
                    <a:pt x="3391" y="0"/>
                    <a:pt x="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997425" y="2644175"/>
              <a:ext cx="122675" cy="110525"/>
            </a:xfrm>
            <a:custGeom>
              <a:avLst/>
              <a:gdLst/>
              <a:ahLst/>
              <a:cxnLst/>
              <a:rect l="l" t="t" r="r" b="b"/>
              <a:pathLst>
                <a:path w="4907" h="4421" extrusionOk="0">
                  <a:moveTo>
                    <a:pt x="2462" y="0"/>
                  </a:moveTo>
                  <a:cubicBezTo>
                    <a:pt x="1484" y="0"/>
                    <a:pt x="592" y="653"/>
                    <a:pt x="322" y="1633"/>
                  </a:cubicBezTo>
                  <a:cubicBezTo>
                    <a:pt x="1" y="2823"/>
                    <a:pt x="703" y="4026"/>
                    <a:pt x="1882" y="4347"/>
                  </a:cubicBezTo>
                  <a:cubicBezTo>
                    <a:pt x="2072" y="4397"/>
                    <a:pt x="2263" y="4421"/>
                    <a:pt x="2450" y="4421"/>
                  </a:cubicBezTo>
                  <a:cubicBezTo>
                    <a:pt x="3434" y="4421"/>
                    <a:pt x="4325" y="3768"/>
                    <a:pt x="4585" y="2788"/>
                  </a:cubicBezTo>
                  <a:cubicBezTo>
                    <a:pt x="4906" y="1597"/>
                    <a:pt x="4204" y="383"/>
                    <a:pt x="3025" y="73"/>
                  </a:cubicBezTo>
                  <a:cubicBezTo>
                    <a:pt x="2837" y="24"/>
                    <a:pt x="2648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392425" y="2582850"/>
              <a:ext cx="139325" cy="126050"/>
            </a:xfrm>
            <a:custGeom>
              <a:avLst/>
              <a:gdLst/>
              <a:ahLst/>
              <a:cxnLst/>
              <a:rect l="l" t="t" r="r" b="b"/>
              <a:pathLst>
                <a:path w="5573" h="5042" extrusionOk="0">
                  <a:moveTo>
                    <a:pt x="2790" y="1"/>
                  </a:moveTo>
                  <a:cubicBezTo>
                    <a:pt x="1680" y="1"/>
                    <a:pt x="658" y="751"/>
                    <a:pt x="358" y="1871"/>
                  </a:cubicBezTo>
                  <a:cubicBezTo>
                    <a:pt x="0" y="3217"/>
                    <a:pt x="786" y="4598"/>
                    <a:pt x="2144" y="4955"/>
                  </a:cubicBezTo>
                  <a:cubicBezTo>
                    <a:pt x="2361" y="5013"/>
                    <a:pt x="2579" y="5041"/>
                    <a:pt x="2794" y="5041"/>
                  </a:cubicBezTo>
                  <a:cubicBezTo>
                    <a:pt x="3900" y="5041"/>
                    <a:pt x="4916" y="4305"/>
                    <a:pt x="5215" y="3169"/>
                  </a:cubicBezTo>
                  <a:cubicBezTo>
                    <a:pt x="5573" y="1824"/>
                    <a:pt x="4787" y="443"/>
                    <a:pt x="3429" y="85"/>
                  </a:cubicBezTo>
                  <a:cubicBezTo>
                    <a:pt x="3216" y="28"/>
                    <a:pt x="3001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839075" y="2430925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406" y="0"/>
                  </a:moveTo>
                  <a:cubicBezTo>
                    <a:pt x="849" y="0"/>
                    <a:pt x="329" y="376"/>
                    <a:pt x="179" y="936"/>
                  </a:cubicBezTo>
                  <a:cubicBezTo>
                    <a:pt x="1" y="1626"/>
                    <a:pt x="406" y="2305"/>
                    <a:pt x="1072" y="2483"/>
                  </a:cubicBezTo>
                  <a:cubicBezTo>
                    <a:pt x="1183" y="2512"/>
                    <a:pt x="1294" y="2526"/>
                    <a:pt x="1403" y="2526"/>
                  </a:cubicBezTo>
                  <a:cubicBezTo>
                    <a:pt x="1962" y="2526"/>
                    <a:pt x="2471" y="2158"/>
                    <a:pt x="2620" y="1590"/>
                  </a:cubicBezTo>
                  <a:cubicBezTo>
                    <a:pt x="2799" y="912"/>
                    <a:pt x="2394" y="221"/>
                    <a:pt x="1727" y="43"/>
                  </a:cubicBezTo>
                  <a:cubicBezTo>
                    <a:pt x="1620" y="14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038500" y="2285650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393" y="0"/>
                  </a:moveTo>
                  <a:cubicBezTo>
                    <a:pt x="829" y="0"/>
                    <a:pt x="329" y="368"/>
                    <a:pt x="180" y="936"/>
                  </a:cubicBezTo>
                  <a:cubicBezTo>
                    <a:pt x="1" y="1615"/>
                    <a:pt x="406" y="2306"/>
                    <a:pt x="1072" y="2484"/>
                  </a:cubicBezTo>
                  <a:cubicBezTo>
                    <a:pt x="1181" y="2513"/>
                    <a:pt x="1290" y="2526"/>
                    <a:pt x="1397" y="2526"/>
                  </a:cubicBezTo>
                  <a:cubicBezTo>
                    <a:pt x="1959" y="2526"/>
                    <a:pt x="2470" y="2151"/>
                    <a:pt x="2620" y="1591"/>
                  </a:cubicBezTo>
                  <a:cubicBezTo>
                    <a:pt x="2799" y="901"/>
                    <a:pt x="2394" y="222"/>
                    <a:pt x="1727" y="43"/>
                  </a:cubicBezTo>
                  <a:cubicBezTo>
                    <a:pt x="1615" y="14"/>
                    <a:pt x="1503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7"/>
          <p:cNvGrpSpPr/>
          <p:nvPr/>
        </p:nvGrpSpPr>
        <p:grpSpPr>
          <a:xfrm rot="-2019428">
            <a:off x="2671456" y="903023"/>
            <a:ext cx="1078938" cy="1614954"/>
            <a:chOff x="7166500" y="-57275"/>
            <a:chExt cx="414050" cy="619750"/>
          </a:xfrm>
        </p:grpSpPr>
        <p:sp>
          <p:nvSpPr>
            <p:cNvPr id="1116" name="Google Shape;1116;p47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4669682" y="4604097"/>
            <a:ext cx="738906" cy="738906"/>
            <a:chOff x="3796125" y="-35750"/>
            <a:chExt cx="773400" cy="773400"/>
          </a:xfrm>
        </p:grpSpPr>
        <p:sp>
          <p:nvSpPr>
            <p:cNvPr id="1121" name="Google Shape;1121;p4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8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8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1129" name="Google Shape;1129;p48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1151" name="Google Shape;1151;p48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48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0" name="Google Shape;1160;p48"/>
          <p:cNvPicPr preferRelativeResize="0"/>
          <p:nvPr/>
        </p:nvPicPr>
        <p:blipFill rotWithShape="1">
          <a:blip r:embed="rId3">
            <a:alphaModFix/>
          </a:blip>
          <a:srcRect l="4206" t="26615" r="62779" b="38804"/>
          <a:stretch/>
        </p:blipFill>
        <p:spPr>
          <a:xfrm>
            <a:off x="1817575" y="948925"/>
            <a:ext cx="5508850" cy="324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9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MUTASI</a:t>
            </a:r>
            <a:endParaRPr/>
          </a:p>
        </p:txBody>
      </p:sp>
      <p:grpSp>
        <p:nvGrpSpPr>
          <p:cNvPr id="1166" name="Google Shape;1166;p49"/>
          <p:cNvGrpSpPr/>
          <p:nvPr/>
        </p:nvGrpSpPr>
        <p:grpSpPr>
          <a:xfrm>
            <a:off x="-390845" y="-328151"/>
            <a:ext cx="4379574" cy="6141860"/>
            <a:chOff x="-390845" y="-328151"/>
            <a:chExt cx="4379574" cy="6141860"/>
          </a:xfrm>
        </p:grpSpPr>
        <p:grpSp>
          <p:nvGrpSpPr>
            <p:cNvPr id="1167" name="Google Shape;1167;p49"/>
            <p:cNvGrpSpPr/>
            <p:nvPr/>
          </p:nvGrpSpPr>
          <p:grpSpPr>
            <a:xfrm>
              <a:off x="-132753" y="892631"/>
              <a:ext cx="3073186" cy="4326234"/>
              <a:chOff x="-132753" y="892631"/>
              <a:chExt cx="3073186" cy="4326234"/>
            </a:xfrm>
          </p:grpSpPr>
          <p:sp>
            <p:nvSpPr>
              <p:cNvPr id="1168" name="Google Shape;1168;p49"/>
              <p:cNvSpPr/>
              <p:nvPr/>
            </p:nvSpPr>
            <p:spPr>
              <a:xfrm>
                <a:off x="519299" y="4321841"/>
                <a:ext cx="1779537" cy="897024"/>
              </a:xfrm>
              <a:custGeom>
                <a:avLst/>
                <a:gdLst/>
                <a:ahLst/>
                <a:cxnLst/>
                <a:rect l="l" t="t" r="r" b="b"/>
                <a:pathLst>
                  <a:path w="36423" h="18360" extrusionOk="0">
                    <a:moveTo>
                      <a:pt x="31660" y="0"/>
                    </a:moveTo>
                    <a:cubicBezTo>
                      <a:pt x="22726" y="1787"/>
                      <a:pt x="13670" y="3574"/>
                      <a:pt x="4582" y="3574"/>
                    </a:cubicBezTo>
                    <a:cubicBezTo>
                      <a:pt x="3072" y="3574"/>
                      <a:pt x="1560" y="3524"/>
                      <a:pt x="49" y="3417"/>
                    </a:cubicBezTo>
                    <a:lnTo>
                      <a:pt x="49" y="3417"/>
                    </a:lnTo>
                    <a:cubicBezTo>
                      <a:pt x="227" y="8406"/>
                      <a:pt x="215" y="13383"/>
                      <a:pt x="1" y="18360"/>
                    </a:cubicBezTo>
                    <a:lnTo>
                      <a:pt x="36422" y="18360"/>
                    </a:lnTo>
                    <a:cubicBezTo>
                      <a:pt x="34529" y="12347"/>
                      <a:pt x="32969" y="6239"/>
                      <a:pt x="31660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248237" y="2279304"/>
                <a:ext cx="2077323" cy="2939560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60166" extrusionOk="0">
                    <a:moveTo>
                      <a:pt x="29304" y="0"/>
                    </a:moveTo>
                    <a:cubicBezTo>
                      <a:pt x="28656" y="0"/>
                      <a:pt x="28008" y="37"/>
                      <a:pt x="27373" y="87"/>
                    </a:cubicBezTo>
                    <a:cubicBezTo>
                      <a:pt x="17693" y="849"/>
                      <a:pt x="8216" y="4075"/>
                      <a:pt x="1" y="9433"/>
                    </a:cubicBezTo>
                    <a:cubicBezTo>
                      <a:pt x="1787" y="23709"/>
                      <a:pt x="2418" y="42390"/>
                      <a:pt x="2608" y="60166"/>
                    </a:cubicBezTo>
                    <a:lnTo>
                      <a:pt x="42518" y="60166"/>
                    </a:lnTo>
                    <a:cubicBezTo>
                      <a:pt x="39696" y="44021"/>
                      <a:pt x="39720" y="27054"/>
                      <a:pt x="38113" y="10600"/>
                    </a:cubicBezTo>
                    <a:cubicBezTo>
                      <a:pt x="37779" y="7135"/>
                      <a:pt x="37136" y="3266"/>
                      <a:pt x="34386" y="1325"/>
                    </a:cubicBezTo>
                    <a:cubicBezTo>
                      <a:pt x="32913" y="282"/>
                      <a:pt x="31112" y="0"/>
                      <a:pt x="29304" y="0"/>
                    </a:cubicBezTo>
                    <a:close/>
                  </a:path>
                </a:pathLst>
              </a:custGeom>
              <a:solidFill>
                <a:srgbClr val="F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957355" y="2417913"/>
                <a:ext cx="927266" cy="511929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0478" extrusionOk="0">
                    <a:moveTo>
                      <a:pt x="18455" y="0"/>
                    </a:moveTo>
                    <a:cubicBezTo>
                      <a:pt x="18396" y="2453"/>
                      <a:pt x="16955" y="4977"/>
                      <a:pt x="14574" y="6727"/>
                    </a:cubicBezTo>
                    <a:cubicBezTo>
                      <a:pt x="12740" y="8084"/>
                      <a:pt x="10347" y="9001"/>
                      <a:pt x="7013" y="9644"/>
                    </a:cubicBezTo>
                    <a:cubicBezTo>
                      <a:pt x="6179" y="9801"/>
                      <a:pt x="5188" y="9949"/>
                      <a:pt x="4178" y="9949"/>
                    </a:cubicBezTo>
                    <a:cubicBezTo>
                      <a:pt x="2811" y="9949"/>
                      <a:pt x="1411" y="9677"/>
                      <a:pt x="322" y="8787"/>
                    </a:cubicBezTo>
                    <a:lnTo>
                      <a:pt x="0" y="9192"/>
                    </a:lnTo>
                    <a:cubicBezTo>
                      <a:pt x="1191" y="10180"/>
                      <a:pt x="2703" y="10478"/>
                      <a:pt x="4179" y="10478"/>
                    </a:cubicBezTo>
                    <a:cubicBezTo>
                      <a:pt x="5227" y="10478"/>
                      <a:pt x="6239" y="10335"/>
                      <a:pt x="7108" y="10156"/>
                    </a:cubicBezTo>
                    <a:cubicBezTo>
                      <a:pt x="10526" y="9513"/>
                      <a:pt x="12990" y="8549"/>
                      <a:pt x="14883" y="7144"/>
                    </a:cubicBezTo>
                    <a:cubicBezTo>
                      <a:pt x="17384" y="5298"/>
                      <a:pt x="18919" y="2619"/>
                      <a:pt x="18979" y="12"/>
                    </a:cubicBez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748538" y="2158040"/>
                <a:ext cx="858035" cy="394866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8082" extrusionOk="0">
                    <a:moveTo>
                      <a:pt x="11171" y="1"/>
                    </a:moveTo>
                    <a:cubicBezTo>
                      <a:pt x="7412" y="1"/>
                      <a:pt x="3651" y="933"/>
                      <a:pt x="345" y="2735"/>
                    </a:cubicBezTo>
                    <a:cubicBezTo>
                      <a:pt x="226" y="2807"/>
                      <a:pt x="83" y="2878"/>
                      <a:pt x="48" y="3021"/>
                    </a:cubicBezTo>
                    <a:cubicBezTo>
                      <a:pt x="0" y="3152"/>
                      <a:pt x="60" y="3295"/>
                      <a:pt x="131" y="3438"/>
                    </a:cubicBezTo>
                    <a:lnTo>
                      <a:pt x="2369" y="8081"/>
                    </a:lnTo>
                    <a:cubicBezTo>
                      <a:pt x="7310" y="6176"/>
                      <a:pt x="12311" y="4271"/>
                      <a:pt x="17562" y="3581"/>
                    </a:cubicBezTo>
                    <a:cubicBezTo>
                      <a:pt x="17109" y="2759"/>
                      <a:pt x="16681" y="1950"/>
                      <a:pt x="16240" y="1104"/>
                    </a:cubicBezTo>
                    <a:cubicBezTo>
                      <a:pt x="16145" y="938"/>
                      <a:pt x="16050" y="759"/>
                      <a:pt x="15883" y="616"/>
                    </a:cubicBezTo>
                    <a:cubicBezTo>
                      <a:pt x="15669" y="461"/>
                      <a:pt x="15407" y="402"/>
                      <a:pt x="15145" y="354"/>
                    </a:cubicBezTo>
                    <a:cubicBezTo>
                      <a:pt x="13834" y="118"/>
                      <a:pt x="12503" y="1"/>
                      <a:pt x="111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689763" y="1901342"/>
                <a:ext cx="1084930" cy="926338"/>
              </a:xfrm>
              <a:custGeom>
                <a:avLst/>
                <a:gdLst/>
                <a:ahLst/>
                <a:cxnLst/>
                <a:rect l="l" t="t" r="r" b="b"/>
                <a:pathLst>
                  <a:path w="22206" h="18960" extrusionOk="0">
                    <a:moveTo>
                      <a:pt x="11847" y="0"/>
                    </a:moveTo>
                    <a:cubicBezTo>
                      <a:pt x="9478" y="953"/>
                      <a:pt x="6978" y="1620"/>
                      <a:pt x="4453" y="1965"/>
                    </a:cubicBezTo>
                    <a:cubicBezTo>
                      <a:pt x="4584" y="4941"/>
                      <a:pt x="4834" y="7918"/>
                      <a:pt x="5204" y="10871"/>
                    </a:cubicBezTo>
                    <a:cubicBezTo>
                      <a:pt x="4108" y="11335"/>
                      <a:pt x="3037" y="11847"/>
                      <a:pt x="1977" y="12419"/>
                    </a:cubicBezTo>
                    <a:cubicBezTo>
                      <a:pt x="1453" y="12704"/>
                      <a:pt x="941" y="13014"/>
                      <a:pt x="608" y="13526"/>
                    </a:cubicBezTo>
                    <a:cubicBezTo>
                      <a:pt x="1" y="14455"/>
                      <a:pt x="346" y="15788"/>
                      <a:pt x="1132" y="16586"/>
                    </a:cubicBezTo>
                    <a:cubicBezTo>
                      <a:pt x="1917" y="17395"/>
                      <a:pt x="3001" y="17776"/>
                      <a:pt x="4096" y="18098"/>
                    </a:cubicBezTo>
                    <a:cubicBezTo>
                      <a:pt x="6032" y="18642"/>
                      <a:pt x="8079" y="18960"/>
                      <a:pt x="10102" y="18960"/>
                    </a:cubicBezTo>
                    <a:cubicBezTo>
                      <a:pt x="12994" y="18960"/>
                      <a:pt x="15838" y="18310"/>
                      <a:pt x="18241" y="16741"/>
                    </a:cubicBezTo>
                    <a:cubicBezTo>
                      <a:pt x="20408" y="15300"/>
                      <a:pt x="22206" y="12800"/>
                      <a:pt x="21670" y="10264"/>
                    </a:cubicBezTo>
                    <a:cubicBezTo>
                      <a:pt x="21515" y="9549"/>
                      <a:pt x="21134" y="8823"/>
                      <a:pt x="20467" y="8549"/>
                    </a:cubicBezTo>
                    <a:cubicBezTo>
                      <a:pt x="20182" y="8430"/>
                      <a:pt x="19848" y="8418"/>
                      <a:pt x="19551" y="8406"/>
                    </a:cubicBezTo>
                    <a:cubicBezTo>
                      <a:pt x="18954" y="8376"/>
                      <a:pt x="18354" y="8360"/>
                      <a:pt x="17756" y="8360"/>
                    </a:cubicBezTo>
                    <a:cubicBezTo>
                      <a:pt x="16958" y="8360"/>
                      <a:pt x="16161" y="8387"/>
                      <a:pt x="15371" y="8442"/>
                    </a:cubicBezTo>
                    <a:cubicBezTo>
                      <a:pt x="13740" y="5846"/>
                      <a:pt x="12550" y="2989"/>
                      <a:pt x="11847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956769" y="1901342"/>
                <a:ext cx="48691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8622" extrusionOk="0">
                    <a:moveTo>
                      <a:pt x="6394" y="0"/>
                    </a:moveTo>
                    <a:cubicBezTo>
                      <a:pt x="4346" y="834"/>
                      <a:pt x="2179" y="1441"/>
                      <a:pt x="0" y="1810"/>
                    </a:cubicBezTo>
                    <a:cubicBezTo>
                      <a:pt x="1465" y="4620"/>
                      <a:pt x="2715" y="8275"/>
                      <a:pt x="6394" y="8490"/>
                    </a:cubicBezTo>
                    <a:cubicBezTo>
                      <a:pt x="7039" y="8580"/>
                      <a:pt x="7688" y="8621"/>
                      <a:pt x="8335" y="8621"/>
                    </a:cubicBezTo>
                    <a:cubicBezTo>
                      <a:pt x="8881" y="8621"/>
                      <a:pt x="9426" y="8592"/>
                      <a:pt x="9966" y="8537"/>
                    </a:cubicBezTo>
                    <a:cubicBezTo>
                      <a:pt x="8299" y="5918"/>
                      <a:pt x="7097" y="3013"/>
                      <a:pt x="6394" y="0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145881" y="2416740"/>
                <a:ext cx="1108772" cy="2802124"/>
              </a:xfrm>
              <a:custGeom>
                <a:avLst/>
                <a:gdLst/>
                <a:ahLst/>
                <a:cxnLst/>
                <a:rect l="l" t="t" r="r" b="b"/>
                <a:pathLst>
                  <a:path w="22694" h="57353" extrusionOk="0">
                    <a:moveTo>
                      <a:pt x="15383" y="0"/>
                    </a:moveTo>
                    <a:cubicBezTo>
                      <a:pt x="10180" y="1596"/>
                      <a:pt x="4632" y="4822"/>
                      <a:pt x="0" y="7620"/>
                    </a:cubicBezTo>
                    <a:cubicBezTo>
                      <a:pt x="1893" y="21801"/>
                      <a:pt x="2762" y="39958"/>
                      <a:pt x="3143" y="57353"/>
                    </a:cubicBezTo>
                    <a:lnTo>
                      <a:pt x="22693" y="57353"/>
                    </a:lnTo>
                    <a:cubicBezTo>
                      <a:pt x="22086" y="46554"/>
                      <a:pt x="21610" y="35719"/>
                      <a:pt x="21431" y="24872"/>
                    </a:cubicBezTo>
                    <a:cubicBezTo>
                      <a:pt x="21193" y="16395"/>
                      <a:pt x="19372" y="7489"/>
                      <a:pt x="15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177883" y="2782634"/>
                <a:ext cx="1076770" cy="2436230"/>
              </a:xfrm>
              <a:custGeom>
                <a:avLst/>
                <a:gdLst/>
                <a:ahLst/>
                <a:cxnLst/>
                <a:rect l="l" t="t" r="r" b="b"/>
                <a:pathLst>
                  <a:path w="22039" h="49864" extrusionOk="0">
                    <a:moveTo>
                      <a:pt x="0" y="0"/>
                    </a:moveTo>
                    <a:cubicBezTo>
                      <a:pt x="1274" y="9906"/>
                      <a:pt x="1976" y="21848"/>
                      <a:pt x="2346" y="34088"/>
                    </a:cubicBezTo>
                    <a:cubicBezTo>
                      <a:pt x="5525" y="39886"/>
                      <a:pt x="9335" y="45208"/>
                      <a:pt x="13704" y="49864"/>
                    </a:cubicBezTo>
                    <a:lnTo>
                      <a:pt x="22038" y="49864"/>
                    </a:lnTo>
                    <a:cubicBezTo>
                      <a:pt x="21574" y="41648"/>
                      <a:pt x="21193" y="33421"/>
                      <a:pt x="20955" y="25182"/>
                    </a:cubicBezTo>
                    <a:cubicBezTo>
                      <a:pt x="20907" y="23515"/>
                      <a:pt x="20860" y="21848"/>
                      <a:pt x="20824" y="20193"/>
                    </a:cubicBezTo>
                    <a:cubicBezTo>
                      <a:pt x="16955" y="18526"/>
                      <a:pt x="13383" y="15967"/>
                      <a:pt x="10561" y="12942"/>
                    </a:cubicBezTo>
                    <a:cubicBezTo>
                      <a:pt x="6965" y="8894"/>
                      <a:pt x="4715" y="25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77548" y="2446397"/>
                <a:ext cx="494487" cy="1307134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26754" extrusionOk="0">
                    <a:moveTo>
                      <a:pt x="560" y="1"/>
                    </a:moveTo>
                    <a:cubicBezTo>
                      <a:pt x="381" y="3239"/>
                      <a:pt x="215" y="6501"/>
                      <a:pt x="36" y="9752"/>
                    </a:cubicBezTo>
                    <a:cubicBezTo>
                      <a:pt x="0" y="10526"/>
                      <a:pt x="36" y="11442"/>
                      <a:pt x="691" y="11847"/>
                    </a:cubicBezTo>
                    <a:cubicBezTo>
                      <a:pt x="1036" y="12062"/>
                      <a:pt x="1489" y="12062"/>
                      <a:pt x="1882" y="12121"/>
                    </a:cubicBezTo>
                    <a:cubicBezTo>
                      <a:pt x="2286" y="12181"/>
                      <a:pt x="2739" y="12335"/>
                      <a:pt x="2894" y="12716"/>
                    </a:cubicBezTo>
                    <a:cubicBezTo>
                      <a:pt x="2953" y="12847"/>
                      <a:pt x="2953" y="12990"/>
                      <a:pt x="2977" y="13145"/>
                    </a:cubicBezTo>
                    <a:cubicBezTo>
                      <a:pt x="3037" y="14586"/>
                      <a:pt x="2715" y="16074"/>
                      <a:pt x="3191" y="17431"/>
                    </a:cubicBezTo>
                    <a:cubicBezTo>
                      <a:pt x="3644" y="18681"/>
                      <a:pt x="4703" y="19586"/>
                      <a:pt x="5656" y="20527"/>
                    </a:cubicBezTo>
                    <a:cubicBezTo>
                      <a:pt x="7466" y="22337"/>
                      <a:pt x="8990" y="24456"/>
                      <a:pt x="10121" y="26754"/>
                    </a:cubicBezTo>
                    <a:cubicBezTo>
                      <a:pt x="9954" y="22372"/>
                      <a:pt x="9787" y="17943"/>
                      <a:pt x="8811" y="13657"/>
                    </a:cubicBezTo>
                    <a:cubicBezTo>
                      <a:pt x="7823" y="9371"/>
                      <a:pt x="5954" y="5192"/>
                      <a:pt x="2810" y="2132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696163" y="2249745"/>
                <a:ext cx="505529" cy="15288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31291" extrusionOk="0">
                    <a:moveTo>
                      <a:pt x="2756" y="0"/>
                    </a:moveTo>
                    <a:cubicBezTo>
                      <a:pt x="2644" y="0"/>
                      <a:pt x="2534" y="42"/>
                      <a:pt x="2441" y="85"/>
                    </a:cubicBezTo>
                    <a:cubicBezTo>
                      <a:pt x="1775" y="346"/>
                      <a:pt x="1108" y="620"/>
                      <a:pt x="417" y="882"/>
                    </a:cubicBezTo>
                    <a:cubicBezTo>
                      <a:pt x="131" y="4728"/>
                      <a:pt x="0" y="8562"/>
                      <a:pt x="36" y="12408"/>
                    </a:cubicBezTo>
                    <a:cubicBezTo>
                      <a:pt x="36" y="13122"/>
                      <a:pt x="131" y="13979"/>
                      <a:pt x="774" y="14301"/>
                    </a:cubicBezTo>
                    <a:cubicBezTo>
                      <a:pt x="985" y="14401"/>
                      <a:pt x="1223" y="14425"/>
                      <a:pt x="1463" y="14425"/>
                    </a:cubicBezTo>
                    <a:cubicBezTo>
                      <a:pt x="1535" y="14425"/>
                      <a:pt x="1608" y="14422"/>
                      <a:pt x="1679" y="14420"/>
                    </a:cubicBezTo>
                    <a:cubicBezTo>
                      <a:pt x="2846" y="14384"/>
                      <a:pt x="4025" y="14372"/>
                      <a:pt x="5180" y="14336"/>
                    </a:cubicBezTo>
                    <a:lnTo>
                      <a:pt x="5180" y="14336"/>
                    </a:lnTo>
                    <a:cubicBezTo>
                      <a:pt x="4632" y="15467"/>
                      <a:pt x="4156" y="16634"/>
                      <a:pt x="3751" y="17813"/>
                    </a:cubicBezTo>
                    <a:cubicBezTo>
                      <a:pt x="3584" y="18265"/>
                      <a:pt x="3453" y="18765"/>
                      <a:pt x="3549" y="19254"/>
                    </a:cubicBezTo>
                    <a:cubicBezTo>
                      <a:pt x="3644" y="19777"/>
                      <a:pt x="4001" y="20206"/>
                      <a:pt x="4346" y="20611"/>
                    </a:cubicBezTo>
                    <a:cubicBezTo>
                      <a:pt x="6978" y="23766"/>
                      <a:pt x="9037" y="27409"/>
                      <a:pt x="10347" y="31291"/>
                    </a:cubicBezTo>
                    <a:cubicBezTo>
                      <a:pt x="9811" y="20623"/>
                      <a:pt x="8347" y="9681"/>
                      <a:pt x="3168" y="335"/>
                    </a:cubicBezTo>
                    <a:cubicBezTo>
                      <a:pt x="3096" y="216"/>
                      <a:pt x="3025" y="73"/>
                      <a:pt x="2894" y="25"/>
                    </a:cubicBezTo>
                    <a:cubicBezTo>
                      <a:pt x="2848" y="8"/>
                      <a:pt x="2802" y="0"/>
                      <a:pt x="27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1541398" y="2278474"/>
                <a:ext cx="856325" cy="293980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60171" extrusionOk="0">
                    <a:moveTo>
                      <a:pt x="3406" y="0"/>
                    </a:moveTo>
                    <a:cubicBezTo>
                      <a:pt x="2707" y="0"/>
                      <a:pt x="2007" y="38"/>
                      <a:pt x="1322" y="92"/>
                    </a:cubicBezTo>
                    <a:cubicBezTo>
                      <a:pt x="869" y="116"/>
                      <a:pt x="441" y="163"/>
                      <a:pt x="0" y="211"/>
                    </a:cubicBezTo>
                    <a:cubicBezTo>
                      <a:pt x="3227" y="4795"/>
                      <a:pt x="4548" y="10272"/>
                      <a:pt x="5680" y="15927"/>
                    </a:cubicBezTo>
                    <a:cubicBezTo>
                      <a:pt x="8013" y="25869"/>
                      <a:pt x="7227" y="35537"/>
                      <a:pt x="8811" y="45466"/>
                    </a:cubicBezTo>
                    <a:cubicBezTo>
                      <a:pt x="9656" y="50455"/>
                      <a:pt x="10394" y="55337"/>
                      <a:pt x="11085" y="60171"/>
                    </a:cubicBezTo>
                    <a:lnTo>
                      <a:pt x="17526" y="60171"/>
                    </a:lnTo>
                    <a:cubicBezTo>
                      <a:pt x="14490" y="44026"/>
                      <a:pt x="14538" y="27059"/>
                      <a:pt x="12823" y="10593"/>
                    </a:cubicBezTo>
                    <a:cubicBezTo>
                      <a:pt x="12466" y="7140"/>
                      <a:pt x="11764" y="3271"/>
                      <a:pt x="8823" y="1318"/>
                    </a:cubicBezTo>
                    <a:cubicBezTo>
                      <a:pt x="7250" y="287"/>
                      <a:pt x="5332" y="0"/>
                      <a:pt x="3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1644927" y="2289906"/>
                <a:ext cx="432242" cy="1315879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6933" extrusionOk="0">
                    <a:moveTo>
                      <a:pt x="1" y="1"/>
                    </a:moveTo>
                    <a:lnTo>
                      <a:pt x="227" y="1513"/>
                    </a:lnTo>
                    <a:cubicBezTo>
                      <a:pt x="1239" y="3489"/>
                      <a:pt x="1870" y="5644"/>
                      <a:pt x="2477" y="7787"/>
                    </a:cubicBezTo>
                    <a:cubicBezTo>
                      <a:pt x="2858" y="9133"/>
                      <a:pt x="3251" y="10478"/>
                      <a:pt x="3632" y="11824"/>
                    </a:cubicBezTo>
                    <a:cubicBezTo>
                      <a:pt x="3942" y="12919"/>
                      <a:pt x="4263" y="14038"/>
                      <a:pt x="4501" y="15157"/>
                    </a:cubicBezTo>
                    <a:cubicBezTo>
                      <a:pt x="4704" y="16157"/>
                      <a:pt x="4835" y="17146"/>
                      <a:pt x="4977" y="18158"/>
                    </a:cubicBezTo>
                    <a:cubicBezTo>
                      <a:pt x="5382" y="21099"/>
                      <a:pt x="5763" y="24016"/>
                      <a:pt x="6168" y="26933"/>
                    </a:cubicBezTo>
                    <a:cubicBezTo>
                      <a:pt x="6239" y="25504"/>
                      <a:pt x="6751" y="24158"/>
                      <a:pt x="7180" y="22801"/>
                    </a:cubicBezTo>
                    <a:cubicBezTo>
                      <a:pt x="7799" y="20860"/>
                      <a:pt x="8264" y="18848"/>
                      <a:pt x="8549" y="16824"/>
                    </a:cubicBezTo>
                    <a:cubicBezTo>
                      <a:pt x="8740" y="15479"/>
                      <a:pt x="8847" y="14050"/>
                      <a:pt x="8299" y="12824"/>
                    </a:cubicBezTo>
                    <a:cubicBezTo>
                      <a:pt x="8013" y="12169"/>
                      <a:pt x="7549" y="11597"/>
                      <a:pt x="7263" y="10943"/>
                    </a:cubicBezTo>
                    <a:cubicBezTo>
                      <a:pt x="6847" y="9990"/>
                      <a:pt x="6847" y="8871"/>
                      <a:pt x="7240" y="7906"/>
                    </a:cubicBezTo>
                    <a:cubicBezTo>
                      <a:pt x="7359" y="7621"/>
                      <a:pt x="7502" y="7359"/>
                      <a:pt x="7525" y="7061"/>
                    </a:cubicBezTo>
                    <a:cubicBezTo>
                      <a:pt x="7549" y="6549"/>
                      <a:pt x="7204" y="6121"/>
                      <a:pt x="6882" y="5740"/>
                    </a:cubicBezTo>
                    <a:cubicBezTo>
                      <a:pt x="4918" y="3465"/>
                      <a:pt x="2584" y="1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1429123" y="2177680"/>
                <a:ext cx="510805" cy="1318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26980" extrusionOk="0">
                    <a:moveTo>
                      <a:pt x="1095" y="0"/>
                    </a:moveTo>
                    <a:cubicBezTo>
                      <a:pt x="722" y="0"/>
                      <a:pt x="352" y="59"/>
                      <a:pt x="0" y="190"/>
                    </a:cubicBezTo>
                    <a:cubicBezTo>
                      <a:pt x="4525" y="4679"/>
                      <a:pt x="6382" y="11168"/>
                      <a:pt x="7847" y="17383"/>
                    </a:cubicBezTo>
                    <a:cubicBezTo>
                      <a:pt x="8525" y="20312"/>
                      <a:pt x="8799" y="24015"/>
                      <a:pt x="9394" y="26979"/>
                    </a:cubicBezTo>
                    <a:cubicBezTo>
                      <a:pt x="9894" y="22348"/>
                      <a:pt x="10454" y="16931"/>
                      <a:pt x="10275" y="12275"/>
                    </a:cubicBezTo>
                    <a:cubicBezTo>
                      <a:pt x="10252" y="11751"/>
                      <a:pt x="10216" y="11192"/>
                      <a:pt x="9835" y="10811"/>
                    </a:cubicBezTo>
                    <a:cubicBezTo>
                      <a:pt x="9513" y="10477"/>
                      <a:pt x="9001" y="10418"/>
                      <a:pt x="8549" y="10263"/>
                    </a:cubicBezTo>
                    <a:cubicBezTo>
                      <a:pt x="8109" y="10096"/>
                      <a:pt x="7620" y="9787"/>
                      <a:pt x="7608" y="9322"/>
                    </a:cubicBezTo>
                    <a:cubicBezTo>
                      <a:pt x="7573" y="8727"/>
                      <a:pt x="8287" y="8394"/>
                      <a:pt x="8609" y="7882"/>
                    </a:cubicBezTo>
                    <a:cubicBezTo>
                      <a:pt x="9144" y="7001"/>
                      <a:pt x="8442" y="5917"/>
                      <a:pt x="7751" y="5143"/>
                    </a:cubicBezTo>
                    <a:cubicBezTo>
                      <a:pt x="7168" y="4477"/>
                      <a:pt x="6596" y="3822"/>
                      <a:pt x="6025" y="3155"/>
                    </a:cubicBezTo>
                    <a:cubicBezTo>
                      <a:pt x="5239" y="2238"/>
                      <a:pt x="4453" y="1333"/>
                      <a:pt x="3429" y="714"/>
                    </a:cubicBezTo>
                    <a:cubicBezTo>
                      <a:pt x="2736" y="282"/>
                      <a:pt x="1907" y="0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658934" y="1164327"/>
                <a:ext cx="965082" cy="1025421"/>
              </a:xfrm>
              <a:custGeom>
                <a:avLst/>
                <a:gdLst/>
                <a:ahLst/>
                <a:cxnLst/>
                <a:rect l="l" t="t" r="r" b="b"/>
                <a:pathLst>
                  <a:path w="19753" h="20988" extrusionOk="0">
                    <a:moveTo>
                      <a:pt x="12414" y="1"/>
                    </a:moveTo>
                    <a:cubicBezTo>
                      <a:pt x="12099" y="1"/>
                      <a:pt x="11779" y="40"/>
                      <a:pt x="11466" y="84"/>
                    </a:cubicBezTo>
                    <a:cubicBezTo>
                      <a:pt x="9323" y="357"/>
                      <a:pt x="7180" y="715"/>
                      <a:pt x="5168" y="1512"/>
                    </a:cubicBezTo>
                    <a:cubicBezTo>
                      <a:pt x="3156" y="2298"/>
                      <a:pt x="1274" y="3513"/>
                      <a:pt x="0" y="5263"/>
                    </a:cubicBezTo>
                    <a:lnTo>
                      <a:pt x="524" y="7965"/>
                    </a:lnTo>
                    <a:cubicBezTo>
                      <a:pt x="227" y="10394"/>
                      <a:pt x="1429" y="12740"/>
                      <a:pt x="2787" y="14764"/>
                    </a:cubicBezTo>
                    <a:cubicBezTo>
                      <a:pt x="4203" y="16895"/>
                      <a:pt x="5454" y="17788"/>
                      <a:pt x="7609" y="19157"/>
                    </a:cubicBezTo>
                    <a:cubicBezTo>
                      <a:pt x="9529" y="20372"/>
                      <a:pt x="11799" y="20987"/>
                      <a:pt x="14067" y="20987"/>
                    </a:cubicBezTo>
                    <a:cubicBezTo>
                      <a:pt x="15778" y="20987"/>
                      <a:pt x="17489" y="20638"/>
                      <a:pt x="19050" y="19931"/>
                    </a:cubicBezTo>
                    <a:cubicBezTo>
                      <a:pt x="19503" y="19729"/>
                      <a:pt x="19753" y="19229"/>
                      <a:pt x="19670" y="18753"/>
                    </a:cubicBezTo>
                    <a:cubicBezTo>
                      <a:pt x="19158" y="15883"/>
                      <a:pt x="19396" y="14073"/>
                      <a:pt x="18610" y="11049"/>
                    </a:cubicBezTo>
                    <a:cubicBezTo>
                      <a:pt x="18324" y="9942"/>
                      <a:pt x="17646" y="9204"/>
                      <a:pt x="17324" y="8096"/>
                    </a:cubicBezTo>
                    <a:cubicBezTo>
                      <a:pt x="17134" y="7418"/>
                      <a:pt x="17312" y="6692"/>
                      <a:pt x="17110" y="6001"/>
                    </a:cubicBezTo>
                    <a:cubicBezTo>
                      <a:pt x="16610" y="4429"/>
                      <a:pt x="15419" y="2179"/>
                      <a:pt x="14336" y="929"/>
                    </a:cubicBezTo>
                    <a:cubicBezTo>
                      <a:pt x="14086" y="643"/>
                      <a:pt x="13812" y="381"/>
                      <a:pt x="13478" y="215"/>
                    </a:cubicBezTo>
                    <a:cubicBezTo>
                      <a:pt x="13145" y="54"/>
                      <a:pt x="12783" y="1"/>
                      <a:pt x="12414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571674" y="892631"/>
                <a:ext cx="1008175" cy="776639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896" extrusionOk="0">
                    <a:moveTo>
                      <a:pt x="19646" y="1"/>
                    </a:moveTo>
                    <a:lnTo>
                      <a:pt x="19646" y="1"/>
                    </a:lnTo>
                    <a:cubicBezTo>
                      <a:pt x="19229" y="1156"/>
                      <a:pt x="18539" y="2382"/>
                      <a:pt x="17348" y="2704"/>
                    </a:cubicBezTo>
                    <a:cubicBezTo>
                      <a:pt x="17312" y="2085"/>
                      <a:pt x="17062" y="1454"/>
                      <a:pt x="16645" y="977"/>
                    </a:cubicBezTo>
                    <a:cubicBezTo>
                      <a:pt x="16134" y="2501"/>
                      <a:pt x="14669" y="3644"/>
                      <a:pt x="13074" y="3775"/>
                    </a:cubicBezTo>
                    <a:cubicBezTo>
                      <a:pt x="13752" y="3513"/>
                      <a:pt x="14229" y="2823"/>
                      <a:pt x="14264" y="2096"/>
                    </a:cubicBezTo>
                    <a:lnTo>
                      <a:pt x="14264" y="2096"/>
                    </a:lnTo>
                    <a:cubicBezTo>
                      <a:pt x="11966" y="3454"/>
                      <a:pt x="9609" y="4668"/>
                      <a:pt x="7168" y="5764"/>
                    </a:cubicBezTo>
                    <a:cubicBezTo>
                      <a:pt x="5442" y="6538"/>
                      <a:pt x="3632" y="7264"/>
                      <a:pt x="2251" y="8562"/>
                    </a:cubicBezTo>
                    <a:cubicBezTo>
                      <a:pt x="870" y="9871"/>
                      <a:pt x="1" y="11907"/>
                      <a:pt x="655" y="13681"/>
                    </a:cubicBezTo>
                    <a:lnTo>
                      <a:pt x="655" y="15896"/>
                    </a:lnTo>
                    <a:cubicBezTo>
                      <a:pt x="1775" y="14765"/>
                      <a:pt x="3275" y="14110"/>
                      <a:pt x="4811" y="13693"/>
                    </a:cubicBezTo>
                    <a:cubicBezTo>
                      <a:pt x="6335" y="13288"/>
                      <a:pt x="7918" y="13098"/>
                      <a:pt x="9466" y="12788"/>
                    </a:cubicBezTo>
                    <a:cubicBezTo>
                      <a:pt x="11014" y="12467"/>
                      <a:pt x="12538" y="12014"/>
                      <a:pt x="14014" y="11443"/>
                    </a:cubicBezTo>
                    <a:cubicBezTo>
                      <a:pt x="16134" y="10609"/>
                      <a:pt x="18265" y="9419"/>
                      <a:pt x="19384" y="7442"/>
                    </a:cubicBezTo>
                    <a:cubicBezTo>
                      <a:pt x="20634" y="5228"/>
                      <a:pt x="20360" y="2454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678135" y="1144540"/>
                <a:ext cx="710290" cy="353142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7228" extrusionOk="0">
                    <a:moveTo>
                      <a:pt x="14538" y="0"/>
                    </a:moveTo>
                    <a:lnTo>
                      <a:pt x="12121" y="1882"/>
                    </a:lnTo>
                    <a:cubicBezTo>
                      <a:pt x="11823" y="2108"/>
                      <a:pt x="11502" y="2358"/>
                      <a:pt x="11133" y="2358"/>
                    </a:cubicBezTo>
                    <a:cubicBezTo>
                      <a:pt x="10752" y="2358"/>
                      <a:pt x="10371" y="1989"/>
                      <a:pt x="10502" y="1632"/>
                    </a:cubicBezTo>
                    <a:lnTo>
                      <a:pt x="10502" y="1632"/>
                    </a:lnTo>
                    <a:cubicBezTo>
                      <a:pt x="9668" y="1882"/>
                      <a:pt x="8906" y="2346"/>
                      <a:pt x="8311" y="2965"/>
                    </a:cubicBezTo>
                    <a:cubicBezTo>
                      <a:pt x="8268" y="2799"/>
                      <a:pt x="8101" y="2742"/>
                      <a:pt x="7918" y="2742"/>
                    </a:cubicBezTo>
                    <a:cubicBezTo>
                      <a:pt x="7800" y="2742"/>
                      <a:pt x="7676" y="2766"/>
                      <a:pt x="7573" y="2798"/>
                    </a:cubicBezTo>
                    <a:cubicBezTo>
                      <a:pt x="6727" y="3084"/>
                      <a:pt x="5870" y="3358"/>
                      <a:pt x="5025" y="3644"/>
                    </a:cubicBezTo>
                    <a:cubicBezTo>
                      <a:pt x="4853" y="3492"/>
                      <a:pt x="4630" y="3409"/>
                      <a:pt x="4407" y="3409"/>
                    </a:cubicBezTo>
                    <a:cubicBezTo>
                      <a:pt x="4367" y="3409"/>
                      <a:pt x="4327" y="3412"/>
                      <a:pt x="4287" y="3417"/>
                    </a:cubicBezTo>
                    <a:cubicBezTo>
                      <a:pt x="4239" y="3179"/>
                      <a:pt x="4191" y="2941"/>
                      <a:pt x="4144" y="2691"/>
                    </a:cubicBezTo>
                    <a:cubicBezTo>
                      <a:pt x="3620" y="3167"/>
                      <a:pt x="3001" y="3441"/>
                      <a:pt x="2370" y="3584"/>
                    </a:cubicBezTo>
                    <a:cubicBezTo>
                      <a:pt x="2155" y="3620"/>
                      <a:pt x="1929" y="3656"/>
                      <a:pt x="1739" y="3739"/>
                    </a:cubicBezTo>
                    <a:cubicBezTo>
                      <a:pt x="1512" y="3846"/>
                      <a:pt x="1334" y="4013"/>
                      <a:pt x="1179" y="4191"/>
                    </a:cubicBezTo>
                    <a:cubicBezTo>
                      <a:pt x="429" y="5013"/>
                      <a:pt x="0" y="6120"/>
                      <a:pt x="0" y="7227"/>
                    </a:cubicBezTo>
                    <a:cubicBezTo>
                      <a:pt x="596" y="7180"/>
                      <a:pt x="965" y="6596"/>
                      <a:pt x="1310" y="6108"/>
                    </a:cubicBezTo>
                    <a:cubicBezTo>
                      <a:pt x="1965" y="5132"/>
                      <a:pt x="2786" y="4275"/>
                      <a:pt x="3727" y="3596"/>
                    </a:cubicBezTo>
                    <a:cubicBezTo>
                      <a:pt x="3775" y="3953"/>
                      <a:pt x="3810" y="4310"/>
                      <a:pt x="3846" y="4656"/>
                    </a:cubicBezTo>
                    <a:cubicBezTo>
                      <a:pt x="3870" y="4834"/>
                      <a:pt x="3906" y="5025"/>
                      <a:pt x="4060" y="5096"/>
                    </a:cubicBezTo>
                    <a:cubicBezTo>
                      <a:pt x="4106" y="5121"/>
                      <a:pt x="4153" y="5131"/>
                      <a:pt x="4200" y="5131"/>
                    </a:cubicBezTo>
                    <a:cubicBezTo>
                      <a:pt x="4335" y="5131"/>
                      <a:pt x="4472" y="5045"/>
                      <a:pt x="4596" y="4965"/>
                    </a:cubicBezTo>
                    <a:cubicBezTo>
                      <a:pt x="5096" y="4608"/>
                      <a:pt x="5620" y="4263"/>
                      <a:pt x="6132" y="3906"/>
                    </a:cubicBezTo>
                    <a:lnTo>
                      <a:pt x="6132" y="3906"/>
                    </a:lnTo>
                    <a:cubicBezTo>
                      <a:pt x="6084" y="4191"/>
                      <a:pt x="6370" y="4441"/>
                      <a:pt x="6668" y="4453"/>
                    </a:cubicBezTo>
                    <a:cubicBezTo>
                      <a:pt x="6699" y="4457"/>
                      <a:pt x="6730" y="4459"/>
                      <a:pt x="6761" y="4459"/>
                    </a:cubicBezTo>
                    <a:cubicBezTo>
                      <a:pt x="7006" y="4459"/>
                      <a:pt x="7256" y="4342"/>
                      <a:pt x="7478" y="4215"/>
                    </a:cubicBezTo>
                    <a:cubicBezTo>
                      <a:pt x="8037" y="3941"/>
                      <a:pt x="8585" y="3668"/>
                      <a:pt x="9144" y="3382"/>
                    </a:cubicBezTo>
                    <a:cubicBezTo>
                      <a:pt x="9204" y="3560"/>
                      <a:pt x="9263" y="3763"/>
                      <a:pt x="9323" y="3941"/>
                    </a:cubicBezTo>
                    <a:cubicBezTo>
                      <a:pt x="10025" y="3537"/>
                      <a:pt x="10692" y="3072"/>
                      <a:pt x="11335" y="2548"/>
                    </a:cubicBezTo>
                    <a:lnTo>
                      <a:pt x="11335" y="2548"/>
                    </a:lnTo>
                    <a:cubicBezTo>
                      <a:pt x="11276" y="2775"/>
                      <a:pt x="11514" y="2977"/>
                      <a:pt x="11740" y="3001"/>
                    </a:cubicBezTo>
                    <a:cubicBezTo>
                      <a:pt x="11978" y="3001"/>
                      <a:pt x="12180" y="2870"/>
                      <a:pt x="12359" y="2727"/>
                    </a:cubicBezTo>
                    <a:cubicBezTo>
                      <a:pt x="13359" y="2048"/>
                      <a:pt x="14431" y="1191"/>
                      <a:pt x="14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589116" y="1356288"/>
                <a:ext cx="639349" cy="69690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4264" extrusionOk="0">
                    <a:moveTo>
                      <a:pt x="12359" y="0"/>
                    </a:moveTo>
                    <a:lnTo>
                      <a:pt x="12359" y="0"/>
                    </a:lnTo>
                    <a:cubicBezTo>
                      <a:pt x="10585" y="60"/>
                      <a:pt x="8788" y="107"/>
                      <a:pt x="7073" y="572"/>
                    </a:cubicBezTo>
                    <a:cubicBezTo>
                      <a:pt x="5382" y="1012"/>
                      <a:pt x="3727" y="1905"/>
                      <a:pt x="2680" y="3358"/>
                    </a:cubicBezTo>
                    <a:cubicBezTo>
                      <a:pt x="2322" y="3846"/>
                      <a:pt x="1953" y="4441"/>
                      <a:pt x="1346" y="4441"/>
                    </a:cubicBezTo>
                    <a:cubicBezTo>
                      <a:pt x="1" y="6108"/>
                      <a:pt x="382" y="8656"/>
                      <a:pt x="1632" y="10394"/>
                    </a:cubicBezTo>
                    <a:cubicBezTo>
                      <a:pt x="2882" y="12121"/>
                      <a:pt x="4799" y="13216"/>
                      <a:pt x="6656" y="14264"/>
                    </a:cubicBezTo>
                    <a:cubicBezTo>
                      <a:pt x="6454" y="13085"/>
                      <a:pt x="7025" y="11895"/>
                      <a:pt x="7787" y="10978"/>
                    </a:cubicBezTo>
                    <a:cubicBezTo>
                      <a:pt x="8549" y="10049"/>
                      <a:pt x="9514" y="9311"/>
                      <a:pt x="10300" y="8418"/>
                    </a:cubicBezTo>
                    <a:cubicBezTo>
                      <a:pt x="12288" y="6168"/>
                      <a:pt x="13086" y="2917"/>
                      <a:pt x="12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871268" y="1709870"/>
                <a:ext cx="308340" cy="31957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541" extrusionOk="0">
                    <a:moveTo>
                      <a:pt x="2021" y="0"/>
                    </a:moveTo>
                    <a:cubicBezTo>
                      <a:pt x="1477" y="0"/>
                      <a:pt x="927" y="230"/>
                      <a:pt x="584" y="657"/>
                    </a:cubicBezTo>
                    <a:cubicBezTo>
                      <a:pt x="0" y="1383"/>
                      <a:pt x="119" y="2574"/>
                      <a:pt x="834" y="3169"/>
                    </a:cubicBezTo>
                    <a:cubicBezTo>
                      <a:pt x="1227" y="3479"/>
                      <a:pt x="1762" y="3693"/>
                      <a:pt x="1905" y="4169"/>
                    </a:cubicBezTo>
                    <a:cubicBezTo>
                      <a:pt x="1965" y="4360"/>
                      <a:pt x="1941" y="4574"/>
                      <a:pt x="1965" y="4765"/>
                    </a:cubicBezTo>
                    <a:cubicBezTo>
                      <a:pt x="2012" y="5086"/>
                      <a:pt x="2227" y="5384"/>
                      <a:pt x="2465" y="5622"/>
                    </a:cubicBezTo>
                    <a:cubicBezTo>
                      <a:pt x="2965" y="6146"/>
                      <a:pt x="3667" y="6503"/>
                      <a:pt x="4382" y="6539"/>
                    </a:cubicBezTo>
                    <a:cubicBezTo>
                      <a:pt x="4409" y="6540"/>
                      <a:pt x="4436" y="6540"/>
                      <a:pt x="4463" y="6540"/>
                    </a:cubicBezTo>
                    <a:cubicBezTo>
                      <a:pt x="5163" y="6540"/>
                      <a:pt x="5875" y="6244"/>
                      <a:pt x="6311" y="5705"/>
                    </a:cubicBezTo>
                    <a:lnTo>
                      <a:pt x="3084" y="348"/>
                    </a:lnTo>
                    <a:cubicBezTo>
                      <a:pt x="2780" y="112"/>
                      <a:pt x="2402" y="0"/>
                      <a:pt x="2021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914312" y="1755649"/>
                <a:ext cx="139048" cy="16494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3376" extrusionOk="0">
                    <a:moveTo>
                      <a:pt x="593" y="1"/>
                    </a:moveTo>
                    <a:cubicBezTo>
                      <a:pt x="558" y="1"/>
                      <a:pt x="523" y="2"/>
                      <a:pt x="488" y="6"/>
                    </a:cubicBezTo>
                    <a:cubicBezTo>
                      <a:pt x="310" y="18"/>
                      <a:pt x="119" y="101"/>
                      <a:pt x="60" y="280"/>
                    </a:cubicBezTo>
                    <a:cubicBezTo>
                      <a:pt x="0" y="446"/>
                      <a:pt x="107" y="637"/>
                      <a:pt x="227" y="780"/>
                    </a:cubicBezTo>
                    <a:cubicBezTo>
                      <a:pt x="405" y="970"/>
                      <a:pt x="631" y="1113"/>
                      <a:pt x="869" y="1208"/>
                    </a:cubicBezTo>
                    <a:cubicBezTo>
                      <a:pt x="667" y="1327"/>
                      <a:pt x="465" y="1470"/>
                      <a:pt x="417" y="1697"/>
                    </a:cubicBezTo>
                    <a:cubicBezTo>
                      <a:pt x="358" y="1994"/>
                      <a:pt x="643" y="2244"/>
                      <a:pt x="905" y="2387"/>
                    </a:cubicBezTo>
                    <a:cubicBezTo>
                      <a:pt x="1179" y="2518"/>
                      <a:pt x="1489" y="2601"/>
                      <a:pt x="1655" y="2875"/>
                    </a:cubicBezTo>
                    <a:cubicBezTo>
                      <a:pt x="1762" y="3054"/>
                      <a:pt x="1798" y="3316"/>
                      <a:pt x="2001" y="3375"/>
                    </a:cubicBezTo>
                    <a:cubicBezTo>
                      <a:pt x="1980" y="3003"/>
                      <a:pt x="2327" y="2685"/>
                      <a:pt x="2683" y="2685"/>
                    </a:cubicBezTo>
                    <a:cubicBezTo>
                      <a:pt x="2738" y="2685"/>
                      <a:pt x="2792" y="2693"/>
                      <a:pt x="2846" y="2709"/>
                    </a:cubicBezTo>
                    <a:cubicBezTo>
                      <a:pt x="2846" y="2494"/>
                      <a:pt x="2632" y="2387"/>
                      <a:pt x="2453" y="2304"/>
                    </a:cubicBezTo>
                    <a:cubicBezTo>
                      <a:pt x="2274" y="2232"/>
                      <a:pt x="2072" y="2185"/>
                      <a:pt x="1953" y="2030"/>
                    </a:cubicBezTo>
                    <a:cubicBezTo>
                      <a:pt x="1727" y="1708"/>
                      <a:pt x="2024" y="1280"/>
                      <a:pt x="1965" y="911"/>
                    </a:cubicBezTo>
                    <a:cubicBezTo>
                      <a:pt x="1917" y="637"/>
                      <a:pt x="1715" y="446"/>
                      <a:pt x="1489" y="315"/>
                    </a:cubicBezTo>
                    <a:cubicBezTo>
                      <a:pt x="1220" y="143"/>
                      <a:pt x="913" y="1"/>
                      <a:pt x="593" y="1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966638" y="1547663"/>
                <a:ext cx="180382" cy="298470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6109" extrusionOk="0">
                    <a:moveTo>
                      <a:pt x="3692" y="0"/>
                    </a:moveTo>
                    <a:lnTo>
                      <a:pt x="1" y="1846"/>
                    </a:lnTo>
                    <a:cubicBezTo>
                      <a:pt x="596" y="3322"/>
                      <a:pt x="1311" y="4727"/>
                      <a:pt x="2120" y="6108"/>
                    </a:cubicBezTo>
                    <a:cubicBezTo>
                      <a:pt x="2620" y="6084"/>
                      <a:pt x="3144" y="6084"/>
                      <a:pt x="3668" y="6084"/>
                    </a:cubicBezTo>
                    <a:cubicBezTo>
                      <a:pt x="3263" y="4072"/>
                      <a:pt x="3263" y="1989"/>
                      <a:pt x="3692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1225534" y="1501444"/>
                <a:ext cx="204224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3304" extrusionOk="0">
                    <a:moveTo>
                      <a:pt x="3729" y="526"/>
                    </a:moveTo>
                    <a:cubicBezTo>
                      <a:pt x="3733" y="530"/>
                      <a:pt x="3739" y="530"/>
                      <a:pt x="3739" y="530"/>
                    </a:cubicBezTo>
                    <a:cubicBezTo>
                      <a:pt x="3737" y="528"/>
                      <a:pt x="3734" y="527"/>
                      <a:pt x="3729" y="526"/>
                    </a:cubicBezTo>
                    <a:close/>
                    <a:moveTo>
                      <a:pt x="3705" y="0"/>
                    </a:moveTo>
                    <a:cubicBezTo>
                      <a:pt x="3585" y="0"/>
                      <a:pt x="3451" y="29"/>
                      <a:pt x="3310" y="89"/>
                    </a:cubicBezTo>
                    <a:cubicBezTo>
                      <a:pt x="2560" y="363"/>
                      <a:pt x="1834" y="684"/>
                      <a:pt x="1227" y="1161"/>
                    </a:cubicBezTo>
                    <a:cubicBezTo>
                      <a:pt x="512" y="1732"/>
                      <a:pt x="60" y="2494"/>
                      <a:pt x="0" y="3256"/>
                    </a:cubicBezTo>
                    <a:lnTo>
                      <a:pt x="524" y="3304"/>
                    </a:lnTo>
                    <a:cubicBezTo>
                      <a:pt x="572" y="2685"/>
                      <a:pt x="941" y="2066"/>
                      <a:pt x="1536" y="1577"/>
                    </a:cubicBezTo>
                    <a:cubicBezTo>
                      <a:pt x="2084" y="1137"/>
                      <a:pt x="2739" y="863"/>
                      <a:pt x="3489" y="577"/>
                    </a:cubicBezTo>
                    <a:cubicBezTo>
                      <a:pt x="3587" y="536"/>
                      <a:pt x="3663" y="523"/>
                      <a:pt x="3705" y="523"/>
                    </a:cubicBezTo>
                    <a:cubicBezTo>
                      <a:pt x="3715" y="523"/>
                      <a:pt x="3724" y="524"/>
                      <a:pt x="3729" y="526"/>
                    </a:cubicBezTo>
                    <a:lnTo>
                      <a:pt x="3729" y="526"/>
                    </a:lnTo>
                    <a:cubicBezTo>
                      <a:pt x="3728" y="524"/>
                      <a:pt x="3727" y="521"/>
                      <a:pt x="3727" y="518"/>
                    </a:cubicBezTo>
                    <a:lnTo>
                      <a:pt x="4179" y="268"/>
                    </a:lnTo>
                    <a:cubicBezTo>
                      <a:pt x="4088" y="92"/>
                      <a:pt x="3918" y="0"/>
                      <a:pt x="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1323835" y="1585479"/>
                <a:ext cx="37865" cy="6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78" extrusionOk="0">
                    <a:moveTo>
                      <a:pt x="477" y="0"/>
                    </a:moveTo>
                    <a:cubicBezTo>
                      <a:pt x="143" y="143"/>
                      <a:pt x="12" y="548"/>
                      <a:pt x="0" y="905"/>
                    </a:cubicBezTo>
                    <a:cubicBezTo>
                      <a:pt x="0" y="1060"/>
                      <a:pt x="48" y="1250"/>
                      <a:pt x="191" y="1274"/>
                    </a:cubicBezTo>
                    <a:cubicBezTo>
                      <a:pt x="202" y="1277"/>
                      <a:pt x="214" y="1278"/>
                      <a:pt x="225" y="1278"/>
                    </a:cubicBezTo>
                    <a:cubicBezTo>
                      <a:pt x="328" y="1278"/>
                      <a:pt x="411" y="1183"/>
                      <a:pt x="465" y="1108"/>
                    </a:cubicBezTo>
                    <a:cubicBezTo>
                      <a:pt x="560" y="953"/>
                      <a:pt x="679" y="810"/>
                      <a:pt x="727" y="619"/>
                    </a:cubicBezTo>
                    <a:cubicBezTo>
                      <a:pt x="774" y="441"/>
                      <a:pt x="727" y="238"/>
                      <a:pt x="560" y="143"/>
                    </a:cubicBezTo>
                    <a:cubicBezTo>
                      <a:pt x="500" y="119"/>
                      <a:pt x="429" y="6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1394776" y="1893770"/>
                <a:ext cx="132111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370" extrusionOk="0">
                    <a:moveTo>
                      <a:pt x="2656" y="1"/>
                    </a:moveTo>
                    <a:cubicBezTo>
                      <a:pt x="1811" y="358"/>
                      <a:pt x="918" y="584"/>
                      <a:pt x="1" y="703"/>
                    </a:cubicBezTo>
                    <a:cubicBezTo>
                      <a:pt x="255" y="1117"/>
                      <a:pt x="746" y="1370"/>
                      <a:pt x="1237" y="1370"/>
                    </a:cubicBezTo>
                    <a:cubicBezTo>
                      <a:pt x="1297" y="1370"/>
                      <a:pt x="1358" y="1366"/>
                      <a:pt x="1418" y="1358"/>
                    </a:cubicBezTo>
                    <a:cubicBezTo>
                      <a:pt x="1692" y="1310"/>
                      <a:pt x="1954" y="1191"/>
                      <a:pt x="2192" y="1072"/>
                    </a:cubicBezTo>
                    <a:cubicBezTo>
                      <a:pt x="2311" y="1013"/>
                      <a:pt x="2430" y="953"/>
                      <a:pt x="2525" y="870"/>
                    </a:cubicBezTo>
                    <a:cubicBezTo>
                      <a:pt x="2704" y="632"/>
                      <a:pt x="2644" y="298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1452379" y="1486591"/>
                <a:ext cx="154781" cy="3421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7002" extrusionOk="0">
                    <a:moveTo>
                      <a:pt x="429" y="0"/>
                    </a:moveTo>
                    <a:lnTo>
                      <a:pt x="48" y="1667"/>
                    </a:lnTo>
                    <a:cubicBezTo>
                      <a:pt x="36" y="1762"/>
                      <a:pt x="1" y="1881"/>
                      <a:pt x="36" y="2012"/>
                    </a:cubicBezTo>
                    <a:cubicBezTo>
                      <a:pt x="60" y="2179"/>
                      <a:pt x="167" y="2298"/>
                      <a:pt x="239" y="2370"/>
                    </a:cubicBezTo>
                    <a:cubicBezTo>
                      <a:pt x="1108" y="3322"/>
                      <a:pt x="1858" y="4358"/>
                      <a:pt x="2489" y="5477"/>
                    </a:cubicBezTo>
                    <a:lnTo>
                      <a:pt x="834" y="6561"/>
                    </a:lnTo>
                    <a:lnTo>
                      <a:pt x="1120" y="7001"/>
                    </a:lnTo>
                    <a:lnTo>
                      <a:pt x="3168" y="5644"/>
                    </a:lnTo>
                    <a:lnTo>
                      <a:pt x="3037" y="5429"/>
                    </a:lnTo>
                    <a:cubicBezTo>
                      <a:pt x="2382" y="4227"/>
                      <a:pt x="1596" y="3096"/>
                      <a:pt x="667" y="2072"/>
                    </a:cubicBezTo>
                    <a:cubicBezTo>
                      <a:pt x="679" y="2048"/>
                      <a:pt x="679" y="2024"/>
                      <a:pt x="703" y="2012"/>
                    </a:cubicBezTo>
                    <a:cubicBezTo>
                      <a:pt x="763" y="1858"/>
                      <a:pt x="834" y="1715"/>
                      <a:pt x="858" y="1536"/>
                    </a:cubicBezTo>
                    <a:cubicBezTo>
                      <a:pt x="894" y="1358"/>
                      <a:pt x="858" y="1143"/>
                      <a:pt x="775" y="1060"/>
                    </a:cubicBezTo>
                    <a:cubicBezTo>
                      <a:pt x="763" y="1048"/>
                      <a:pt x="739" y="1024"/>
                      <a:pt x="727" y="1000"/>
                    </a:cubicBezTo>
                    <a:lnTo>
                      <a:pt x="941" y="11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1425068" y="1465045"/>
                <a:ext cx="3518" cy="644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2" extrusionOk="0">
                    <a:moveTo>
                      <a:pt x="36" y="1"/>
                    </a:moveTo>
                    <a:cubicBezTo>
                      <a:pt x="0" y="36"/>
                      <a:pt x="24" y="108"/>
                      <a:pt x="71" y="132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AF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2228969" y="2364365"/>
                <a:ext cx="711463" cy="1064019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21778" extrusionOk="0">
                    <a:moveTo>
                      <a:pt x="5549" y="1"/>
                    </a:moveTo>
                    <a:lnTo>
                      <a:pt x="5549" y="1"/>
                    </a:lnTo>
                    <a:cubicBezTo>
                      <a:pt x="5596" y="1751"/>
                      <a:pt x="5299" y="3513"/>
                      <a:pt x="4692" y="5168"/>
                    </a:cubicBezTo>
                    <a:cubicBezTo>
                      <a:pt x="4632" y="5323"/>
                      <a:pt x="4561" y="5501"/>
                      <a:pt x="4572" y="5680"/>
                    </a:cubicBezTo>
                    <a:cubicBezTo>
                      <a:pt x="4572" y="5835"/>
                      <a:pt x="4632" y="5978"/>
                      <a:pt x="4668" y="6132"/>
                    </a:cubicBezTo>
                    <a:cubicBezTo>
                      <a:pt x="5287" y="7966"/>
                      <a:pt x="5311" y="9966"/>
                      <a:pt x="4763" y="11836"/>
                    </a:cubicBezTo>
                    <a:lnTo>
                      <a:pt x="0" y="16241"/>
                    </a:lnTo>
                    <a:cubicBezTo>
                      <a:pt x="2310" y="17943"/>
                      <a:pt x="4477" y="19837"/>
                      <a:pt x="6632" y="21777"/>
                    </a:cubicBezTo>
                    <a:cubicBezTo>
                      <a:pt x="7454" y="20206"/>
                      <a:pt x="8228" y="18598"/>
                      <a:pt x="8942" y="16967"/>
                    </a:cubicBezTo>
                    <a:cubicBezTo>
                      <a:pt x="9597" y="16717"/>
                      <a:pt x="10252" y="16431"/>
                      <a:pt x="10776" y="15967"/>
                    </a:cubicBezTo>
                    <a:cubicBezTo>
                      <a:pt x="12252" y="14645"/>
                      <a:pt x="12169" y="12252"/>
                      <a:pt x="13383" y="10669"/>
                    </a:cubicBezTo>
                    <a:cubicBezTo>
                      <a:pt x="13645" y="10323"/>
                      <a:pt x="13955" y="10026"/>
                      <a:pt x="14181" y="9657"/>
                    </a:cubicBezTo>
                    <a:cubicBezTo>
                      <a:pt x="14419" y="9252"/>
                      <a:pt x="14562" y="8799"/>
                      <a:pt x="14395" y="8395"/>
                    </a:cubicBezTo>
                    <a:cubicBezTo>
                      <a:pt x="14228" y="8002"/>
                      <a:pt x="13812" y="7728"/>
                      <a:pt x="13740" y="7311"/>
                    </a:cubicBezTo>
                    <a:cubicBezTo>
                      <a:pt x="13597" y="6597"/>
                      <a:pt x="14538" y="5835"/>
                      <a:pt x="14109" y="5239"/>
                    </a:cubicBezTo>
                    <a:cubicBezTo>
                      <a:pt x="13883" y="4930"/>
                      <a:pt x="13383" y="4882"/>
                      <a:pt x="13228" y="4525"/>
                    </a:cubicBezTo>
                    <a:cubicBezTo>
                      <a:pt x="13121" y="4239"/>
                      <a:pt x="13324" y="3930"/>
                      <a:pt x="13383" y="3632"/>
                    </a:cubicBezTo>
                    <a:cubicBezTo>
                      <a:pt x="13455" y="3215"/>
                      <a:pt x="13240" y="2763"/>
                      <a:pt x="12907" y="2513"/>
                    </a:cubicBezTo>
                    <a:cubicBezTo>
                      <a:pt x="12573" y="2251"/>
                      <a:pt x="12133" y="2144"/>
                      <a:pt x="11716" y="2132"/>
                    </a:cubicBezTo>
                    <a:cubicBezTo>
                      <a:pt x="11740" y="1620"/>
                      <a:pt x="11609" y="953"/>
                      <a:pt x="11109" y="894"/>
                    </a:cubicBezTo>
                    <a:cubicBezTo>
                      <a:pt x="11080" y="889"/>
                      <a:pt x="11052" y="887"/>
                      <a:pt x="11024" y="887"/>
                    </a:cubicBezTo>
                    <a:cubicBezTo>
                      <a:pt x="10762" y="887"/>
                      <a:pt x="10529" y="1079"/>
                      <a:pt x="10335" y="1251"/>
                    </a:cubicBezTo>
                    <a:lnTo>
                      <a:pt x="7025" y="4013"/>
                    </a:lnTo>
                    <a:cubicBezTo>
                      <a:pt x="7597" y="2561"/>
                      <a:pt x="6918" y="727"/>
                      <a:pt x="5549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-132753" y="2782243"/>
                <a:ext cx="2801538" cy="2305243"/>
              </a:xfrm>
              <a:custGeom>
                <a:avLst/>
                <a:gdLst/>
                <a:ahLst/>
                <a:cxnLst/>
                <a:rect l="l" t="t" r="r" b="b"/>
                <a:pathLst>
                  <a:path w="57341" h="47183" extrusionOk="0">
                    <a:moveTo>
                      <a:pt x="6328" y="1"/>
                    </a:moveTo>
                    <a:cubicBezTo>
                      <a:pt x="6230" y="1"/>
                      <a:pt x="6125" y="11"/>
                      <a:pt x="6013" y="32"/>
                    </a:cubicBezTo>
                    <a:cubicBezTo>
                      <a:pt x="5465" y="139"/>
                      <a:pt x="5001" y="508"/>
                      <a:pt x="4715" y="997"/>
                    </a:cubicBezTo>
                    <a:cubicBezTo>
                      <a:pt x="0" y="9259"/>
                      <a:pt x="595" y="20225"/>
                      <a:pt x="6120" y="27964"/>
                    </a:cubicBezTo>
                    <a:cubicBezTo>
                      <a:pt x="8025" y="30631"/>
                      <a:pt x="10430" y="32905"/>
                      <a:pt x="12835" y="35155"/>
                    </a:cubicBezTo>
                    <a:cubicBezTo>
                      <a:pt x="16359" y="38477"/>
                      <a:pt x="19884" y="41799"/>
                      <a:pt x="23408" y="45097"/>
                    </a:cubicBezTo>
                    <a:cubicBezTo>
                      <a:pt x="24904" y="46499"/>
                      <a:pt x="26800" y="47182"/>
                      <a:pt x="28682" y="47182"/>
                    </a:cubicBezTo>
                    <a:cubicBezTo>
                      <a:pt x="31051" y="47182"/>
                      <a:pt x="33398" y="46099"/>
                      <a:pt x="34897" y="44002"/>
                    </a:cubicBezTo>
                    <a:cubicBezTo>
                      <a:pt x="42386" y="33524"/>
                      <a:pt x="50983" y="23761"/>
                      <a:pt x="57341" y="12665"/>
                    </a:cubicBezTo>
                    <a:cubicBezTo>
                      <a:pt x="54685" y="10426"/>
                      <a:pt x="51971" y="8283"/>
                      <a:pt x="49090" y="6331"/>
                    </a:cubicBezTo>
                    <a:lnTo>
                      <a:pt x="27027" y="24964"/>
                    </a:lnTo>
                    <a:cubicBezTo>
                      <a:pt x="19455" y="18082"/>
                      <a:pt x="12966" y="10045"/>
                      <a:pt x="7834" y="1211"/>
                    </a:cubicBezTo>
                    <a:cubicBezTo>
                      <a:pt x="7496" y="629"/>
                      <a:pt x="7111" y="1"/>
                      <a:pt x="6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191807" y="3235201"/>
                <a:ext cx="2476978" cy="1850869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37883" extrusionOk="0">
                    <a:moveTo>
                      <a:pt x="46483" y="0"/>
                    </a:moveTo>
                    <a:cubicBezTo>
                      <a:pt x="39434" y="11823"/>
                      <a:pt x="31207" y="22967"/>
                      <a:pt x="22575" y="33731"/>
                    </a:cubicBezTo>
                    <a:cubicBezTo>
                      <a:pt x="13824" y="31004"/>
                      <a:pt x="6216" y="25825"/>
                      <a:pt x="1" y="19348"/>
                    </a:cubicBezTo>
                    <a:lnTo>
                      <a:pt x="1" y="19348"/>
                    </a:lnTo>
                    <a:cubicBezTo>
                      <a:pt x="1811" y="21729"/>
                      <a:pt x="4001" y="23801"/>
                      <a:pt x="6192" y="25861"/>
                    </a:cubicBezTo>
                    <a:cubicBezTo>
                      <a:pt x="9716" y="29171"/>
                      <a:pt x="13241" y="32492"/>
                      <a:pt x="16765" y="35802"/>
                    </a:cubicBezTo>
                    <a:cubicBezTo>
                      <a:pt x="18259" y="37202"/>
                      <a:pt x="20150" y="37883"/>
                      <a:pt x="22028" y="37883"/>
                    </a:cubicBezTo>
                    <a:cubicBezTo>
                      <a:pt x="24401" y="37883"/>
                      <a:pt x="26752" y="36795"/>
                      <a:pt x="28254" y="34695"/>
                    </a:cubicBezTo>
                    <a:cubicBezTo>
                      <a:pt x="35743" y="24218"/>
                      <a:pt x="44340" y="14455"/>
                      <a:pt x="50698" y="3370"/>
                    </a:cubicBezTo>
                    <a:cubicBezTo>
                      <a:pt x="49316" y="2227"/>
                      <a:pt x="47923" y="1096"/>
                      <a:pt x="464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2198726" y="3163625"/>
                <a:ext cx="437470" cy="34620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7086" extrusionOk="0">
                    <a:moveTo>
                      <a:pt x="358" y="1"/>
                    </a:moveTo>
                    <a:lnTo>
                      <a:pt x="0" y="382"/>
                    </a:lnTo>
                    <a:cubicBezTo>
                      <a:pt x="1131" y="1394"/>
                      <a:pt x="2393" y="2263"/>
                      <a:pt x="3608" y="3073"/>
                    </a:cubicBezTo>
                    <a:cubicBezTo>
                      <a:pt x="4477" y="3668"/>
                      <a:pt x="5382" y="4287"/>
                      <a:pt x="6215" y="4942"/>
                    </a:cubicBezTo>
                    <a:cubicBezTo>
                      <a:pt x="7037" y="5597"/>
                      <a:pt x="7823" y="6311"/>
                      <a:pt x="8549" y="7085"/>
                    </a:cubicBezTo>
                    <a:lnTo>
                      <a:pt x="8954" y="6728"/>
                    </a:lnTo>
                    <a:cubicBezTo>
                      <a:pt x="8216" y="5930"/>
                      <a:pt x="7406" y="5192"/>
                      <a:pt x="6561" y="4525"/>
                    </a:cubicBezTo>
                    <a:cubicBezTo>
                      <a:pt x="5692" y="3847"/>
                      <a:pt x="4787" y="3239"/>
                      <a:pt x="3906" y="2644"/>
                    </a:cubicBezTo>
                    <a:cubicBezTo>
                      <a:pt x="2691" y="1823"/>
                      <a:pt x="1441" y="977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7" name="Google Shape;1197;p49"/>
            <p:cNvSpPr/>
            <p:nvPr/>
          </p:nvSpPr>
          <p:spPr>
            <a:xfrm rot="-275320">
              <a:off x="1885926" y="538849"/>
              <a:ext cx="1533716" cy="1169551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 rot="10800000" flipH="1">
              <a:off x="2225875" y="1628300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 rot="353676">
              <a:off x="-334899" y="-252488"/>
              <a:ext cx="1533609" cy="1169572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 rot="10800000">
              <a:off x="38175" y="769525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1" name="Google Shape;1201;p49"/>
            <p:cNvGrpSpPr/>
            <p:nvPr/>
          </p:nvGrpSpPr>
          <p:grpSpPr>
            <a:xfrm>
              <a:off x="2629077" y="3569476"/>
              <a:ext cx="1359652" cy="2244233"/>
              <a:chOff x="839075" y="2285650"/>
              <a:chExt cx="692675" cy="1143325"/>
            </a:xfrm>
          </p:grpSpPr>
          <p:sp>
            <p:nvSpPr>
              <p:cNvPr id="1202" name="Google Shape;1202;p49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9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9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49"/>
            <p:cNvGrpSpPr/>
            <p:nvPr/>
          </p:nvGrpSpPr>
          <p:grpSpPr>
            <a:xfrm>
              <a:off x="3156342" y="2673861"/>
              <a:ext cx="547954" cy="547954"/>
              <a:chOff x="3796125" y="-35750"/>
              <a:chExt cx="773400" cy="773400"/>
            </a:xfrm>
          </p:grpSpPr>
          <p:sp>
            <p:nvSpPr>
              <p:cNvPr id="1211" name="Google Shape;1211;p49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9"/>
            <p:cNvGrpSpPr/>
            <p:nvPr/>
          </p:nvGrpSpPr>
          <p:grpSpPr>
            <a:xfrm>
              <a:off x="-216551" y="1567811"/>
              <a:ext cx="639370" cy="639370"/>
              <a:chOff x="3796125" y="-35750"/>
              <a:chExt cx="773400" cy="773400"/>
            </a:xfrm>
          </p:grpSpPr>
          <p:sp>
            <p:nvSpPr>
              <p:cNvPr id="1214" name="Google Shape;1214;p49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6" name="Google Shape;1216;p49"/>
          <p:cNvGrpSpPr/>
          <p:nvPr/>
        </p:nvGrpSpPr>
        <p:grpSpPr>
          <a:xfrm>
            <a:off x="3230918" y="751661"/>
            <a:ext cx="1288407" cy="1288484"/>
            <a:chOff x="3796125" y="-35750"/>
            <a:chExt cx="773400" cy="773400"/>
          </a:xfrm>
        </p:grpSpPr>
        <p:sp>
          <p:nvSpPr>
            <p:cNvPr id="1217" name="Google Shape;1217;p4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49"/>
          <p:cNvSpPr txBox="1">
            <a:spLocks noGrp="1"/>
          </p:cNvSpPr>
          <p:nvPr>
            <p:ph type="title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20" name="Google Shape;1220;p49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0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50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1227" name="Google Shape;1227;p50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50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1249" name="Google Shape;1249;p50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50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8" name="Google Shape;1258;p50"/>
          <p:cNvPicPr preferRelativeResize="0"/>
          <p:nvPr/>
        </p:nvPicPr>
        <p:blipFill rotWithShape="1">
          <a:blip r:embed="rId3">
            <a:alphaModFix/>
          </a:blip>
          <a:srcRect l="3992" t="28483" r="65411" b="42825"/>
          <a:stretch/>
        </p:blipFill>
        <p:spPr>
          <a:xfrm>
            <a:off x="1979111" y="1204112"/>
            <a:ext cx="5185776" cy="27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1"/>
          <p:cNvSpPr txBox="1">
            <a:spLocks noGrp="1"/>
          </p:cNvSpPr>
          <p:nvPr>
            <p:ph type="title" idx="2"/>
          </p:nvPr>
        </p:nvSpPr>
        <p:spPr>
          <a:xfrm>
            <a:off x="1114225" y="2572200"/>
            <a:ext cx="40422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SELEKSI SURVIVOR</a:t>
            </a:r>
            <a:endParaRPr/>
          </a:p>
        </p:txBody>
      </p:sp>
      <p:grpSp>
        <p:nvGrpSpPr>
          <p:cNvPr id="1264" name="Google Shape;1264;p51"/>
          <p:cNvGrpSpPr/>
          <p:nvPr/>
        </p:nvGrpSpPr>
        <p:grpSpPr>
          <a:xfrm>
            <a:off x="592118" y="1252611"/>
            <a:ext cx="1288407" cy="1288484"/>
            <a:chOff x="3796125" y="-35750"/>
            <a:chExt cx="773400" cy="773400"/>
          </a:xfrm>
        </p:grpSpPr>
        <p:sp>
          <p:nvSpPr>
            <p:cNvPr id="1265" name="Google Shape;1265;p5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51"/>
          <p:cNvSpPr txBox="1">
            <a:spLocks noGrp="1"/>
          </p:cNvSpPr>
          <p:nvPr>
            <p:ph type="title"/>
          </p:nvPr>
        </p:nvSpPr>
        <p:spPr>
          <a:xfrm>
            <a:off x="740272" y="159310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268" name="Google Shape;1268;p51"/>
          <p:cNvGrpSpPr/>
          <p:nvPr/>
        </p:nvGrpSpPr>
        <p:grpSpPr>
          <a:xfrm>
            <a:off x="4904756" y="649212"/>
            <a:ext cx="4366245" cy="4494483"/>
            <a:chOff x="8933850" y="2663100"/>
            <a:chExt cx="1880300" cy="1935525"/>
          </a:xfrm>
        </p:grpSpPr>
        <p:sp>
          <p:nvSpPr>
            <p:cNvPr id="1269" name="Google Shape;1269;p51"/>
            <p:cNvSpPr/>
            <p:nvPr/>
          </p:nvSpPr>
          <p:spPr>
            <a:xfrm>
              <a:off x="10199475" y="3392800"/>
              <a:ext cx="124450" cy="158975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10240250" y="3392500"/>
              <a:ext cx="84275" cy="134875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10200075" y="3413950"/>
              <a:ext cx="87225" cy="137825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10256925" y="3516050"/>
              <a:ext cx="286975" cy="399775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10256925" y="3545800"/>
              <a:ext cx="236950" cy="37002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10223000" y="3482100"/>
              <a:ext cx="153600" cy="113425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10222700" y="3481800"/>
              <a:ext cx="132775" cy="7682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10234900" y="3502950"/>
              <a:ext cx="130700" cy="7592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10246800" y="3518425"/>
              <a:ext cx="129500" cy="77400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10196200" y="3402325"/>
              <a:ext cx="93800" cy="7355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10197100" y="3402025"/>
              <a:ext cx="78300" cy="46475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10206625" y="3419300"/>
              <a:ext cx="83650" cy="55975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10505475" y="3830650"/>
              <a:ext cx="104800" cy="128025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10506650" y="3830950"/>
              <a:ext cx="90825" cy="103925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10422425" y="3878575"/>
              <a:ext cx="104500" cy="128025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10422425" y="3878575"/>
              <a:ext cx="87525" cy="97675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0375100" y="3775000"/>
              <a:ext cx="228025" cy="197075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10375700" y="3775000"/>
              <a:ext cx="180400" cy="113725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10392950" y="3805050"/>
              <a:ext cx="176250" cy="108375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10426600" y="3862200"/>
              <a:ext cx="177125" cy="109875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10168225" y="3623025"/>
              <a:ext cx="451875" cy="760325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0242050" y="3674400"/>
              <a:ext cx="378325" cy="635500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0205725" y="4282500"/>
              <a:ext cx="608425" cy="316125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10166425" y="4282500"/>
              <a:ext cx="608450" cy="316125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10355450" y="4281600"/>
              <a:ext cx="273575" cy="275075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0540300" y="4118500"/>
              <a:ext cx="224150" cy="136050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10548925" y="4132775"/>
              <a:ext cx="215525" cy="121475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10354250" y="4161950"/>
              <a:ext cx="448300" cy="319400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0372725" y="4177425"/>
              <a:ext cx="390525" cy="228925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0309300" y="36357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10471525" y="4481900"/>
              <a:ext cx="54500" cy="54225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0409025" y="42533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9294300" y="3133850"/>
              <a:ext cx="531650" cy="716175"/>
            </a:xfrm>
            <a:custGeom>
              <a:avLst/>
              <a:gdLst/>
              <a:ahLst/>
              <a:cxnLst/>
              <a:rect l="l" t="t" r="r" b="b"/>
              <a:pathLst>
                <a:path w="21266" h="28647" extrusionOk="0">
                  <a:moveTo>
                    <a:pt x="7906" y="0"/>
                  </a:moveTo>
                  <a:cubicBezTo>
                    <a:pt x="7061" y="8513"/>
                    <a:pt x="4775" y="17038"/>
                    <a:pt x="1" y="24134"/>
                  </a:cubicBezTo>
                  <a:cubicBezTo>
                    <a:pt x="4870" y="25420"/>
                    <a:pt x="9692" y="26920"/>
                    <a:pt x="14419" y="28647"/>
                  </a:cubicBezTo>
                  <a:cubicBezTo>
                    <a:pt x="14824" y="26373"/>
                    <a:pt x="15241" y="24075"/>
                    <a:pt x="16265" y="22015"/>
                  </a:cubicBezTo>
                  <a:cubicBezTo>
                    <a:pt x="17300" y="19955"/>
                    <a:pt x="19039" y="18122"/>
                    <a:pt x="21265" y="17562"/>
                  </a:cubicBezTo>
                  <a:lnTo>
                    <a:pt x="18658" y="11657"/>
                  </a:lnTo>
                  <a:cubicBezTo>
                    <a:pt x="17217" y="9406"/>
                    <a:pt x="15003" y="7799"/>
                    <a:pt x="12919" y="6120"/>
                  </a:cubicBezTo>
                  <a:cubicBezTo>
                    <a:pt x="10847" y="4430"/>
                    <a:pt x="8799" y="2513"/>
                    <a:pt x="7906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9534225" y="3256775"/>
              <a:ext cx="291725" cy="457825"/>
            </a:xfrm>
            <a:custGeom>
              <a:avLst/>
              <a:gdLst/>
              <a:ahLst/>
              <a:cxnLst/>
              <a:rect l="l" t="t" r="r" b="b"/>
              <a:pathLst>
                <a:path w="11669" h="18313" extrusionOk="0">
                  <a:moveTo>
                    <a:pt x="1905" y="1"/>
                  </a:moveTo>
                  <a:cubicBezTo>
                    <a:pt x="441" y="4251"/>
                    <a:pt x="0" y="9073"/>
                    <a:pt x="1834" y="12895"/>
                  </a:cubicBezTo>
                  <a:cubicBezTo>
                    <a:pt x="2858" y="14967"/>
                    <a:pt x="4346" y="16800"/>
                    <a:pt x="6156" y="18312"/>
                  </a:cubicBezTo>
                  <a:cubicBezTo>
                    <a:pt x="6299" y="17908"/>
                    <a:pt x="6477" y="17515"/>
                    <a:pt x="6668" y="17110"/>
                  </a:cubicBezTo>
                  <a:cubicBezTo>
                    <a:pt x="7703" y="15038"/>
                    <a:pt x="9442" y="13217"/>
                    <a:pt x="11668" y="12657"/>
                  </a:cubicBezTo>
                  <a:lnTo>
                    <a:pt x="9085" y="6763"/>
                  </a:lnTo>
                  <a:cubicBezTo>
                    <a:pt x="7620" y="4513"/>
                    <a:pt x="5406" y="2906"/>
                    <a:pt x="3334" y="1227"/>
                  </a:cubicBezTo>
                  <a:cubicBezTo>
                    <a:pt x="2846" y="834"/>
                    <a:pt x="2369" y="417"/>
                    <a:pt x="1905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9521425" y="2760900"/>
              <a:ext cx="793575" cy="1012900"/>
            </a:xfrm>
            <a:custGeom>
              <a:avLst/>
              <a:gdLst/>
              <a:ahLst/>
              <a:cxnLst/>
              <a:rect l="l" t="t" r="r" b="b"/>
              <a:pathLst>
                <a:path w="31743" h="40516" extrusionOk="0">
                  <a:moveTo>
                    <a:pt x="13997" y="1"/>
                  </a:moveTo>
                  <a:cubicBezTo>
                    <a:pt x="12435" y="1"/>
                    <a:pt x="10880" y="182"/>
                    <a:pt x="9370" y="595"/>
                  </a:cubicBezTo>
                  <a:cubicBezTo>
                    <a:pt x="6108" y="1488"/>
                    <a:pt x="3096" y="3572"/>
                    <a:pt x="1524" y="6572"/>
                  </a:cubicBezTo>
                  <a:cubicBezTo>
                    <a:pt x="167" y="9144"/>
                    <a:pt x="0" y="12204"/>
                    <a:pt x="619" y="15049"/>
                  </a:cubicBezTo>
                  <a:cubicBezTo>
                    <a:pt x="1012" y="16812"/>
                    <a:pt x="1703" y="18490"/>
                    <a:pt x="2572" y="20062"/>
                  </a:cubicBezTo>
                  <a:cubicBezTo>
                    <a:pt x="2465" y="21110"/>
                    <a:pt x="2274" y="22122"/>
                    <a:pt x="2227" y="23158"/>
                  </a:cubicBezTo>
                  <a:cubicBezTo>
                    <a:pt x="2084" y="26658"/>
                    <a:pt x="3751" y="30039"/>
                    <a:pt x="6049" y="32659"/>
                  </a:cubicBezTo>
                  <a:cubicBezTo>
                    <a:pt x="8370" y="35278"/>
                    <a:pt x="10370" y="37636"/>
                    <a:pt x="13276" y="39588"/>
                  </a:cubicBezTo>
                  <a:cubicBezTo>
                    <a:pt x="13907" y="40029"/>
                    <a:pt x="14597" y="40219"/>
                    <a:pt x="15323" y="40445"/>
                  </a:cubicBezTo>
                  <a:cubicBezTo>
                    <a:pt x="15486" y="40493"/>
                    <a:pt x="15669" y="40515"/>
                    <a:pt x="15862" y="40515"/>
                  </a:cubicBezTo>
                  <a:cubicBezTo>
                    <a:pt x="16531" y="40515"/>
                    <a:pt x="17322" y="40254"/>
                    <a:pt x="17812" y="39922"/>
                  </a:cubicBezTo>
                  <a:cubicBezTo>
                    <a:pt x="19074" y="39064"/>
                    <a:pt x="18169" y="36874"/>
                    <a:pt x="21253" y="36683"/>
                  </a:cubicBezTo>
                  <a:cubicBezTo>
                    <a:pt x="21265" y="36481"/>
                    <a:pt x="21265" y="36290"/>
                    <a:pt x="21253" y="36076"/>
                  </a:cubicBezTo>
                  <a:cubicBezTo>
                    <a:pt x="21217" y="35707"/>
                    <a:pt x="21265" y="35350"/>
                    <a:pt x="20931" y="35171"/>
                  </a:cubicBezTo>
                  <a:lnTo>
                    <a:pt x="20931" y="35171"/>
                  </a:lnTo>
                  <a:cubicBezTo>
                    <a:pt x="21030" y="35176"/>
                    <a:pt x="21129" y="35178"/>
                    <a:pt x="21228" y="35178"/>
                  </a:cubicBezTo>
                  <a:cubicBezTo>
                    <a:pt x="21644" y="35178"/>
                    <a:pt x="22061" y="35136"/>
                    <a:pt x="22455" y="35040"/>
                  </a:cubicBezTo>
                  <a:cubicBezTo>
                    <a:pt x="22705" y="34183"/>
                    <a:pt x="22741" y="33111"/>
                    <a:pt x="23432" y="32659"/>
                  </a:cubicBezTo>
                  <a:cubicBezTo>
                    <a:pt x="23599" y="32551"/>
                    <a:pt x="23762" y="32512"/>
                    <a:pt x="23929" y="32512"/>
                  </a:cubicBezTo>
                  <a:cubicBezTo>
                    <a:pt x="24340" y="32512"/>
                    <a:pt x="24772" y="32747"/>
                    <a:pt x="25350" y="32747"/>
                  </a:cubicBezTo>
                  <a:cubicBezTo>
                    <a:pt x="25699" y="32747"/>
                    <a:pt x="26103" y="32661"/>
                    <a:pt x="26587" y="32385"/>
                  </a:cubicBezTo>
                  <a:cubicBezTo>
                    <a:pt x="27599" y="31813"/>
                    <a:pt x="27004" y="30480"/>
                    <a:pt x="26908" y="29670"/>
                  </a:cubicBezTo>
                  <a:cubicBezTo>
                    <a:pt x="26646" y="27849"/>
                    <a:pt x="26170" y="25956"/>
                    <a:pt x="26801" y="24229"/>
                  </a:cubicBezTo>
                  <a:cubicBezTo>
                    <a:pt x="27456" y="22443"/>
                    <a:pt x="29147" y="21253"/>
                    <a:pt x="30016" y="19562"/>
                  </a:cubicBezTo>
                  <a:cubicBezTo>
                    <a:pt x="30742" y="18145"/>
                    <a:pt x="30814" y="16490"/>
                    <a:pt x="30861" y="14907"/>
                  </a:cubicBezTo>
                  <a:cubicBezTo>
                    <a:pt x="30861" y="14668"/>
                    <a:pt x="30873" y="14406"/>
                    <a:pt x="30873" y="14168"/>
                  </a:cubicBezTo>
                  <a:cubicBezTo>
                    <a:pt x="31742" y="11192"/>
                    <a:pt x="30659" y="7775"/>
                    <a:pt x="28539" y="5441"/>
                  </a:cubicBezTo>
                  <a:cubicBezTo>
                    <a:pt x="26194" y="2857"/>
                    <a:pt x="22813" y="1429"/>
                    <a:pt x="19407" y="655"/>
                  </a:cubicBezTo>
                  <a:cubicBezTo>
                    <a:pt x="17635" y="245"/>
                    <a:pt x="15811" y="1"/>
                    <a:pt x="13997" y="1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10098275" y="3545675"/>
              <a:ext cx="63725" cy="25475"/>
            </a:xfrm>
            <a:custGeom>
              <a:avLst/>
              <a:gdLst/>
              <a:ahLst/>
              <a:cxnLst/>
              <a:rect l="l" t="t" r="r" b="b"/>
              <a:pathLst>
                <a:path w="2549" h="1019" extrusionOk="0">
                  <a:moveTo>
                    <a:pt x="367" y="0"/>
                  </a:moveTo>
                  <a:cubicBezTo>
                    <a:pt x="345" y="0"/>
                    <a:pt x="321" y="2"/>
                    <a:pt x="298" y="6"/>
                  </a:cubicBezTo>
                  <a:cubicBezTo>
                    <a:pt x="155" y="18"/>
                    <a:pt x="0" y="160"/>
                    <a:pt x="36" y="315"/>
                  </a:cubicBezTo>
                  <a:cubicBezTo>
                    <a:pt x="60" y="446"/>
                    <a:pt x="191" y="506"/>
                    <a:pt x="334" y="553"/>
                  </a:cubicBezTo>
                  <a:cubicBezTo>
                    <a:pt x="1153" y="842"/>
                    <a:pt x="1625" y="1018"/>
                    <a:pt x="2465" y="1018"/>
                  </a:cubicBezTo>
                  <a:cubicBezTo>
                    <a:pt x="2493" y="1018"/>
                    <a:pt x="2520" y="1018"/>
                    <a:pt x="2548" y="1018"/>
                  </a:cubicBezTo>
                  <a:cubicBezTo>
                    <a:pt x="1941" y="720"/>
                    <a:pt x="1346" y="422"/>
                    <a:pt x="739" y="125"/>
                  </a:cubicBezTo>
                  <a:cubicBezTo>
                    <a:pt x="617" y="54"/>
                    <a:pt x="496" y="0"/>
                    <a:pt x="367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10000950" y="3602650"/>
              <a:ext cx="81875" cy="75100"/>
            </a:xfrm>
            <a:custGeom>
              <a:avLst/>
              <a:gdLst/>
              <a:ahLst/>
              <a:cxnLst/>
              <a:rect l="l" t="t" r="r" b="b"/>
              <a:pathLst>
                <a:path w="3275" h="30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0" y="644"/>
                    <a:pt x="179" y="1596"/>
                    <a:pt x="524" y="2144"/>
                  </a:cubicBezTo>
                  <a:cubicBezTo>
                    <a:pt x="842" y="2666"/>
                    <a:pt x="1289" y="3004"/>
                    <a:pt x="1917" y="3004"/>
                  </a:cubicBezTo>
                  <a:cubicBezTo>
                    <a:pt x="1948" y="3004"/>
                    <a:pt x="1980" y="3003"/>
                    <a:pt x="2012" y="3001"/>
                  </a:cubicBezTo>
                  <a:cubicBezTo>
                    <a:pt x="2096" y="2549"/>
                    <a:pt x="2072" y="2049"/>
                    <a:pt x="1965" y="1596"/>
                  </a:cubicBezTo>
                  <a:cubicBezTo>
                    <a:pt x="2322" y="1549"/>
                    <a:pt x="2965" y="1501"/>
                    <a:pt x="3274" y="1334"/>
                  </a:cubicBezTo>
                  <a:cubicBezTo>
                    <a:pt x="2798" y="1013"/>
                    <a:pt x="1977" y="822"/>
                    <a:pt x="1512" y="667"/>
                  </a:cubicBezTo>
                  <a:cubicBezTo>
                    <a:pt x="941" y="489"/>
                    <a:pt x="536" y="382"/>
                    <a:pt x="107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9521425" y="2761125"/>
              <a:ext cx="793575" cy="707900"/>
            </a:xfrm>
            <a:custGeom>
              <a:avLst/>
              <a:gdLst/>
              <a:ahLst/>
              <a:cxnLst/>
              <a:rect l="l" t="t" r="r" b="b"/>
              <a:pathLst>
                <a:path w="31743" h="28316" extrusionOk="0">
                  <a:moveTo>
                    <a:pt x="13956" y="0"/>
                  </a:moveTo>
                  <a:cubicBezTo>
                    <a:pt x="12408" y="0"/>
                    <a:pt x="10867" y="177"/>
                    <a:pt x="9370" y="586"/>
                  </a:cubicBezTo>
                  <a:cubicBezTo>
                    <a:pt x="6108" y="1479"/>
                    <a:pt x="3096" y="3563"/>
                    <a:pt x="1524" y="6563"/>
                  </a:cubicBezTo>
                  <a:cubicBezTo>
                    <a:pt x="191" y="9135"/>
                    <a:pt x="0" y="12195"/>
                    <a:pt x="619" y="15028"/>
                  </a:cubicBezTo>
                  <a:cubicBezTo>
                    <a:pt x="1012" y="16779"/>
                    <a:pt x="1691" y="18469"/>
                    <a:pt x="2572" y="20041"/>
                  </a:cubicBezTo>
                  <a:cubicBezTo>
                    <a:pt x="2477" y="21065"/>
                    <a:pt x="2274" y="22101"/>
                    <a:pt x="2227" y="23137"/>
                  </a:cubicBezTo>
                  <a:cubicBezTo>
                    <a:pt x="2155" y="24923"/>
                    <a:pt x="2548" y="26685"/>
                    <a:pt x="3274" y="28316"/>
                  </a:cubicBezTo>
                  <a:cubicBezTo>
                    <a:pt x="5525" y="26982"/>
                    <a:pt x="8180" y="26149"/>
                    <a:pt x="10454" y="25887"/>
                  </a:cubicBezTo>
                  <a:cubicBezTo>
                    <a:pt x="17002" y="25042"/>
                    <a:pt x="23813" y="24684"/>
                    <a:pt x="29147" y="20851"/>
                  </a:cubicBezTo>
                  <a:cubicBezTo>
                    <a:pt x="29480" y="20434"/>
                    <a:pt x="29778" y="20017"/>
                    <a:pt x="30016" y="19553"/>
                  </a:cubicBezTo>
                  <a:cubicBezTo>
                    <a:pt x="30730" y="18136"/>
                    <a:pt x="30802" y="16481"/>
                    <a:pt x="30861" y="14898"/>
                  </a:cubicBezTo>
                  <a:cubicBezTo>
                    <a:pt x="30873" y="14659"/>
                    <a:pt x="30873" y="14397"/>
                    <a:pt x="30873" y="14159"/>
                  </a:cubicBezTo>
                  <a:cubicBezTo>
                    <a:pt x="31742" y="11183"/>
                    <a:pt x="30659" y="7766"/>
                    <a:pt x="28539" y="5432"/>
                  </a:cubicBezTo>
                  <a:cubicBezTo>
                    <a:pt x="26194" y="2837"/>
                    <a:pt x="22813" y="1408"/>
                    <a:pt x="19407" y="646"/>
                  </a:cubicBezTo>
                  <a:cubicBezTo>
                    <a:pt x="17622" y="246"/>
                    <a:pt x="15784" y="0"/>
                    <a:pt x="13956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0077150" y="3273300"/>
              <a:ext cx="130975" cy="208850"/>
            </a:xfrm>
            <a:custGeom>
              <a:avLst/>
              <a:gdLst/>
              <a:ahLst/>
              <a:cxnLst/>
              <a:rect l="l" t="t" r="r" b="b"/>
              <a:pathLst>
                <a:path w="5239" h="8354" extrusionOk="0">
                  <a:moveTo>
                    <a:pt x="4219" y="1"/>
                  </a:moveTo>
                  <a:cubicBezTo>
                    <a:pt x="4105" y="1"/>
                    <a:pt x="3990" y="15"/>
                    <a:pt x="3882" y="42"/>
                  </a:cubicBezTo>
                  <a:cubicBezTo>
                    <a:pt x="3024" y="256"/>
                    <a:pt x="2441" y="1042"/>
                    <a:pt x="2000" y="1804"/>
                  </a:cubicBezTo>
                  <a:cubicBezTo>
                    <a:pt x="1131" y="3257"/>
                    <a:pt x="512" y="4864"/>
                    <a:pt x="131" y="6519"/>
                  </a:cubicBezTo>
                  <a:cubicBezTo>
                    <a:pt x="60" y="6864"/>
                    <a:pt x="0" y="7210"/>
                    <a:pt x="60" y="7543"/>
                  </a:cubicBezTo>
                  <a:cubicBezTo>
                    <a:pt x="119" y="7888"/>
                    <a:pt x="333" y="8222"/>
                    <a:pt x="655" y="8317"/>
                  </a:cubicBezTo>
                  <a:cubicBezTo>
                    <a:pt x="736" y="8342"/>
                    <a:pt x="817" y="8354"/>
                    <a:pt x="897" y="8354"/>
                  </a:cubicBezTo>
                  <a:cubicBezTo>
                    <a:pt x="1343" y="8354"/>
                    <a:pt x="1757" y="7992"/>
                    <a:pt x="2060" y="7638"/>
                  </a:cubicBezTo>
                  <a:cubicBezTo>
                    <a:pt x="3572" y="5864"/>
                    <a:pt x="4644" y="3697"/>
                    <a:pt x="5120" y="1399"/>
                  </a:cubicBezTo>
                  <a:cubicBezTo>
                    <a:pt x="5191" y="1054"/>
                    <a:pt x="5239" y="685"/>
                    <a:pt x="5060" y="399"/>
                  </a:cubicBezTo>
                  <a:cubicBezTo>
                    <a:pt x="4891" y="124"/>
                    <a:pt x="4557" y="1"/>
                    <a:pt x="4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10135475" y="3273300"/>
              <a:ext cx="69975" cy="32325"/>
            </a:xfrm>
            <a:custGeom>
              <a:avLst/>
              <a:gdLst/>
              <a:ahLst/>
              <a:cxnLst/>
              <a:rect l="l" t="t" r="r" b="b"/>
              <a:pathLst>
                <a:path w="2799" h="1293" extrusionOk="0">
                  <a:moveTo>
                    <a:pt x="1910" y="1"/>
                  </a:moveTo>
                  <a:cubicBezTo>
                    <a:pt x="1796" y="1"/>
                    <a:pt x="1681" y="15"/>
                    <a:pt x="1572" y="42"/>
                  </a:cubicBezTo>
                  <a:cubicBezTo>
                    <a:pt x="894" y="209"/>
                    <a:pt x="394" y="721"/>
                    <a:pt x="1" y="1292"/>
                  </a:cubicBezTo>
                  <a:cubicBezTo>
                    <a:pt x="929" y="1030"/>
                    <a:pt x="1870" y="780"/>
                    <a:pt x="2799" y="542"/>
                  </a:cubicBezTo>
                  <a:cubicBezTo>
                    <a:pt x="2787" y="495"/>
                    <a:pt x="2775" y="447"/>
                    <a:pt x="2739" y="399"/>
                  </a:cubicBezTo>
                  <a:cubicBezTo>
                    <a:pt x="2579" y="124"/>
                    <a:pt x="2247" y="1"/>
                    <a:pt x="1910" y="1"/>
                  </a:cubicBezTo>
                  <a:close/>
                </a:path>
              </a:pathLst>
            </a:custGeom>
            <a:solidFill>
              <a:srgbClr val="FAF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10106300" y="3302625"/>
              <a:ext cx="99750" cy="56275"/>
            </a:xfrm>
            <a:custGeom>
              <a:avLst/>
              <a:gdLst/>
              <a:ahLst/>
              <a:cxnLst/>
              <a:rect l="l" t="t" r="r" b="b"/>
              <a:pathLst>
                <a:path w="3990" h="2251" extrusionOk="0">
                  <a:moveTo>
                    <a:pt x="3990" y="0"/>
                  </a:moveTo>
                  <a:cubicBezTo>
                    <a:pt x="2870" y="286"/>
                    <a:pt x="1751" y="584"/>
                    <a:pt x="656" y="929"/>
                  </a:cubicBezTo>
                  <a:cubicBezTo>
                    <a:pt x="418" y="1358"/>
                    <a:pt x="191" y="1786"/>
                    <a:pt x="1" y="2251"/>
                  </a:cubicBezTo>
                  <a:cubicBezTo>
                    <a:pt x="1215" y="1786"/>
                    <a:pt x="2418" y="1358"/>
                    <a:pt x="3656" y="1036"/>
                  </a:cubicBezTo>
                  <a:cubicBezTo>
                    <a:pt x="3692" y="1012"/>
                    <a:pt x="3728" y="1012"/>
                    <a:pt x="3763" y="1000"/>
                  </a:cubicBezTo>
                  <a:cubicBezTo>
                    <a:pt x="3835" y="750"/>
                    <a:pt x="3894" y="477"/>
                    <a:pt x="3942" y="226"/>
                  </a:cubicBezTo>
                  <a:lnTo>
                    <a:pt x="3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10084875" y="3362750"/>
              <a:ext cx="104200" cy="57175"/>
            </a:xfrm>
            <a:custGeom>
              <a:avLst/>
              <a:gdLst/>
              <a:ahLst/>
              <a:cxnLst/>
              <a:rect l="l" t="t" r="r" b="b"/>
              <a:pathLst>
                <a:path w="4168" h="2287" extrusionOk="0">
                  <a:moveTo>
                    <a:pt x="4168" y="0"/>
                  </a:moveTo>
                  <a:lnTo>
                    <a:pt x="4168" y="0"/>
                  </a:lnTo>
                  <a:cubicBezTo>
                    <a:pt x="3453" y="334"/>
                    <a:pt x="2739" y="679"/>
                    <a:pt x="2049" y="1012"/>
                  </a:cubicBezTo>
                  <a:cubicBezTo>
                    <a:pt x="1394" y="1310"/>
                    <a:pt x="751" y="1620"/>
                    <a:pt x="108" y="1929"/>
                  </a:cubicBezTo>
                  <a:cubicBezTo>
                    <a:pt x="84" y="2048"/>
                    <a:pt x="36" y="2167"/>
                    <a:pt x="1" y="2286"/>
                  </a:cubicBezTo>
                  <a:cubicBezTo>
                    <a:pt x="525" y="2096"/>
                    <a:pt x="1060" y="1905"/>
                    <a:pt x="1584" y="1727"/>
                  </a:cubicBezTo>
                  <a:cubicBezTo>
                    <a:pt x="2346" y="1346"/>
                    <a:pt x="3084" y="989"/>
                    <a:pt x="3858" y="727"/>
                  </a:cubicBezTo>
                  <a:cubicBezTo>
                    <a:pt x="3965" y="488"/>
                    <a:pt x="4073" y="250"/>
                    <a:pt x="4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9804775" y="3211250"/>
              <a:ext cx="408725" cy="274450"/>
            </a:xfrm>
            <a:custGeom>
              <a:avLst/>
              <a:gdLst/>
              <a:ahLst/>
              <a:cxnLst/>
              <a:rect l="l" t="t" r="r" b="b"/>
              <a:pathLst>
                <a:path w="16349" h="10978" extrusionOk="0">
                  <a:moveTo>
                    <a:pt x="15229" y="2810"/>
                  </a:moveTo>
                  <a:cubicBezTo>
                    <a:pt x="15527" y="2810"/>
                    <a:pt x="15765" y="2917"/>
                    <a:pt x="15884" y="3108"/>
                  </a:cubicBezTo>
                  <a:cubicBezTo>
                    <a:pt x="16015" y="3346"/>
                    <a:pt x="15967" y="3643"/>
                    <a:pt x="15908" y="3953"/>
                  </a:cubicBezTo>
                  <a:cubicBezTo>
                    <a:pt x="15467" y="6096"/>
                    <a:pt x="14479" y="8108"/>
                    <a:pt x="13050" y="9763"/>
                  </a:cubicBezTo>
                  <a:cubicBezTo>
                    <a:pt x="12694" y="10169"/>
                    <a:pt x="12370" y="10385"/>
                    <a:pt x="12073" y="10385"/>
                  </a:cubicBezTo>
                  <a:cubicBezTo>
                    <a:pt x="12013" y="10385"/>
                    <a:pt x="11954" y="10377"/>
                    <a:pt x="11895" y="10358"/>
                  </a:cubicBezTo>
                  <a:cubicBezTo>
                    <a:pt x="11669" y="10287"/>
                    <a:pt x="11479" y="10049"/>
                    <a:pt x="11431" y="9727"/>
                  </a:cubicBezTo>
                  <a:cubicBezTo>
                    <a:pt x="11371" y="9430"/>
                    <a:pt x="11431" y="9120"/>
                    <a:pt x="11502" y="8823"/>
                  </a:cubicBezTo>
                  <a:cubicBezTo>
                    <a:pt x="11848" y="7275"/>
                    <a:pt x="12443" y="5786"/>
                    <a:pt x="13253" y="4417"/>
                  </a:cubicBezTo>
                  <a:cubicBezTo>
                    <a:pt x="13622" y="3774"/>
                    <a:pt x="14157" y="3036"/>
                    <a:pt x="14943" y="2834"/>
                  </a:cubicBezTo>
                  <a:cubicBezTo>
                    <a:pt x="15038" y="2810"/>
                    <a:pt x="15134" y="2810"/>
                    <a:pt x="15229" y="2810"/>
                  </a:cubicBezTo>
                  <a:close/>
                  <a:moveTo>
                    <a:pt x="584" y="0"/>
                  </a:moveTo>
                  <a:cubicBezTo>
                    <a:pt x="394" y="191"/>
                    <a:pt x="191" y="393"/>
                    <a:pt x="1" y="595"/>
                  </a:cubicBezTo>
                  <a:cubicBezTo>
                    <a:pt x="3859" y="2572"/>
                    <a:pt x="7716" y="4536"/>
                    <a:pt x="11562" y="6513"/>
                  </a:cubicBezTo>
                  <a:cubicBezTo>
                    <a:pt x="11264" y="7299"/>
                    <a:pt x="11014" y="8108"/>
                    <a:pt x="10836" y="8930"/>
                  </a:cubicBezTo>
                  <a:cubicBezTo>
                    <a:pt x="10764" y="9287"/>
                    <a:pt x="10693" y="9656"/>
                    <a:pt x="10764" y="10025"/>
                  </a:cubicBezTo>
                  <a:cubicBezTo>
                    <a:pt x="10836" y="10454"/>
                    <a:pt x="11121" y="10811"/>
                    <a:pt x="11479" y="10930"/>
                  </a:cubicBezTo>
                  <a:cubicBezTo>
                    <a:pt x="11562" y="10966"/>
                    <a:pt x="11669" y="10978"/>
                    <a:pt x="11776" y="10978"/>
                  </a:cubicBezTo>
                  <a:cubicBezTo>
                    <a:pt x="12193" y="10978"/>
                    <a:pt x="12622" y="10716"/>
                    <a:pt x="13074" y="10192"/>
                  </a:cubicBezTo>
                  <a:cubicBezTo>
                    <a:pt x="14634" y="8358"/>
                    <a:pt x="15729" y="6144"/>
                    <a:pt x="16229" y="3786"/>
                  </a:cubicBezTo>
                  <a:cubicBezTo>
                    <a:pt x="16301" y="3417"/>
                    <a:pt x="16348" y="3024"/>
                    <a:pt x="16134" y="2679"/>
                  </a:cubicBezTo>
                  <a:cubicBezTo>
                    <a:pt x="15955" y="2381"/>
                    <a:pt x="15598" y="2203"/>
                    <a:pt x="15158" y="2203"/>
                  </a:cubicBezTo>
                  <a:cubicBezTo>
                    <a:pt x="15015" y="2203"/>
                    <a:pt x="14896" y="2215"/>
                    <a:pt x="14765" y="2238"/>
                  </a:cubicBezTo>
                  <a:cubicBezTo>
                    <a:pt x="13800" y="2477"/>
                    <a:pt x="13169" y="3358"/>
                    <a:pt x="12741" y="4108"/>
                  </a:cubicBezTo>
                  <a:cubicBezTo>
                    <a:pt x="12431" y="4643"/>
                    <a:pt x="12145" y="5191"/>
                    <a:pt x="11895" y="5739"/>
                  </a:cubicBezTo>
                  <a:cubicBezTo>
                    <a:pt x="7978" y="4143"/>
                    <a:pt x="4180" y="2227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9349075" y="2663100"/>
              <a:ext cx="1098375" cy="897025"/>
            </a:xfrm>
            <a:custGeom>
              <a:avLst/>
              <a:gdLst/>
              <a:ahLst/>
              <a:cxnLst/>
              <a:rect l="l" t="t" r="r" b="b"/>
              <a:pathLst>
                <a:path w="43935" h="35881" extrusionOk="0">
                  <a:moveTo>
                    <a:pt x="41363" y="14937"/>
                  </a:moveTo>
                  <a:lnTo>
                    <a:pt x="41363" y="14937"/>
                  </a:lnTo>
                  <a:cubicBezTo>
                    <a:pt x="41577" y="15294"/>
                    <a:pt x="41791" y="15675"/>
                    <a:pt x="41994" y="16032"/>
                  </a:cubicBezTo>
                  <a:cubicBezTo>
                    <a:pt x="42684" y="17283"/>
                    <a:pt x="43339" y="18616"/>
                    <a:pt x="43303" y="20045"/>
                  </a:cubicBezTo>
                  <a:cubicBezTo>
                    <a:pt x="43292" y="21462"/>
                    <a:pt x="42577" y="22783"/>
                    <a:pt x="41565" y="23736"/>
                  </a:cubicBezTo>
                  <a:cubicBezTo>
                    <a:pt x="41446" y="23855"/>
                    <a:pt x="41315" y="23974"/>
                    <a:pt x="41184" y="24081"/>
                  </a:cubicBezTo>
                  <a:cubicBezTo>
                    <a:pt x="41982" y="22545"/>
                    <a:pt x="42327" y="20747"/>
                    <a:pt x="42232" y="18985"/>
                  </a:cubicBezTo>
                  <a:cubicBezTo>
                    <a:pt x="42160" y="17604"/>
                    <a:pt x="41839" y="16259"/>
                    <a:pt x="41363" y="14937"/>
                  </a:cubicBezTo>
                  <a:close/>
                  <a:moveTo>
                    <a:pt x="18458" y="1"/>
                  </a:moveTo>
                  <a:cubicBezTo>
                    <a:pt x="16598" y="1"/>
                    <a:pt x="14734" y="214"/>
                    <a:pt x="12907" y="578"/>
                  </a:cubicBezTo>
                  <a:cubicBezTo>
                    <a:pt x="10085" y="1150"/>
                    <a:pt x="7263" y="2102"/>
                    <a:pt x="5108" y="3995"/>
                  </a:cubicBezTo>
                  <a:cubicBezTo>
                    <a:pt x="2620" y="6174"/>
                    <a:pt x="1274" y="9436"/>
                    <a:pt x="953" y="12746"/>
                  </a:cubicBezTo>
                  <a:cubicBezTo>
                    <a:pt x="512" y="14294"/>
                    <a:pt x="298" y="15913"/>
                    <a:pt x="310" y="17521"/>
                  </a:cubicBezTo>
                  <a:cubicBezTo>
                    <a:pt x="334" y="20378"/>
                    <a:pt x="1108" y="23200"/>
                    <a:pt x="2513" y="25688"/>
                  </a:cubicBezTo>
                  <a:cubicBezTo>
                    <a:pt x="1191" y="23224"/>
                    <a:pt x="798" y="20283"/>
                    <a:pt x="1072" y="17449"/>
                  </a:cubicBezTo>
                  <a:lnTo>
                    <a:pt x="1072" y="17449"/>
                  </a:lnTo>
                  <a:cubicBezTo>
                    <a:pt x="1382" y="19711"/>
                    <a:pt x="2013" y="21938"/>
                    <a:pt x="2751" y="24117"/>
                  </a:cubicBezTo>
                  <a:cubicBezTo>
                    <a:pt x="2822" y="24319"/>
                    <a:pt x="2882" y="24534"/>
                    <a:pt x="2929" y="24724"/>
                  </a:cubicBezTo>
                  <a:cubicBezTo>
                    <a:pt x="2882" y="25153"/>
                    <a:pt x="2798" y="25581"/>
                    <a:pt x="2691" y="25998"/>
                  </a:cubicBezTo>
                  <a:lnTo>
                    <a:pt x="2513" y="25688"/>
                  </a:lnTo>
                  <a:lnTo>
                    <a:pt x="2513" y="25688"/>
                  </a:lnTo>
                  <a:cubicBezTo>
                    <a:pt x="2572" y="25796"/>
                    <a:pt x="2632" y="25915"/>
                    <a:pt x="2691" y="26022"/>
                  </a:cubicBezTo>
                  <a:cubicBezTo>
                    <a:pt x="2251" y="27665"/>
                    <a:pt x="1322" y="29201"/>
                    <a:pt x="0" y="30308"/>
                  </a:cubicBezTo>
                  <a:cubicBezTo>
                    <a:pt x="1322" y="29498"/>
                    <a:pt x="2394" y="28308"/>
                    <a:pt x="3120" y="26939"/>
                  </a:cubicBezTo>
                  <a:lnTo>
                    <a:pt x="3120" y="26939"/>
                  </a:lnTo>
                  <a:cubicBezTo>
                    <a:pt x="3096" y="27451"/>
                    <a:pt x="3025" y="27939"/>
                    <a:pt x="2941" y="28427"/>
                  </a:cubicBezTo>
                  <a:cubicBezTo>
                    <a:pt x="2620" y="28998"/>
                    <a:pt x="2286" y="29558"/>
                    <a:pt x="1989" y="30141"/>
                  </a:cubicBezTo>
                  <a:cubicBezTo>
                    <a:pt x="1251" y="31558"/>
                    <a:pt x="655" y="33118"/>
                    <a:pt x="798" y="34713"/>
                  </a:cubicBezTo>
                  <a:cubicBezTo>
                    <a:pt x="1084" y="33070"/>
                    <a:pt x="1774" y="31499"/>
                    <a:pt x="2739" y="30141"/>
                  </a:cubicBezTo>
                  <a:lnTo>
                    <a:pt x="2739" y="30141"/>
                  </a:lnTo>
                  <a:cubicBezTo>
                    <a:pt x="2703" y="30701"/>
                    <a:pt x="2727" y="31284"/>
                    <a:pt x="2822" y="31927"/>
                  </a:cubicBezTo>
                  <a:cubicBezTo>
                    <a:pt x="2584" y="33237"/>
                    <a:pt x="2632" y="34606"/>
                    <a:pt x="3025" y="35880"/>
                  </a:cubicBezTo>
                  <a:cubicBezTo>
                    <a:pt x="3084" y="34201"/>
                    <a:pt x="3572" y="32546"/>
                    <a:pt x="4394" y="31094"/>
                  </a:cubicBezTo>
                  <a:cubicBezTo>
                    <a:pt x="4942" y="30749"/>
                    <a:pt x="5549" y="30510"/>
                    <a:pt x="6061" y="30308"/>
                  </a:cubicBezTo>
                  <a:cubicBezTo>
                    <a:pt x="8810" y="29237"/>
                    <a:pt x="11689" y="28559"/>
                    <a:pt x="14581" y="27940"/>
                  </a:cubicBezTo>
                  <a:lnTo>
                    <a:pt x="14581" y="27940"/>
                  </a:lnTo>
                  <a:cubicBezTo>
                    <a:pt x="14458" y="27995"/>
                    <a:pt x="14325" y="28050"/>
                    <a:pt x="14193" y="28105"/>
                  </a:cubicBezTo>
                  <a:cubicBezTo>
                    <a:pt x="12347" y="28879"/>
                    <a:pt x="10383" y="29308"/>
                    <a:pt x="8585" y="30153"/>
                  </a:cubicBezTo>
                  <a:cubicBezTo>
                    <a:pt x="6787" y="30999"/>
                    <a:pt x="5072" y="32368"/>
                    <a:pt x="4513" y="34273"/>
                  </a:cubicBezTo>
                  <a:cubicBezTo>
                    <a:pt x="5823" y="31677"/>
                    <a:pt x="8811" y="30403"/>
                    <a:pt x="11621" y="29594"/>
                  </a:cubicBezTo>
                  <a:cubicBezTo>
                    <a:pt x="13776" y="28963"/>
                    <a:pt x="16074" y="28403"/>
                    <a:pt x="17967" y="27224"/>
                  </a:cubicBezTo>
                  <a:cubicBezTo>
                    <a:pt x="18765" y="27046"/>
                    <a:pt x="19550" y="26855"/>
                    <a:pt x="20324" y="26617"/>
                  </a:cubicBezTo>
                  <a:cubicBezTo>
                    <a:pt x="20563" y="26629"/>
                    <a:pt x="20824" y="26629"/>
                    <a:pt x="21063" y="26641"/>
                  </a:cubicBezTo>
                  <a:cubicBezTo>
                    <a:pt x="18646" y="27248"/>
                    <a:pt x="16372" y="28344"/>
                    <a:pt x="14395" y="29832"/>
                  </a:cubicBezTo>
                  <a:cubicBezTo>
                    <a:pt x="17098" y="28260"/>
                    <a:pt x="20086" y="27236"/>
                    <a:pt x="23158" y="26772"/>
                  </a:cubicBezTo>
                  <a:cubicBezTo>
                    <a:pt x="24751" y="26909"/>
                    <a:pt x="26384" y="27080"/>
                    <a:pt x="27987" y="27080"/>
                  </a:cubicBezTo>
                  <a:cubicBezTo>
                    <a:pt x="29439" y="27080"/>
                    <a:pt x="30866" y="26940"/>
                    <a:pt x="32219" y="26510"/>
                  </a:cubicBezTo>
                  <a:cubicBezTo>
                    <a:pt x="33100" y="26355"/>
                    <a:pt x="33933" y="26058"/>
                    <a:pt x="34636" y="25498"/>
                  </a:cubicBezTo>
                  <a:lnTo>
                    <a:pt x="34493" y="25426"/>
                  </a:lnTo>
                  <a:cubicBezTo>
                    <a:pt x="35826" y="24545"/>
                    <a:pt x="36910" y="23307"/>
                    <a:pt x="37624" y="21890"/>
                  </a:cubicBezTo>
                  <a:lnTo>
                    <a:pt x="37624" y="21890"/>
                  </a:lnTo>
                  <a:cubicBezTo>
                    <a:pt x="37612" y="23200"/>
                    <a:pt x="37267" y="24450"/>
                    <a:pt x="36386" y="25426"/>
                  </a:cubicBezTo>
                  <a:cubicBezTo>
                    <a:pt x="35291" y="26617"/>
                    <a:pt x="33576" y="27046"/>
                    <a:pt x="31945" y="27165"/>
                  </a:cubicBezTo>
                  <a:cubicBezTo>
                    <a:pt x="32852" y="27736"/>
                    <a:pt x="33903" y="28002"/>
                    <a:pt x="34968" y="28002"/>
                  </a:cubicBezTo>
                  <a:cubicBezTo>
                    <a:pt x="36587" y="28002"/>
                    <a:pt x="38237" y="27387"/>
                    <a:pt x="39458" y="26296"/>
                  </a:cubicBezTo>
                  <a:cubicBezTo>
                    <a:pt x="40029" y="25796"/>
                    <a:pt x="40505" y="25188"/>
                    <a:pt x="40910" y="24534"/>
                  </a:cubicBezTo>
                  <a:cubicBezTo>
                    <a:pt x="41256" y="24307"/>
                    <a:pt x="41565" y="24069"/>
                    <a:pt x="41863" y="23795"/>
                  </a:cubicBezTo>
                  <a:cubicBezTo>
                    <a:pt x="42946" y="22807"/>
                    <a:pt x="43708" y="21414"/>
                    <a:pt x="43827" y="19950"/>
                  </a:cubicBezTo>
                  <a:cubicBezTo>
                    <a:pt x="43934" y="18771"/>
                    <a:pt x="43589" y="17580"/>
                    <a:pt x="43065" y="16509"/>
                  </a:cubicBezTo>
                  <a:cubicBezTo>
                    <a:pt x="42553" y="15437"/>
                    <a:pt x="41839" y="14449"/>
                    <a:pt x="41137" y="13485"/>
                  </a:cubicBezTo>
                  <a:cubicBezTo>
                    <a:pt x="40172" y="12163"/>
                    <a:pt x="39220" y="10841"/>
                    <a:pt x="38243" y="9508"/>
                  </a:cubicBezTo>
                  <a:lnTo>
                    <a:pt x="38243" y="9615"/>
                  </a:lnTo>
                  <a:cubicBezTo>
                    <a:pt x="37303" y="8579"/>
                    <a:pt x="36184" y="7758"/>
                    <a:pt x="34814" y="7567"/>
                  </a:cubicBezTo>
                  <a:lnTo>
                    <a:pt x="33124" y="7698"/>
                  </a:lnTo>
                  <a:cubicBezTo>
                    <a:pt x="32826" y="7031"/>
                    <a:pt x="32433" y="6412"/>
                    <a:pt x="31981" y="5841"/>
                  </a:cubicBezTo>
                  <a:cubicBezTo>
                    <a:pt x="29837" y="3102"/>
                    <a:pt x="26635" y="1293"/>
                    <a:pt x="23241" y="519"/>
                  </a:cubicBezTo>
                  <a:cubicBezTo>
                    <a:pt x="21669" y="160"/>
                    <a:pt x="20065" y="1"/>
                    <a:pt x="18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9423200" y="2729550"/>
              <a:ext cx="769750" cy="503575"/>
            </a:xfrm>
            <a:custGeom>
              <a:avLst/>
              <a:gdLst/>
              <a:ahLst/>
              <a:cxnLst/>
              <a:rect l="l" t="t" r="r" b="b"/>
              <a:pathLst>
                <a:path w="30790" h="20143" extrusionOk="0">
                  <a:moveTo>
                    <a:pt x="15227" y="1"/>
                  </a:moveTo>
                  <a:cubicBezTo>
                    <a:pt x="14064" y="1"/>
                    <a:pt x="12894" y="116"/>
                    <a:pt x="11740" y="349"/>
                  </a:cubicBezTo>
                  <a:cubicBezTo>
                    <a:pt x="8858" y="921"/>
                    <a:pt x="6048" y="2230"/>
                    <a:pt x="3882" y="4314"/>
                  </a:cubicBezTo>
                  <a:cubicBezTo>
                    <a:pt x="1691" y="6409"/>
                    <a:pt x="202" y="9291"/>
                    <a:pt x="24" y="12243"/>
                  </a:cubicBezTo>
                  <a:cubicBezTo>
                    <a:pt x="0" y="12958"/>
                    <a:pt x="72" y="13744"/>
                    <a:pt x="595" y="14160"/>
                  </a:cubicBezTo>
                  <a:cubicBezTo>
                    <a:pt x="891" y="14400"/>
                    <a:pt x="1264" y="14469"/>
                    <a:pt x="1660" y="14469"/>
                  </a:cubicBezTo>
                  <a:cubicBezTo>
                    <a:pt x="2013" y="14469"/>
                    <a:pt x="2385" y="14414"/>
                    <a:pt x="2739" y="14375"/>
                  </a:cubicBezTo>
                  <a:cubicBezTo>
                    <a:pt x="3118" y="14328"/>
                    <a:pt x="3496" y="14306"/>
                    <a:pt x="3873" y="14306"/>
                  </a:cubicBezTo>
                  <a:cubicBezTo>
                    <a:pt x="5802" y="14306"/>
                    <a:pt x="7689" y="14880"/>
                    <a:pt x="9442" y="15637"/>
                  </a:cubicBezTo>
                  <a:cubicBezTo>
                    <a:pt x="11549" y="16542"/>
                    <a:pt x="13514" y="17732"/>
                    <a:pt x="15597" y="18673"/>
                  </a:cubicBezTo>
                  <a:cubicBezTo>
                    <a:pt x="17145" y="19375"/>
                    <a:pt x="18764" y="19899"/>
                    <a:pt x="20479" y="20090"/>
                  </a:cubicBezTo>
                  <a:cubicBezTo>
                    <a:pt x="20833" y="20124"/>
                    <a:pt x="21191" y="20142"/>
                    <a:pt x="21549" y="20142"/>
                  </a:cubicBezTo>
                  <a:cubicBezTo>
                    <a:pt x="22916" y="20142"/>
                    <a:pt x="24299" y="19879"/>
                    <a:pt x="25563" y="19256"/>
                  </a:cubicBezTo>
                  <a:cubicBezTo>
                    <a:pt x="27349" y="18375"/>
                    <a:pt x="28789" y="16815"/>
                    <a:pt x="29682" y="15006"/>
                  </a:cubicBezTo>
                  <a:cubicBezTo>
                    <a:pt x="30432" y="13494"/>
                    <a:pt x="30790" y="11779"/>
                    <a:pt x="30516" y="10160"/>
                  </a:cubicBezTo>
                  <a:cubicBezTo>
                    <a:pt x="30361" y="9148"/>
                    <a:pt x="29909" y="8160"/>
                    <a:pt x="29242" y="7421"/>
                  </a:cubicBezTo>
                  <a:cubicBezTo>
                    <a:pt x="27420" y="4695"/>
                    <a:pt x="24813" y="2552"/>
                    <a:pt x="21812" y="1302"/>
                  </a:cubicBezTo>
                  <a:cubicBezTo>
                    <a:pt x="19755" y="442"/>
                    <a:pt x="17504" y="1"/>
                    <a:pt x="15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9423775" y="2829950"/>
              <a:ext cx="765300" cy="403025"/>
            </a:xfrm>
            <a:custGeom>
              <a:avLst/>
              <a:gdLst/>
              <a:ahLst/>
              <a:cxnLst/>
              <a:rect l="l" t="t" r="r" b="b"/>
              <a:pathLst>
                <a:path w="30612" h="16121" extrusionOk="0">
                  <a:moveTo>
                    <a:pt x="4180" y="0"/>
                  </a:moveTo>
                  <a:lnTo>
                    <a:pt x="4180" y="0"/>
                  </a:lnTo>
                  <a:cubicBezTo>
                    <a:pt x="4085" y="84"/>
                    <a:pt x="3978" y="191"/>
                    <a:pt x="3870" y="274"/>
                  </a:cubicBezTo>
                  <a:cubicBezTo>
                    <a:pt x="1703" y="2358"/>
                    <a:pt x="191" y="5263"/>
                    <a:pt x="37" y="8227"/>
                  </a:cubicBezTo>
                  <a:cubicBezTo>
                    <a:pt x="1" y="8930"/>
                    <a:pt x="72" y="9716"/>
                    <a:pt x="596" y="10144"/>
                  </a:cubicBezTo>
                  <a:cubicBezTo>
                    <a:pt x="891" y="10384"/>
                    <a:pt x="1256" y="10456"/>
                    <a:pt x="1642" y="10456"/>
                  </a:cubicBezTo>
                  <a:cubicBezTo>
                    <a:pt x="2003" y="10456"/>
                    <a:pt x="2382" y="10393"/>
                    <a:pt x="2739" y="10347"/>
                  </a:cubicBezTo>
                  <a:cubicBezTo>
                    <a:pt x="3103" y="10306"/>
                    <a:pt x="3467" y="10286"/>
                    <a:pt x="3830" y="10286"/>
                  </a:cubicBezTo>
                  <a:cubicBezTo>
                    <a:pt x="5780" y="10286"/>
                    <a:pt x="7698" y="10848"/>
                    <a:pt x="9454" y="11621"/>
                  </a:cubicBezTo>
                  <a:cubicBezTo>
                    <a:pt x="11550" y="12526"/>
                    <a:pt x="13503" y="13716"/>
                    <a:pt x="15598" y="14657"/>
                  </a:cubicBezTo>
                  <a:cubicBezTo>
                    <a:pt x="17146" y="15335"/>
                    <a:pt x="18765" y="15883"/>
                    <a:pt x="20480" y="16062"/>
                  </a:cubicBezTo>
                  <a:cubicBezTo>
                    <a:pt x="20850" y="16100"/>
                    <a:pt x="21224" y="16120"/>
                    <a:pt x="21598" y="16120"/>
                  </a:cubicBezTo>
                  <a:cubicBezTo>
                    <a:pt x="22957" y="16120"/>
                    <a:pt x="24325" y="15854"/>
                    <a:pt x="25576" y="15228"/>
                  </a:cubicBezTo>
                  <a:cubicBezTo>
                    <a:pt x="27338" y="14359"/>
                    <a:pt x="28802" y="12787"/>
                    <a:pt x="29695" y="10990"/>
                  </a:cubicBezTo>
                  <a:cubicBezTo>
                    <a:pt x="30243" y="9870"/>
                    <a:pt x="30588" y="8620"/>
                    <a:pt x="30612" y="7406"/>
                  </a:cubicBezTo>
                  <a:lnTo>
                    <a:pt x="30612" y="7406"/>
                  </a:lnTo>
                  <a:cubicBezTo>
                    <a:pt x="28926" y="11919"/>
                    <a:pt x="25530" y="13449"/>
                    <a:pt x="21755" y="13449"/>
                  </a:cubicBezTo>
                  <a:cubicBezTo>
                    <a:pt x="19664" y="13449"/>
                    <a:pt x="17457" y="12979"/>
                    <a:pt x="15360" y="12287"/>
                  </a:cubicBezTo>
                  <a:cubicBezTo>
                    <a:pt x="11550" y="11025"/>
                    <a:pt x="7692" y="8061"/>
                    <a:pt x="5311" y="4405"/>
                  </a:cubicBezTo>
                  <a:cubicBezTo>
                    <a:pt x="4513" y="3096"/>
                    <a:pt x="4120" y="1512"/>
                    <a:pt x="4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9510400" y="2759100"/>
              <a:ext cx="644450" cy="427450"/>
            </a:xfrm>
            <a:custGeom>
              <a:avLst/>
              <a:gdLst/>
              <a:ahLst/>
              <a:cxnLst/>
              <a:rect l="l" t="t" r="r" b="b"/>
              <a:pathLst>
                <a:path w="25778" h="17098" extrusionOk="0">
                  <a:moveTo>
                    <a:pt x="15002" y="0"/>
                  </a:moveTo>
                  <a:cubicBezTo>
                    <a:pt x="14431" y="0"/>
                    <a:pt x="13967" y="465"/>
                    <a:pt x="13967" y="1048"/>
                  </a:cubicBezTo>
                  <a:cubicBezTo>
                    <a:pt x="13967" y="1596"/>
                    <a:pt x="14383" y="2036"/>
                    <a:pt x="14919" y="2084"/>
                  </a:cubicBezTo>
                  <a:cubicBezTo>
                    <a:pt x="14967" y="3394"/>
                    <a:pt x="15050" y="4715"/>
                    <a:pt x="15169" y="6025"/>
                  </a:cubicBezTo>
                  <a:cubicBezTo>
                    <a:pt x="14741" y="6025"/>
                    <a:pt x="14336" y="6180"/>
                    <a:pt x="14026" y="6430"/>
                  </a:cubicBezTo>
                  <a:cubicBezTo>
                    <a:pt x="12943" y="5489"/>
                    <a:pt x="11895" y="4501"/>
                    <a:pt x="10895" y="3453"/>
                  </a:cubicBezTo>
                  <a:cubicBezTo>
                    <a:pt x="10931" y="3346"/>
                    <a:pt x="10942" y="3263"/>
                    <a:pt x="10942" y="3144"/>
                  </a:cubicBezTo>
                  <a:cubicBezTo>
                    <a:pt x="10942" y="2453"/>
                    <a:pt x="10395" y="1894"/>
                    <a:pt x="9692" y="1894"/>
                  </a:cubicBezTo>
                  <a:cubicBezTo>
                    <a:pt x="9014" y="1894"/>
                    <a:pt x="8442" y="2441"/>
                    <a:pt x="8442" y="3144"/>
                  </a:cubicBezTo>
                  <a:cubicBezTo>
                    <a:pt x="8442" y="3275"/>
                    <a:pt x="8478" y="3406"/>
                    <a:pt x="8502" y="3549"/>
                  </a:cubicBezTo>
                  <a:lnTo>
                    <a:pt x="5108" y="4811"/>
                  </a:lnTo>
                  <a:cubicBezTo>
                    <a:pt x="4966" y="4596"/>
                    <a:pt x="4763" y="4418"/>
                    <a:pt x="4513" y="4322"/>
                  </a:cubicBezTo>
                  <a:lnTo>
                    <a:pt x="4870" y="2322"/>
                  </a:lnTo>
                  <a:cubicBezTo>
                    <a:pt x="4918" y="2334"/>
                    <a:pt x="4966" y="2334"/>
                    <a:pt x="5001" y="2334"/>
                  </a:cubicBezTo>
                  <a:cubicBezTo>
                    <a:pt x="5358" y="2334"/>
                    <a:pt x="5644" y="2060"/>
                    <a:pt x="5644" y="1703"/>
                  </a:cubicBezTo>
                  <a:cubicBezTo>
                    <a:pt x="5644" y="1346"/>
                    <a:pt x="5358" y="1060"/>
                    <a:pt x="5001" y="1060"/>
                  </a:cubicBezTo>
                  <a:cubicBezTo>
                    <a:pt x="4644" y="1060"/>
                    <a:pt x="4370" y="1346"/>
                    <a:pt x="4370" y="1703"/>
                  </a:cubicBezTo>
                  <a:cubicBezTo>
                    <a:pt x="4370" y="1894"/>
                    <a:pt x="4454" y="2060"/>
                    <a:pt x="4585" y="2179"/>
                  </a:cubicBezTo>
                  <a:lnTo>
                    <a:pt x="4215" y="4227"/>
                  </a:lnTo>
                  <a:cubicBezTo>
                    <a:pt x="4144" y="4215"/>
                    <a:pt x="4084" y="4215"/>
                    <a:pt x="4013" y="4215"/>
                  </a:cubicBezTo>
                  <a:cubicBezTo>
                    <a:pt x="3275" y="4215"/>
                    <a:pt x="2680" y="4811"/>
                    <a:pt x="2680" y="5537"/>
                  </a:cubicBezTo>
                  <a:cubicBezTo>
                    <a:pt x="2680" y="6263"/>
                    <a:pt x="3275" y="6858"/>
                    <a:pt x="4013" y="6858"/>
                  </a:cubicBezTo>
                  <a:cubicBezTo>
                    <a:pt x="4739" y="6858"/>
                    <a:pt x="5335" y="6263"/>
                    <a:pt x="5335" y="5537"/>
                  </a:cubicBezTo>
                  <a:cubicBezTo>
                    <a:pt x="5335" y="5370"/>
                    <a:pt x="5299" y="5227"/>
                    <a:pt x="5263" y="5096"/>
                  </a:cubicBezTo>
                  <a:lnTo>
                    <a:pt x="8656" y="3822"/>
                  </a:lnTo>
                  <a:cubicBezTo>
                    <a:pt x="8871" y="4168"/>
                    <a:pt x="9264" y="4394"/>
                    <a:pt x="9692" y="4394"/>
                  </a:cubicBezTo>
                  <a:cubicBezTo>
                    <a:pt x="10157" y="4394"/>
                    <a:pt x="10561" y="4144"/>
                    <a:pt x="10764" y="3763"/>
                  </a:cubicBezTo>
                  <a:cubicBezTo>
                    <a:pt x="11728" y="4763"/>
                    <a:pt x="12728" y="5727"/>
                    <a:pt x="13788" y="6644"/>
                  </a:cubicBezTo>
                  <a:cubicBezTo>
                    <a:pt x="13514" y="6942"/>
                    <a:pt x="13359" y="7323"/>
                    <a:pt x="13324" y="7740"/>
                  </a:cubicBezTo>
                  <a:lnTo>
                    <a:pt x="1251" y="8823"/>
                  </a:lnTo>
                  <a:cubicBezTo>
                    <a:pt x="1179" y="8561"/>
                    <a:pt x="929" y="8371"/>
                    <a:pt x="644" y="8371"/>
                  </a:cubicBezTo>
                  <a:cubicBezTo>
                    <a:pt x="286" y="8371"/>
                    <a:pt x="1" y="8644"/>
                    <a:pt x="1" y="9002"/>
                  </a:cubicBezTo>
                  <a:cubicBezTo>
                    <a:pt x="1" y="9359"/>
                    <a:pt x="286" y="9645"/>
                    <a:pt x="644" y="9645"/>
                  </a:cubicBezTo>
                  <a:cubicBezTo>
                    <a:pt x="953" y="9645"/>
                    <a:pt x="1215" y="9442"/>
                    <a:pt x="1275" y="9144"/>
                  </a:cubicBezTo>
                  <a:lnTo>
                    <a:pt x="13336" y="8049"/>
                  </a:lnTo>
                  <a:cubicBezTo>
                    <a:pt x="13359" y="8252"/>
                    <a:pt x="13419" y="8430"/>
                    <a:pt x="13490" y="8609"/>
                  </a:cubicBezTo>
                  <a:cubicBezTo>
                    <a:pt x="11847" y="9514"/>
                    <a:pt x="10216" y="10478"/>
                    <a:pt x="8621" y="11466"/>
                  </a:cubicBezTo>
                  <a:cubicBezTo>
                    <a:pt x="8502" y="11347"/>
                    <a:pt x="8335" y="11252"/>
                    <a:pt x="8144" y="11252"/>
                  </a:cubicBezTo>
                  <a:cubicBezTo>
                    <a:pt x="7787" y="11252"/>
                    <a:pt x="7502" y="11538"/>
                    <a:pt x="7502" y="11895"/>
                  </a:cubicBezTo>
                  <a:cubicBezTo>
                    <a:pt x="7502" y="12252"/>
                    <a:pt x="7787" y="12538"/>
                    <a:pt x="8144" y="12538"/>
                  </a:cubicBezTo>
                  <a:cubicBezTo>
                    <a:pt x="8502" y="12538"/>
                    <a:pt x="8787" y="12252"/>
                    <a:pt x="8787" y="11895"/>
                  </a:cubicBezTo>
                  <a:cubicBezTo>
                    <a:pt x="8787" y="11835"/>
                    <a:pt x="8776" y="11788"/>
                    <a:pt x="8776" y="11728"/>
                  </a:cubicBezTo>
                  <a:cubicBezTo>
                    <a:pt x="10359" y="10728"/>
                    <a:pt x="11990" y="9776"/>
                    <a:pt x="13633" y="8871"/>
                  </a:cubicBezTo>
                  <a:cubicBezTo>
                    <a:pt x="13859" y="9216"/>
                    <a:pt x="14205" y="9466"/>
                    <a:pt x="14586" y="9597"/>
                  </a:cubicBezTo>
                  <a:lnTo>
                    <a:pt x="13967" y="12192"/>
                  </a:lnTo>
                  <a:cubicBezTo>
                    <a:pt x="13657" y="12240"/>
                    <a:pt x="13431" y="12502"/>
                    <a:pt x="13431" y="12835"/>
                  </a:cubicBezTo>
                  <a:cubicBezTo>
                    <a:pt x="13431" y="13193"/>
                    <a:pt x="13717" y="13466"/>
                    <a:pt x="14074" y="13466"/>
                  </a:cubicBezTo>
                  <a:cubicBezTo>
                    <a:pt x="14431" y="13466"/>
                    <a:pt x="14705" y="13193"/>
                    <a:pt x="14705" y="12835"/>
                  </a:cubicBezTo>
                  <a:cubicBezTo>
                    <a:pt x="14705" y="12550"/>
                    <a:pt x="14526" y="12323"/>
                    <a:pt x="14276" y="12240"/>
                  </a:cubicBezTo>
                  <a:lnTo>
                    <a:pt x="14907" y="9680"/>
                  </a:lnTo>
                  <a:cubicBezTo>
                    <a:pt x="14991" y="9692"/>
                    <a:pt x="15086" y="9692"/>
                    <a:pt x="15169" y="9692"/>
                  </a:cubicBezTo>
                  <a:cubicBezTo>
                    <a:pt x="15383" y="9692"/>
                    <a:pt x="15586" y="9645"/>
                    <a:pt x="15776" y="9585"/>
                  </a:cubicBezTo>
                  <a:lnTo>
                    <a:pt x="17384" y="15109"/>
                  </a:lnTo>
                  <a:cubicBezTo>
                    <a:pt x="16896" y="15169"/>
                    <a:pt x="16515" y="15598"/>
                    <a:pt x="16515" y="16110"/>
                  </a:cubicBezTo>
                  <a:cubicBezTo>
                    <a:pt x="16515" y="16657"/>
                    <a:pt x="16955" y="17098"/>
                    <a:pt x="17503" y="17098"/>
                  </a:cubicBezTo>
                  <a:cubicBezTo>
                    <a:pt x="18062" y="17098"/>
                    <a:pt x="18503" y="16657"/>
                    <a:pt x="18503" y="16110"/>
                  </a:cubicBezTo>
                  <a:cubicBezTo>
                    <a:pt x="18503" y="15895"/>
                    <a:pt x="18443" y="15717"/>
                    <a:pt x="18336" y="15550"/>
                  </a:cubicBezTo>
                  <a:lnTo>
                    <a:pt x="24051" y="10073"/>
                  </a:lnTo>
                  <a:cubicBezTo>
                    <a:pt x="24135" y="10097"/>
                    <a:pt x="24218" y="10109"/>
                    <a:pt x="24289" y="10109"/>
                  </a:cubicBezTo>
                  <a:cubicBezTo>
                    <a:pt x="24337" y="10109"/>
                    <a:pt x="24385" y="10109"/>
                    <a:pt x="24432" y="10097"/>
                  </a:cubicBezTo>
                  <a:lnTo>
                    <a:pt x="24813" y="12681"/>
                  </a:lnTo>
                  <a:cubicBezTo>
                    <a:pt x="24611" y="12788"/>
                    <a:pt x="24468" y="12990"/>
                    <a:pt x="24468" y="13252"/>
                  </a:cubicBezTo>
                  <a:cubicBezTo>
                    <a:pt x="24468" y="13609"/>
                    <a:pt x="24754" y="13883"/>
                    <a:pt x="25111" y="13883"/>
                  </a:cubicBezTo>
                  <a:cubicBezTo>
                    <a:pt x="25468" y="13883"/>
                    <a:pt x="25754" y="13609"/>
                    <a:pt x="25754" y="13252"/>
                  </a:cubicBezTo>
                  <a:cubicBezTo>
                    <a:pt x="25778" y="12954"/>
                    <a:pt x="25504" y="12669"/>
                    <a:pt x="25159" y="12657"/>
                  </a:cubicBezTo>
                  <a:lnTo>
                    <a:pt x="24754" y="10037"/>
                  </a:lnTo>
                  <a:cubicBezTo>
                    <a:pt x="25028" y="9883"/>
                    <a:pt x="25206" y="9597"/>
                    <a:pt x="25206" y="9275"/>
                  </a:cubicBezTo>
                  <a:cubicBezTo>
                    <a:pt x="25206" y="8787"/>
                    <a:pt x="24801" y="8394"/>
                    <a:pt x="24325" y="8394"/>
                  </a:cubicBezTo>
                  <a:cubicBezTo>
                    <a:pt x="23837" y="8394"/>
                    <a:pt x="23444" y="8799"/>
                    <a:pt x="23444" y="9275"/>
                  </a:cubicBezTo>
                  <a:cubicBezTo>
                    <a:pt x="23444" y="9549"/>
                    <a:pt x="23575" y="9811"/>
                    <a:pt x="23789" y="9978"/>
                  </a:cubicBezTo>
                  <a:lnTo>
                    <a:pt x="18158" y="15360"/>
                  </a:lnTo>
                  <a:cubicBezTo>
                    <a:pt x="18039" y="15252"/>
                    <a:pt x="17896" y="15193"/>
                    <a:pt x="17729" y="15169"/>
                  </a:cubicBezTo>
                  <a:lnTo>
                    <a:pt x="16074" y="9502"/>
                  </a:lnTo>
                  <a:cubicBezTo>
                    <a:pt x="16407" y="9323"/>
                    <a:pt x="16669" y="9037"/>
                    <a:pt x="16836" y="8692"/>
                  </a:cubicBezTo>
                  <a:lnTo>
                    <a:pt x="19491" y="10359"/>
                  </a:lnTo>
                  <a:cubicBezTo>
                    <a:pt x="19467" y="10407"/>
                    <a:pt x="19467" y="10454"/>
                    <a:pt x="19467" y="10490"/>
                  </a:cubicBezTo>
                  <a:cubicBezTo>
                    <a:pt x="19467" y="10847"/>
                    <a:pt x="19753" y="11133"/>
                    <a:pt x="20110" y="11133"/>
                  </a:cubicBezTo>
                  <a:cubicBezTo>
                    <a:pt x="20467" y="11133"/>
                    <a:pt x="20753" y="10847"/>
                    <a:pt x="20753" y="10490"/>
                  </a:cubicBezTo>
                  <a:cubicBezTo>
                    <a:pt x="20753" y="10133"/>
                    <a:pt x="20467" y="9859"/>
                    <a:pt x="20110" y="9859"/>
                  </a:cubicBezTo>
                  <a:cubicBezTo>
                    <a:pt x="19920" y="9859"/>
                    <a:pt x="19741" y="9942"/>
                    <a:pt x="19622" y="10073"/>
                  </a:cubicBezTo>
                  <a:lnTo>
                    <a:pt x="16943" y="8394"/>
                  </a:lnTo>
                  <a:cubicBezTo>
                    <a:pt x="16991" y="8228"/>
                    <a:pt x="17015" y="8049"/>
                    <a:pt x="17015" y="7871"/>
                  </a:cubicBezTo>
                  <a:cubicBezTo>
                    <a:pt x="17015" y="7740"/>
                    <a:pt x="17003" y="7620"/>
                    <a:pt x="16967" y="7490"/>
                  </a:cubicBezTo>
                  <a:lnTo>
                    <a:pt x="20753" y="6442"/>
                  </a:lnTo>
                  <a:cubicBezTo>
                    <a:pt x="20860" y="6537"/>
                    <a:pt x="21003" y="6597"/>
                    <a:pt x="21158" y="6597"/>
                  </a:cubicBezTo>
                  <a:cubicBezTo>
                    <a:pt x="21515" y="6597"/>
                    <a:pt x="21789" y="6311"/>
                    <a:pt x="21789" y="5954"/>
                  </a:cubicBezTo>
                  <a:cubicBezTo>
                    <a:pt x="21789" y="5596"/>
                    <a:pt x="21515" y="5311"/>
                    <a:pt x="21158" y="5311"/>
                  </a:cubicBezTo>
                  <a:cubicBezTo>
                    <a:pt x="20801" y="5311"/>
                    <a:pt x="20515" y="5596"/>
                    <a:pt x="20515" y="5954"/>
                  </a:cubicBezTo>
                  <a:cubicBezTo>
                    <a:pt x="20515" y="6025"/>
                    <a:pt x="20527" y="6108"/>
                    <a:pt x="20563" y="6180"/>
                  </a:cubicBezTo>
                  <a:lnTo>
                    <a:pt x="16884" y="7192"/>
                  </a:lnTo>
                  <a:cubicBezTo>
                    <a:pt x="16646" y="6608"/>
                    <a:pt x="16122" y="6180"/>
                    <a:pt x="15491" y="6061"/>
                  </a:cubicBezTo>
                  <a:cubicBezTo>
                    <a:pt x="15372" y="4739"/>
                    <a:pt x="15288" y="3394"/>
                    <a:pt x="15241" y="2060"/>
                  </a:cubicBezTo>
                  <a:cubicBezTo>
                    <a:pt x="15526" y="2001"/>
                    <a:pt x="15764" y="1822"/>
                    <a:pt x="15919" y="1560"/>
                  </a:cubicBezTo>
                  <a:lnTo>
                    <a:pt x="20122" y="2894"/>
                  </a:lnTo>
                  <a:cubicBezTo>
                    <a:pt x="20122" y="3168"/>
                    <a:pt x="20360" y="3406"/>
                    <a:pt x="20646" y="3406"/>
                  </a:cubicBezTo>
                  <a:cubicBezTo>
                    <a:pt x="20932" y="3406"/>
                    <a:pt x="21170" y="3168"/>
                    <a:pt x="21170" y="2894"/>
                  </a:cubicBezTo>
                  <a:cubicBezTo>
                    <a:pt x="21170" y="2608"/>
                    <a:pt x="20932" y="2370"/>
                    <a:pt x="20646" y="2370"/>
                  </a:cubicBezTo>
                  <a:cubicBezTo>
                    <a:pt x="20467" y="2370"/>
                    <a:pt x="20325" y="2453"/>
                    <a:pt x="20217" y="2596"/>
                  </a:cubicBezTo>
                  <a:lnTo>
                    <a:pt x="16015" y="1286"/>
                  </a:lnTo>
                  <a:cubicBezTo>
                    <a:pt x="16038" y="1203"/>
                    <a:pt x="16050" y="1132"/>
                    <a:pt x="16050" y="1048"/>
                  </a:cubicBezTo>
                  <a:cubicBezTo>
                    <a:pt x="16050" y="465"/>
                    <a:pt x="15586" y="0"/>
                    <a:pt x="15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9129100" y="3699850"/>
              <a:ext cx="999850" cy="898500"/>
            </a:xfrm>
            <a:custGeom>
              <a:avLst/>
              <a:gdLst/>
              <a:ahLst/>
              <a:cxnLst/>
              <a:rect l="l" t="t" r="r" b="b"/>
              <a:pathLst>
                <a:path w="39994" h="35940" extrusionOk="0">
                  <a:moveTo>
                    <a:pt x="9230" y="0"/>
                  </a:moveTo>
                  <a:cubicBezTo>
                    <a:pt x="9135" y="0"/>
                    <a:pt x="9039" y="2"/>
                    <a:pt x="8942" y="6"/>
                  </a:cubicBezTo>
                  <a:cubicBezTo>
                    <a:pt x="5216" y="161"/>
                    <a:pt x="3132" y="1197"/>
                    <a:pt x="1465" y="4257"/>
                  </a:cubicBezTo>
                  <a:cubicBezTo>
                    <a:pt x="1" y="6900"/>
                    <a:pt x="60" y="10031"/>
                    <a:pt x="215" y="12984"/>
                  </a:cubicBezTo>
                  <a:cubicBezTo>
                    <a:pt x="584" y="20651"/>
                    <a:pt x="1275" y="28319"/>
                    <a:pt x="2299" y="35939"/>
                  </a:cubicBezTo>
                  <a:lnTo>
                    <a:pt x="39994" y="35939"/>
                  </a:lnTo>
                  <a:cubicBezTo>
                    <a:pt x="35827" y="23378"/>
                    <a:pt x="27695" y="11948"/>
                    <a:pt x="16836" y="3399"/>
                  </a:cubicBezTo>
                  <a:cubicBezTo>
                    <a:pt x="14647" y="1694"/>
                    <a:pt x="12090" y="0"/>
                    <a:pt x="9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9065400" y="3691800"/>
              <a:ext cx="1002525" cy="906550"/>
            </a:xfrm>
            <a:custGeom>
              <a:avLst/>
              <a:gdLst/>
              <a:ahLst/>
              <a:cxnLst/>
              <a:rect l="l" t="t" r="r" b="b"/>
              <a:pathLst>
                <a:path w="40101" h="36262" extrusionOk="0">
                  <a:moveTo>
                    <a:pt x="9232" y="1"/>
                  </a:moveTo>
                  <a:cubicBezTo>
                    <a:pt x="9136" y="1"/>
                    <a:pt x="9039" y="3"/>
                    <a:pt x="8942" y="7"/>
                  </a:cubicBezTo>
                  <a:cubicBezTo>
                    <a:pt x="5216" y="149"/>
                    <a:pt x="3132" y="1197"/>
                    <a:pt x="1465" y="4245"/>
                  </a:cubicBezTo>
                  <a:cubicBezTo>
                    <a:pt x="1" y="6900"/>
                    <a:pt x="60" y="10020"/>
                    <a:pt x="215" y="12984"/>
                  </a:cubicBezTo>
                  <a:cubicBezTo>
                    <a:pt x="596" y="20771"/>
                    <a:pt x="1299" y="28534"/>
                    <a:pt x="2334" y="36261"/>
                  </a:cubicBezTo>
                  <a:lnTo>
                    <a:pt x="40101" y="36261"/>
                  </a:lnTo>
                  <a:cubicBezTo>
                    <a:pt x="35958" y="23581"/>
                    <a:pt x="27790" y="12032"/>
                    <a:pt x="16836" y="3400"/>
                  </a:cubicBezTo>
                  <a:cubicBezTo>
                    <a:pt x="14648" y="1684"/>
                    <a:pt x="12091" y="1"/>
                    <a:pt x="9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9270200" y="3595875"/>
              <a:ext cx="577775" cy="581875"/>
            </a:xfrm>
            <a:custGeom>
              <a:avLst/>
              <a:gdLst/>
              <a:ahLst/>
              <a:cxnLst/>
              <a:rect l="l" t="t" r="r" b="b"/>
              <a:pathLst>
                <a:path w="23111" h="23275" extrusionOk="0">
                  <a:moveTo>
                    <a:pt x="2281" y="0"/>
                  </a:moveTo>
                  <a:cubicBezTo>
                    <a:pt x="2032" y="0"/>
                    <a:pt x="1790" y="55"/>
                    <a:pt x="1572" y="200"/>
                  </a:cubicBezTo>
                  <a:cubicBezTo>
                    <a:pt x="607" y="855"/>
                    <a:pt x="858" y="2713"/>
                    <a:pt x="0" y="3510"/>
                  </a:cubicBezTo>
                  <a:cubicBezTo>
                    <a:pt x="6870" y="8713"/>
                    <a:pt x="12883" y="15464"/>
                    <a:pt x="17574" y="23275"/>
                  </a:cubicBezTo>
                  <a:cubicBezTo>
                    <a:pt x="19003" y="22024"/>
                    <a:pt x="20419" y="20774"/>
                    <a:pt x="21848" y="19524"/>
                  </a:cubicBezTo>
                  <a:cubicBezTo>
                    <a:pt x="21086" y="18262"/>
                    <a:pt x="20181" y="17131"/>
                    <a:pt x="19122" y="16190"/>
                  </a:cubicBezTo>
                  <a:cubicBezTo>
                    <a:pt x="20443" y="14273"/>
                    <a:pt x="21789" y="12357"/>
                    <a:pt x="23110" y="10416"/>
                  </a:cubicBezTo>
                  <a:cubicBezTo>
                    <a:pt x="17455" y="5153"/>
                    <a:pt x="10311" y="2641"/>
                    <a:pt x="3358" y="236"/>
                  </a:cubicBezTo>
                  <a:cubicBezTo>
                    <a:pt x="3019" y="116"/>
                    <a:pt x="2643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9305625" y="3601175"/>
              <a:ext cx="520925" cy="553350"/>
            </a:xfrm>
            <a:custGeom>
              <a:avLst/>
              <a:gdLst/>
              <a:ahLst/>
              <a:cxnLst/>
              <a:rect l="l" t="t" r="r" b="b"/>
              <a:pathLst>
                <a:path w="20837" h="22134" extrusionOk="0">
                  <a:moveTo>
                    <a:pt x="83" y="0"/>
                  </a:moveTo>
                  <a:lnTo>
                    <a:pt x="0" y="298"/>
                  </a:lnTo>
                  <a:cubicBezTo>
                    <a:pt x="7977" y="2774"/>
                    <a:pt x="14847" y="6203"/>
                    <a:pt x="20407" y="10454"/>
                  </a:cubicBezTo>
                  <a:cubicBezTo>
                    <a:pt x="19836" y="11311"/>
                    <a:pt x="19193" y="12228"/>
                    <a:pt x="18562" y="13121"/>
                  </a:cubicBezTo>
                  <a:cubicBezTo>
                    <a:pt x="17907" y="14061"/>
                    <a:pt x="17228" y="15026"/>
                    <a:pt x="16633" y="15907"/>
                  </a:cubicBezTo>
                  <a:lnTo>
                    <a:pt x="16562" y="16014"/>
                  </a:lnTo>
                  <a:lnTo>
                    <a:pt x="19002" y="18919"/>
                  </a:lnTo>
                  <a:lnTo>
                    <a:pt x="16085" y="21908"/>
                  </a:lnTo>
                  <a:lnTo>
                    <a:pt x="16312" y="22134"/>
                  </a:lnTo>
                  <a:lnTo>
                    <a:pt x="19431" y="18943"/>
                  </a:lnTo>
                  <a:lnTo>
                    <a:pt x="16943" y="15990"/>
                  </a:lnTo>
                  <a:cubicBezTo>
                    <a:pt x="17526" y="15145"/>
                    <a:pt x="18181" y="14204"/>
                    <a:pt x="18812" y="13311"/>
                  </a:cubicBezTo>
                  <a:cubicBezTo>
                    <a:pt x="19467" y="12383"/>
                    <a:pt x="20145" y="11406"/>
                    <a:pt x="20741" y="10513"/>
                  </a:cubicBezTo>
                  <a:lnTo>
                    <a:pt x="20836" y="10406"/>
                  </a:lnTo>
                  <a:lnTo>
                    <a:pt x="20705" y="10311"/>
                  </a:lnTo>
                  <a:cubicBezTo>
                    <a:pt x="15085" y="5977"/>
                    <a:pt x="8144" y="2512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9270200" y="3677075"/>
              <a:ext cx="500975" cy="500675"/>
            </a:xfrm>
            <a:custGeom>
              <a:avLst/>
              <a:gdLst/>
              <a:ahLst/>
              <a:cxnLst/>
              <a:rect l="l" t="t" r="r" b="b"/>
              <a:pathLst>
                <a:path w="20039" h="20027" extrusionOk="0">
                  <a:moveTo>
                    <a:pt x="226" y="0"/>
                  </a:moveTo>
                  <a:cubicBezTo>
                    <a:pt x="167" y="107"/>
                    <a:pt x="84" y="191"/>
                    <a:pt x="0" y="262"/>
                  </a:cubicBezTo>
                  <a:cubicBezTo>
                    <a:pt x="6870" y="5465"/>
                    <a:pt x="12883" y="12216"/>
                    <a:pt x="17574" y="20027"/>
                  </a:cubicBezTo>
                  <a:cubicBezTo>
                    <a:pt x="18395" y="19312"/>
                    <a:pt x="19229" y="18586"/>
                    <a:pt x="20038" y="17860"/>
                  </a:cubicBezTo>
                  <a:cubicBezTo>
                    <a:pt x="18241" y="15264"/>
                    <a:pt x="16074" y="13085"/>
                    <a:pt x="14085" y="10656"/>
                  </a:cubicBezTo>
                  <a:cubicBezTo>
                    <a:pt x="10168" y="5799"/>
                    <a:pt x="5477" y="1965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8994275" y="3686450"/>
              <a:ext cx="1004000" cy="911900"/>
            </a:xfrm>
            <a:custGeom>
              <a:avLst/>
              <a:gdLst/>
              <a:ahLst/>
              <a:cxnLst/>
              <a:rect l="l" t="t" r="r" b="b"/>
              <a:pathLst>
                <a:path w="40160" h="36476" extrusionOk="0">
                  <a:moveTo>
                    <a:pt x="9242" y="1"/>
                  </a:moveTo>
                  <a:cubicBezTo>
                    <a:pt x="9146" y="1"/>
                    <a:pt x="9050" y="2"/>
                    <a:pt x="8954" y="6"/>
                  </a:cubicBezTo>
                  <a:cubicBezTo>
                    <a:pt x="5215" y="161"/>
                    <a:pt x="3132" y="1197"/>
                    <a:pt x="1465" y="4257"/>
                  </a:cubicBezTo>
                  <a:cubicBezTo>
                    <a:pt x="0" y="6900"/>
                    <a:pt x="60" y="10019"/>
                    <a:pt x="214" y="12984"/>
                  </a:cubicBezTo>
                  <a:cubicBezTo>
                    <a:pt x="584" y="20842"/>
                    <a:pt x="1298" y="28676"/>
                    <a:pt x="2358" y="36475"/>
                  </a:cubicBezTo>
                  <a:lnTo>
                    <a:pt x="40160" y="36475"/>
                  </a:lnTo>
                  <a:cubicBezTo>
                    <a:pt x="36052" y="23700"/>
                    <a:pt x="27849" y="12079"/>
                    <a:pt x="16836" y="3400"/>
                  </a:cubicBezTo>
                  <a:cubicBezTo>
                    <a:pt x="14647" y="1694"/>
                    <a:pt x="12101" y="1"/>
                    <a:pt x="9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8993975" y="3742550"/>
              <a:ext cx="791475" cy="855800"/>
            </a:xfrm>
            <a:custGeom>
              <a:avLst/>
              <a:gdLst/>
              <a:ahLst/>
              <a:cxnLst/>
              <a:rect l="l" t="t" r="r" b="b"/>
              <a:pathLst>
                <a:path w="31659" h="34232" extrusionOk="0">
                  <a:moveTo>
                    <a:pt x="2905" y="1"/>
                  </a:moveTo>
                  <a:cubicBezTo>
                    <a:pt x="2382" y="548"/>
                    <a:pt x="1905" y="1203"/>
                    <a:pt x="1465" y="2025"/>
                  </a:cubicBezTo>
                  <a:cubicBezTo>
                    <a:pt x="0" y="4668"/>
                    <a:pt x="60" y="7799"/>
                    <a:pt x="215" y="10764"/>
                  </a:cubicBezTo>
                  <a:cubicBezTo>
                    <a:pt x="596" y="18598"/>
                    <a:pt x="1310" y="26432"/>
                    <a:pt x="2370" y="34231"/>
                  </a:cubicBezTo>
                  <a:lnTo>
                    <a:pt x="31659" y="34231"/>
                  </a:lnTo>
                  <a:cubicBezTo>
                    <a:pt x="29206" y="25385"/>
                    <a:pt x="25289" y="17134"/>
                    <a:pt x="19646" y="10073"/>
                  </a:cubicBezTo>
                  <a:cubicBezTo>
                    <a:pt x="15407" y="4727"/>
                    <a:pt x="9216" y="608"/>
                    <a:pt x="2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8933850" y="3686450"/>
              <a:ext cx="720050" cy="911900"/>
            </a:xfrm>
            <a:custGeom>
              <a:avLst/>
              <a:gdLst/>
              <a:ahLst/>
              <a:cxnLst/>
              <a:rect l="l" t="t" r="r" b="b"/>
              <a:pathLst>
                <a:path w="28802" h="36476" extrusionOk="0">
                  <a:moveTo>
                    <a:pt x="8522" y="1"/>
                  </a:moveTo>
                  <a:cubicBezTo>
                    <a:pt x="8460" y="1"/>
                    <a:pt x="8397" y="2"/>
                    <a:pt x="8335" y="6"/>
                  </a:cubicBezTo>
                  <a:cubicBezTo>
                    <a:pt x="5894" y="161"/>
                    <a:pt x="4525" y="1197"/>
                    <a:pt x="3417" y="4257"/>
                  </a:cubicBezTo>
                  <a:cubicBezTo>
                    <a:pt x="2465" y="6900"/>
                    <a:pt x="0" y="14639"/>
                    <a:pt x="95" y="17604"/>
                  </a:cubicBezTo>
                  <a:cubicBezTo>
                    <a:pt x="345" y="25462"/>
                    <a:pt x="3263" y="28784"/>
                    <a:pt x="4001" y="36475"/>
                  </a:cubicBezTo>
                  <a:lnTo>
                    <a:pt x="28801" y="36475"/>
                  </a:lnTo>
                  <a:cubicBezTo>
                    <a:pt x="26099" y="23700"/>
                    <a:pt x="20729" y="12079"/>
                    <a:pt x="13490" y="3400"/>
                  </a:cubicBezTo>
                  <a:cubicBezTo>
                    <a:pt x="12073" y="1694"/>
                    <a:pt x="10388" y="1"/>
                    <a:pt x="8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9302050" y="3802975"/>
              <a:ext cx="375075" cy="795375"/>
            </a:xfrm>
            <a:custGeom>
              <a:avLst/>
              <a:gdLst/>
              <a:ahLst/>
              <a:cxnLst/>
              <a:rect l="l" t="t" r="r" b="b"/>
              <a:pathLst>
                <a:path w="15003" h="31815" extrusionOk="0">
                  <a:moveTo>
                    <a:pt x="262" y="1"/>
                  </a:moveTo>
                  <a:lnTo>
                    <a:pt x="0" y="191"/>
                  </a:lnTo>
                  <a:cubicBezTo>
                    <a:pt x="6823" y="9776"/>
                    <a:pt x="11764" y="20408"/>
                    <a:pt x="14693" y="31802"/>
                  </a:cubicBezTo>
                  <a:lnTo>
                    <a:pt x="14966" y="31802"/>
                  </a:lnTo>
                  <a:lnTo>
                    <a:pt x="14966" y="31814"/>
                  </a:lnTo>
                  <a:lnTo>
                    <a:pt x="15002" y="31802"/>
                  </a:lnTo>
                  <a:cubicBezTo>
                    <a:pt x="12073" y="20336"/>
                    <a:pt x="7108" y="9645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51"/>
          <p:cNvGrpSpPr/>
          <p:nvPr/>
        </p:nvGrpSpPr>
        <p:grpSpPr>
          <a:xfrm rot="1756186">
            <a:off x="4041574" y="-653283"/>
            <a:ext cx="1766532" cy="2915826"/>
            <a:chOff x="839075" y="2285650"/>
            <a:chExt cx="692675" cy="1143325"/>
          </a:xfrm>
        </p:grpSpPr>
        <p:sp>
          <p:nvSpPr>
            <p:cNvPr id="1326" name="Google Shape;1326;p51"/>
            <p:cNvSpPr/>
            <p:nvPr/>
          </p:nvSpPr>
          <p:spPr>
            <a:xfrm>
              <a:off x="858125" y="2301600"/>
              <a:ext cx="219100" cy="378650"/>
            </a:xfrm>
            <a:custGeom>
              <a:avLst/>
              <a:gdLst/>
              <a:ahLst/>
              <a:cxnLst/>
              <a:rect l="l" t="t" r="r" b="b"/>
              <a:pathLst>
                <a:path w="8764" h="15146" extrusionOk="0">
                  <a:moveTo>
                    <a:pt x="8180" y="1"/>
                  </a:moveTo>
                  <a:lnTo>
                    <a:pt x="1" y="6370"/>
                  </a:lnTo>
                  <a:lnTo>
                    <a:pt x="275" y="6740"/>
                  </a:lnTo>
                  <a:cubicBezTo>
                    <a:pt x="4442" y="12145"/>
                    <a:pt x="6728" y="14979"/>
                    <a:pt x="7037" y="15145"/>
                  </a:cubicBezTo>
                  <a:lnTo>
                    <a:pt x="7514" y="14324"/>
                  </a:lnTo>
                  <a:cubicBezTo>
                    <a:pt x="7537" y="14348"/>
                    <a:pt x="7561" y="14360"/>
                    <a:pt x="7561" y="14360"/>
                  </a:cubicBezTo>
                  <a:cubicBezTo>
                    <a:pt x="7156" y="14026"/>
                    <a:pt x="3644" y="9538"/>
                    <a:pt x="1322" y="6549"/>
                  </a:cubicBezTo>
                  <a:lnTo>
                    <a:pt x="8764" y="739"/>
                  </a:lnTo>
                  <a:lnTo>
                    <a:pt x="8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986425" y="2635275"/>
              <a:ext cx="466150" cy="724525"/>
            </a:xfrm>
            <a:custGeom>
              <a:avLst/>
              <a:gdLst/>
              <a:ahLst/>
              <a:cxnLst/>
              <a:rect l="l" t="t" r="r" b="b"/>
              <a:pathLst>
                <a:path w="18646" h="28981" extrusionOk="0">
                  <a:moveTo>
                    <a:pt x="17610" y="1072"/>
                  </a:moveTo>
                  <a:lnTo>
                    <a:pt x="15478" y="27468"/>
                  </a:lnTo>
                  <a:cubicBezTo>
                    <a:pt x="10192" y="24670"/>
                    <a:pt x="2393" y="20491"/>
                    <a:pt x="1120" y="19634"/>
                  </a:cubicBezTo>
                  <a:cubicBezTo>
                    <a:pt x="1417" y="17646"/>
                    <a:pt x="2798" y="6978"/>
                    <a:pt x="3298" y="2989"/>
                  </a:cubicBezTo>
                  <a:lnTo>
                    <a:pt x="17610" y="1072"/>
                  </a:lnTo>
                  <a:close/>
                  <a:moveTo>
                    <a:pt x="18646" y="1"/>
                  </a:moveTo>
                  <a:lnTo>
                    <a:pt x="2465" y="2167"/>
                  </a:lnTo>
                  <a:lnTo>
                    <a:pt x="2417" y="2525"/>
                  </a:lnTo>
                  <a:cubicBezTo>
                    <a:pt x="1822" y="7144"/>
                    <a:pt x="238" y="19253"/>
                    <a:pt x="143" y="19705"/>
                  </a:cubicBezTo>
                  <a:cubicBezTo>
                    <a:pt x="12" y="20182"/>
                    <a:pt x="0" y="20253"/>
                    <a:pt x="7989" y="24551"/>
                  </a:cubicBezTo>
                  <a:cubicBezTo>
                    <a:pt x="11788" y="26599"/>
                    <a:pt x="15621" y="28635"/>
                    <a:pt x="15669" y="28647"/>
                  </a:cubicBezTo>
                  <a:lnTo>
                    <a:pt x="16312" y="28980"/>
                  </a:lnTo>
                  <a:lnTo>
                    <a:pt x="18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1263825" y="3245050"/>
              <a:ext cx="209300" cy="183925"/>
            </a:xfrm>
            <a:custGeom>
              <a:avLst/>
              <a:gdLst/>
              <a:ahLst/>
              <a:cxnLst/>
              <a:rect l="l" t="t" r="r" b="b"/>
              <a:pathLst>
                <a:path w="8372" h="7357" extrusionOk="0">
                  <a:moveTo>
                    <a:pt x="4184" y="1"/>
                  </a:moveTo>
                  <a:cubicBezTo>
                    <a:pt x="3689" y="1"/>
                    <a:pt x="3186" y="102"/>
                    <a:pt x="2704" y="315"/>
                  </a:cubicBezTo>
                  <a:cubicBezTo>
                    <a:pt x="846" y="1136"/>
                    <a:pt x="1" y="3303"/>
                    <a:pt x="822" y="5161"/>
                  </a:cubicBezTo>
                  <a:cubicBezTo>
                    <a:pt x="1431" y="6536"/>
                    <a:pt x="2776" y="7356"/>
                    <a:pt x="4188" y="7356"/>
                  </a:cubicBezTo>
                  <a:cubicBezTo>
                    <a:pt x="4683" y="7356"/>
                    <a:pt x="5186" y="7255"/>
                    <a:pt x="5668" y="7042"/>
                  </a:cubicBezTo>
                  <a:cubicBezTo>
                    <a:pt x="7526" y="6220"/>
                    <a:pt x="8371" y="4053"/>
                    <a:pt x="7550" y="2196"/>
                  </a:cubicBezTo>
                  <a:cubicBezTo>
                    <a:pt x="6941" y="821"/>
                    <a:pt x="5596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913800" y="3062675"/>
              <a:ext cx="157775" cy="141775"/>
            </a:xfrm>
            <a:custGeom>
              <a:avLst/>
              <a:gdLst/>
              <a:ahLst/>
              <a:cxnLst/>
              <a:rect l="l" t="t" r="r" b="b"/>
              <a:pathLst>
                <a:path w="6311" h="5671" extrusionOk="0">
                  <a:moveTo>
                    <a:pt x="3150" y="0"/>
                  </a:moveTo>
                  <a:cubicBezTo>
                    <a:pt x="1896" y="0"/>
                    <a:pt x="746" y="840"/>
                    <a:pt x="417" y="2097"/>
                  </a:cubicBezTo>
                  <a:cubicBezTo>
                    <a:pt x="0" y="3598"/>
                    <a:pt x="905" y="5169"/>
                    <a:pt x="2429" y="5574"/>
                  </a:cubicBezTo>
                  <a:cubicBezTo>
                    <a:pt x="2671" y="5639"/>
                    <a:pt x="2915" y="5671"/>
                    <a:pt x="3156" y="5671"/>
                  </a:cubicBezTo>
                  <a:cubicBezTo>
                    <a:pt x="4403" y="5671"/>
                    <a:pt x="5554" y="4830"/>
                    <a:pt x="5894" y="3562"/>
                  </a:cubicBezTo>
                  <a:cubicBezTo>
                    <a:pt x="6311" y="2062"/>
                    <a:pt x="5406" y="490"/>
                    <a:pt x="3882" y="97"/>
                  </a:cubicBezTo>
                  <a:cubicBezTo>
                    <a:pt x="3637" y="32"/>
                    <a:pt x="3391" y="0"/>
                    <a:pt x="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997425" y="2644175"/>
              <a:ext cx="122675" cy="110525"/>
            </a:xfrm>
            <a:custGeom>
              <a:avLst/>
              <a:gdLst/>
              <a:ahLst/>
              <a:cxnLst/>
              <a:rect l="l" t="t" r="r" b="b"/>
              <a:pathLst>
                <a:path w="4907" h="4421" extrusionOk="0">
                  <a:moveTo>
                    <a:pt x="2462" y="0"/>
                  </a:moveTo>
                  <a:cubicBezTo>
                    <a:pt x="1484" y="0"/>
                    <a:pt x="592" y="653"/>
                    <a:pt x="322" y="1633"/>
                  </a:cubicBezTo>
                  <a:cubicBezTo>
                    <a:pt x="1" y="2823"/>
                    <a:pt x="703" y="4026"/>
                    <a:pt x="1882" y="4347"/>
                  </a:cubicBezTo>
                  <a:cubicBezTo>
                    <a:pt x="2072" y="4397"/>
                    <a:pt x="2263" y="4421"/>
                    <a:pt x="2450" y="4421"/>
                  </a:cubicBezTo>
                  <a:cubicBezTo>
                    <a:pt x="3434" y="4421"/>
                    <a:pt x="4325" y="3768"/>
                    <a:pt x="4585" y="2788"/>
                  </a:cubicBezTo>
                  <a:cubicBezTo>
                    <a:pt x="4906" y="1597"/>
                    <a:pt x="4204" y="383"/>
                    <a:pt x="3025" y="73"/>
                  </a:cubicBezTo>
                  <a:cubicBezTo>
                    <a:pt x="2837" y="24"/>
                    <a:pt x="2648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1392425" y="2582850"/>
              <a:ext cx="139325" cy="126050"/>
            </a:xfrm>
            <a:custGeom>
              <a:avLst/>
              <a:gdLst/>
              <a:ahLst/>
              <a:cxnLst/>
              <a:rect l="l" t="t" r="r" b="b"/>
              <a:pathLst>
                <a:path w="5573" h="5042" extrusionOk="0">
                  <a:moveTo>
                    <a:pt x="2790" y="1"/>
                  </a:moveTo>
                  <a:cubicBezTo>
                    <a:pt x="1680" y="1"/>
                    <a:pt x="658" y="751"/>
                    <a:pt x="358" y="1871"/>
                  </a:cubicBezTo>
                  <a:cubicBezTo>
                    <a:pt x="0" y="3217"/>
                    <a:pt x="786" y="4598"/>
                    <a:pt x="2144" y="4955"/>
                  </a:cubicBezTo>
                  <a:cubicBezTo>
                    <a:pt x="2361" y="5013"/>
                    <a:pt x="2579" y="5041"/>
                    <a:pt x="2794" y="5041"/>
                  </a:cubicBezTo>
                  <a:cubicBezTo>
                    <a:pt x="3900" y="5041"/>
                    <a:pt x="4916" y="4305"/>
                    <a:pt x="5215" y="3169"/>
                  </a:cubicBezTo>
                  <a:cubicBezTo>
                    <a:pt x="5573" y="1824"/>
                    <a:pt x="4787" y="443"/>
                    <a:pt x="3429" y="85"/>
                  </a:cubicBezTo>
                  <a:cubicBezTo>
                    <a:pt x="3216" y="28"/>
                    <a:pt x="3001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839075" y="2430925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406" y="0"/>
                  </a:moveTo>
                  <a:cubicBezTo>
                    <a:pt x="849" y="0"/>
                    <a:pt x="329" y="376"/>
                    <a:pt x="179" y="936"/>
                  </a:cubicBezTo>
                  <a:cubicBezTo>
                    <a:pt x="1" y="1626"/>
                    <a:pt x="406" y="2305"/>
                    <a:pt x="1072" y="2483"/>
                  </a:cubicBezTo>
                  <a:cubicBezTo>
                    <a:pt x="1183" y="2512"/>
                    <a:pt x="1294" y="2526"/>
                    <a:pt x="1403" y="2526"/>
                  </a:cubicBezTo>
                  <a:cubicBezTo>
                    <a:pt x="1962" y="2526"/>
                    <a:pt x="2471" y="2158"/>
                    <a:pt x="2620" y="1590"/>
                  </a:cubicBezTo>
                  <a:cubicBezTo>
                    <a:pt x="2799" y="912"/>
                    <a:pt x="2394" y="221"/>
                    <a:pt x="1727" y="43"/>
                  </a:cubicBezTo>
                  <a:cubicBezTo>
                    <a:pt x="1620" y="14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1038500" y="2285650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393" y="0"/>
                  </a:moveTo>
                  <a:cubicBezTo>
                    <a:pt x="829" y="0"/>
                    <a:pt x="329" y="368"/>
                    <a:pt x="180" y="936"/>
                  </a:cubicBezTo>
                  <a:cubicBezTo>
                    <a:pt x="1" y="1615"/>
                    <a:pt x="406" y="2306"/>
                    <a:pt x="1072" y="2484"/>
                  </a:cubicBezTo>
                  <a:cubicBezTo>
                    <a:pt x="1181" y="2513"/>
                    <a:pt x="1290" y="2526"/>
                    <a:pt x="1397" y="2526"/>
                  </a:cubicBezTo>
                  <a:cubicBezTo>
                    <a:pt x="1959" y="2526"/>
                    <a:pt x="2470" y="2151"/>
                    <a:pt x="2620" y="1591"/>
                  </a:cubicBezTo>
                  <a:cubicBezTo>
                    <a:pt x="2799" y="901"/>
                    <a:pt x="2394" y="222"/>
                    <a:pt x="1727" y="43"/>
                  </a:cubicBezTo>
                  <a:cubicBezTo>
                    <a:pt x="1615" y="14"/>
                    <a:pt x="1503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51"/>
          <p:cNvGrpSpPr/>
          <p:nvPr/>
        </p:nvGrpSpPr>
        <p:grpSpPr>
          <a:xfrm rot="-2019428">
            <a:off x="2671456" y="903023"/>
            <a:ext cx="1078938" cy="1614954"/>
            <a:chOff x="7166500" y="-57275"/>
            <a:chExt cx="414050" cy="619750"/>
          </a:xfrm>
        </p:grpSpPr>
        <p:sp>
          <p:nvSpPr>
            <p:cNvPr id="1335" name="Google Shape;1335;p51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51"/>
          <p:cNvGrpSpPr/>
          <p:nvPr/>
        </p:nvGrpSpPr>
        <p:grpSpPr>
          <a:xfrm>
            <a:off x="4669682" y="4604097"/>
            <a:ext cx="738906" cy="738906"/>
            <a:chOff x="3796125" y="-35750"/>
            <a:chExt cx="773400" cy="773400"/>
          </a:xfrm>
        </p:grpSpPr>
        <p:sp>
          <p:nvSpPr>
            <p:cNvPr id="1340" name="Google Shape;1340;p5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2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52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1348" name="Google Shape;1348;p52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52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1370" name="Google Shape;1370;p52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52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9" name="Google Shape;1379;p52"/>
          <p:cNvPicPr preferRelativeResize="0"/>
          <p:nvPr/>
        </p:nvPicPr>
        <p:blipFill rotWithShape="1">
          <a:blip r:embed="rId3">
            <a:alphaModFix/>
          </a:blip>
          <a:srcRect l="4105" t="58583" r="35335" b="13569"/>
          <a:stretch/>
        </p:blipFill>
        <p:spPr>
          <a:xfrm>
            <a:off x="453886" y="1506612"/>
            <a:ext cx="8236238" cy="213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53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PROGRAM</a:t>
            </a:r>
            <a:endParaRPr/>
          </a:p>
        </p:txBody>
      </p:sp>
      <p:grpSp>
        <p:nvGrpSpPr>
          <p:cNvPr id="1385" name="Google Shape;1385;p53"/>
          <p:cNvGrpSpPr/>
          <p:nvPr/>
        </p:nvGrpSpPr>
        <p:grpSpPr>
          <a:xfrm>
            <a:off x="-390845" y="-328151"/>
            <a:ext cx="4379574" cy="6141860"/>
            <a:chOff x="-390845" y="-328151"/>
            <a:chExt cx="4379574" cy="6141860"/>
          </a:xfrm>
        </p:grpSpPr>
        <p:grpSp>
          <p:nvGrpSpPr>
            <p:cNvPr id="1386" name="Google Shape;1386;p53"/>
            <p:cNvGrpSpPr/>
            <p:nvPr/>
          </p:nvGrpSpPr>
          <p:grpSpPr>
            <a:xfrm>
              <a:off x="-132753" y="892631"/>
              <a:ext cx="3073186" cy="4326234"/>
              <a:chOff x="-132753" y="892631"/>
              <a:chExt cx="3073186" cy="4326234"/>
            </a:xfrm>
          </p:grpSpPr>
          <p:sp>
            <p:nvSpPr>
              <p:cNvPr id="1387" name="Google Shape;1387;p53"/>
              <p:cNvSpPr/>
              <p:nvPr/>
            </p:nvSpPr>
            <p:spPr>
              <a:xfrm>
                <a:off x="519299" y="4321841"/>
                <a:ext cx="1779537" cy="897024"/>
              </a:xfrm>
              <a:custGeom>
                <a:avLst/>
                <a:gdLst/>
                <a:ahLst/>
                <a:cxnLst/>
                <a:rect l="l" t="t" r="r" b="b"/>
                <a:pathLst>
                  <a:path w="36423" h="18360" extrusionOk="0">
                    <a:moveTo>
                      <a:pt x="31660" y="0"/>
                    </a:moveTo>
                    <a:cubicBezTo>
                      <a:pt x="22726" y="1787"/>
                      <a:pt x="13670" y="3574"/>
                      <a:pt x="4582" y="3574"/>
                    </a:cubicBezTo>
                    <a:cubicBezTo>
                      <a:pt x="3072" y="3574"/>
                      <a:pt x="1560" y="3524"/>
                      <a:pt x="49" y="3417"/>
                    </a:cubicBezTo>
                    <a:lnTo>
                      <a:pt x="49" y="3417"/>
                    </a:lnTo>
                    <a:cubicBezTo>
                      <a:pt x="227" y="8406"/>
                      <a:pt x="215" y="13383"/>
                      <a:pt x="1" y="18360"/>
                    </a:cubicBezTo>
                    <a:lnTo>
                      <a:pt x="36422" y="18360"/>
                    </a:lnTo>
                    <a:cubicBezTo>
                      <a:pt x="34529" y="12347"/>
                      <a:pt x="32969" y="6239"/>
                      <a:pt x="31660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3"/>
              <p:cNvSpPr/>
              <p:nvPr/>
            </p:nvSpPr>
            <p:spPr>
              <a:xfrm>
                <a:off x="248237" y="2279304"/>
                <a:ext cx="2077323" cy="2939560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60166" extrusionOk="0">
                    <a:moveTo>
                      <a:pt x="29304" y="0"/>
                    </a:moveTo>
                    <a:cubicBezTo>
                      <a:pt x="28656" y="0"/>
                      <a:pt x="28008" y="37"/>
                      <a:pt x="27373" y="87"/>
                    </a:cubicBezTo>
                    <a:cubicBezTo>
                      <a:pt x="17693" y="849"/>
                      <a:pt x="8216" y="4075"/>
                      <a:pt x="1" y="9433"/>
                    </a:cubicBezTo>
                    <a:cubicBezTo>
                      <a:pt x="1787" y="23709"/>
                      <a:pt x="2418" y="42390"/>
                      <a:pt x="2608" y="60166"/>
                    </a:cubicBezTo>
                    <a:lnTo>
                      <a:pt x="42518" y="60166"/>
                    </a:lnTo>
                    <a:cubicBezTo>
                      <a:pt x="39696" y="44021"/>
                      <a:pt x="39720" y="27054"/>
                      <a:pt x="38113" y="10600"/>
                    </a:cubicBezTo>
                    <a:cubicBezTo>
                      <a:pt x="37779" y="7135"/>
                      <a:pt x="37136" y="3266"/>
                      <a:pt x="34386" y="1325"/>
                    </a:cubicBezTo>
                    <a:cubicBezTo>
                      <a:pt x="32913" y="282"/>
                      <a:pt x="31112" y="0"/>
                      <a:pt x="29304" y="0"/>
                    </a:cubicBezTo>
                    <a:close/>
                  </a:path>
                </a:pathLst>
              </a:custGeom>
              <a:solidFill>
                <a:srgbClr val="F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3"/>
              <p:cNvSpPr/>
              <p:nvPr/>
            </p:nvSpPr>
            <p:spPr>
              <a:xfrm>
                <a:off x="957355" y="2417913"/>
                <a:ext cx="927266" cy="511929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0478" extrusionOk="0">
                    <a:moveTo>
                      <a:pt x="18455" y="0"/>
                    </a:moveTo>
                    <a:cubicBezTo>
                      <a:pt x="18396" y="2453"/>
                      <a:pt x="16955" y="4977"/>
                      <a:pt x="14574" y="6727"/>
                    </a:cubicBezTo>
                    <a:cubicBezTo>
                      <a:pt x="12740" y="8084"/>
                      <a:pt x="10347" y="9001"/>
                      <a:pt x="7013" y="9644"/>
                    </a:cubicBezTo>
                    <a:cubicBezTo>
                      <a:pt x="6179" y="9801"/>
                      <a:pt x="5188" y="9949"/>
                      <a:pt x="4178" y="9949"/>
                    </a:cubicBezTo>
                    <a:cubicBezTo>
                      <a:pt x="2811" y="9949"/>
                      <a:pt x="1411" y="9677"/>
                      <a:pt x="322" y="8787"/>
                    </a:cubicBezTo>
                    <a:lnTo>
                      <a:pt x="0" y="9192"/>
                    </a:lnTo>
                    <a:cubicBezTo>
                      <a:pt x="1191" y="10180"/>
                      <a:pt x="2703" y="10478"/>
                      <a:pt x="4179" y="10478"/>
                    </a:cubicBezTo>
                    <a:cubicBezTo>
                      <a:pt x="5227" y="10478"/>
                      <a:pt x="6239" y="10335"/>
                      <a:pt x="7108" y="10156"/>
                    </a:cubicBezTo>
                    <a:cubicBezTo>
                      <a:pt x="10526" y="9513"/>
                      <a:pt x="12990" y="8549"/>
                      <a:pt x="14883" y="7144"/>
                    </a:cubicBezTo>
                    <a:cubicBezTo>
                      <a:pt x="17384" y="5298"/>
                      <a:pt x="18919" y="2619"/>
                      <a:pt x="18979" y="12"/>
                    </a:cubicBez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3"/>
              <p:cNvSpPr/>
              <p:nvPr/>
            </p:nvSpPr>
            <p:spPr>
              <a:xfrm>
                <a:off x="748538" y="2158040"/>
                <a:ext cx="858035" cy="394866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8082" extrusionOk="0">
                    <a:moveTo>
                      <a:pt x="11171" y="1"/>
                    </a:moveTo>
                    <a:cubicBezTo>
                      <a:pt x="7412" y="1"/>
                      <a:pt x="3651" y="933"/>
                      <a:pt x="345" y="2735"/>
                    </a:cubicBezTo>
                    <a:cubicBezTo>
                      <a:pt x="226" y="2807"/>
                      <a:pt x="83" y="2878"/>
                      <a:pt x="48" y="3021"/>
                    </a:cubicBezTo>
                    <a:cubicBezTo>
                      <a:pt x="0" y="3152"/>
                      <a:pt x="60" y="3295"/>
                      <a:pt x="131" y="3438"/>
                    </a:cubicBezTo>
                    <a:lnTo>
                      <a:pt x="2369" y="8081"/>
                    </a:lnTo>
                    <a:cubicBezTo>
                      <a:pt x="7310" y="6176"/>
                      <a:pt x="12311" y="4271"/>
                      <a:pt x="17562" y="3581"/>
                    </a:cubicBezTo>
                    <a:cubicBezTo>
                      <a:pt x="17109" y="2759"/>
                      <a:pt x="16681" y="1950"/>
                      <a:pt x="16240" y="1104"/>
                    </a:cubicBezTo>
                    <a:cubicBezTo>
                      <a:pt x="16145" y="938"/>
                      <a:pt x="16050" y="759"/>
                      <a:pt x="15883" y="616"/>
                    </a:cubicBezTo>
                    <a:cubicBezTo>
                      <a:pt x="15669" y="461"/>
                      <a:pt x="15407" y="402"/>
                      <a:pt x="15145" y="354"/>
                    </a:cubicBezTo>
                    <a:cubicBezTo>
                      <a:pt x="13834" y="118"/>
                      <a:pt x="12503" y="1"/>
                      <a:pt x="111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3"/>
              <p:cNvSpPr/>
              <p:nvPr/>
            </p:nvSpPr>
            <p:spPr>
              <a:xfrm>
                <a:off x="689763" y="1901342"/>
                <a:ext cx="1084930" cy="926338"/>
              </a:xfrm>
              <a:custGeom>
                <a:avLst/>
                <a:gdLst/>
                <a:ahLst/>
                <a:cxnLst/>
                <a:rect l="l" t="t" r="r" b="b"/>
                <a:pathLst>
                  <a:path w="22206" h="18960" extrusionOk="0">
                    <a:moveTo>
                      <a:pt x="11847" y="0"/>
                    </a:moveTo>
                    <a:cubicBezTo>
                      <a:pt x="9478" y="953"/>
                      <a:pt x="6978" y="1620"/>
                      <a:pt x="4453" y="1965"/>
                    </a:cubicBezTo>
                    <a:cubicBezTo>
                      <a:pt x="4584" y="4941"/>
                      <a:pt x="4834" y="7918"/>
                      <a:pt x="5204" y="10871"/>
                    </a:cubicBezTo>
                    <a:cubicBezTo>
                      <a:pt x="4108" y="11335"/>
                      <a:pt x="3037" y="11847"/>
                      <a:pt x="1977" y="12419"/>
                    </a:cubicBezTo>
                    <a:cubicBezTo>
                      <a:pt x="1453" y="12704"/>
                      <a:pt x="941" y="13014"/>
                      <a:pt x="608" y="13526"/>
                    </a:cubicBezTo>
                    <a:cubicBezTo>
                      <a:pt x="1" y="14455"/>
                      <a:pt x="346" y="15788"/>
                      <a:pt x="1132" y="16586"/>
                    </a:cubicBezTo>
                    <a:cubicBezTo>
                      <a:pt x="1917" y="17395"/>
                      <a:pt x="3001" y="17776"/>
                      <a:pt x="4096" y="18098"/>
                    </a:cubicBezTo>
                    <a:cubicBezTo>
                      <a:pt x="6032" y="18642"/>
                      <a:pt x="8079" y="18960"/>
                      <a:pt x="10102" y="18960"/>
                    </a:cubicBezTo>
                    <a:cubicBezTo>
                      <a:pt x="12994" y="18960"/>
                      <a:pt x="15838" y="18310"/>
                      <a:pt x="18241" y="16741"/>
                    </a:cubicBezTo>
                    <a:cubicBezTo>
                      <a:pt x="20408" y="15300"/>
                      <a:pt x="22206" y="12800"/>
                      <a:pt x="21670" y="10264"/>
                    </a:cubicBezTo>
                    <a:cubicBezTo>
                      <a:pt x="21515" y="9549"/>
                      <a:pt x="21134" y="8823"/>
                      <a:pt x="20467" y="8549"/>
                    </a:cubicBezTo>
                    <a:cubicBezTo>
                      <a:pt x="20182" y="8430"/>
                      <a:pt x="19848" y="8418"/>
                      <a:pt x="19551" y="8406"/>
                    </a:cubicBezTo>
                    <a:cubicBezTo>
                      <a:pt x="18954" y="8376"/>
                      <a:pt x="18354" y="8360"/>
                      <a:pt x="17756" y="8360"/>
                    </a:cubicBezTo>
                    <a:cubicBezTo>
                      <a:pt x="16958" y="8360"/>
                      <a:pt x="16161" y="8387"/>
                      <a:pt x="15371" y="8442"/>
                    </a:cubicBezTo>
                    <a:cubicBezTo>
                      <a:pt x="13740" y="5846"/>
                      <a:pt x="12550" y="2989"/>
                      <a:pt x="11847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3"/>
              <p:cNvSpPr/>
              <p:nvPr/>
            </p:nvSpPr>
            <p:spPr>
              <a:xfrm>
                <a:off x="956769" y="1901342"/>
                <a:ext cx="48691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8622" extrusionOk="0">
                    <a:moveTo>
                      <a:pt x="6394" y="0"/>
                    </a:moveTo>
                    <a:cubicBezTo>
                      <a:pt x="4346" y="834"/>
                      <a:pt x="2179" y="1441"/>
                      <a:pt x="0" y="1810"/>
                    </a:cubicBezTo>
                    <a:cubicBezTo>
                      <a:pt x="1465" y="4620"/>
                      <a:pt x="2715" y="8275"/>
                      <a:pt x="6394" y="8490"/>
                    </a:cubicBezTo>
                    <a:cubicBezTo>
                      <a:pt x="7039" y="8580"/>
                      <a:pt x="7688" y="8621"/>
                      <a:pt x="8335" y="8621"/>
                    </a:cubicBezTo>
                    <a:cubicBezTo>
                      <a:pt x="8881" y="8621"/>
                      <a:pt x="9426" y="8592"/>
                      <a:pt x="9966" y="8537"/>
                    </a:cubicBezTo>
                    <a:cubicBezTo>
                      <a:pt x="8299" y="5918"/>
                      <a:pt x="7097" y="3013"/>
                      <a:pt x="6394" y="0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3"/>
              <p:cNvSpPr/>
              <p:nvPr/>
            </p:nvSpPr>
            <p:spPr>
              <a:xfrm>
                <a:off x="145881" y="2416740"/>
                <a:ext cx="1108772" cy="2802124"/>
              </a:xfrm>
              <a:custGeom>
                <a:avLst/>
                <a:gdLst/>
                <a:ahLst/>
                <a:cxnLst/>
                <a:rect l="l" t="t" r="r" b="b"/>
                <a:pathLst>
                  <a:path w="22694" h="57353" extrusionOk="0">
                    <a:moveTo>
                      <a:pt x="15383" y="0"/>
                    </a:moveTo>
                    <a:cubicBezTo>
                      <a:pt x="10180" y="1596"/>
                      <a:pt x="4632" y="4822"/>
                      <a:pt x="0" y="7620"/>
                    </a:cubicBezTo>
                    <a:cubicBezTo>
                      <a:pt x="1893" y="21801"/>
                      <a:pt x="2762" y="39958"/>
                      <a:pt x="3143" y="57353"/>
                    </a:cubicBezTo>
                    <a:lnTo>
                      <a:pt x="22693" y="57353"/>
                    </a:lnTo>
                    <a:cubicBezTo>
                      <a:pt x="22086" y="46554"/>
                      <a:pt x="21610" y="35719"/>
                      <a:pt x="21431" y="24872"/>
                    </a:cubicBezTo>
                    <a:cubicBezTo>
                      <a:pt x="21193" y="16395"/>
                      <a:pt x="19372" y="7489"/>
                      <a:pt x="15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3"/>
              <p:cNvSpPr/>
              <p:nvPr/>
            </p:nvSpPr>
            <p:spPr>
              <a:xfrm>
                <a:off x="177883" y="2782634"/>
                <a:ext cx="1076770" cy="2436230"/>
              </a:xfrm>
              <a:custGeom>
                <a:avLst/>
                <a:gdLst/>
                <a:ahLst/>
                <a:cxnLst/>
                <a:rect l="l" t="t" r="r" b="b"/>
                <a:pathLst>
                  <a:path w="22039" h="49864" extrusionOk="0">
                    <a:moveTo>
                      <a:pt x="0" y="0"/>
                    </a:moveTo>
                    <a:cubicBezTo>
                      <a:pt x="1274" y="9906"/>
                      <a:pt x="1976" y="21848"/>
                      <a:pt x="2346" y="34088"/>
                    </a:cubicBezTo>
                    <a:cubicBezTo>
                      <a:pt x="5525" y="39886"/>
                      <a:pt x="9335" y="45208"/>
                      <a:pt x="13704" y="49864"/>
                    </a:cubicBezTo>
                    <a:lnTo>
                      <a:pt x="22038" y="49864"/>
                    </a:lnTo>
                    <a:cubicBezTo>
                      <a:pt x="21574" y="41648"/>
                      <a:pt x="21193" y="33421"/>
                      <a:pt x="20955" y="25182"/>
                    </a:cubicBezTo>
                    <a:cubicBezTo>
                      <a:pt x="20907" y="23515"/>
                      <a:pt x="20860" y="21848"/>
                      <a:pt x="20824" y="20193"/>
                    </a:cubicBezTo>
                    <a:cubicBezTo>
                      <a:pt x="16955" y="18526"/>
                      <a:pt x="13383" y="15967"/>
                      <a:pt x="10561" y="12942"/>
                    </a:cubicBezTo>
                    <a:cubicBezTo>
                      <a:pt x="6965" y="8894"/>
                      <a:pt x="4715" y="25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3"/>
              <p:cNvSpPr/>
              <p:nvPr/>
            </p:nvSpPr>
            <p:spPr>
              <a:xfrm>
                <a:off x="677548" y="2446397"/>
                <a:ext cx="494487" cy="1307134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26754" extrusionOk="0">
                    <a:moveTo>
                      <a:pt x="560" y="1"/>
                    </a:moveTo>
                    <a:cubicBezTo>
                      <a:pt x="381" y="3239"/>
                      <a:pt x="215" y="6501"/>
                      <a:pt x="36" y="9752"/>
                    </a:cubicBezTo>
                    <a:cubicBezTo>
                      <a:pt x="0" y="10526"/>
                      <a:pt x="36" y="11442"/>
                      <a:pt x="691" y="11847"/>
                    </a:cubicBezTo>
                    <a:cubicBezTo>
                      <a:pt x="1036" y="12062"/>
                      <a:pt x="1489" y="12062"/>
                      <a:pt x="1882" y="12121"/>
                    </a:cubicBezTo>
                    <a:cubicBezTo>
                      <a:pt x="2286" y="12181"/>
                      <a:pt x="2739" y="12335"/>
                      <a:pt x="2894" y="12716"/>
                    </a:cubicBezTo>
                    <a:cubicBezTo>
                      <a:pt x="2953" y="12847"/>
                      <a:pt x="2953" y="12990"/>
                      <a:pt x="2977" y="13145"/>
                    </a:cubicBezTo>
                    <a:cubicBezTo>
                      <a:pt x="3037" y="14586"/>
                      <a:pt x="2715" y="16074"/>
                      <a:pt x="3191" y="17431"/>
                    </a:cubicBezTo>
                    <a:cubicBezTo>
                      <a:pt x="3644" y="18681"/>
                      <a:pt x="4703" y="19586"/>
                      <a:pt x="5656" y="20527"/>
                    </a:cubicBezTo>
                    <a:cubicBezTo>
                      <a:pt x="7466" y="22337"/>
                      <a:pt x="8990" y="24456"/>
                      <a:pt x="10121" y="26754"/>
                    </a:cubicBezTo>
                    <a:cubicBezTo>
                      <a:pt x="9954" y="22372"/>
                      <a:pt x="9787" y="17943"/>
                      <a:pt x="8811" y="13657"/>
                    </a:cubicBezTo>
                    <a:cubicBezTo>
                      <a:pt x="7823" y="9371"/>
                      <a:pt x="5954" y="5192"/>
                      <a:pt x="2810" y="2132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3"/>
              <p:cNvSpPr/>
              <p:nvPr/>
            </p:nvSpPr>
            <p:spPr>
              <a:xfrm>
                <a:off x="696163" y="2249745"/>
                <a:ext cx="505529" cy="15288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31291" extrusionOk="0">
                    <a:moveTo>
                      <a:pt x="2756" y="0"/>
                    </a:moveTo>
                    <a:cubicBezTo>
                      <a:pt x="2644" y="0"/>
                      <a:pt x="2534" y="42"/>
                      <a:pt x="2441" y="85"/>
                    </a:cubicBezTo>
                    <a:cubicBezTo>
                      <a:pt x="1775" y="346"/>
                      <a:pt x="1108" y="620"/>
                      <a:pt x="417" y="882"/>
                    </a:cubicBezTo>
                    <a:cubicBezTo>
                      <a:pt x="131" y="4728"/>
                      <a:pt x="0" y="8562"/>
                      <a:pt x="36" y="12408"/>
                    </a:cubicBezTo>
                    <a:cubicBezTo>
                      <a:pt x="36" y="13122"/>
                      <a:pt x="131" y="13979"/>
                      <a:pt x="774" y="14301"/>
                    </a:cubicBezTo>
                    <a:cubicBezTo>
                      <a:pt x="985" y="14401"/>
                      <a:pt x="1223" y="14425"/>
                      <a:pt x="1463" y="14425"/>
                    </a:cubicBezTo>
                    <a:cubicBezTo>
                      <a:pt x="1535" y="14425"/>
                      <a:pt x="1608" y="14422"/>
                      <a:pt x="1679" y="14420"/>
                    </a:cubicBezTo>
                    <a:cubicBezTo>
                      <a:pt x="2846" y="14384"/>
                      <a:pt x="4025" y="14372"/>
                      <a:pt x="5180" y="14336"/>
                    </a:cubicBezTo>
                    <a:lnTo>
                      <a:pt x="5180" y="14336"/>
                    </a:lnTo>
                    <a:cubicBezTo>
                      <a:pt x="4632" y="15467"/>
                      <a:pt x="4156" y="16634"/>
                      <a:pt x="3751" y="17813"/>
                    </a:cubicBezTo>
                    <a:cubicBezTo>
                      <a:pt x="3584" y="18265"/>
                      <a:pt x="3453" y="18765"/>
                      <a:pt x="3549" y="19254"/>
                    </a:cubicBezTo>
                    <a:cubicBezTo>
                      <a:pt x="3644" y="19777"/>
                      <a:pt x="4001" y="20206"/>
                      <a:pt x="4346" y="20611"/>
                    </a:cubicBezTo>
                    <a:cubicBezTo>
                      <a:pt x="6978" y="23766"/>
                      <a:pt x="9037" y="27409"/>
                      <a:pt x="10347" y="31291"/>
                    </a:cubicBezTo>
                    <a:cubicBezTo>
                      <a:pt x="9811" y="20623"/>
                      <a:pt x="8347" y="9681"/>
                      <a:pt x="3168" y="335"/>
                    </a:cubicBezTo>
                    <a:cubicBezTo>
                      <a:pt x="3096" y="216"/>
                      <a:pt x="3025" y="73"/>
                      <a:pt x="2894" y="25"/>
                    </a:cubicBezTo>
                    <a:cubicBezTo>
                      <a:pt x="2848" y="8"/>
                      <a:pt x="2802" y="0"/>
                      <a:pt x="27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3"/>
              <p:cNvSpPr/>
              <p:nvPr/>
            </p:nvSpPr>
            <p:spPr>
              <a:xfrm>
                <a:off x="1541398" y="2278474"/>
                <a:ext cx="856325" cy="293980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60171" extrusionOk="0">
                    <a:moveTo>
                      <a:pt x="3406" y="0"/>
                    </a:moveTo>
                    <a:cubicBezTo>
                      <a:pt x="2707" y="0"/>
                      <a:pt x="2007" y="38"/>
                      <a:pt x="1322" y="92"/>
                    </a:cubicBezTo>
                    <a:cubicBezTo>
                      <a:pt x="869" y="116"/>
                      <a:pt x="441" y="163"/>
                      <a:pt x="0" y="211"/>
                    </a:cubicBezTo>
                    <a:cubicBezTo>
                      <a:pt x="3227" y="4795"/>
                      <a:pt x="4548" y="10272"/>
                      <a:pt x="5680" y="15927"/>
                    </a:cubicBezTo>
                    <a:cubicBezTo>
                      <a:pt x="8013" y="25869"/>
                      <a:pt x="7227" y="35537"/>
                      <a:pt x="8811" y="45466"/>
                    </a:cubicBezTo>
                    <a:cubicBezTo>
                      <a:pt x="9656" y="50455"/>
                      <a:pt x="10394" y="55337"/>
                      <a:pt x="11085" y="60171"/>
                    </a:cubicBezTo>
                    <a:lnTo>
                      <a:pt x="17526" y="60171"/>
                    </a:lnTo>
                    <a:cubicBezTo>
                      <a:pt x="14490" y="44026"/>
                      <a:pt x="14538" y="27059"/>
                      <a:pt x="12823" y="10593"/>
                    </a:cubicBezTo>
                    <a:cubicBezTo>
                      <a:pt x="12466" y="7140"/>
                      <a:pt x="11764" y="3271"/>
                      <a:pt x="8823" y="1318"/>
                    </a:cubicBezTo>
                    <a:cubicBezTo>
                      <a:pt x="7250" y="287"/>
                      <a:pt x="5332" y="0"/>
                      <a:pt x="3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3"/>
              <p:cNvSpPr/>
              <p:nvPr/>
            </p:nvSpPr>
            <p:spPr>
              <a:xfrm>
                <a:off x="1644927" y="2289906"/>
                <a:ext cx="432242" cy="1315879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6933" extrusionOk="0">
                    <a:moveTo>
                      <a:pt x="1" y="1"/>
                    </a:moveTo>
                    <a:lnTo>
                      <a:pt x="227" y="1513"/>
                    </a:lnTo>
                    <a:cubicBezTo>
                      <a:pt x="1239" y="3489"/>
                      <a:pt x="1870" y="5644"/>
                      <a:pt x="2477" y="7787"/>
                    </a:cubicBezTo>
                    <a:cubicBezTo>
                      <a:pt x="2858" y="9133"/>
                      <a:pt x="3251" y="10478"/>
                      <a:pt x="3632" y="11824"/>
                    </a:cubicBezTo>
                    <a:cubicBezTo>
                      <a:pt x="3942" y="12919"/>
                      <a:pt x="4263" y="14038"/>
                      <a:pt x="4501" y="15157"/>
                    </a:cubicBezTo>
                    <a:cubicBezTo>
                      <a:pt x="4704" y="16157"/>
                      <a:pt x="4835" y="17146"/>
                      <a:pt x="4977" y="18158"/>
                    </a:cubicBezTo>
                    <a:cubicBezTo>
                      <a:pt x="5382" y="21099"/>
                      <a:pt x="5763" y="24016"/>
                      <a:pt x="6168" y="26933"/>
                    </a:cubicBezTo>
                    <a:cubicBezTo>
                      <a:pt x="6239" y="25504"/>
                      <a:pt x="6751" y="24158"/>
                      <a:pt x="7180" y="22801"/>
                    </a:cubicBezTo>
                    <a:cubicBezTo>
                      <a:pt x="7799" y="20860"/>
                      <a:pt x="8264" y="18848"/>
                      <a:pt x="8549" y="16824"/>
                    </a:cubicBezTo>
                    <a:cubicBezTo>
                      <a:pt x="8740" y="15479"/>
                      <a:pt x="8847" y="14050"/>
                      <a:pt x="8299" y="12824"/>
                    </a:cubicBezTo>
                    <a:cubicBezTo>
                      <a:pt x="8013" y="12169"/>
                      <a:pt x="7549" y="11597"/>
                      <a:pt x="7263" y="10943"/>
                    </a:cubicBezTo>
                    <a:cubicBezTo>
                      <a:pt x="6847" y="9990"/>
                      <a:pt x="6847" y="8871"/>
                      <a:pt x="7240" y="7906"/>
                    </a:cubicBezTo>
                    <a:cubicBezTo>
                      <a:pt x="7359" y="7621"/>
                      <a:pt x="7502" y="7359"/>
                      <a:pt x="7525" y="7061"/>
                    </a:cubicBezTo>
                    <a:cubicBezTo>
                      <a:pt x="7549" y="6549"/>
                      <a:pt x="7204" y="6121"/>
                      <a:pt x="6882" y="5740"/>
                    </a:cubicBezTo>
                    <a:cubicBezTo>
                      <a:pt x="4918" y="3465"/>
                      <a:pt x="2584" y="1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3"/>
              <p:cNvSpPr/>
              <p:nvPr/>
            </p:nvSpPr>
            <p:spPr>
              <a:xfrm>
                <a:off x="1429123" y="2177680"/>
                <a:ext cx="510805" cy="1318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26980" extrusionOk="0">
                    <a:moveTo>
                      <a:pt x="1095" y="0"/>
                    </a:moveTo>
                    <a:cubicBezTo>
                      <a:pt x="722" y="0"/>
                      <a:pt x="352" y="59"/>
                      <a:pt x="0" y="190"/>
                    </a:cubicBezTo>
                    <a:cubicBezTo>
                      <a:pt x="4525" y="4679"/>
                      <a:pt x="6382" y="11168"/>
                      <a:pt x="7847" y="17383"/>
                    </a:cubicBezTo>
                    <a:cubicBezTo>
                      <a:pt x="8525" y="20312"/>
                      <a:pt x="8799" y="24015"/>
                      <a:pt x="9394" y="26979"/>
                    </a:cubicBezTo>
                    <a:cubicBezTo>
                      <a:pt x="9894" y="22348"/>
                      <a:pt x="10454" y="16931"/>
                      <a:pt x="10275" y="12275"/>
                    </a:cubicBezTo>
                    <a:cubicBezTo>
                      <a:pt x="10252" y="11751"/>
                      <a:pt x="10216" y="11192"/>
                      <a:pt x="9835" y="10811"/>
                    </a:cubicBezTo>
                    <a:cubicBezTo>
                      <a:pt x="9513" y="10477"/>
                      <a:pt x="9001" y="10418"/>
                      <a:pt x="8549" y="10263"/>
                    </a:cubicBezTo>
                    <a:cubicBezTo>
                      <a:pt x="8109" y="10096"/>
                      <a:pt x="7620" y="9787"/>
                      <a:pt x="7608" y="9322"/>
                    </a:cubicBezTo>
                    <a:cubicBezTo>
                      <a:pt x="7573" y="8727"/>
                      <a:pt x="8287" y="8394"/>
                      <a:pt x="8609" y="7882"/>
                    </a:cubicBezTo>
                    <a:cubicBezTo>
                      <a:pt x="9144" y="7001"/>
                      <a:pt x="8442" y="5917"/>
                      <a:pt x="7751" y="5143"/>
                    </a:cubicBezTo>
                    <a:cubicBezTo>
                      <a:pt x="7168" y="4477"/>
                      <a:pt x="6596" y="3822"/>
                      <a:pt x="6025" y="3155"/>
                    </a:cubicBezTo>
                    <a:cubicBezTo>
                      <a:pt x="5239" y="2238"/>
                      <a:pt x="4453" y="1333"/>
                      <a:pt x="3429" y="714"/>
                    </a:cubicBezTo>
                    <a:cubicBezTo>
                      <a:pt x="2736" y="282"/>
                      <a:pt x="1907" y="0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3"/>
              <p:cNvSpPr/>
              <p:nvPr/>
            </p:nvSpPr>
            <p:spPr>
              <a:xfrm>
                <a:off x="658934" y="1164327"/>
                <a:ext cx="965082" cy="1025421"/>
              </a:xfrm>
              <a:custGeom>
                <a:avLst/>
                <a:gdLst/>
                <a:ahLst/>
                <a:cxnLst/>
                <a:rect l="l" t="t" r="r" b="b"/>
                <a:pathLst>
                  <a:path w="19753" h="20988" extrusionOk="0">
                    <a:moveTo>
                      <a:pt x="12414" y="1"/>
                    </a:moveTo>
                    <a:cubicBezTo>
                      <a:pt x="12099" y="1"/>
                      <a:pt x="11779" y="40"/>
                      <a:pt x="11466" y="84"/>
                    </a:cubicBezTo>
                    <a:cubicBezTo>
                      <a:pt x="9323" y="357"/>
                      <a:pt x="7180" y="715"/>
                      <a:pt x="5168" y="1512"/>
                    </a:cubicBezTo>
                    <a:cubicBezTo>
                      <a:pt x="3156" y="2298"/>
                      <a:pt x="1274" y="3513"/>
                      <a:pt x="0" y="5263"/>
                    </a:cubicBezTo>
                    <a:lnTo>
                      <a:pt x="524" y="7965"/>
                    </a:lnTo>
                    <a:cubicBezTo>
                      <a:pt x="227" y="10394"/>
                      <a:pt x="1429" y="12740"/>
                      <a:pt x="2787" y="14764"/>
                    </a:cubicBezTo>
                    <a:cubicBezTo>
                      <a:pt x="4203" y="16895"/>
                      <a:pt x="5454" y="17788"/>
                      <a:pt x="7609" y="19157"/>
                    </a:cubicBezTo>
                    <a:cubicBezTo>
                      <a:pt x="9529" y="20372"/>
                      <a:pt x="11799" y="20987"/>
                      <a:pt x="14067" y="20987"/>
                    </a:cubicBezTo>
                    <a:cubicBezTo>
                      <a:pt x="15778" y="20987"/>
                      <a:pt x="17489" y="20638"/>
                      <a:pt x="19050" y="19931"/>
                    </a:cubicBezTo>
                    <a:cubicBezTo>
                      <a:pt x="19503" y="19729"/>
                      <a:pt x="19753" y="19229"/>
                      <a:pt x="19670" y="18753"/>
                    </a:cubicBezTo>
                    <a:cubicBezTo>
                      <a:pt x="19158" y="15883"/>
                      <a:pt x="19396" y="14073"/>
                      <a:pt x="18610" y="11049"/>
                    </a:cubicBezTo>
                    <a:cubicBezTo>
                      <a:pt x="18324" y="9942"/>
                      <a:pt x="17646" y="9204"/>
                      <a:pt x="17324" y="8096"/>
                    </a:cubicBezTo>
                    <a:cubicBezTo>
                      <a:pt x="17134" y="7418"/>
                      <a:pt x="17312" y="6692"/>
                      <a:pt x="17110" y="6001"/>
                    </a:cubicBezTo>
                    <a:cubicBezTo>
                      <a:pt x="16610" y="4429"/>
                      <a:pt x="15419" y="2179"/>
                      <a:pt x="14336" y="929"/>
                    </a:cubicBezTo>
                    <a:cubicBezTo>
                      <a:pt x="14086" y="643"/>
                      <a:pt x="13812" y="381"/>
                      <a:pt x="13478" y="215"/>
                    </a:cubicBezTo>
                    <a:cubicBezTo>
                      <a:pt x="13145" y="54"/>
                      <a:pt x="12783" y="1"/>
                      <a:pt x="12414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3"/>
              <p:cNvSpPr/>
              <p:nvPr/>
            </p:nvSpPr>
            <p:spPr>
              <a:xfrm>
                <a:off x="571674" y="892631"/>
                <a:ext cx="1008175" cy="776639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896" extrusionOk="0">
                    <a:moveTo>
                      <a:pt x="19646" y="1"/>
                    </a:moveTo>
                    <a:lnTo>
                      <a:pt x="19646" y="1"/>
                    </a:lnTo>
                    <a:cubicBezTo>
                      <a:pt x="19229" y="1156"/>
                      <a:pt x="18539" y="2382"/>
                      <a:pt x="17348" y="2704"/>
                    </a:cubicBezTo>
                    <a:cubicBezTo>
                      <a:pt x="17312" y="2085"/>
                      <a:pt x="17062" y="1454"/>
                      <a:pt x="16645" y="977"/>
                    </a:cubicBezTo>
                    <a:cubicBezTo>
                      <a:pt x="16134" y="2501"/>
                      <a:pt x="14669" y="3644"/>
                      <a:pt x="13074" y="3775"/>
                    </a:cubicBezTo>
                    <a:cubicBezTo>
                      <a:pt x="13752" y="3513"/>
                      <a:pt x="14229" y="2823"/>
                      <a:pt x="14264" y="2096"/>
                    </a:cubicBezTo>
                    <a:lnTo>
                      <a:pt x="14264" y="2096"/>
                    </a:lnTo>
                    <a:cubicBezTo>
                      <a:pt x="11966" y="3454"/>
                      <a:pt x="9609" y="4668"/>
                      <a:pt x="7168" y="5764"/>
                    </a:cubicBezTo>
                    <a:cubicBezTo>
                      <a:pt x="5442" y="6538"/>
                      <a:pt x="3632" y="7264"/>
                      <a:pt x="2251" y="8562"/>
                    </a:cubicBezTo>
                    <a:cubicBezTo>
                      <a:pt x="870" y="9871"/>
                      <a:pt x="1" y="11907"/>
                      <a:pt x="655" y="13681"/>
                    </a:cubicBezTo>
                    <a:lnTo>
                      <a:pt x="655" y="15896"/>
                    </a:lnTo>
                    <a:cubicBezTo>
                      <a:pt x="1775" y="14765"/>
                      <a:pt x="3275" y="14110"/>
                      <a:pt x="4811" y="13693"/>
                    </a:cubicBezTo>
                    <a:cubicBezTo>
                      <a:pt x="6335" y="13288"/>
                      <a:pt x="7918" y="13098"/>
                      <a:pt x="9466" y="12788"/>
                    </a:cubicBezTo>
                    <a:cubicBezTo>
                      <a:pt x="11014" y="12467"/>
                      <a:pt x="12538" y="12014"/>
                      <a:pt x="14014" y="11443"/>
                    </a:cubicBezTo>
                    <a:cubicBezTo>
                      <a:pt x="16134" y="10609"/>
                      <a:pt x="18265" y="9419"/>
                      <a:pt x="19384" y="7442"/>
                    </a:cubicBezTo>
                    <a:cubicBezTo>
                      <a:pt x="20634" y="5228"/>
                      <a:pt x="20360" y="2454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3"/>
              <p:cNvSpPr/>
              <p:nvPr/>
            </p:nvSpPr>
            <p:spPr>
              <a:xfrm>
                <a:off x="678135" y="1144540"/>
                <a:ext cx="710290" cy="353142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7228" extrusionOk="0">
                    <a:moveTo>
                      <a:pt x="14538" y="0"/>
                    </a:moveTo>
                    <a:lnTo>
                      <a:pt x="12121" y="1882"/>
                    </a:lnTo>
                    <a:cubicBezTo>
                      <a:pt x="11823" y="2108"/>
                      <a:pt x="11502" y="2358"/>
                      <a:pt x="11133" y="2358"/>
                    </a:cubicBezTo>
                    <a:cubicBezTo>
                      <a:pt x="10752" y="2358"/>
                      <a:pt x="10371" y="1989"/>
                      <a:pt x="10502" y="1632"/>
                    </a:cubicBezTo>
                    <a:lnTo>
                      <a:pt x="10502" y="1632"/>
                    </a:lnTo>
                    <a:cubicBezTo>
                      <a:pt x="9668" y="1882"/>
                      <a:pt x="8906" y="2346"/>
                      <a:pt x="8311" y="2965"/>
                    </a:cubicBezTo>
                    <a:cubicBezTo>
                      <a:pt x="8268" y="2799"/>
                      <a:pt x="8101" y="2742"/>
                      <a:pt x="7918" y="2742"/>
                    </a:cubicBezTo>
                    <a:cubicBezTo>
                      <a:pt x="7800" y="2742"/>
                      <a:pt x="7676" y="2766"/>
                      <a:pt x="7573" y="2798"/>
                    </a:cubicBezTo>
                    <a:cubicBezTo>
                      <a:pt x="6727" y="3084"/>
                      <a:pt x="5870" y="3358"/>
                      <a:pt x="5025" y="3644"/>
                    </a:cubicBezTo>
                    <a:cubicBezTo>
                      <a:pt x="4853" y="3492"/>
                      <a:pt x="4630" y="3409"/>
                      <a:pt x="4407" y="3409"/>
                    </a:cubicBezTo>
                    <a:cubicBezTo>
                      <a:pt x="4367" y="3409"/>
                      <a:pt x="4327" y="3412"/>
                      <a:pt x="4287" y="3417"/>
                    </a:cubicBezTo>
                    <a:cubicBezTo>
                      <a:pt x="4239" y="3179"/>
                      <a:pt x="4191" y="2941"/>
                      <a:pt x="4144" y="2691"/>
                    </a:cubicBezTo>
                    <a:cubicBezTo>
                      <a:pt x="3620" y="3167"/>
                      <a:pt x="3001" y="3441"/>
                      <a:pt x="2370" y="3584"/>
                    </a:cubicBezTo>
                    <a:cubicBezTo>
                      <a:pt x="2155" y="3620"/>
                      <a:pt x="1929" y="3656"/>
                      <a:pt x="1739" y="3739"/>
                    </a:cubicBezTo>
                    <a:cubicBezTo>
                      <a:pt x="1512" y="3846"/>
                      <a:pt x="1334" y="4013"/>
                      <a:pt x="1179" y="4191"/>
                    </a:cubicBezTo>
                    <a:cubicBezTo>
                      <a:pt x="429" y="5013"/>
                      <a:pt x="0" y="6120"/>
                      <a:pt x="0" y="7227"/>
                    </a:cubicBezTo>
                    <a:cubicBezTo>
                      <a:pt x="596" y="7180"/>
                      <a:pt x="965" y="6596"/>
                      <a:pt x="1310" y="6108"/>
                    </a:cubicBezTo>
                    <a:cubicBezTo>
                      <a:pt x="1965" y="5132"/>
                      <a:pt x="2786" y="4275"/>
                      <a:pt x="3727" y="3596"/>
                    </a:cubicBezTo>
                    <a:cubicBezTo>
                      <a:pt x="3775" y="3953"/>
                      <a:pt x="3810" y="4310"/>
                      <a:pt x="3846" y="4656"/>
                    </a:cubicBezTo>
                    <a:cubicBezTo>
                      <a:pt x="3870" y="4834"/>
                      <a:pt x="3906" y="5025"/>
                      <a:pt x="4060" y="5096"/>
                    </a:cubicBezTo>
                    <a:cubicBezTo>
                      <a:pt x="4106" y="5121"/>
                      <a:pt x="4153" y="5131"/>
                      <a:pt x="4200" y="5131"/>
                    </a:cubicBezTo>
                    <a:cubicBezTo>
                      <a:pt x="4335" y="5131"/>
                      <a:pt x="4472" y="5045"/>
                      <a:pt x="4596" y="4965"/>
                    </a:cubicBezTo>
                    <a:cubicBezTo>
                      <a:pt x="5096" y="4608"/>
                      <a:pt x="5620" y="4263"/>
                      <a:pt x="6132" y="3906"/>
                    </a:cubicBezTo>
                    <a:lnTo>
                      <a:pt x="6132" y="3906"/>
                    </a:lnTo>
                    <a:cubicBezTo>
                      <a:pt x="6084" y="4191"/>
                      <a:pt x="6370" y="4441"/>
                      <a:pt x="6668" y="4453"/>
                    </a:cubicBezTo>
                    <a:cubicBezTo>
                      <a:pt x="6699" y="4457"/>
                      <a:pt x="6730" y="4459"/>
                      <a:pt x="6761" y="4459"/>
                    </a:cubicBezTo>
                    <a:cubicBezTo>
                      <a:pt x="7006" y="4459"/>
                      <a:pt x="7256" y="4342"/>
                      <a:pt x="7478" y="4215"/>
                    </a:cubicBezTo>
                    <a:cubicBezTo>
                      <a:pt x="8037" y="3941"/>
                      <a:pt x="8585" y="3668"/>
                      <a:pt x="9144" y="3382"/>
                    </a:cubicBezTo>
                    <a:cubicBezTo>
                      <a:pt x="9204" y="3560"/>
                      <a:pt x="9263" y="3763"/>
                      <a:pt x="9323" y="3941"/>
                    </a:cubicBezTo>
                    <a:cubicBezTo>
                      <a:pt x="10025" y="3537"/>
                      <a:pt x="10692" y="3072"/>
                      <a:pt x="11335" y="2548"/>
                    </a:cubicBezTo>
                    <a:lnTo>
                      <a:pt x="11335" y="2548"/>
                    </a:lnTo>
                    <a:cubicBezTo>
                      <a:pt x="11276" y="2775"/>
                      <a:pt x="11514" y="2977"/>
                      <a:pt x="11740" y="3001"/>
                    </a:cubicBezTo>
                    <a:cubicBezTo>
                      <a:pt x="11978" y="3001"/>
                      <a:pt x="12180" y="2870"/>
                      <a:pt x="12359" y="2727"/>
                    </a:cubicBezTo>
                    <a:cubicBezTo>
                      <a:pt x="13359" y="2048"/>
                      <a:pt x="14431" y="1191"/>
                      <a:pt x="14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3"/>
              <p:cNvSpPr/>
              <p:nvPr/>
            </p:nvSpPr>
            <p:spPr>
              <a:xfrm>
                <a:off x="589116" y="1356288"/>
                <a:ext cx="639349" cy="69690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4264" extrusionOk="0">
                    <a:moveTo>
                      <a:pt x="12359" y="0"/>
                    </a:moveTo>
                    <a:lnTo>
                      <a:pt x="12359" y="0"/>
                    </a:lnTo>
                    <a:cubicBezTo>
                      <a:pt x="10585" y="60"/>
                      <a:pt x="8788" y="107"/>
                      <a:pt x="7073" y="572"/>
                    </a:cubicBezTo>
                    <a:cubicBezTo>
                      <a:pt x="5382" y="1012"/>
                      <a:pt x="3727" y="1905"/>
                      <a:pt x="2680" y="3358"/>
                    </a:cubicBezTo>
                    <a:cubicBezTo>
                      <a:pt x="2322" y="3846"/>
                      <a:pt x="1953" y="4441"/>
                      <a:pt x="1346" y="4441"/>
                    </a:cubicBezTo>
                    <a:cubicBezTo>
                      <a:pt x="1" y="6108"/>
                      <a:pt x="382" y="8656"/>
                      <a:pt x="1632" y="10394"/>
                    </a:cubicBezTo>
                    <a:cubicBezTo>
                      <a:pt x="2882" y="12121"/>
                      <a:pt x="4799" y="13216"/>
                      <a:pt x="6656" y="14264"/>
                    </a:cubicBezTo>
                    <a:cubicBezTo>
                      <a:pt x="6454" y="13085"/>
                      <a:pt x="7025" y="11895"/>
                      <a:pt x="7787" y="10978"/>
                    </a:cubicBezTo>
                    <a:cubicBezTo>
                      <a:pt x="8549" y="10049"/>
                      <a:pt x="9514" y="9311"/>
                      <a:pt x="10300" y="8418"/>
                    </a:cubicBezTo>
                    <a:cubicBezTo>
                      <a:pt x="12288" y="6168"/>
                      <a:pt x="13086" y="2917"/>
                      <a:pt x="12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3"/>
              <p:cNvSpPr/>
              <p:nvPr/>
            </p:nvSpPr>
            <p:spPr>
              <a:xfrm>
                <a:off x="871268" y="1709870"/>
                <a:ext cx="308340" cy="31957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541" extrusionOk="0">
                    <a:moveTo>
                      <a:pt x="2021" y="0"/>
                    </a:moveTo>
                    <a:cubicBezTo>
                      <a:pt x="1477" y="0"/>
                      <a:pt x="927" y="230"/>
                      <a:pt x="584" y="657"/>
                    </a:cubicBezTo>
                    <a:cubicBezTo>
                      <a:pt x="0" y="1383"/>
                      <a:pt x="119" y="2574"/>
                      <a:pt x="834" y="3169"/>
                    </a:cubicBezTo>
                    <a:cubicBezTo>
                      <a:pt x="1227" y="3479"/>
                      <a:pt x="1762" y="3693"/>
                      <a:pt x="1905" y="4169"/>
                    </a:cubicBezTo>
                    <a:cubicBezTo>
                      <a:pt x="1965" y="4360"/>
                      <a:pt x="1941" y="4574"/>
                      <a:pt x="1965" y="4765"/>
                    </a:cubicBezTo>
                    <a:cubicBezTo>
                      <a:pt x="2012" y="5086"/>
                      <a:pt x="2227" y="5384"/>
                      <a:pt x="2465" y="5622"/>
                    </a:cubicBezTo>
                    <a:cubicBezTo>
                      <a:pt x="2965" y="6146"/>
                      <a:pt x="3667" y="6503"/>
                      <a:pt x="4382" y="6539"/>
                    </a:cubicBezTo>
                    <a:cubicBezTo>
                      <a:pt x="4409" y="6540"/>
                      <a:pt x="4436" y="6540"/>
                      <a:pt x="4463" y="6540"/>
                    </a:cubicBezTo>
                    <a:cubicBezTo>
                      <a:pt x="5163" y="6540"/>
                      <a:pt x="5875" y="6244"/>
                      <a:pt x="6311" y="5705"/>
                    </a:cubicBezTo>
                    <a:lnTo>
                      <a:pt x="3084" y="348"/>
                    </a:lnTo>
                    <a:cubicBezTo>
                      <a:pt x="2780" y="112"/>
                      <a:pt x="2402" y="0"/>
                      <a:pt x="2021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3"/>
              <p:cNvSpPr/>
              <p:nvPr/>
            </p:nvSpPr>
            <p:spPr>
              <a:xfrm>
                <a:off x="914312" y="1755649"/>
                <a:ext cx="139048" cy="16494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3376" extrusionOk="0">
                    <a:moveTo>
                      <a:pt x="593" y="1"/>
                    </a:moveTo>
                    <a:cubicBezTo>
                      <a:pt x="558" y="1"/>
                      <a:pt x="523" y="2"/>
                      <a:pt x="488" y="6"/>
                    </a:cubicBezTo>
                    <a:cubicBezTo>
                      <a:pt x="310" y="18"/>
                      <a:pt x="119" y="101"/>
                      <a:pt x="60" y="280"/>
                    </a:cubicBezTo>
                    <a:cubicBezTo>
                      <a:pt x="0" y="446"/>
                      <a:pt x="107" y="637"/>
                      <a:pt x="227" y="780"/>
                    </a:cubicBezTo>
                    <a:cubicBezTo>
                      <a:pt x="405" y="970"/>
                      <a:pt x="631" y="1113"/>
                      <a:pt x="869" y="1208"/>
                    </a:cubicBezTo>
                    <a:cubicBezTo>
                      <a:pt x="667" y="1327"/>
                      <a:pt x="465" y="1470"/>
                      <a:pt x="417" y="1697"/>
                    </a:cubicBezTo>
                    <a:cubicBezTo>
                      <a:pt x="358" y="1994"/>
                      <a:pt x="643" y="2244"/>
                      <a:pt x="905" y="2387"/>
                    </a:cubicBezTo>
                    <a:cubicBezTo>
                      <a:pt x="1179" y="2518"/>
                      <a:pt x="1489" y="2601"/>
                      <a:pt x="1655" y="2875"/>
                    </a:cubicBezTo>
                    <a:cubicBezTo>
                      <a:pt x="1762" y="3054"/>
                      <a:pt x="1798" y="3316"/>
                      <a:pt x="2001" y="3375"/>
                    </a:cubicBezTo>
                    <a:cubicBezTo>
                      <a:pt x="1980" y="3003"/>
                      <a:pt x="2327" y="2685"/>
                      <a:pt x="2683" y="2685"/>
                    </a:cubicBezTo>
                    <a:cubicBezTo>
                      <a:pt x="2738" y="2685"/>
                      <a:pt x="2792" y="2693"/>
                      <a:pt x="2846" y="2709"/>
                    </a:cubicBezTo>
                    <a:cubicBezTo>
                      <a:pt x="2846" y="2494"/>
                      <a:pt x="2632" y="2387"/>
                      <a:pt x="2453" y="2304"/>
                    </a:cubicBezTo>
                    <a:cubicBezTo>
                      <a:pt x="2274" y="2232"/>
                      <a:pt x="2072" y="2185"/>
                      <a:pt x="1953" y="2030"/>
                    </a:cubicBezTo>
                    <a:cubicBezTo>
                      <a:pt x="1727" y="1708"/>
                      <a:pt x="2024" y="1280"/>
                      <a:pt x="1965" y="911"/>
                    </a:cubicBezTo>
                    <a:cubicBezTo>
                      <a:pt x="1917" y="637"/>
                      <a:pt x="1715" y="446"/>
                      <a:pt x="1489" y="315"/>
                    </a:cubicBezTo>
                    <a:cubicBezTo>
                      <a:pt x="1220" y="143"/>
                      <a:pt x="913" y="1"/>
                      <a:pt x="593" y="1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3"/>
              <p:cNvSpPr/>
              <p:nvPr/>
            </p:nvSpPr>
            <p:spPr>
              <a:xfrm>
                <a:off x="966638" y="1547663"/>
                <a:ext cx="180382" cy="298470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6109" extrusionOk="0">
                    <a:moveTo>
                      <a:pt x="3692" y="0"/>
                    </a:moveTo>
                    <a:lnTo>
                      <a:pt x="1" y="1846"/>
                    </a:lnTo>
                    <a:cubicBezTo>
                      <a:pt x="596" y="3322"/>
                      <a:pt x="1311" y="4727"/>
                      <a:pt x="2120" y="6108"/>
                    </a:cubicBezTo>
                    <a:cubicBezTo>
                      <a:pt x="2620" y="6084"/>
                      <a:pt x="3144" y="6084"/>
                      <a:pt x="3668" y="6084"/>
                    </a:cubicBezTo>
                    <a:cubicBezTo>
                      <a:pt x="3263" y="4072"/>
                      <a:pt x="3263" y="1989"/>
                      <a:pt x="3692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3"/>
              <p:cNvSpPr/>
              <p:nvPr/>
            </p:nvSpPr>
            <p:spPr>
              <a:xfrm>
                <a:off x="1225534" y="1501444"/>
                <a:ext cx="204224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3304" extrusionOk="0">
                    <a:moveTo>
                      <a:pt x="3729" y="526"/>
                    </a:moveTo>
                    <a:cubicBezTo>
                      <a:pt x="3733" y="530"/>
                      <a:pt x="3739" y="530"/>
                      <a:pt x="3739" y="530"/>
                    </a:cubicBezTo>
                    <a:cubicBezTo>
                      <a:pt x="3737" y="528"/>
                      <a:pt x="3734" y="527"/>
                      <a:pt x="3729" y="526"/>
                    </a:cubicBezTo>
                    <a:close/>
                    <a:moveTo>
                      <a:pt x="3705" y="0"/>
                    </a:moveTo>
                    <a:cubicBezTo>
                      <a:pt x="3585" y="0"/>
                      <a:pt x="3451" y="29"/>
                      <a:pt x="3310" y="89"/>
                    </a:cubicBezTo>
                    <a:cubicBezTo>
                      <a:pt x="2560" y="363"/>
                      <a:pt x="1834" y="684"/>
                      <a:pt x="1227" y="1161"/>
                    </a:cubicBezTo>
                    <a:cubicBezTo>
                      <a:pt x="512" y="1732"/>
                      <a:pt x="60" y="2494"/>
                      <a:pt x="0" y="3256"/>
                    </a:cubicBezTo>
                    <a:lnTo>
                      <a:pt x="524" y="3304"/>
                    </a:lnTo>
                    <a:cubicBezTo>
                      <a:pt x="572" y="2685"/>
                      <a:pt x="941" y="2066"/>
                      <a:pt x="1536" y="1577"/>
                    </a:cubicBezTo>
                    <a:cubicBezTo>
                      <a:pt x="2084" y="1137"/>
                      <a:pt x="2739" y="863"/>
                      <a:pt x="3489" y="577"/>
                    </a:cubicBezTo>
                    <a:cubicBezTo>
                      <a:pt x="3587" y="536"/>
                      <a:pt x="3663" y="523"/>
                      <a:pt x="3705" y="523"/>
                    </a:cubicBezTo>
                    <a:cubicBezTo>
                      <a:pt x="3715" y="523"/>
                      <a:pt x="3724" y="524"/>
                      <a:pt x="3729" y="526"/>
                    </a:cubicBezTo>
                    <a:lnTo>
                      <a:pt x="3729" y="526"/>
                    </a:lnTo>
                    <a:cubicBezTo>
                      <a:pt x="3728" y="524"/>
                      <a:pt x="3727" y="521"/>
                      <a:pt x="3727" y="518"/>
                    </a:cubicBezTo>
                    <a:lnTo>
                      <a:pt x="4179" y="268"/>
                    </a:lnTo>
                    <a:cubicBezTo>
                      <a:pt x="4088" y="92"/>
                      <a:pt x="3918" y="0"/>
                      <a:pt x="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3"/>
              <p:cNvSpPr/>
              <p:nvPr/>
            </p:nvSpPr>
            <p:spPr>
              <a:xfrm>
                <a:off x="1323835" y="1585479"/>
                <a:ext cx="37865" cy="6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78" extrusionOk="0">
                    <a:moveTo>
                      <a:pt x="477" y="0"/>
                    </a:moveTo>
                    <a:cubicBezTo>
                      <a:pt x="143" y="143"/>
                      <a:pt x="12" y="548"/>
                      <a:pt x="0" y="905"/>
                    </a:cubicBezTo>
                    <a:cubicBezTo>
                      <a:pt x="0" y="1060"/>
                      <a:pt x="48" y="1250"/>
                      <a:pt x="191" y="1274"/>
                    </a:cubicBezTo>
                    <a:cubicBezTo>
                      <a:pt x="202" y="1277"/>
                      <a:pt x="214" y="1278"/>
                      <a:pt x="225" y="1278"/>
                    </a:cubicBezTo>
                    <a:cubicBezTo>
                      <a:pt x="328" y="1278"/>
                      <a:pt x="411" y="1183"/>
                      <a:pt x="465" y="1108"/>
                    </a:cubicBezTo>
                    <a:cubicBezTo>
                      <a:pt x="560" y="953"/>
                      <a:pt x="679" y="810"/>
                      <a:pt x="727" y="619"/>
                    </a:cubicBezTo>
                    <a:cubicBezTo>
                      <a:pt x="774" y="441"/>
                      <a:pt x="727" y="238"/>
                      <a:pt x="560" y="143"/>
                    </a:cubicBezTo>
                    <a:cubicBezTo>
                      <a:pt x="500" y="119"/>
                      <a:pt x="429" y="6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3"/>
              <p:cNvSpPr/>
              <p:nvPr/>
            </p:nvSpPr>
            <p:spPr>
              <a:xfrm>
                <a:off x="1394776" y="1893770"/>
                <a:ext cx="132111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370" extrusionOk="0">
                    <a:moveTo>
                      <a:pt x="2656" y="1"/>
                    </a:moveTo>
                    <a:cubicBezTo>
                      <a:pt x="1811" y="358"/>
                      <a:pt x="918" y="584"/>
                      <a:pt x="1" y="703"/>
                    </a:cubicBezTo>
                    <a:cubicBezTo>
                      <a:pt x="255" y="1117"/>
                      <a:pt x="746" y="1370"/>
                      <a:pt x="1237" y="1370"/>
                    </a:cubicBezTo>
                    <a:cubicBezTo>
                      <a:pt x="1297" y="1370"/>
                      <a:pt x="1358" y="1366"/>
                      <a:pt x="1418" y="1358"/>
                    </a:cubicBezTo>
                    <a:cubicBezTo>
                      <a:pt x="1692" y="1310"/>
                      <a:pt x="1954" y="1191"/>
                      <a:pt x="2192" y="1072"/>
                    </a:cubicBezTo>
                    <a:cubicBezTo>
                      <a:pt x="2311" y="1013"/>
                      <a:pt x="2430" y="953"/>
                      <a:pt x="2525" y="870"/>
                    </a:cubicBezTo>
                    <a:cubicBezTo>
                      <a:pt x="2704" y="632"/>
                      <a:pt x="2644" y="298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3"/>
              <p:cNvSpPr/>
              <p:nvPr/>
            </p:nvSpPr>
            <p:spPr>
              <a:xfrm>
                <a:off x="1452379" y="1486591"/>
                <a:ext cx="154781" cy="3421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7002" extrusionOk="0">
                    <a:moveTo>
                      <a:pt x="429" y="0"/>
                    </a:moveTo>
                    <a:lnTo>
                      <a:pt x="48" y="1667"/>
                    </a:lnTo>
                    <a:cubicBezTo>
                      <a:pt x="36" y="1762"/>
                      <a:pt x="1" y="1881"/>
                      <a:pt x="36" y="2012"/>
                    </a:cubicBezTo>
                    <a:cubicBezTo>
                      <a:pt x="60" y="2179"/>
                      <a:pt x="167" y="2298"/>
                      <a:pt x="239" y="2370"/>
                    </a:cubicBezTo>
                    <a:cubicBezTo>
                      <a:pt x="1108" y="3322"/>
                      <a:pt x="1858" y="4358"/>
                      <a:pt x="2489" y="5477"/>
                    </a:cubicBezTo>
                    <a:lnTo>
                      <a:pt x="834" y="6561"/>
                    </a:lnTo>
                    <a:lnTo>
                      <a:pt x="1120" y="7001"/>
                    </a:lnTo>
                    <a:lnTo>
                      <a:pt x="3168" y="5644"/>
                    </a:lnTo>
                    <a:lnTo>
                      <a:pt x="3037" y="5429"/>
                    </a:lnTo>
                    <a:cubicBezTo>
                      <a:pt x="2382" y="4227"/>
                      <a:pt x="1596" y="3096"/>
                      <a:pt x="667" y="2072"/>
                    </a:cubicBezTo>
                    <a:cubicBezTo>
                      <a:pt x="679" y="2048"/>
                      <a:pt x="679" y="2024"/>
                      <a:pt x="703" y="2012"/>
                    </a:cubicBezTo>
                    <a:cubicBezTo>
                      <a:pt x="763" y="1858"/>
                      <a:pt x="834" y="1715"/>
                      <a:pt x="858" y="1536"/>
                    </a:cubicBezTo>
                    <a:cubicBezTo>
                      <a:pt x="894" y="1358"/>
                      <a:pt x="858" y="1143"/>
                      <a:pt x="775" y="1060"/>
                    </a:cubicBezTo>
                    <a:cubicBezTo>
                      <a:pt x="763" y="1048"/>
                      <a:pt x="739" y="1024"/>
                      <a:pt x="727" y="1000"/>
                    </a:cubicBezTo>
                    <a:lnTo>
                      <a:pt x="941" y="11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3"/>
              <p:cNvSpPr/>
              <p:nvPr/>
            </p:nvSpPr>
            <p:spPr>
              <a:xfrm>
                <a:off x="1425068" y="1465045"/>
                <a:ext cx="3518" cy="644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2" extrusionOk="0">
                    <a:moveTo>
                      <a:pt x="36" y="1"/>
                    </a:moveTo>
                    <a:cubicBezTo>
                      <a:pt x="0" y="36"/>
                      <a:pt x="24" y="108"/>
                      <a:pt x="71" y="132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AF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3"/>
              <p:cNvSpPr/>
              <p:nvPr/>
            </p:nvSpPr>
            <p:spPr>
              <a:xfrm>
                <a:off x="2228969" y="2364365"/>
                <a:ext cx="711463" cy="1064019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21778" extrusionOk="0">
                    <a:moveTo>
                      <a:pt x="5549" y="1"/>
                    </a:moveTo>
                    <a:lnTo>
                      <a:pt x="5549" y="1"/>
                    </a:lnTo>
                    <a:cubicBezTo>
                      <a:pt x="5596" y="1751"/>
                      <a:pt x="5299" y="3513"/>
                      <a:pt x="4692" y="5168"/>
                    </a:cubicBezTo>
                    <a:cubicBezTo>
                      <a:pt x="4632" y="5323"/>
                      <a:pt x="4561" y="5501"/>
                      <a:pt x="4572" y="5680"/>
                    </a:cubicBezTo>
                    <a:cubicBezTo>
                      <a:pt x="4572" y="5835"/>
                      <a:pt x="4632" y="5978"/>
                      <a:pt x="4668" y="6132"/>
                    </a:cubicBezTo>
                    <a:cubicBezTo>
                      <a:pt x="5287" y="7966"/>
                      <a:pt x="5311" y="9966"/>
                      <a:pt x="4763" y="11836"/>
                    </a:cubicBezTo>
                    <a:lnTo>
                      <a:pt x="0" y="16241"/>
                    </a:lnTo>
                    <a:cubicBezTo>
                      <a:pt x="2310" y="17943"/>
                      <a:pt x="4477" y="19837"/>
                      <a:pt x="6632" y="21777"/>
                    </a:cubicBezTo>
                    <a:cubicBezTo>
                      <a:pt x="7454" y="20206"/>
                      <a:pt x="8228" y="18598"/>
                      <a:pt x="8942" y="16967"/>
                    </a:cubicBezTo>
                    <a:cubicBezTo>
                      <a:pt x="9597" y="16717"/>
                      <a:pt x="10252" y="16431"/>
                      <a:pt x="10776" y="15967"/>
                    </a:cubicBezTo>
                    <a:cubicBezTo>
                      <a:pt x="12252" y="14645"/>
                      <a:pt x="12169" y="12252"/>
                      <a:pt x="13383" y="10669"/>
                    </a:cubicBezTo>
                    <a:cubicBezTo>
                      <a:pt x="13645" y="10323"/>
                      <a:pt x="13955" y="10026"/>
                      <a:pt x="14181" y="9657"/>
                    </a:cubicBezTo>
                    <a:cubicBezTo>
                      <a:pt x="14419" y="9252"/>
                      <a:pt x="14562" y="8799"/>
                      <a:pt x="14395" y="8395"/>
                    </a:cubicBezTo>
                    <a:cubicBezTo>
                      <a:pt x="14228" y="8002"/>
                      <a:pt x="13812" y="7728"/>
                      <a:pt x="13740" y="7311"/>
                    </a:cubicBezTo>
                    <a:cubicBezTo>
                      <a:pt x="13597" y="6597"/>
                      <a:pt x="14538" y="5835"/>
                      <a:pt x="14109" y="5239"/>
                    </a:cubicBezTo>
                    <a:cubicBezTo>
                      <a:pt x="13883" y="4930"/>
                      <a:pt x="13383" y="4882"/>
                      <a:pt x="13228" y="4525"/>
                    </a:cubicBezTo>
                    <a:cubicBezTo>
                      <a:pt x="13121" y="4239"/>
                      <a:pt x="13324" y="3930"/>
                      <a:pt x="13383" y="3632"/>
                    </a:cubicBezTo>
                    <a:cubicBezTo>
                      <a:pt x="13455" y="3215"/>
                      <a:pt x="13240" y="2763"/>
                      <a:pt x="12907" y="2513"/>
                    </a:cubicBezTo>
                    <a:cubicBezTo>
                      <a:pt x="12573" y="2251"/>
                      <a:pt x="12133" y="2144"/>
                      <a:pt x="11716" y="2132"/>
                    </a:cubicBezTo>
                    <a:cubicBezTo>
                      <a:pt x="11740" y="1620"/>
                      <a:pt x="11609" y="953"/>
                      <a:pt x="11109" y="894"/>
                    </a:cubicBezTo>
                    <a:cubicBezTo>
                      <a:pt x="11080" y="889"/>
                      <a:pt x="11052" y="887"/>
                      <a:pt x="11024" y="887"/>
                    </a:cubicBezTo>
                    <a:cubicBezTo>
                      <a:pt x="10762" y="887"/>
                      <a:pt x="10529" y="1079"/>
                      <a:pt x="10335" y="1251"/>
                    </a:cubicBezTo>
                    <a:lnTo>
                      <a:pt x="7025" y="4013"/>
                    </a:lnTo>
                    <a:cubicBezTo>
                      <a:pt x="7597" y="2561"/>
                      <a:pt x="6918" y="727"/>
                      <a:pt x="5549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3"/>
              <p:cNvSpPr/>
              <p:nvPr/>
            </p:nvSpPr>
            <p:spPr>
              <a:xfrm>
                <a:off x="-132753" y="2782243"/>
                <a:ext cx="2801538" cy="2305243"/>
              </a:xfrm>
              <a:custGeom>
                <a:avLst/>
                <a:gdLst/>
                <a:ahLst/>
                <a:cxnLst/>
                <a:rect l="l" t="t" r="r" b="b"/>
                <a:pathLst>
                  <a:path w="57341" h="47183" extrusionOk="0">
                    <a:moveTo>
                      <a:pt x="6328" y="1"/>
                    </a:moveTo>
                    <a:cubicBezTo>
                      <a:pt x="6230" y="1"/>
                      <a:pt x="6125" y="11"/>
                      <a:pt x="6013" y="32"/>
                    </a:cubicBezTo>
                    <a:cubicBezTo>
                      <a:pt x="5465" y="139"/>
                      <a:pt x="5001" y="508"/>
                      <a:pt x="4715" y="997"/>
                    </a:cubicBezTo>
                    <a:cubicBezTo>
                      <a:pt x="0" y="9259"/>
                      <a:pt x="595" y="20225"/>
                      <a:pt x="6120" y="27964"/>
                    </a:cubicBezTo>
                    <a:cubicBezTo>
                      <a:pt x="8025" y="30631"/>
                      <a:pt x="10430" y="32905"/>
                      <a:pt x="12835" y="35155"/>
                    </a:cubicBezTo>
                    <a:cubicBezTo>
                      <a:pt x="16359" y="38477"/>
                      <a:pt x="19884" y="41799"/>
                      <a:pt x="23408" y="45097"/>
                    </a:cubicBezTo>
                    <a:cubicBezTo>
                      <a:pt x="24904" y="46499"/>
                      <a:pt x="26800" y="47182"/>
                      <a:pt x="28682" y="47182"/>
                    </a:cubicBezTo>
                    <a:cubicBezTo>
                      <a:pt x="31051" y="47182"/>
                      <a:pt x="33398" y="46099"/>
                      <a:pt x="34897" y="44002"/>
                    </a:cubicBezTo>
                    <a:cubicBezTo>
                      <a:pt x="42386" y="33524"/>
                      <a:pt x="50983" y="23761"/>
                      <a:pt x="57341" y="12665"/>
                    </a:cubicBezTo>
                    <a:cubicBezTo>
                      <a:pt x="54685" y="10426"/>
                      <a:pt x="51971" y="8283"/>
                      <a:pt x="49090" y="6331"/>
                    </a:cubicBezTo>
                    <a:lnTo>
                      <a:pt x="27027" y="24964"/>
                    </a:lnTo>
                    <a:cubicBezTo>
                      <a:pt x="19455" y="18082"/>
                      <a:pt x="12966" y="10045"/>
                      <a:pt x="7834" y="1211"/>
                    </a:cubicBezTo>
                    <a:cubicBezTo>
                      <a:pt x="7496" y="629"/>
                      <a:pt x="7111" y="1"/>
                      <a:pt x="6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3"/>
              <p:cNvSpPr/>
              <p:nvPr/>
            </p:nvSpPr>
            <p:spPr>
              <a:xfrm>
                <a:off x="191807" y="3235201"/>
                <a:ext cx="2476978" cy="1850869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37883" extrusionOk="0">
                    <a:moveTo>
                      <a:pt x="46483" y="0"/>
                    </a:moveTo>
                    <a:cubicBezTo>
                      <a:pt x="39434" y="11823"/>
                      <a:pt x="31207" y="22967"/>
                      <a:pt x="22575" y="33731"/>
                    </a:cubicBezTo>
                    <a:cubicBezTo>
                      <a:pt x="13824" y="31004"/>
                      <a:pt x="6216" y="25825"/>
                      <a:pt x="1" y="19348"/>
                    </a:cubicBezTo>
                    <a:lnTo>
                      <a:pt x="1" y="19348"/>
                    </a:lnTo>
                    <a:cubicBezTo>
                      <a:pt x="1811" y="21729"/>
                      <a:pt x="4001" y="23801"/>
                      <a:pt x="6192" y="25861"/>
                    </a:cubicBezTo>
                    <a:cubicBezTo>
                      <a:pt x="9716" y="29171"/>
                      <a:pt x="13241" y="32492"/>
                      <a:pt x="16765" y="35802"/>
                    </a:cubicBezTo>
                    <a:cubicBezTo>
                      <a:pt x="18259" y="37202"/>
                      <a:pt x="20150" y="37883"/>
                      <a:pt x="22028" y="37883"/>
                    </a:cubicBezTo>
                    <a:cubicBezTo>
                      <a:pt x="24401" y="37883"/>
                      <a:pt x="26752" y="36795"/>
                      <a:pt x="28254" y="34695"/>
                    </a:cubicBezTo>
                    <a:cubicBezTo>
                      <a:pt x="35743" y="24218"/>
                      <a:pt x="44340" y="14455"/>
                      <a:pt x="50698" y="3370"/>
                    </a:cubicBezTo>
                    <a:cubicBezTo>
                      <a:pt x="49316" y="2227"/>
                      <a:pt x="47923" y="1096"/>
                      <a:pt x="464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3"/>
              <p:cNvSpPr/>
              <p:nvPr/>
            </p:nvSpPr>
            <p:spPr>
              <a:xfrm>
                <a:off x="2198726" y="3163625"/>
                <a:ext cx="437470" cy="34620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7086" extrusionOk="0">
                    <a:moveTo>
                      <a:pt x="358" y="1"/>
                    </a:moveTo>
                    <a:lnTo>
                      <a:pt x="0" y="382"/>
                    </a:lnTo>
                    <a:cubicBezTo>
                      <a:pt x="1131" y="1394"/>
                      <a:pt x="2393" y="2263"/>
                      <a:pt x="3608" y="3073"/>
                    </a:cubicBezTo>
                    <a:cubicBezTo>
                      <a:pt x="4477" y="3668"/>
                      <a:pt x="5382" y="4287"/>
                      <a:pt x="6215" y="4942"/>
                    </a:cubicBezTo>
                    <a:cubicBezTo>
                      <a:pt x="7037" y="5597"/>
                      <a:pt x="7823" y="6311"/>
                      <a:pt x="8549" y="7085"/>
                    </a:cubicBezTo>
                    <a:lnTo>
                      <a:pt x="8954" y="6728"/>
                    </a:lnTo>
                    <a:cubicBezTo>
                      <a:pt x="8216" y="5930"/>
                      <a:pt x="7406" y="5192"/>
                      <a:pt x="6561" y="4525"/>
                    </a:cubicBezTo>
                    <a:cubicBezTo>
                      <a:pt x="5692" y="3847"/>
                      <a:pt x="4787" y="3239"/>
                      <a:pt x="3906" y="2644"/>
                    </a:cubicBezTo>
                    <a:cubicBezTo>
                      <a:pt x="2691" y="1823"/>
                      <a:pt x="1441" y="977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6" name="Google Shape;1416;p53"/>
            <p:cNvSpPr/>
            <p:nvPr/>
          </p:nvSpPr>
          <p:spPr>
            <a:xfrm rot="-275320">
              <a:off x="1885926" y="538849"/>
              <a:ext cx="1533716" cy="1169551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 rot="10800000" flipH="1">
              <a:off x="2225875" y="1628300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 rot="353676">
              <a:off x="-334899" y="-252488"/>
              <a:ext cx="1533609" cy="1169572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 rot="10800000">
              <a:off x="38175" y="769525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0" name="Google Shape;1420;p53"/>
            <p:cNvGrpSpPr/>
            <p:nvPr/>
          </p:nvGrpSpPr>
          <p:grpSpPr>
            <a:xfrm>
              <a:off x="2629077" y="3569476"/>
              <a:ext cx="1359652" cy="2244233"/>
              <a:chOff x="839075" y="2285650"/>
              <a:chExt cx="692675" cy="1143325"/>
            </a:xfrm>
          </p:grpSpPr>
          <p:sp>
            <p:nvSpPr>
              <p:cNvPr id="1421" name="Google Shape;1421;p53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3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3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3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3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3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3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3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9" name="Google Shape;1429;p53"/>
            <p:cNvGrpSpPr/>
            <p:nvPr/>
          </p:nvGrpSpPr>
          <p:grpSpPr>
            <a:xfrm>
              <a:off x="3156342" y="2673861"/>
              <a:ext cx="547954" cy="547954"/>
              <a:chOff x="3796125" y="-35750"/>
              <a:chExt cx="773400" cy="773400"/>
            </a:xfrm>
          </p:grpSpPr>
          <p:sp>
            <p:nvSpPr>
              <p:cNvPr id="1430" name="Google Shape;1430;p53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3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53"/>
            <p:cNvGrpSpPr/>
            <p:nvPr/>
          </p:nvGrpSpPr>
          <p:grpSpPr>
            <a:xfrm>
              <a:off x="-216551" y="1567811"/>
              <a:ext cx="639370" cy="639370"/>
              <a:chOff x="3796125" y="-35750"/>
              <a:chExt cx="773400" cy="773400"/>
            </a:xfrm>
          </p:grpSpPr>
          <p:sp>
            <p:nvSpPr>
              <p:cNvPr id="1433" name="Google Shape;1433;p53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3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5" name="Google Shape;1435;p53"/>
          <p:cNvGrpSpPr/>
          <p:nvPr/>
        </p:nvGrpSpPr>
        <p:grpSpPr>
          <a:xfrm>
            <a:off x="3230918" y="751661"/>
            <a:ext cx="1288407" cy="1288484"/>
            <a:chOff x="3796125" y="-35750"/>
            <a:chExt cx="773400" cy="773400"/>
          </a:xfrm>
        </p:grpSpPr>
        <p:sp>
          <p:nvSpPr>
            <p:cNvPr id="1436" name="Google Shape;1436;p5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53"/>
          <p:cNvSpPr txBox="1">
            <a:spLocks noGrp="1"/>
          </p:cNvSpPr>
          <p:nvPr>
            <p:ph type="title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439" name="Google Shape;1439;p53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pic>
        <p:nvPicPr>
          <p:cNvPr id="651" name="Google Shape;6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5" y="1402250"/>
            <a:ext cx="42957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6"/>
          <p:cNvSpPr txBox="1"/>
          <p:nvPr/>
        </p:nvSpPr>
        <p:spPr>
          <a:xfrm>
            <a:off x="5238200" y="1358100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i="1">
                <a:latin typeface="Lexend Deca"/>
                <a:ea typeface="Lexend Deca"/>
                <a:cs typeface="Lexend Deca"/>
                <a:sym typeface="Lexend Deca"/>
              </a:rPr>
              <a:t>Genetic algorithm</a:t>
            </a: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 adalah </a:t>
            </a:r>
            <a:r>
              <a:rPr lang="en" sz="1200">
                <a:solidFill>
                  <a:srgbClr val="202122"/>
                </a:solidFill>
                <a:latin typeface="Lexend Deca"/>
                <a:ea typeface="Lexend Deca"/>
                <a:cs typeface="Lexend Deca"/>
                <a:sym typeface="Lexend Deca"/>
              </a:rPr>
              <a:t>teknik pencarian (</a:t>
            </a:r>
            <a:r>
              <a:rPr lang="en" sz="1200" i="1">
                <a:solidFill>
                  <a:srgbClr val="202122"/>
                </a:solidFill>
                <a:latin typeface="Lexend Deca"/>
                <a:ea typeface="Lexend Deca"/>
                <a:cs typeface="Lexend Deca"/>
                <a:sym typeface="Lexend Deca"/>
              </a:rPr>
              <a:t>searching</a:t>
            </a:r>
            <a:r>
              <a:rPr lang="en" sz="1200">
                <a:solidFill>
                  <a:srgbClr val="202122"/>
                </a:solidFill>
                <a:latin typeface="Lexend Deca"/>
                <a:ea typeface="Lexend Deca"/>
                <a:cs typeface="Lexend Deca"/>
                <a:sym typeface="Lexend Deca"/>
              </a:rPr>
              <a:t>) yang di dalam ilmu komputer untuk menemukan penyelesaian perkiraan untuk optimisasi dan masalah pencarian. </a:t>
            </a:r>
            <a:r>
              <a:rPr lang="en" sz="1200" i="1">
                <a:latin typeface="Lexend Deca"/>
                <a:ea typeface="Lexend Deca"/>
                <a:cs typeface="Lexend Deca"/>
                <a:sym typeface="Lexend Deca"/>
              </a:rPr>
              <a:t>Genetic algorithm</a:t>
            </a:r>
            <a:r>
              <a:rPr lang="en" sz="1200">
                <a:solidFill>
                  <a:srgbClr val="202122"/>
                </a:solidFill>
                <a:latin typeface="Lexend Deca"/>
                <a:ea typeface="Lexend Deca"/>
                <a:cs typeface="Lexend Deca"/>
                <a:sym typeface="Lexend Deca"/>
              </a:rPr>
              <a:t> adalah kelas khusus dari algoritma evolusioner dengan menggunakan teknik yang terinspirasi oleh biologi evolusioner seperti warisan, mutasi, seleksi alam dan rekombinasi (</a:t>
            </a:r>
            <a:r>
              <a:rPr lang="en" sz="1200" i="1">
                <a:solidFill>
                  <a:srgbClr val="202122"/>
                </a:solidFill>
                <a:latin typeface="Lexend Deca"/>
                <a:ea typeface="Lexend Deca"/>
                <a:cs typeface="Lexend Deca"/>
                <a:sym typeface="Lexend Deca"/>
              </a:rPr>
              <a:t>crossover</a:t>
            </a:r>
            <a:r>
              <a:rPr lang="en" sz="1200">
                <a:solidFill>
                  <a:srgbClr val="202122"/>
                </a:solidFill>
                <a:latin typeface="Lexend Deca"/>
                <a:ea typeface="Lexend Deca"/>
                <a:cs typeface="Lexend Deca"/>
                <a:sym typeface="Lexend Deca"/>
              </a:rPr>
              <a:t>)</a:t>
            </a: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. Salah satu fungsi dari </a:t>
            </a:r>
            <a:r>
              <a:rPr lang="en" sz="1200" i="1">
                <a:latin typeface="Lexend Deca"/>
                <a:ea typeface="Lexend Deca"/>
                <a:cs typeface="Lexend Deca"/>
                <a:sym typeface="Lexend Deca"/>
              </a:rPr>
              <a:t>genetic algorithm</a:t>
            </a: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 adalah untuk mencari nilai minimum dari fungsi matematika yang sulit untuk dipecahkan oleh manusia.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54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54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1446" name="Google Shape;1446;p54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54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1468" name="Google Shape;1468;p54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54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7" name="Google Shape;1477;p54"/>
          <p:cNvPicPr preferRelativeResize="0"/>
          <p:nvPr/>
        </p:nvPicPr>
        <p:blipFill rotWithShape="1">
          <a:blip r:embed="rId3">
            <a:alphaModFix/>
          </a:blip>
          <a:srcRect l="4103" t="30915" r="47218" b="43103"/>
          <a:stretch/>
        </p:blipFill>
        <p:spPr>
          <a:xfrm>
            <a:off x="553025" y="1365188"/>
            <a:ext cx="8037926" cy="2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" name="Google Shape;14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0" y="315725"/>
            <a:ext cx="8675951" cy="44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" name="Google Shape;14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7" y="347000"/>
            <a:ext cx="8596674" cy="4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" name="Google Shape;1492;p57"/>
          <p:cNvPicPr preferRelativeResize="0"/>
          <p:nvPr/>
        </p:nvPicPr>
        <p:blipFill rotWithShape="1">
          <a:blip r:embed="rId3">
            <a:alphaModFix/>
          </a:blip>
          <a:srcRect l="4040" t="36389" r="47453" b="27052"/>
          <a:stretch/>
        </p:blipFill>
        <p:spPr>
          <a:xfrm>
            <a:off x="1068463" y="1086388"/>
            <a:ext cx="7007074" cy="297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8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8"/>
          <p:cNvSpPr txBox="1">
            <a:spLocks noGrp="1"/>
          </p:cNvSpPr>
          <p:nvPr>
            <p:ph type="title"/>
          </p:nvPr>
        </p:nvSpPr>
        <p:spPr>
          <a:xfrm>
            <a:off x="2610488" y="2123500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grpSp>
        <p:nvGrpSpPr>
          <p:cNvPr id="1499" name="Google Shape;1499;p58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1500" name="Google Shape;1500;p5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58"/>
          <p:cNvGrpSpPr/>
          <p:nvPr/>
        </p:nvGrpSpPr>
        <p:grpSpPr>
          <a:xfrm>
            <a:off x="-390845" y="-328151"/>
            <a:ext cx="4379574" cy="6141860"/>
            <a:chOff x="-390845" y="-328151"/>
            <a:chExt cx="4379574" cy="6141860"/>
          </a:xfrm>
        </p:grpSpPr>
        <p:grpSp>
          <p:nvGrpSpPr>
            <p:cNvPr id="1503" name="Google Shape;1503;p58"/>
            <p:cNvGrpSpPr/>
            <p:nvPr/>
          </p:nvGrpSpPr>
          <p:grpSpPr>
            <a:xfrm>
              <a:off x="-132753" y="892631"/>
              <a:ext cx="3073186" cy="4326234"/>
              <a:chOff x="-132753" y="892631"/>
              <a:chExt cx="3073186" cy="4326234"/>
            </a:xfrm>
          </p:grpSpPr>
          <p:sp>
            <p:nvSpPr>
              <p:cNvPr id="1504" name="Google Shape;1504;p58"/>
              <p:cNvSpPr/>
              <p:nvPr/>
            </p:nvSpPr>
            <p:spPr>
              <a:xfrm>
                <a:off x="519299" y="4321841"/>
                <a:ext cx="1779537" cy="897024"/>
              </a:xfrm>
              <a:custGeom>
                <a:avLst/>
                <a:gdLst/>
                <a:ahLst/>
                <a:cxnLst/>
                <a:rect l="l" t="t" r="r" b="b"/>
                <a:pathLst>
                  <a:path w="36423" h="18360" extrusionOk="0">
                    <a:moveTo>
                      <a:pt x="31660" y="0"/>
                    </a:moveTo>
                    <a:cubicBezTo>
                      <a:pt x="22726" y="1787"/>
                      <a:pt x="13670" y="3574"/>
                      <a:pt x="4582" y="3574"/>
                    </a:cubicBezTo>
                    <a:cubicBezTo>
                      <a:pt x="3072" y="3574"/>
                      <a:pt x="1560" y="3524"/>
                      <a:pt x="49" y="3417"/>
                    </a:cubicBezTo>
                    <a:lnTo>
                      <a:pt x="49" y="3417"/>
                    </a:lnTo>
                    <a:cubicBezTo>
                      <a:pt x="227" y="8406"/>
                      <a:pt x="215" y="13383"/>
                      <a:pt x="1" y="18360"/>
                    </a:cubicBezTo>
                    <a:lnTo>
                      <a:pt x="36422" y="18360"/>
                    </a:lnTo>
                    <a:cubicBezTo>
                      <a:pt x="34529" y="12347"/>
                      <a:pt x="32969" y="6239"/>
                      <a:pt x="31660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58"/>
              <p:cNvSpPr/>
              <p:nvPr/>
            </p:nvSpPr>
            <p:spPr>
              <a:xfrm>
                <a:off x="248237" y="2279304"/>
                <a:ext cx="2077323" cy="2939560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60166" extrusionOk="0">
                    <a:moveTo>
                      <a:pt x="29304" y="0"/>
                    </a:moveTo>
                    <a:cubicBezTo>
                      <a:pt x="28656" y="0"/>
                      <a:pt x="28008" y="37"/>
                      <a:pt x="27373" y="87"/>
                    </a:cubicBezTo>
                    <a:cubicBezTo>
                      <a:pt x="17693" y="849"/>
                      <a:pt x="8216" y="4075"/>
                      <a:pt x="1" y="9433"/>
                    </a:cubicBezTo>
                    <a:cubicBezTo>
                      <a:pt x="1787" y="23709"/>
                      <a:pt x="2418" y="42390"/>
                      <a:pt x="2608" y="60166"/>
                    </a:cubicBezTo>
                    <a:lnTo>
                      <a:pt x="42518" y="60166"/>
                    </a:lnTo>
                    <a:cubicBezTo>
                      <a:pt x="39696" y="44021"/>
                      <a:pt x="39720" y="27054"/>
                      <a:pt x="38113" y="10600"/>
                    </a:cubicBezTo>
                    <a:cubicBezTo>
                      <a:pt x="37779" y="7135"/>
                      <a:pt x="37136" y="3266"/>
                      <a:pt x="34386" y="1325"/>
                    </a:cubicBezTo>
                    <a:cubicBezTo>
                      <a:pt x="32913" y="282"/>
                      <a:pt x="31112" y="0"/>
                      <a:pt x="29304" y="0"/>
                    </a:cubicBezTo>
                    <a:close/>
                  </a:path>
                </a:pathLst>
              </a:custGeom>
              <a:solidFill>
                <a:srgbClr val="F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58"/>
              <p:cNvSpPr/>
              <p:nvPr/>
            </p:nvSpPr>
            <p:spPr>
              <a:xfrm>
                <a:off x="957355" y="2417913"/>
                <a:ext cx="927266" cy="511929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0478" extrusionOk="0">
                    <a:moveTo>
                      <a:pt x="18455" y="0"/>
                    </a:moveTo>
                    <a:cubicBezTo>
                      <a:pt x="18396" y="2453"/>
                      <a:pt x="16955" y="4977"/>
                      <a:pt x="14574" y="6727"/>
                    </a:cubicBezTo>
                    <a:cubicBezTo>
                      <a:pt x="12740" y="8084"/>
                      <a:pt x="10347" y="9001"/>
                      <a:pt x="7013" y="9644"/>
                    </a:cubicBezTo>
                    <a:cubicBezTo>
                      <a:pt x="6179" y="9801"/>
                      <a:pt x="5188" y="9949"/>
                      <a:pt x="4178" y="9949"/>
                    </a:cubicBezTo>
                    <a:cubicBezTo>
                      <a:pt x="2811" y="9949"/>
                      <a:pt x="1411" y="9677"/>
                      <a:pt x="322" y="8787"/>
                    </a:cubicBezTo>
                    <a:lnTo>
                      <a:pt x="0" y="9192"/>
                    </a:lnTo>
                    <a:cubicBezTo>
                      <a:pt x="1191" y="10180"/>
                      <a:pt x="2703" y="10478"/>
                      <a:pt x="4179" y="10478"/>
                    </a:cubicBezTo>
                    <a:cubicBezTo>
                      <a:pt x="5227" y="10478"/>
                      <a:pt x="6239" y="10335"/>
                      <a:pt x="7108" y="10156"/>
                    </a:cubicBezTo>
                    <a:cubicBezTo>
                      <a:pt x="10526" y="9513"/>
                      <a:pt x="12990" y="8549"/>
                      <a:pt x="14883" y="7144"/>
                    </a:cubicBezTo>
                    <a:cubicBezTo>
                      <a:pt x="17384" y="5298"/>
                      <a:pt x="18919" y="2619"/>
                      <a:pt x="18979" y="12"/>
                    </a:cubicBez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58"/>
              <p:cNvSpPr/>
              <p:nvPr/>
            </p:nvSpPr>
            <p:spPr>
              <a:xfrm>
                <a:off x="748538" y="2158040"/>
                <a:ext cx="858035" cy="394866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8082" extrusionOk="0">
                    <a:moveTo>
                      <a:pt x="11171" y="1"/>
                    </a:moveTo>
                    <a:cubicBezTo>
                      <a:pt x="7412" y="1"/>
                      <a:pt x="3651" y="933"/>
                      <a:pt x="345" y="2735"/>
                    </a:cubicBezTo>
                    <a:cubicBezTo>
                      <a:pt x="226" y="2807"/>
                      <a:pt x="83" y="2878"/>
                      <a:pt x="48" y="3021"/>
                    </a:cubicBezTo>
                    <a:cubicBezTo>
                      <a:pt x="0" y="3152"/>
                      <a:pt x="60" y="3295"/>
                      <a:pt x="131" y="3438"/>
                    </a:cubicBezTo>
                    <a:lnTo>
                      <a:pt x="2369" y="8081"/>
                    </a:lnTo>
                    <a:cubicBezTo>
                      <a:pt x="7310" y="6176"/>
                      <a:pt x="12311" y="4271"/>
                      <a:pt x="17562" y="3581"/>
                    </a:cubicBezTo>
                    <a:cubicBezTo>
                      <a:pt x="17109" y="2759"/>
                      <a:pt x="16681" y="1950"/>
                      <a:pt x="16240" y="1104"/>
                    </a:cubicBezTo>
                    <a:cubicBezTo>
                      <a:pt x="16145" y="938"/>
                      <a:pt x="16050" y="759"/>
                      <a:pt x="15883" y="616"/>
                    </a:cubicBezTo>
                    <a:cubicBezTo>
                      <a:pt x="15669" y="461"/>
                      <a:pt x="15407" y="402"/>
                      <a:pt x="15145" y="354"/>
                    </a:cubicBezTo>
                    <a:cubicBezTo>
                      <a:pt x="13834" y="118"/>
                      <a:pt x="12503" y="1"/>
                      <a:pt x="111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58"/>
              <p:cNvSpPr/>
              <p:nvPr/>
            </p:nvSpPr>
            <p:spPr>
              <a:xfrm>
                <a:off x="689763" y="1901342"/>
                <a:ext cx="1084930" cy="926338"/>
              </a:xfrm>
              <a:custGeom>
                <a:avLst/>
                <a:gdLst/>
                <a:ahLst/>
                <a:cxnLst/>
                <a:rect l="l" t="t" r="r" b="b"/>
                <a:pathLst>
                  <a:path w="22206" h="18960" extrusionOk="0">
                    <a:moveTo>
                      <a:pt x="11847" y="0"/>
                    </a:moveTo>
                    <a:cubicBezTo>
                      <a:pt x="9478" y="953"/>
                      <a:pt x="6978" y="1620"/>
                      <a:pt x="4453" y="1965"/>
                    </a:cubicBezTo>
                    <a:cubicBezTo>
                      <a:pt x="4584" y="4941"/>
                      <a:pt x="4834" y="7918"/>
                      <a:pt x="5204" y="10871"/>
                    </a:cubicBezTo>
                    <a:cubicBezTo>
                      <a:pt x="4108" y="11335"/>
                      <a:pt x="3037" y="11847"/>
                      <a:pt x="1977" y="12419"/>
                    </a:cubicBezTo>
                    <a:cubicBezTo>
                      <a:pt x="1453" y="12704"/>
                      <a:pt x="941" y="13014"/>
                      <a:pt x="608" y="13526"/>
                    </a:cubicBezTo>
                    <a:cubicBezTo>
                      <a:pt x="1" y="14455"/>
                      <a:pt x="346" y="15788"/>
                      <a:pt x="1132" y="16586"/>
                    </a:cubicBezTo>
                    <a:cubicBezTo>
                      <a:pt x="1917" y="17395"/>
                      <a:pt x="3001" y="17776"/>
                      <a:pt x="4096" y="18098"/>
                    </a:cubicBezTo>
                    <a:cubicBezTo>
                      <a:pt x="6032" y="18642"/>
                      <a:pt x="8079" y="18960"/>
                      <a:pt x="10102" y="18960"/>
                    </a:cubicBezTo>
                    <a:cubicBezTo>
                      <a:pt x="12994" y="18960"/>
                      <a:pt x="15838" y="18310"/>
                      <a:pt x="18241" y="16741"/>
                    </a:cubicBezTo>
                    <a:cubicBezTo>
                      <a:pt x="20408" y="15300"/>
                      <a:pt x="22206" y="12800"/>
                      <a:pt x="21670" y="10264"/>
                    </a:cubicBezTo>
                    <a:cubicBezTo>
                      <a:pt x="21515" y="9549"/>
                      <a:pt x="21134" y="8823"/>
                      <a:pt x="20467" y="8549"/>
                    </a:cubicBezTo>
                    <a:cubicBezTo>
                      <a:pt x="20182" y="8430"/>
                      <a:pt x="19848" y="8418"/>
                      <a:pt x="19551" y="8406"/>
                    </a:cubicBezTo>
                    <a:cubicBezTo>
                      <a:pt x="18954" y="8376"/>
                      <a:pt x="18354" y="8360"/>
                      <a:pt x="17756" y="8360"/>
                    </a:cubicBezTo>
                    <a:cubicBezTo>
                      <a:pt x="16958" y="8360"/>
                      <a:pt x="16161" y="8387"/>
                      <a:pt x="15371" y="8442"/>
                    </a:cubicBezTo>
                    <a:cubicBezTo>
                      <a:pt x="13740" y="5846"/>
                      <a:pt x="12550" y="2989"/>
                      <a:pt x="11847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58"/>
              <p:cNvSpPr/>
              <p:nvPr/>
            </p:nvSpPr>
            <p:spPr>
              <a:xfrm>
                <a:off x="956769" y="1901342"/>
                <a:ext cx="48691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8622" extrusionOk="0">
                    <a:moveTo>
                      <a:pt x="6394" y="0"/>
                    </a:moveTo>
                    <a:cubicBezTo>
                      <a:pt x="4346" y="834"/>
                      <a:pt x="2179" y="1441"/>
                      <a:pt x="0" y="1810"/>
                    </a:cubicBezTo>
                    <a:cubicBezTo>
                      <a:pt x="1465" y="4620"/>
                      <a:pt x="2715" y="8275"/>
                      <a:pt x="6394" y="8490"/>
                    </a:cubicBezTo>
                    <a:cubicBezTo>
                      <a:pt x="7039" y="8580"/>
                      <a:pt x="7688" y="8621"/>
                      <a:pt x="8335" y="8621"/>
                    </a:cubicBezTo>
                    <a:cubicBezTo>
                      <a:pt x="8881" y="8621"/>
                      <a:pt x="9426" y="8592"/>
                      <a:pt x="9966" y="8537"/>
                    </a:cubicBezTo>
                    <a:cubicBezTo>
                      <a:pt x="8299" y="5918"/>
                      <a:pt x="7097" y="3013"/>
                      <a:pt x="6394" y="0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58"/>
              <p:cNvSpPr/>
              <p:nvPr/>
            </p:nvSpPr>
            <p:spPr>
              <a:xfrm>
                <a:off x="145881" y="2416740"/>
                <a:ext cx="1108772" cy="2802124"/>
              </a:xfrm>
              <a:custGeom>
                <a:avLst/>
                <a:gdLst/>
                <a:ahLst/>
                <a:cxnLst/>
                <a:rect l="l" t="t" r="r" b="b"/>
                <a:pathLst>
                  <a:path w="22694" h="57353" extrusionOk="0">
                    <a:moveTo>
                      <a:pt x="15383" y="0"/>
                    </a:moveTo>
                    <a:cubicBezTo>
                      <a:pt x="10180" y="1596"/>
                      <a:pt x="4632" y="4822"/>
                      <a:pt x="0" y="7620"/>
                    </a:cubicBezTo>
                    <a:cubicBezTo>
                      <a:pt x="1893" y="21801"/>
                      <a:pt x="2762" y="39958"/>
                      <a:pt x="3143" y="57353"/>
                    </a:cubicBezTo>
                    <a:lnTo>
                      <a:pt x="22693" y="57353"/>
                    </a:lnTo>
                    <a:cubicBezTo>
                      <a:pt x="22086" y="46554"/>
                      <a:pt x="21610" y="35719"/>
                      <a:pt x="21431" y="24872"/>
                    </a:cubicBezTo>
                    <a:cubicBezTo>
                      <a:pt x="21193" y="16395"/>
                      <a:pt x="19372" y="7489"/>
                      <a:pt x="15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8"/>
              <p:cNvSpPr/>
              <p:nvPr/>
            </p:nvSpPr>
            <p:spPr>
              <a:xfrm>
                <a:off x="177883" y="2782634"/>
                <a:ext cx="1076770" cy="2436230"/>
              </a:xfrm>
              <a:custGeom>
                <a:avLst/>
                <a:gdLst/>
                <a:ahLst/>
                <a:cxnLst/>
                <a:rect l="l" t="t" r="r" b="b"/>
                <a:pathLst>
                  <a:path w="22039" h="49864" extrusionOk="0">
                    <a:moveTo>
                      <a:pt x="0" y="0"/>
                    </a:moveTo>
                    <a:cubicBezTo>
                      <a:pt x="1274" y="9906"/>
                      <a:pt x="1976" y="21848"/>
                      <a:pt x="2346" y="34088"/>
                    </a:cubicBezTo>
                    <a:cubicBezTo>
                      <a:pt x="5525" y="39886"/>
                      <a:pt x="9335" y="45208"/>
                      <a:pt x="13704" y="49864"/>
                    </a:cubicBezTo>
                    <a:lnTo>
                      <a:pt x="22038" y="49864"/>
                    </a:lnTo>
                    <a:cubicBezTo>
                      <a:pt x="21574" y="41648"/>
                      <a:pt x="21193" y="33421"/>
                      <a:pt x="20955" y="25182"/>
                    </a:cubicBezTo>
                    <a:cubicBezTo>
                      <a:pt x="20907" y="23515"/>
                      <a:pt x="20860" y="21848"/>
                      <a:pt x="20824" y="20193"/>
                    </a:cubicBezTo>
                    <a:cubicBezTo>
                      <a:pt x="16955" y="18526"/>
                      <a:pt x="13383" y="15967"/>
                      <a:pt x="10561" y="12942"/>
                    </a:cubicBezTo>
                    <a:cubicBezTo>
                      <a:pt x="6965" y="8894"/>
                      <a:pt x="4715" y="25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8"/>
              <p:cNvSpPr/>
              <p:nvPr/>
            </p:nvSpPr>
            <p:spPr>
              <a:xfrm>
                <a:off x="677548" y="2446397"/>
                <a:ext cx="494487" cy="1307134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26754" extrusionOk="0">
                    <a:moveTo>
                      <a:pt x="560" y="1"/>
                    </a:moveTo>
                    <a:cubicBezTo>
                      <a:pt x="381" y="3239"/>
                      <a:pt x="215" y="6501"/>
                      <a:pt x="36" y="9752"/>
                    </a:cubicBezTo>
                    <a:cubicBezTo>
                      <a:pt x="0" y="10526"/>
                      <a:pt x="36" y="11442"/>
                      <a:pt x="691" y="11847"/>
                    </a:cubicBezTo>
                    <a:cubicBezTo>
                      <a:pt x="1036" y="12062"/>
                      <a:pt x="1489" y="12062"/>
                      <a:pt x="1882" y="12121"/>
                    </a:cubicBezTo>
                    <a:cubicBezTo>
                      <a:pt x="2286" y="12181"/>
                      <a:pt x="2739" y="12335"/>
                      <a:pt x="2894" y="12716"/>
                    </a:cubicBezTo>
                    <a:cubicBezTo>
                      <a:pt x="2953" y="12847"/>
                      <a:pt x="2953" y="12990"/>
                      <a:pt x="2977" y="13145"/>
                    </a:cubicBezTo>
                    <a:cubicBezTo>
                      <a:pt x="3037" y="14586"/>
                      <a:pt x="2715" y="16074"/>
                      <a:pt x="3191" y="17431"/>
                    </a:cubicBezTo>
                    <a:cubicBezTo>
                      <a:pt x="3644" y="18681"/>
                      <a:pt x="4703" y="19586"/>
                      <a:pt x="5656" y="20527"/>
                    </a:cubicBezTo>
                    <a:cubicBezTo>
                      <a:pt x="7466" y="22337"/>
                      <a:pt x="8990" y="24456"/>
                      <a:pt x="10121" y="26754"/>
                    </a:cubicBezTo>
                    <a:cubicBezTo>
                      <a:pt x="9954" y="22372"/>
                      <a:pt x="9787" y="17943"/>
                      <a:pt x="8811" y="13657"/>
                    </a:cubicBezTo>
                    <a:cubicBezTo>
                      <a:pt x="7823" y="9371"/>
                      <a:pt x="5954" y="5192"/>
                      <a:pt x="2810" y="2132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8"/>
              <p:cNvSpPr/>
              <p:nvPr/>
            </p:nvSpPr>
            <p:spPr>
              <a:xfrm>
                <a:off x="696163" y="2249745"/>
                <a:ext cx="505529" cy="15288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31291" extrusionOk="0">
                    <a:moveTo>
                      <a:pt x="2756" y="0"/>
                    </a:moveTo>
                    <a:cubicBezTo>
                      <a:pt x="2644" y="0"/>
                      <a:pt x="2534" y="42"/>
                      <a:pt x="2441" y="85"/>
                    </a:cubicBezTo>
                    <a:cubicBezTo>
                      <a:pt x="1775" y="346"/>
                      <a:pt x="1108" y="620"/>
                      <a:pt x="417" y="882"/>
                    </a:cubicBezTo>
                    <a:cubicBezTo>
                      <a:pt x="131" y="4728"/>
                      <a:pt x="0" y="8562"/>
                      <a:pt x="36" y="12408"/>
                    </a:cubicBezTo>
                    <a:cubicBezTo>
                      <a:pt x="36" y="13122"/>
                      <a:pt x="131" y="13979"/>
                      <a:pt x="774" y="14301"/>
                    </a:cubicBezTo>
                    <a:cubicBezTo>
                      <a:pt x="985" y="14401"/>
                      <a:pt x="1223" y="14425"/>
                      <a:pt x="1463" y="14425"/>
                    </a:cubicBezTo>
                    <a:cubicBezTo>
                      <a:pt x="1535" y="14425"/>
                      <a:pt x="1608" y="14422"/>
                      <a:pt x="1679" y="14420"/>
                    </a:cubicBezTo>
                    <a:cubicBezTo>
                      <a:pt x="2846" y="14384"/>
                      <a:pt x="4025" y="14372"/>
                      <a:pt x="5180" y="14336"/>
                    </a:cubicBezTo>
                    <a:lnTo>
                      <a:pt x="5180" y="14336"/>
                    </a:lnTo>
                    <a:cubicBezTo>
                      <a:pt x="4632" y="15467"/>
                      <a:pt x="4156" y="16634"/>
                      <a:pt x="3751" y="17813"/>
                    </a:cubicBezTo>
                    <a:cubicBezTo>
                      <a:pt x="3584" y="18265"/>
                      <a:pt x="3453" y="18765"/>
                      <a:pt x="3549" y="19254"/>
                    </a:cubicBezTo>
                    <a:cubicBezTo>
                      <a:pt x="3644" y="19777"/>
                      <a:pt x="4001" y="20206"/>
                      <a:pt x="4346" y="20611"/>
                    </a:cubicBezTo>
                    <a:cubicBezTo>
                      <a:pt x="6978" y="23766"/>
                      <a:pt x="9037" y="27409"/>
                      <a:pt x="10347" y="31291"/>
                    </a:cubicBezTo>
                    <a:cubicBezTo>
                      <a:pt x="9811" y="20623"/>
                      <a:pt x="8347" y="9681"/>
                      <a:pt x="3168" y="335"/>
                    </a:cubicBezTo>
                    <a:cubicBezTo>
                      <a:pt x="3096" y="216"/>
                      <a:pt x="3025" y="73"/>
                      <a:pt x="2894" y="25"/>
                    </a:cubicBezTo>
                    <a:cubicBezTo>
                      <a:pt x="2848" y="8"/>
                      <a:pt x="2802" y="0"/>
                      <a:pt x="27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8"/>
              <p:cNvSpPr/>
              <p:nvPr/>
            </p:nvSpPr>
            <p:spPr>
              <a:xfrm>
                <a:off x="1541398" y="2278474"/>
                <a:ext cx="856325" cy="293980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60171" extrusionOk="0">
                    <a:moveTo>
                      <a:pt x="3406" y="0"/>
                    </a:moveTo>
                    <a:cubicBezTo>
                      <a:pt x="2707" y="0"/>
                      <a:pt x="2007" y="38"/>
                      <a:pt x="1322" y="92"/>
                    </a:cubicBezTo>
                    <a:cubicBezTo>
                      <a:pt x="869" y="116"/>
                      <a:pt x="441" y="163"/>
                      <a:pt x="0" y="211"/>
                    </a:cubicBezTo>
                    <a:cubicBezTo>
                      <a:pt x="3227" y="4795"/>
                      <a:pt x="4548" y="10272"/>
                      <a:pt x="5680" y="15927"/>
                    </a:cubicBezTo>
                    <a:cubicBezTo>
                      <a:pt x="8013" y="25869"/>
                      <a:pt x="7227" y="35537"/>
                      <a:pt x="8811" y="45466"/>
                    </a:cubicBezTo>
                    <a:cubicBezTo>
                      <a:pt x="9656" y="50455"/>
                      <a:pt x="10394" y="55337"/>
                      <a:pt x="11085" y="60171"/>
                    </a:cubicBezTo>
                    <a:lnTo>
                      <a:pt x="17526" y="60171"/>
                    </a:lnTo>
                    <a:cubicBezTo>
                      <a:pt x="14490" y="44026"/>
                      <a:pt x="14538" y="27059"/>
                      <a:pt x="12823" y="10593"/>
                    </a:cubicBezTo>
                    <a:cubicBezTo>
                      <a:pt x="12466" y="7140"/>
                      <a:pt x="11764" y="3271"/>
                      <a:pt x="8823" y="1318"/>
                    </a:cubicBezTo>
                    <a:cubicBezTo>
                      <a:pt x="7250" y="287"/>
                      <a:pt x="5332" y="0"/>
                      <a:pt x="3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8"/>
              <p:cNvSpPr/>
              <p:nvPr/>
            </p:nvSpPr>
            <p:spPr>
              <a:xfrm>
                <a:off x="1644927" y="2289906"/>
                <a:ext cx="432242" cy="1315879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6933" extrusionOk="0">
                    <a:moveTo>
                      <a:pt x="1" y="1"/>
                    </a:moveTo>
                    <a:lnTo>
                      <a:pt x="227" y="1513"/>
                    </a:lnTo>
                    <a:cubicBezTo>
                      <a:pt x="1239" y="3489"/>
                      <a:pt x="1870" y="5644"/>
                      <a:pt x="2477" y="7787"/>
                    </a:cubicBezTo>
                    <a:cubicBezTo>
                      <a:pt x="2858" y="9133"/>
                      <a:pt x="3251" y="10478"/>
                      <a:pt x="3632" y="11824"/>
                    </a:cubicBezTo>
                    <a:cubicBezTo>
                      <a:pt x="3942" y="12919"/>
                      <a:pt x="4263" y="14038"/>
                      <a:pt x="4501" y="15157"/>
                    </a:cubicBezTo>
                    <a:cubicBezTo>
                      <a:pt x="4704" y="16157"/>
                      <a:pt x="4835" y="17146"/>
                      <a:pt x="4977" y="18158"/>
                    </a:cubicBezTo>
                    <a:cubicBezTo>
                      <a:pt x="5382" y="21099"/>
                      <a:pt x="5763" y="24016"/>
                      <a:pt x="6168" y="26933"/>
                    </a:cubicBezTo>
                    <a:cubicBezTo>
                      <a:pt x="6239" y="25504"/>
                      <a:pt x="6751" y="24158"/>
                      <a:pt x="7180" y="22801"/>
                    </a:cubicBezTo>
                    <a:cubicBezTo>
                      <a:pt x="7799" y="20860"/>
                      <a:pt x="8264" y="18848"/>
                      <a:pt x="8549" y="16824"/>
                    </a:cubicBezTo>
                    <a:cubicBezTo>
                      <a:pt x="8740" y="15479"/>
                      <a:pt x="8847" y="14050"/>
                      <a:pt x="8299" y="12824"/>
                    </a:cubicBezTo>
                    <a:cubicBezTo>
                      <a:pt x="8013" y="12169"/>
                      <a:pt x="7549" y="11597"/>
                      <a:pt x="7263" y="10943"/>
                    </a:cubicBezTo>
                    <a:cubicBezTo>
                      <a:pt x="6847" y="9990"/>
                      <a:pt x="6847" y="8871"/>
                      <a:pt x="7240" y="7906"/>
                    </a:cubicBezTo>
                    <a:cubicBezTo>
                      <a:pt x="7359" y="7621"/>
                      <a:pt x="7502" y="7359"/>
                      <a:pt x="7525" y="7061"/>
                    </a:cubicBezTo>
                    <a:cubicBezTo>
                      <a:pt x="7549" y="6549"/>
                      <a:pt x="7204" y="6121"/>
                      <a:pt x="6882" y="5740"/>
                    </a:cubicBezTo>
                    <a:cubicBezTo>
                      <a:pt x="4918" y="3465"/>
                      <a:pt x="2584" y="1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8"/>
              <p:cNvSpPr/>
              <p:nvPr/>
            </p:nvSpPr>
            <p:spPr>
              <a:xfrm>
                <a:off x="1429123" y="2177680"/>
                <a:ext cx="510805" cy="1318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26980" extrusionOk="0">
                    <a:moveTo>
                      <a:pt x="1095" y="0"/>
                    </a:moveTo>
                    <a:cubicBezTo>
                      <a:pt x="722" y="0"/>
                      <a:pt x="352" y="59"/>
                      <a:pt x="0" y="190"/>
                    </a:cubicBezTo>
                    <a:cubicBezTo>
                      <a:pt x="4525" y="4679"/>
                      <a:pt x="6382" y="11168"/>
                      <a:pt x="7847" y="17383"/>
                    </a:cubicBezTo>
                    <a:cubicBezTo>
                      <a:pt x="8525" y="20312"/>
                      <a:pt x="8799" y="24015"/>
                      <a:pt x="9394" y="26979"/>
                    </a:cubicBezTo>
                    <a:cubicBezTo>
                      <a:pt x="9894" y="22348"/>
                      <a:pt x="10454" y="16931"/>
                      <a:pt x="10275" y="12275"/>
                    </a:cubicBezTo>
                    <a:cubicBezTo>
                      <a:pt x="10252" y="11751"/>
                      <a:pt x="10216" y="11192"/>
                      <a:pt x="9835" y="10811"/>
                    </a:cubicBezTo>
                    <a:cubicBezTo>
                      <a:pt x="9513" y="10477"/>
                      <a:pt x="9001" y="10418"/>
                      <a:pt x="8549" y="10263"/>
                    </a:cubicBezTo>
                    <a:cubicBezTo>
                      <a:pt x="8109" y="10096"/>
                      <a:pt x="7620" y="9787"/>
                      <a:pt x="7608" y="9322"/>
                    </a:cubicBezTo>
                    <a:cubicBezTo>
                      <a:pt x="7573" y="8727"/>
                      <a:pt x="8287" y="8394"/>
                      <a:pt x="8609" y="7882"/>
                    </a:cubicBezTo>
                    <a:cubicBezTo>
                      <a:pt x="9144" y="7001"/>
                      <a:pt x="8442" y="5917"/>
                      <a:pt x="7751" y="5143"/>
                    </a:cubicBezTo>
                    <a:cubicBezTo>
                      <a:pt x="7168" y="4477"/>
                      <a:pt x="6596" y="3822"/>
                      <a:pt x="6025" y="3155"/>
                    </a:cubicBezTo>
                    <a:cubicBezTo>
                      <a:pt x="5239" y="2238"/>
                      <a:pt x="4453" y="1333"/>
                      <a:pt x="3429" y="714"/>
                    </a:cubicBezTo>
                    <a:cubicBezTo>
                      <a:pt x="2736" y="282"/>
                      <a:pt x="1907" y="0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8"/>
              <p:cNvSpPr/>
              <p:nvPr/>
            </p:nvSpPr>
            <p:spPr>
              <a:xfrm>
                <a:off x="658934" y="1164327"/>
                <a:ext cx="965082" cy="1025421"/>
              </a:xfrm>
              <a:custGeom>
                <a:avLst/>
                <a:gdLst/>
                <a:ahLst/>
                <a:cxnLst/>
                <a:rect l="l" t="t" r="r" b="b"/>
                <a:pathLst>
                  <a:path w="19753" h="20988" extrusionOk="0">
                    <a:moveTo>
                      <a:pt x="12414" y="1"/>
                    </a:moveTo>
                    <a:cubicBezTo>
                      <a:pt x="12099" y="1"/>
                      <a:pt x="11779" y="40"/>
                      <a:pt x="11466" y="84"/>
                    </a:cubicBezTo>
                    <a:cubicBezTo>
                      <a:pt x="9323" y="357"/>
                      <a:pt x="7180" y="715"/>
                      <a:pt x="5168" y="1512"/>
                    </a:cubicBezTo>
                    <a:cubicBezTo>
                      <a:pt x="3156" y="2298"/>
                      <a:pt x="1274" y="3513"/>
                      <a:pt x="0" y="5263"/>
                    </a:cubicBezTo>
                    <a:lnTo>
                      <a:pt x="524" y="7965"/>
                    </a:lnTo>
                    <a:cubicBezTo>
                      <a:pt x="227" y="10394"/>
                      <a:pt x="1429" y="12740"/>
                      <a:pt x="2787" y="14764"/>
                    </a:cubicBezTo>
                    <a:cubicBezTo>
                      <a:pt x="4203" y="16895"/>
                      <a:pt x="5454" y="17788"/>
                      <a:pt x="7609" y="19157"/>
                    </a:cubicBezTo>
                    <a:cubicBezTo>
                      <a:pt x="9529" y="20372"/>
                      <a:pt x="11799" y="20987"/>
                      <a:pt x="14067" y="20987"/>
                    </a:cubicBezTo>
                    <a:cubicBezTo>
                      <a:pt x="15778" y="20987"/>
                      <a:pt x="17489" y="20638"/>
                      <a:pt x="19050" y="19931"/>
                    </a:cubicBezTo>
                    <a:cubicBezTo>
                      <a:pt x="19503" y="19729"/>
                      <a:pt x="19753" y="19229"/>
                      <a:pt x="19670" y="18753"/>
                    </a:cubicBezTo>
                    <a:cubicBezTo>
                      <a:pt x="19158" y="15883"/>
                      <a:pt x="19396" y="14073"/>
                      <a:pt x="18610" y="11049"/>
                    </a:cubicBezTo>
                    <a:cubicBezTo>
                      <a:pt x="18324" y="9942"/>
                      <a:pt x="17646" y="9204"/>
                      <a:pt x="17324" y="8096"/>
                    </a:cubicBezTo>
                    <a:cubicBezTo>
                      <a:pt x="17134" y="7418"/>
                      <a:pt x="17312" y="6692"/>
                      <a:pt x="17110" y="6001"/>
                    </a:cubicBezTo>
                    <a:cubicBezTo>
                      <a:pt x="16610" y="4429"/>
                      <a:pt x="15419" y="2179"/>
                      <a:pt x="14336" y="929"/>
                    </a:cubicBezTo>
                    <a:cubicBezTo>
                      <a:pt x="14086" y="643"/>
                      <a:pt x="13812" y="381"/>
                      <a:pt x="13478" y="215"/>
                    </a:cubicBezTo>
                    <a:cubicBezTo>
                      <a:pt x="13145" y="54"/>
                      <a:pt x="12783" y="1"/>
                      <a:pt x="12414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8"/>
              <p:cNvSpPr/>
              <p:nvPr/>
            </p:nvSpPr>
            <p:spPr>
              <a:xfrm>
                <a:off x="571674" y="892631"/>
                <a:ext cx="1008175" cy="776639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896" extrusionOk="0">
                    <a:moveTo>
                      <a:pt x="19646" y="1"/>
                    </a:moveTo>
                    <a:lnTo>
                      <a:pt x="19646" y="1"/>
                    </a:lnTo>
                    <a:cubicBezTo>
                      <a:pt x="19229" y="1156"/>
                      <a:pt x="18539" y="2382"/>
                      <a:pt x="17348" y="2704"/>
                    </a:cubicBezTo>
                    <a:cubicBezTo>
                      <a:pt x="17312" y="2085"/>
                      <a:pt x="17062" y="1454"/>
                      <a:pt x="16645" y="977"/>
                    </a:cubicBezTo>
                    <a:cubicBezTo>
                      <a:pt x="16134" y="2501"/>
                      <a:pt x="14669" y="3644"/>
                      <a:pt x="13074" y="3775"/>
                    </a:cubicBezTo>
                    <a:cubicBezTo>
                      <a:pt x="13752" y="3513"/>
                      <a:pt x="14229" y="2823"/>
                      <a:pt x="14264" y="2096"/>
                    </a:cubicBezTo>
                    <a:lnTo>
                      <a:pt x="14264" y="2096"/>
                    </a:lnTo>
                    <a:cubicBezTo>
                      <a:pt x="11966" y="3454"/>
                      <a:pt x="9609" y="4668"/>
                      <a:pt x="7168" y="5764"/>
                    </a:cubicBezTo>
                    <a:cubicBezTo>
                      <a:pt x="5442" y="6538"/>
                      <a:pt x="3632" y="7264"/>
                      <a:pt x="2251" y="8562"/>
                    </a:cubicBezTo>
                    <a:cubicBezTo>
                      <a:pt x="870" y="9871"/>
                      <a:pt x="1" y="11907"/>
                      <a:pt x="655" y="13681"/>
                    </a:cubicBezTo>
                    <a:lnTo>
                      <a:pt x="655" y="15896"/>
                    </a:lnTo>
                    <a:cubicBezTo>
                      <a:pt x="1775" y="14765"/>
                      <a:pt x="3275" y="14110"/>
                      <a:pt x="4811" y="13693"/>
                    </a:cubicBezTo>
                    <a:cubicBezTo>
                      <a:pt x="6335" y="13288"/>
                      <a:pt x="7918" y="13098"/>
                      <a:pt x="9466" y="12788"/>
                    </a:cubicBezTo>
                    <a:cubicBezTo>
                      <a:pt x="11014" y="12467"/>
                      <a:pt x="12538" y="12014"/>
                      <a:pt x="14014" y="11443"/>
                    </a:cubicBezTo>
                    <a:cubicBezTo>
                      <a:pt x="16134" y="10609"/>
                      <a:pt x="18265" y="9419"/>
                      <a:pt x="19384" y="7442"/>
                    </a:cubicBezTo>
                    <a:cubicBezTo>
                      <a:pt x="20634" y="5228"/>
                      <a:pt x="20360" y="2454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8"/>
              <p:cNvSpPr/>
              <p:nvPr/>
            </p:nvSpPr>
            <p:spPr>
              <a:xfrm>
                <a:off x="678135" y="1144540"/>
                <a:ext cx="710290" cy="353142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7228" extrusionOk="0">
                    <a:moveTo>
                      <a:pt x="14538" y="0"/>
                    </a:moveTo>
                    <a:lnTo>
                      <a:pt x="12121" y="1882"/>
                    </a:lnTo>
                    <a:cubicBezTo>
                      <a:pt x="11823" y="2108"/>
                      <a:pt x="11502" y="2358"/>
                      <a:pt x="11133" y="2358"/>
                    </a:cubicBezTo>
                    <a:cubicBezTo>
                      <a:pt x="10752" y="2358"/>
                      <a:pt x="10371" y="1989"/>
                      <a:pt x="10502" y="1632"/>
                    </a:cubicBezTo>
                    <a:lnTo>
                      <a:pt x="10502" y="1632"/>
                    </a:lnTo>
                    <a:cubicBezTo>
                      <a:pt x="9668" y="1882"/>
                      <a:pt x="8906" y="2346"/>
                      <a:pt x="8311" y="2965"/>
                    </a:cubicBezTo>
                    <a:cubicBezTo>
                      <a:pt x="8268" y="2799"/>
                      <a:pt x="8101" y="2742"/>
                      <a:pt x="7918" y="2742"/>
                    </a:cubicBezTo>
                    <a:cubicBezTo>
                      <a:pt x="7800" y="2742"/>
                      <a:pt x="7676" y="2766"/>
                      <a:pt x="7573" y="2798"/>
                    </a:cubicBezTo>
                    <a:cubicBezTo>
                      <a:pt x="6727" y="3084"/>
                      <a:pt x="5870" y="3358"/>
                      <a:pt x="5025" y="3644"/>
                    </a:cubicBezTo>
                    <a:cubicBezTo>
                      <a:pt x="4853" y="3492"/>
                      <a:pt x="4630" y="3409"/>
                      <a:pt x="4407" y="3409"/>
                    </a:cubicBezTo>
                    <a:cubicBezTo>
                      <a:pt x="4367" y="3409"/>
                      <a:pt x="4327" y="3412"/>
                      <a:pt x="4287" y="3417"/>
                    </a:cubicBezTo>
                    <a:cubicBezTo>
                      <a:pt x="4239" y="3179"/>
                      <a:pt x="4191" y="2941"/>
                      <a:pt x="4144" y="2691"/>
                    </a:cubicBezTo>
                    <a:cubicBezTo>
                      <a:pt x="3620" y="3167"/>
                      <a:pt x="3001" y="3441"/>
                      <a:pt x="2370" y="3584"/>
                    </a:cubicBezTo>
                    <a:cubicBezTo>
                      <a:pt x="2155" y="3620"/>
                      <a:pt x="1929" y="3656"/>
                      <a:pt x="1739" y="3739"/>
                    </a:cubicBezTo>
                    <a:cubicBezTo>
                      <a:pt x="1512" y="3846"/>
                      <a:pt x="1334" y="4013"/>
                      <a:pt x="1179" y="4191"/>
                    </a:cubicBezTo>
                    <a:cubicBezTo>
                      <a:pt x="429" y="5013"/>
                      <a:pt x="0" y="6120"/>
                      <a:pt x="0" y="7227"/>
                    </a:cubicBezTo>
                    <a:cubicBezTo>
                      <a:pt x="596" y="7180"/>
                      <a:pt x="965" y="6596"/>
                      <a:pt x="1310" y="6108"/>
                    </a:cubicBezTo>
                    <a:cubicBezTo>
                      <a:pt x="1965" y="5132"/>
                      <a:pt x="2786" y="4275"/>
                      <a:pt x="3727" y="3596"/>
                    </a:cubicBezTo>
                    <a:cubicBezTo>
                      <a:pt x="3775" y="3953"/>
                      <a:pt x="3810" y="4310"/>
                      <a:pt x="3846" y="4656"/>
                    </a:cubicBezTo>
                    <a:cubicBezTo>
                      <a:pt x="3870" y="4834"/>
                      <a:pt x="3906" y="5025"/>
                      <a:pt x="4060" y="5096"/>
                    </a:cubicBezTo>
                    <a:cubicBezTo>
                      <a:pt x="4106" y="5121"/>
                      <a:pt x="4153" y="5131"/>
                      <a:pt x="4200" y="5131"/>
                    </a:cubicBezTo>
                    <a:cubicBezTo>
                      <a:pt x="4335" y="5131"/>
                      <a:pt x="4472" y="5045"/>
                      <a:pt x="4596" y="4965"/>
                    </a:cubicBezTo>
                    <a:cubicBezTo>
                      <a:pt x="5096" y="4608"/>
                      <a:pt x="5620" y="4263"/>
                      <a:pt x="6132" y="3906"/>
                    </a:cubicBezTo>
                    <a:lnTo>
                      <a:pt x="6132" y="3906"/>
                    </a:lnTo>
                    <a:cubicBezTo>
                      <a:pt x="6084" y="4191"/>
                      <a:pt x="6370" y="4441"/>
                      <a:pt x="6668" y="4453"/>
                    </a:cubicBezTo>
                    <a:cubicBezTo>
                      <a:pt x="6699" y="4457"/>
                      <a:pt x="6730" y="4459"/>
                      <a:pt x="6761" y="4459"/>
                    </a:cubicBezTo>
                    <a:cubicBezTo>
                      <a:pt x="7006" y="4459"/>
                      <a:pt x="7256" y="4342"/>
                      <a:pt x="7478" y="4215"/>
                    </a:cubicBezTo>
                    <a:cubicBezTo>
                      <a:pt x="8037" y="3941"/>
                      <a:pt x="8585" y="3668"/>
                      <a:pt x="9144" y="3382"/>
                    </a:cubicBezTo>
                    <a:cubicBezTo>
                      <a:pt x="9204" y="3560"/>
                      <a:pt x="9263" y="3763"/>
                      <a:pt x="9323" y="3941"/>
                    </a:cubicBezTo>
                    <a:cubicBezTo>
                      <a:pt x="10025" y="3537"/>
                      <a:pt x="10692" y="3072"/>
                      <a:pt x="11335" y="2548"/>
                    </a:cubicBezTo>
                    <a:lnTo>
                      <a:pt x="11335" y="2548"/>
                    </a:lnTo>
                    <a:cubicBezTo>
                      <a:pt x="11276" y="2775"/>
                      <a:pt x="11514" y="2977"/>
                      <a:pt x="11740" y="3001"/>
                    </a:cubicBezTo>
                    <a:cubicBezTo>
                      <a:pt x="11978" y="3001"/>
                      <a:pt x="12180" y="2870"/>
                      <a:pt x="12359" y="2727"/>
                    </a:cubicBezTo>
                    <a:cubicBezTo>
                      <a:pt x="13359" y="2048"/>
                      <a:pt x="14431" y="1191"/>
                      <a:pt x="14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8"/>
              <p:cNvSpPr/>
              <p:nvPr/>
            </p:nvSpPr>
            <p:spPr>
              <a:xfrm>
                <a:off x="589116" y="1356288"/>
                <a:ext cx="639349" cy="69690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4264" extrusionOk="0">
                    <a:moveTo>
                      <a:pt x="12359" y="0"/>
                    </a:moveTo>
                    <a:lnTo>
                      <a:pt x="12359" y="0"/>
                    </a:lnTo>
                    <a:cubicBezTo>
                      <a:pt x="10585" y="60"/>
                      <a:pt x="8788" y="107"/>
                      <a:pt x="7073" y="572"/>
                    </a:cubicBezTo>
                    <a:cubicBezTo>
                      <a:pt x="5382" y="1012"/>
                      <a:pt x="3727" y="1905"/>
                      <a:pt x="2680" y="3358"/>
                    </a:cubicBezTo>
                    <a:cubicBezTo>
                      <a:pt x="2322" y="3846"/>
                      <a:pt x="1953" y="4441"/>
                      <a:pt x="1346" y="4441"/>
                    </a:cubicBezTo>
                    <a:cubicBezTo>
                      <a:pt x="1" y="6108"/>
                      <a:pt x="382" y="8656"/>
                      <a:pt x="1632" y="10394"/>
                    </a:cubicBezTo>
                    <a:cubicBezTo>
                      <a:pt x="2882" y="12121"/>
                      <a:pt x="4799" y="13216"/>
                      <a:pt x="6656" y="14264"/>
                    </a:cubicBezTo>
                    <a:cubicBezTo>
                      <a:pt x="6454" y="13085"/>
                      <a:pt x="7025" y="11895"/>
                      <a:pt x="7787" y="10978"/>
                    </a:cubicBezTo>
                    <a:cubicBezTo>
                      <a:pt x="8549" y="10049"/>
                      <a:pt x="9514" y="9311"/>
                      <a:pt x="10300" y="8418"/>
                    </a:cubicBezTo>
                    <a:cubicBezTo>
                      <a:pt x="12288" y="6168"/>
                      <a:pt x="13086" y="2917"/>
                      <a:pt x="12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8"/>
              <p:cNvSpPr/>
              <p:nvPr/>
            </p:nvSpPr>
            <p:spPr>
              <a:xfrm>
                <a:off x="871268" y="1709870"/>
                <a:ext cx="308340" cy="31957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541" extrusionOk="0">
                    <a:moveTo>
                      <a:pt x="2021" y="0"/>
                    </a:moveTo>
                    <a:cubicBezTo>
                      <a:pt x="1477" y="0"/>
                      <a:pt x="927" y="230"/>
                      <a:pt x="584" y="657"/>
                    </a:cubicBezTo>
                    <a:cubicBezTo>
                      <a:pt x="0" y="1383"/>
                      <a:pt x="119" y="2574"/>
                      <a:pt x="834" y="3169"/>
                    </a:cubicBezTo>
                    <a:cubicBezTo>
                      <a:pt x="1227" y="3479"/>
                      <a:pt x="1762" y="3693"/>
                      <a:pt x="1905" y="4169"/>
                    </a:cubicBezTo>
                    <a:cubicBezTo>
                      <a:pt x="1965" y="4360"/>
                      <a:pt x="1941" y="4574"/>
                      <a:pt x="1965" y="4765"/>
                    </a:cubicBezTo>
                    <a:cubicBezTo>
                      <a:pt x="2012" y="5086"/>
                      <a:pt x="2227" y="5384"/>
                      <a:pt x="2465" y="5622"/>
                    </a:cubicBezTo>
                    <a:cubicBezTo>
                      <a:pt x="2965" y="6146"/>
                      <a:pt x="3667" y="6503"/>
                      <a:pt x="4382" y="6539"/>
                    </a:cubicBezTo>
                    <a:cubicBezTo>
                      <a:pt x="4409" y="6540"/>
                      <a:pt x="4436" y="6540"/>
                      <a:pt x="4463" y="6540"/>
                    </a:cubicBezTo>
                    <a:cubicBezTo>
                      <a:pt x="5163" y="6540"/>
                      <a:pt x="5875" y="6244"/>
                      <a:pt x="6311" y="5705"/>
                    </a:cubicBezTo>
                    <a:lnTo>
                      <a:pt x="3084" y="348"/>
                    </a:lnTo>
                    <a:cubicBezTo>
                      <a:pt x="2780" y="112"/>
                      <a:pt x="2402" y="0"/>
                      <a:pt x="2021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8"/>
              <p:cNvSpPr/>
              <p:nvPr/>
            </p:nvSpPr>
            <p:spPr>
              <a:xfrm>
                <a:off x="914312" y="1755649"/>
                <a:ext cx="139048" cy="16494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3376" extrusionOk="0">
                    <a:moveTo>
                      <a:pt x="593" y="1"/>
                    </a:moveTo>
                    <a:cubicBezTo>
                      <a:pt x="558" y="1"/>
                      <a:pt x="523" y="2"/>
                      <a:pt x="488" y="6"/>
                    </a:cubicBezTo>
                    <a:cubicBezTo>
                      <a:pt x="310" y="18"/>
                      <a:pt x="119" y="101"/>
                      <a:pt x="60" y="280"/>
                    </a:cubicBezTo>
                    <a:cubicBezTo>
                      <a:pt x="0" y="446"/>
                      <a:pt x="107" y="637"/>
                      <a:pt x="227" y="780"/>
                    </a:cubicBezTo>
                    <a:cubicBezTo>
                      <a:pt x="405" y="970"/>
                      <a:pt x="631" y="1113"/>
                      <a:pt x="869" y="1208"/>
                    </a:cubicBezTo>
                    <a:cubicBezTo>
                      <a:pt x="667" y="1327"/>
                      <a:pt x="465" y="1470"/>
                      <a:pt x="417" y="1697"/>
                    </a:cubicBezTo>
                    <a:cubicBezTo>
                      <a:pt x="358" y="1994"/>
                      <a:pt x="643" y="2244"/>
                      <a:pt x="905" y="2387"/>
                    </a:cubicBezTo>
                    <a:cubicBezTo>
                      <a:pt x="1179" y="2518"/>
                      <a:pt x="1489" y="2601"/>
                      <a:pt x="1655" y="2875"/>
                    </a:cubicBezTo>
                    <a:cubicBezTo>
                      <a:pt x="1762" y="3054"/>
                      <a:pt x="1798" y="3316"/>
                      <a:pt x="2001" y="3375"/>
                    </a:cubicBezTo>
                    <a:cubicBezTo>
                      <a:pt x="1980" y="3003"/>
                      <a:pt x="2327" y="2685"/>
                      <a:pt x="2683" y="2685"/>
                    </a:cubicBezTo>
                    <a:cubicBezTo>
                      <a:pt x="2738" y="2685"/>
                      <a:pt x="2792" y="2693"/>
                      <a:pt x="2846" y="2709"/>
                    </a:cubicBezTo>
                    <a:cubicBezTo>
                      <a:pt x="2846" y="2494"/>
                      <a:pt x="2632" y="2387"/>
                      <a:pt x="2453" y="2304"/>
                    </a:cubicBezTo>
                    <a:cubicBezTo>
                      <a:pt x="2274" y="2232"/>
                      <a:pt x="2072" y="2185"/>
                      <a:pt x="1953" y="2030"/>
                    </a:cubicBezTo>
                    <a:cubicBezTo>
                      <a:pt x="1727" y="1708"/>
                      <a:pt x="2024" y="1280"/>
                      <a:pt x="1965" y="911"/>
                    </a:cubicBezTo>
                    <a:cubicBezTo>
                      <a:pt x="1917" y="637"/>
                      <a:pt x="1715" y="446"/>
                      <a:pt x="1489" y="315"/>
                    </a:cubicBezTo>
                    <a:cubicBezTo>
                      <a:pt x="1220" y="143"/>
                      <a:pt x="913" y="1"/>
                      <a:pt x="593" y="1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8"/>
              <p:cNvSpPr/>
              <p:nvPr/>
            </p:nvSpPr>
            <p:spPr>
              <a:xfrm>
                <a:off x="966638" y="1547663"/>
                <a:ext cx="180382" cy="298470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6109" extrusionOk="0">
                    <a:moveTo>
                      <a:pt x="3692" y="0"/>
                    </a:moveTo>
                    <a:lnTo>
                      <a:pt x="1" y="1846"/>
                    </a:lnTo>
                    <a:cubicBezTo>
                      <a:pt x="596" y="3322"/>
                      <a:pt x="1311" y="4727"/>
                      <a:pt x="2120" y="6108"/>
                    </a:cubicBezTo>
                    <a:cubicBezTo>
                      <a:pt x="2620" y="6084"/>
                      <a:pt x="3144" y="6084"/>
                      <a:pt x="3668" y="6084"/>
                    </a:cubicBezTo>
                    <a:cubicBezTo>
                      <a:pt x="3263" y="4072"/>
                      <a:pt x="3263" y="1989"/>
                      <a:pt x="3692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8"/>
              <p:cNvSpPr/>
              <p:nvPr/>
            </p:nvSpPr>
            <p:spPr>
              <a:xfrm>
                <a:off x="1225534" y="1501444"/>
                <a:ext cx="204224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3304" extrusionOk="0">
                    <a:moveTo>
                      <a:pt x="3729" y="526"/>
                    </a:moveTo>
                    <a:cubicBezTo>
                      <a:pt x="3733" y="530"/>
                      <a:pt x="3739" y="530"/>
                      <a:pt x="3739" y="530"/>
                    </a:cubicBezTo>
                    <a:cubicBezTo>
                      <a:pt x="3737" y="528"/>
                      <a:pt x="3734" y="527"/>
                      <a:pt x="3729" y="526"/>
                    </a:cubicBezTo>
                    <a:close/>
                    <a:moveTo>
                      <a:pt x="3705" y="0"/>
                    </a:moveTo>
                    <a:cubicBezTo>
                      <a:pt x="3585" y="0"/>
                      <a:pt x="3451" y="29"/>
                      <a:pt x="3310" y="89"/>
                    </a:cubicBezTo>
                    <a:cubicBezTo>
                      <a:pt x="2560" y="363"/>
                      <a:pt x="1834" y="684"/>
                      <a:pt x="1227" y="1161"/>
                    </a:cubicBezTo>
                    <a:cubicBezTo>
                      <a:pt x="512" y="1732"/>
                      <a:pt x="60" y="2494"/>
                      <a:pt x="0" y="3256"/>
                    </a:cubicBezTo>
                    <a:lnTo>
                      <a:pt x="524" y="3304"/>
                    </a:lnTo>
                    <a:cubicBezTo>
                      <a:pt x="572" y="2685"/>
                      <a:pt x="941" y="2066"/>
                      <a:pt x="1536" y="1577"/>
                    </a:cubicBezTo>
                    <a:cubicBezTo>
                      <a:pt x="2084" y="1137"/>
                      <a:pt x="2739" y="863"/>
                      <a:pt x="3489" y="577"/>
                    </a:cubicBezTo>
                    <a:cubicBezTo>
                      <a:pt x="3587" y="536"/>
                      <a:pt x="3663" y="523"/>
                      <a:pt x="3705" y="523"/>
                    </a:cubicBezTo>
                    <a:cubicBezTo>
                      <a:pt x="3715" y="523"/>
                      <a:pt x="3724" y="524"/>
                      <a:pt x="3729" y="526"/>
                    </a:cubicBezTo>
                    <a:lnTo>
                      <a:pt x="3729" y="526"/>
                    </a:lnTo>
                    <a:cubicBezTo>
                      <a:pt x="3728" y="524"/>
                      <a:pt x="3727" y="521"/>
                      <a:pt x="3727" y="518"/>
                    </a:cubicBezTo>
                    <a:lnTo>
                      <a:pt x="4179" y="268"/>
                    </a:lnTo>
                    <a:cubicBezTo>
                      <a:pt x="4088" y="92"/>
                      <a:pt x="3918" y="0"/>
                      <a:pt x="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8"/>
              <p:cNvSpPr/>
              <p:nvPr/>
            </p:nvSpPr>
            <p:spPr>
              <a:xfrm>
                <a:off x="1323835" y="1585479"/>
                <a:ext cx="37865" cy="6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78" extrusionOk="0">
                    <a:moveTo>
                      <a:pt x="477" y="0"/>
                    </a:moveTo>
                    <a:cubicBezTo>
                      <a:pt x="143" y="143"/>
                      <a:pt x="12" y="548"/>
                      <a:pt x="0" y="905"/>
                    </a:cubicBezTo>
                    <a:cubicBezTo>
                      <a:pt x="0" y="1060"/>
                      <a:pt x="48" y="1250"/>
                      <a:pt x="191" y="1274"/>
                    </a:cubicBezTo>
                    <a:cubicBezTo>
                      <a:pt x="202" y="1277"/>
                      <a:pt x="214" y="1278"/>
                      <a:pt x="225" y="1278"/>
                    </a:cubicBezTo>
                    <a:cubicBezTo>
                      <a:pt x="328" y="1278"/>
                      <a:pt x="411" y="1183"/>
                      <a:pt x="465" y="1108"/>
                    </a:cubicBezTo>
                    <a:cubicBezTo>
                      <a:pt x="560" y="953"/>
                      <a:pt x="679" y="810"/>
                      <a:pt x="727" y="619"/>
                    </a:cubicBezTo>
                    <a:cubicBezTo>
                      <a:pt x="774" y="441"/>
                      <a:pt x="727" y="238"/>
                      <a:pt x="560" y="143"/>
                    </a:cubicBezTo>
                    <a:cubicBezTo>
                      <a:pt x="500" y="119"/>
                      <a:pt x="429" y="6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8"/>
              <p:cNvSpPr/>
              <p:nvPr/>
            </p:nvSpPr>
            <p:spPr>
              <a:xfrm>
                <a:off x="1394776" y="1893770"/>
                <a:ext cx="132111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370" extrusionOk="0">
                    <a:moveTo>
                      <a:pt x="2656" y="1"/>
                    </a:moveTo>
                    <a:cubicBezTo>
                      <a:pt x="1811" y="358"/>
                      <a:pt x="918" y="584"/>
                      <a:pt x="1" y="703"/>
                    </a:cubicBezTo>
                    <a:cubicBezTo>
                      <a:pt x="255" y="1117"/>
                      <a:pt x="746" y="1370"/>
                      <a:pt x="1237" y="1370"/>
                    </a:cubicBezTo>
                    <a:cubicBezTo>
                      <a:pt x="1297" y="1370"/>
                      <a:pt x="1358" y="1366"/>
                      <a:pt x="1418" y="1358"/>
                    </a:cubicBezTo>
                    <a:cubicBezTo>
                      <a:pt x="1692" y="1310"/>
                      <a:pt x="1954" y="1191"/>
                      <a:pt x="2192" y="1072"/>
                    </a:cubicBezTo>
                    <a:cubicBezTo>
                      <a:pt x="2311" y="1013"/>
                      <a:pt x="2430" y="953"/>
                      <a:pt x="2525" y="870"/>
                    </a:cubicBezTo>
                    <a:cubicBezTo>
                      <a:pt x="2704" y="632"/>
                      <a:pt x="2644" y="298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8"/>
              <p:cNvSpPr/>
              <p:nvPr/>
            </p:nvSpPr>
            <p:spPr>
              <a:xfrm>
                <a:off x="1452379" y="1486591"/>
                <a:ext cx="154781" cy="3421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7002" extrusionOk="0">
                    <a:moveTo>
                      <a:pt x="429" y="0"/>
                    </a:moveTo>
                    <a:lnTo>
                      <a:pt x="48" y="1667"/>
                    </a:lnTo>
                    <a:cubicBezTo>
                      <a:pt x="36" y="1762"/>
                      <a:pt x="1" y="1881"/>
                      <a:pt x="36" y="2012"/>
                    </a:cubicBezTo>
                    <a:cubicBezTo>
                      <a:pt x="60" y="2179"/>
                      <a:pt x="167" y="2298"/>
                      <a:pt x="239" y="2370"/>
                    </a:cubicBezTo>
                    <a:cubicBezTo>
                      <a:pt x="1108" y="3322"/>
                      <a:pt x="1858" y="4358"/>
                      <a:pt x="2489" y="5477"/>
                    </a:cubicBezTo>
                    <a:lnTo>
                      <a:pt x="834" y="6561"/>
                    </a:lnTo>
                    <a:lnTo>
                      <a:pt x="1120" y="7001"/>
                    </a:lnTo>
                    <a:lnTo>
                      <a:pt x="3168" y="5644"/>
                    </a:lnTo>
                    <a:lnTo>
                      <a:pt x="3037" y="5429"/>
                    </a:lnTo>
                    <a:cubicBezTo>
                      <a:pt x="2382" y="4227"/>
                      <a:pt x="1596" y="3096"/>
                      <a:pt x="667" y="2072"/>
                    </a:cubicBezTo>
                    <a:cubicBezTo>
                      <a:pt x="679" y="2048"/>
                      <a:pt x="679" y="2024"/>
                      <a:pt x="703" y="2012"/>
                    </a:cubicBezTo>
                    <a:cubicBezTo>
                      <a:pt x="763" y="1858"/>
                      <a:pt x="834" y="1715"/>
                      <a:pt x="858" y="1536"/>
                    </a:cubicBezTo>
                    <a:cubicBezTo>
                      <a:pt x="894" y="1358"/>
                      <a:pt x="858" y="1143"/>
                      <a:pt x="775" y="1060"/>
                    </a:cubicBezTo>
                    <a:cubicBezTo>
                      <a:pt x="763" y="1048"/>
                      <a:pt x="739" y="1024"/>
                      <a:pt x="727" y="1000"/>
                    </a:cubicBezTo>
                    <a:lnTo>
                      <a:pt x="941" y="11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8"/>
              <p:cNvSpPr/>
              <p:nvPr/>
            </p:nvSpPr>
            <p:spPr>
              <a:xfrm>
                <a:off x="1425068" y="1465045"/>
                <a:ext cx="3518" cy="644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2" extrusionOk="0">
                    <a:moveTo>
                      <a:pt x="36" y="1"/>
                    </a:moveTo>
                    <a:cubicBezTo>
                      <a:pt x="0" y="36"/>
                      <a:pt x="24" y="108"/>
                      <a:pt x="71" y="132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AF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8"/>
              <p:cNvSpPr/>
              <p:nvPr/>
            </p:nvSpPr>
            <p:spPr>
              <a:xfrm>
                <a:off x="2228969" y="2364365"/>
                <a:ext cx="711463" cy="1064019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21778" extrusionOk="0">
                    <a:moveTo>
                      <a:pt x="5549" y="1"/>
                    </a:moveTo>
                    <a:lnTo>
                      <a:pt x="5549" y="1"/>
                    </a:lnTo>
                    <a:cubicBezTo>
                      <a:pt x="5596" y="1751"/>
                      <a:pt x="5299" y="3513"/>
                      <a:pt x="4692" y="5168"/>
                    </a:cubicBezTo>
                    <a:cubicBezTo>
                      <a:pt x="4632" y="5323"/>
                      <a:pt x="4561" y="5501"/>
                      <a:pt x="4572" y="5680"/>
                    </a:cubicBezTo>
                    <a:cubicBezTo>
                      <a:pt x="4572" y="5835"/>
                      <a:pt x="4632" y="5978"/>
                      <a:pt x="4668" y="6132"/>
                    </a:cubicBezTo>
                    <a:cubicBezTo>
                      <a:pt x="5287" y="7966"/>
                      <a:pt x="5311" y="9966"/>
                      <a:pt x="4763" y="11836"/>
                    </a:cubicBezTo>
                    <a:lnTo>
                      <a:pt x="0" y="16241"/>
                    </a:lnTo>
                    <a:cubicBezTo>
                      <a:pt x="2310" y="17943"/>
                      <a:pt x="4477" y="19837"/>
                      <a:pt x="6632" y="21777"/>
                    </a:cubicBezTo>
                    <a:cubicBezTo>
                      <a:pt x="7454" y="20206"/>
                      <a:pt x="8228" y="18598"/>
                      <a:pt x="8942" y="16967"/>
                    </a:cubicBezTo>
                    <a:cubicBezTo>
                      <a:pt x="9597" y="16717"/>
                      <a:pt x="10252" y="16431"/>
                      <a:pt x="10776" y="15967"/>
                    </a:cubicBezTo>
                    <a:cubicBezTo>
                      <a:pt x="12252" y="14645"/>
                      <a:pt x="12169" y="12252"/>
                      <a:pt x="13383" y="10669"/>
                    </a:cubicBezTo>
                    <a:cubicBezTo>
                      <a:pt x="13645" y="10323"/>
                      <a:pt x="13955" y="10026"/>
                      <a:pt x="14181" y="9657"/>
                    </a:cubicBezTo>
                    <a:cubicBezTo>
                      <a:pt x="14419" y="9252"/>
                      <a:pt x="14562" y="8799"/>
                      <a:pt x="14395" y="8395"/>
                    </a:cubicBezTo>
                    <a:cubicBezTo>
                      <a:pt x="14228" y="8002"/>
                      <a:pt x="13812" y="7728"/>
                      <a:pt x="13740" y="7311"/>
                    </a:cubicBezTo>
                    <a:cubicBezTo>
                      <a:pt x="13597" y="6597"/>
                      <a:pt x="14538" y="5835"/>
                      <a:pt x="14109" y="5239"/>
                    </a:cubicBezTo>
                    <a:cubicBezTo>
                      <a:pt x="13883" y="4930"/>
                      <a:pt x="13383" y="4882"/>
                      <a:pt x="13228" y="4525"/>
                    </a:cubicBezTo>
                    <a:cubicBezTo>
                      <a:pt x="13121" y="4239"/>
                      <a:pt x="13324" y="3930"/>
                      <a:pt x="13383" y="3632"/>
                    </a:cubicBezTo>
                    <a:cubicBezTo>
                      <a:pt x="13455" y="3215"/>
                      <a:pt x="13240" y="2763"/>
                      <a:pt x="12907" y="2513"/>
                    </a:cubicBezTo>
                    <a:cubicBezTo>
                      <a:pt x="12573" y="2251"/>
                      <a:pt x="12133" y="2144"/>
                      <a:pt x="11716" y="2132"/>
                    </a:cubicBezTo>
                    <a:cubicBezTo>
                      <a:pt x="11740" y="1620"/>
                      <a:pt x="11609" y="953"/>
                      <a:pt x="11109" y="894"/>
                    </a:cubicBezTo>
                    <a:cubicBezTo>
                      <a:pt x="11080" y="889"/>
                      <a:pt x="11052" y="887"/>
                      <a:pt x="11024" y="887"/>
                    </a:cubicBezTo>
                    <a:cubicBezTo>
                      <a:pt x="10762" y="887"/>
                      <a:pt x="10529" y="1079"/>
                      <a:pt x="10335" y="1251"/>
                    </a:cubicBezTo>
                    <a:lnTo>
                      <a:pt x="7025" y="4013"/>
                    </a:lnTo>
                    <a:cubicBezTo>
                      <a:pt x="7597" y="2561"/>
                      <a:pt x="6918" y="727"/>
                      <a:pt x="5549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8"/>
              <p:cNvSpPr/>
              <p:nvPr/>
            </p:nvSpPr>
            <p:spPr>
              <a:xfrm>
                <a:off x="-132753" y="2782243"/>
                <a:ext cx="2801538" cy="2305243"/>
              </a:xfrm>
              <a:custGeom>
                <a:avLst/>
                <a:gdLst/>
                <a:ahLst/>
                <a:cxnLst/>
                <a:rect l="l" t="t" r="r" b="b"/>
                <a:pathLst>
                  <a:path w="57341" h="47183" extrusionOk="0">
                    <a:moveTo>
                      <a:pt x="6328" y="1"/>
                    </a:moveTo>
                    <a:cubicBezTo>
                      <a:pt x="6230" y="1"/>
                      <a:pt x="6125" y="11"/>
                      <a:pt x="6013" y="32"/>
                    </a:cubicBezTo>
                    <a:cubicBezTo>
                      <a:pt x="5465" y="139"/>
                      <a:pt x="5001" y="508"/>
                      <a:pt x="4715" y="997"/>
                    </a:cubicBezTo>
                    <a:cubicBezTo>
                      <a:pt x="0" y="9259"/>
                      <a:pt x="595" y="20225"/>
                      <a:pt x="6120" y="27964"/>
                    </a:cubicBezTo>
                    <a:cubicBezTo>
                      <a:pt x="8025" y="30631"/>
                      <a:pt x="10430" y="32905"/>
                      <a:pt x="12835" y="35155"/>
                    </a:cubicBezTo>
                    <a:cubicBezTo>
                      <a:pt x="16359" y="38477"/>
                      <a:pt x="19884" y="41799"/>
                      <a:pt x="23408" y="45097"/>
                    </a:cubicBezTo>
                    <a:cubicBezTo>
                      <a:pt x="24904" y="46499"/>
                      <a:pt x="26800" y="47182"/>
                      <a:pt x="28682" y="47182"/>
                    </a:cubicBezTo>
                    <a:cubicBezTo>
                      <a:pt x="31051" y="47182"/>
                      <a:pt x="33398" y="46099"/>
                      <a:pt x="34897" y="44002"/>
                    </a:cubicBezTo>
                    <a:cubicBezTo>
                      <a:pt x="42386" y="33524"/>
                      <a:pt x="50983" y="23761"/>
                      <a:pt x="57341" y="12665"/>
                    </a:cubicBezTo>
                    <a:cubicBezTo>
                      <a:pt x="54685" y="10426"/>
                      <a:pt x="51971" y="8283"/>
                      <a:pt x="49090" y="6331"/>
                    </a:cubicBezTo>
                    <a:lnTo>
                      <a:pt x="27027" y="24964"/>
                    </a:lnTo>
                    <a:cubicBezTo>
                      <a:pt x="19455" y="18082"/>
                      <a:pt x="12966" y="10045"/>
                      <a:pt x="7834" y="1211"/>
                    </a:cubicBezTo>
                    <a:cubicBezTo>
                      <a:pt x="7496" y="629"/>
                      <a:pt x="7111" y="1"/>
                      <a:pt x="6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8"/>
              <p:cNvSpPr/>
              <p:nvPr/>
            </p:nvSpPr>
            <p:spPr>
              <a:xfrm>
                <a:off x="191807" y="3235201"/>
                <a:ext cx="2476978" cy="1850869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37883" extrusionOk="0">
                    <a:moveTo>
                      <a:pt x="46483" y="0"/>
                    </a:moveTo>
                    <a:cubicBezTo>
                      <a:pt x="39434" y="11823"/>
                      <a:pt x="31207" y="22967"/>
                      <a:pt x="22575" y="33731"/>
                    </a:cubicBezTo>
                    <a:cubicBezTo>
                      <a:pt x="13824" y="31004"/>
                      <a:pt x="6216" y="25825"/>
                      <a:pt x="1" y="19348"/>
                    </a:cubicBezTo>
                    <a:lnTo>
                      <a:pt x="1" y="19348"/>
                    </a:lnTo>
                    <a:cubicBezTo>
                      <a:pt x="1811" y="21729"/>
                      <a:pt x="4001" y="23801"/>
                      <a:pt x="6192" y="25861"/>
                    </a:cubicBezTo>
                    <a:cubicBezTo>
                      <a:pt x="9716" y="29171"/>
                      <a:pt x="13241" y="32492"/>
                      <a:pt x="16765" y="35802"/>
                    </a:cubicBezTo>
                    <a:cubicBezTo>
                      <a:pt x="18259" y="37202"/>
                      <a:pt x="20150" y="37883"/>
                      <a:pt x="22028" y="37883"/>
                    </a:cubicBezTo>
                    <a:cubicBezTo>
                      <a:pt x="24401" y="37883"/>
                      <a:pt x="26752" y="36795"/>
                      <a:pt x="28254" y="34695"/>
                    </a:cubicBezTo>
                    <a:cubicBezTo>
                      <a:pt x="35743" y="24218"/>
                      <a:pt x="44340" y="14455"/>
                      <a:pt x="50698" y="3370"/>
                    </a:cubicBezTo>
                    <a:cubicBezTo>
                      <a:pt x="49316" y="2227"/>
                      <a:pt x="47923" y="1096"/>
                      <a:pt x="464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8"/>
              <p:cNvSpPr/>
              <p:nvPr/>
            </p:nvSpPr>
            <p:spPr>
              <a:xfrm>
                <a:off x="2198726" y="3163625"/>
                <a:ext cx="437470" cy="34620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7086" extrusionOk="0">
                    <a:moveTo>
                      <a:pt x="358" y="1"/>
                    </a:moveTo>
                    <a:lnTo>
                      <a:pt x="0" y="382"/>
                    </a:lnTo>
                    <a:cubicBezTo>
                      <a:pt x="1131" y="1394"/>
                      <a:pt x="2393" y="2263"/>
                      <a:pt x="3608" y="3073"/>
                    </a:cubicBezTo>
                    <a:cubicBezTo>
                      <a:pt x="4477" y="3668"/>
                      <a:pt x="5382" y="4287"/>
                      <a:pt x="6215" y="4942"/>
                    </a:cubicBezTo>
                    <a:cubicBezTo>
                      <a:pt x="7037" y="5597"/>
                      <a:pt x="7823" y="6311"/>
                      <a:pt x="8549" y="7085"/>
                    </a:cubicBezTo>
                    <a:lnTo>
                      <a:pt x="8954" y="6728"/>
                    </a:lnTo>
                    <a:cubicBezTo>
                      <a:pt x="8216" y="5930"/>
                      <a:pt x="7406" y="5192"/>
                      <a:pt x="6561" y="4525"/>
                    </a:cubicBezTo>
                    <a:cubicBezTo>
                      <a:pt x="5692" y="3847"/>
                      <a:pt x="4787" y="3239"/>
                      <a:pt x="3906" y="2644"/>
                    </a:cubicBezTo>
                    <a:cubicBezTo>
                      <a:pt x="2691" y="1823"/>
                      <a:pt x="1441" y="977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3" name="Google Shape;1533;p58"/>
            <p:cNvSpPr/>
            <p:nvPr/>
          </p:nvSpPr>
          <p:spPr>
            <a:xfrm rot="-275320">
              <a:off x="1885926" y="538849"/>
              <a:ext cx="1533716" cy="1169551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 rot="10800000" flipH="1">
              <a:off x="2225875" y="1628300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 rot="353676">
              <a:off x="-334899" y="-252488"/>
              <a:ext cx="1533609" cy="1169572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 rot="10800000">
              <a:off x="38175" y="769525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58"/>
            <p:cNvGrpSpPr/>
            <p:nvPr/>
          </p:nvGrpSpPr>
          <p:grpSpPr>
            <a:xfrm>
              <a:off x="2629077" y="3569476"/>
              <a:ext cx="1359652" cy="2244233"/>
              <a:chOff x="839075" y="2285650"/>
              <a:chExt cx="692675" cy="1143325"/>
            </a:xfrm>
          </p:grpSpPr>
          <p:sp>
            <p:nvSpPr>
              <p:cNvPr id="1538" name="Google Shape;1538;p58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8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8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8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8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8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8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8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6" name="Google Shape;1546;p58"/>
            <p:cNvGrpSpPr/>
            <p:nvPr/>
          </p:nvGrpSpPr>
          <p:grpSpPr>
            <a:xfrm>
              <a:off x="3156342" y="2673861"/>
              <a:ext cx="547954" cy="547954"/>
              <a:chOff x="3796125" y="-35750"/>
              <a:chExt cx="773400" cy="773400"/>
            </a:xfrm>
          </p:grpSpPr>
          <p:sp>
            <p:nvSpPr>
              <p:cNvPr id="1547" name="Google Shape;1547;p5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8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58"/>
            <p:cNvGrpSpPr/>
            <p:nvPr/>
          </p:nvGrpSpPr>
          <p:grpSpPr>
            <a:xfrm>
              <a:off x="-216551" y="1567811"/>
              <a:ext cx="639370" cy="639370"/>
              <a:chOff x="3796125" y="-35750"/>
              <a:chExt cx="773400" cy="773400"/>
            </a:xfrm>
          </p:grpSpPr>
          <p:sp>
            <p:nvSpPr>
              <p:cNvPr id="1550" name="Google Shape;1550;p58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8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9"/>
          <p:cNvSpPr/>
          <p:nvPr/>
        </p:nvSpPr>
        <p:spPr>
          <a:xfrm rot="1181011">
            <a:off x="1535082" y="770985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59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1558" name="Google Shape;1558;p5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59"/>
          <p:cNvSpPr/>
          <p:nvPr/>
        </p:nvSpPr>
        <p:spPr>
          <a:xfrm rot="-2019404">
            <a:off x="1127657" y="3514655"/>
            <a:ext cx="1373484" cy="1043422"/>
          </a:xfrm>
          <a:custGeom>
            <a:avLst/>
            <a:gdLst/>
            <a:ahLst/>
            <a:cxnLst/>
            <a:rect l="l" t="t" r="r" b="b"/>
            <a:pathLst>
              <a:path w="14586" h="11860" extrusionOk="0">
                <a:moveTo>
                  <a:pt x="1620" y="0"/>
                </a:moveTo>
                <a:cubicBezTo>
                  <a:pt x="608" y="1262"/>
                  <a:pt x="1" y="2846"/>
                  <a:pt x="1" y="4560"/>
                </a:cubicBezTo>
                <a:cubicBezTo>
                  <a:pt x="1" y="8585"/>
                  <a:pt x="3275" y="11859"/>
                  <a:pt x="7287" y="11859"/>
                </a:cubicBezTo>
                <a:cubicBezTo>
                  <a:pt x="11312" y="11859"/>
                  <a:pt x="14586" y="8585"/>
                  <a:pt x="14586" y="4560"/>
                </a:cubicBezTo>
                <a:cubicBezTo>
                  <a:pt x="14586" y="2846"/>
                  <a:pt x="13979" y="1262"/>
                  <a:pt x="129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1" name="Google Shape;1561;p59"/>
          <p:cNvPicPr preferRelativeResize="0"/>
          <p:nvPr/>
        </p:nvPicPr>
        <p:blipFill rotWithShape="1">
          <a:blip r:embed="rId3">
            <a:alphaModFix/>
          </a:blip>
          <a:srcRect r="16015"/>
          <a:stretch/>
        </p:blipFill>
        <p:spPr>
          <a:xfrm>
            <a:off x="152400" y="152400"/>
            <a:ext cx="4437525" cy="3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59"/>
          <p:cNvSpPr/>
          <p:nvPr/>
        </p:nvSpPr>
        <p:spPr>
          <a:xfrm rot="9037212">
            <a:off x="6092464" y="1072737"/>
            <a:ext cx="1373505" cy="1043446"/>
          </a:xfrm>
          <a:custGeom>
            <a:avLst/>
            <a:gdLst/>
            <a:ahLst/>
            <a:cxnLst/>
            <a:rect l="l" t="t" r="r" b="b"/>
            <a:pathLst>
              <a:path w="14586" h="11860" extrusionOk="0">
                <a:moveTo>
                  <a:pt x="1620" y="0"/>
                </a:moveTo>
                <a:cubicBezTo>
                  <a:pt x="608" y="1262"/>
                  <a:pt x="1" y="2846"/>
                  <a:pt x="1" y="4560"/>
                </a:cubicBezTo>
                <a:cubicBezTo>
                  <a:pt x="1" y="8585"/>
                  <a:pt x="3275" y="11859"/>
                  <a:pt x="7287" y="11859"/>
                </a:cubicBezTo>
                <a:cubicBezTo>
                  <a:pt x="11312" y="11859"/>
                  <a:pt x="14586" y="8585"/>
                  <a:pt x="14586" y="4560"/>
                </a:cubicBezTo>
                <a:cubicBezTo>
                  <a:pt x="14586" y="2846"/>
                  <a:pt x="13979" y="1262"/>
                  <a:pt x="129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3" name="Google Shape;1563;p59"/>
          <p:cNvPicPr preferRelativeResize="0"/>
          <p:nvPr/>
        </p:nvPicPr>
        <p:blipFill rotWithShape="1">
          <a:blip r:embed="rId4">
            <a:alphaModFix/>
          </a:blip>
          <a:srcRect r="16219"/>
          <a:stretch/>
        </p:blipFill>
        <p:spPr>
          <a:xfrm>
            <a:off x="4665750" y="1765125"/>
            <a:ext cx="4226925" cy="33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0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60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1570" name="Google Shape;1570;p6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72" name="Google Shape;1572;p60"/>
          <p:cNvPicPr preferRelativeResize="0"/>
          <p:nvPr/>
        </p:nvPicPr>
        <p:blipFill rotWithShape="1">
          <a:blip r:embed="rId3">
            <a:alphaModFix/>
          </a:blip>
          <a:srcRect r="8883"/>
          <a:stretch/>
        </p:blipFill>
        <p:spPr>
          <a:xfrm>
            <a:off x="2024063" y="1696663"/>
            <a:ext cx="50958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61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61"/>
          <p:cNvSpPr txBox="1">
            <a:spLocks noGrp="1"/>
          </p:cNvSpPr>
          <p:nvPr>
            <p:ph type="title"/>
          </p:nvPr>
        </p:nvSpPr>
        <p:spPr>
          <a:xfrm>
            <a:off x="2371800" y="2171550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grpSp>
        <p:nvGrpSpPr>
          <p:cNvPr id="1579" name="Google Shape;1579;p61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1580" name="Google Shape;1580;p6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61"/>
          <p:cNvGrpSpPr/>
          <p:nvPr/>
        </p:nvGrpSpPr>
        <p:grpSpPr>
          <a:xfrm>
            <a:off x="5634192" y="1259337"/>
            <a:ext cx="3637252" cy="3884212"/>
            <a:chOff x="8933850" y="2663100"/>
            <a:chExt cx="1880300" cy="1935525"/>
          </a:xfrm>
        </p:grpSpPr>
        <p:sp>
          <p:nvSpPr>
            <p:cNvPr id="1583" name="Google Shape;1583;p61"/>
            <p:cNvSpPr/>
            <p:nvPr/>
          </p:nvSpPr>
          <p:spPr>
            <a:xfrm>
              <a:off x="10199475" y="3392800"/>
              <a:ext cx="124450" cy="158975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10240250" y="3392500"/>
              <a:ext cx="84275" cy="134875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10200075" y="3413950"/>
              <a:ext cx="87225" cy="137825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10256925" y="3516050"/>
              <a:ext cx="286975" cy="399775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10256925" y="3545800"/>
              <a:ext cx="236950" cy="37002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10223000" y="3482100"/>
              <a:ext cx="153600" cy="113425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10222700" y="3481800"/>
              <a:ext cx="132775" cy="7682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10234900" y="3502950"/>
              <a:ext cx="130700" cy="7592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10246800" y="3518425"/>
              <a:ext cx="129500" cy="77400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10196200" y="3402325"/>
              <a:ext cx="93800" cy="7355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10197100" y="3402025"/>
              <a:ext cx="78300" cy="46475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10206625" y="3419300"/>
              <a:ext cx="83650" cy="55975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10505475" y="3830650"/>
              <a:ext cx="104800" cy="128025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10506650" y="3830950"/>
              <a:ext cx="90825" cy="103925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10422425" y="3878575"/>
              <a:ext cx="104500" cy="128025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10422425" y="3878575"/>
              <a:ext cx="87525" cy="97675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10375100" y="3775000"/>
              <a:ext cx="228025" cy="197075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10375700" y="3775000"/>
              <a:ext cx="180400" cy="113725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10392950" y="3805050"/>
              <a:ext cx="176250" cy="108375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10426600" y="3862200"/>
              <a:ext cx="177125" cy="109875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10168225" y="3623025"/>
              <a:ext cx="451875" cy="760325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10242050" y="3674400"/>
              <a:ext cx="378325" cy="635500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10205725" y="4282500"/>
              <a:ext cx="608425" cy="316125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10166425" y="4282500"/>
              <a:ext cx="608450" cy="316125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10355450" y="4281600"/>
              <a:ext cx="273575" cy="275075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0540300" y="4118500"/>
              <a:ext cx="224150" cy="136050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10548925" y="4132775"/>
              <a:ext cx="215525" cy="121475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10354250" y="4161950"/>
              <a:ext cx="448300" cy="319400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10372725" y="4177425"/>
              <a:ext cx="390525" cy="228925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10309300" y="36357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10471525" y="4481900"/>
              <a:ext cx="54500" cy="54225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10409025" y="42533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9294300" y="3133850"/>
              <a:ext cx="531650" cy="716175"/>
            </a:xfrm>
            <a:custGeom>
              <a:avLst/>
              <a:gdLst/>
              <a:ahLst/>
              <a:cxnLst/>
              <a:rect l="l" t="t" r="r" b="b"/>
              <a:pathLst>
                <a:path w="21266" h="28647" extrusionOk="0">
                  <a:moveTo>
                    <a:pt x="7906" y="0"/>
                  </a:moveTo>
                  <a:cubicBezTo>
                    <a:pt x="7061" y="8513"/>
                    <a:pt x="4775" y="17038"/>
                    <a:pt x="1" y="24134"/>
                  </a:cubicBezTo>
                  <a:cubicBezTo>
                    <a:pt x="4870" y="25420"/>
                    <a:pt x="9692" y="26920"/>
                    <a:pt x="14419" y="28647"/>
                  </a:cubicBezTo>
                  <a:cubicBezTo>
                    <a:pt x="14824" y="26373"/>
                    <a:pt x="15241" y="24075"/>
                    <a:pt x="16265" y="22015"/>
                  </a:cubicBezTo>
                  <a:cubicBezTo>
                    <a:pt x="17300" y="19955"/>
                    <a:pt x="19039" y="18122"/>
                    <a:pt x="21265" y="17562"/>
                  </a:cubicBezTo>
                  <a:lnTo>
                    <a:pt x="18658" y="11657"/>
                  </a:lnTo>
                  <a:cubicBezTo>
                    <a:pt x="17217" y="9406"/>
                    <a:pt x="15003" y="7799"/>
                    <a:pt x="12919" y="6120"/>
                  </a:cubicBezTo>
                  <a:cubicBezTo>
                    <a:pt x="10847" y="4430"/>
                    <a:pt x="8799" y="2513"/>
                    <a:pt x="7906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9534225" y="3256775"/>
              <a:ext cx="291725" cy="457825"/>
            </a:xfrm>
            <a:custGeom>
              <a:avLst/>
              <a:gdLst/>
              <a:ahLst/>
              <a:cxnLst/>
              <a:rect l="l" t="t" r="r" b="b"/>
              <a:pathLst>
                <a:path w="11669" h="18313" extrusionOk="0">
                  <a:moveTo>
                    <a:pt x="1905" y="1"/>
                  </a:moveTo>
                  <a:cubicBezTo>
                    <a:pt x="441" y="4251"/>
                    <a:pt x="0" y="9073"/>
                    <a:pt x="1834" y="12895"/>
                  </a:cubicBezTo>
                  <a:cubicBezTo>
                    <a:pt x="2858" y="14967"/>
                    <a:pt x="4346" y="16800"/>
                    <a:pt x="6156" y="18312"/>
                  </a:cubicBezTo>
                  <a:cubicBezTo>
                    <a:pt x="6299" y="17908"/>
                    <a:pt x="6477" y="17515"/>
                    <a:pt x="6668" y="17110"/>
                  </a:cubicBezTo>
                  <a:cubicBezTo>
                    <a:pt x="7703" y="15038"/>
                    <a:pt x="9442" y="13217"/>
                    <a:pt x="11668" y="12657"/>
                  </a:cubicBezTo>
                  <a:lnTo>
                    <a:pt x="9085" y="6763"/>
                  </a:lnTo>
                  <a:cubicBezTo>
                    <a:pt x="7620" y="4513"/>
                    <a:pt x="5406" y="2906"/>
                    <a:pt x="3334" y="1227"/>
                  </a:cubicBezTo>
                  <a:cubicBezTo>
                    <a:pt x="2846" y="834"/>
                    <a:pt x="2369" y="417"/>
                    <a:pt x="1905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9521425" y="2760900"/>
              <a:ext cx="793575" cy="1012900"/>
            </a:xfrm>
            <a:custGeom>
              <a:avLst/>
              <a:gdLst/>
              <a:ahLst/>
              <a:cxnLst/>
              <a:rect l="l" t="t" r="r" b="b"/>
              <a:pathLst>
                <a:path w="31743" h="40516" extrusionOk="0">
                  <a:moveTo>
                    <a:pt x="13997" y="1"/>
                  </a:moveTo>
                  <a:cubicBezTo>
                    <a:pt x="12435" y="1"/>
                    <a:pt x="10880" y="182"/>
                    <a:pt x="9370" y="595"/>
                  </a:cubicBezTo>
                  <a:cubicBezTo>
                    <a:pt x="6108" y="1488"/>
                    <a:pt x="3096" y="3572"/>
                    <a:pt x="1524" y="6572"/>
                  </a:cubicBezTo>
                  <a:cubicBezTo>
                    <a:pt x="167" y="9144"/>
                    <a:pt x="0" y="12204"/>
                    <a:pt x="619" y="15049"/>
                  </a:cubicBezTo>
                  <a:cubicBezTo>
                    <a:pt x="1012" y="16812"/>
                    <a:pt x="1703" y="18490"/>
                    <a:pt x="2572" y="20062"/>
                  </a:cubicBezTo>
                  <a:cubicBezTo>
                    <a:pt x="2465" y="21110"/>
                    <a:pt x="2274" y="22122"/>
                    <a:pt x="2227" y="23158"/>
                  </a:cubicBezTo>
                  <a:cubicBezTo>
                    <a:pt x="2084" y="26658"/>
                    <a:pt x="3751" y="30039"/>
                    <a:pt x="6049" y="32659"/>
                  </a:cubicBezTo>
                  <a:cubicBezTo>
                    <a:pt x="8370" y="35278"/>
                    <a:pt x="10370" y="37636"/>
                    <a:pt x="13276" y="39588"/>
                  </a:cubicBezTo>
                  <a:cubicBezTo>
                    <a:pt x="13907" y="40029"/>
                    <a:pt x="14597" y="40219"/>
                    <a:pt x="15323" y="40445"/>
                  </a:cubicBezTo>
                  <a:cubicBezTo>
                    <a:pt x="15486" y="40493"/>
                    <a:pt x="15669" y="40515"/>
                    <a:pt x="15862" y="40515"/>
                  </a:cubicBezTo>
                  <a:cubicBezTo>
                    <a:pt x="16531" y="40515"/>
                    <a:pt x="17322" y="40254"/>
                    <a:pt x="17812" y="39922"/>
                  </a:cubicBezTo>
                  <a:cubicBezTo>
                    <a:pt x="19074" y="39064"/>
                    <a:pt x="18169" y="36874"/>
                    <a:pt x="21253" y="36683"/>
                  </a:cubicBezTo>
                  <a:cubicBezTo>
                    <a:pt x="21265" y="36481"/>
                    <a:pt x="21265" y="36290"/>
                    <a:pt x="21253" y="36076"/>
                  </a:cubicBezTo>
                  <a:cubicBezTo>
                    <a:pt x="21217" y="35707"/>
                    <a:pt x="21265" y="35350"/>
                    <a:pt x="20931" y="35171"/>
                  </a:cubicBezTo>
                  <a:lnTo>
                    <a:pt x="20931" y="35171"/>
                  </a:lnTo>
                  <a:cubicBezTo>
                    <a:pt x="21030" y="35176"/>
                    <a:pt x="21129" y="35178"/>
                    <a:pt x="21228" y="35178"/>
                  </a:cubicBezTo>
                  <a:cubicBezTo>
                    <a:pt x="21644" y="35178"/>
                    <a:pt x="22061" y="35136"/>
                    <a:pt x="22455" y="35040"/>
                  </a:cubicBezTo>
                  <a:cubicBezTo>
                    <a:pt x="22705" y="34183"/>
                    <a:pt x="22741" y="33111"/>
                    <a:pt x="23432" y="32659"/>
                  </a:cubicBezTo>
                  <a:cubicBezTo>
                    <a:pt x="23599" y="32551"/>
                    <a:pt x="23762" y="32512"/>
                    <a:pt x="23929" y="32512"/>
                  </a:cubicBezTo>
                  <a:cubicBezTo>
                    <a:pt x="24340" y="32512"/>
                    <a:pt x="24772" y="32747"/>
                    <a:pt x="25350" y="32747"/>
                  </a:cubicBezTo>
                  <a:cubicBezTo>
                    <a:pt x="25699" y="32747"/>
                    <a:pt x="26103" y="32661"/>
                    <a:pt x="26587" y="32385"/>
                  </a:cubicBezTo>
                  <a:cubicBezTo>
                    <a:pt x="27599" y="31813"/>
                    <a:pt x="27004" y="30480"/>
                    <a:pt x="26908" y="29670"/>
                  </a:cubicBezTo>
                  <a:cubicBezTo>
                    <a:pt x="26646" y="27849"/>
                    <a:pt x="26170" y="25956"/>
                    <a:pt x="26801" y="24229"/>
                  </a:cubicBezTo>
                  <a:cubicBezTo>
                    <a:pt x="27456" y="22443"/>
                    <a:pt x="29147" y="21253"/>
                    <a:pt x="30016" y="19562"/>
                  </a:cubicBezTo>
                  <a:cubicBezTo>
                    <a:pt x="30742" y="18145"/>
                    <a:pt x="30814" y="16490"/>
                    <a:pt x="30861" y="14907"/>
                  </a:cubicBezTo>
                  <a:cubicBezTo>
                    <a:pt x="30861" y="14668"/>
                    <a:pt x="30873" y="14406"/>
                    <a:pt x="30873" y="14168"/>
                  </a:cubicBezTo>
                  <a:cubicBezTo>
                    <a:pt x="31742" y="11192"/>
                    <a:pt x="30659" y="7775"/>
                    <a:pt x="28539" y="5441"/>
                  </a:cubicBezTo>
                  <a:cubicBezTo>
                    <a:pt x="26194" y="2857"/>
                    <a:pt x="22813" y="1429"/>
                    <a:pt x="19407" y="655"/>
                  </a:cubicBezTo>
                  <a:cubicBezTo>
                    <a:pt x="17635" y="245"/>
                    <a:pt x="15811" y="1"/>
                    <a:pt x="13997" y="1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0098275" y="3545675"/>
              <a:ext cx="63725" cy="25475"/>
            </a:xfrm>
            <a:custGeom>
              <a:avLst/>
              <a:gdLst/>
              <a:ahLst/>
              <a:cxnLst/>
              <a:rect l="l" t="t" r="r" b="b"/>
              <a:pathLst>
                <a:path w="2549" h="1019" extrusionOk="0">
                  <a:moveTo>
                    <a:pt x="367" y="0"/>
                  </a:moveTo>
                  <a:cubicBezTo>
                    <a:pt x="345" y="0"/>
                    <a:pt x="321" y="2"/>
                    <a:pt x="298" y="6"/>
                  </a:cubicBezTo>
                  <a:cubicBezTo>
                    <a:pt x="155" y="18"/>
                    <a:pt x="0" y="160"/>
                    <a:pt x="36" y="315"/>
                  </a:cubicBezTo>
                  <a:cubicBezTo>
                    <a:pt x="60" y="446"/>
                    <a:pt x="191" y="506"/>
                    <a:pt x="334" y="553"/>
                  </a:cubicBezTo>
                  <a:cubicBezTo>
                    <a:pt x="1153" y="842"/>
                    <a:pt x="1625" y="1018"/>
                    <a:pt x="2465" y="1018"/>
                  </a:cubicBezTo>
                  <a:cubicBezTo>
                    <a:pt x="2493" y="1018"/>
                    <a:pt x="2520" y="1018"/>
                    <a:pt x="2548" y="1018"/>
                  </a:cubicBezTo>
                  <a:cubicBezTo>
                    <a:pt x="1941" y="720"/>
                    <a:pt x="1346" y="422"/>
                    <a:pt x="739" y="125"/>
                  </a:cubicBezTo>
                  <a:cubicBezTo>
                    <a:pt x="617" y="54"/>
                    <a:pt x="496" y="0"/>
                    <a:pt x="367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0000950" y="3602650"/>
              <a:ext cx="81875" cy="75100"/>
            </a:xfrm>
            <a:custGeom>
              <a:avLst/>
              <a:gdLst/>
              <a:ahLst/>
              <a:cxnLst/>
              <a:rect l="l" t="t" r="r" b="b"/>
              <a:pathLst>
                <a:path w="3275" h="30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0" y="644"/>
                    <a:pt x="179" y="1596"/>
                    <a:pt x="524" y="2144"/>
                  </a:cubicBezTo>
                  <a:cubicBezTo>
                    <a:pt x="842" y="2666"/>
                    <a:pt x="1289" y="3004"/>
                    <a:pt x="1917" y="3004"/>
                  </a:cubicBezTo>
                  <a:cubicBezTo>
                    <a:pt x="1948" y="3004"/>
                    <a:pt x="1980" y="3003"/>
                    <a:pt x="2012" y="3001"/>
                  </a:cubicBezTo>
                  <a:cubicBezTo>
                    <a:pt x="2096" y="2549"/>
                    <a:pt x="2072" y="2049"/>
                    <a:pt x="1965" y="1596"/>
                  </a:cubicBezTo>
                  <a:cubicBezTo>
                    <a:pt x="2322" y="1549"/>
                    <a:pt x="2965" y="1501"/>
                    <a:pt x="3274" y="1334"/>
                  </a:cubicBezTo>
                  <a:cubicBezTo>
                    <a:pt x="2798" y="1013"/>
                    <a:pt x="1977" y="822"/>
                    <a:pt x="1512" y="667"/>
                  </a:cubicBezTo>
                  <a:cubicBezTo>
                    <a:pt x="941" y="489"/>
                    <a:pt x="536" y="382"/>
                    <a:pt x="107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9521425" y="2761125"/>
              <a:ext cx="793575" cy="707900"/>
            </a:xfrm>
            <a:custGeom>
              <a:avLst/>
              <a:gdLst/>
              <a:ahLst/>
              <a:cxnLst/>
              <a:rect l="l" t="t" r="r" b="b"/>
              <a:pathLst>
                <a:path w="31743" h="28316" extrusionOk="0">
                  <a:moveTo>
                    <a:pt x="13956" y="0"/>
                  </a:moveTo>
                  <a:cubicBezTo>
                    <a:pt x="12408" y="0"/>
                    <a:pt x="10867" y="177"/>
                    <a:pt x="9370" y="586"/>
                  </a:cubicBezTo>
                  <a:cubicBezTo>
                    <a:pt x="6108" y="1479"/>
                    <a:pt x="3096" y="3563"/>
                    <a:pt x="1524" y="6563"/>
                  </a:cubicBezTo>
                  <a:cubicBezTo>
                    <a:pt x="191" y="9135"/>
                    <a:pt x="0" y="12195"/>
                    <a:pt x="619" y="15028"/>
                  </a:cubicBezTo>
                  <a:cubicBezTo>
                    <a:pt x="1012" y="16779"/>
                    <a:pt x="1691" y="18469"/>
                    <a:pt x="2572" y="20041"/>
                  </a:cubicBezTo>
                  <a:cubicBezTo>
                    <a:pt x="2477" y="21065"/>
                    <a:pt x="2274" y="22101"/>
                    <a:pt x="2227" y="23137"/>
                  </a:cubicBezTo>
                  <a:cubicBezTo>
                    <a:pt x="2155" y="24923"/>
                    <a:pt x="2548" y="26685"/>
                    <a:pt x="3274" y="28316"/>
                  </a:cubicBezTo>
                  <a:cubicBezTo>
                    <a:pt x="5525" y="26982"/>
                    <a:pt x="8180" y="26149"/>
                    <a:pt x="10454" y="25887"/>
                  </a:cubicBezTo>
                  <a:cubicBezTo>
                    <a:pt x="17002" y="25042"/>
                    <a:pt x="23813" y="24684"/>
                    <a:pt x="29147" y="20851"/>
                  </a:cubicBezTo>
                  <a:cubicBezTo>
                    <a:pt x="29480" y="20434"/>
                    <a:pt x="29778" y="20017"/>
                    <a:pt x="30016" y="19553"/>
                  </a:cubicBezTo>
                  <a:cubicBezTo>
                    <a:pt x="30730" y="18136"/>
                    <a:pt x="30802" y="16481"/>
                    <a:pt x="30861" y="14898"/>
                  </a:cubicBezTo>
                  <a:cubicBezTo>
                    <a:pt x="30873" y="14659"/>
                    <a:pt x="30873" y="14397"/>
                    <a:pt x="30873" y="14159"/>
                  </a:cubicBezTo>
                  <a:cubicBezTo>
                    <a:pt x="31742" y="11183"/>
                    <a:pt x="30659" y="7766"/>
                    <a:pt x="28539" y="5432"/>
                  </a:cubicBezTo>
                  <a:cubicBezTo>
                    <a:pt x="26194" y="2837"/>
                    <a:pt x="22813" y="1408"/>
                    <a:pt x="19407" y="646"/>
                  </a:cubicBezTo>
                  <a:cubicBezTo>
                    <a:pt x="17622" y="246"/>
                    <a:pt x="15784" y="0"/>
                    <a:pt x="13956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10077150" y="3273300"/>
              <a:ext cx="130975" cy="208850"/>
            </a:xfrm>
            <a:custGeom>
              <a:avLst/>
              <a:gdLst/>
              <a:ahLst/>
              <a:cxnLst/>
              <a:rect l="l" t="t" r="r" b="b"/>
              <a:pathLst>
                <a:path w="5239" h="8354" extrusionOk="0">
                  <a:moveTo>
                    <a:pt x="4219" y="1"/>
                  </a:moveTo>
                  <a:cubicBezTo>
                    <a:pt x="4105" y="1"/>
                    <a:pt x="3990" y="15"/>
                    <a:pt x="3882" y="42"/>
                  </a:cubicBezTo>
                  <a:cubicBezTo>
                    <a:pt x="3024" y="256"/>
                    <a:pt x="2441" y="1042"/>
                    <a:pt x="2000" y="1804"/>
                  </a:cubicBezTo>
                  <a:cubicBezTo>
                    <a:pt x="1131" y="3257"/>
                    <a:pt x="512" y="4864"/>
                    <a:pt x="131" y="6519"/>
                  </a:cubicBezTo>
                  <a:cubicBezTo>
                    <a:pt x="60" y="6864"/>
                    <a:pt x="0" y="7210"/>
                    <a:pt x="60" y="7543"/>
                  </a:cubicBezTo>
                  <a:cubicBezTo>
                    <a:pt x="119" y="7888"/>
                    <a:pt x="333" y="8222"/>
                    <a:pt x="655" y="8317"/>
                  </a:cubicBezTo>
                  <a:cubicBezTo>
                    <a:pt x="736" y="8342"/>
                    <a:pt x="817" y="8354"/>
                    <a:pt x="897" y="8354"/>
                  </a:cubicBezTo>
                  <a:cubicBezTo>
                    <a:pt x="1343" y="8354"/>
                    <a:pt x="1757" y="7992"/>
                    <a:pt x="2060" y="7638"/>
                  </a:cubicBezTo>
                  <a:cubicBezTo>
                    <a:pt x="3572" y="5864"/>
                    <a:pt x="4644" y="3697"/>
                    <a:pt x="5120" y="1399"/>
                  </a:cubicBezTo>
                  <a:cubicBezTo>
                    <a:pt x="5191" y="1054"/>
                    <a:pt x="5239" y="685"/>
                    <a:pt x="5060" y="399"/>
                  </a:cubicBezTo>
                  <a:cubicBezTo>
                    <a:pt x="4891" y="124"/>
                    <a:pt x="4557" y="1"/>
                    <a:pt x="4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0135475" y="3273300"/>
              <a:ext cx="69975" cy="32325"/>
            </a:xfrm>
            <a:custGeom>
              <a:avLst/>
              <a:gdLst/>
              <a:ahLst/>
              <a:cxnLst/>
              <a:rect l="l" t="t" r="r" b="b"/>
              <a:pathLst>
                <a:path w="2799" h="1293" extrusionOk="0">
                  <a:moveTo>
                    <a:pt x="1910" y="1"/>
                  </a:moveTo>
                  <a:cubicBezTo>
                    <a:pt x="1796" y="1"/>
                    <a:pt x="1681" y="15"/>
                    <a:pt x="1572" y="42"/>
                  </a:cubicBezTo>
                  <a:cubicBezTo>
                    <a:pt x="894" y="209"/>
                    <a:pt x="394" y="721"/>
                    <a:pt x="1" y="1292"/>
                  </a:cubicBezTo>
                  <a:cubicBezTo>
                    <a:pt x="929" y="1030"/>
                    <a:pt x="1870" y="780"/>
                    <a:pt x="2799" y="542"/>
                  </a:cubicBezTo>
                  <a:cubicBezTo>
                    <a:pt x="2787" y="495"/>
                    <a:pt x="2775" y="447"/>
                    <a:pt x="2739" y="399"/>
                  </a:cubicBezTo>
                  <a:cubicBezTo>
                    <a:pt x="2579" y="124"/>
                    <a:pt x="2247" y="1"/>
                    <a:pt x="1910" y="1"/>
                  </a:cubicBezTo>
                  <a:close/>
                </a:path>
              </a:pathLst>
            </a:custGeom>
            <a:solidFill>
              <a:srgbClr val="FAF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0106300" y="3302625"/>
              <a:ext cx="99750" cy="56275"/>
            </a:xfrm>
            <a:custGeom>
              <a:avLst/>
              <a:gdLst/>
              <a:ahLst/>
              <a:cxnLst/>
              <a:rect l="l" t="t" r="r" b="b"/>
              <a:pathLst>
                <a:path w="3990" h="2251" extrusionOk="0">
                  <a:moveTo>
                    <a:pt x="3990" y="0"/>
                  </a:moveTo>
                  <a:cubicBezTo>
                    <a:pt x="2870" y="286"/>
                    <a:pt x="1751" y="584"/>
                    <a:pt x="656" y="929"/>
                  </a:cubicBezTo>
                  <a:cubicBezTo>
                    <a:pt x="418" y="1358"/>
                    <a:pt x="191" y="1786"/>
                    <a:pt x="1" y="2251"/>
                  </a:cubicBezTo>
                  <a:cubicBezTo>
                    <a:pt x="1215" y="1786"/>
                    <a:pt x="2418" y="1358"/>
                    <a:pt x="3656" y="1036"/>
                  </a:cubicBezTo>
                  <a:cubicBezTo>
                    <a:pt x="3692" y="1012"/>
                    <a:pt x="3728" y="1012"/>
                    <a:pt x="3763" y="1000"/>
                  </a:cubicBezTo>
                  <a:cubicBezTo>
                    <a:pt x="3835" y="750"/>
                    <a:pt x="3894" y="477"/>
                    <a:pt x="3942" y="226"/>
                  </a:cubicBezTo>
                  <a:lnTo>
                    <a:pt x="3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0084875" y="3362750"/>
              <a:ext cx="104200" cy="57175"/>
            </a:xfrm>
            <a:custGeom>
              <a:avLst/>
              <a:gdLst/>
              <a:ahLst/>
              <a:cxnLst/>
              <a:rect l="l" t="t" r="r" b="b"/>
              <a:pathLst>
                <a:path w="4168" h="2287" extrusionOk="0">
                  <a:moveTo>
                    <a:pt x="4168" y="0"/>
                  </a:moveTo>
                  <a:lnTo>
                    <a:pt x="4168" y="0"/>
                  </a:lnTo>
                  <a:cubicBezTo>
                    <a:pt x="3453" y="334"/>
                    <a:pt x="2739" y="679"/>
                    <a:pt x="2049" y="1012"/>
                  </a:cubicBezTo>
                  <a:cubicBezTo>
                    <a:pt x="1394" y="1310"/>
                    <a:pt x="751" y="1620"/>
                    <a:pt x="108" y="1929"/>
                  </a:cubicBezTo>
                  <a:cubicBezTo>
                    <a:pt x="84" y="2048"/>
                    <a:pt x="36" y="2167"/>
                    <a:pt x="1" y="2286"/>
                  </a:cubicBezTo>
                  <a:cubicBezTo>
                    <a:pt x="525" y="2096"/>
                    <a:pt x="1060" y="1905"/>
                    <a:pt x="1584" y="1727"/>
                  </a:cubicBezTo>
                  <a:cubicBezTo>
                    <a:pt x="2346" y="1346"/>
                    <a:pt x="3084" y="989"/>
                    <a:pt x="3858" y="727"/>
                  </a:cubicBezTo>
                  <a:cubicBezTo>
                    <a:pt x="3965" y="488"/>
                    <a:pt x="4073" y="250"/>
                    <a:pt x="4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9804775" y="3211250"/>
              <a:ext cx="408725" cy="274450"/>
            </a:xfrm>
            <a:custGeom>
              <a:avLst/>
              <a:gdLst/>
              <a:ahLst/>
              <a:cxnLst/>
              <a:rect l="l" t="t" r="r" b="b"/>
              <a:pathLst>
                <a:path w="16349" h="10978" extrusionOk="0">
                  <a:moveTo>
                    <a:pt x="15229" y="2810"/>
                  </a:moveTo>
                  <a:cubicBezTo>
                    <a:pt x="15527" y="2810"/>
                    <a:pt x="15765" y="2917"/>
                    <a:pt x="15884" y="3108"/>
                  </a:cubicBezTo>
                  <a:cubicBezTo>
                    <a:pt x="16015" y="3346"/>
                    <a:pt x="15967" y="3643"/>
                    <a:pt x="15908" y="3953"/>
                  </a:cubicBezTo>
                  <a:cubicBezTo>
                    <a:pt x="15467" y="6096"/>
                    <a:pt x="14479" y="8108"/>
                    <a:pt x="13050" y="9763"/>
                  </a:cubicBezTo>
                  <a:cubicBezTo>
                    <a:pt x="12694" y="10169"/>
                    <a:pt x="12370" y="10385"/>
                    <a:pt x="12073" y="10385"/>
                  </a:cubicBezTo>
                  <a:cubicBezTo>
                    <a:pt x="12013" y="10385"/>
                    <a:pt x="11954" y="10377"/>
                    <a:pt x="11895" y="10358"/>
                  </a:cubicBezTo>
                  <a:cubicBezTo>
                    <a:pt x="11669" y="10287"/>
                    <a:pt x="11479" y="10049"/>
                    <a:pt x="11431" y="9727"/>
                  </a:cubicBezTo>
                  <a:cubicBezTo>
                    <a:pt x="11371" y="9430"/>
                    <a:pt x="11431" y="9120"/>
                    <a:pt x="11502" y="8823"/>
                  </a:cubicBezTo>
                  <a:cubicBezTo>
                    <a:pt x="11848" y="7275"/>
                    <a:pt x="12443" y="5786"/>
                    <a:pt x="13253" y="4417"/>
                  </a:cubicBezTo>
                  <a:cubicBezTo>
                    <a:pt x="13622" y="3774"/>
                    <a:pt x="14157" y="3036"/>
                    <a:pt x="14943" y="2834"/>
                  </a:cubicBezTo>
                  <a:cubicBezTo>
                    <a:pt x="15038" y="2810"/>
                    <a:pt x="15134" y="2810"/>
                    <a:pt x="15229" y="2810"/>
                  </a:cubicBezTo>
                  <a:close/>
                  <a:moveTo>
                    <a:pt x="584" y="0"/>
                  </a:moveTo>
                  <a:cubicBezTo>
                    <a:pt x="394" y="191"/>
                    <a:pt x="191" y="393"/>
                    <a:pt x="1" y="595"/>
                  </a:cubicBezTo>
                  <a:cubicBezTo>
                    <a:pt x="3859" y="2572"/>
                    <a:pt x="7716" y="4536"/>
                    <a:pt x="11562" y="6513"/>
                  </a:cubicBezTo>
                  <a:cubicBezTo>
                    <a:pt x="11264" y="7299"/>
                    <a:pt x="11014" y="8108"/>
                    <a:pt x="10836" y="8930"/>
                  </a:cubicBezTo>
                  <a:cubicBezTo>
                    <a:pt x="10764" y="9287"/>
                    <a:pt x="10693" y="9656"/>
                    <a:pt x="10764" y="10025"/>
                  </a:cubicBezTo>
                  <a:cubicBezTo>
                    <a:pt x="10836" y="10454"/>
                    <a:pt x="11121" y="10811"/>
                    <a:pt x="11479" y="10930"/>
                  </a:cubicBezTo>
                  <a:cubicBezTo>
                    <a:pt x="11562" y="10966"/>
                    <a:pt x="11669" y="10978"/>
                    <a:pt x="11776" y="10978"/>
                  </a:cubicBezTo>
                  <a:cubicBezTo>
                    <a:pt x="12193" y="10978"/>
                    <a:pt x="12622" y="10716"/>
                    <a:pt x="13074" y="10192"/>
                  </a:cubicBezTo>
                  <a:cubicBezTo>
                    <a:pt x="14634" y="8358"/>
                    <a:pt x="15729" y="6144"/>
                    <a:pt x="16229" y="3786"/>
                  </a:cubicBezTo>
                  <a:cubicBezTo>
                    <a:pt x="16301" y="3417"/>
                    <a:pt x="16348" y="3024"/>
                    <a:pt x="16134" y="2679"/>
                  </a:cubicBezTo>
                  <a:cubicBezTo>
                    <a:pt x="15955" y="2381"/>
                    <a:pt x="15598" y="2203"/>
                    <a:pt x="15158" y="2203"/>
                  </a:cubicBezTo>
                  <a:cubicBezTo>
                    <a:pt x="15015" y="2203"/>
                    <a:pt x="14896" y="2215"/>
                    <a:pt x="14765" y="2238"/>
                  </a:cubicBezTo>
                  <a:cubicBezTo>
                    <a:pt x="13800" y="2477"/>
                    <a:pt x="13169" y="3358"/>
                    <a:pt x="12741" y="4108"/>
                  </a:cubicBezTo>
                  <a:cubicBezTo>
                    <a:pt x="12431" y="4643"/>
                    <a:pt x="12145" y="5191"/>
                    <a:pt x="11895" y="5739"/>
                  </a:cubicBezTo>
                  <a:cubicBezTo>
                    <a:pt x="7978" y="4143"/>
                    <a:pt x="4180" y="2227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9349075" y="2663100"/>
              <a:ext cx="1098375" cy="897025"/>
            </a:xfrm>
            <a:custGeom>
              <a:avLst/>
              <a:gdLst/>
              <a:ahLst/>
              <a:cxnLst/>
              <a:rect l="l" t="t" r="r" b="b"/>
              <a:pathLst>
                <a:path w="43935" h="35881" extrusionOk="0">
                  <a:moveTo>
                    <a:pt x="41363" y="14937"/>
                  </a:moveTo>
                  <a:lnTo>
                    <a:pt x="41363" y="14937"/>
                  </a:lnTo>
                  <a:cubicBezTo>
                    <a:pt x="41577" y="15294"/>
                    <a:pt x="41791" y="15675"/>
                    <a:pt x="41994" y="16032"/>
                  </a:cubicBezTo>
                  <a:cubicBezTo>
                    <a:pt x="42684" y="17283"/>
                    <a:pt x="43339" y="18616"/>
                    <a:pt x="43303" y="20045"/>
                  </a:cubicBezTo>
                  <a:cubicBezTo>
                    <a:pt x="43292" y="21462"/>
                    <a:pt x="42577" y="22783"/>
                    <a:pt x="41565" y="23736"/>
                  </a:cubicBezTo>
                  <a:cubicBezTo>
                    <a:pt x="41446" y="23855"/>
                    <a:pt x="41315" y="23974"/>
                    <a:pt x="41184" y="24081"/>
                  </a:cubicBezTo>
                  <a:cubicBezTo>
                    <a:pt x="41982" y="22545"/>
                    <a:pt x="42327" y="20747"/>
                    <a:pt x="42232" y="18985"/>
                  </a:cubicBezTo>
                  <a:cubicBezTo>
                    <a:pt x="42160" y="17604"/>
                    <a:pt x="41839" y="16259"/>
                    <a:pt x="41363" y="14937"/>
                  </a:cubicBezTo>
                  <a:close/>
                  <a:moveTo>
                    <a:pt x="18458" y="1"/>
                  </a:moveTo>
                  <a:cubicBezTo>
                    <a:pt x="16598" y="1"/>
                    <a:pt x="14734" y="214"/>
                    <a:pt x="12907" y="578"/>
                  </a:cubicBezTo>
                  <a:cubicBezTo>
                    <a:pt x="10085" y="1150"/>
                    <a:pt x="7263" y="2102"/>
                    <a:pt x="5108" y="3995"/>
                  </a:cubicBezTo>
                  <a:cubicBezTo>
                    <a:pt x="2620" y="6174"/>
                    <a:pt x="1274" y="9436"/>
                    <a:pt x="953" y="12746"/>
                  </a:cubicBezTo>
                  <a:cubicBezTo>
                    <a:pt x="512" y="14294"/>
                    <a:pt x="298" y="15913"/>
                    <a:pt x="310" y="17521"/>
                  </a:cubicBezTo>
                  <a:cubicBezTo>
                    <a:pt x="334" y="20378"/>
                    <a:pt x="1108" y="23200"/>
                    <a:pt x="2513" y="25688"/>
                  </a:cubicBezTo>
                  <a:cubicBezTo>
                    <a:pt x="1191" y="23224"/>
                    <a:pt x="798" y="20283"/>
                    <a:pt x="1072" y="17449"/>
                  </a:cubicBezTo>
                  <a:lnTo>
                    <a:pt x="1072" y="17449"/>
                  </a:lnTo>
                  <a:cubicBezTo>
                    <a:pt x="1382" y="19711"/>
                    <a:pt x="2013" y="21938"/>
                    <a:pt x="2751" y="24117"/>
                  </a:cubicBezTo>
                  <a:cubicBezTo>
                    <a:pt x="2822" y="24319"/>
                    <a:pt x="2882" y="24534"/>
                    <a:pt x="2929" y="24724"/>
                  </a:cubicBezTo>
                  <a:cubicBezTo>
                    <a:pt x="2882" y="25153"/>
                    <a:pt x="2798" y="25581"/>
                    <a:pt x="2691" y="25998"/>
                  </a:cubicBezTo>
                  <a:lnTo>
                    <a:pt x="2513" y="25688"/>
                  </a:lnTo>
                  <a:lnTo>
                    <a:pt x="2513" y="25688"/>
                  </a:lnTo>
                  <a:cubicBezTo>
                    <a:pt x="2572" y="25796"/>
                    <a:pt x="2632" y="25915"/>
                    <a:pt x="2691" y="26022"/>
                  </a:cubicBezTo>
                  <a:cubicBezTo>
                    <a:pt x="2251" y="27665"/>
                    <a:pt x="1322" y="29201"/>
                    <a:pt x="0" y="30308"/>
                  </a:cubicBezTo>
                  <a:cubicBezTo>
                    <a:pt x="1322" y="29498"/>
                    <a:pt x="2394" y="28308"/>
                    <a:pt x="3120" y="26939"/>
                  </a:cubicBezTo>
                  <a:lnTo>
                    <a:pt x="3120" y="26939"/>
                  </a:lnTo>
                  <a:cubicBezTo>
                    <a:pt x="3096" y="27451"/>
                    <a:pt x="3025" y="27939"/>
                    <a:pt x="2941" y="28427"/>
                  </a:cubicBezTo>
                  <a:cubicBezTo>
                    <a:pt x="2620" y="28998"/>
                    <a:pt x="2286" y="29558"/>
                    <a:pt x="1989" y="30141"/>
                  </a:cubicBezTo>
                  <a:cubicBezTo>
                    <a:pt x="1251" y="31558"/>
                    <a:pt x="655" y="33118"/>
                    <a:pt x="798" y="34713"/>
                  </a:cubicBezTo>
                  <a:cubicBezTo>
                    <a:pt x="1084" y="33070"/>
                    <a:pt x="1774" y="31499"/>
                    <a:pt x="2739" y="30141"/>
                  </a:cubicBezTo>
                  <a:lnTo>
                    <a:pt x="2739" y="30141"/>
                  </a:lnTo>
                  <a:cubicBezTo>
                    <a:pt x="2703" y="30701"/>
                    <a:pt x="2727" y="31284"/>
                    <a:pt x="2822" y="31927"/>
                  </a:cubicBezTo>
                  <a:cubicBezTo>
                    <a:pt x="2584" y="33237"/>
                    <a:pt x="2632" y="34606"/>
                    <a:pt x="3025" y="35880"/>
                  </a:cubicBezTo>
                  <a:cubicBezTo>
                    <a:pt x="3084" y="34201"/>
                    <a:pt x="3572" y="32546"/>
                    <a:pt x="4394" y="31094"/>
                  </a:cubicBezTo>
                  <a:cubicBezTo>
                    <a:pt x="4942" y="30749"/>
                    <a:pt x="5549" y="30510"/>
                    <a:pt x="6061" y="30308"/>
                  </a:cubicBezTo>
                  <a:cubicBezTo>
                    <a:pt x="8810" y="29237"/>
                    <a:pt x="11689" y="28559"/>
                    <a:pt x="14581" y="27940"/>
                  </a:cubicBezTo>
                  <a:lnTo>
                    <a:pt x="14581" y="27940"/>
                  </a:lnTo>
                  <a:cubicBezTo>
                    <a:pt x="14458" y="27995"/>
                    <a:pt x="14325" y="28050"/>
                    <a:pt x="14193" y="28105"/>
                  </a:cubicBezTo>
                  <a:cubicBezTo>
                    <a:pt x="12347" y="28879"/>
                    <a:pt x="10383" y="29308"/>
                    <a:pt x="8585" y="30153"/>
                  </a:cubicBezTo>
                  <a:cubicBezTo>
                    <a:pt x="6787" y="30999"/>
                    <a:pt x="5072" y="32368"/>
                    <a:pt x="4513" y="34273"/>
                  </a:cubicBezTo>
                  <a:cubicBezTo>
                    <a:pt x="5823" y="31677"/>
                    <a:pt x="8811" y="30403"/>
                    <a:pt x="11621" y="29594"/>
                  </a:cubicBezTo>
                  <a:cubicBezTo>
                    <a:pt x="13776" y="28963"/>
                    <a:pt x="16074" y="28403"/>
                    <a:pt x="17967" y="27224"/>
                  </a:cubicBezTo>
                  <a:cubicBezTo>
                    <a:pt x="18765" y="27046"/>
                    <a:pt x="19550" y="26855"/>
                    <a:pt x="20324" y="26617"/>
                  </a:cubicBezTo>
                  <a:cubicBezTo>
                    <a:pt x="20563" y="26629"/>
                    <a:pt x="20824" y="26629"/>
                    <a:pt x="21063" y="26641"/>
                  </a:cubicBezTo>
                  <a:cubicBezTo>
                    <a:pt x="18646" y="27248"/>
                    <a:pt x="16372" y="28344"/>
                    <a:pt x="14395" y="29832"/>
                  </a:cubicBezTo>
                  <a:cubicBezTo>
                    <a:pt x="17098" y="28260"/>
                    <a:pt x="20086" y="27236"/>
                    <a:pt x="23158" y="26772"/>
                  </a:cubicBezTo>
                  <a:cubicBezTo>
                    <a:pt x="24751" y="26909"/>
                    <a:pt x="26384" y="27080"/>
                    <a:pt x="27987" y="27080"/>
                  </a:cubicBezTo>
                  <a:cubicBezTo>
                    <a:pt x="29439" y="27080"/>
                    <a:pt x="30866" y="26940"/>
                    <a:pt x="32219" y="26510"/>
                  </a:cubicBezTo>
                  <a:cubicBezTo>
                    <a:pt x="33100" y="26355"/>
                    <a:pt x="33933" y="26058"/>
                    <a:pt x="34636" y="25498"/>
                  </a:cubicBezTo>
                  <a:lnTo>
                    <a:pt x="34493" y="25426"/>
                  </a:lnTo>
                  <a:cubicBezTo>
                    <a:pt x="35826" y="24545"/>
                    <a:pt x="36910" y="23307"/>
                    <a:pt x="37624" y="21890"/>
                  </a:cubicBezTo>
                  <a:lnTo>
                    <a:pt x="37624" y="21890"/>
                  </a:lnTo>
                  <a:cubicBezTo>
                    <a:pt x="37612" y="23200"/>
                    <a:pt x="37267" y="24450"/>
                    <a:pt x="36386" y="25426"/>
                  </a:cubicBezTo>
                  <a:cubicBezTo>
                    <a:pt x="35291" y="26617"/>
                    <a:pt x="33576" y="27046"/>
                    <a:pt x="31945" y="27165"/>
                  </a:cubicBezTo>
                  <a:cubicBezTo>
                    <a:pt x="32852" y="27736"/>
                    <a:pt x="33903" y="28002"/>
                    <a:pt x="34968" y="28002"/>
                  </a:cubicBezTo>
                  <a:cubicBezTo>
                    <a:pt x="36587" y="28002"/>
                    <a:pt x="38237" y="27387"/>
                    <a:pt x="39458" y="26296"/>
                  </a:cubicBezTo>
                  <a:cubicBezTo>
                    <a:pt x="40029" y="25796"/>
                    <a:pt x="40505" y="25188"/>
                    <a:pt x="40910" y="24534"/>
                  </a:cubicBezTo>
                  <a:cubicBezTo>
                    <a:pt x="41256" y="24307"/>
                    <a:pt x="41565" y="24069"/>
                    <a:pt x="41863" y="23795"/>
                  </a:cubicBezTo>
                  <a:cubicBezTo>
                    <a:pt x="42946" y="22807"/>
                    <a:pt x="43708" y="21414"/>
                    <a:pt x="43827" y="19950"/>
                  </a:cubicBezTo>
                  <a:cubicBezTo>
                    <a:pt x="43934" y="18771"/>
                    <a:pt x="43589" y="17580"/>
                    <a:pt x="43065" y="16509"/>
                  </a:cubicBezTo>
                  <a:cubicBezTo>
                    <a:pt x="42553" y="15437"/>
                    <a:pt x="41839" y="14449"/>
                    <a:pt x="41137" y="13485"/>
                  </a:cubicBezTo>
                  <a:cubicBezTo>
                    <a:pt x="40172" y="12163"/>
                    <a:pt x="39220" y="10841"/>
                    <a:pt x="38243" y="9508"/>
                  </a:cubicBezTo>
                  <a:lnTo>
                    <a:pt x="38243" y="9615"/>
                  </a:lnTo>
                  <a:cubicBezTo>
                    <a:pt x="37303" y="8579"/>
                    <a:pt x="36184" y="7758"/>
                    <a:pt x="34814" y="7567"/>
                  </a:cubicBezTo>
                  <a:lnTo>
                    <a:pt x="33124" y="7698"/>
                  </a:lnTo>
                  <a:cubicBezTo>
                    <a:pt x="32826" y="7031"/>
                    <a:pt x="32433" y="6412"/>
                    <a:pt x="31981" y="5841"/>
                  </a:cubicBezTo>
                  <a:cubicBezTo>
                    <a:pt x="29837" y="3102"/>
                    <a:pt x="26635" y="1293"/>
                    <a:pt x="23241" y="519"/>
                  </a:cubicBezTo>
                  <a:cubicBezTo>
                    <a:pt x="21669" y="160"/>
                    <a:pt x="20065" y="1"/>
                    <a:pt x="18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9423200" y="2729550"/>
              <a:ext cx="769750" cy="503575"/>
            </a:xfrm>
            <a:custGeom>
              <a:avLst/>
              <a:gdLst/>
              <a:ahLst/>
              <a:cxnLst/>
              <a:rect l="l" t="t" r="r" b="b"/>
              <a:pathLst>
                <a:path w="30790" h="20143" extrusionOk="0">
                  <a:moveTo>
                    <a:pt x="15227" y="1"/>
                  </a:moveTo>
                  <a:cubicBezTo>
                    <a:pt x="14064" y="1"/>
                    <a:pt x="12894" y="116"/>
                    <a:pt x="11740" y="349"/>
                  </a:cubicBezTo>
                  <a:cubicBezTo>
                    <a:pt x="8858" y="921"/>
                    <a:pt x="6048" y="2230"/>
                    <a:pt x="3882" y="4314"/>
                  </a:cubicBezTo>
                  <a:cubicBezTo>
                    <a:pt x="1691" y="6409"/>
                    <a:pt x="202" y="9291"/>
                    <a:pt x="24" y="12243"/>
                  </a:cubicBezTo>
                  <a:cubicBezTo>
                    <a:pt x="0" y="12958"/>
                    <a:pt x="72" y="13744"/>
                    <a:pt x="595" y="14160"/>
                  </a:cubicBezTo>
                  <a:cubicBezTo>
                    <a:pt x="891" y="14400"/>
                    <a:pt x="1264" y="14469"/>
                    <a:pt x="1660" y="14469"/>
                  </a:cubicBezTo>
                  <a:cubicBezTo>
                    <a:pt x="2013" y="14469"/>
                    <a:pt x="2385" y="14414"/>
                    <a:pt x="2739" y="14375"/>
                  </a:cubicBezTo>
                  <a:cubicBezTo>
                    <a:pt x="3118" y="14328"/>
                    <a:pt x="3496" y="14306"/>
                    <a:pt x="3873" y="14306"/>
                  </a:cubicBezTo>
                  <a:cubicBezTo>
                    <a:pt x="5802" y="14306"/>
                    <a:pt x="7689" y="14880"/>
                    <a:pt x="9442" y="15637"/>
                  </a:cubicBezTo>
                  <a:cubicBezTo>
                    <a:pt x="11549" y="16542"/>
                    <a:pt x="13514" y="17732"/>
                    <a:pt x="15597" y="18673"/>
                  </a:cubicBezTo>
                  <a:cubicBezTo>
                    <a:pt x="17145" y="19375"/>
                    <a:pt x="18764" y="19899"/>
                    <a:pt x="20479" y="20090"/>
                  </a:cubicBezTo>
                  <a:cubicBezTo>
                    <a:pt x="20833" y="20124"/>
                    <a:pt x="21191" y="20142"/>
                    <a:pt x="21549" y="20142"/>
                  </a:cubicBezTo>
                  <a:cubicBezTo>
                    <a:pt x="22916" y="20142"/>
                    <a:pt x="24299" y="19879"/>
                    <a:pt x="25563" y="19256"/>
                  </a:cubicBezTo>
                  <a:cubicBezTo>
                    <a:pt x="27349" y="18375"/>
                    <a:pt x="28789" y="16815"/>
                    <a:pt x="29682" y="15006"/>
                  </a:cubicBezTo>
                  <a:cubicBezTo>
                    <a:pt x="30432" y="13494"/>
                    <a:pt x="30790" y="11779"/>
                    <a:pt x="30516" y="10160"/>
                  </a:cubicBezTo>
                  <a:cubicBezTo>
                    <a:pt x="30361" y="9148"/>
                    <a:pt x="29909" y="8160"/>
                    <a:pt x="29242" y="7421"/>
                  </a:cubicBezTo>
                  <a:cubicBezTo>
                    <a:pt x="27420" y="4695"/>
                    <a:pt x="24813" y="2552"/>
                    <a:pt x="21812" y="1302"/>
                  </a:cubicBezTo>
                  <a:cubicBezTo>
                    <a:pt x="19755" y="442"/>
                    <a:pt x="17504" y="1"/>
                    <a:pt x="15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9423775" y="2829950"/>
              <a:ext cx="765300" cy="403025"/>
            </a:xfrm>
            <a:custGeom>
              <a:avLst/>
              <a:gdLst/>
              <a:ahLst/>
              <a:cxnLst/>
              <a:rect l="l" t="t" r="r" b="b"/>
              <a:pathLst>
                <a:path w="30612" h="16121" extrusionOk="0">
                  <a:moveTo>
                    <a:pt x="4180" y="0"/>
                  </a:moveTo>
                  <a:lnTo>
                    <a:pt x="4180" y="0"/>
                  </a:lnTo>
                  <a:cubicBezTo>
                    <a:pt x="4085" y="84"/>
                    <a:pt x="3978" y="191"/>
                    <a:pt x="3870" y="274"/>
                  </a:cubicBezTo>
                  <a:cubicBezTo>
                    <a:pt x="1703" y="2358"/>
                    <a:pt x="191" y="5263"/>
                    <a:pt x="37" y="8227"/>
                  </a:cubicBezTo>
                  <a:cubicBezTo>
                    <a:pt x="1" y="8930"/>
                    <a:pt x="72" y="9716"/>
                    <a:pt x="596" y="10144"/>
                  </a:cubicBezTo>
                  <a:cubicBezTo>
                    <a:pt x="891" y="10384"/>
                    <a:pt x="1256" y="10456"/>
                    <a:pt x="1642" y="10456"/>
                  </a:cubicBezTo>
                  <a:cubicBezTo>
                    <a:pt x="2003" y="10456"/>
                    <a:pt x="2382" y="10393"/>
                    <a:pt x="2739" y="10347"/>
                  </a:cubicBezTo>
                  <a:cubicBezTo>
                    <a:pt x="3103" y="10306"/>
                    <a:pt x="3467" y="10286"/>
                    <a:pt x="3830" y="10286"/>
                  </a:cubicBezTo>
                  <a:cubicBezTo>
                    <a:pt x="5780" y="10286"/>
                    <a:pt x="7698" y="10848"/>
                    <a:pt x="9454" y="11621"/>
                  </a:cubicBezTo>
                  <a:cubicBezTo>
                    <a:pt x="11550" y="12526"/>
                    <a:pt x="13503" y="13716"/>
                    <a:pt x="15598" y="14657"/>
                  </a:cubicBezTo>
                  <a:cubicBezTo>
                    <a:pt x="17146" y="15335"/>
                    <a:pt x="18765" y="15883"/>
                    <a:pt x="20480" y="16062"/>
                  </a:cubicBezTo>
                  <a:cubicBezTo>
                    <a:pt x="20850" y="16100"/>
                    <a:pt x="21224" y="16120"/>
                    <a:pt x="21598" y="16120"/>
                  </a:cubicBezTo>
                  <a:cubicBezTo>
                    <a:pt x="22957" y="16120"/>
                    <a:pt x="24325" y="15854"/>
                    <a:pt x="25576" y="15228"/>
                  </a:cubicBezTo>
                  <a:cubicBezTo>
                    <a:pt x="27338" y="14359"/>
                    <a:pt x="28802" y="12787"/>
                    <a:pt x="29695" y="10990"/>
                  </a:cubicBezTo>
                  <a:cubicBezTo>
                    <a:pt x="30243" y="9870"/>
                    <a:pt x="30588" y="8620"/>
                    <a:pt x="30612" y="7406"/>
                  </a:cubicBezTo>
                  <a:lnTo>
                    <a:pt x="30612" y="7406"/>
                  </a:lnTo>
                  <a:cubicBezTo>
                    <a:pt x="28926" y="11919"/>
                    <a:pt x="25530" y="13449"/>
                    <a:pt x="21755" y="13449"/>
                  </a:cubicBezTo>
                  <a:cubicBezTo>
                    <a:pt x="19664" y="13449"/>
                    <a:pt x="17457" y="12979"/>
                    <a:pt x="15360" y="12287"/>
                  </a:cubicBezTo>
                  <a:cubicBezTo>
                    <a:pt x="11550" y="11025"/>
                    <a:pt x="7692" y="8061"/>
                    <a:pt x="5311" y="4405"/>
                  </a:cubicBezTo>
                  <a:cubicBezTo>
                    <a:pt x="4513" y="3096"/>
                    <a:pt x="4120" y="1512"/>
                    <a:pt x="4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9510400" y="2759100"/>
              <a:ext cx="644450" cy="427450"/>
            </a:xfrm>
            <a:custGeom>
              <a:avLst/>
              <a:gdLst/>
              <a:ahLst/>
              <a:cxnLst/>
              <a:rect l="l" t="t" r="r" b="b"/>
              <a:pathLst>
                <a:path w="25778" h="17098" extrusionOk="0">
                  <a:moveTo>
                    <a:pt x="15002" y="0"/>
                  </a:moveTo>
                  <a:cubicBezTo>
                    <a:pt x="14431" y="0"/>
                    <a:pt x="13967" y="465"/>
                    <a:pt x="13967" y="1048"/>
                  </a:cubicBezTo>
                  <a:cubicBezTo>
                    <a:pt x="13967" y="1596"/>
                    <a:pt x="14383" y="2036"/>
                    <a:pt x="14919" y="2084"/>
                  </a:cubicBezTo>
                  <a:cubicBezTo>
                    <a:pt x="14967" y="3394"/>
                    <a:pt x="15050" y="4715"/>
                    <a:pt x="15169" y="6025"/>
                  </a:cubicBezTo>
                  <a:cubicBezTo>
                    <a:pt x="14741" y="6025"/>
                    <a:pt x="14336" y="6180"/>
                    <a:pt x="14026" y="6430"/>
                  </a:cubicBezTo>
                  <a:cubicBezTo>
                    <a:pt x="12943" y="5489"/>
                    <a:pt x="11895" y="4501"/>
                    <a:pt x="10895" y="3453"/>
                  </a:cubicBezTo>
                  <a:cubicBezTo>
                    <a:pt x="10931" y="3346"/>
                    <a:pt x="10942" y="3263"/>
                    <a:pt x="10942" y="3144"/>
                  </a:cubicBezTo>
                  <a:cubicBezTo>
                    <a:pt x="10942" y="2453"/>
                    <a:pt x="10395" y="1894"/>
                    <a:pt x="9692" y="1894"/>
                  </a:cubicBezTo>
                  <a:cubicBezTo>
                    <a:pt x="9014" y="1894"/>
                    <a:pt x="8442" y="2441"/>
                    <a:pt x="8442" y="3144"/>
                  </a:cubicBezTo>
                  <a:cubicBezTo>
                    <a:pt x="8442" y="3275"/>
                    <a:pt x="8478" y="3406"/>
                    <a:pt x="8502" y="3549"/>
                  </a:cubicBezTo>
                  <a:lnTo>
                    <a:pt x="5108" y="4811"/>
                  </a:lnTo>
                  <a:cubicBezTo>
                    <a:pt x="4966" y="4596"/>
                    <a:pt x="4763" y="4418"/>
                    <a:pt x="4513" y="4322"/>
                  </a:cubicBezTo>
                  <a:lnTo>
                    <a:pt x="4870" y="2322"/>
                  </a:lnTo>
                  <a:cubicBezTo>
                    <a:pt x="4918" y="2334"/>
                    <a:pt x="4966" y="2334"/>
                    <a:pt x="5001" y="2334"/>
                  </a:cubicBezTo>
                  <a:cubicBezTo>
                    <a:pt x="5358" y="2334"/>
                    <a:pt x="5644" y="2060"/>
                    <a:pt x="5644" y="1703"/>
                  </a:cubicBezTo>
                  <a:cubicBezTo>
                    <a:pt x="5644" y="1346"/>
                    <a:pt x="5358" y="1060"/>
                    <a:pt x="5001" y="1060"/>
                  </a:cubicBezTo>
                  <a:cubicBezTo>
                    <a:pt x="4644" y="1060"/>
                    <a:pt x="4370" y="1346"/>
                    <a:pt x="4370" y="1703"/>
                  </a:cubicBezTo>
                  <a:cubicBezTo>
                    <a:pt x="4370" y="1894"/>
                    <a:pt x="4454" y="2060"/>
                    <a:pt x="4585" y="2179"/>
                  </a:cubicBezTo>
                  <a:lnTo>
                    <a:pt x="4215" y="4227"/>
                  </a:lnTo>
                  <a:cubicBezTo>
                    <a:pt x="4144" y="4215"/>
                    <a:pt x="4084" y="4215"/>
                    <a:pt x="4013" y="4215"/>
                  </a:cubicBezTo>
                  <a:cubicBezTo>
                    <a:pt x="3275" y="4215"/>
                    <a:pt x="2680" y="4811"/>
                    <a:pt x="2680" y="5537"/>
                  </a:cubicBezTo>
                  <a:cubicBezTo>
                    <a:pt x="2680" y="6263"/>
                    <a:pt x="3275" y="6858"/>
                    <a:pt x="4013" y="6858"/>
                  </a:cubicBezTo>
                  <a:cubicBezTo>
                    <a:pt x="4739" y="6858"/>
                    <a:pt x="5335" y="6263"/>
                    <a:pt x="5335" y="5537"/>
                  </a:cubicBezTo>
                  <a:cubicBezTo>
                    <a:pt x="5335" y="5370"/>
                    <a:pt x="5299" y="5227"/>
                    <a:pt x="5263" y="5096"/>
                  </a:cubicBezTo>
                  <a:lnTo>
                    <a:pt x="8656" y="3822"/>
                  </a:lnTo>
                  <a:cubicBezTo>
                    <a:pt x="8871" y="4168"/>
                    <a:pt x="9264" y="4394"/>
                    <a:pt x="9692" y="4394"/>
                  </a:cubicBezTo>
                  <a:cubicBezTo>
                    <a:pt x="10157" y="4394"/>
                    <a:pt x="10561" y="4144"/>
                    <a:pt x="10764" y="3763"/>
                  </a:cubicBezTo>
                  <a:cubicBezTo>
                    <a:pt x="11728" y="4763"/>
                    <a:pt x="12728" y="5727"/>
                    <a:pt x="13788" y="6644"/>
                  </a:cubicBezTo>
                  <a:cubicBezTo>
                    <a:pt x="13514" y="6942"/>
                    <a:pt x="13359" y="7323"/>
                    <a:pt x="13324" y="7740"/>
                  </a:cubicBezTo>
                  <a:lnTo>
                    <a:pt x="1251" y="8823"/>
                  </a:lnTo>
                  <a:cubicBezTo>
                    <a:pt x="1179" y="8561"/>
                    <a:pt x="929" y="8371"/>
                    <a:pt x="644" y="8371"/>
                  </a:cubicBezTo>
                  <a:cubicBezTo>
                    <a:pt x="286" y="8371"/>
                    <a:pt x="1" y="8644"/>
                    <a:pt x="1" y="9002"/>
                  </a:cubicBezTo>
                  <a:cubicBezTo>
                    <a:pt x="1" y="9359"/>
                    <a:pt x="286" y="9645"/>
                    <a:pt x="644" y="9645"/>
                  </a:cubicBezTo>
                  <a:cubicBezTo>
                    <a:pt x="953" y="9645"/>
                    <a:pt x="1215" y="9442"/>
                    <a:pt x="1275" y="9144"/>
                  </a:cubicBezTo>
                  <a:lnTo>
                    <a:pt x="13336" y="8049"/>
                  </a:lnTo>
                  <a:cubicBezTo>
                    <a:pt x="13359" y="8252"/>
                    <a:pt x="13419" y="8430"/>
                    <a:pt x="13490" y="8609"/>
                  </a:cubicBezTo>
                  <a:cubicBezTo>
                    <a:pt x="11847" y="9514"/>
                    <a:pt x="10216" y="10478"/>
                    <a:pt x="8621" y="11466"/>
                  </a:cubicBezTo>
                  <a:cubicBezTo>
                    <a:pt x="8502" y="11347"/>
                    <a:pt x="8335" y="11252"/>
                    <a:pt x="8144" y="11252"/>
                  </a:cubicBezTo>
                  <a:cubicBezTo>
                    <a:pt x="7787" y="11252"/>
                    <a:pt x="7502" y="11538"/>
                    <a:pt x="7502" y="11895"/>
                  </a:cubicBezTo>
                  <a:cubicBezTo>
                    <a:pt x="7502" y="12252"/>
                    <a:pt x="7787" y="12538"/>
                    <a:pt x="8144" y="12538"/>
                  </a:cubicBezTo>
                  <a:cubicBezTo>
                    <a:pt x="8502" y="12538"/>
                    <a:pt x="8787" y="12252"/>
                    <a:pt x="8787" y="11895"/>
                  </a:cubicBezTo>
                  <a:cubicBezTo>
                    <a:pt x="8787" y="11835"/>
                    <a:pt x="8776" y="11788"/>
                    <a:pt x="8776" y="11728"/>
                  </a:cubicBezTo>
                  <a:cubicBezTo>
                    <a:pt x="10359" y="10728"/>
                    <a:pt x="11990" y="9776"/>
                    <a:pt x="13633" y="8871"/>
                  </a:cubicBezTo>
                  <a:cubicBezTo>
                    <a:pt x="13859" y="9216"/>
                    <a:pt x="14205" y="9466"/>
                    <a:pt x="14586" y="9597"/>
                  </a:cubicBezTo>
                  <a:lnTo>
                    <a:pt x="13967" y="12192"/>
                  </a:lnTo>
                  <a:cubicBezTo>
                    <a:pt x="13657" y="12240"/>
                    <a:pt x="13431" y="12502"/>
                    <a:pt x="13431" y="12835"/>
                  </a:cubicBezTo>
                  <a:cubicBezTo>
                    <a:pt x="13431" y="13193"/>
                    <a:pt x="13717" y="13466"/>
                    <a:pt x="14074" y="13466"/>
                  </a:cubicBezTo>
                  <a:cubicBezTo>
                    <a:pt x="14431" y="13466"/>
                    <a:pt x="14705" y="13193"/>
                    <a:pt x="14705" y="12835"/>
                  </a:cubicBezTo>
                  <a:cubicBezTo>
                    <a:pt x="14705" y="12550"/>
                    <a:pt x="14526" y="12323"/>
                    <a:pt x="14276" y="12240"/>
                  </a:cubicBezTo>
                  <a:lnTo>
                    <a:pt x="14907" y="9680"/>
                  </a:lnTo>
                  <a:cubicBezTo>
                    <a:pt x="14991" y="9692"/>
                    <a:pt x="15086" y="9692"/>
                    <a:pt x="15169" y="9692"/>
                  </a:cubicBezTo>
                  <a:cubicBezTo>
                    <a:pt x="15383" y="9692"/>
                    <a:pt x="15586" y="9645"/>
                    <a:pt x="15776" y="9585"/>
                  </a:cubicBezTo>
                  <a:lnTo>
                    <a:pt x="17384" y="15109"/>
                  </a:lnTo>
                  <a:cubicBezTo>
                    <a:pt x="16896" y="15169"/>
                    <a:pt x="16515" y="15598"/>
                    <a:pt x="16515" y="16110"/>
                  </a:cubicBezTo>
                  <a:cubicBezTo>
                    <a:pt x="16515" y="16657"/>
                    <a:pt x="16955" y="17098"/>
                    <a:pt x="17503" y="17098"/>
                  </a:cubicBezTo>
                  <a:cubicBezTo>
                    <a:pt x="18062" y="17098"/>
                    <a:pt x="18503" y="16657"/>
                    <a:pt x="18503" y="16110"/>
                  </a:cubicBezTo>
                  <a:cubicBezTo>
                    <a:pt x="18503" y="15895"/>
                    <a:pt x="18443" y="15717"/>
                    <a:pt x="18336" y="15550"/>
                  </a:cubicBezTo>
                  <a:lnTo>
                    <a:pt x="24051" y="10073"/>
                  </a:lnTo>
                  <a:cubicBezTo>
                    <a:pt x="24135" y="10097"/>
                    <a:pt x="24218" y="10109"/>
                    <a:pt x="24289" y="10109"/>
                  </a:cubicBezTo>
                  <a:cubicBezTo>
                    <a:pt x="24337" y="10109"/>
                    <a:pt x="24385" y="10109"/>
                    <a:pt x="24432" y="10097"/>
                  </a:cubicBezTo>
                  <a:lnTo>
                    <a:pt x="24813" y="12681"/>
                  </a:lnTo>
                  <a:cubicBezTo>
                    <a:pt x="24611" y="12788"/>
                    <a:pt x="24468" y="12990"/>
                    <a:pt x="24468" y="13252"/>
                  </a:cubicBezTo>
                  <a:cubicBezTo>
                    <a:pt x="24468" y="13609"/>
                    <a:pt x="24754" y="13883"/>
                    <a:pt x="25111" y="13883"/>
                  </a:cubicBezTo>
                  <a:cubicBezTo>
                    <a:pt x="25468" y="13883"/>
                    <a:pt x="25754" y="13609"/>
                    <a:pt x="25754" y="13252"/>
                  </a:cubicBezTo>
                  <a:cubicBezTo>
                    <a:pt x="25778" y="12954"/>
                    <a:pt x="25504" y="12669"/>
                    <a:pt x="25159" y="12657"/>
                  </a:cubicBezTo>
                  <a:lnTo>
                    <a:pt x="24754" y="10037"/>
                  </a:lnTo>
                  <a:cubicBezTo>
                    <a:pt x="25028" y="9883"/>
                    <a:pt x="25206" y="9597"/>
                    <a:pt x="25206" y="9275"/>
                  </a:cubicBezTo>
                  <a:cubicBezTo>
                    <a:pt x="25206" y="8787"/>
                    <a:pt x="24801" y="8394"/>
                    <a:pt x="24325" y="8394"/>
                  </a:cubicBezTo>
                  <a:cubicBezTo>
                    <a:pt x="23837" y="8394"/>
                    <a:pt x="23444" y="8799"/>
                    <a:pt x="23444" y="9275"/>
                  </a:cubicBezTo>
                  <a:cubicBezTo>
                    <a:pt x="23444" y="9549"/>
                    <a:pt x="23575" y="9811"/>
                    <a:pt x="23789" y="9978"/>
                  </a:cubicBezTo>
                  <a:lnTo>
                    <a:pt x="18158" y="15360"/>
                  </a:lnTo>
                  <a:cubicBezTo>
                    <a:pt x="18039" y="15252"/>
                    <a:pt x="17896" y="15193"/>
                    <a:pt x="17729" y="15169"/>
                  </a:cubicBezTo>
                  <a:lnTo>
                    <a:pt x="16074" y="9502"/>
                  </a:lnTo>
                  <a:cubicBezTo>
                    <a:pt x="16407" y="9323"/>
                    <a:pt x="16669" y="9037"/>
                    <a:pt x="16836" y="8692"/>
                  </a:cubicBezTo>
                  <a:lnTo>
                    <a:pt x="19491" y="10359"/>
                  </a:lnTo>
                  <a:cubicBezTo>
                    <a:pt x="19467" y="10407"/>
                    <a:pt x="19467" y="10454"/>
                    <a:pt x="19467" y="10490"/>
                  </a:cubicBezTo>
                  <a:cubicBezTo>
                    <a:pt x="19467" y="10847"/>
                    <a:pt x="19753" y="11133"/>
                    <a:pt x="20110" y="11133"/>
                  </a:cubicBezTo>
                  <a:cubicBezTo>
                    <a:pt x="20467" y="11133"/>
                    <a:pt x="20753" y="10847"/>
                    <a:pt x="20753" y="10490"/>
                  </a:cubicBezTo>
                  <a:cubicBezTo>
                    <a:pt x="20753" y="10133"/>
                    <a:pt x="20467" y="9859"/>
                    <a:pt x="20110" y="9859"/>
                  </a:cubicBezTo>
                  <a:cubicBezTo>
                    <a:pt x="19920" y="9859"/>
                    <a:pt x="19741" y="9942"/>
                    <a:pt x="19622" y="10073"/>
                  </a:cubicBezTo>
                  <a:lnTo>
                    <a:pt x="16943" y="8394"/>
                  </a:lnTo>
                  <a:cubicBezTo>
                    <a:pt x="16991" y="8228"/>
                    <a:pt x="17015" y="8049"/>
                    <a:pt x="17015" y="7871"/>
                  </a:cubicBezTo>
                  <a:cubicBezTo>
                    <a:pt x="17015" y="7740"/>
                    <a:pt x="17003" y="7620"/>
                    <a:pt x="16967" y="7490"/>
                  </a:cubicBezTo>
                  <a:lnTo>
                    <a:pt x="20753" y="6442"/>
                  </a:lnTo>
                  <a:cubicBezTo>
                    <a:pt x="20860" y="6537"/>
                    <a:pt x="21003" y="6597"/>
                    <a:pt x="21158" y="6597"/>
                  </a:cubicBezTo>
                  <a:cubicBezTo>
                    <a:pt x="21515" y="6597"/>
                    <a:pt x="21789" y="6311"/>
                    <a:pt x="21789" y="5954"/>
                  </a:cubicBezTo>
                  <a:cubicBezTo>
                    <a:pt x="21789" y="5596"/>
                    <a:pt x="21515" y="5311"/>
                    <a:pt x="21158" y="5311"/>
                  </a:cubicBezTo>
                  <a:cubicBezTo>
                    <a:pt x="20801" y="5311"/>
                    <a:pt x="20515" y="5596"/>
                    <a:pt x="20515" y="5954"/>
                  </a:cubicBezTo>
                  <a:cubicBezTo>
                    <a:pt x="20515" y="6025"/>
                    <a:pt x="20527" y="6108"/>
                    <a:pt x="20563" y="6180"/>
                  </a:cubicBezTo>
                  <a:lnTo>
                    <a:pt x="16884" y="7192"/>
                  </a:lnTo>
                  <a:cubicBezTo>
                    <a:pt x="16646" y="6608"/>
                    <a:pt x="16122" y="6180"/>
                    <a:pt x="15491" y="6061"/>
                  </a:cubicBezTo>
                  <a:cubicBezTo>
                    <a:pt x="15372" y="4739"/>
                    <a:pt x="15288" y="3394"/>
                    <a:pt x="15241" y="2060"/>
                  </a:cubicBezTo>
                  <a:cubicBezTo>
                    <a:pt x="15526" y="2001"/>
                    <a:pt x="15764" y="1822"/>
                    <a:pt x="15919" y="1560"/>
                  </a:cubicBezTo>
                  <a:lnTo>
                    <a:pt x="20122" y="2894"/>
                  </a:lnTo>
                  <a:cubicBezTo>
                    <a:pt x="20122" y="3168"/>
                    <a:pt x="20360" y="3406"/>
                    <a:pt x="20646" y="3406"/>
                  </a:cubicBezTo>
                  <a:cubicBezTo>
                    <a:pt x="20932" y="3406"/>
                    <a:pt x="21170" y="3168"/>
                    <a:pt x="21170" y="2894"/>
                  </a:cubicBezTo>
                  <a:cubicBezTo>
                    <a:pt x="21170" y="2608"/>
                    <a:pt x="20932" y="2370"/>
                    <a:pt x="20646" y="2370"/>
                  </a:cubicBezTo>
                  <a:cubicBezTo>
                    <a:pt x="20467" y="2370"/>
                    <a:pt x="20325" y="2453"/>
                    <a:pt x="20217" y="2596"/>
                  </a:cubicBezTo>
                  <a:lnTo>
                    <a:pt x="16015" y="1286"/>
                  </a:lnTo>
                  <a:cubicBezTo>
                    <a:pt x="16038" y="1203"/>
                    <a:pt x="16050" y="1132"/>
                    <a:pt x="16050" y="1048"/>
                  </a:cubicBezTo>
                  <a:cubicBezTo>
                    <a:pt x="16050" y="465"/>
                    <a:pt x="15586" y="0"/>
                    <a:pt x="15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9129100" y="3699850"/>
              <a:ext cx="999850" cy="898500"/>
            </a:xfrm>
            <a:custGeom>
              <a:avLst/>
              <a:gdLst/>
              <a:ahLst/>
              <a:cxnLst/>
              <a:rect l="l" t="t" r="r" b="b"/>
              <a:pathLst>
                <a:path w="39994" h="35940" extrusionOk="0">
                  <a:moveTo>
                    <a:pt x="9230" y="0"/>
                  </a:moveTo>
                  <a:cubicBezTo>
                    <a:pt x="9135" y="0"/>
                    <a:pt x="9039" y="2"/>
                    <a:pt x="8942" y="6"/>
                  </a:cubicBezTo>
                  <a:cubicBezTo>
                    <a:pt x="5216" y="161"/>
                    <a:pt x="3132" y="1197"/>
                    <a:pt x="1465" y="4257"/>
                  </a:cubicBezTo>
                  <a:cubicBezTo>
                    <a:pt x="1" y="6900"/>
                    <a:pt x="60" y="10031"/>
                    <a:pt x="215" y="12984"/>
                  </a:cubicBezTo>
                  <a:cubicBezTo>
                    <a:pt x="584" y="20651"/>
                    <a:pt x="1275" y="28319"/>
                    <a:pt x="2299" y="35939"/>
                  </a:cubicBezTo>
                  <a:lnTo>
                    <a:pt x="39994" y="35939"/>
                  </a:lnTo>
                  <a:cubicBezTo>
                    <a:pt x="35827" y="23378"/>
                    <a:pt x="27695" y="11948"/>
                    <a:pt x="16836" y="3399"/>
                  </a:cubicBezTo>
                  <a:cubicBezTo>
                    <a:pt x="14647" y="1694"/>
                    <a:pt x="12090" y="0"/>
                    <a:pt x="9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9065400" y="3691800"/>
              <a:ext cx="1002525" cy="906550"/>
            </a:xfrm>
            <a:custGeom>
              <a:avLst/>
              <a:gdLst/>
              <a:ahLst/>
              <a:cxnLst/>
              <a:rect l="l" t="t" r="r" b="b"/>
              <a:pathLst>
                <a:path w="40101" h="36262" extrusionOk="0">
                  <a:moveTo>
                    <a:pt x="9232" y="1"/>
                  </a:moveTo>
                  <a:cubicBezTo>
                    <a:pt x="9136" y="1"/>
                    <a:pt x="9039" y="3"/>
                    <a:pt x="8942" y="7"/>
                  </a:cubicBezTo>
                  <a:cubicBezTo>
                    <a:pt x="5216" y="149"/>
                    <a:pt x="3132" y="1197"/>
                    <a:pt x="1465" y="4245"/>
                  </a:cubicBezTo>
                  <a:cubicBezTo>
                    <a:pt x="1" y="6900"/>
                    <a:pt x="60" y="10020"/>
                    <a:pt x="215" y="12984"/>
                  </a:cubicBezTo>
                  <a:cubicBezTo>
                    <a:pt x="596" y="20771"/>
                    <a:pt x="1299" y="28534"/>
                    <a:pt x="2334" y="36261"/>
                  </a:cubicBezTo>
                  <a:lnTo>
                    <a:pt x="40101" y="36261"/>
                  </a:lnTo>
                  <a:cubicBezTo>
                    <a:pt x="35958" y="23581"/>
                    <a:pt x="27790" y="12032"/>
                    <a:pt x="16836" y="3400"/>
                  </a:cubicBezTo>
                  <a:cubicBezTo>
                    <a:pt x="14648" y="1684"/>
                    <a:pt x="12091" y="1"/>
                    <a:pt x="9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9270200" y="3595875"/>
              <a:ext cx="577775" cy="581875"/>
            </a:xfrm>
            <a:custGeom>
              <a:avLst/>
              <a:gdLst/>
              <a:ahLst/>
              <a:cxnLst/>
              <a:rect l="l" t="t" r="r" b="b"/>
              <a:pathLst>
                <a:path w="23111" h="23275" extrusionOk="0">
                  <a:moveTo>
                    <a:pt x="2281" y="0"/>
                  </a:moveTo>
                  <a:cubicBezTo>
                    <a:pt x="2032" y="0"/>
                    <a:pt x="1790" y="55"/>
                    <a:pt x="1572" y="200"/>
                  </a:cubicBezTo>
                  <a:cubicBezTo>
                    <a:pt x="607" y="855"/>
                    <a:pt x="858" y="2713"/>
                    <a:pt x="0" y="3510"/>
                  </a:cubicBezTo>
                  <a:cubicBezTo>
                    <a:pt x="6870" y="8713"/>
                    <a:pt x="12883" y="15464"/>
                    <a:pt x="17574" y="23275"/>
                  </a:cubicBezTo>
                  <a:cubicBezTo>
                    <a:pt x="19003" y="22024"/>
                    <a:pt x="20419" y="20774"/>
                    <a:pt x="21848" y="19524"/>
                  </a:cubicBezTo>
                  <a:cubicBezTo>
                    <a:pt x="21086" y="18262"/>
                    <a:pt x="20181" y="17131"/>
                    <a:pt x="19122" y="16190"/>
                  </a:cubicBezTo>
                  <a:cubicBezTo>
                    <a:pt x="20443" y="14273"/>
                    <a:pt x="21789" y="12357"/>
                    <a:pt x="23110" y="10416"/>
                  </a:cubicBezTo>
                  <a:cubicBezTo>
                    <a:pt x="17455" y="5153"/>
                    <a:pt x="10311" y="2641"/>
                    <a:pt x="3358" y="236"/>
                  </a:cubicBezTo>
                  <a:cubicBezTo>
                    <a:pt x="3019" y="116"/>
                    <a:pt x="2643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9305625" y="3601175"/>
              <a:ext cx="520925" cy="553350"/>
            </a:xfrm>
            <a:custGeom>
              <a:avLst/>
              <a:gdLst/>
              <a:ahLst/>
              <a:cxnLst/>
              <a:rect l="l" t="t" r="r" b="b"/>
              <a:pathLst>
                <a:path w="20837" h="22134" extrusionOk="0">
                  <a:moveTo>
                    <a:pt x="83" y="0"/>
                  </a:moveTo>
                  <a:lnTo>
                    <a:pt x="0" y="298"/>
                  </a:lnTo>
                  <a:cubicBezTo>
                    <a:pt x="7977" y="2774"/>
                    <a:pt x="14847" y="6203"/>
                    <a:pt x="20407" y="10454"/>
                  </a:cubicBezTo>
                  <a:cubicBezTo>
                    <a:pt x="19836" y="11311"/>
                    <a:pt x="19193" y="12228"/>
                    <a:pt x="18562" y="13121"/>
                  </a:cubicBezTo>
                  <a:cubicBezTo>
                    <a:pt x="17907" y="14061"/>
                    <a:pt x="17228" y="15026"/>
                    <a:pt x="16633" y="15907"/>
                  </a:cubicBezTo>
                  <a:lnTo>
                    <a:pt x="16562" y="16014"/>
                  </a:lnTo>
                  <a:lnTo>
                    <a:pt x="19002" y="18919"/>
                  </a:lnTo>
                  <a:lnTo>
                    <a:pt x="16085" y="21908"/>
                  </a:lnTo>
                  <a:lnTo>
                    <a:pt x="16312" y="22134"/>
                  </a:lnTo>
                  <a:lnTo>
                    <a:pt x="19431" y="18943"/>
                  </a:lnTo>
                  <a:lnTo>
                    <a:pt x="16943" y="15990"/>
                  </a:lnTo>
                  <a:cubicBezTo>
                    <a:pt x="17526" y="15145"/>
                    <a:pt x="18181" y="14204"/>
                    <a:pt x="18812" y="13311"/>
                  </a:cubicBezTo>
                  <a:cubicBezTo>
                    <a:pt x="19467" y="12383"/>
                    <a:pt x="20145" y="11406"/>
                    <a:pt x="20741" y="10513"/>
                  </a:cubicBezTo>
                  <a:lnTo>
                    <a:pt x="20836" y="10406"/>
                  </a:lnTo>
                  <a:lnTo>
                    <a:pt x="20705" y="10311"/>
                  </a:lnTo>
                  <a:cubicBezTo>
                    <a:pt x="15085" y="5977"/>
                    <a:pt x="8144" y="2512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9270200" y="3677075"/>
              <a:ext cx="500975" cy="500675"/>
            </a:xfrm>
            <a:custGeom>
              <a:avLst/>
              <a:gdLst/>
              <a:ahLst/>
              <a:cxnLst/>
              <a:rect l="l" t="t" r="r" b="b"/>
              <a:pathLst>
                <a:path w="20039" h="20027" extrusionOk="0">
                  <a:moveTo>
                    <a:pt x="226" y="0"/>
                  </a:moveTo>
                  <a:cubicBezTo>
                    <a:pt x="167" y="107"/>
                    <a:pt x="84" y="191"/>
                    <a:pt x="0" y="262"/>
                  </a:cubicBezTo>
                  <a:cubicBezTo>
                    <a:pt x="6870" y="5465"/>
                    <a:pt x="12883" y="12216"/>
                    <a:pt x="17574" y="20027"/>
                  </a:cubicBezTo>
                  <a:cubicBezTo>
                    <a:pt x="18395" y="19312"/>
                    <a:pt x="19229" y="18586"/>
                    <a:pt x="20038" y="17860"/>
                  </a:cubicBezTo>
                  <a:cubicBezTo>
                    <a:pt x="18241" y="15264"/>
                    <a:pt x="16074" y="13085"/>
                    <a:pt x="14085" y="10656"/>
                  </a:cubicBezTo>
                  <a:cubicBezTo>
                    <a:pt x="10168" y="5799"/>
                    <a:pt x="5477" y="1965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8994275" y="3686450"/>
              <a:ext cx="1004000" cy="911900"/>
            </a:xfrm>
            <a:custGeom>
              <a:avLst/>
              <a:gdLst/>
              <a:ahLst/>
              <a:cxnLst/>
              <a:rect l="l" t="t" r="r" b="b"/>
              <a:pathLst>
                <a:path w="40160" h="36476" extrusionOk="0">
                  <a:moveTo>
                    <a:pt x="9242" y="1"/>
                  </a:moveTo>
                  <a:cubicBezTo>
                    <a:pt x="9146" y="1"/>
                    <a:pt x="9050" y="2"/>
                    <a:pt x="8954" y="6"/>
                  </a:cubicBezTo>
                  <a:cubicBezTo>
                    <a:pt x="5215" y="161"/>
                    <a:pt x="3132" y="1197"/>
                    <a:pt x="1465" y="4257"/>
                  </a:cubicBezTo>
                  <a:cubicBezTo>
                    <a:pt x="0" y="6900"/>
                    <a:pt x="60" y="10019"/>
                    <a:pt x="214" y="12984"/>
                  </a:cubicBezTo>
                  <a:cubicBezTo>
                    <a:pt x="584" y="20842"/>
                    <a:pt x="1298" y="28676"/>
                    <a:pt x="2358" y="36475"/>
                  </a:cubicBezTo>
                  <a:lnTo>
                    <a:pt x="40160" y="36475"/>
                  </a:lnTo>
                  <a:cubicBezTo>
                    <a:pt x="36052" y="23700"/>
                    <a:pt x="27849" y="12079"/>
                    <a:pt x="16836" y="3400"/>
                  </a:cubicBezTo>
                  <a:cubicBezTo>
                    <a:pt x="14647" y="1694"/>
                    <a:pt x="12101" y="1"/>
                    <a:pt x="9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8993975" y="3742550"/>
              <a:ext cx="791475" cy="855800"/>
            </a:xfrm>
            <a:custGeom>
              <a:avLst/>
              <a:gdLst/>
              <a:ahLst/>
              <a:cxnLst/>
              <a:rect l="l" t="t" r="r" b="b"/>
              <a:pathLst>
                <a:path w="31659" h="34232" extrusionOk="0">
                  <a:moveTo>
                    <a:pt x="2905" y="1"/>
                  </a:moveTo>
                  <a:cubicBezTo>
                    <a:pt x="2382" y="548"/>
                    <a:pt x="1905" y="1203"/>
                    <a:pt x="1465" y="2025"/>
                  </a:cubicBezTo>
                  <a:cubicBezTo>
                    <a:pt x="0" y="4668"/>
                    <a:pt x="60" y="7799"/>
                    <a:pt x="215" y="10764"/>
                  </a:cubicBezTo>
                  <a:cubicBezTo>
                    <a:pt x="596" y="18598"/>
                    <a:pt x="1310" y="26432"/>
                    <a:pt x="2370" y="34231"/>
                  </a:cubicBezTo>
                  <a:lnTo>
                    <a:pt x="31659" y="34231"/>
                  </a:lnTo>
                  <a:cubicBezTo>
                    <a:pt x="29206" y="25385"/>
                    <a:pt x="25289" y="17134"/>
                    <a:pt x="19646" y="10073"/>
                  </a:cubicBezTo>
                  <a:cubicBezTo>
                    <a:pt x="15407" y="4727"/>
                    <a:pt x="9216" y="608"/>
                    <a:pt x="2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8933850" y="3686450"/>
              <a:ext cx="720050" cy="911900"/>
            </a:xfrm>
            <a:custGeom>
              <a:avLst/>
              <a:gdLst/>
              <a:ahLst/>
              <a:cxnLst/>
              <a:rect l="l" t="t" r="r" b="b"/>
              <a:pathLst>
                <a:path w="28802" h="36476" extrusionOk="0">
                  <a:moveTo>
                    <a:pt x="8522" y="1"/>
                  </a:moveTo>
                  <a:cubicBezTo>
                    <a:pt x="8460" y="1"/>
                    <a:pt x="8397" y="2"/>
                    <a:pt x="8335" y="6"/>
                  </a:cubicBezTo>
                  <a:cubicBezTo>
                    <a:pt x="5894" y="161"/>
                    <a:pt x="4525" y="1197"/>
                    <a:pt x="3417" y="4257"/>
                  </a:cubicBezTo>
                  <a:cubicBezTo>
                    <a:pt x="2465" y="6900"/>
                    <a:pt x="0" y="14639"/>
                    <a:pt x="95" y="17604"/>
                  </a:cubicBezTo>
                  <a:cubicBezTo>
                    <a:pt x="345" y="25462"/>
                    <a:pt x="3263" y="28784"/>
                    <a:pt x="4001" y="36475"/>
                  </a:cubicBezTo>
                  <a:lnTo>
                    <a:pt x="28801" y="36475"/>
                  </a:lnTo>
                  <a:cubicBezTo>
                    <a:pt x="26099" y="23700"/>
                    <a:pt x="20729" y="12079"/>
                    <a:pt x="13490" y="3400"/>
                  </a:cubicBezTo>
                  <a:cubicBezTo>
                    <a:pt x="12073" y="1694"/>
                    <a:pt x="10388" y="1"/>
                    <a:pt x="8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9302050" y="3802975"/>
              <a:ext cx="375075" cy="795375"/>
            </a:xfrm>
            <a:custGeom>
              <a:avLst/>
              <a:gdLst/>
              <a:ahLst/>
              <a:cxnLst/>
              <a:rect l="l" t="t" r="r" b="b"/>
              <a:pathLst>
                <a:path w="15003" h="31815" extrusionOk="0">
                  <a:moveTo>
                    <a:pt x="262" y="1"/>
                  </a:moveTo>
                  <a:lnTo>
                    <a:pt x="0" y="191"/>
                  </a:lnTo>
                  <a:cubicBezTo>
                    <a:pt x="6823" y="9776"/>
                    <a:pt x="11764" y="20408"/>
                    <a:pt x="14693" y="31802"/>
                  </a:cubicBezTo>
                  <a:lnTo>
                    <a:pt x="14966" y="31802"/>
                  </a:lnTo>
                  <a:lnTo>
                    <a:pt x="14966" y="31814"/>
                  </a:lnTo>
                  <a:lnTo>
                    <a:pt x="15002" y="31802"/>
                  </a:lnTo>
                  <a:cubicBezTo>
                    <a:pt x="12073" y="20336"/>
                    <a:pt x="7108" y="9645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62"/>
          <p:cNvSpPr txBox="1"/>
          <p:nvPr/>
        </p:nvSpPr>
        <p:spPr>
          <a:xfrm>
            <a:off x="1571625" y="1096050"/>
            <a:ext cx="60723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71755" lvl="0" indent="0" algn="just" rtl="0">
              <a:lnSpc>
                <a:spcPct val="107916"/>
              </a:lnSpc>
              <a:spcBef>
                <a:spcPts val="205"/>
              </a:spcBef>
              <a:spcAft>
                <a:spcPts val="0"/>
              </a:spcAft>
              <a:buNone/>
            </a:pP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Setelah menjalankan proses algoritma genetika sesuai proses yang benar, kita dapat membuktikan bahwa nilai minimum yang dapat kita hasilkan dari fungsi 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644" name="Google Shape;16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25" y="1807050"/>
            <a:ext cx="31908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p62"/>
          <p:cNvSpPr txBox="1"/>
          <p:nvPr/>
        </p:nvSpPr>
        <p:spPr>
          <a:xfrm>
            <a:off x="1571625" y="2635050"/>
            <a:ext cx="57975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71755" lvl="0" indent="0" algn="just" rtl="0">
              <a:lnSpc>
                <a:spcPct val="107916"/>
              </a:lnSpc>
              <a:spcBef>
                <a:spcPts val="205"/>
              </a:spcBef>
              <a:spcAft>
                <a:spcPts val="0"/>
              </a:spcAft>
              <a:buNone/>
            </a:pPr>
            <a:r>
              <a:rPr lang="en" sz="1200">
                <a:latin typeface="Lexend Deca"/>
                <a:ea typeface="Lexend Deca"/>
                <a:cs typeface="Lexend Deca"/>
                <a:sym typeface="Lexend Deca"/>
              </a:rPr>
              <a:t>yaitu 99,9993 dengan salah satu nilai yang memenuhi persamaan fungsi pada nilai x adalah -3,3151 dan nilai y adalah 4,4909 dengan bentuk kromosom [4, 5, 8, 4, 8, 4, 4, 9, 1, 9]. Nilai tersebut dapat kita dapatkan dengan melakukan perulangan hingga generasi ke terakhir yaitu ke-30 dengan nilai fitness tertinggi yang awalnya didapatkan pada generasi ke-20.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646" name="Google Shape;1646;p62"/>
          <p:cNvCxnSpPr/>
          <p:nvPr/>
        </p:nvCxnSpPr>
        <p:spPr>
          <a:xfrm>
            <a:off x="7092350" y="2573900"/>
            <a:ext cx="672000" cy="6192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7" name="Google Shape;1647;p62"/>
          <p:cNvSpPr/>
          <p:nvPr/>
        </p:nvSpPr>
        <p:spPr>
          <a:xfrm>
            <a:off x="7280642" y="2346535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8" name="Google Shape;1648;p62"/>
          <p:cNvGrpSpPr/>
          <p:nvPr/>
        </p:nvGrpSpPr>
        <p:grpSpPr>
          <a:xfrm>
            <a:off x="1024475" y="52647"/>
            <a:ext cx="1043394" cy="1043394"/>
            <a:chOff x="3796125" y="-35750"/>
            <a:chExt cx="773400" cy="773400"/>
          </a:xfrm>
        </p:grpSpPr>
        <p:sp>
          <p:nvSpPr>
            <p:cNvPr id="1649" name="Google Shape;1649;p6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62"/>
          <p:cNvGrpSpPr/>
          <p:nvPr/>
        </p:nvGrpSpPr>
        <p:grpSpPr>
          <a:xfrm rot="544886">
            <a:off x="1698734" y="3725111"/>
            <a:ext cx="860873" cy="1678882"/>
            <a:chOff x="6945350" y="145425"/>
            <a:chExt cx="317325" cy="618850"/>
          </a:xfrm>
        </p:grpSpPr>
        <p:sp>
          <p:nvSpPr>
            <p:cNvPr id="1652" name="Google Shape;1652;p62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62"/>
          <p:cNvGrpSpPr/>
          <p:nvPr/>
        </p:nvGrpSpPr>
        <p:grpSpPr>
          <a:xfrm rot="-2019428">
            <a:off x="-157881" y="2656473"/>
            <a:ext cx="1078938" cy="1614954"/>
            <a:chOff x="7166500" y="-57275"/>
            <a:chExt cx="414050" cy="619750"/>
          </a:xfrm>
        </p:grpSpPr>
        <p:sp>
          <p:nvSpPr>
            <p:cNvPr id="1657" name="Google Shape;1657;p62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62"/>
          <p:cNvGrpSpPr/>
          <p:nvPr/>
        </p:nvGrpSpPr>
        <p:grpSpPr>
          <a:xfrm>
            <a:off x="7280642" y="300374"/>
            <a:ext cx="547954" cy="547954"/>
            <a:chOff x="3796125" y="-35750"/>
            <a:chExt cx="773400" cy="773400"/>
          </a:xfrm>
        </p:grpSpPr>
        <p:sp>
          <p:nvSpPr>
            <p:cNvPr id="1662" name="Google Shape;1662;p6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7" name="Google Shape;657;p37"/>
          <p:cNvCxnSpPr/>
          <p:nvPr/>
        </p:nvCxnSpPr>
        <p:spPr>
          <a:xfrm>
            <a:off x="4650375" y="3237275"/>
            <a:ext cx="672000" cy="6192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37"/>
          <p:cNvCxnSpPr/>
          <p:nvPr/>
        </p:nvCxnSpPr>
        <p:spPr>
          <a:xfrm flipH="1">
            <a:off x="5857875" y="3009900"/>
            <a:ext cx="114300" cy="5334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37"/>
          <p:cNvCxnSpPr/>
          <p:nvPr/>
        </p:nvCxnSpPr>
        <p:spPr>
          <a:xfrm>
            <a:off x="-514350" y="2781300"/>
            <a:ext cx="1057200" cy="771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7"/>
          <p:cNvGrpSpPr/>
          <p:nvPr/>
        </p:nvGrpSpPr>
        <p:grpSpPr>
          <a:xfrm>
            <a:off x="263112" y="1631471"/>
            <a:ext cx="979588" cy="979588"/>
            <a:chOff x="3796125" y="-35750"/>
            <a:chExt cx="773400" cy="773400"/>
          </a:xfrm>
        </p:grpSpPr>
        <p:sp>
          <p:nvSpPr>
            <p:cNvPr id="661" name="Google Shape;661;p3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5322387" y="1631471"/>
            <a:ext cx="979588" cy="979588"/>
            <a:chOff x="3796125" y="-35750"/>
            <a:chExt cx="773400" cy="773400"/>
          </a:xfrm>
        </p:grpSpPr>
        <p:sp>
          <p:nvSpPr>
            <p:cNvPr id="664" name="Google Shape;664;p3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263112" y="3345971"/>
            <a:ext cx="979588" cy="979588"/>
            <a:chOff x="3796125" y="-35750"/>
            <a:chExt cx="773400" cy="773400"/>
          </a:xfrm>
        </p:grpSpPr>
        <p:sp>
          <p:nvSpPr>
            <p:cNvPr id="667" name="Google Shape;667;p3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5322387" y="3345971"/>
            <a:ext cx="979588" cy="979588"/>
            <a:chOff x="3796125" y="-35750"/>
            <a:chExt cx="773400" cy="773400"/>
          </a:xfrm>
        </p:grpSpPr>
        <p:sp>
          <p:nvSpPr>
            <p:cNvPr id="670" name="Google Shape;670;p3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7"/>
          <p:cNvSpPr txBox="1">
            <a:spLocks noGrp="1"/>
          </p:cNvSpPr>
          <p:nvPr>
            <p:ph type="title" idx="5"/>
          </p:nvPr>
        </p:nvSpPr>
        <p:spPr>
          <a:xfrm>
            <a:off x="1234663" y="1676725"/>
            <a:ext cx="2669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INISIALIASI POPULASI</a:t>
            </a:r>
            <a:endParaRPr/>
          </a:p>
        </p:txBody>
      </p:sp>
      <p:sp>
        <p:nvSpPr>
          <p:cNvPr id="673" name="Google Shape;673;p37"/>
          <p:cNvSpPr txBox="1">
            <a:spLocks noGrp="1"/>
          </p:cNvSpPr>
          <p:nvPr>
            <p:ph type="title" idx="6"/>
          </p:nvPr>
        </p:nvSpPr>
        <p:spPr>
          <a:xfrm>
            <a:off x="6301987" y="14920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FITNESS</a:t>
            </a:r>
            <a:endParaRPr/>
          </a:p>
        </p:txBody>
      </p:sp>
      <p:sp>
        <p:nvSpPr>
          <p:cNvPr id="674" name="Google Shape;674;p37"/>
          <p:cNvSpPr txBox="1">
            <a:spLocks noGrp="1"/>
          </p:cNvSpPr>
          <p:nvPr>
            <p:ph type="title" idx="7"/>
          </p:nvPr>
        </p:nvSpPr>
        <p:spPr>
          <a:xfrm>
            <a:off x="1238249" y="3268525"/>
            <a:ext cx="26709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SELEKSI</a:t>
            </a:r>
            <a:endParaRPr/>
          </a:p>
        </p:txBody>
      </p:sp>
      <p:sp>
        <p:nvSpPr>
          <p:cNvPr id="675" name="Google Shape;675;p37"/>
          <p:cNvSpPr txBox="1">
            <a:spLocks noGrp="1"/>
          </p:cNvSpPr>
          <p:nvPr>
            <p:ph type="title" idx="8"/>
          </p:nvPr>
        </p:nvSpPr>
        <p:spPr>
          <a:xfrm>
            <a:off x="6295373" y="32891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</a:t>
            </a:r>
            <a:endParaRPr/>
          </a:p>
        </p:txBody>
      </p:sp>
      <p:sp>
        <p:nvSpPr>
          <p:cNvPr id="676" name="Google Shape;676;p37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Genetic Algorithm</a:t>
            </a:r>
            <a:endParaRPr/>
          </a:p>
        </p:txBody>
      </p:sp>
      <p:sp>
        <p:nvSpPr>
          <p:cNvPr id="677" name="Google Shape;677;p37"/>
          <p:cNvSpPr txBox="1">
            <a:spLocks noGrp="1"/>
          </p:cNvSpPr>
          <p:nvPr>
            <p:ph type="title" idx="9"/>
          </p:nvPr>
        </p:nvSpPr>
        <p:spPr>
          <a:xfrm>
            <a:off x="407312" y="188321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title" idx="13"/>
          </p:nvPr>
        </p:nvSpPr>
        <p:spPr>
          <a:xfrm>
            <a:off x="5466587" y="188321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title" idx="14"/>
          </p:nvPr>
        </p:nvSpPr>
        <p:spPr>
          <a:xfrm>
            <a:off x="407312" y="3601163"/>
            <a:ext cx="6912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0" name="Google Shape;680;p37"/>
          <p:cNvSpPr txBox="1">
            <a:spLocks noGrp="1"/>
          </p:cNvSpPr>
          <p:nvPr>
            <p:ph type="title" idx="15"/>
          </p:nvPr>
        </p:nvSpPr>
        <p:spPr>
          <a:xfrm>
            <a:off x="5466587" y="3601163"/>
            <a:ext cx="6912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681" name="Google Shape;681;p37"/>
          <p:cNvCxnSpPr/>
          <p:nvPr/>
        </p:nvCxnSpPr>
        <p:spPr>
          <a:xfrm>
            <a:off x="866775" y="4191000"/>
            <a:ext cx="333600" cy="1066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2" name="Google Shape;682;p37"/>
          <p:cNvSpPr/>
          <p:nvPr/>
        </p:nvSpPr>
        <p:spPr>
          <a:xfrm>
            <a:off x="5824167" y="2782535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3" name="Google Shape;683;p37"/>
          <p:cNvCxnSpPr/>
          <p:nvPr/>
        </p:nvCxnSpPr>
        <p:spPr>
          <a:xfrm>
            <a:off x="5829300" y="2486025"/>
            <a:ext cx="133500" cy="4287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4" name="Google Shape;684;p37"/>
          <p:cNvSpPr/>
          <p:nvPr/>
        </p:nvSpPr>
        <p:spPr>
          <a:xfrm>
            <a:off x="4838667" y="30099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7"/>
          <p:cNvGrpSpPr/>
          <p:nvPr/>
        </p:nvGrpSpPr>
        <p:grpSpPr>
          <a:xfrm>
            <a:off x="2895350" y="2359321"/>
            <a:ext cx="979588" cy="979588"/>
            <a:chOff x="3796125" y="-35750"/>
            <a:chExt cx="773400" cy="773400"/>
          </a:xfrm>
        </p:grpSpPr>
        <p:sp>
          <p:nvSpPr>
            <p:cNvPr id="686" name="Google Shape;686;p37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7"/>
          <p:cNvSpPr txBox="1">
            <a:spLocks noGrp="1"/>
          </p:cNvSpPr>
          <p:nvPr>
            <p:ph type="title" idx="5"/>
          </p:nvPr>
        </p:nvSpPr>
        <p:spPr>
          <a:xfrm>
            <a:off x="3863288" y="2292425"/>
            <a:ext cx="2669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MUTASI</a:t>
            </a:r>
            <a:endParaRPr/>
          </a:p>
        </p:txBody>
      </p:sp>
      <p:sp>
        <p:nvSpPr>
          <p:cNvPr id="689" name="Google Shape;689;p37"/>
          <p:cNvSpPr txBox="1">
            <a:spLocks noGrp="1"/>
          </p:cNvSpPr>
          <p:nvPr>
            <p:ph type="title" idx="9"/>
          </p:nvPr>
        </p:nvSpPr>
        <p:spPr>
          <a:xfrm>
            <a:off x="3039549" y="261106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8"/>
          <p:cNvSpPr txBox="1">
            <a:spLocks noGrp="1"/>
          </p:cNvSpPr>
          <p:nvPr>
            <p:ph type="title"/>
          </p:nvPr>
        </p:nvSpPr>
        <p:spPr>
          <a:xfrm>
            <a:off x="2371700" y="1356525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Permasalahan</a:t>
            </a:r>
            <a:endParaRPr/>
          </a:p>
        </p:txBody>
      </p:sp>
      <p:grpSp>
        <p:nvGrpSpPr>
          <p:cNvPr id="696" name="Google Shape;696;p38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697" name="Google Shape;697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9" name="Google Shape;699;p38"/>
          <p:cNvPicPr preferRelativeResize="0"/>
          <p:nvPr/>
        </p:nvPicPr>
        <p:blipFill rotWithShape="1">
          <a:blip r:embed="rId3">
            <a:alphaModFix/>
          </a:blip>
          <a:srcRect l="39954" t="44298" r="43853" b="47476"/>
          <a:stretch/>
        </p:blipFill>
        <p:spPr>
          <a:xfrm>
            <a:off x="2980350" y="2086250"/>
            <a:ext cx="3196574" cy="9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8"/>
          <p:cNvSpPr txBox="1"/>
          <p:nvPr/>
        </p:nvSpPr>
        <p:spPr>
          <a:xfrm>
            <a:off x="2544750" y="3123125"/>
            <a:ext cx="31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Lexend Deca Medium"/>
                <a:ea typeface="Lexend Deca Medium"/>
                <a:cs typeface="Lexend Deca Medium"/>
                <a:sym typeface="Lexend Deca Medium"/>
              </a:rPr>
              <a:t>-5 </a:t>
            </a:r>
            <a:r>
              <a:rPr lang="en" sz="1200" i="1">
                <a:solidFill>
                  <a:srgbClr val="202024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≤ </a:t>
            </a:r>
            <a:r>
              <a:rPr lang="en" sz="1200" i="1">
                <a:latin typeface="Lexend Deca Medium"/>
                <a:ea typeface="Lexend Deca Medium"/>
                <a:cs typeface="Lexend Deca Medium"/>
                <a:sym typeface="Lexend Deca Medium"/>
              </a:rPr>
              <a:t>x </a:t>
            </a:r>
            <a:r>
              <a:rPr lang="en" sz="1200" i="1">
                <a:solidFill>
                  <a:srgbClr val="202024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≤ </a:t>
            </a:r>
            <a:r>
              <a:rPr lang="en" sz="1200" i="1">
                <a:latin typeface="Lexend Deca Medium"/>
                <a:ea typeface="Lexend Deca Medium"/>
                <a:cs typeface="Lexend Deca Medium"/>
                <a:sym typeface="Lexend Deca Medium"/>
              </a:rPr>
              <a:t>5 dan -5 </a:t>
            </a:r>
            <a:r>
              <a:rPr lang="en" sz="1200" i="1">
                <a:solidFill>
                  <a:srgbClr val="202024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≤ y ≤ 5</a:t>
            </a:r>
            <a:endParaRPr i="1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9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39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707" name="Google Shape;707;p3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9" name="Google Shape;709;p39"/>
          <p:cNvPicPr preferRelativeResize="0"/>
          <p:nvPr/>
        </p:nvPicPr>
        <p:blipFill rotWithShape="1">
          <a:blip r:embed="rId3">
            <a:alphaModFix/>
          </a:blip>
          <a:srcRect l="3364" t="28402" r="45432" b="50130"/>
          <a:stretch/>
        </p:blipFill>
        <p:spPr>
          <a:xfrm>
            <a:off x="765963" y="1566650"/>
            <a:ext cx="7612075" cy="179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0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INISIALISAI POPULASI</a:t>
            </a:r>
            <a:endParaRPr/>
          </a:p>
        </p:txBody>
      </p:sp>
      <p:grpSp>
        <p:nvGrpSpPr>
          <p:cNvPr id="715" name="Google Shape;715;p40"/>
          <p:cNvGrpSpPr/>
          <p:nvPr/>
        </p:nvGrpSpPr>
        <p:grpSpPr>
          <a:xfrm>
            <a:off x="-390845" y="-328151"/>
            <a:ext cx="4379574" cy="6141860"/>
            <a:chOff x="-390845" y="-328151"/>
            <a:chExt cx="4379574" cy="6141860"/>
          </a:xfrm>
        </p:grpSpPr>
        <p:grpSp>
          <p:nvGrpSpPr>
            <p:cNvPr id="716" name="Google Shape;716;p40"/>
            <p:cNvGrpSpPr/>
            <p:nvPr/>
          </p:nvGrpSpPr>
          <p:grpSpPr>
            <a:xfrm>
              <a:off x="-132753" y="892631"/>
              <a:ext cx="3073186" cy="4326234"/>
              <a:chOff x="-132753" y="892631"/>
              <a:chExt cx="3073186" cy="4326234"/>
            </a:xfrm>
          </p:grpSpPr>
          <p:sp>
            <p:nvSpPr>
              <p:cNvPr id="717" name="Google Shape;717;p40"/>
              <p:cNvSpPr/>
              <p:nvPr/>
            </p:nvSpPr>
            <p:spPr>
              <a:xfrm>
                <a:off x="519299" y="4321841"/>
                <a:ext cx="1779537" cy="897024"/>
              </a:xfrm>
              <a:custGeom>
                <a:avLst/>
                <a:gdLst/>
                <a:ahLst/>
                <a:cxnLst/>
                <a:rect l="l" t="t" r="r" b="b"/>
                <a:pathLst>
                  <a:path w="36423" h="18360" extrusionOk="0">
                    <a:moveTo>
                      <a:pt x="31660" y="0"/>
                    </a:moveTo>
                    <a:cubicBezTo>
                      <a:pt x="22726" y="1787"/>
                      <a:pt x="13670" y="3574"/>
                      <a:pt x="4582" y="3574"/>
                    </a:cubicBezTo>
                    <a:cubicBezTo>
                      <a:pt x="3072" y="3574"/>
                      <a:pt x="1560" y="3524"/>
                      <a:pt x="49" y="3417"/>
                    </a:cubicBezTo>
                    <a:lnTo>
                      <a:pt x="49" y="3417"/>
                    </a:lnTo>
                    <a:cubicBezTo>
                      <a:pt x="227" y="8406"/>
                      <a:pt x="215" y="13383"/>
                      <a:pt x="1" y="18360"/>
                    </a:cubicBezTo>
                    <a:lnTo>
                      <a:pt x="36422" y="18360"/>
                    </a:lnTo>
                    <a:cubicBezTo>
                      <a:pt x="34529" y="12347"/>
                      <a:pt x="32969" y="6239"/>
                      <a:pt x="31660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248237" y="2279304"/>
                <a:ext cx="2077323" cy="2939560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60166" extrusionOk="0">
                    <a:moveTo>
                      <a:pt x="29304" y="0"/>
                    </a:moveTo>
                    <a:cubicBezTo>
                      <a:pt x="28656" y="0"/>
                      <a:pt x="28008" y="37"/>
                      <a:pt x="27373" y="87"/>
                    </a:cubicBezTo>
                    <a:cubicBezTo>
                      <a:pt x="17693" y="849"/>
                      <a:pt x="8216" y="4075"/>
                      <a:pt x="1" y="9433"/>
                    </a:cubicBezTo>
                    <a:cubicBezTo>
                      <a:pt x="1787" y="23709"/>
                      <a:pt x="2418" y="42390"/>
                      <a:pt x="2608" y="60166"/>
                    </a:cubicBezTo>
                    <a:lnTo>
                      <a:pt x="42518" y="60166"/>
                    </a:lnTo>
                    <a:cubicBezTo>
                      <a:pt x="39696" y="44021"/>
                      <a:pt x="39720" y="27054"/>
                      <a:pt x="38113" y="10600"/>
                    </a:cubicBezTo>
                    <a:cubicBezTo>
                      <a:pt x="37779" y="7135"/>
                      <a:pt x="37136" y="3266"/>
                      <a:pt x="34386" y="1325"/>
                    </a:cubicBezTo>
                    <a:cubicBezTo>
                      <a:pt x="32913" y="282"/>
                      <a:pt x="31112" y="0"/>
                      <a:pt x="29304" y="0"/>
                    </a:cubicBezTo>
                    <a:close/>
                  </a:path>
                </a:pathLst>
              </a:custGeom>
              <a:solidFill>
                <a:srgbClr val="FC4C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0"/>
              <p:cNvSpPr/>
              <p:nvPr/>
            </p:nvSpPr>
            <p:spPr>
              <a:xfrm>
                <a:off x="957355" y="2417913"/>
                <a:ext cx="927266" cy="511929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0478" extrusionOk="0">
                    <a:moveTo>
                      <a:pt x="18455" y="0"/>
                    </a:moveTo>
                    <a:cubicBezTo>
                      <a:pt x="18396" y="2453"/>
                      <a:pt x="16955" y="4977"/>
                      <a:pt x="14574" y="6727"/>
                    </a:cubicBezTo>
                    <a:cubicBezTo>
                      <a:pt x="12740" y="8084"/>
                      <a:pt x="10347" y="9001"/>
                      <a:pt x="7013" y="9644"/>
                    </a:cubicBezTo>
                    <a:cubicBezTo>
                      <a:pt x="6179" y="9801"/>
                      <a:pt x="5188" y="9949"/>
                      <a:pt x="4178" y="9949"/>
                    </a:cubicBezTo>
                    <a:cubicBezTo>
                      <a:pt x="2811" y="9949"/>
                      <a:pt x="1411" y="9677"/>
                      <a:pt x="322" y="8787"/>
                    </a:cubicBezTo>
                    <a:lnTo>
                      <a:pt x="0" y="9192"/>
                    </a:lnTo>
                    <a:cubicBezTo>
                      <a:pt x="1191" y="10180"/>
                      <a:pt x="2703" y="10478"/>
                      <a:pt x="4179" y="10478"/>
                    </a:cubicBezTo>
                    <a:cubicBezTo>
                      <a:pt x="5227" y="10478"/>
                      <a:pt x="6239" y="10335"/>
                      <a:pt x="7108" y="10156"/>
                    </a:cubicBezTo>
                    <a:cubicBezTo>
                      <a:pt x="10526" y="9513"/>
                      <a:pt x="12990" y="8549"/>
                      <a:pt x="14883" y="7144"/>
                    </a:cubicBezTo>
                    <a:cubicBezTo>
                      <a:pt x="17384" y="5298"/>
                      <a:pt x="18919" y="2619"/>
                      <a:pt x="18979" y="12"/>
                    </a:cubicBez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748538" y="2158040"/>
                <a:ext cx="858035" cy="394866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8082" extrusionOk="0">
                    <a:moveTo>
                      <a:pt x="11171" y="1"/>
                    </a:moveTo>
                    <a:cubicBezTo>
                      <a:pt x="7412" y="1"/>
                      <a:pt x="3651" y="933"/>
                      <a:pt x="345" y="2735"/>
                    </a:cubicBezTo>
                    <a:cubicBezTo>
                      <a:pt x="226" y="2807"/>
                      <a:pt x="83" y="2878"/>
                      <a:pt x="48" y="3021"/>
                    </a:cubicBezTo>
                    <a:cubicBezTo>
                      <a:pt x="0" y="3152"/>
                      <a:pt x="60" y="3295"/>
                      <a:pt x="131" y="3438"/>
                    </a:cubicBezTo>
                    <a:lnTo>
                      <a:pt x="2369" y="8081"/>
                    </a:lnTo>
                    <a:cubicBezTo>
                      <a:pt x="7310" y="6176"/>
                      <a:pt x="12311" y="4271"/>
                      <a:pt x="17562" y="3581"/>
                    </a:cubicBezTo>
                    <a:cubicBezTo>
                      <a:pt x="17109" y="2759"/>
                      <a:pt x="16681" y="1950"/>
                      <a:pt x="16240" y="1104"/>
                    </a:cubicBezTo>
                    <a:cubicBezTo>
                      <a:pt x="16145" y="938"/>
                      <a:pt x="16050" y="759"/>
                      <a:pt x="15883" y="616"/>
                    </a:cubicBezTo>
                    <a:cubicBezTo>
                      <a:pt x="15669" y="461"/>
                      <a:pt x="15407" y="402"/>
                      <a:pt x="15145" y="354"/>
                    </a:cubicBezTo>
                    <a:cubicBezTo>
                      <a:pt x="13834" y="118"/>
                      <a:pt x="12503" y="1"/>
                      <a:pt x="111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>
                <a:off x="689763" y="1901342"/>
                <a:ext cx="1084930" cy="926338"/>
              </a:xfrm>
              <a:custGeom>
                <a:avLst/>
                <a:gdLst/>
                <a:ahLst/>
                <a:cxnLst/>
                <a:rect l="l" t="t" r="r" b="b"/>
                <a:pathLst>
                  <a:path w="22206" h="18960" extrusionOk="0">
                    <a:moveTo>
                      <a:pt x="11847" y="0"/>
                    </a:moveTo>
                    <a:cubicBezTo>
                      <a:pt x="9478" y="953"/>
                      <a:pt x="6978" y="1620"/>
                      <a:pt x="4453" y="1965"/>
                    </a:cubicBezTo>
                    <a:cubicBezTo>
                      <a:pt x="4584" y="4941"/>
                      <a:pt x="4834" y="7918"/>
                      <a:pt x="5204" y="10871"/>
                    </a:cubicBezTo>
                    <a:cubicBezTo>
                      <a:pt x="4108" y="11335"/>
                      <a:pt x="3037" y="11847"/>
                      <a:pt x="1977" y="12419"/>
                    </a:cubicBezTo>
                    <a:cubicBezTo>
                      <a:pt x="1453" y="12704"/>
                      <a:pt x="941" y="13014"/>
                      <a:pt x="608" y="13526"/>
                    </a:cubicBezTo>
                    <a:cubicBezTo>
                      <a:pt x="1" y="14455"/>
                      <a:pt x="346" y="15788"/>
                      <a:pt x="1132" y="16586"/>
                    </a:cubicBezTo>
                    <a:cubicBezTo>
                      <a:pt x="1917" y="17395"/>
                      <a:pt x="3001" y="17776"/>
                      <a:pt x="4096" y="18098"/>
                    </a:cubicBezTo>
                    <a:cubicBezTo>
                      <a:pt x="6032" y="18642"/>
                      <a:pt x="8079" y="18960"/>
                      <a:pt x="10102" y="18960"/>
                    </a:cubicBezTo>
                    <a:cubicBezTo>
                      <a:pt x="12994" y="18960"/>
                      <a:pt x="15838" y="18310"/>
                      <a:pt x="18241" y="16741"/>
                    </a:cubicBezTo>
                    <a:cubicBezTo>
                      <a:pt x="20408" y="15300"/>
                      <a:pt x="22206" y="12800"/>
                      <a:pt x="21670" y="10264"/>
                    </a:cubicBezTo>
                    <a:cubicBezTo>
                      <a:pt x="21515" y="9549"/>
                      <a:pt x="21134" y="8823"/>
                      <a:pt x="20467" y="8549"/>
                    </a:cubicBezTo>
                    <a:cubicBezTo>
                      <a:pt x="20182" y="8430"/>
                      <a:pt x="19848" y="8418"/>
                      <a:pt x="19551" y="8406"/>
                    </a:cubicBezTo>
                    <a:cubicBezTo>
                      <a:pt x="18954" y="8376"/>
                      <a:pt x="18354" y="8360"/>
                      <a:pt x="17756" y="8360"/>
                    </a:cubicBezTo>
                    <a:cubicBezTo>
                      <a:pt x="16958" y="8360"/>
                      <a:pt x="16161" y="8387"/>
                      <a:pt x="15371" y="8442"/>
                    </a:cubicBezTo>
                    <a:cubicBezTo>
                      <a:pt x="13740" y="5846"/>
                      <a:pt x="12550" y="2989"/>
                      <a:pt x="11847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0"/>
              <p:cNvSpPr/>
              <p:nvPr/>
            </p:nvSpPr>
            <p:spPr>
              <a:xfrm>
                <a:off x="956769" y="1901342"/>
                <a:ext cx="48691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8622" extrusionOk="0">
                    <a:moveTo>
                      <a:pt x="6394" y="0"/>
                    </a:moveTo>
                    <a:cubicBezTo>
                      <a:pt x="4346" y="834"/>
                      <a:pt x="2179" y="1441"/>
                      <a:pt x="0" y="1810"/>
                    </a:cubicBezTo>
                    <a:cubicBezTo>
                      <a:pt x="1465" y="4620"/>
                      <a:pt x="2715" y="8275"/>
                      <a:pt x="6394" y="8490"/>
                    </a:cubicBezTo>
                    <a:cubicBezTo>
                      <a:pt x="7039" y="8580"/>
                      <a:pt x="7688" y="8621"/>
                      <a:pt x="8335" y="8621"/>
                    </a:cubicBezTo>
                    <a:cubicBezTo>
                      <a:pt x="8881" y="8621"/>
                      <a:pt x="9426" y="8592"/>
                      <a:pt x="9966" y="8537"/>
                    </a:cubicBezTo>
                    <a:cubicBezTo>
                      <a:pt x="8299" y="5918"/>
                      <a:pt x="7097" y="3013"/>
                      <a:pt x="6394" y="0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145881" y="2416740"/>
                <a:ext cx="1108772" cy="2802124"/>
              </a:xfrm>
              <a:custGeom>
                <a:avLst/>
                <a:gdLst/>
                <a:ahLst/>
                <a:cxnLst/>
                <a:rect l="l" t="t" r="r" b="b"/>
                <a:pathLst>
                  <a:path w="22694" h="57353" extrusionOk="0">
                    <a:moveTo>
                      <a:pt x="15383" y="0"/>
                    </a:moveTo>
                    <a:cubicBezTo>
                      <a:pt x="10180" y="1596"/>
                      <a:pt x="4632" y="4822"/>
                      <a:pt x="0" y="7620"/>
                    </a:cubicBezTo>
                    <a:cubicBezTo>
                      <a:pt x="1893" y="21801"/>
                      <a:pt x="2762" y="39958"/>
                      <a:pt x="3143" y="57353"/>
                    </a:cubicBezTo>
                    <a:lnTo>
                      <a:pt x="22693" y="57353"/>
                    </a:lnTo>
                    <a:cubicBezTo>
                      <a:pt x="22086" y="46554"/>
                      <a:pt x="21610" y="35719"/>
                      <a:pt x="21431" y="24872"/>
                    </a:cubicBezTo>
                    <a:cubicBezTo>
                      <a:pt x="21193" y="16395"/>
                      <a:pt x="19372" y="7489"/>
                      <a:pt x="15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0"/>
              <p:cNvSpPr/>
              <p:nvPr/>
            </p:nvSpPr>
            <p:spPr>
              <a:xfrm>
                <a:off x="177883" y="2782634"/>
                <a:ext cx="1076770" cy="2436230"/>
              </a:xfrm>
              <a:custGeom>
                <a:avLst/>
                <a:gdLst/>
                <a:ahLst/>
                <a:cxnLst/>
                <a:rect l="l" t="t" r="r" b="b"/>
                <a:pathLst>
                  <a:path w="22039" h="49864" extrusionOk="0">
                    <a:moveTo>
                      <a:pt x="0" y="0"/>
                    </a:moveTo>
                    <a:cubicBezTo>
                      <a:pt x="1274" y="9906"/>
                      <a:pt x="1976" y="21848"/>
                      <a:pt x="2346" y="34088"/>
                    </a:cubicBezTo>
                    <a:cubicBezTo>
                      <a:pt x="5525" y="39886"/>
                      <a:pt x="9335" y="45208"/>
                      <a:pt x="13704" y="49864"/>
                    </a:cubicBezTo>
                    <a:lnTo>
                      <a:pt x="22038" y="49864"/>
                    </a:lnTo>
                    <a:cubicBezTo>
                      <a:pt x="21574" y="41648"/>
                      <a:pt x="21193" y="33421"/>
                      <a:pt x="20955" y="25182"/>
                    </a:cubicBezTo>
                    <a:cubicBezTo>
                      <a:pt x="20907" y="23515"/>
                      <a:pt x="20860" y="21848"/>
                      <a:pt x="20824" y="20193"/>
                    </a:cubicBezTo>
                    <a:cubicBezTo>
                      <a:pt x="16955" y="18526"/>
                      <a:pt x="13383" y="15967"/>
                      <a:pt x="10561" y="12942"/>
                    </a:cubicBezTo>
                    <a:cubicBezTo>
                      <a:pt x="6965" y="8894"/>
                      <a:pt x="4715" y="25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0"/>
              <p:cNvSpPr/>
              <p:nvPr/>
            </p:nvSpPr>
            <p:spPr>
              <a:xfrm>
                <a:off x="677548" y="2446397"/>
                <a:ext cx="494487" cy="1307134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26754" extrusionOk="0">
                    <a:moveTo>
                      <a:pt x="560" y="1"/>
                    </a:moveTo>
                    <a:cubicBezTo>
                      <a:pt x="381" y="3239"/>
                      <a:pt x="215" y="6501"/>
                      <a:pt x="36" y="9752"/>
                    </a:cubicBezTo>
                    <a:cubicBezTo>
                      <a:pt x="0" y="10526"/>
                      <a:pt x="36" y="11442"/>
                      <a:pt x="691" y="11847"/>
                    </a:cubicBezTo>
                    <a:cubicBezTo>
                      <a:pt x="1036" y="12062"/>
                      <a:pt x="1489" y="12062"/>
                      <a:pt x="1882" y="12121"/>
                    </a:cubicBezTo>
                    <a:cubicBezTo>
                      <a:pt x="2286" y="12181"/>
                      <a:pt x="2739" y="12335"/>
                      <a:pt x="2894" y="12716"/>
                    </a:cubicBezTo>
                    <a:cubicBezTo>
                      <a:pt x="2953" y="12847"/>
                      <a:pt x="2953" y="12990"/>
                      <a:pt x="2977" y="13145"/>
                    </a:cubicBezTo>
                    <a:cubicBezTo>
                      <a:pt x="3037" y="14586"/>
                      <a:pt x="2715" y="16074"/>
                      <a:pt x="3191" y="17431"/>
                    </a:cubicBezTo>
                    <a:cubicBezTo>
                      <a:pt x="3644" y="18681"/>
                      <a:pt x="4703" y="19586"/>
                      <a:pt x="5656" y="20527"/>
                    </a:cubicBezTo>
                    <a:cubicBezTo>
                      <a:pt x="7466" y="22337"/>
                      <a:pt x="8990" y="24456"/>
                      <a:pt x="10121" y="26754"/>
                    </a:cubicBezTo>
                    <a:cubicBezTo>
                      <a:pt x="9954" y="22372"/>
                      <a:pt x="9787" y="17943"/>
                      <a:pt x="8811" y="13657"/>
                    </a:cubicBezTo>
                    <a:cubicBezTo>
                      <a:pt x="7823" y="9371"/>
                      <a:pt x="5954" y="5192"/>
                      <a:pt x="2810" y="2132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696163" y="2249745"/>
                <a:ext cx="505529" cy="15288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31291" extrusionOk="0">
                    <a:moveTo>
                      <a:pt x="2756" y="0"/>
                    </a:moveTo>
                    <a:cubicBezTo>
                      <a:pt x="2644" y="0"/>
                      <a:pt x="2534" y="42"/>
                      <a:pt x="2441" y="85"/>
                    </a:cubicBezTo>
                    <a:cubicBezTo>
                      <a:pt x="1775" y="346"/>
                      <a:pt x="1108" y="620"/>
                      <a:pt x="417" y="882"/>
                    </a:cubicBezTo>
                    <a:cubicBezTo>
                      <a:pt x="131" y="4728"/>
                      <a:pt x="0" y="8562"/>
                      <a:pt x="36" y="12408"/>
                    </a:cubicBezTo>
                    <a:cubicBezTo>
                      <a:pt x="36" y="13122"/>
                      <a:pt x="131" y="13979"/>
                      <a:pt x="774" y="14301"/>
                    </a:cubicBezTo>
                    <a:cubicBezTo>
                      <a:pt x="985" y="14401"/>
                      <a:pt x="1223" y="14425"/>
                      <a:pt x="1463" y="14425"/>
                    </a:cubicBezTo>
                    <a:cubicBezTo>
                      <a:pt x="1535" y="14425"/>
                      <a:pt x="1608" y="14422"/>
                      <a:pt x="1679" y="14420"/>
                    </a:cubicBezTo>
                    <a:cubicBezTo>
                      <a:pt x="2846" y="14384"/>
                      <a:pt x="4025" y="14372"/>
                      <a:pt x="5180" y="14336"/>
                    </a:cubicBezTo>
                    <a:lnTo>
                      <a:pt x="5180" y="14336"/>
                    </a:lnTo>
                    <a:cubicBezTo>
                      <a:pt x="4632" y="15467"/>
                      <a:pt x="4156" y="16634"/>
                      <a:pt x="3751" y="17813"/>
                    </a:cubicBezTo>
                    <a:cubicBezTo>
                      <a:pt x="3584" y="18265"/>
                      <a:pt x="3453" y="18765"/>
                      <a:pt x="3549" y="19254"/>
                    </a:cubicBezTo>
                    <a:cubicBezTo>
                      <a:pt x="3644" y="19777"/>
                      <a:pt x="4001" y="20206"/>
                      <a:pt x="4346" y="20611"/>
                    </a:cubicBezTo>
                    <a:cubicBezTo>
                      <a:pt x="6978" y="23766"/>
                      <a:pt x="9037" y="27409"/>
                      <a:pt x="10347" y="31291"/>
                    </a:cubicBezTo>
                    <a:cubicBezTo>
                      <a:pt x="9811" y="20623"/>
                      <a:pt x="8347" y="9681"/>
                      <a:pt x="3168" y="335"/>
                    </a:cubicBezTo>
                    <a:cubicBezTo>
                      <a:pt x="3096" y="216"/>
                      <a:pt x="3025" y="73"/>
                      <a:pt x="2894" y="25"/>
                    </a:cubicBezTo>
                    <a:cubicBezTo>
                      <a:pt x="2848" y="8"/>
                      <a:pt x="2802" y="0"/>
                      <a:pt x="27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0"/>
              <p:cNvSpPr/>
              <p:nvPr/>
            </p:nvSpPr>
            <p:spPr>
              <a:xfrm>
                <a:off x="1541398" y="2278474"/>
                <a:ext cx="856325" cy="293980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60171" extrusionOk="0">
                    <a:moveTo>
                      <a:pt x="3406" y="0"/>
                    </a:moveTo>
                    <a:cubicBezTo>
                      <a:pt x="2707" y="0"/>
                      <a:pt x="2007" y="38"/>
                      <a:pt x="1322" y="92"/>
                    </a:cubicBezTo>
                    <a:cubicBezTo>
                      <a:pt x="869" y="116"/>
                      <a:pt x="441" y="163"/>
                      <a:pt x="0" y="211"/>
                    </a:cubicBezTo>
                    <a:cubicBezTo>
                      <a:pt x="3227" y="4795"/>
                      <a:pt x="4548" y="10272"/>
                      <a:pt x="5680" y="15927"/>
                    </a:cubicBezTo>
                    <a:cubicBezTo>
                      <a:pt x="8013" y="25869"/>
                      <a:pt x="7227" y="35537"/>
                      <a:pt x="8811" y="45466"/>
                    </a:cubicBezTo>
                    <a:cubicBezTo>
                      <a:pt x="9656" y="50455"/>
                      <a:pt x="10394" y="55337"/>
                      <a:pt x="11085" y="60171"/>
                    </a:cubicBezTo>
                    <a:lnTo>
                      <a:pt x="17526" y="60171"/>
                    </a:lnTo>
                    <a:cubicBezTo>
                      <a:pt x="14490" y="44026"/>
                      <a:pt x="14538" y="27059"/>
                      <a:pt x="12823" y="10593"/>
                    </a:cubicBezTo>
                    <a:cubicBezTo>
                      <a:pt x="12466" y="7140"/>
                      <a:pt x="11764" y="3271"/>
                      <a:pt x="8823" y="1318"/>
                    </a:cubicBezTo>
                    <a:cubicBezTo>
                      <a:pt x="7250" y="287"/>
                      <a:pt x="5332" y="0"/>
                      <a:pt x="3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0"/>
              <p:cNvSpPr/>
              <p:nvPr/>
            </p:nvSpPr>
            <p:spPr>
              <a:xfrm>
                <a:off x="1644927" y="2289906"/>
                <a:ext cx="432242" cy="1315879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6933" extrusionOk="0">
                    <a:moveTo>
                      <a:pt x="1" y="1"/>
                    </a:moveTo>
                    <a:lnTo>
                      <a:pt x="227" y="1513"/>
                    </a:lnTo>
                    <a:cubicBezTo>
                      <a:pt x="1239" y="3489"/>
                      <a:pt x="1870" y="5644"/>
                      <a:pt x="2477" y="7787"/>
                    </a:cubicBezTo>
                    <a:cubicBezTo>
                      <a:pt x="2858" y="9133"/>
                      <a:pt x="3251" y="10478"/>
                      <a:pt x="3632" y="11824"/>
                    </a:cubicBezTo>
                    <a:cubicBezTo>
                      <a:pt x="3942" y="12919"/>
                      <a:pt x="4263" y="14038"/>
                      <a:pt x="4501" y="15157"/>
                    </a:cubicBezTo>
                    <a:cubicBezTo>
                      <a:pt x="4704" y="16157"/>
                      <a:pt x="4835" y="17146"/>
                      <a:pt x="4977" y="18158"/>
                    </a:cubicBezTo>
                    <a:cubicBezTo>
                      <a:pt x="5382" y="21099"/>
                      <a:pt x="5763" y="24016"/>
                      <a:pt x="6168" y="26933"/>
                    </a:cubicBezTo>
                    <a:cubicBezTo>
                      <a:pt x="6239" y="25504"/>
                      <a:pt x="6751" y="24158"/>
                      <a:pt x="7180" y="22801"/>
                    </a:cubicBezTo>
                    <a:cubicBezTo>
                      <a:pt x="7799" y="20860"/>
                      <a:pt x="8264" y="18848"/>
                      <a:pt x="8549" y="16824"/>
                    </a:cubicBezTo>
                    <a:cubicBezTo>
                      <a:pt x="8740" y="15479"/>
                      <a:pt x="8847" y="14050"/>
                      <a:pt x="8299" y="12824"/>
                    </a:cubicBezTo>
                    <a:cubicBezTo>
                      <a:pt x="8013" y="12169"/>
                      <a:pt x="7549" y="11597"/>
                      <a:pt x="7263" y="10943"/>
                    </a:cubicBezTo>
                    <a:cubicBezTo>
                      <a:pt x="6847" y="9990"/>
                      <a:pt x="6847" y="8871"/>
                      <a:pt x="7240" y="7906"/>
                    </a:cubicBezTo>
                    <a:cubicBezTo>
                      <a:pt x="7359" y="7621"/>
                      <a:pt x="7502" y="7359"/>
                      <a:pt x="7525" y="7061"/>
                    </a:cubicBezTo>
                    <a:cubicBezTo>
                      <a:pt x="7549" y="6549"/>
                      <a:pt x="7204" y="6121"/>
                      <a:pt x="6882" y="5740"/>
                    </a:cubicBezTo>
                    <a:cubicBezTo>
                      <a:pt x="4918" y="3465"/>
                      <a:pt x="2584" y="1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1429123" y="2177680"/>
                <a:ext cx="510805" cy="1318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26980" extrusionOk="0">
                    <a:moveTo>
                      <a:pt x="1095" y="0"/>
                    </a:moveTo>
                    <a:cubicBezTo>
                      <a:pt x="722" y="0"/>
                      <a:pt x="352" y="59"/>
                      <a:pt x="0" y="190"/>
                    </a:cubicBezTo>
                    <a:cubicBezTo>
                      <a:pt x="4525" y="4679"/>
                      <a:pt x="6382" y="11168"/>
                      <a:pt x="7847" y="17383"/>
                    </a:cubicBezTo>
                    <a:cubicBezTo>
                      <a:pt x="8525" y="20312"/>
                      <a:pt x="8799" y="24015"/>
                      <a:pt x="9394" y="26979"/>
                    </a:cubicBezTo>
                    <a:cubicBezTo>
                      <a:pt x="9894" y="22348"/>
                      <a:pt x="10454" y="16931"/>
                      <a:pt x="10275" y="12275"/>
                    </a:cubicBezTo>
                    <a:cubicBezTo>
                      <a:pt x="10252" y="11751"/>
                      <a:pt x="10216" y="11192"/>
                      <a:pt x="9835" y="10811"/>
                    </a:cubicBezTo>
                    <a:cubicBezTo>
                      <a:pt x="9513" y="10477"/>
                      <a:pt x="9001" y="10418"/>
                      <a:pt x="8549" y="10263"/>
                    </a:cubicBezTo>
                    <a:cubicBezTo>
                      <a:pt x="8109" y="10096"/>
                      <a:pt x="7620" y="9787"/>
                      <a:pt x="7608" y="9322"/>
                    </a:cubicBezTo>
                    <a:cubicBezTo>
                      <a:pt x="7573" y="8727"/>
                      <a:pt x="8287" y="8394"/>
                      <a:pt x="8609" y="7882"/>
                    </a:cubicBezTo>
                    <a:cubicBezTo>
                      <a:pt x="9144" y="7001"/>
                      <a:pt x="8442" y="5917"/>
                      <a:pt x="7751" y="5143"/>
                    </a:cubicBezTo>
                    <a:cubicBezTo>
                      <a:pt x="7168" y="4477"/>
                      <a:pt x="6596" y="3822"/>
                      <a:pt x="6025" y="3155"/>
                    </a:cubicBezTo>
                    <a:cubicBezTo>
                      <a:pt x="5239" y="2238"/>
                      <a:pt x="4453" y="1333"/>
                      <a:pt x="3429" y="714"/>
                    </a:cubicBezTo>
                    <a:cubicBezTo>
                      <a:pt x="2736" y="282"/>
                      <a:pt x="1907" y="0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658934" y="1164327"/>
                <a:ext cx="965082" cy="1025421"/>
              </a:xfrm>
              <a:custGeom>
                <a:avLst/>
                <a:gdLst/>
                <a:ahLst/>
                <a:cxnLst/>
                <a:rect l="l" t="t" r="r" b="b"/>
                <a:pathLst>
                  <a:path w="19753" h="20988" extrusionOk="0">
                    <a:moveTo>
                      <a:pt x="12414" y="1"/>
                    </a:moveTo>
                    <a:cubicBezTo>
                      <a:pt x="12099" y="1"/>
                      <a:pt x="11779" y="40"/>
                      <a:pt x="11466" y="84"/>
                    </a:cubicBezTo>
                    <a:cubicBezTo>
                      <a:pt x="9323" y="357"/>
                      <a:pt x="7180" y="715"/>
                      <a:pt x="5168" y="1512"/>
                    </a:cubicBezTo>
                    <a:cubicBezTo>
                      <a:pt x="3156" y="2298"/>
                      <a:pt x="1274" y="3513"/>
                      <a:pt x="0" y="5263"/>
                    </a:cubicBezTo>
                    <a:lnTo>
                      <a:pt x="524" y="7965"/>
                    </a:lnTo>
                    <a:cubicBezTo>
                      <a:pt x="227" y="10394"/>
                      <a:pt x="1429" y="12740"/>
                      <a:pt x="2787" y="14764"/>
                    </a:cubicBezTo>
                    <a:cubicBezTo>
                      <a:pt x="4203" y="16895"/>
                      <a:pt x="5454" y="17788"/>
                      <a:pt x="7609" y="19157"/>
                    </a:cubicBezTo>
                    <a:cubicBezTo>
                      <a:pt x="9529" y="20372"/>
                      <a:pt x="11799" y="20987"/>
                      <a:pt x="14067" y="20987"/>
                    </a:cubicBezTo>
                    <a:cubicBezTo>
                      <a:pt x="15778" y="20987"/>
                      <a:pt x="17489" y="20638"/>
                      <a:pt x="19050" y="19931"/>
                    </a:cubicBezTo>
                    <a:cubicBezTo>
                      <a:pt x="19503" y="19729"/>
                      <a:pt x="19753" y="19229"/>
                      <a:pt x="19670" y="18753"/>
                    </a:cubicBezTo>
                    <a:cubicBezTo>
                      <a:pt x="19158" y="15883"/>
                      <a:pt x="19396" y="14073"/>
                      <a:pt x="18610" y="11049"/>
                    </a:cubicBezTo>
                    <a:cubicBezTo>
                      <a:pt x="18324" y="9942"/>
                      <a:pt x="17646" y="9204"/>
                      <a:pt x="17324" y="8096"/>
                    </a:cubicBezTo>
                    <a:cubicBezTo>
                      <a:pt x="17134" y="7418"/>
                      <a:pt x="17312" y="6692"/>
                      <a:pt x="17110" y="6001"/>
                    </a:cubicBezTo>
                    <a:cubicBezTo>
                      <a:pt x="16610" y="4429"/>
                      <a:pt x="15419" y="2179"/>
                      <a:pt x="14336" y="929"/>
                    </a:cubicBezTo>
                    <a:cubicBezTo>
                      <a:pt x="14086" y="643"/>
                      <a:pt x="13812" y="381"/>
                      <a:pt x="13478" y="215"/>
                    </a:cubicBezTo>
                    <a:cubicBezTo>
                      <a:pt x="13145" y="54"/>
                      <a:pt x="12783" y="1"/>
                      <a:pt x="12414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571674" y="892631"/>
                <a:ext cx="1008175" cy="776639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896" extrusionOk="0">
                    <a:moveTo>
                      <a:pt x="19646" y="1"/>
                    </a:moveTo>
                    <a:lnTo>
                      <a:pt x="19646" y="1"/>
                    </a:lnTo>
                    <a:cubicBezTo>
                      <a:pt x="19229" y="1156"/>
                      <a:pt x="18539" y="2382"/>
                      <a:pt x="17348" y="2704"/>
                    </a:cubicBezTo>
                    <a:cubicBezTo>
                      <a:pt x="17312" y="2085"/>
                      <a:pt x="17062" y="1454"/>
                      <a:pt x="16645" y="977"/>
                    </a:cubicBezTo>
                    <a:cubicBezTo>
                      <a:pt x="16134" y="2501"/>
                      <a:pt x="14669" y="3644"/>
                      <a:pt x="13074" y="3775"/>
                    </a:cubicBezTo>
                    <a:cubicBezTo>
                      <a:pt x="13752" y="3513"/>
                      <a:pt x="14229" y="2823"/>
                      <a:pt x="14264" y="2096"/>
                    </a:cubicBezTo>
                    <a:lnTo>
                      <a:pt x="14264" y="2096"/>
                    </a:lnTo>
                    <a:cubicBezTo>
                      <a:pt x="11966" y="3454"/>
                      <a:pt x="9609" y="4668"/>
                      <a:pt x="7168" y="5764"/>
                    </a:cubicBezTo>
                    <a:cubicBezTo>
                      <a:pt x="5442" y="6538"/>
                      <a:pt x="3632" y="7264"/>
                      <a:pt x="2251" y="8562"/>
                    </a:cubicBezTo>
                    <a:cubicBezTo>
                      <a:pt x="870" y="9871"/>
                      <a:pt x="1" y="11907"/>
                      <a:pt x="655" y="13681"/>
                    </a:cubicBezTo>
                    <a:lnTo>
                      <a:pt x="655" y="15896"/>
                    </a:lnTo>
                    <a:cubicBezTo>
                      <a:pt x="1775" y="14765"/>
                      <a:pt x="3275" y="14110"/>
                      <a:pt x="4811" y="13693"/>
                    </a:cubicBezTo>
                    <a:cubicBezTo>
                      <a:pt x="6335" y="13288"/>
                      <a:pt x="7918" y="13098"/>
                      <a:pt x="9466" y="12788"/>
                    </a:cubicBezTo>
                    <a:cubicBezTo>
                      <a:pt x="11014" y="12467"/>
                      <a:pt x="12538" y="12014"/>
                      <a:pt x="14014" y="11443"/>
                    </a:cubicBezTo>
                    <a:cubicBezTo>
                      <a:pt x="16134" y="10609"/>
                      <a:pt x="18265" y="9419"/>
                      <a:pt x="19384" y="7442"/>
                    </a:cubicBezTo>
                    <a:cubicBezTo>
                      <a:pt x="20634" y="5228"/>
                      <a:pt x="20360" y="2454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0"/>
              <p:cNvSpPr/>
              <p:nvPr/>
            </p:nvSpPr>
            <p:spPr>
              <a:xfrm>
                <a:off x="678135" y="1144540"/>
                <a:ext cx="710290" cy="353142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7228" extrusionOk="0">
                    <a:moveTo>
                      <a:pt x="14538" y="0"/>
                    </a:moveTo>
                    <a:lnTo>
                      <a:pt x="12121" y="1882"/>
                    </a:lnTo>
                    <a:cubicBezTo>
                      <a:pt x="11823" y="2108"/>
                      <a:pt x="11502" y="2358"/>
                      <a:pt x="11133" y="2358"/>
                    </a:cubicBezTo>
                    <a:cubicBezTo>
                      <a:pt x="10752" y="2358"/>
                      <a:pt x="10371" y="1989"/>
                      <a:pt x="10502" y="1632"/>
                    </a:cubicBezTo>
                    <a:lnTo>
                      <a:pt x="10502" y="1632"/>
                    </a:lnTo>
                    <a:cubicBezTo>
                      <a:pt x="9668" y="1882"/>
                      <a:pt x="8906" y="2346"/>
                      <a:pt x="8311" y="2965"/>
                    </a:cubicBezTo>
                    <a:cubicBezTo>
                      <a:pt x="8268" y="2799"/>
                      <a:pt x="8101" y="2742"/>
                      <a:pt x="7918" y="2742"/>
                    </a:cubicBezTo>
                    <a:cubicBezTo>
                      <a:pt x="7800" y="2742"/>
                      <a:pt x="7676" y="2766"/>
                      <a:pt x="7573" y="2798"/>
                    </a:cubicBezTo>
                    <a:cubicBezTo>
                      <a:pt x="6727" y="3084"/>
                      <a:pt x="5870" y="3358"/>
                      <a:pt x="5025" y="3644"/>
                    </a:cubicBezTo>
                    <a:cubicBezTo>
                      <a:pt x="4853" y="3492"/>
                      <a:pt x="4630" y="3409"/>
                      <a:pt x="4407" y="3409"/>
                    </a:cubicBezTo>
                    <a:cubicBezTo>
                      <a:pt x="4367" y="3409"/>
                      <a:pt x="4327" y="3412"/>
                      <a:pt x="4287" y="3417"/>
                    </a:cubicBezTo>
                    <a:cubicBezTo>
                      <a:pt x="4239" y="3179"/>
                      <a:pt x="4191" y="2941"/>
                      <a:pt x="4144" y="2691"/>
                    </a:cubicBezTo>
                    <a:cubicBezTo>
                      <a:pt x="3620" y="3167"/>
                      <a:pt x="3001" y="3441"/>
                      <a:pt x="2370" y="3584"/>
                    </a:cubicBezTo>
                    <a:cubicBezTo>
                      <a:pt x="2155" y="3620"/>
                      <a:pt x="1929" y="3656"/>
                      <a:pt x="1739" y="3739"/>
                    </a:cubicBezTo>
                    <a:cubicBezTo>
                      <a:pt x="1512" y="3846"/>
                      <a:pt x="1334" y="4013"/>
                      <a:pt x="1179" y="4191"/>
                    </a:cubicBezTo>
                    <a:cubicBezTo>
                      <a:pt x="429" y="5013"/>
                      <a:pt x="0" y="6120"/>
                      <a:pt x="0" y="7227"/>
                    </a:cubicBezTo>
                    <a:cubicBezTo>
                      <a:pt x="596" y="7180"/>
                      <a:pt x="965" y="6596"/>
                      <a:pt x="1310" y="6108"/>
                    </a:cubicBezTo>
                    <a:cubicBezTo>
                      <a:pt x="1965" y="5132"/>
                      <a:pt x="2786" y="4275"/>
                      <a:pt x="3727" y="3596"/>
                    </a:cubicBezTo>
                    <a:cubicBezTo>
                      <a:pt x="3775" y="3953"/>
                      <a:pt x="3810" y="4310"/>
                      <a:pt x="3846" y="4656"/>
                    </a:cubicBezTo>
                    <a:cubicBezTo>
                      <a:pt x="3870" y="4834"/>
                      <a:pt x="3906" y="5025"/>
                      <a:pt x="4060" y="5096"/>
                    </a:cubicBezTo>
                    <a:cubicBezTo>
                      <a:pt x="4106" y="5121"/>
                      <a:pt x="4153" y="5131"/>
                      <a:pt x="4200" y="5131"/>
                    </a:cubicBezTo>
                    <a:cubicBezTo>
                      <a:pt x="4335" y="5131"/>
                      <a:pt x="4472" y="5045"/>
                      <a:pt x="4596" y="4965"/>
                    </a:cubicBezTo>
                    <a:cubicBezTo>
                      <a:pt x="5096" y="4608"/>
                      <a:pt x="5620" y="4263"/>
                      <a:pt x="6132" y="3906"/>
                    </a:cubicBezTo>
                    <a:lnTo>
                      <a:pt x="6132" y="3906"/>
                    </a:lnTo>
                    <a:cubicBezTo>
                      <a:pt x="6084" y="4191"/>
                      <a:pt x="6370" y="4441"/>
                      <a:pt x="6668" y="4453"/>
                    </a:cubicBezTo>
                    <a:cubicBezTo>
                      <a:pt x="6699" y="4457"/>
                      <a:pt x="6730" y="4459"/>
                      <a:pt x="6761" y="4459"/>
                    </a:cubicBezTo>
                    <a:cubicBezTo>
                      <a:pt x="7006" y="4459"/>
                      <a:pt x="7256" y="4342"/>
                      <a:pt x="7478" y="4215"/>
                    </a:cubicBezTo>
                    <a:cubicBezTo>
                      <a:pt x="8037" y="3941"/>
                      <a:pt x="8585" y="3668"/>
                      <a:pt x="9144" y="3382"/>
                    </a:cubicBezTo>
                    <a:cubicBezTo>
                      <a:pt x="9204" y="3560"/>
                      <a:pt x="9263" y="3763"/>
                      <a:pt x="9323" y="3941"/>
                    </a:cubicBezTo>
                    <a:cubicBezTo>
                      <a:pt x="10025" y="3537"/>
                      <a:pt x="10692" y="3072"/>
                      <a:pt x="11335" y="2548"/>
                    </a:cubicBezTo>
                    <a:lnTo>
                      <a:pt x="11335" y="2548"/>
                    </a:lnTo>
                    <a:cubicBezTo>
                      <a:pt x="11276" y="2775"/>
                      <a:pt x="11514" y="2977"/>
                      <a:pt x="11740" y="3001"/>
                    </a:cubicBezTo>
                    <a:cubicBezTo>
                      <a:pt x="11978" y="3001"/>
                      <a:pt x="12180" y="2870"/>
                      <a:pt x="12359" y="2727"/>
                    </a:cubicBezTo>
                    <a:cubicBezTo>
                      <a:pt x="13359" y="2048"/>
                      <a:pt x="14431" y="1191"/>
                      <a:pt x="14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0"/>
              <p:cNvSpPr/>
              <p:nvPr/>
            </p:nvSpPr>
            <p:spPr>
              <a:xfrm>
                <a:off x="589116" y="1356288"/>
                <a:ext cx="639349" cy="69690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4264" extrusionOk="0">
                    <a:moveTo>
                      <a:pt x="12359" y="0"/>
                    </a:moveTo>
                    <a:lnTo>
                      <a:pt x="12359" y="0"/>
                    </a:lnTo>
                    <a:cubicBezTo>
                      <a:pt x="10585" y="60"/>
                      <a:pt x="8788" y="107"/>
                      <a:pt x="7073" y="572"/>
                    </a:cubicBezTo>
                    <a:cubicBezTo>
                      <a:pt x="5382" y="1012"/>
                      <a:pt x="3727" y="1905"/>
                      <a:pt x="2680" y="3358"/>
                    </a:cubicBezTo>
                    <a:cubicBezTo>
                      <a:pt x="2322" y="3846"/>
                      <a:pt x="1953" y="4441"/>
                      <a:pt x="1346" y="4441"/>
                    </a:cubicBezTo>
                    <a:cubicBezTo>
                      <a:pt x="1" y="6108"/>
                      <a:pt x="382" y="8656"/>
                      <a:pt x="1632" y="10394"/>
                    </a:cubicBezTo>
                    <a:cubicBezTo>
                      <a:pt x="2882" y="12121"/>
                      <a:pt x="4799" y="13216"/>
                      <a:pt x="6656" y="14264"/>
                    </a:cubicBezTo>
                    <a:cubicBezTo>
                      <a:pt x="6454" y="13085"/>
                      <a:pt x="7025" y="11895"/>
                      <a:pt x="7787" y="10978"/>
                    </a:cubicBezTo>
                    <a:cubicBezTo>
                      <a:pt x="8549" y="10049"/>
                      <a:pt x="9514" y="9311"/>
                      <a:pt x="10300" y="8418"/>
                    </a:cubicBezTo>
                    <a:cubicBezTo>
                      <a:pt x="12288" y="6168"/>
                      <a:pt x="13086" y="2917"/>
                      <a:pt x="12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871268" y="1709870"/>
                <a:ext cx="308340" cy="31957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541" extrusionOk="0">
                    <a:moveTo>
                      <a:pt x="2021" y="0"/>
                    </a:moveTo>
                    <a:cubicBezTo>
                      <a:pt x="1477" y="0"/>
                      <a:pt x="927" y="230"/>
                      <a:pt x="584" y="657"/>
                    </a:cubicBezTo>
                    <a:cubicBezTo>
                      <a:pt x="0" y="1383"/>
                      <a:pt x="119" y="2574"/>
                      <a:pt x="834" y="3169"/>
                    </a:cubicBezTo>
                    <a:cubicBezTo>
                      <a:pt x="1227" y="3479"/>
                      <a:pt x="1762" y="3693"/>
                      <a:pt x="1905" y="4169"/>
                    </a:cubicBezTo>
                    <a:cubicBezTo>
                      <a:pt x="1965" y="4360"/>
                      <a:pt x="1941" y="4574"/>
                      <a:pt x="1965" y="4765"/>
                    </a:cubicBezTo>
                    <a:cubicBezTo>
                      <a:pt x="2012" y="5086"/>
                      <a:pt x="2227" y="5384"/>
                      <a:pt x="2465" y="5622"/>
                    </a:cubicBezTo>
                    <a:cubicBezTo>
                      <a:pt x="2965" y="6146"/>
                      <a:pt x="3667" y="6503"/>
                      <a:pt x="4382" y="6539"/>
                    </a:cubicBezTo>
                    <a:cubicBezTo>
                      <a:pt x="4409" y="6540"/>
                      <a:pt x="4436" y="6540"/>
                      <a:pt x="4463" y="6540"/>
                    </a:cubicBezTo>
                    <a:cubicBezTo>
                      <a:pt x="5163" y="6540"/>
                      <a:pt x="5875" y="6244"/>
                      <a:pt x="6311" y="5705"/>
                    </a:cubicBezTo>
                    <a:lnTo>
                      <a:pt x="3084" y="348"/>
                    </a:lnTo>
                    <a:cubicBezTo>
                      <a:pt x="2780" y="112"/>
                      <a:pt x="2402" y="0"/>
                      <a:pt x="2021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914312" y="1755649"/>
                <a:ext cx="139048" cy="16494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3376" extrusionOk="0">
                    <a:moveTo>
                      <a:pt x="593" y="1"/>
                    </a:moveTo>
                    <a:cubicBezTo>
                      <a:pt x="558" y="1"/>
                      <a:pt x="523" y="2"/>
                      <a:pt x="488" y="6"/>
                    </a:cubicBezTo>
                    <a:cubicBezTo>
                      <a:pt x="310" y="18"/>
                      <a:pt x="119" y="101"/>
                      <a:pt x="60" y="280"/>
                    </a:cubicBezTo>
                    <a:cubicBezTo>
                      <a:pt x="0" y="446"/>
                      <a:pt x="107" y="637"/>
                      <a:pt x="227" y="780"/>
                    </a:cubicBezTo>
                    <a:cubicBezTo>
                      <a:pt x="405" y="970"/>
                      <a:pt x="631" y="1113"/>
                      <a:pt x="869" y="1208"/>
                    </a:cubicBezTo>
                    <a:cubicBezTo>
                      <a:pt x="667" y="1327"/>
                      <a:pt x="465" y="1470"/>
                      <a:pt x="417" y="1697"/>
                    </a:cubicBezTo>
                    <a:cubicBezTo>
                      <a:pt x="358" y="1994"/>
                      <a:pt x="643" y="2244"/>
                      <a:pt x="905" y="2387"/>
                    </a:cubicBezTo>
                    <a:cubicBezTo>
                      <a:pt x="1179" y="2518"/>
                      <a:pt x="1489" y="2601"/>
                      <a:pt x="1655" y="2875"/>
                    </a:cubicBezTo>
                    <a:cubicBezTo>
                      <a:pt x="1762" y="3054"/>
                      <a:pt x="1798" y="3316"/>
                      <a:pt x="2001" y="3375"/>
                    </a:cubicBezTo>
                    <a:cubicBezTo>
                      <a:pt x="1980" y="3003"/>
                      <a:pt x="2327" y="2685"/>
                      <a:pt x="2683" y="2685"/>
                    </a:cubicBezTo>
                    <a:cubicBezTo>
                      <a:pt x="2738" y="2685"/>
                      <a:pt x="2792" y="2693"/>
                      <a:pt x="2846" y="2709"/>
                    </a:cubicBezTo>
                    <a:cubicBezTo>
                      <a:pt x="2846" y="2494"/>
                      <a:pt x="2632" y="2387"/>
                      <a:pt x="2453" y="2304"/>
                    </a:cubicBezTo>
                    <a:cubicBezTo>
                      <a:pt x="2274" y="2232"/>
                      <a:pt x="2072" y="2185"/>
                      <a:pt x="1953" y="2030"/>
                    </a:cubicBezTo>
                    <a:cubicBezTo>
                      <a:pt x="1727" y="1708"/>
                      <a:pt x="2024" y="1280"/>
                      <a:pt x="1965" y="911"/>
                    </a:cubicBezTo>
                    <a:cubicBezTo>
                      <a:pt x="1917" y="637"/>
                      <a:pt x="1715" y="446"/>
                      <a:pt x="1489" y="315"/>
                    </a:cubicBezTo>
                    <a:cubicBezTo>
                      <a:pt x="1220" y="143"/>
                      <a:pt x="913" y="1"/>
                      <a:pt x="593" y="1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0"/>
              <p:cNvSpPr/>
              <p:nvPr/>
            </p:nvSpPr>
            <p:spPr>
              <a:xfrm>
                <a:off x="966638" y="1547663"/>
                <a:ext cx="180382" cy="298470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6109" extrusionOk="0">
                    <a:moveTo>
                      <a:pt x="3692" y="0"/>
                    </a:moveTo>
                    <a:lnTo>
                      <a:pt x="1" y="1846"/>
                    </a:lnTo>
                    <a:cubicBezTo>
                      <a:pt x="596" y="3322"/>
                      <a:pt x="1311" y="4727"/>
                      <a:pt x="2120" y="6108"/>
                    </a:cubicBezTo>
                    <a:cubicBezTo>
                      <a:pt x="2620" y="6084"/>
                      <a:pt x="3144" y="6084"/>
                      <a:pt x="3668" y="6084"/>
                    </a:cubicBezTo>
                    <a:cubicBezTo>
                      <a:pt x="3263" y="4072"/>
                      <a:pt x="3263" y="1989"/>
                      <a:pt x="3692" y="0"/>
                    </a:cubicBezTo>
                    <a:close/>
                  </a:path>
                </a:pathLst>
              </a:custGeom>
              <a:solidFill>
                <a:srgbClr val="3B34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1225534" y="1501444"/>
                <a:ext cx="204224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3304" extrusionOk="0">
                    <a:moveTo>
                      <a:pt x="3729" y="526"/>
                    </a:moveTo>
                    <a:cubicBezTo>
                      <a:pt x="3733" y="530"/>
                      <a:pt x="3739" y="530"/>
                      <a:pt x="3739" y="530"/>
                    </a:cubicBezTo>
                    <a:cubicBezTo>
                      <a:pt x="3737" y="528"/>
                      <a:pt x="3734" y="527"/>
                      <a:pt x="3729" y="526"/>
                    </a:cubicBezTo>
                    <a:close/>
                    <a:moveTo>
                      <a:pt x="3705" y="0"/>
                    </a:moveTo>
                    <a:cubicBezTo>
                      <a:pt x="3585" y="0"/>
                      <a:pt x="3451" y="29"/>
                      <a:pt x="3310" y="89"/>
                    </a:cubicBezTo>
                    <a:cubicBezTo>
                      <a:pt x="2560" y="363"/>
                      <a:pt x="1834" y="684"/>
                      <a:pt x="1227" y="1161"/>
                    </a:cubicBezTo>
                    <a:cubicBezTo>
                      <a:pt x="512" y="1732"/>
                      <a:pt x="60" y="2494"/>
                      <a:pt x="0" y="3256"/>
                    </a:cubicBezTo>
                    <a:lnTo>
                      <a:pt x="524" y="3304"/>
                    </a:lnTo>
                    <a:cubicBezTo>
                      <a:pt x="572" y="2685"/>
                      <a:pt x="941" y="2066"/>
                      <a:pt x="1536" y="1577"/>
                    </a:cubicBezTo>
                    <a:cubicBezTo>
                      <a:pt x="2084" y="1137"/>
                      <a:pt x="2739" y="863"/>
                      <a:pt x="3489" y="577"/>
                    </a:cubicBezTo>
                    <a:cubicBezTo>
                      <a:pt x="3587" y="536"/>
                      <a:pt x="3663" y="523"/>
                      <a:pt x="3705" y="523"/>
                    </a:cubicBezTo>
                    <a:cubicBezTo>
                      <a:pt x="3715" y="523"/>
                      <a:pt x="3724" y="524"/>
                      <a:pt x="3729" y="526"/>
                    </a:cubicBezTo>
                    <a:lnTo>
                      <a:pt x="3729" y="526"/>
                    </a:lnTo>
                    <a:cubicBezTo>
                      <a:pt x="3728" y="524"/>
                      <a:pt x="3727" y="521"/>
                      <a:pt x="3727" y="518"/>
                    </a:cubicBezTo>
                    <a:lnTo>
                      <a:pt x="4179" y="268"/>
                    </a:lnTo>
                    <a:cubicBezTo>
                      <a:pt x="4088" y="92"/>
                      <a:pt x="3918" y="0"/>
                      <a:pt x="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1323835" y="1585479"/>
                <a:ext cx="37865" cy="6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78" extrusionOk="0">
                    <a:moveTo>
                      <a:pt x="477" y="0"/>
                    </a:moveTo>
                    <a:cubicBezTo>
                      <a:pt x="143" y="143"/>
                      <a:pt x="12" y="548"/>
                      <a:pt x="0" y="905"/>
                    </a:cubicBezTo>
                    <a:cubicBezTo>
                      <a:pt x="0" y="1060"/>
                      <a:pt x="48" y="1250"/>
                      <a:pt x="191" y="1274"/>
                    </a:cubicBezTo>
                    <a:cubicBezTo>
                      <a:pt x="202" y="1277"/>
                      <a:pt x="214" y="1278"/>
                      <a:pt x="225" y="1278"/>
                    </a:cubicBezTo>
                    <a:cubicBezTo>
                      <a:pt x="328" y="1278"/>
                      <a:pt x="411" y="1183"/>
                      <a:pt x="465" y="1108"/>
                    </a:cubicBezTo>
                    <a:cubicBezTo>
                      <a:pt x="560" y="953"/>
                      <a:pt x="679" y="810"/>
                      <a:pt x="727" y="619"/>
                    </a:cubicBezTo>
                    <a:cubicBezTo>
                      <a:pt x="774" y="441"/>
                      <a:pt x="727" y="238"/>
                      <a:pt x="560" y="143"/>
                    </a:cubicBezTo>
                    <a:cubicBezTo>
                      <a:pt x="500" y="119"/>
                      <a:pt x="429" y="6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394776" y="1893770"/>
                <a:ext cx="132111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370" extrusionOk="0">
                    <a:moveTo>
                      <a:pt x="2656" y="1"/>
                    </a:moveTo>
                    <a:cubicBezTo>
                      <a:pt x="1811" y="358"/>
                      <a:pt x="918" y="584"/>
                      <a:pt x="1" y="703"/>
                    </a:cubicBezTo>
                    <a:cubicBezTo>
                      <a:pt x="255" y="1117"/>
                      <a:pt x="746" y="1370"/>
                      <a:pt x="1237" y="1370"/>
                    </a:cubicBezTo>
                    <a:cubicBezTo>
                      <a:pt x="1297" y="1370"/>
                      <a:pt x="1358" y="1366"/>
                      <a:pt x="1418" y="1358"/>
                    </a:cubicBezTo>
                    <a:cubicBezTo>
                      <a:pt x="1692" y="1310"/>
                      <a:pt x="1954" y="1191"/>
                      <a:pt x="2192" y="1072"/>
                    </a:cubicBezTo>
                    <a:cubicBezTo>
                      <a:pt x="2311" y="1013"/>
                      <a:pt x="2430" y="953"/>
                      <a:pt x="2525" y="870"/>
                    </a:cubicBezTo>
                    <a:cubicBezTo>
                      <a:pt x="2704" y="632"/>
                      <a:pt x="2644" y="298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452379" y="1486591"/>
                <a:ext cx="154781" cy="3421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7002" extrusionOk="0">
                    <a:moveTo>
                      <a:pt x="429" y="0"/>
                    </a:moveTo>
                    <a:lnTo>
                      <a:pt x="48" y="1667"/>
                    </a:lnTo>
                    <a:cubicBezTo>
                      <a:pt x="36" y="1762"/>
                      <a:pt x="1" y="1881"/>
                      <a:pt x="36" y="2012"/>
                    </a:cubicBezTo>
                    <a:cubicBezTo>
                      <a:pt x="60" y="2179"/>
                      <a:pt x="167" y="2298"/>
                      <a:pt x="239" y="2370"/>
                    </a:cubicBezTo>
                    <a:cubicBezTo>
                      <a:pt x="1108" y="3322"/>
                      <a:pt x="1858" y="4358"/>
                      <a:pt x="2489" y="5477"/>
                    </a:cubicBezTo>
                    <a:lnTo>
                      <a:pt x="834" y="6561"/>
                    </a:lnTo>
                    <a:lnTo>
                      <a:pt x="1120" y="7001"/>
                    </a:lnTo>
                    <a:lnTo>
                      <a:pt x="3168" y="5644"/>
                    </a:lnTo>
                    <a:lnTo>
                      <a:pt x="3037" y="5429"/>
                    </a:lnTo>
                    <a:cubicBezTo>
                      <a:pt x="2382" y="4227"/>
                      <a:pt x="1596" y="3096"/>
                      <a:pt x="667" y="2072"/>
                    </a:cubicBezTo>
                    <a:cubicBezTo>
                      <a:pt x="679" y="2048"/>
                      <a:pt x="679" y="2024"/>
                      <a:pt x="703" y="2012"/>
                    </a:cubicBezTo>
                    <a:cubicBezTo>
                      <a:pt x="763" y="1858"/>
                      <a:pt x="834" y="1715"/>
                      <a:pt x="858" y="1536"/>
                    </a:cubicBezTo>
                    <a:cubicBezTo>
                      <a:pt x="894" y="1358"/>
                      <a:pt x="858" y="1143"/>
                      <a:pt x="775" y="1060"/>
                    </a:cubicBezTo>
                    <a:cubicBezTo>
                      <a:pt x="763" y="1048"/>
                      <a:pt x="739" y="1024"/>
                      <a:pt x="727" y="1000"/>
                    </a:cubicBezTo>
                    <a:lnTo>
                      <a:pt x="941" y="11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425068" y="1465045"/>
                <a:ext cx="3518" cy="644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2" extrusionOk="0">
                    <a:moveTo>
                      <a:pt x="36" y="1"/>
                    </a:moveTo>
                    <a:cubicBezTo>
                      <a:pt x="0" y="36"/>
                      <a:pt x="24" y="108"/>
                      <a:pt x="71" y="132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AF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2228969" y="2364365"/>
                <a:ext cx="711463" cy="1064019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21778" extrusionOk="0">
                    <a:moveTo>
                      <a:pt x="5549" y="1"/>
                    </a:moveTo>
                    <a:lnTo>
                      <a:pt x="5549" y="1"/>
                    </a:lnTo>
                    <a:cubicBezTo>
                      <a:pt x="5596" y="1751"/>
                      <a:pt x="5299" y="3513"/>
                      <a:pt x="4692" y="5168"/>
                    </a:cubicBezTo>
                    <a:cubicBezTo>
                      <a:pt x="4632" y="5323"/>
                      <a:pt x="4561" y="5501"/>
                      <a:pt x="4572" y="5680"/>
                    </a:cubicBezTo>
                    <a:cubicBezTo>
                      <a:pt x="4572" y="5835"/>
                      <a:pt x="4632" y="5978"/>
                      <a:pt x="4668" y="6132"/>
                    </a:cubicBezTo>
                    <a:cubicBezTo>
                      <a:pt x="5287" y="7966"/>
                      <a:pt x="5311" y="9966"/>
                      <a:pt x="4763" y="11836"/>
                    </a:cubicBezTo>
                    <a:lnTo>
                      <a:pt x="0" y="16241"/>
                    </a:lnTo>
                    <a:cubicBezTo>
                      <a:pt x="2310" y="17943"/>
                      <a:pt x="4477" y="19837"/>
                      <a:pt x="6632" y="21777"/>
                    </a:cubicBezTo>
                    <a:cubicBezTo>
                      <a:pt x="7454" y="20206"/>
                      <a:pt x="8228" y="18598"/>
                      <a:pt x="8942" y="16967"/>
                    </a:cubicBezTo>
                    <a:cubicBezTo>
                      <a:pt x="9597" y="16717"/>
                      <a:pt x="10252" y="16431"/>
                      <a:pt x="10776" y="15967"/>
                    </a:cubicBezTo>
                    <a:cubicBezTo>
                      <a:pt x="12252" y="14645"/>
                      <a:pt x="12169" y="12252"/>
                      <a:pt x="13383" y="10669"/>
                    </a:cubicBezTo>
                    <a:cubicBezTo>
                      <a:pt x="13645" y="10323"/>
                      <a:pt x="13955" y="10026"/>
                      <a:pt x="14181" y="9657"/>
                    </a:cubicBezTo>
                    <a:cubicBezTo>
                      <a:pt x="14419" y="9252"/>
                      <a:pt x="14562" y="8799"/>
                      <a:pt x="14395" y="8395"/>
                    </a:cubicBezTo>
                    <a:cubicBezTo>
                      <a:pt x="14228" y="8002"/>
                      <a:pt x="13812" y="7728"/>
                      <a:pt x="13740" y="7311"/>
                    </a:cubicBezTo>
                    <a:cubicBezTo>
                      <a:pt x="13597" y="6597"/>
                      <a:pt x="14538" y="5835"/>
                      <a:pt x="14109" y="5239"/>
                    </a:cubicBezTo>
                    <a:cubicBezTo>
                      <a:pt x="13883" y="4930"/>
                      <a:pt x="13383" y="4882"/>
                      <a:pt x="13228" y="4525"/>
                    </a:cubicBezTo>
                    <a:cubicBezTo>
                      <a:pt x="13121" y="4239"/>
                      <a:pt x="13324" y="3930"/>
                      <a:pt x="13383" y="3632"/>
                    </a:cubicBezTo>
                    <a:cubicBezTo>
                      <a:pt x="13455" y="3215"/>
                      <a:pt x="13240" y="2763"/>
                      <a:pt x="12907" y="2513"/>
                    </a:cubicBezTo>
                    <a:cubicBezTo>
                      <a:pt x="12573" y="2251"/>
                      <a:pt x="12133" y="2144"/>
                      <a:pt x="11716" y="2132"/>
                    </a:cubicBezTo>
                    <a:cubicBezTo>
                      <a:pt x="11740" y="1620"/>
                      <a:pt x="11609" y="953"/>
                      <a:pt x="11109" y="894"/>
                    </a:cubicBezTo>
                    <a:cubicBezTo>
                      <a:pt x="11080" y="889"/>
                      <a:pt x="11052" y="887"/>
                      <a:pt x="11024" y="887"/>
                    </a:cubicBezTo>
                    <a:cubicBezTo>
                      <a:pt x="10762" y="887"/>
                      <a:pt x="10529" y="1079"/>
                      <a:pt x="10335" y="1251"/>
                    </a:cubicBezTo>
                    <a:lnTo>
                      <a:pt x="7025" y="4013"/>
                    </a:lnTo>
                    <a:cubicBezTo>
                      <a:pt x="7597" y="2561"/>
                      <a:pt x="6918" y="727"/>
                      <a:pt x="5549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>
                <a:off x="-132753" y="2782243"/>
                <a:ext cx="2801538" cy="2305243"/>
              </a:xfrm>
              <a:custGeom>
                <a:avLst/>
                <a:gdLst/>
                <a:ahLst/>
                <a:cxnLst/>
                <a:rect l="l" t="t" r="r" b="b"/>
                <a:pathLst>
                  <a:path w="57341" h="47183" extrusionOk="0">
                    <a:moveTo>
                      <a:pt x="6328" y="1"/>
                    </a:moveTo>
                    <a:cubicBezTo>
                      <a:pt x="6230" y="1"/>
                      <a:pt x="6125" y="11"/>
                      <a:pt x="6013" y="32"/>
                    </a:cubicBezTo>
                    <a:cubicBezTo>
                      <a:pt x="5465" y="139"/>
                      <a:pt x="5001" y="508"/>
                      <a:pt x="4715" y="997"/>
                    </a:cubicBezTo>
                    <a:cubicBezTo>
                      <a:pt x="0" y="9259"/>
                      <a:pt x="595" y="20225"/>
                      <a:pt x="6120" y="27964"/>
                    </a:cubicBezTo>
                    <a:cubicBezTo>
                      <a:pt x="8025" y="30631"/>
                      <a:pt x="10430" y="32905"/>
                      <a:pt x="12835" y="35155"/>
                    </a:cubicBezTo>
                    <a:cubicBezTo>
                      <a:pt x="16359" y="38477"/>
                      <a:pt x="19884" y="41799"/>
                      <a:pt x="23408" y="45097"/>
                    </a:cubicBezTo>
                    <a:cubicBezTo>
                      <a:pt x="24904" y="46499"/>
                      <a:pt x="26800" y="47182"/>
                      <a:pt x="28682" y="47182"/>
                    </a:cubicBezTo>
                    <a:cubicBezTo>
                      <a:pt x="31051" y="47182"/>
                      <a:pt x="33398" y="46099"/>
                      <a:pt x="34897" y="44002"/>
                    </a:cubicBezTo>
                    <a:cubicBezTo>
                      <a:pt x="42386" y="33524"/>
                      <a:pt x="50983" y="23761"/>
                      <a:pt x="57341" y="12665"/>
                    </a:cubicBezTo>
                    <a:cubicBezTo>
                      <a:pt x="54685" y="10426"/>
                      <a:pt x="51971" y="8283"/>
                      <a:pt x="49090" y="6331"/>
                    </a:cubicBezTo>
                    <a:lnTo>
                      <a:pt x="27027" y="24964"/>
                    </a:lnTo>
                    <a:cubicBezTo>
                      <a:pt x="19455" y="18082"/>
                      <a:pt x="12966" y="10045"/>
                      <a:pt x="7834" y="1211"/>
                    </a:cubicBezTo>
                    <a:cubicBezTo>
                      <a:pt x="7496" y="629"/>
                      <a:pt x="7111" y="1"/>
                      <a:pt x="6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>
                <a:off x="191807" y="3235201"/>
                <a:ext cx="2476978" cy="1850869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37883" extrusionOk="0">
                    <a:moveTo>
                      <a:pt x="46483" y="0"/>
                    </a:moveTo>
                    <a:cubicBezTo>
                      <a:pt x="39434" y="11823"/>
                      <a:pt x="31207" y="22967"/>
                      <a:pt x="22575" y="33731"/>
                    </a:cubicBezTo>
                    <a:cubicBezTo>
                      <a:pt x="13824" y="31004"/>
                      <a:pt x="6216" y="25825"/>
                      <a:pt x="1" y="19348"/>
                    </a:cubicBezTo>
                    <a:lnTo>
                      <a:pt x="1" y="19348"/>
                    </a:lnTo>
                    <a:cubicBezTo>
                      <a:pt x="1811" y="21729"/>
                      <a:pt x="4001" y="23801"/>
                      <a:pt x="6192" y="25861"/>
                    </a:cubicBezTo>
                    <a:cubicBezTo>
                      <a:pt x="9716" y="29171"/>
                      <a:pt x="13241" y="32492"/>
                      <a:pt x="16765" y="35802"/>
                    </a:cubicBezTo>
                    <a:cubicBezTo>
                      <a:pt x="18259" y="37202"/>
                      <a:pt x="20150" y="37883"/>
                      <a:pt x="22028" y="37883"/>
                    </a:cubicBezTo>
                    <a:cubicBezTo>
                      <a:pt x="24401" y="37883"/>
                      <a:pt x="26752" y="36795"/>
                      <a:pt x="28254" y="34695"/>
                    </a:cubicBezTo>
                    <a:cubicBezTo>
                      <a:pt x="35743" y="24218"/>
                      <a:pt x="44340" y="14455"/>
                      <a:pt x="50698" y="3370"/>
                    </a:cubicBezTo>
                    <a:cubicBezTo>
                      <a:pt x="49316" y="2227"/>
                      <a:pt x="47923" y="1096"/>
                      <a:pt x="464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2198726" y="3163625"/>
                <a:ext cx="437470" cy="34620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7086" extrusionOk="0">
                    <a:moveTo>
                      <a:pt x="358" y="1"/>
                    </a:moveTo>
                    <a:lnTo>
                      <a:pt x="0" y="382"/>
                    </a:lnTo>
                    <a:cubicBezTo>
                      <a:pt x="1131" y="1394"/>
                      <a:pt x="2393" y="2263"/>
                      <a:pt x="3608" y="3073"/>
                    </a:cubicBezTo>
                    <a:cubicBezTo>
                      <a:pt x="4477" y="3668"/>
                      <a:pt x="5382" y="4287"/>
                      <a:pt x="6215" y="4942"/>
                    </a:cubicBezTo>
                    <a:cubicBezTo>
                      <a:pt x="7037" y="5597"/>
                      <a:pt x="7823" y="6311"/>
                      <a:pt x="8549" y="7085"/>
                    </a:cubicBezTo>
                    <a:lnTo>
                      <a:pt x="8954" y="6728"/>
                    </a:lnTo>
                    <a:cubicBezTo>
                      <a:pt x="8216" y="5930"/>
                      <a:pt x="7406" y="5192"/>
                      <a:pt x="6561" y="4525"/>
                    </a:cubicBezTo>
                    <a:cubicBezTo>
                      <a:pt x="5692" y="3847"/>
                      <a:pt x="4787" y="3239"/>
                      <a:pt x="3906" y="2644"/>
                    </a:cubicBezTo>
                    <a:cubicBezTo>
                      <a:pt x="2691" y="1823"/>
                      <a:pt x="1441" y="977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6" name="Google Shape;746;p40"/>
            <p:cNvSpPr/>
            <p:nvPr/>
          </p:nvSpPr>
          <p:spPr>
            <a:xfrm rot="-275320">
              <a:off x="1885926" y="538849"/>
              <a:ext cx="1533716" cy="1169551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 rot="10800000" flipH="1">
              <a:off x="2225875" y="1628300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 rot="353676">
              <a:off x="-334899" y="-252488"/>
              <a:ext cx="1533609" cy="1169572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 rot="10800000">
              <a:off x="38175" y="769525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0" name="Google Shape;750;p40"/>
            <p:cNvGrpSpPr/>
            <p:nvPr/>
          </p:nvGrpSpPr>
          <p:grpSpPr>
            <a:xfrm>
              <a:off x="2629077" y="3569476"/>
              <a:ext cx="1359652" cy="2244233"/>
              <a:chOff x="839075" y="2285650"/>
              <a:chExt cx="692675" cy="1143325"/>
            </a:xfrm>
          </p:grpSpPr>
          <p:sp>
            <p:nvSpPr>
              <p:cNvPr id="751" name="Google Shape;751;p40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0"/>
            <p:cNvGrpSpPr/>
            <p:nvPr/>
          </p:nvGrpSpPr>
          <p:grpSpPr>
            <a:xfrm>
              <a:off x="3156342" y="2673861"/>
              <a:ext cx="547954" cy="547954"/>
              <a:chOff x="3796125" y="-35750"/>
              <a:chExt cx="773400" cy="773400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40"/>
            <p:cNvGrpSpPr/>
            <p:nvPr/>
          </p:nvGrpSpPr>
          <p:grpSpPr>
            <a:xfrm>
              <a:off x="-216551" y="1567811"/>
              <a:ext cx="639370" cy="639370"/>
              <a:chOff x="3796125" y="-35750"/>
              <a:chExt cx="773400" cy="77340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5" name="Google Shape;765;p40"/>
          <p:cNvGrpSpPr/>
          <p:nvPr/>
        </p:nvGrpSpPr>
        <p:grpSpPr>
          <a:xfrm>
            <a:off x="3230918" y="751661"/>
            <a:ext cx="1288407" cy="1288484"/>
            <a:chOff x="3796125" y="-35750"/>
            <a:chExt cx="773400" cy="773400"/>
          </a:xfrm>
        </p:grpSpPr>
        <p:sp>
          <p:nvSpPr>
            <p:cNvPr id="766" name="Google Shape;766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40"/>
          <p:cNvSpPr txBox="1">
            <a:spLocks noGrp="1"/>
          </p:cNvSpPr>
          <p:nvPr>
            <p:ph type="title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9" name="Google Shape;769;p40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1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41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776" name="Google Shape;776;p41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798" name="Google Shape;798;p41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1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7" name="Google Shape;807;p41"/>
          <p:cNvPicPr preferRelativeResize="0"/>
          <p:nvPr/>
        </p:nvPicPr>
        <p:blipFill rotWithShape="1">
          <a:blip r:embed="rId3">
            <a:alphaModFix/>
          </a:blip>
          <a:srcRect l="3903" t="49674" r="43417" b="23222"/>
          <a:stretch/>
        </p:blipFill>
        <p:spPr>
          <a:xfrm>
            <a:off x="668913" y="1294025"/>
            <a:ext cx="7806173" cy="22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2"/>
          <p:cNvSpPr txBox="1">
            <a:spLocks noGrp="1"/>
          </p:cNvSpPr>
          <p:nvPr>
            <p:ph type="title" idx="2"/>
          </p:nvPr>
        </p:nvSpPr>
        <p:spPr>
          <a:xfrm>
            <a:off x="1114225" y="2572200"/>
            <a:ext cx="40422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FITNESS</a:t>
            </a:r>
            <a:endParaRPr/>
          </a:p>
        </p:txBody>
      </p:sp>
      <p:grpSp>
        <p:nvGrpSpPr>
          <p:cNvPr id="813" name="Google Shape;813;p42"/>
          <p:cNvGrpSpPr/>
          <p:nvPr/>
        </p:nvGrpSpPr>
        <p:grpSpPr>
          <a:xfrm>
            <a:off x="592118" y="1252611"/>
            <a:ext cx="1288407" cy="1288484"/>
            <a:chOff x="3796125" y="-35750"/>
            <a:chExt cx="773400" cy="773400"/>
          </a:xfrm>
        </p:grpSpPr>
        <p:sp>
          <p:nvSpPr>
            <p:cNvPr id="814" name="Google Shape;814;p4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42"/>
          <p:cNvSpPr txBox="1">
            <a:spLocks noGrp="1"/>
          </p:cNvSpPr>
          <p:nvPr>
            <p:ph type="title"/>
          </p:nvPr>
        </p:nvSpPr>
        <p:spPr>
          <a:xfrm>
            <a:off x="740272" y="159310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17" name="Google Shape;817;p42"/>
          <p:cNvGrpSpPr/>
          <p:nvPr/>
        </p:nvGrpSpPr>
        <p:grpSpPr>
          <a:xfrm>
            <a:off x="4904756" y="649212"/>
            <a:ext cx="4366245" cy="4494483"/>
            <a:chOff x="8933850" y="2663100"/>
            <a:chExt cx="1880300" cy="1935525"/>
          </a:xfrm>
        </p:grpSpPr>
        <p:sp>
          <p:nvSpPr>
            <p:cNvPr id="818" name="Google Shape;818;p42"/>
            <p:cNvSpPr/>
            <p:nvPr/>
          </p:nvSpPr>
          <p:spPr>
            <a:xfrm>
              <a:off x="10199475" y="3392800"/>
              <a:ext cx="124450" cy="158975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0240250" y="3392500"/>
              <a:ext cx="84275" cy="134875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10200075" y="3413950"/>
              <a:ext cx="87225" cy="137825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10256925" y="3516050"/>
              <a:ext cx="286975" cy="399775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10256925" y="3545800"/>
              <a:ext cx="236950" cy="37002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0223000" y="3482100"/>
              <a:ext cx="153600" cy="113425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0222700" y="3481800"/>
              <a:ext cx="132775" cy="7682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0234900" y="3502950"/>
              <a:ext cx="130700" cy="7592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0246800" y="3518425"/>
              <a:ext cx="129500" cy="77400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10196200" y="3402325"/>
              <a:ext cx="93800" cy="7355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10197100" y="3402025"/>
              <a:ext cx="78300" cy="46475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10206625" y="3419300"/>
              <a:ext cx="83650" cy="55975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10505475" y="3830650"/>
              <a:ext cx="104800" cy="128025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10506650" y="3830950"/>
              <a:ext cx="90825" cy="103925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10422425" y="3878575"/>
              <a:ext cx="104500" cy="128025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10422425" y="3878575"/>
              <a:ext cx="87525" cy="97675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10375100" y="3775000"/>
              <a:ext cx="228025" cy="197075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0375700" y="3775000"/>
              <a:ext cx="180400" cy="113725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10392950" y="3805050"/>
              <a:ext cx="176250" cy="108375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10426600" y="3862200"/>
              <a:ext cx="177125" cy="109875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10168225" y="3623025"/>
              <a:ext cx="451875" cy="760325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0242050" y="3674400"/>
              <a:ext cx="378325" cy="635500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0205725" y="4282500"/>
              <a:ext cx="608425" cy="316125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0166425" y="4282500"/>
              <a:ext cx="608450" cy="316125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10355450" y="4281600"/>
              <a:ext cx="273575" cy="275075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0540300" y="4118500"/>
              <a:ext cx="224150" cy="136050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0548925" y="4132775"/>
              <a:ext cx="215525" cy="121475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0354250" y="4161950"/>
              <a:ext cx="448300" cy="319400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0372725" y="4177425"/>
              <a:ext cx="390525" cy="228925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0309300" y="36357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10471525" y="4481900"/>
              <a:ext cx="54500" cy="54225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10409025" y="42533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9294300" y="3133850"/>
              <a:ext cx="531650" cy="716175"/>
            </a:xfrm>
            <a:custGeom>
              <a:avLst/>
              <a:gdLst/>
              <a:ahLst/>
              <a:cxnLst/>
              <a:rect l="l" t="t" r="r" b="b"/>
              <a:pathLst>
                <a:path w="21266" h="28647" extrusionOk="0">
                  <a:moveTo>
                    <a:pt x="7906" y="0"/>
                  </a:moveTo>
                  <a:cubicBezTo>
                    <a:pt x="7061" y="8513"/>
                    <a:pt x="4775" y="17038"/>
                    <a:pt x="1" y="24134"/>
                  </a:cubicBezTo>
                  <a:cubicBezTo>
                    <a:pt x="4870" y="25420"/>
                    <a:pt x="9692" y="26920"/>
                    <a:pt x="14419" y="28647"/>
                  </a:cubicBezTo>
                  <a:cubicBezTo>
                    <a:pt x="14824" y="26373"/>
                    <a:pt x="15241" y="24075"/>
                    <a:pt x="16265" y="22015"/>
                  </a:cubicBezTo>
                  <a:cubicBezTo>
                    <a:pt x="17300" y="19955"/>
                    <a:pt x="19039" y="18122"/>
                    <a:pt x="21265" y="17562"/>
                  </a:cubicBezTo>
                  <a:lnTo>
                    <a:pt x="18658" y="11657"/>
                  </a:lnTo>
                  <a:cubicBezTo>
                    <a:pt x="17217" y="9406"/>
                    <a:pt x="15003" y="7799"/>
                    <a:pt x="12919" y="6120"/>
                  </a:cubicBezTo>
                  <a:cubicBezTo>
                    <a:pt x="10847" y="4430"/>
                    <a:pt x="8799" y="2513"/>
                    <a:pt x="7906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9534225" y="3256775"/>
              <a:ext cx="291725" cy="457825"/>
            </a:xfrm>
            <a:custGeom>
              <a:avLst/>
              <a:gdLst/>
              <a:ahLst/>
              <a:cxnLst/>
              <a:rect l="l" t="t" r="r" b="b"/>
              <a:pathLst>
                <a:path w="11669" h="18313" extrusionOk="0">
                  <a:moveTo>
                    <a:pt x="1905" y="1"/>
                  </a:moveTo>
                  <a:cubicBezTo>
                    <a:pt x="441" y="4251"/>
                    <a:pt x="0" y="9073"/>
                    <a:pt x="1834" y="12895"/>
                  </a:cubicBezTo>
                  <a:cubicBezTo>
                    <a:pt x="2858" y="14967"/>
                    <a:pt x="4346" y="16800"/>
                    <a:pt x="6156" y="18312"/>
                  </a:cubicBezTo>
                  <a:cubicBezTo>
                    <a:pt x="6299" y="17908"/>
                    <a:pt x="6477" y="17515"/>
                    <a:pt x="6668" y="17110"/>
                  </a:cubicBezTo>
                  <a:cubicBezTo>
                    <a:pt x="7703" y="15038"/>
                    <a:pt x="9442" y="13217"/>
                    <a:pt x="11668" y="12657"/>
                  </a:cubicBezTo>
                  <a:lnTo>
                    <a:pt x="9085" y="6763"/>
                  </a:lnTo>
                  <a:cubicBezTo>
                    <a:pt x="7620" y="4513"/>
                    <a:pt x="5406" y="2906"/>
                    <a:pt x="3334" y="1227"/>
                  </a:cubicBezTo>
                  <a:cubicBezTo>
                    <a:pt x="2846" y="834"/>
                    <a:pt x="2369" y="417"/>
                    <a:pt x="1905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9521425" y="2760900"/>
              <a:ext cx="793575" cy="1012900"/>
            </a:xfrm>
            <a:custGeom>
              <a:avLst/>
              <a:gdLst/>
              <a:ahLst/>
              <a:cxnLst/>
              <a:rect l="l" t="t" r="r" b="b"/>
              <a:pathLst>
                <a:path w="31743" h="40516" extrusionOk="0">
                  <a:moveTo>
                    <a:pt x="13997" y="1"/>
                  </a:moveTo>
                  <a:cubicBezTo>
                    <a:pt x="12435" y="1"/>
                    <a:pt x="10880" y="182"/>
                    <a:pt x="9370" y="595"/>
                  </a:cubicBezTo>
                  <a:cubicBezTo>
                    <a:pt x="6108" y="1488"/>
                    <a:pt x="3096" y="3572"/>
                    <a:pt x="1524" y="6572"/>
                  </a:cubicBezTo>
                  <a:cubicBezTo>
                    <a:pt x="167" y="9144"/>
                    <a:pt x="0" y="12204"/>
                    <a:pt x="619" y="15049"/>
                  </a:cubicBezTo>
                  <a:cubicBezTo>
                    <a:pt x="1012" y="16812"/>
                    <a:pt x="1703" y="18490"/>
                    <a:pt x="2572" y="20062"/>
                  </a:cubicBezTo>
                  <a:cubicBezTo>
                    <a:pt x="2465" y="21110"/>
                    <a:pt x="2274" y="22122"/>
                    <a:pt x="2227" y="23158"/>
                  </a:cubicBezTo>
                  <a:cubicBezTo>
                    <a:pt x="2084" y="26658"/>
                    <a:pt x="3751" y="30039"/>
                    <a:pt x="6049" y="32659"/>
                  </a:cubicBezTo>
                  <a:cubicBezTo>
                    <a:pt x="8370" y="35278"/>
                    <a:pt x="10370" y="37636"/>
                    <a:pt x="13276" y="39588"/>
                  </a:cubicBezTo>
                  <a:cubicBezTo>
                    <a:pt x="13907" y="40029"/>
                    <a:pt x="14597" y="40219"/>
                    <a:pt x="15323" y="40445"/>
                  </a:cubicBezTo>
                  <a:cubicBezTo>
                    <a:pt x="15486" y="40493"/>
                    <a:pt x="15669" y="40515"/>
                    <a:pt x="15862" y="40515"/>
                  </a:cubicBezTo>
                  <a:cubicBezTo>
                    <a:pt x="16531" y="40515"/>
                    <a:pt x="17322" y="40254"/>
                    <a:pt x="17812" y="39922"/>
                  </a:cubicBezTo>
                  <a:cubicBezTo>
                    <a:pt x="19074" y="39064"/>
                    <a:pt x="18169" y="36874"/>
                    <a:pt x="21253" y="36683"/>
                  </a:cubicBezTo>
                  <a:cubicBezTo>
                    <a:pt x="21265" y="36481"/>
                    <a:pt x="21265" y="36290"/>
                    <a:pt x="21253" y="36076"/>
                  </a:cubicBezTo>
                  <a:cubicBezTo>
                    <a:pt x="21217" y="35707"/>
                    <a:pt x="21265" y="35350"/>
                    <a:pt x="20931" y="35171"/>
                  </a:cubicBezTo>
                  <a:lnTo>
                    <a:pt x="20931" y="35171"/>
                  </a:lnTo>
                  <a:cubicBezTo>
                    <a:pt x="21030" y="35176"/>
                    <a:pt x="21129" y="35178"/>
                    <a:pt x="21228" y="35178"/>
                  </a:cubicBezTo>
                  <a:cubicBezTo>
                    <a:pt x="21644" y="35178"/>
                    <a:pt x="22061" y="35136"/>
                    <a:pt x="22455" y="35040"/>
                  </a:cubicBezTo>
                  <a:cubicBezTo>
                    <a:pt x="22705" y="34183"/>
                    <a:pt x="22741" y="33111"/>
                    <a:pt x="23432" y="32659"/>
                  </a:cubicBezTo>
                  <a:cubicBezTo>
                    <a:pt x="23599" y="32551"/>
                    <a:pt x="23762" y="32512"/>
                    <a:pt x="23929" y="32512"/>
                  </a:cubicBezTo>
                  <a:cubicBezTo>
                    <a:pt x="24340" y="32512"/>
                    <a:pt x="24772" y="32747"/>
                    <a:pt x="25350" y="32747"/>
                  </a:cubicBezTo>
                  <a:cubicBezTo>
                    <a:pt x="25699" y="32747"/>
                    <a:pt x="26103" y="32661"/>
                    <a:pt x="26587" y="32385"/>
                  </a:cubicBezTo>
                  <a:cubicBezTo>
                    <a:pt x="27599" y="31813"/>
                    <a:pt x="27004" y="30480"/>
                    <a:pt x="26908" y="29670"/>
                  </a:cubicBezTo>
                  <a:cubicBezTo>
                    <a:pt x="26646" y="27849"/>
                    <a:pt x="26170" y="25956"/>
                    <a:pt x="26801" y="24229"/>
                  </a:cubicBezTo>
                  <a:cubicBezTo>
                    <a:pt x="27456" y="22443"/>
                    <a:pt x="29147" y="21253"/>
                    <a:pt x="30016" y="19562"/>
                  </a:cubicBezTo>
                  <a:cubicBezTo>
                    <a:pt x="30742" y="18145"/>
                    <a:pt x="30814" y="16490"/>
                    <a:pt x="30861" y="14907"/>
                  </a:cubicBezTo>
                  <a:cubicBezTo>
                    <a:pt x="30861" y="14668"/>
                    <a:pt x="30873" y="14406"/>
                    <a:pt x="30873" y="14168"/>
                  </a:cubicBezTo>
                  <a:cubicBezTo>
                    <a:pt x="31742" y="11192"/>
                    <a:pt x="30659" y="7775"/>
                    <a:pt x="28539" y="5441"/>
                  </a:cubicBezTo>
                  <a:cubicBezTo>
                    <a:pt x="26194" y="2857"/>
                    <a:pt x="22813" y="1429"/>
                    <a:pt x="19407" y="655"/>
                  </a:cubicBezTo>
                  <a:cubicBezTo>
                    <a:pt x="17635" y="245"/>
                    <a:pt x="15811" y="1"/>
                    <a:pt x="13997" y="1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0098275" y="3545675"/>
              <a:ext cx="63725" cy="25475"/>
            </a:xfrm>
            <a:custGeom>
              <a:avLst/>
              <a:gdLst/>
              <a:ahLst/>
              <a:cxnLst/>
              <a:rect l="l" t="t" r="r" b="b"/>
              <a:pathLst>
                <a:path w="2549" h="1019" extrusionOk="0">
                  <a:moveTo>
                    <a:pt x="367" y="0"/>
                  </a:moveTo>
                  <a:cubicBezTo>
                    <a:pt x="345" y="0"/>
                    <a:pt x="321" y="2"/>
                    <a:pt x="298" y="6"/>
                  </a:cubicBezTo>
                  <a:cubicBezTo>
                    <a:pt x="155" y="18"/>
                    <a:pt x="0" y="160"/>
                    <a:pt x="36" y="315"/>
                  </a:cubicBezTo>
                  <a:cubicBezTo>
                    <a:pt x="60" y="446"/>
                    <a:pt x="191" y="506"/>
                    <a:pt x="334" y="553"/>
                  </a:cubicBezTo>
                  <a:cubicBezTo>
                    <a:pt x="1153" y="842"/>
                    <a:pt x="1625" y="1018"/>
                    <a:pt x="2465" y="1018"/>
                  </a:cubicBezTo>
                  <a:cubicBezTo>
                    <a:pt x="2493" y="1018"/>
                    <a:pt x="2520" y="1018"/>
                    <a:pt x="2548" y="1018"/>
                  </a:cubicBezTo>
                  <a:cubicBezTo>
                    <a:pt x="1941" y="720"/>
                    <a:pt x="1346" y="422"/>
                    <a:pt x="739" y="125"/>
                  </a:cubicBezTo>
                  <a:cubicBezTo>
                    <a:pt x="617" y="54"/>
                    <a:pt x="496" y="0"/>
                    <a:pt x="367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10000950" y="3602650"/>
              <a:ext cx="81875" cy="75100"/>
            </a:xfrm>
            <a:custGeom>
              <a:avLst/>
              <a:gdLst/>
              <a:ahLst/>
              <a:cxnLst/>
              <a:rect l="l" t="t" r="r" b="b"/>
              <a:pathLst>
                <a:path w="3275" h="30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0" y="644"/>
                    <a:pt x="179" y="1596"/>
                    <a:pt x="524" y="2144"/>
                  </a:cubicBezTo>
                  <a:cubicBezTo>
                    <a:pt x="842" y="2666"/>
                    <a:pt x="1289" y="3004"/>
                    <a:pt x="1917" y="3004"/>
                  </a:cubicBezTo>
                  <a:cubicBezTo>
                    <a:pt x="1948" y="3004"/>
                    <a:pt x="1980" y="3003"/>
                    <a:pt x="2012" y="3001"/>
                  </a:cubicBezTo>
                  <a:cubicBezTo>
                    <a:pt x="2096" y="2549"/>
                    <a:pt x="2072" y="2049"/>
                    <a:pt x="1965" y="1596"/>
                  </a:cubicBezTo>
                  <a:cubicBezTo>
                    <a:pt x="2322" y="1549"/>
                    <a:pt x="2965" y="1501"/>
                    <a:pt x="3274" y="1334"/>
                  </a:cubicBezTo>
                  <a:cubicBezTo>
                    <a:pt x="2798" y="1013"/>
                    <a:pt x="1977" y="822"/>
                    <a:pt x="1512" y="667"/>
                  </a:cubicBezTo>
                  <a:cubicBezTo>
                    <a:pt x="941" y="489"/>
                    <a:pt x="536" y="382"/>
                    <a:pt x="107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521425" y="2761125"/>
              <a:ext cx="793575" cy="707900"/>
            </a:xfrm>
            <a:custGeom>
              <a:avLst/>
              <a:gdLst/>
              <a:ahLst/>
              <a:cxnLst/>
              <a:rect l="l" t="t" r="r" b="b"/>
              <a:pathLst>
                <a:path w="31743" h="28316" extrusionOk="0">
                  <a:moveTo>
                    <a:pt x="13956" y="0"/>
                  </a:moveTo>
                  <a:cubicBezTo>
                    <a:pt x="12408" y="0"/>
                    <a:pt x="10867" y="177"/>
                    <a:pt x="9370" y="586"/>
                  </a:cubicBezTo>
                  <a:cubicBezTo>
                    <a:pt x="6108" y="1479"/>
                    <a:pt x="3096" y="3563"/>
                    <a:pt x="1524" y="6563"/>
                  </a:cubicBezTo>
                  <a:cubicBezTo>
                    <a:pt x="191" y="9135"/>
                    <a:pt x="0" y="12195"/>
                    <a:pt x="619" y="15028"/>
                  </a:cubicBezTo>
                  <a:cubicBezTo>
                    <a:pt x="1012" y="16779"/>
                    <a:pt x="1691" y="18469"/>
                    <a:pt x="2572" y="20041"/>
                  </a:cubicBezTo>
                  <a:cubicBezTo>
                    <a:pt x="2477" y="21065"/>
                    <a:pt x="2274" y="22101"/>
                    <a:pt x="2227" y="23137"/>
                  </a:cubicBezTo>
                  <a:cubicBezTo>
                    <a:pt x="2155" y="24923"/>
                    <a:pt x="2548" y="26685"/>
                    <a:pt x="3274" y="28316"/>
                  </a:cubicBezTo>
                  <a:cubicBezTo>
                    <a:pt x="5525" y="26982"/>
                    <a:pt x="8180" y="26149"/>
                    <a:pt x="10454" y="25887"/>
                  </a:cubicBezTo>
                  <a:cubicBezTo>
                    <a:pt x="17002" y="25042"/>
                    <a:pt x="23813" y="24684"/>
                    <a:pt x="29147" y="20851"/>
                  </a:cubicBezTo>
                  <a:cubicBezTo>
                    <a:pt x="29480" y="20434"/>
                    <a:pt x="29778" y="20017"/>
                    <a:pt x="30016" y="19553"/>
                  </a:cubicBezTo>
                  <a:cubicBezTo>
                    <a:pt x="30730" y="18136"/>
                    <a:pt x="30802" y="16481"/>
                    <a:pt x="30861" y="14898"/>
                  </a:cubicBezTo>
                  <a:cubicBezTo>
                    <a:pt x="30873" y="14659"/>
                    <a:pt x="30873" y="14397"/>
                    <a:pt x="30873" y="14159"/>
                  </a:cubicBezTo>
                  <a:cubicBezTo>
                    <a:pt x="31742" y="11183"/>
                    <a:pt x="30659" y="7766"/>
                    <a:pt x="28539" y="5432"/>
                  </a:cubicBezTo>
                  <a:cubicBezTo>
                    <a:pt x="26194" y="2837"/>
                    <a:pt x="22813" y="1408"/>
                    <a:pt x="19407" y="646"/>
                  </a:cubicBezTo>
                  <a:cubicBezTo>
                    <a:pt x="17622" y="246"/>
                    <a:pt x="15784" y="0"/>
                    <a:pt x="13956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10077150" y="3273300"/>
              <a:ext cx="130975" cy="208850"/>
            </a:xfrm>
            <a:custGeom>
              <a:avLst/>
              <a:gdLst/>
              <a:ahLst/>
              <a:cxnLst/>
              <a:rect l="l" t="t" r="r" b="b"/>
              <a:pathLst>
                <a:path w="5239" h="8354" extrusionOk="0">
                  <a:moveTo>
                    <a:pt x="4219" y="1"/>
                  </a:moveTo>
                  <a:cubicBezTo>
                    <a:pt x="4105" y="1"/>
                    <a:pt x="3990" y="15"/>
                    <a:pt x="3882" y="42"/>
                  </a:cubicBezTo>
                  <a:cubicBezTo>
                    <a:pt x="3024" y="256"/>
                    <a:pt x="2441" y="1042"/>
                    <a:pt x="2000" y="1804"/>
                  </a:cubicBezTo>
                  <a:cubicBezTo>
                    <a:pt x="1131" y="3257"/>
                    <a:pt x="512" y="4864"/>
                    <a:pt x="131" y="6519"/>
                  </a:cubicBezTo>
                  <a:cubicBezTo>
                    <a:pt x="60" y="6864"/>
                    <a:pt x="0" y="7210"/>
                    <a:pt x="60" y="7543"/>
                  </a:cubicBezTo>
                  <a:cubicBezTo>
                    <a:pt x="119" y="7888"/>
                    <a:pt x="333" y="8222"/>
                    <a:pt x="655" y="8317"/>
                  </a:cubicBezTo>
                  <a:cubicBezTo>
                    <a:pt x="736" y="8342"/>
                    <a:pt x="817" y="8354"/>
                    <a:pt x="897" y="8354"/>
                  </a:cubicBezTo>
                  <a:cubicBezTo>
                    <a:pt x="1343" y="8354"/>
                    <a:pt x="1757" y="7992"/>
                    <a:pt x="2060" y="7638"/>
                  </a:cubicBezTo>
                  <a:cubicBezTo>
                    <a:pt x="3572" y="5864"/>
                    <a:pt x="4644" y="3697"/>
                    <a:pt x="5120" y="1399"/>
                  </a:cubicBezTo>
                  <a:cubicBezTo>
                    <a:pt x="5191" y="1054"/>
                    <a:pt x="5239" y="685"/>
                    <a:pt x="5060" y="399"/>
                  </a:cubicBezTo>
                  <a:cubicBezTo>
                    <a:pt x="4891" y="124"/>
                    <a:pt x="4557" y="1"/>
                    <a:pt x="4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0135475" y="3273300"/>
              <a:ext cx="69975" cy="32325"/>
            </a:xfrm>
            <a:custGeom>
              <a:avLst/>
              <a:gdLst/>
              <a:ahLst/>
              <a:cxnLst/>
              <a:rect l="l" t="t" r="r" b="b"/>
              <a:pathLst>
                <a:path w="2799" h="1293" extrusionOk="0">
                  <a:moveTo>
                    <a:pt x="1910" y="1"/>
                  </a:moveTo>
                  <a:cubicBezTo>
                    <a:pt x="1796" y="1"/>
                    <a:pt x="1681" y="15"/>
                    <a:pt x="1572" y="42"/>
                  </a:cubicBezTo>
                  <a:cubicBezTo>
                    <a:pt x="894" y="209"/>
                    <a:pt x="394" y="721"/>
                    <a:pt x="1" y="1292"/>
                  </a:cubicBezTo>
                  <a:cubicBezTo>
                    <a:pt x="929" y="1030"/>
                    <a:pt x="1870" y="780"/>
                    <a:pt x="2799" y="542"/>
                  </a:cubicBezTo>
                  <a:cubicBezTo>
                    <a:pt x="2787" y="495"/>
                    <a:pt x="2775" y="447"/>
                    <a:pt x="2739" y="399"/>
                  </a:cubicBezTo>
                  <a:cubicBezTo>
                    <a:pt x="2579" y="124"/>
                    <a:pt x="2247" y="1"/>
                    <a:pt x="1910" y="1"/>
                  </a:cubicBezTo>
                  <a:close/>
                </a:path>
              </a:pathLst>
            </a:custGeom>
            <a:solidFill>
              <a:srgbClr val="FAF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0106300" y="3302625"/>
              <a:ext cx="99750" cy="56275"/>
            </a:xfrm>
            <a:custGeom>
              <a:avLst/>
              <a:gdLst/>
              <a:ahLst/>
              <a:cxnLst/>
              <a:rect l="l" t="t" r="r" b="b"/>
              <a:pathLst>
                <a:path w="3990" h="2251" extrusionOk="0">
                  <a:moveTo>
                    <a:pt x="3990" y="0"/>
                  </a:moveTo>
                  <a:cubicBezTo>
                    <a:pt x="2870" y="286"/>
                    <a:pt x="1751" y="584"/>
                    <a:pt x="656" y="929"/>
                  </a:cubicBezTo>
                  <a:cubicBezTo>
                    <a:pt x="418" y="1358"/>
                    <a:pt x="191" y="1786"/>
                    <a:pt x="1" y="2251"/>
                  </a:cubicBezTo>
                  <a:cubicBezTo>
                    <a:pt x="1215" y="1786"/>
                    <a:pt x="2418" y="1358"/>
                    <a:pt x="3656" y="1036"/>
                  </a:cubicBezTo>
                  <a:cubicBezTo>
                    <a:pt x="3692" y="1012"/>
                    <a:pt x="3728" y="1012"/>
                    <a:pt x="3763" y="1000"/>
                  </a:cubicBezTo>
                  <a:cubicBezTo>
                    <a:pt x="3835" y="750"/>
                    <a:pt x="3894" y="477"/>
                    <a:pt x="3942" y="226"/>
                  </a:cubicBezTo>
                  <a:lnTo>
                    <a:pt x="3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0084875" y="3362750"/>
              <a:ext cx="104200" cy="57175"/>
            </a:xfrm>
            <a:custGeom>
              <a:avLst/>
              <a:gdLst/>
              <a:ahLst/>
              <a:cxnLst/>
              <a:rect l="l" t="t" r="r" b="b"/>
              <a:pathLst>
                <a:path w="4168" h="2287" extrusionOk="0">
                  <a:moveTo>
                    <a:pt x="4168" y="0"/>
                  </a:moveTo>
                  <a:lnTo>
                    <a:pt x="4168" y="0"/>
                  </a:lnTo>
                  <a:cubicBezTo>
                    <a:pt x="3453" y="334"/>
                    <a:pt x="2739" y="679"/>
                    <a:pt x="2049" y="1012"/>
                  </a:cubicBezTo>
                  <a:cubicBezTo>
                    <a:pt x="1394" y="1310"/>
                    <a:pt x="751" y="1620"/>
                    <a:pt x="108" y="1929"/>
                  </a:cubicBezTo>
                  <a:cubicBezTo>
                    <a:pt x="84" y="2048"/>
                    <a:pt x="36" y="2167"/>
                    <a:pt x="1" y="2286"/>
                  </a:cubicBezTo>
                  <a:cubicBezTo>
                    <a:pt x="525" y="2096"/>
                    <a:pt x="1060" y="1905"/>
                    <a:pt x="1584" y="1727"/>
                  </a:cubicBezTo>
                  <a:cubicBezTo>
                    <a:pt x="2346" y="1346"/>
                    <a:pt x="3084" y="989"/>
                    <a:pt x="3858" y="727"/>
                  </a:cubicBezTo>
                  <a:cubicBezTo>
                    <a:pt x="3965" y="488"/>
                    <a:pt x="4073" y="250"/>
                    <a:pt x="4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9804775" y="3211250"/>
              <a:ext cx="408725" cy="274450"/>
            </a:xfrm>
            <a:custGeom>
              <a:avLst/>
              <a:gdLst/>
              <a:ahLst/>
              <a:cxnLst/>
              <a:rect l="l" t="t" r="r" b="b"/>
              <a:pathLst>
                <a:path w="16349" h="10978" extrusionOk="0">
                  <a:moveTo>
                    <a:pt x="15229" y="2810"/>
                  </a:moveTo>
                  <a:cubicBezTo>
                    <a:pt x="15527" y="2810"/>
                    <a:pt x="15765" y="2917"/>
                    <a:pt x="15884" y="3108"/>
                  </a:cubicBezTo>
                  <a:cubicBezTo>
                    <a:pt x="16015" y="3346"/>
                    <a:pt x="15967" y="3643"/>
                    <a:pt x="15908" y="3953"/>
                  </a:cubicBezTo>
                  <a:cubicBezTo>
                    <a:pt x="15467" y="6096"/>
                    <a:pt x="14479" y="8108"/>
                    <a:pt x="13050" y="9763"/>
                  </a:cubicBezTo>
                  <a:cubicBezTo>
                    <a:pt x="12694" y="10169"/>
                    <a:pt x="12370" y="10385"/>
                    <a:pt x="12073" y="10385"/>
                  </a:cubicBezTo>
                  <a:cubicBezTo>
                    <a:pt x="12013" y="10385"/>
                    <a:pt x="11954" y="10377"/>
                    <a:pt x="11895" y="10358"/>
                  </a:cubicBezTo>
                  <a:cubicBezTo>
                    <a:pt x="11669" y="10287"/>
                    <a:pt x="11479" y="10049"/>
                    <a:pt x="11431" y="9727"/>
                  </a:cubicBezTo>
                  <a:cubicBezTo>
                    <a:pt x="11371" y="9430"/>
                    <a:pt x="11431" y="9120"/>
                    <a:pt x="11502" y="8823"/>
                  </a:cubicBezTo>
                  <a:cubicBezTo>
                    <a:pt x="11848" y="7275"/>
                    <a:pt x="12443" y="5786"/>
                    <a:pt x="13253" y="4417"/>
                  </a:cubicBezTo>
                  <a:cubicBezTo>
                    <a:pt x="13622" y="3774"/>
                    <a:pt x="14157" y="3036"/>
                    <a:pt x="14943" y="2834"/>
                  </a:cubicBezTo>
                  <a:cubicBezTo>
                    <a:pt x="15038" y="2810"/>
                    <a:pt x="15134" y="2810"/>
                    <a:pt x="15229" y="2810"/>
                  </a:cubicBezTo>
                  <a:close/>
                  <a:moveTo>
                    <a:pt x="584" y="0"/>
                  </a:moveTo>
                  <a:cubicBezTo>
                    <a:pt x="394" y="191"/>
                    <a:pt x="191" y="393"/>
                    <a:pt x="1" y="595"/>
                  </a:cubicBezTo>
                  <a:cubicBezTo>
                    <a:pt x="3859" y="2572"/>
                    <a:pt x="7716" y="4536"/>
                    <a:pt x="11562" y="6513"/>
                  </a:cubicBezTo>
                  <a:cubicBezTo>
                    <a:pt x="11264" y="7299"/>
                    <a:pt x="11014" y="8108"/>
                    <a:pt x="10836" y="8930"/>
                  </a:cubicBezTo>
                  <a:cubicBezTo>
                    <a:pt x="10764" y="9287"/>
                    <a:pt x="10693" y="9656"/>
                    <a:pt x="10764" y="10025"/>
                  </a:cubicBezTo>
                  <a:cubicBezTo>
                    <a:pt x="10836" y="10454"/>
                    <a:pt x="11121" y="10811"/>
                    <a:pt x="11479" y="10930"/>
                  </a:cubicBezTo>
                  <a:cubicBezTo>
                    <a:pt x="11562" y="10966"/>
                    <a:pt x="11669" y="10978"/>
                    <a:pt x="11776" y="10978"/>
                  </a:cubicBezTo>
                  <a:cubicBezTo>
                    <a:pt x="12193" y="10978"/>
                    <a:pt x="12622" y="10716"/>
                    <a:pt x="13074" y="10192"/>
                  </a:cubicBezTo>
                  <a:cubicBezTo>
                    <a:pt x="14634" y="8358"/>
                    <a:pt x="15729" y="6144"/>
                    <a:pt x="16229" y="3786"/>
                  </a:cubicBezTo>
                  <a:cubicBezTo>
                    <a:pt x="16301" y="3417"/>
                    <a:pt x="16348" y="3024"/>
                    <a:pt x="16134" y="2679"/>
                  </a:cubicBezTo>
                  <a:cubicBezTo>
                    <a:pt x="15955" y="2381"/>
                    <a:pt x="15598" y="2203"/>
                    <a:pt x="15158" y="2203"/>
                  </a:cubicBezTo>
                  <a:cubicBezTo>
                    <a:pt x="15015" y="2203"/>
                    <a:pt x="14896" y="2215"/>
                    <a:pt x="14765" y="2238"/>
                  </a:cubicBezTo>
                  <a:cubicBezTo>
                    <a:pt x="13800" y="2477"/>
                    <a:pt x="13169" y="3358"/>
                    <a:pt x="12741" y="4108"/>
                  </a:cubicBezTo>
                  <a:cubicBezTo>
                    <a:pt x="12431" y="4643"/>
                    <a:pt x="12145" y="5191"/>
                    <a:pt x="11895" y="5739"/>
                  </a:cubicBezTo>
                  <a:cubicBezTo>
                    <a:pt x="7978" y="4143"/>
                    <a:pt x="4180" y="2227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9349075" y="2663100"/>
              <a:ext cx="1098375" cy="897025"/>
            </a:xfrm>
            <a:custGeom>
              <a:avLst/>
              <a:gdLst/>
              <a:ahLst/>
              <a:cxnLst/>
              <a:rect l="l" t="t" r="r" b="b"/>
              <a:pathLst>
                <a:path w="43935" h="35881" extrusionOk="0">
                  <a:moveTo>
                    <a:pt x="41363" y="14937"/>
                  </a:moveTo>
                  <a:lnTo>
                    <a:pt x="41363" y="14937"/>
                  </a:lnTo>
                  <a:cubicBezTo>
                    <a:pt x="41577" y="15294"/>
                    <a:pt x="41791" y="15675"/>
                    <a:pt x="41994" y="16032"/>
                  </a:cubicBezTo>
                  <a:cubicBezTo>
                    <a:pt x="42684" y="17283"/>
                    <a:pt x="43339" y="18616"/>
                    <a:pt x="43303" y="20045"/>
                  </a:cubicBezTo>
                  <a:cubicBezTo>
                    <a:pt x="43292" y="21462"/>
                    <a:pt x="42577" y="22783"/>
                    <a:pt x="41565" y="23736"/>
                  </a:cubicBezTo>
                  <a:cubicBezTo>
                    <a:pt x="41446" y="23855"/>
                    <a:pt x="41315" y="23974"/>
                    <a:pt x="41184" y="24081"/>
                  </a:cubicBezTo>
                  <a:cubicBezTo>
                    <a:pt x="41982" y="22545"/>
                    <a:pt x="42327" y="20747"/>
                    <a:pt x="42232" y="18985"/>
                  </a:cubicBezTo>
                  <a:cubicBezTo>
                    <a:pt x="42160" y="17604"/>
                    <a:pt x="41839" y="16259"/>
                    <a:pt x="41363" y="14937"/>
                  </a:cubicBezTo>
                  <a:close/>
                  <a:moveTo>
                    <a:pt x="18458" y="1"/>
                  </a:moveTo>
                  <a:cubicBezTo>
                    <a:pt x="16598" y="1"/>
                    <a:pt x="14734" y="214"/>
                    <a:pt x="12907" y="578"/>
                  </a:cubicBezTo>
                  <a:cubicBezTo>
                    <a:pt x="10085" y="1150"/>
                    <a:pt x="7263" y="2102"/>
                    <a:pt x="5108" y="3995"/>
                  </a:cubicBezTo>
                  <a:cubicBezTo>
                    <a:pt x="2620" y="6174"/>
                    <a:pt x="1274" y="9436"/>
                    <a:pt x="953" y="12746"/>
                  </a:cubicBezTo>
                  <a:cubicBezTo>
                    <a:pt x="512" y="14294"/>
                    <a:pt x="298" y="15913"/>
                    <a:pt x="310" y="17521"/>
                  </a:cubicBezTo>
                  <a:cubicBezTo>
                    <a:pt x="334" y="20378"/>
                    <a:pt x="1108" y="23200"/>
                    <a:pt x="2513" y="25688"/>
                  </a:cubicBezTo>
                  <a:cubicBezTo>
                    <a:pt x="1191" y="23224"/>
                    <a:pt x="798" y="20283"/>
                    <a:pt x="1072" y="17449"/>
                  </a:cubicBezTo>
                  <a:lnTo>
                    <a:pt x="1072" y="17449"/>
                  </a:lnTo>
                  <a:cubicBezTo>
                    <a:pt x="1382" y="19711"/>
                    <a:pt x="2013" y="21938"/>
                    <a:pt x="2751" y="24117"/>
                  </a:cubicBezTo>
                  <a:cubicBezTo>
                    <a:pt x="2822" y="24319"/>
                    <a:pt x="2882" y="24534"/>
                    <a:pt x="2929" y="24724"/>
                  </a:cubicBezTo>
                  <a:cubicBezTo>
                    <a:pt x="2882" y="25153"/>
                    <a:pt x="2798" y="25581"/>
                    <a:pt x="2691" y="25998"/>
                  </a:cubicBezTo>
                  <a:lnTo>
                    <a:pt x="2513" y="25688"/>
                  </a:lnTo>
                  <a:lnTo>
                    <a:pt x="2513" y="25688"/>
                  </a:lnTo>
                  <a:cubicBezTo>
                    <a:pt x="2572" y="25796"/>
                    <a:pt x="2632" y="25915"/>
                    <a:pt x="2691" y="26022"/>
                  </a:cubicBezTo>
                  <a:cubicBezTo>
                    <a:pt x="2251" y="27665"/>
                    <a:pt x="1322" y="29201"/>
                    <a:pt x="0" y="30308"/>
                  </a:cubicBezTo>
                  <a:cubicBezTo>
                    <a:pt x="1322" y="29498"/>
                    <a:pt x="2394" y="28308"/>
                    <a:pt x="3120" y="26939"/>
                  </a:cubicBezTo>
                  <a:lnTo>
                    <a:pt x="3120" y="26939"/>
                  </a:lnTo>
                  <a:cubicBezTo>
                    <a:pt x="3096" y="27451"/>
                    <a:pt x="3025" y="27939"/>
                    <a:pt x="2941" y="28427"/>
                  </a:cubicBezTo>
                  <a:cubicBezTo>
                    <a:pt x="2620" y="28998"/>
                    <a:pt x="2286" y="29558"/>
                    <a:pt x="1989" y="30141"/>
                  </a:cubicBezTo>
                  <a:cubicBezTo>
                    <a:pt x="1251" y="31558"/>
                    <a:pt x="655" y="33118"/>
                    <a:pt x="798" y="34713"/>
                  </a:cubicBezTo>
                  <a:cubicBezTo>
                    <a:pt x="1084" y="33070"/>
                    <a:pt x="1774" y="31499"/>
                    <a:pt x="2739" y="30141"/>
                  </a:cubicBezTo>
                  <a:lnTo>
                    <a:pt x="2739" y="30141"/>
                  </a:lnTo>
                  <a:cubicBezTo>
                    <a:pt x="2703" y="30701"/>
                    <a:pt x="2727" y="31284"/>
                    <a:pt x="2822" y="31927"/>
                  </a:cubicBezTo>
                  <a:cubicBezTo>
                    <a:pt x="2584" y="33237"/>
                    <a:pt x="2632" y="34606"/>
                    <a:pt x="3025" y="35880"/>
                  </a:cubicBezTo>
                  <a:cubicBezTo>
                    <a:pt x="3084" y="34201"/>
                    <a:pt x="3572" y="32546"/>
                    <a:pt x="4394" y="31094"/>
                  </a:cubicBezTo>
                  <a:cubicBezTo>
                    <a:pt x="4942" y="30749"/>
                    <a:pt x="5549" y="30510"/>
                    <a:pt x="6061" y="30308"/>
                  </a:cubicBezTo>
                  <a:cubicBezTo>
                    <a:pt x="8810" y="29237"/>
                    <a:pt x="11689" y="28559"/>
                    <a:pt x="14581" y="27940"/>
                  </a:cubicBezTo>
                  <a:lnTo>
                    <a:pt x="14581" y="27940"/>
                  </a:lnTo>
                  <a:cubicBezTo>
                    <a:pt x="14458" y="27995"/>
                    <a:pt x="14325" y="28050"/>
                    <a:pt x="14193" y="28105"/>
                  </a:cubicBezTo>
                  <a:cubicBezTo>
                    <a:pt x="12347" y="28879"/>
                    <a:pt x="10383" y="29308"/>
                    <a:pt x="8585" y="30153"/>
                  </a:cubicBezTo>
                  <a:cubicBezTo>
                    <a:pt x="6787" y="30999"/>
                    <a:pt x="5072" y="32368"/>
                    <a:pt x="4513" y="34273"/>
                  </a:cubicBezTo>
                  <a:cubicBezTo>
                    <a:pt x="5823" y="31677"/>
                    <a:pt x="8811" y="30403"/>
                    <a:pt x="11621" y="29594"/>
                  </a:cubicBezTo>
                  <a:cubicBezTo>
                    <a:pt x="13776" y="28963"/>
                    <a:pt x="16074" y="28403"/>
                    <a:pt x="17967" y="27224"/>
                  </a:cubicBezTo>
                  <a:cubicBezTo>
                    <a:pt x="18765" y="27046"/>
                    <a:pt x="19550" y="26855"/>
                    <a:pt x="20324" y="26617"/>
                  </a:cubicBezTo>
                  <a:cubicBezTo>
                    <a:pt x="20563" y="26629"/>
                    <a:pt x="20824" y="26629"/>
                    <a:pt x="21063" y="26641"/>
                  </a:cubicBezTo>
                  <a:cubicBezTo>
                    <a:pt x="18646" y="27248"/>
                    <a:pt x="16372" y="28344"/>
                    <a:pt x="14395" y="29832"/>
                  </a:cubicBezTo>
                  <a:cubicBezTo>
                    <a:pt x="17098" y="28260"/>
                    <a:pt x="20086" y="27236"/>
                    <a:pt x="23158" y="26772"/>
                  </a:cubicBezTo>
                  <a:cubicBezTo>
                    <a:pt x="24751" y="26909"/>
                    <a:pt x="26384" y="27080"/>
                    <a:pt x="27987" y="27080"/>
                  </a:cubicBezTo>
                  <a:cubicBezTo>
                    <a:pt x="29439" y="27080"/>
                    <a:pt x="30866" y="26940"/>
                    <a:pt x="32219" y="26510"/>
                  </a:cubicBezTo>
                  <a:cubicBezTo>
                    <a:pt x="33100" y="26355"/>
                    <a:pt x="33933" y="26058"/>
                    <a:pt x="34636" y="25498"/>
                  </a:cubicBezTo>
                  <a:lnTo>
                    <a:pt x="34493" y="25426"/>
                  </a:lnTo>
                  <a:cubicBezTo>
                    <a:pt x="35826" y="24545"/>
                    <a:pt x="36910" y="23307"/>
                    <a:pt x="37624" y="21890"/>
                  </a:cubicBezTo>
                  <a:lnTo>
                    <a:pt x="37624" y="21890"/>
                  </a:lnTo>
                  <a:cubicBezTo>
                    <a:pt x="37612" y="23200"/>
                    <a:pt x="37267" y="24450"/>
                    <a:pt x="36386" y="25426"/>
                  </a:cubicBezTo>
                  <a:cubicBezTo>
                    <a:pt x="35291" y="26617"/>
                    <a:pt x="33576" y="27046"/>
                    <a:pt x="31945" y="27165"/>
                  </a:cubicBezTo>
                  <a:cubicBezTo>
                    <a:pt x="32852" y="27736"/>
                    <a:pt x="33903" y="28002"/>
                    <a:pt x="34968" y="28002"/>
                  </a:cubicBezTo>
                  <a:cubicBezTo>
                    <a:pt x="36587" y="28002"/>
                    <a:pt x="38237" y="27387"/>
                    <a:pt x="39458" y="26296"/>
                  </a:cubicBezTo>
                  <a:cubicBezTo>
                    <a:pt x="40029" y="25796"/>
                    <a:pt x="40505" y="25188"/>
                    <a:pt x="40910" y="24534"/>
                  </a:cubicBezTo>
                  <a:cubicBezTo>
                    <a:pt x="41256" y="24307"/>
                    <a:pt x="41565" y="24069"/>
                    <a:pt x="41863" y="23795"/>
                  </a:cubicBezTo>
                  <a:cubicBezTo>
                    <a:pt x="42946" y="22807"/>
                    <a:pt x="43708" y="21414"/>
                    <a:pt x="43827" y="19950"/>
                  </a:cubicBezTo>
                  <a:cubicBezTo>
                    <a:pt x="43934" y="18771"/>
                    <a:pt x="43589" y="17580"/>
                    <a:pt x="43065" y="16509"/>
                  </a:cubicBezTo>
                  <a:cubicBezTo>
                    <a:pt x="42553" y="15437"/>
                    <a:pt x="41839" y="14449"/>
                    <a:pt x="41137" y="13485"/>
                  </a:cubicBezTo>
                  <a:cubicBezTo>
                    <a:pt x="40172" y="12163"/>
                    <a:pt x="39220" y="10841"/>
                    <a:pt x="38243" y="9508"/>
                  </a:cubicBezTo>
                  <a:lnTo>
                    <a:pt x="38243" y="9615"/>
                  </a:lnTo>
                  <a:cubicBezTo>
                    <a:pt x="37303" y="8579"/>
                    <a:pt x="36184" y="7758"/>
                    <a:pt x="34814" y="7567"/>
                  </a:cubicBezTo>
                  <a:lnTo>
                    <a:pt x="33124" y="7698"/>
                  </a:lnTo>
                  <a:cubicBezTo>
                    <a:pt x="32826" y="7031"/>
                    <a:pt x="32433" y="6412"/>
                    <a:pt x="31981" y="5841"/>
                  </a:cubicBezTo>
                  <a:cubicBezTo>
                    <a:pt x="29837" y="3102"/>
                    <a:pt x="26635" y="1293"/>
                    <a:pt x="23241" y="519"/>
                  </a:cubicBezTo>
                  <a:cubicBezTo>
                    <a:pt x="21669" y="160"/>
                    <a:pt x="20065" y="1"/>
                    <a:pt x="18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9423200" y="2729550"/>
              <a:ext cx="769750" cy="503575"/>
            </a:xfrm>
            <a:custGeom>
              <a:avLst/>
              <a:gdLst/>
              <a:ahLst/>
              <a:cxnLst/>
              <a:rect l="l" t="t" r="r" b="b"/>
              <a:pathLst>
                <a:path w="30790" h="20143" extrusionOk="0">
                  <a:moveTo>
                    <a:pt x="15227" y="1"/>
                  </a:moveTo>
                  <a:cubicBezTo>
                    <a:pt x="14064" y="1"/>
                    <a:pt x="12894" y="116"/>
                    <a:pt x="11740" y="349"/>
                  </a:cubicBezTo>
                  <a:cubicBezTo>
                    <a:pt x="8858" y="921"/>
                    <a:pt x="6048" y="2230"/>
                    <a:pt x="3882" y="4314"/>
                  </a:cubicBezTo>
                  <a:cubicBezTo>
                    <a:pt x="1691" y="6409"/>
                    <a:pt x="202" y="9291"/>
                    <a:pt x="24" y="12243"/>
                  </a:cubicBezTo>
                  <a:cubicBezTo>
                    <a:pt x="0" y="12958"/>
                    <a:pt x="72" y="13744"/>
                    <a:pt x="595" y="14160"/>
                  </a:cubicBezTo>
                  <a:cubicBezTo>
                    <a:pt x="891" y="14400"/>
                    <a:pt x="1264" y="14469"/>
                    <a:pt x="1660" y="14469"/>
                  </a:cubicBezTo>
                  <a:cubicBezTo>
                    <a:pt x="2013" y="14469"/>
                    <a:pt x="2385" y="14414"/>
                    <a:pt x="2739" y="14375"/>
                  </a:cubicBezTo>
                  <a:cubicBezTo>
                    <a:pt x="3118" y="14328"/>
                    <a:pt x="3496" y="14306"/>
                    <a:pt x="3873" y="14306"/>
                  </a:cubicBezTo>
                  <a:cubicBezTo>
                    <a:pt x="5802" y="14306"/>
                    <a:pt x="7689" y="14880"/>
                    <a:pt x="9442" y="15637"/>
                  </a:cubicBezTo>
                  <a:cubicBezTo>
                    <a:pt x="11549" y="16542"/>
                    <a:pt x="13514" y="17732"/>
                    <a:pt x="15597" y="18673"/>
                  </a:cubicBezTo>
                  <a:cubicBezTo>
                    <a:pt x="17145" y="19375"/>
                    <a:pt x="18764" y="19899"/>
                    <a:pt x="20479" y="20090"/>
                  </a:cubicBezTo>
                  <a:cubicBezTo>
                    <a:pt x="20833" y="20124"/>
                    <a:pt x="21191" y="20142"/>
                    <a:pt x="21549" y="20142"/>
                  </a:cubicBezTo>
                  <a:cubicBezTo>
                    <a:pt x="22916" y="20142"/>
                    <a:pt x="24299" y="19879"/>
                    <a:pt x="25563" y="19256"/>
                  </a:cubicBezTo>
                  <a:cubicBezTo>
                    <a:pt x="27349" y="18375"/>
                    <a:pt x="28789" y="16815"/>
                    <a:pt x="29682" y="15006"/>
                  </a:cubicBezTo>
                  <a:cubicBezTo>
                    <a:pt x="30432" y="13494"/>
                    <a:pt x="30790" y="11779"/>
                    <a:pt x="30516" y="10160"/>
                  </a:cubicBezTo>
                  <a:cubicBezTo>
                    <a:pt x="30361" y="9148"/>
                    <a:pt x="29909" y="8160"/>
                    <a:pt x="29242" y="7421"/>
                  </a:cubicBezTo>
                  <a:cubicBezTo>
                    <a:pt x="27420" y="4695"/>
                    <a:pt x="24813" y="2552"/>
                    <a:pt x="21812" y="1302"/>
                  </a:cubicBezTo>
                  <a:cubicBezTo>
                    <a:pt x="19755" y="442"/>
                    <a:pt x="17504" y="1"/>
                    <a:pt x="15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9423775" y="2829950"/>
              <a:ext cx="765300" cy="403025"/>
            </a:xfrm>
            <a:custGeom>
              <a:avLst/>
              <a:gdLst/>
              <a:ahLst/>
              <a:cxnLst/>
              <a:rect l="l" t="t" r="r" b="b"/>
              <a:pathLst>
                <a:path w="30612" h="16121" extrusionOk="0">
                  <a:moveTo>
                    <a:pt x="4180" y="0"/>
                  </a:moveTo>
                  <a:lnTo>
                    <a:pt x="4180" y="0"/>
                  </a:lnTo>
                  <a:cubicBezTo>
                    <a:pt x="4085" y="84"/>
                    <a:pt x="3978" y="191"/>
                    <a:pt x="3870" y="274"/>
                  </a:cubicBezTo>
                  <a:cubicBezTo>
                    <a:pt x="1703" y="2358"/>
                    <a:pt x="191" y="5263"/>
                    <a:pt x="37" y="8227"/>
                  </a:cubicBezTo>
                  <a:cubicBezTo>
                    <a:pt x="1" y="8930"/>
                    <a:pt x="72" y="9716"/>
                    <a:pt x="596" y="10144"/>
                  </a:cubicBezTo>
                  <a:cubicBezTo>
                    <a:pt x="891" y="10384"/>
                    <a:pt x="1256" y="10456"/>
                    <a:pt x="1642" y="10456"/>
                  </a:cubicBezTo>
                  <a:cubicBezTo>
                    <a:pt x="2003" y="10456"/>
                    <a:pt x="2382" y="10393"/>
                    <a:pt x="2739" y="10347"/>
                  </a:cubicBezTo>
                  <a:cubicBezTo>
                    <a:pt x="3103" y="10306"/>
                    <a:pt x="3467" y="10286"/>
                    <a:pt x="3830" y="10286"/>
                  </a:cubicBezTo>
                  <a:cubicBezTo>
                    <a:pt x="5780" y="10286"/>
                    <a:pt x="7698" y="10848"/>
                    <a:pt x="9454" y="11621"/>
                  </a:cubicBezTo>
                  <a:cubicBezTo>
                    <a:pt x="11550" y="12526"/>
                    <a:pt x="13503" y="13716"/>
                    <a:pt x="15598" y="14657"/>
                  </a:cubicBezTo>
                  <a:cubicBezTo>
                    <a:pt x="17146" y="15335"/>
                    <a:pt x="18765" y="15883"/>
                    <a:pt x="20480" y="16062"/>
                  </a:cubicBezTo>
                  <a:cubicBezTo>
                    <a:pt x="20850" y="16100"/>
                    <a:pt x="21224" y="16120"/>
                    <a:pt x="21598" y="16120"/>
                  </a:cubicBezTo>
                  <a:cubicBezTo>
                    <a:pt x="22957" y="16120"/>
                    <a:pt x="24325" y="15854"/>
                    <a:pt x="25576" y="15228"/>
                  </a:cubicBezTo>
                  <a:cubicBezTo>
                    <a:pt x="27338" y="14359"/>
                    <a:pt x="28802" y="12787"/>
                    <a:pt x="29695" y="10990"/>
                  </a:cubicBezTo>
                  <a:cubicBezTo>
                    <a:pt x="30243" y="9870"/>
                    <a:pt x="30588" y="8620"/>
                    <a:pt x="30612" y="7406"/>
                  </a:cubicBezTo>
                  <a:lnTo>
                    <a:pt x="30612" y="7406"/>
                  </a:lnTo>
                  <a:cubicBezTo>
                    <a:pt x="28926" y="11919"/>
                    <a:pt x="25530" y="13449"/>
                    <a:pt x="21755" y="13449"/>
                  </a:cubicBezTo>
                  <a:cubicBezTo>
                    <a:pt x="19664" y="13449"/>
                    <a:pt x="17457" y="12979"/>
                    <a:pt x="15360" y="12287"/>
                  </a:cubicBezTo>
                  <a:cubicBezTo>
                    <a:pt x="11550" y="11025"/>
                    <a:pt x="7692" y="8061"/>
                    <a:pt x="5311" y="4405"/>
                  </a:cubicBezTo>
                  <a:cubicBezTo>
                    <a:pt x="4513" y="3096"/>
                    <a:pt x="4120" y="1512"/>
                    <a:pt x="4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9510400" y="2759100"/>
              <a:ext cx="644450" cy="427450"/>
            </a:xfrm>
            <a:custGeom>
              <a:avLst/>
              <a:gdLst/>
              <a:ahLst/>
              <a:cxnLst/>
              <a:rect l="l" t="t" r="r" b="b"/>
              <a:pathLst>
                <a:path w="25778" h="17098" extrusionOk="0">
                  <a:moveTo>
                    <a:pt x="15002" y="0"/>
                  </a:moveTo>
                  <a:cubicBezTo>
                    <a:pt x="14431" y="0"/>
                    <a:pt x="13967" y="465"/>
                    <a:pt x="13967" y="1048"/>
                  </a:cubicBezTo>
                  <a:cubicBezTo>
                    <a:pt x="13967" y="1596"/>
                    <a:pt x="14383" y="2036"/>
                    <a:pt x="14919" y="2084"/>
                  </a:cubicBezTo>
                  <a:cubicBezTo>
                    <a:pt x="14967" y="3394"/>
                    <a:pt x="15050" y="4715"/>
                    <a:pt x="15169" y="6025"/>
                  </a:cubicBezTo>
                  <a:cubicBezTo>
                    <a:pt x="14741" y="6025"/>
                    <a:pt x="14336" y="6180"/>
                    <a:pt x="14026" y="6430"/>
                  </a:cubicBezTo>
                  <a:cubicBezTo>
                    <a:pt x="12943" y="5489"/>
                    <a:pt x="11895" y="4501"/>
                    <a:pt x="10895" y="3453"/>
                  </a:cubicBezTo>
                  <a:cubicBezTo>
                    <a:pt x="10931" y="3346"/>
                    <a:pt x="10942" y="3263"/>
                    <a:pt x="10942" y="3144"/>
                  </a:cubicBezTo>
                  <a:cubicBezTo>
                    <a:pt x="10942" y="2453"/>
                    <a:pt x="10395" y="1894"/>
                    <a:pt x="9692" y="1894"/>
                  </a:cubicBezTo>
                  <a:cubicBezTo>
                    <a:pt x="9014" y="1894"/>
                    <a:pt x="8442" y="2441"/>
                    <a:pt x="8442" y="3144"/>
                  </a:cubicBezTo>
                  <a:cubicBezTo>
                    <a:pt x="8442" y="3275"/>
                    <a:pt x="8478" y="3406"/>
                    <a:pt x="8502" y="3549"/>
                  </a:cubicBezTo>
                  <a:lnTo>
                    <a:pt x="5108" y="4811"/>
                  </a:lnTo>
                  <a:cubicBezTo>
                    <a:pt x="4966" y="4596"/>
                    <a:pt x="4763" y="4418"/>
                    <a:pt x="4513" y="4322"/>
                  </a:cubicBezTo>
                  <a:lnTo>
                    <a:pt x="4870" y="2322"/>
                  </a:lnTo>
                  <a:cubicBezTo>
                    <a:pt x="4918" y="2334"/>
                    <a:pt x="4966" y="2334"/>
                    <a:pt x="5001" y="2334"/>
                  </a:cubicBezTo>
                  <a:cubicBezTo>
                    <a:pt x="5358" y="2334"/>
                    <a:pt x="5644" y="2060"/>
                    <a:pt x="5644" y="1703"/>
                  </a:cubicBezTo>
                  <a:cubicBezTo>
                    <a:pt x="5644" y="1346"/>
                    <a:pt x="5358" y="1060"/>
                    <a:pt x="5001" y="1060"/>
                  </a:cubicBezTo>
                  <a:cubicBezTo>
                    <a:pt x="4644" y="1060"/>
                    <a:pt x="4370" y="1346"/>
                    <a:pt x="4370" y="1703"/>
                  </a:cubicBezTo>
                  <a:cubicBezTo>
                    <a:pt x="4370" y="1894"/>
                    <a:pt x="4454" y="2060"/>
                    <a:pt x="4585" y="2179"/>
                  </a:cubicBezTo>
                  <a:lnTo>
                    <a:pt x="4215" y="4227"/>
                  </a:lnTo>
                  <a:cubicBezTo>
                    <a:pt x="4144" y="4215"/>
                    <a:pt x="4084" y="4215"/>
                    <a:pt x="4013" y="4215"/>
                  </a:cubicBezTo>
                  <a:cubicBezTo>
                    <a:pt x="3275" y="4215"/>
                    <a:pt x="2680" y="4811"/>
                    <a:pt x="2680" y="5537"/>
                  </a:cubicBezTo>
                  <a:cubicBezTo>
                    <a:pt x="2680" y="6263"/>
                    <a:pt x="3275" y="6858"/>
                    <a:pt x="4013" y="6858"/>
                  </a:cubicBezTo>
                  <a:cubicBezTo>
                    <a:pt x="4739" y="6858"/>
                    <a:pt x="5335" y="6263"/>
                    <a:pt x="5335" y="5537"/>
                  </a:cubicBezTo>
                  <a:cubicBezTo>
                    <a:pt x="5335" y="5370"/>
                    <a:pt x="5299" y="5227"/>
                    <a:pt x="5263" y="5096"/>
                  </a:cubicBezTo>
                  <a:lnTo>
                    <a:pt x="8656" y="3822"/>
                  </a:lnTo>
                  <a:cubicBezTo>
                    <a:pt x="8871" y="4168"/>
                    <a:pt x="9264" y="4394"/>
                    <a:pt x="9692" y="4394"/>
                  </a:cubicBezTo>
                  <a:cubicBezTo>
                    <a:pt x="10157" y="4394"/>
                    <a:pt x="10561" y="4144"/>
                    <a:pt x="10764" y="3763"/>
                  </a:cubicBezTo>
                  <a:cubicBezTo>
                    <a:pt x="11728" y="4763"/>
                    <a:pt x="12728" y="5727"/>
                    <a:pt x="13788" y="6644"/>
                  </a:cubicBezTo>
                  <a:cubicBezTo>
                    <a:pt x="13514" y="6942"/>
                    <a:pt x="13359" y="7323"/>
                    <a:pt x="13324" y="7740"/>
                  </a:cubicBezTo>
                  <a:lnTo>
                    <a:pt x="1251" y="8823"/>
                  </a:lnTo>
                  <a:cubicBezTo>
                    <a:pt x="1179" y="8561"/>
                    <a:pt x="929" y="8371"/>
                    <a:pt x="644" y="8371"/>
                  </a:cubicBezTo>
                  <a:cubicBezTo>
                    <a:pt x="286" y="8371"/>
                    <a:pt x="1" y="8644"/>
                    <a:pt x="1" y="9002"/>
                  </a:cubicBezTo>
                  <a:cubicBezTo>
                    <a:pt x="1" y="9359"/>
                    <a:pt x="286" y="9645"/>
                    <a:pt x="644" y="9645"/>
                  </a:cubicBezTo>
                  <a:cubicBezTo>
                    <a:pt x="953" y="9645"/>
                    <a:pt x="1215" y="9442"/>
                    <a:pt x="1275" y="9144"/>
                  </a:cubicBezTo>
                  <a:lnTo>
                    <a:pt x="13336" y="8049"/>
                  </a:lnTo>
                  <a:cubicBezTo>
                    <a:pt x="13359" y="8252"/>
                    <a:pt x="13419" y="8430"/>
                    <a:pt x="13490" y="8609"/>
                  </a:cubicBezTo>
                  <a:cubicBezTo>
                    <a:pt x="11847" y="9514"/>
                    <a:pt x="10216" y="10478"/>
                    <a:pt x="8621" y="11466"/>
                  </a:cubicBezTo>
                  <a:cubicBezTo>
                    <a:pt x="8502" y="11347"/>
                    <a:pt x="8335" y="11252"/>
                    <a:pt x="8144" y="11252"/>
                  </a:cubicBezTo>
                  <a:cubicBezTo>
                    <a:pt x="7787" y="11252"/>
                    <a:pt x="7502" y="11538"/>
                    <a:pt x="7502" y="11895"/>
                  </a:cubicBezTo>
                  <a:cubicBezTo>
                    <a:pt x="7502" y="12252"/>
                    <a:pt x="7787" y="12538"/>
                    <a:pt x="8144" y="12538"/>
                  </a:cubicBezTo>
                  <a:cubicBezTo>
                    <a:pt x="8502" y="12538"/>
                    <a:pt x="8787" y="12252"/>
                    <a:pt x="8787" y="11895"/>
                  </a:cubicBezTo>
                  <a:cubicBezTo>
                    <a:pt x="8787" y="11835"/>
                    <a:pt x="8776" y="11788"/>
                    <a:pt x="8776" y="11728"/>
                  </a:cubicBezTo>
                  <a:cubicBezTo>
                    <a:pt x="10359" y="10728"/>
                    <a:pt x="11990" y="9776"/>
                    <a:pt x="13633" y="8871"/>
                  </a:cubicBezTo>
                  <a:cubicBezTo>
                    <a:pt x="13859" y="9216"/>
                    <a:pt x="14205" y="9466"/>
                    <a:pt x="14586" y="9597"/>
                  </a:cubicBezTo>
                  <a:lnTo>
                    <a:pt x="13967" y="12192"/>
                  </a:lnTo>
                  <a:cubicBezTo>
                    <a:pt x="13657" y="12240"/>
                    <a:pt x="13431" y="12502"/>
                    <a:pt x="13431" y="12835"/>
                  </a:cubicBezTo>
                  <a:cubicBezTo>
                    <a:pt x="13431" y="13193"/>
                    <a:pt x="13717" y="13466"/>
                    <a:pt x="14074" y="13466"/>
                  </a:cubicBezTo>
                  <a:cubicBezTo>
                    <a:pt x="14431" y="13466"/>
                    <a:pt x="14705" y="13193"/>
                    <a:pt x="14705" y="12835"/>
                  </a:cubicBezTo>
                  <a:cubicBezTo>
                    <a:pt x="14705" y="12550"/>
                    <a:pt x="14526" y="12323"/>
                    <a:pt x="14276" y="12240"/>
                  </a:cubicBezTo>
                  <a:lnTo>
                    <a:pt x="14907" y="9680"/>
                  </a:lnTo>
                  <a:cubicBezTo>
                    <a:pt x="14991" y="9692"/>
                    <a:pt x="15086" y="9692"/>
                    <a:pt x="15169" y="9692"/>
                  </a:cubicBezTo>
                  <a:cubicBezTo>
                    <a:pt x="15383" y="9692"/>
                    <a:pt x="15586" y="9645"/>
                    <a:pt x="15776" y="9585"/>
                  </a:cubicBezTo>
                  <a:lnTo>
                    <a:pt x="17384" y="15109"/>
                  </a:lnTo>
                  <a:cubicBezTo>
                    <a:pt x="16896" y="15169"/>
                    <a:pt x="16515" y="15598"/>
                    <a:pt x="16515" y="16110"/>
                  </a:cubicBezTo>
                  <a:cubicBezTo>
                    <a:pt x="16515" y="16657"/>
                    <a:pt x="16955" y="17098"/>
                    <a:pt x="17503" y="17098"/>
                  </a:cubicBezTo>
                  <a:cubicBezTo>
                    <a:pt x="18062" y="17098"/>
                    <a:pt x="18503" y="16657"/>
                    <a:pt x="18503" y="16110"/>
                  </a:cubicBezTo>
                  <a:cubicBezTo>
                    <a:pt x="18503" y="15895"/>
                    <a:pt x="18443" y="15717"/>
                    <a:pt x="18336" y="15550"/>
                  </a:cubicBezTo>
                  <a:lnTo>
                    <a:pt x="24051" y="10073"/>
                  </a:lnTo>
                  <a:cubicBezTo>
                    <a:pt x="24135" y="10097"/>
                    <a:pt x="24218" y="10109"/>
                    <a:pt x="24289" y="10109"/>
                  </a:cubicBezTo>
                  <a:cubicBezTo>
                    <a:pt x="24337" y="10109"/>
                    <a:pt x="24385" y="10109"/>
                    <a:pt x="24432" y="10097"/>
                  </a:cubicBezTo>
                  <a:lnTo>
                    <a:pt x="24813" y="12681"/>
                  </a:lnTo>
                  <a:cubicBezTo>
                    <a:pt x="24611" y="12788"/>
                    <a:pt x="24468" y="12990"/>
                    <a:pt x="24468" y="13252"/>
                  </a:cubicBezTo>
                  <a:cubicBezTo>
                    <a:pt x="24468" y="13609"/>
                    <a:pt x="24754" y="13883"/>
                    <a:pt x="25111" y="13883"/>
                  </a:cubicBezTo>
                  <a:cubicBezTo>
                    <a:pt x="25468" y="13883"/>
                    <a:pt x="25754" y="13609"/>
                    <a:pt x="25754" y="13252"/>
                  </a:cubicBezTo>
                  <a:cubicBezTo>
                    <a:pt x="25778" y="12954"/>
                    <a:pt x="25504" y="12669"/>
                    <a:pt x="25159" y="12657"/>
                  </a:cubicBezTo>
                  <a:lnTo>
                    <a:pt x="24754" y="10037"/>
                  </a:lnTo>
                  <a:cubicBezTo>
                    <a:pt x="25028" y="9883"/>
                    <a:pt x="25206" y="9597"/>
                    <a:pt x="25206" y="9275"/>
                  </a:cubicBezTo>
                  <a:cubicBezTo>
                    <a:pt x="25206" y="8787"/>
                    <a:pt x="24801" y="8394"/>
                    <a:pt x="24325" y="8394"/>
                  </a:cubicBezTo>
                  <a:cubicBezTo>
                    <a:pt x="23837" y="8394"/>
                    <a:pt x="23444" y="8799"/>
                    <a:pt x="23444" y="9275"/>
                  </a:cubicBezTo>
                  <a:cubicBezTo>
                    <a:pt x="23444" y="9549"/>
                    <a:pt x="23575" y="9811"/>
                    <a:pt x="23789" y="9978"/>
                  </a:cubicBezTo>
                  <a:lnTo>
                    <a:pt x="18158" y="15360"/>
                  </a:lnTo>
                  <a:cubicBezTo>
                    <a:pt x="18039" y="15252"/>
                    <a:pt x="17896" y="15193"/>
                    <a:pt x="17729" y="15169"/>
                  </a:cubicBezTo>
                  <a:lnTo>
                    <a:pt x="16074" y="9502"/>
                  </a:lnTo>
                  <a:cubicBezTo>
                    <a:pt x="16407" y="9323"/>
                    <a:pt x="16669" y="9037"/>
                    <a:pt x="16836" y="8692"/>
                  </a:cubicBezTo>
                  <a:lnTo>
                    <a:pt x="19491" y="10359"/>
                  </a:lnTo>
                  <a:cubicBezTo>
                    <a:pt x="19467" y="10407"/>
                    <a:pt x="19467" y="10454"/>
                    <a:pt x="19467" y="10490"/>
                  </a:cubicBezTo>
                  <a:cubicBezTo>
                    <a:pt x="19467" y="10847"/>
                    <a:pt x="19753" y="11133"/>
                    <a:pt x="20110" y="11133"/>
                  </a:cubicBezTo>
                  <a:cubicBezTo>
                    <a:pt x="20467" y="11133"/>
                    <a:pt x="20753" y="10847"/>
                    <a:pt x="20753" y="10490"/>
                  </a:cubicBezTo>
                  <a:cubicBezTo>
                    <a:pt x="20753" y="10133"/>
                    <a:pt x="20467" y="9859"/>
                    <a:pt x="20110" y="9859"/>
                  </a:cubicBezTo>
                  <a:cubicBezTo>
                    <a:pt x="19920" y="9859"/>
                    <a:pt x="19741" y="9942"/>
                    <a:pt x="19622" y="10073"/>
                  </a:cubicBezTo>
                  <a:lnTo>
                    <a:pt x="16943" y="8394"/>
                  </a:lnTo>
                  <a:cubicBezTo>
                    <a:pt x="16991" y="8228"/>
                    <a:pt x="17015" y="8049"/>
                    <a:pt x="17015" y="7871"/>
                  </a:cubicBezTo>
                  <a:cubicBezTo>
                    <a:pt x="17015" y="7740"/>
                    <a:pt x="17003" y="7620"/>
                    <a:pt x="16967" y="7490"/>
                  </a:cubicBezTo>
                  <a:lnTo>
                    <a:pt x="20753" y="6442"/>
                  </a:lnTo>
                  <a:cubicBezTo>
                    <a:pt x="20860" y="6537"/>
                    <a:pt x="21003" y="6597"/>
                    <a:pt x="21158" y="6597"/>
                  </a:cubicBezTo>
                  <a:cubicBezTo>
                    <a:pt x="21515" y="6597"/>
                    <a:pt x="21789" y="6311"/>
                    <a:pt x="21789" y="5954"/>
                  </a:cubicBezTo>
                  <a:cubicBezTo>
                    <a:pt x="21789" y="5596"/>
                    <a:pt x="21515" y="5311"/>
                    <a:pt x="21158" y="5311"/>
                  </a:cubicBezTo>
                  <a:cubicBezTo>
                    <a:pt x="20801" y="5311"/>
                    <a:pt x="20515" y="5596"/>
                    <a:pt x="20515" y="5954"/>
                  </a:cubicBezTo>
                  <a:cubicBezTo>
                    <a:pt x="20515" y="6025"/>
                    <a:pt x="20527" y="6108"/>
                    <a:pt x="20563" y="6180"/>
                  </a:cubicBezTo>
                  <a:lnTo>
                    <a:pt x="16884" y="7192"/>
                  </a:lnTo>
                  <a:cubicBezTo>
                    <a:pt x="16646" y="6608"/>
                    <a:pt x="16122" y="6180"/>
                    <a:pt x="15491" y="6061"/>
                  </a:cubicBezTo>
                  <a:cubicBezTo>
                    <a:pt x="15372" y="4739"/>
                    <a:pt x="15288" y="3394"/>
                    <a:pt x="15241" y="2060"/>
                  </a:cubicBezTo>
                  <a:cubicBezTo>
                    <a:pt x="15526" y="2001"/>
                    <a:pt x="15764" y="1822"/>
                    <a:pt x="15919" y="1560"/>
                  </a:cubicBezTo>
                  <a:lnTo>
                    <a:pt x="20122" y="2894"/>
                  </a:lnTo>
                  <a:cubicBezTo>
                    <a:pt x="20122" y="3168"/>
                    <a:pt x="20360" y="3406"/>
                    <a:pt x="20646" y="3406"/>
                  </a:cubicBezTo>
                  <a:cubicBezTo>
                    <a:pt x="20932" y="3406"/>
                    <a:pt x="21170" y="3168"/>
                    <a:pt x="21170" y="2894"/>
                  </a:cubicBezTo>
                  <a:cubicBezTo>
                    <a:pt x="21170" y="2608"/>
                    <a:pt x="20932" y="2370"/>
                    <a:pt x="20646" y="2370"/>
                  </a:cubicBezTo>
                  <a:cubicBezTo>
                    <a:pt x="20467" y="2370"/>
                    <a:pt x="20325" y="2453"/>
                    <a:pt x="20217" y="2596"/>
                  </a:cubicBezTo>
                  <a:lnTo>
                    <a:pt x="16015" y="1286"/>
                  </a:lnTo>
                  <a:cubicBezTo>
                    <a:pt x="16038" y="1203"/>
                    <a:pt x="16050" y="1132"/>
                    <a:pt x="16050" y="1048"/>
                  </a:cubicBezTo>
                  <a:cubicBezTo>
                    <a:pt x="16050" y="465"/>
                    <a:pt x="15586" y="0"/>
                    <a:pt x="15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29100" y="3699850"/>
              <a:ext cx="999850" cy="898500"/>
            </a:xfrm>
            <a:custGeom>
              <a:avLst/>
              <a:gdLst/>
              <a:ahLst/>
              <a:cxnLst/>
              <a:rect l="l" t="t" r="r" b="b"/>
              <a:pathLst>
                <a:path w="39994" h="35940" extrusionOk="0">
                  <a:moveTo>
                    <a:pt x="9230" y="0"/>
                  </a:moveTo>
                  <a:cubicBezTo>
                    <a:pt x="9135" y="0"/>
                    <a:pt x="9039" y="2"/>
                    <a:pt x="8942" y="6"/>
                  </a:cubicBezTo>
                  <a:cubicBezTo>
                    <a:pt x="5216" y="161"/>
                    <a:pt x="3132" y="1197"/>
                    <a:pt x="1465" y="4257"/>
                  </a:cubicBezTo>
                  <a:cubicBezTo>
                    <a:pt x="1" y="6900"/>
                    <a:pt x="60" y="10031"/>
                    <a:pt x="215" y="12984"/>
                  </a:cubicBezTo>
                  <a:cubicBezTo>
                    <a:pt x="584" y="20651"/>
                    <a:pt x="1275" y="28319"/>
                    <a:pt x="2299" y="35939"/>
                  </a:cubicBezTo>
                  <a:lnTo>
                    <a:pt x="39994" y="35939"/>
                  </a:lnTo>
                  <a:cubicBezTo>
                    <a:pt x="35827" y="23378"/>
                    <a:pt x="27695" y="11948"/>
                    <a:pt x="16836" y="3399"/>
                  </a:cubicBezTo>
                  <a:cubicBezTo>
                    <a:pt x="14647" y="1694"/>
                    <a:pt x="12090" y="0"/>
                    <a:pt x="9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9065400" y="3691800"/>
              <a:ext cx="1002525" cy="906550"/>
            </a:xfrm>
            <a:custGeom>
              <a:avLst/>
              <a:gdLst/>
              <a:ahLst/>
              <a:cxnLst/>
              <a:rect l="l" t="t" r="r" b="b"/>
              <a:pathLst>
                <a:path w="40101" h="36262" extrusionOk="0">
                  <a:moveTo>
                    <a:pt x="9232" y="1"/>
                  </a:moveTo>
                  <a:cubicBezTo>
                    <a:pt x="9136" y="1"/>
                    <a:pt x="9039" y="3"/>
                    <a:pt x="8942" y="7"/>
                  </a:cubicBezTo>
                  <a:cubicBezTo>
                    <a:pt x="5216" y="149"/>
                    <a:pt x="3132" y="1197"/>
                    <a:pt x="1465" y="4245"/>
                  </a:cubicBezTo>
                  <a:cubicBezTo>
                    <a:pt x="1" y="6900"/>
                    <a:pt x="60" y="10020"/>
                    <a:pt x="215" y="12984"/>
                  </a:cubicBezTo>
                  <a:cubicBezTo>
                    <a:pt x="596" y="20771"/>
                    <a:pt x="1299" y="28534"/>
                    <a:pt x="2334" y="36261"/>
                  </a:cubicBezTo>
                  <a:lnTo>
                    <a:pt x="40101" y="36261"/>
                  </a:lnTo>
                  <a:cubicBezTo>
                    <a:pt x="35958" y="23581"/>
                    <a:pt x="27790" y="12032"/>
                    <a:pt x="16836" y="3400"/>
                  </a:cubicBezTo>
                  <a:cubicBezTo>
                    <a:pt x="14648" y="1684"/>
                    <a:pt x="12091" y="1"/>
                    <a:pt x="9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9270200" y="3595875"/>
              <a:ext cx="577775" cy="581875"/>
            </a:xfrm>
            <a:custGeom>
              <a:avLst/>
              <a:gdLst/>
              <a:ahLst/>
              <a:cxnLst/>
              <a:rect l="l" t="t" r="r" b="b"/>
              <a:pathLst>
                <a:path w="23111" h="23275" extrusionOk="0">
                  <a:moveTo>
                    <a:pt x="2281" y="0"/>
                  </a:moveTo>
                  <a:cubicBezTo>
                    <a:pt x="2032" y="0"/>
                    <a:pt x="1790" y="55"/>
                    <a:pt x="1572" y="200"/>
                  </a:cubicBezTo>
                  <a:cubicBezTo>
                    <a:pt x="607" y="855"/>
                    <a:pt x="858" y="2713"/>
                    <a:pt x="0" y="3510"/>
                  </a:cubicBezTo>
                  <a:cubicBezTo>
                    <a:pt x="6870" y="8713"/>
                    <a:pt x="12883" y="15464"/>
                    <a:pt x="17574" y="23275"/>
                  </a:cubicBezTo>
                  <a:cubicBezTo>
                    <a:pt x="19003" y="22024"/>
                    <a:pt x="20419" y="20774"/>
                    <a:pt x="21848" y="19524"/>
                  </a:cubicBezTo>
                  <a:cubicBezTo>
                    <a:pt x="21086" y="18262"/>
                    <a:pt x="20181" y="17131"/>
                    <a:pt x="19122" y="16190"/>
                  </a:cubicBezTo>
                  <a:cubicBezTo>
                    <a:pt x="20443" y="14273"/>
                    <a:pt x="21789" y="12357"/>
                    <a:pt x="23110" y="10416"/>
                  </a:cubicBezTo>
                  <a:cubicBezTo>
                    <a:pt x="17455" y="5153"/>
                    <a:pt x="10311" y="2641"/>
                    <a:pt x="3358" y="236"/>
                  </a:cubicBezTo>
                  <a:cubicBezTo>
                    <a:pt x="3019" y="116"/>
                    <a:pt x="2643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9305625" y="3601175"/>
              <a:ext cx="520925" cy="553350"/>
            </a:xfrm>
            <a:custGeom>
              <a:avLst/>
              <a:gdLst/>
              <a:ahLst/>
              <a:cxnLst/>
              <a:rect l="l" t="t" r="r" b="b"/>
              <a:pathLst>
                <a:path w="20837" h="22134" extrusionOk="0">
                  <a:moveTo>
                    <a:pt x="83" y="0"/>
                  </a:moveTo>
                  <a:lnTo>
                    <a:pt x="0" y="298"/>
                  </a:lnTo>
                  <a:cubicBezTo>
                    <a:pt x="7977" y="2774"/>
                    <a:pt x="14847" y="6203"/>
                    <a:pt x="20407" y="10454"/>
                  </a:cubicBezTo>
                  <a:cubicBezTo>
                    <a:pt x="19836" y="11311"/>
                    <a:pt x="19193" y="12228"/>
                    <a:pt x="18562" y="13121"/>
                  </a:cubicBezTo>
                  <a:cubicBezTo>
                    <a:pt x="17907" y="14061"/>
                    <a:pt x="17228" y="15026"/>
                    <a:pt x="16633" y="15907"/>
                  </a:cubicBezTo>
                  <a:lnTo>
                    <a:pt x="16562" y="16014"/>
                  </a:lnTo>
                  <a:lnTo>
                    <a:pt x="19002" y="18919"/>
                  </a:lnTo>
                  <a:lnTo>
                    <a:pt x="16085" y="21908"/>
                  </a:lnTo>
                  <a:lnTo>
                    <a:pt x="16312" y="22134"/>
                  </a:lnTo>
                  <a:lnTo>
                    <a:pt x="19431" y="18943"/>
                  </a:lnTo>
                  <a:lnTo>
                    <a:pt x="16943" y="15990"/>
                  </a:lnTo>
                  <a:cubicBezTo>
                    <a:pt x="17526" y="15145"/>
                    <a:pt x="18181" y="14204"/>
                    <a:pt x="18812" y="13311"/>
                  </a:cubicBezTo>
                  <a:cubicBezTo>
                    <a:pt x="19467" y="12383"/>
                    <a:pt x="20145" y="11406"/>
                    <a:pt x="20741" y="10513"/>
                  </a:cubicBezTo>
                  <a:lnTo>
                    <a:pt x="20836" y="10406"/>
                  </a:lnTo>
                  <a:lnTo>
                    <a:pt x="20705" y="10311"/>
                  </a:lnTo>
                  <a:cubicBezTo>
                    <a:pt x="15085" y="5977"/>
                    <a:pt x="8144" y="2512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9270200" y="3677075"/>
              <a:ext cx="500975" cy="500675"/>
            </a:xfrm>
            <a:custGeom>
              <a:avLst/>
              <a:gdLst/>
              <a:ahLst/>
              <a:cxnLst/>
              <a:rect l="l" t="t" r="r" b="b"/>
              <a:pathLst>
                <a:path w="20039" h="20027" extrusionOk="0">
                  <a:moveTo>
                    <a:pt x="226" y="0"/>
                  </a:moveTo>
                  <a:cubicBezTo>
                    <a:pt x="167" y="107"/>
                    <a:pt x="84" y="191"/>
                    <a:pt x="0" y="262"/>
                  </a:cubicBezTo>
                  <a:cubicBezTo>
                    <a:pt x="6870" y="5465"/>
                    <a:pt x="12883" y="12216"/>
                    <a:pt x="17574" y="20027"/>
                  </a:cubicBezTo>
                  <a:cubicBezTo>
                    <a:pt x="18395" y="19312"/>
                    <a:pt x="19229" y="18586"/>
                    <a:pt x="20038" y="17860"/>
                  </a:cubicBezTo>
                  <a:cubicBezTo>
                    <a:pt x="18241" y="15264"/>
                    <a:pt x="16074" y="13085"/>
                    <a:pt x="14085" y="10656"/>
                  </a:cubicBezTo>
                  <a:cubicBezTo>
                    <a:pt x="10168" y="5799"/>
                    <a:pt x="5477" y="1965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8994275" y="3686450"/>
              <a:ext cx="1004000" cy="911900"/>
            </a:xfrm>
            <a:custGeom>
              <a:avLst/>
              <a:gdLst/>
              <a:ahLst/>
              <a:cxnLst/>
              <a:rect l="l" t="t" r="r" b="b"/>
              <a:pathLst>
                <a:path w="40160" h="36476" extrusionOk="0">
                  <a:moveTo>
                    <a:pt x="9242" y="1"/>
                  </a:moveTo>
                  <a:cubicBezTo>
                    <a:pt x="9146" y="1"/>
                    <a:pt x="9050" y="2"/>
                    <a:pt x="8954" y="6"/>
                  </a:cubicBezTo>
                  <a:cubicBezTo>
                    <a:pt x="5215" y="161"/>
                    <a:pt x="3132" y="1197"/>
                    <a:pt x="1465" y="4257"/>
                  </a:cubicBezTo>
                  <a:cubicBezTo>
                    <a:pt x="0" y="6900"/>
                    <a:pt x="60" y="10019"/>
                    <a:pt x="214" y="12984"/>
                  </a:cubicBezTo>
                  <a:cubicBezTo>
                    <a:pt x="584" y="20842"/>
                    <a:pt x="1298" y="28676"/>
                    <a:pt x="2358" y="36475"/>
                  </a:cubicBezTo>
                  <a:lnTo>
                    <a:pt x="40160" y="36475"/>
                  </a:lnTo>
                  <a:cubicBezTo>
                    <a:pt x="36052" y="23700"/>
                    <a:pt x="27849" y="12079"/>
                    <a:pt x="16836" y="3400"/>
                  </a:cubicBezTo>
                  <a:cubicBezTo>
                    <a:pt x="14647" y="1694"/>
                    <a:pt x="12101" y="1"/>
                    <a:pt x="9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8993975" y="3742550"/>
              <a:ext cx="791475" cy="855800"/>
            </a:xfrm>
            <a:custGeom>
              <a:avLst/>
              <a:gdLst/>
              <a:ahLst/>
              <a:cxnLst/>
              <a:rect l="l" t="t" r="r" b="b"/>
              <a:pathLst>
                <a:path w="31659" h="34232" extrusionOk="0">
                  <a:moveTo>
                    <a:pt x="2905" y="1"/>
                  </a:moveTo>
                  <a:cubicBezTo>
                    <a:pt x="2382" y="548"/>
                    <a:pt x="1905" y="1203"/>
                    <a:pt x="1465" y="2025"/>
                  </a:cubicBezTo>
                  <a:cubicBezTo>
                    <a:pt x="0" y="4668"/>
                    <a:pt x="60" y="7799"/>
                    <a:pt x="215" y="10764"/>
                  </a:cubicBezTo>
                  <a:cubicBezTo>
                    <a:pt x="596" y="18598"/>
                    <a:pt x="1310" y="26432"/>
                    <a:pt x="2370" y="34231"/>
                  </a:cubicBezTo>
                  <a:lnTo>
                    <a:pt x="31659" y="34231"/>
                  </a:lnTo>
                  <a:cubicBezTo>
                    <a:pt x="29206" y="25385"/>
                    <a:pt x="25289" y="17134"/>
                    <a:pt x="19646" y="10073"/>
                  </a:cubicBezTo>
                  <a:cubicBezTo>
                    <a:pt x="15407" y="4727"/>
                    <a:pt x="9216" y="608"/>
                    <a:pt x="2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8933850" y="3686450"/>
              <a:ext cx="720050" cy="911900"/>
            </a:xfrm>
            <a:custGeom>
              <a:avLst/>
              <a:gdLst/>
              <a:ahLst/>
              <a:cxnLst/>
              <a:rect l="l" t="t" r="r" b="b"/>
              <a:pathLst>
                <a:path w="28802" h="36476" extrusionOk="0">
                  <a:moveTo>
                    <a:pt x="8522" y="1"/>
                  </a:moveTo>
                  <a:cubicBezTo>
                    <a:pt x="8460" y="1"/>
                    <a:pt x="8397" y="2"/>
                    <a:pt x="8335" y="6"/>
                  </a:cubicBezTo>
                  <a:cubicBezTo>
                    <a:pt x="5894" y="161"/>
                    <a:pt x="4525" y="1197"/>
                    <a:pt x="3417" y="4257"/>
                  </a:cubicBezTo>
                  <a:cubicBezTo>
                    <a:pt x="2465" y="6900"/>
                    <a:pt x="0" y="14639"/>
                    <a:pt x="95" y="17604"/>
                  </a:cubicBezTo>
                  <a:cubicBezTo>
                    <a:pt x="345" y="25462"/>
                    <a:pt x="3263" y="28784"/>
                    <a:pt x="4001" y="36475"/>
                  </a:cubicBezTo>
                  <a:lnTo>
                    <a:pt x="28801" y="36475"/>
                  </a:lnTo>
                  <a:cubicBezTo>
                    <a:pt x="26099" y="23700"/>
                    <a:pt x="20729" y="12079"/>
                    <a:pt x="13490" y="3400"/>
                  </a:cubicBezTo>
                  <a:cubicBezTo>
                    <a:pt x="12073" y="1694"/>
                    <a:pt x="10388" y="1"/>
                    <a:pt x="8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9302050" y="3802975"/>
              <a:ext cx="375075" cy="795375"/>
            </a:xfrm>
            <a:custGeom>
              <a:avLst/>
              <a:gdLst/>
              <a:ahLst/>
              <a:cxnLst/>
              <a:rect l="l" t="t" r="r" b="b"/>
              <a:pathLst>
                <a:path w="15003" h="31815" extrusionOk="0">
                  <a:moveTo>
                    <a:pt x="262" y="1"/>
                  </a:moveTo>
                  <a:lnTo>
                    <a:pt x="0" y="191"/>
                  </a:lnTo>
                  <a:cubicBezTo>
                    <a:pt x="6823" y="9776"/>
                    <a:pt x="11764" y="20408"/>
                    <a:pt x="14693" y="31802"/>
                  </a:cubicBezTo>
                  <a:lnTo>
                    <a:pt x="14966" y="31802"/>
                  </a:lnTo>
                  <a:lnTo>
                    <a:pt x="14966" y="31814"/>
                  </a:lnTo>
                  <a:lnTo>
                    <a:pt x="15002" y="31802"/>
                  </a:lnTo>
                  <a:cubicBezTo>
                    <a:pt x="12073" y="20336"/>
                    <a:pt x="7108" y="9645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2"/>
          <p:cNvGrpSpPr/>
          <p:nvPr/>
        </p:nvGrpSpPr>
        <p:grpSpPr>
          <a:xfrm rot="1756186">
            <a:off x="4041574" y="-653283"/>
            <a:ext cx="1766532" cy="2915826"/>
            <a:chOff x="839075" y="2285650"/>
            <a:chExt cx="692675" cy="1143325"/>
          </a:xfrm>
        </p:grpSpPr>
        <p:sp>
          <p:nvSpPr>
            <p:cNvPr id="875" name="Google Shape;875;p42"/>
            <p:cNvSpPr/>
            <p:nvPr/>
          </p:nvSpPr>
          <p:spPr>
            <a:xfrm>
              <a:off x="858125" y="2301600"/>
              <a:ext cx="219100" cy="378650"/>
            </a:xfrm>
            <a:custGeom>
              <a:avLst/>
              <a:gdLst/>
              <a:ahLst/>
              <a:cxnLst/>
              <a:rect l="l" t="t" r="r" b="b"/>
              <a:pathLst>
                <a:path w="8764" h="15146" extrusionOk="0">
                  <a:moveTo>
                    <a:pt x="8180" y="1"/>
                  </a:moveTo>
                  <a:lnTo>
                    <a:pt x="1" y="6370"/>
                  </a:lnTo>
                  <a:lnTo>
                    <a:pt x="275" y="6740"/>
                  </a:lnTo>
                  <a:cubicBezTo>
                    <a:pt x="4442" y="12145"/>
                    <a:pt x="6728" y="14979"/>
                    <a:pt x="7037" y="15145"/>
                  </a:cubicBezTo>
                  <a:lnTo>
                    <a:pt x="7514" y="14324"/>
                  </a:lnTo>
                  <a:cubicBezTo>
                    <a:pt x="7537" y="14348"/>
                    <a:pt x="7561" y="14360"/>
                    <a:pt x="7561" y="14360"/>
                  </a:cubicBezTo>
                  <a:cubicBezTo>
                    <a:pt x="7156" y="14026"/>
                    <a:pt x="3644" y="9538"/>
                    <a:pt x="1322" y="6549"/>
                  </a:cubicBezTo>
                  <a:lnTo>
                    <a:pt x="8764" y="739"/>
                  </a:lnTo>
                  <a:lnTo>
                    <a:pt x="8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86425" y="2635275"/>
              <a:ext cx="466150" cy="724525"/>
            </a:xfrm>
            <a:custGeom>
              <a:avLst/>
              <a:gdLst/>
              <a:ahLst/>
              <a:cxnLst/>
              <a:rect l="l" t="t" r="r" b="b"/>
              <a:pathLst>
                <a:path w="18646" h="28981" extrusionOk="0">
                  <a:moveTo>
                    <a:pt x="17610" y="1072"/>
                  </a:moveTo>
                  <a:lnTo>
                    <a:pt x="15478" y="27468"/>
                  </a:lnTo>
                  <a:cubicBezTo>
                    <a:pt x="10192" y="24670"/>
                    <a:pt x="2393" y="20491"/>
                    <a:pt x="1120" y="19634"/>
                  </a:cubicBezTo>
                  <a:cubicBezTo>
                    <a:pt x="1417" y="17646"/>
                    <a:pt x="2798" y="6978"/>
                    <a:pt x="3298" y="2989"/>
                  </a:cubicBezTo>
                  <a:lnTo>
                    <a:pt x="17610" y="1072"/>
                  </a:lnTo>
                  <a:close/>
                  <a:moveTo>
                    <a:pt x="18646" y="1"/>
                  </a:moveTo>
                  <a:lnTo>
                    <a:pt x="2465" y="2167"/>
                  </a:lnTo>
                  <a:lnTo>
                    <a:pt x="2417" y="2525"/>
                  </a:lnTo>
                  <a:cubicBezTo>
                    <a:pt x="1822" y="7144"/>
                    <a:pt x="238" y="19253"/>
                    <a:pt x="143" y="19705"/>
                  </a:cubicBezTo>
                  <a:cubicBezTo>
                    <a:pt x="12" y="20182"/>
                    <a:pt x="0" y="20253"/>
                    <a:pt x="7989" y="24551"/>
                  </a:cubicBezTo>
                  <a:cubicBezTo>
                    <a:pt x="11788" y="26599"/>
                    <a:pt x="15621" y="28635"/>
                    <a:pt x="15669" y="28647"/>
                  </a:cubicBezTo>
                  <a:lnTo>
                    <a:pt x="16312" y="28980"/>
                  </a:lnTo>
                  <a:lnTo>
                    <a:pt x="18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263825" y="3245050"/>
              <a:ext cx="209300" cy="183925"/>
            </a:xfrm>
            <a:custGeom>
              <a:avLst/>
              <a:gdLst/>
              <a:ahLst/>
              <a:cxnLst/>
              <a:rect l="l" t="t" r="r" b="b"/>
              <a:pathLst>
                <a:path w="8372" h="7357" extrusionOk="0">
                  <a:moveTo>
                    <a:pt x="4184" y="1"/>
                  </a:moveTo>
                  <a:cubicBezTo>
                    <a:pt x="3689" y="1"/>
                    <a:pt x="3186" y="102"/>
                    <a:pt x="2704" y="315"/>
                  </a:cubicBezTo>
                  <a:cubicBezTo>
                    <a:pt x="846" y="1136"/>
                    <a:pt x="1" y="3303"/>
                    <a:pt x="822" y="5161"/>
                  </a:cubicBezTo>
                  <a:cubicBezTo>
                    <a:pt x="1431" y="6536"/>
                    <a:pt x="2776" y="7356"/>
                    <a:pt x="4188" y="7356"/>
                  </a:cubicBezTo>
                  <a:cubicBezTo>
                    <a:pt x="4683" y="7356"/>
                    <a:pt x="5186" y="7255"/>
                    <a:pt x="5668" y="7042"/>
                  </a:cubicBezTo>
                  <a:cubicBezTo>
                    <a:pt x="7526" y="6220"/>
                    <a:pt x="8371" y="4053"/>
                    <a:pt x="7550" y="2196"/>
                  </a:cubicBezTo>
                  <a:cubicBezTo>
                    <a:pt x="6941" y="821"/>
                    <a:pt x="5596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913800" y="3062675"/>
              <a:ext cx="157775" cy="141775"/>
            </a:xfrm>
            <a:custGeom>
              <a:avLst/>
              <a:gdLst/>
              <a:ahLst/>
              <a:cxnLst/>
              <a:rect l="l" t="t" r="r" b="b"/>
              <a:pathLst>
                <a:path w="6311" h="5671" extrusionOk="0">
                  <a:moveTo>
                    <a:pt x="3150" y="0"/>
                  </a:moveTo>
                  <a:cubicBezTo>
                    <a:pt x="1896" y="0"/>
                    <a:pt x="746" y="840"/>
                    <a:pt x="417" y="2097"/>
                  </a:cubicBezTo>
                  <a:cubicBezTo>
                    <a:pt x="0" y="3598"/>
                    <a:pt x="905" y="5169"/>
                    <a:pt x="2429" y="5574"/>
                  </a:cubicBezTo>
                  <a:cubicBezTo>
                    <a:pt x="2671" y="5639"/>
                    <a:pt x="2915" y="5671"/>
                    <a:pt x="3156" y="5671"/>
                  </a:cubicBezTo>
                  <a:cubicBezTo>
                    <a:pt x="4403" y="5671"/>
                    <a:pt x="5554" y="4830"/>
                    <a:pt x="5894" y="3562"/>
                  </a:cubicBezTo>
                  <a:cubicBezTo>
                    <a:pt x="6311" y="2062"/>
                    <a:pt x="5406" y="490"/>
                    <a:pt x="3882" y="97"/>
                  </a:cubicBezTo>
                  <a:cubicBezTo>
                    <a:pt x="3637" y="32"/>
                    <a:pt x="3391" y="0"/>
                    <a:pt x="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997425" y="2644175"/>
              <a:ext cx="122675" cy="110525"/>
            </a:xfrm>
            <a:custGeom>
              <a:avLst/>
              <a:gdLst/>
              <a:ahLst/>
              <a:cxnLst/>
              <a:rect l="l" t="t" r="r" b="b"/>
              <a:pathLst>
                <a:path w="4907" h="4421" extrusionOk="0">
                  <a:moveTo>
                    <a:pt x="2462" y="0"/>
                  </a:moveTo>
                  <a:cubicBezTo>
                    <a:pt x="1484" y="0"/>
                    <a:pt x="592" y="653"/>
                    <a:pt x="322" y="1633"/>
                  </a:cubicBezTo>
                  <a:cubicBezTo>
                    <a:pt x="1" y="2823"/>
                    <a:pt x="703" y="4026"/>
                    <a:pt x="1882" y="4347"/>
                  </a:cubicBezTo>
                  <a:cubicBezTo>
                    <a:pt x="2072" y="4397"/>
                    <a:pt x="2263" y="4421"/>
                    <a:pt x="2450" y="4421"/>
                  </a:cubicBezTo>
                  <a:cubicBezTo>
                    <a:pt x="3434" y="4421"/>
                    <a:pt x="4325" y="3768"/>
                    <a:pt x="4585" y="2788"/>
                  </a:cubicBezTo>
                  <a:cubicBezTo>
                    <a:pt x="4906" y="1597"/>
                    <a:pt x="4204" y="383"/>
                    <a:pt x="3025" y="73"/>
                  </a:cubicBezTo>
                  <a:cubicBezTo>
                    <a:pt x="2837" y="24"/>
                    <a:pt x="2648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1392425" y="2582850"/>
              <a:ext cx="139325" cy="126050"/>
            </a:xfrm>
            <a:custGeom>
              <a:avLst/>
              <a:gdLst/>
              <a:ahLst/>
              <a:cxnLst/>
              <a:rect l="l" t="t" r="r" b="b"/>
              <a:pathLst>
                <a:path w="5573" h="5042" extrusionOk="0">
                  <a:moveTo>
                    <a:pt x="2790" y="1"/>
                  </a:moveTo>
                  <a:cubicBezTo>
                    <a:pt x="1680" y="1"/>
                    <a:pt x="658" y="751"/>
                    <a:pt x="358" y="1871"/>
                  </a:cubicBezTo>
                  <a:cubicBezTo>
                    <a:pt x="0" y="3217"/>
                    <a:pt x="786" y="4598"/>
                    <a:pt x="2144" y="4955"/>
                  </a:cubicBezTo>
                  <a:cubicBezTo>
                    <a:pt x="2361" y="5013"/>
                    <a:pt x="2579" y="5041"/>
                    <a:pt x="2794" y="5041"/>
                  </a:cubicBezTo>
                  <a:cubicBezTo>
                    <a:pt x="3900" y="5041"/>
                    <a:pt x="4916" y="4305"/>
                    <a:pt x="5215" y="3169"/>
                  </a:cubicBezTo>
                  <a:cubicBezTo>
                    <a:pt x="5573" y="1824"/>
                    <a:pt x="4787" y="443"/>
                    <a:pt x="3429" y="85"/>
                  </a:cubicBezTo>
                  <a:cubicBezTo>
                    <a:pt x="3216" y="28"/>
                    <a:pt x="3001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839075" y="2430925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406" y="0"/>
                  </a:moveTo>
                  <a:cubicBezTo>
                    <a:pt x="849" y="0"/>
                    <a:pt x="329" y="376"/>
                    <a:pt x="179" y="936"/>
                  </a:cubicBezTo>
                  <a:cubicBezTo>
                    <a:pt x="1" y="1626"/>
                    <a:pt x="406" y="2305"/>
                    <a:pt x="1072" y="2483"/>
                  </a:cubicBezTo>
                  <a:cubicBezTo>
                    <a:pt x="1183" y="2512"/>
                    <a:pt x="1294" y="2526"/>
                    <a:pt x="1403" y="2526"/>
                  </a:cubicBezTo>
                  <a:cubicBezTo>
                    <a:pt x="1962" y="2526"/>
                    <a:pt x="2471" y="2158"/>
                    <a:pt x="2620" y="1590"/>
                  </a:cubicBezTo>
                  <a:cubicBezTo>
                    <a:pt x="2799" y="912"/>
                    <a:pt x="2394" y="221"/>
                    <a:pt x="1727" y="43"/>
                  </a:cubicBezTo>
                  <a:cubicBezTo>
                    <a:pt x="1620" y="14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1038500" y="2285650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393" y="0"/>
                  </a:moveTo>
                  <a:cubicBezTo>
                    <a:pt x="829" y="0"/>
                    <a:pt x="329" y="368"/>
                    <a:pt x="180" y="936"/>
                  </a:cubicBezTo>
                  <a:cubicBezTo>
                    <a:pt x="1" y="1615"/>
                    <a:pt x="406" y="2306"/>
                    <a:pt x="1072" y="2484"/>
                  </a:cubicBezTo>
                  <a:cubicBezTo>
                    <a:pt x="1181" y="2513"/>
                    <a:pt x="1290" y="2526"/>
                    <a:pt x="1397" y="2526"/>
                  </a:cubicBezTo>
                  <a:cubicBezTo>
                    <a:pt x="1959" y="2526"/>
                    <a:pt x="2470" y="2151"/>
                    <a:pt x="2620" y="1591"/>
                  </a:cubicBezTo>
                  <a:cubicBezTo>
                    <a:pt x="2799" y="901"/>
                    <a:pt x="2394" y="222"/>
                    <a:pt x="1727" y="43"/>
                  </a:cubicBezTo>
                  <a:cubicBezTo>
                    <a:pt x="1615" y="14"/>
                    <a:pt x="1503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2"/>
          <p:cNvGrpSpPr/>
          <p:nvPr/>
        </p:nvGrpSpPr>
        <p:grpSpPr>
          <a:xfrm rot="-2019428">
            <a:off x="2671456" y="903023"/>
            <a:ext cx="1078938" cy="1614954"/>
            <a:chOff x="7166500" y="-57275"/>
            <a:chExt cx="414050" cy="619750"/>
          </a:xfrm>
        </p:grpSpPr>
        <p:sp>
          <p:nvSpPr>
            <p:cNvPr id="884" name="Google Shape;884;p42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2"/>
          <p:cNvGrpSpPr/>
          <p:nvPr/>
        </p:nvGrpSpPr>
        <p:grpSpPr>
          <a:xfrm>
            <a:off x="4669682" y="4604097"/>
            <a:ext cx="738906" cy="738906"/>
            <a:chOff x="3796125" y="-35750"/>
            <a:chExt cx="773400" cy="773400"/>
          </a:xfrm>
        </p:grpSpPr>
        <p:sp>
          <p:nvSpPr>
            <p:cNvPr id="889" name="Google Shape;889;p4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3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897" name="Google Shape;897;p4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3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919" name="Google Shape;919;p43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3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8" name="Google Shape;928;p43"/>
          <p:cNvPicPr preferRelativeResize="0"/>
          <p:nvPr/>
        </p:nvPicPr>
        <p:blipFill rotWithShape="1">
          <a:blip r:embed="rId3">
            <a:alphaModFix/>
          </a:blip>
          <a:srcRect l="3996" t="42504" r="40803" b="15253"/>
          <a:stretch/>
        </p:blipFill>
        <p:spPr>
          <a:xfrm>
            <a:off x="1082884" y="962280"/>
            <a:ext cx="6978226" cy="30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chemistry Lesson for High School by Slidesgo">
  <a:themeElements>
    <a:clrScheme name="Simple Light">
      <a:dk1>
        <a:srgbClr val="3B343B"/>
      </a:dk1>
      <a:lt1>
        <a:srgbClr val="364E82"/>
      </a:lt1>
      <a:dk2>
        <a:srgbClr val="6582B2"/>
      </a:dk2>
      <a:lt2>
        <a:srgbClr val="C2E1DA"/>
      </a:lt2>
      <a:accent1>
        <a:srgbClr val="FC4C4C"/>
      </a:accent1>
      <a:accent2>
        <a:srgbClr val="FC8782"/>
      </a:accent2>
      <a:accent3>
        <a:srgbClr val="E8C2C1"/>
      </a:accent3>
      <a:accent4>
        <a:srgbClr val="F8E8E1"/>
      </a:accent4>
      <a:accent5>
        <a:srgbClr val="FFFFFF"/>
      </a:accent5>
      <a:accent6>
        <a:srgbClr val="AACCC4"/>
      </a:accent6>
      <a:hlink>
        <a:srgbClr val="3B3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On-screen Show (16:9)</PresentationFormat>
  <Paragraphs>37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Karla</vt:lpstr>
      <vt:lpstr>Itim</vt:lpstr>
      <vt:lpstr>Roboto</vt:lpstr>
      <vt:lpstr>Lexend Deca</vt:lpstr>
      <vt:lpstr>Lexend Deca Medium</vt:lpstr>
      <vt:lpstr>Biochemistry Lesson for High School by Slidesgo</vt:lpstr>
      <vt:lpstr>TUGAS PEMROGRAMAN 01 - SEARCHING</vt:lpstr>
      <vt:lpstr>Genetic Algorithm</vt:lpstr>
      <vt:lpstr>INISIALIASI POPULASI</vt:lpstr>
      <vt:lpstr>Permasalahan</vt:lpstr>
      <vt:lpstr>PowerPoint Presentation</vt:lpstr>
      <vt:lpstr>INISIALISAI POPULASI</vt:lpstr>
      <vt:lpstr>PowerPoint Presentation</vt:lpstr>
      <vt:lpstr>FUNGSI FITNESS</vt:lpstr>
      <vt:lpstr>PowerPoint Presentation</vt:lpstr>
      <vt:lpstr>PowerPoint Presentation</vt:lpstr>
      <vt:lpstr>SELEKSI</vt:lpstr>
      <vt:lpstr>PowerPoint Presentation</vt:lpstr>
      <vt:lpstr>CROSSOVER</vt:lpstr>
      <vt:lpstr>PowerPoint Presentation</vt:lpstr>
      <vt:lpstr>MUTASI</vt:lpstr>
      <vt:lpstr>PowerPoint Presentation</vt:lpstr>
      <vt:lpstr>SELEKSI SURVIVOR</vt:lpstr>
      <vt:lpstr>PowerPoint Presentation</vt:lpstr>
      <vt:lpstr>MAIN PROGRAM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PEMROGRAMAN 01 - SEARCHING</dc:title>
  <cp:lastModifiedBy>BERLIAN MUHAMMAD GALIN AL AWIENOOR</cp:lastModifiedBy>
  <cp:revision>1</cp:revision>
  <dcterms:modified xsi:type="dcterms:W3CDTF">2022-04-01T14:10:23Z</dcterms:modified>
</cp:coreProperties>
</file>