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337450"/>
            <a:ext cx="8520600" cy="96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Rating System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PRESENTED BY: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Omkar Reddy Seelam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Rishabh Berlia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Shivasankar Gunasekaran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29314"/>
            <a:ext cx="8520600" cy="841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114"/>
            <a:ext cx="4572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An online Movie Rating </a:t>
            </a:r>
            <a:r>
              <a:rPr lang="en" dirty="0" smtClean="0"/>
              <a:t>System as a web-application using Spring MVC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Users can view </a:t>
            </a:r>
            <a:r>
              <a:rPr lang="en" dirty="0" smtClean="0"/>
              <a:t>&amp; </a:t>
            </a:r>
            <a:r>
              <a:rPr lang="en" dirty="0"/>
              <a:t>give ratings </a:t>
            </a:r>
            <a:r>
              <a:rPr lang="en" dirty="0" smtClean="0"/>
              <a:t>&amp; </a:t>
            </a:r>
            <a:r>
              <a:rPr lang="en" dirty="0"/>
              <a:t>reviews to movies.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 IMPLEMENTED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Sign-up in the system depending on his/her role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log-in/log-out to/from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Rate/Review a Movie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Critic can Request </a:t>
            </a:r>
            <a:r>
              <a:rPr lang="en-US" dirty="0"/>
              <a:t>to Add a </a:t>
            </a:r>
            <a:r>
              <a:rPr lang="en-US" dirty="0" smtClean="0"/>
              <a:t>new </a:t>
            </a:r>
            <a:r>
              <a:rPr lang="en-US" dirty="0"/>
              <a:t>Movie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Admin/Moderator can Add </a:t>
            </a:r>
            <a:r>
              <a:rPr lang="en-US" dirty="0"/>
              <a:t>a </a:t>
            </a:r>
            <a:r>
              <a:rPr lang="en-US" dirty="0" smtClean="0"/>
              <a:t>new Movie or approve a Critic’s request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ser can Delete their own review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Flag </a:t>
            </a:r>
            <a:r>
              <a:rPr lang="en-US" dirty="0"/>
              <a:t>a </a:t>
            </a:r>
            <a:r>
              <a:rPr lang="en-US" dirty="0" smtClean="0"/>
              <a:t>Review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Delete the flagged review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Factory Method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Proxy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Singleton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MVC (Architectural Pattern)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DP#1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DP#2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DESIGN PATTERNS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Memento : To save user preferences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Flyweight : To store pictures of movie items as flyweight objects.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 had a Single Controller in the Class Diagram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Separated the controller into different controllers related to specific class/task.</a:t>
            </a:r>
          </a:p>
        </p:txBody>
      </p:sp>
    </p:spTree>
    <p:extLst>
      <p:ext uri="{BB962C8B-B14F-4D97-AF65-F5344CB8AC3E}">
        <p14:creationId xmlns:p14="http://schemas.microsoft.com/office/powerpoint/2010/main" val="3517690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161</Words>
  <Application>Microsoft Office PowerPoint</Application>
  <PresentationFormat>On-screen Show (16:9)</PresentationFormat>
  <Paragraphs>33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Movie Rating System</vt:lpstr>
      <vt:lpstr>OVERVIEW</vt:lpstr>
      <vt:lpstr>USE CASES IMPLEMENTED</vt:lpstr>
      <vt:lpstr>DEMO</vt:lpstr>
      <vt:lpstr>DESIGN PATTERNS</vt:lpstr>
      <vt:lpstr>DP#1</vt:lpstr>
      <vt:lpstr>DP#2</vt:lpstr>
      <vt:lpstr>FUTURE DESIGN PATTERNS</vt:lpstr>
      <vt:lpstr>ANTI PATTERNS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System</dc:title>
  <cp:lastModifiedBy>Omkar Reddy Seelam</cp:lastModifiedBy>
  <cp:revision>8</cp:revision>
  <dcterms:modified xsi:type="dcterms:W3CDTF">2017-05-02T02:50:41Z</dcterms:modified>
</cp:coreProperties>
</file>