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337450"/>
            <a:ext cx="8520600" cy="96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Movie Rating System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Omkar Reddy Seelam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Rishabh Berlia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Shivasankar Gunasekaran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 online Movie Rating System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Users can view and give ratings and reviews to movies.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 IMPLEMENTED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Factory Method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Proxy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Singleton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MVC (Architectural Pattern)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DP#1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DP#2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DESIGN PATTERNS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ANTI-PATTERNS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