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  <p:sldMasterId id="2147483655" r:id="rId2"/>
    <p:sldMasterId id="2147483673" r:id="rId3"/>
    <p:sldMasterId id="2147483671" r:id="rId4"/>
    <p:sldMasterId id="2147483660" r:id="rId5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228" y="474"/>
      </p:cViewPr>
      <p:guideLst>
        <p:guide orient="horz"/>
        <p:guide pos="3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/>
          <p:cNvSpPr>
            <a:spLocks noGrp="1"/>
          </p:cNvSpPr>
          <p:nvPr>
            <p:ph type="title" hasCustomPrompt="1"/>
          </p:nvPr>
        </p:nvSpPr>
        <p:spPr>
          <a:xfrm>
            <a:off x="1680000" y="1714472"/>
            <a:ext cx="10003200" cy="3085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1600" baseline="0">
                <a:latin typeface="+mj-lt"/>
              </a:defRPr>
            </a:lvl1pPr>
          </a:lstStyle>
          <a:p>
            <a:pPr lvl="0"/>
            <a:r>
              <a:rPr lang="de-DE" dirty="0"/>
              <a:t>Occasion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(Conference etc.)</a:t>
            </a:r>
          </a:p>
        </p:txBody>
      </p:sp>
      <p:sp>
        <p:nvSpPr>
          <p:cNvPr id="4" name="Textplatzhalt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1680000" y="2268016"/>
            <a:ext cx="10003200" cy="180252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pPr lvl="0"/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5" name="Textplatzhalt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1680800" y="5242612"/>
            <a:ext cx="10003200" cy="41863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195A96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First Name Last Name, „Berlin School </a:t>
            </a:r>
            <a:r>
              <a:rPr lang="de-DE" dirty="0" err="1"/>
              <a:t>of</a:t>
            </a:r>
            <a:r>
              <a:rPr lang="de-DE" dirty="0"/>
              <a:t> Economics“/Institution</a:t>
            </a:r>
          </a:p>
        </p:txBody>
      </p:sp>
      <p:sp>
        <p:nvSpPr>
          <p:cNvPr id="6" name="Textplatzhalt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1685871" y="5716452"/>
            <a:ext cx="10003367" cy="376844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Location, Date</a:t>
            </a:r>
          </a:p>
        </p:txBody>
      </p:sp>
      <p:cxnSp>
        <p:nvCxnSpPr>
          <p:cNvPr id="7" name="Gerade Verbindung 7"/>
          <p:cNvCxnSpPr/>
          <p:nvPr userDrawn="1"/>
        </p:nvCxnSpPr>
        <p:spPr>
          <a:xfrm>
            <a:off x="431372" y="2171972"/>
            <a:ext cx="11328629" cy="1588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431372" y="6451748"/>
            <a:ext cx="11328629" cy="1588"/>
          </a:xfrm>
          <a:prstGeom prst="line">
            <a:avLst/>
          </a:prstGeom>
          <a:ln w="6350">
            <a:solidFill>
              <a:srgbClr val="195A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1680000" y="4221088"/>
            <a:ext cx="10003200" cy="418636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All </a:t>
            </a:r>
            <a:r>
              <a:rPr lang="de-DE" dirty="0" err="1"/>
              <a:t>Authors</a:t>
            </a:r>
            <a:r>
              <a:rPr lang="de-DE" dirty="0"/>
              <a:t> First Name Last Name</a:t>
            </a:r>
          </a:p>
        </p:txBody>
      </p:sp>
    </p:spTree>
    <p:extLst>
      <p:ext uri="{BB962C8B-B14F-4D97-AF65-F5344CB8AC3E}">
        <p14:creationId xmlns:p14="http://schemas.microsoft.com/office/powerpoint/2010/main" val="7096882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3803-4526-4645-B715-105BE440F5D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80005" y="6372000"/>
            <a:ext cx="8132233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rgbClr val="195A96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 dirty="0"/>
              <a:t>Title</a:t>
            </a:r>
          </a:p>
        </p:txBody>
      </p:sp>
      <p:sp>
        <p:nvSpPr>
          <p:cNvPr id="9" name="Datumsplatzhalter 5"/>
          <p:cNvSpPr>
            <a:spLocks noGrp="1"/>
          </p:cNvSpPr>
          <p:nvPr>
            <p:ph type="dt" sz="half" idx="2"/>
          </p:nvPr>
        </p:nvSpPr>
        <p:spPr>
          <a:xfrm>
            <a:off x="1680003" y="6552000"/>
            <a:ext cx="8125884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 dirty="0"/>
              <a:t>Name + Date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idx="1" hasCustomPrompt="1"/>
          </p:nvPr>
        </p:nvSpPr>
        <p:spPr bwMode="auto">
          <a:xfrm>
            <a:off x="1680000" y="1152000"/>
            <a:ext cx="10004000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1st Level </a:t>
            </a:r>
            <a:r>
              <a:rPr lang="de-DE" dirty="0" err="1"/>
              <a:t>Heading</a:t>
            </a:r>
            <a:endParaRPr lang="de-DE" dirty="0"/>
          </a:p>
          <a:p>
            <a:pPr lvl="1"/>
            <a:r>
              <a:rPr lang="de-DE" dirty="0"/>
              <a:t>2nd Level </a:t>
            </a:r>
            <a:r>
              <a:rPr lang="de-DE" dirty="0" err="1"/>
              <a:t>Heading</a:t>
            </a:r>
            <a:endParaRPr lang="de-DE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3803-4526-4645-B715-105BE440F5D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80005" y="6372000"/>
            <a:ext cx="8132233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rgbClr val="195A96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 dirty="0"/>
              <a:t>Title</a:t>
            </a:r>
          </a:p>
        </p:txBody>
      </p:sp>
      <p:sp>
        <p:nvSpPr>
          <p:cNvPr id="9" name="Datumsplatzhalter 5"/>
          <p:cNvSpPr>
            <a:spLocks noGrp="1"/>
          </p:cNvSpPr>
          <p:nvPr>
            <p:ph type="dt" sz="half" idx="2"/>
          </p:nvPr>
        </p:nvSpPr>
        <p:spPr>
          <a:xfrm>
            <a:off x="1680003" y="6552000"/>
            <a:ext cx="8125884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 dirty="0"/>
              <a:t>Name + Date</a:t>
            </a:r>
          </a:p>
        </p:txBody>
      </p:sp>
      <p:sp>
        <p:nvSpPr>
          <p:cNvPr id="1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680001" y="306000"/>
            <a:ext cx="9033979" cy="4428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Slide Title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idx="1"/>
          </p:nvPr>
        </p:nvSpPr>
        <p:spPr bwMode="auto">
          <a:xfrm>
            <a:off x="1680000" y="1152000"/>
            <a:ext cx="10004000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 Text Format</a:t>
            </a:r>
          </a:p>
          <a:p>
            <a:pPr lvl="1"/>
            <a:r>
              <a:rPr lang="de-DE" dirty="0"/>
              <a:t>2nd Level Text</a:t>
            </a:r>
          </a:p>
          <a:p>
            <a:pPr lvl="2"/>
            <a:r>
              <a:rPr lang="de-DE" dirty="0"/>
              <a:t>3rd Level Text</a:t>
            </a:r>
          </a:p>
          <a:p>
            <a:pPr lvl="3"/>
            <a:r>
              <a:rPr lang="de-DE" dirty="0"/>
              <a:t>4th Level Text</a:t>
            </a:r>
          </a:p>
          <a:p>
            <a:pPr lvl="4"/>
            <a:r>
              <a:rPr lang="de-DE" dirty="0"/>
              <a:t>5th Level Text</a:t>
            </a:r>
          </a:p>
        </p:txBody>
      </p:sp>
    </p:spTree>
    <p:extLst>
      <p:ext uri="{BB962C8B-B14F-4D97-AF65-F5344CB8AC3E}">
        <p14:creationId xmlns:p14="http://schemas.microsoft.com/office/powerpoint/2010/main" val="273059467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her In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013803-4526-4645-B715-105BE440F5D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2" hasCustomPrompt="1"/>
          </p:nvPr>
        </p:nvSpPr>
        <p:spPr>
          <a:xfrm>
            <a:off x="1680000" y="1152000"/>
            <a:ext cx="100032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Text </a:t>
            </a:r>
            <a:r>
              <a:rPr lang="de-DE" dirty="0" err="1"/>
              <a:t>or</a:t>
            </a:r>
            <a:r>
              <a:rPr lang="de-DE" dirty="0"/>
              <a:t> Other Input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80005" y="6372000"/>
            <a:ext cx="8132233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rgbClr val="195A96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 dirty="0"/>
              <a:t>Title</a:t>
            </a:r>
          </a:p>
        </p:txBody>
      </p:sp>
      <p:sp>
        <p:nvSpPr>
          <p:cNvPr id="11" name="Datumsplatzhalter 5"/>
          <p:cNvSpPr>
            <a:spLocks noGrp="1"/>
          </p:cNvSpPr>
          <p:nvPr>
            <p:ph type="dt" sz="half" idx="2"/>
          </p:nvPr>
        </p:nvSpPr>
        <p:spPr>
          <a:xfrm>
            <a:off x="1680003" y="6552000"/>
            <a:ext cx="8125884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 dirty="0"/>
              <a:t>Name + Date</a:t>
            </a:r>
          </a:p>
        </p:txBody>
      </p:sp>
      <p:sp>
        <p:nvSpPr>
          <p:cNvPr id="15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680001" y="306000"/>
            <a:ext cx="9033979" cy="4428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629613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013803-4526-4645-B715-105BE440F5D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24" hasCustomPrompt="1"/>
          </p:nvPr>
        </p:nvSpPr>
        <p:spPr>
          <a:xfrm>
            <a:off x="1680635" y="1916832"/>
            <a:ext cx="9954684" cy="420676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Text </a:t>
            </a:r>
            <a:r>
              <a:rPr lang="de-DE" dirty="0" err="1"/>
              <a:t>or</a:t>
            </a:r>
            <a:r>
              <a:rPr lang="de-DE" dirty="0"/>
              <a:t> Other Input</a:t>
            </a:r>
          </a:p>
          <a:p>
            <a:pPr lvl="1"/>
            <a:r>
              <a:rPr lang="de-DE" dirty="0"/>
              <a:t>2nd Level Text</a:t>
            </a:r>
          </a:p>
          <a:p>
            <a:pPr lvl="2"/>
            <a:r>
              <a:rPr lang="de-DE" dirty="0"/>
              <a:t>3rd Level Text</a:t>
            </a:r>
          </a:p>
          <a:p>
            <a:pPr lvl="3"/>
            <a:r>
              <a:rPr lang="de-DE" dirty="0"/>
              <a:t>4th Level Text</a:t>
            </a:r>
          </a:p>
          <a:p>
            <a:pPr lvl="4"/>
            <a:r>
              <a:rPr lang="de-DE" dirty="0"/>
              <a:t>5th Level Text</a:t>
            </a:r>
          </a:p>
        </p:txBody>
      </p:sp>
      <p:sp>
        <p:nvSpPr>
          <p:cNvPr id="19" name="Inhaltsplatzhalter 18"/>
          <p:cNvSpPr>
            <a:spLocks noGrp="1"/>
          </p:cNvSpPr>
          <p:nvPr>
            <p:ph sz="quarter" idx="25" hasCustomPrompt="1"/>
          </p:nvPr>
        </p:nvSpPr>
        <p:spPr>
          <a:xfrm>
            <a:off x="1680000" y="1080000"/>
            <a:ext cx="9955200" cy="576000"/>
          </a:xfrm>
        </p:spPr>
        <p:txBody>
          <a:bodyPr/>
          <a:lstStyle>
            <a:lvl1pPr marL="0" indent="0">
              <a:buNone/>
              <a:defRPr b="1">
                <a:solidFill>
                  <a:srgbClr val="195A96"/>
                </a:solidFill>
              </a:defRPr>
            </a:lvl1pPr>
          </a:lstStyle>
          <a:p>
            <a:pPr lvl="0"/>
            <a:r>
              <a:rPr lang="de-DE" dirty="0"/>
              <a:t>Title 2 </a:t>
            </a:r>
            <a:r>
              <a:rPr lang="de-DE" dirty="0" err="1"/>
              <a:t>or</a:t>
            </a:r>
            <a:r>
              <a:rPr lang="de-DE" dirty="0"/>
              <a:t> Other Input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80005" y="6372000"/>
            <a:ext cx="8132233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rgbClr val="195A96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 dirty="0"/>
              <a:t>Title</a:t>
            </a:r>
          </a:p>
        </p:txBody>
      </p:sp>
      <p:sp>
        <p:nvSpPr>
          <p:cNvPr id="10" name="Datumsplatzhalter 5"/>
          <p:cNvSpPr>
            <a:spLocks noGrp="1"/>
          </p:cNvSpPr>
          <p:nvPr>
            <p:ph type="dt" sz="half" idx="2"/>
          </p:nvPr>
        </p:nvSpPr>
        <p:spPr>
          <a:xfrm>
            <a:off x="1680003" y="6552000"/>
            <a:ext cx="8125884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 dirty="0"/>
              <a:t>Name + Date</a:t>
            </a: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680001" y="306000"/>
            <a:ext cx="9033979" cy="4428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2545145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013803-4526-4645-B715-105BE440F5D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3" hasCustomPrompt="1"/>
          </p:nvPr>
        </p:nvSpPr>
        <p:spPr>
          <a:xfrm>
            <a:off x="1680000" y="1152000"/>
            <a:ext cx="4867200" cy="4968000"/>
          </a:xfrm>
        </p:spPr>
        <p:txBody>
          <a:bodyPr/>
          <a:lstStyle>
            <a:lvl1pPr marL="0" indent="0">
              <a:buNone/>
              <a:defRPr sz="2100" baseline="0"/>
            </a:lvl1pPr>
          </a:lstStyle>
          <a:p>
            <a:pPr lvl="0"/>
            <a:r>
              <a:rPr lang="de-DE" dirty="0"/>
              <a:t>Text </a:t>
            </a:r>
            <a:r>
              <a:rPr lang="de-DE" dirty="0" err="1"/>
              <a:t>or</a:t>
            </a:r>
            <a:r>
              <a:rPr lang="de-DE" dirty="0"/>
              <a:t> Other Input 1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24" hasCustomPrompt="1"/>
          </p:nvPr>
        </p:nvSpPr>
        <p:spPr>
          <a:xfrm>
            <a:off x="6768000" y="1152000"/>
            <a:ext cx="4867200" cy="4968000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/>
              <a:buNone/>
              <a:tabLst/>
              <a:defRPr sz="2100"/>
            </a:lvl1pPr>
          </a:lstStyle>
          <a:p>
            <a:pPr lvl="0"/>
            <a:r>
              <a:rPr lang="de-DE" dirty="0"/>
              <a:t>Text </a:t>
            </a:r>
            <a:r>
              <a:rPr lang="de-DE" dirty="0" err="1"/>
              <a:t>or</a:t>
            </a:r>
            <a:r>
              <a:rPr lang="de-DE" dirty="0"/>
              <a:t> Other Input 2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80005" y="6372000"/>
            <a:ext cx="8132233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rgbClr val="195A96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 dirty="0"/>
              <a:t>Title</a:t>
            </a:r>
          </a:p>
        </p:txBody>
      </p:sp>
      <p:sp>
        <p:nvSpPr>
          <p:cNvPr id="10" name="Datumsplatzhalter 5"/>
          <p:cNvSpPr>
            <a:spLocks noGrp="1"/>
          </p:cNvSpPr>
          <p:nvPr>
            <p:ph type="dt" sz="half" idx="2"/>
          </p:nvPr>
        </p:nvSpPr>
        <p:spPr>
          <a:xfrm>
            <a:off x="1680003" y="6552000"/>
            <a:ext cx="8125884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 dirty="0"/>
              <a:t>Name + Date</a:t>
            </a: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680001" y="306000"/>
            <a:ext cx="9033979" cy="4428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4749141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 Slide_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83501" y="4365104"/>
            <a:ext cx="6240203" cy="288032"/>
          </a:xfrm>
          <a:prstGeom prst="rect">
            <a:avLst/>
          </a:prstGeom>
        </p:spPr>
        <p:txBody>
          <a:bodyPr/>
          <a:lstStyle>
            <a:lvl1pPr>
              <a:defRPr sz="1600" baseline="0"/>
            </a:lvl1pPr>
          </a:lstStyle>
          <a:p>
            <a:pPr lvl="0"/>
            <a:r>
              <a:rPr lang="de-DE" dirty="0"/>
              <a:t>First Name Last Name</a:t>
            </a:r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83501" y="3212976"/>
            <a:ext cx="6240203" cy="93610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/>
            </a:lvl1pPr>
          </a:lstStyle>
          <a:p>
            <a:pPr lvl="0"/>
            <a:r>
              <a:rPr lang="de-DE" dirty="0"/>
              <a:t>Institution Information (max. 3 Lines)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83501" y="4653136"/>
            <a:ext cx="6240203" cy="288032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92588354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 Slide_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83501" y="4365104"/>
            <a:ext cx="6240203" cy="288032"/>
          </a:xfrm>
          <a:prstGeom prst="rect">
            <a:avLst/>
          </a:prstGeom>
        </p:spPr>
        <p:txBody>
          <a:bodyPr/>
          <a:lstStyle>
            <a:lvl1pPr>
              <a:defRPr sz="1600" baseline="0"/>
            </a:lvl1pPr>
          </a:lstStyle>
          <a:p>
            <a:pPr lvl="0"/>
            <a:r>
              <a:rPr lang="de-DE" dirty="0"/>
              <a:t>First Name Last Name</a:t>
            </a:r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83501" y="3212976"/>
            <a:ext cx="6240203" cy="93610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/>
            </a:lvl1pPr>
          </a:lstStyle>
          <a:p>
            <a:pPr lvl="0"/>
            <a:r>
              <a:rPr lang="de-DE" dirty="0"/>
              <a:t>Institution Information (max. 3 Lines)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83501" y="4653136"/>
            <a:ext cx="6240203" cy="288032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Email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erade Verbindung 7"/>
          <p:cNvCxnSpPr/>
          <p:nvPr/>
        </p:nvCxnSpPr>
        <p:spPr>
          <a:xfrm>
            <a:off x="431372" y="6451748"/>
            <a:ext cx="11328629" cy="1588"/>
          </a:xfrm>
          <a:prstGeom prst="line">
            <a:avLst/>
          </a:prstGeom>
          <a:ln w="6350">
            <a:solidFill>
              <a:srgbClr val="195A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 userDrawn="1"/>
        </p:nvSpPr>
        <p:spPr>
          <a:xfrm>
            <a:off x="0" y="980728"/>
            <a:ext cx="12192000" cy="4104456"/>
          </a:xfrm>
          <a:prstGeom prst="rect">
            <a:avLst/>
          </a:prstGeom>
          <a:solidFill>
            <a:srgbClr val="195A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>
              <a:latin typeface="+mj-lt"/>
            </a:endParaRPr>
          </a:p>
        </p:txBody>
      </p:sp>
      <p:cxnSp>
        <p:nvCxnSpPr>
          <p:cNvPr id="17" name="Gerade Verbindung 7"/>
          <p:cNvCxnSpPr/>
          <p:nvPr userDrawn="1"/>
        </p:nvCxnSpPr>
        <p:spPr>
          <a:xfrm>
            <a:off x="431372" y="2171972"/>
            <a:ext cx="11328629" cy="1588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6">
            <a:extLst>
              <a:ext uri="{FF2B5EF4-FFF2-40B4-BE49-F238E27FC236}">
                <a16:creationId xmlns:a16="http://schemas.microsoft.com/office/drawing/2014/main" xmlns="" id="{1A30C92B-7DEB-4B77-B195-157E4AC4F631}"/>
              </a:ext>
            </a:extLst>
          </p:cNvPr>
          <p:cNvGrpSpPr/>
          <p:nvPr userDrawn="1"/>
        </p:nvGrpSpPr>
        <p:grpSpPr>
          <a:xfrm>
            <a:off x="5367539" y="230737"/>
            <a:ext cx="1456294" cy="1456133"/>
            <a:chOff x="3945594" y="128617"/>
            <a:chExt cx="1246121" cy="1245983"/>
          </a:xfrm>
        </p:grpSpPr>
        <p:sp>
          <p:nvSpPr>
            <p:cNvPr id="19" name="Ellipse 4">
              <a:extLst>
                <a:ext uri="{FF2B5EF4-FFF2-40B4-BE49-F238E27FC236}">
                  <a16:creationId xmlns:a16="http://schemas.microsoft.com/office/drawing/2014/main" xmlns="" id="{ADB9C59A-4AFE-4D7B-BE7A-C0D2004C22EF}"/>
                </a:ext>
              </a:extLst>
            </p:cNvPr>
            <p:cNvSpPr>
              <a:spLocks/>
            </p:cNvSpPr>
            <p:nvPr/>
          </p:nvSpPr>
          <p:spPr>
            <a:xfrm>
              <a:off x="3945594" y="128617"/>
              <a:ext cx="1246121" cy="12459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5A9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GB"/>
            </a:p>
          </p:txBody>
        </p:sp>
        <p:pic>
          <p:nvPicPr>
            <p:cNvPr id="20" name="Grafik 2">
              <a:extLst>
                <a:ext uri="{FF2B5EF4-FFF2-40B4-BE49-F238E27FC236}">
                  <a16:creationId xmlns:a16="http://schemas.microsoft.com/office/drawing/2014/main" xmlns="" id="{DE69DCBC-D192-4FBA-A257-7993EE09C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261" y="234808"/>
              <a:ext cx="504787" cy="1139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22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 spd="med">
    <p:fade/>
  </p:transition>
  <p:hf hdr="0"/>
  <p:txStyles>
    <p:titleStyle>
      <a:lvl1pPr marL="0" indent="0" algn="l" defTabSz="457200" rtl="0" eaLnBrk="1" fontAlgn="base" hangingPunct="1">
        <a:lnSpc>
          <a:spcPct val="120000"/>
        </a:lnSpc>
        <a:spcBef>
          <a:spcPct val="0"/>
        </a:spcBef>
        <a:spcAft>
          <a:spcPts val="1000"/>
        </a:spcAft>
        <a:defRPr sz="1500" b="0" kern="1200">
          <a:solidFill>
            <a:schemeClr val="bg1"/>
          </a:solidFill>
          <a:latin typeface="+mj-lt"/>
          <a:ea typeface="ＭＳ Ｐゴシック" pitchFamily="-65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9pPr>
    </p:titleStyle>
    <p:bodyStyle>
      <a:lvl1pPr marL="0" indent="0" algn="l" defTabSz="457200" rtl="0" eaLnBrk="1" fontAlgn="base" hangingPunct="1">
        <a:lnSpc>
          <a:spcPct val="120000"/>
        </a:lnSpc>
        <a:spcBef>
          <a:spcPct val="0"/>
        </a:spcBef>
        <a:spcAft>
          <a:spcPts val="1000"/>
        </a:spcAft>
        <a:buClr>
          <a:schemeClr val="bg1"/>
        </a:buClr>
        <a:buSzPct val="100000"/>
        <a:buFontTx/>
        <a:buNone/>
        <a:defRPr sz="3600" kern="1200">
          <a:solidFill>
            <a:schemeClr val="bg1"/>
          </a:solidFill>
          <a:latin typeface="+mn-lt"/>
          <a:ea typeface="ＭＳ Ｐゴシック" pitchFamily="-65" charset="-128"/>
          <a:cs typeface="Arial"/>
        </a:defRPr>
      </a:lvl1pPr>
      <a:lvl2pPr marL="0" indent="0" algn="l" defTabSz="457200" rtl="0" eaLnBrk="1" fontAlgn="base" hangingPunct="1">
        <a:lnSpc>
          <a:spcPct val="120000"/>
        </a:lnSpc>
        <a:spcBef>
          <a:spcPct val="0"/>
        </a:spcBef>
        <a:spcAft>
          <a:spcPts val="1000"/>
        </a:spcAft>
        <a:buClr>
          <a:schemeClr val="bg1"/>
        </a:buClr>
        <a:buSzPct val="100000"/>
        <a:buFontTx/>
        <a:buNone/>
        <a:defRPr sz="1500" kern="1200">
          <a:solidFill>
            <a:schemeClr val="bg1"/>
          </a:solidFill>
          <a:latin typeface="+mj-lt"/>
          <a:ea typeface="ＭＳ Ｐゴシック" pitchFamily="-65" charset="-128"/>
          <a:cs typeface="Arial"/>
        </a:defRPr>
      </a:lvl2pPr>
      <a:lvl3pPr marL="0" indent="0" algn="l" defTabSz="457200" rtl="0" eaLnBrk="1" fontAlgn="base" hangingPunct="1">
        <a:lnSpc>
          <a:spcPct val="120000"/>
        </a:lnSpc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itchFamily="-65" charset="0"/>
        <a:buNone/>
        <a:defRPr sz="1200" kern="1200">
          <a:solidFill>
            <a:schemeClr val="bg1"/>
          </a:solidFill>
          <a:latin typeface="+mj-lt"/>
          <a:ea typeface="ＭＳ Ｐゴシック" pitchFamily="-65" charset="-128"/>
          <a:cs typeface="Arial"/>
        </a:defRPr>
      </a:lvl3pPr>
      <a:lvl4pPr marL="1079500" indent="0" algn="l" defTabSz="457200" rtl="0" eaLnBrk="1" fontAlgn="base" hangingPunct="1">
        <a:lnSpc>
          <a:spcPct val="120000"/>
        </a:lnSpc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itchFamily="-65" charset="0"/>
        <a:buChar char="●"/>
        <a:defRPr sz="1200" kern="1200">
          <a:solidFill>
            <a:schemeClr val="tx1"/>
          </a:solidFill>
          <a:latin typeface="Arial"/>
          <a:ea typeface="ＭＳ Ｐゴシック" pitchFamily="-65" charset="-128"/>
          <a:cs typeface="Arial"/>
        </a:defRPr>
      </a:lvl4pPr>
      <a:lvl5pPr marL="1258888" indent="0" algn="l" defTabSz="457200" rtl="0" eaLnBrk="1" fontAlgn="base" hangingPunct="1">
        <a:lnSpc>
          <a:spcPct val="120000"/>
        </a:lnSpc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itchFamily="-65" charset="0"/>
        <a:buChar char="●"/>
        <a:defRPr sz="1000" kern="1200">
          <a:solidFill>
            <a:schemeClr val="tx1"/>
          </a:solidFill>
          <a:latin typeface="Arial"/>
          <a:ea typeface="ＭＳ Ｐゴシック" pitchFamily="-65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680000" y="1152000"/>
            <a:ext cx="10004000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1st Level </a:t>
            </a:r>
            <a:r>
              <a:rPr lang="de-DE" dirty="0" err="1"/>
              <a:t>Heading</a:t>
            </a:r>
            <a:endParaRPr lang="de-DE" dirty="0"/>
          </a:p>
          <a:p>
            <a:pPr lvl="1"/>
            <a:r>
              <a:rPr lang="de-DE" dirty="0"/>
              <a:t>2nd Level </a:t>
            </a:r>
            <a:r>
              <a:rPr lang="de-DE" dirty="0" err="1"/>
              <a:t>Heading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80005" y="6372000"/>
            <a:ext cx="8132233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rgbClr val="195A96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 dirty="0"/>
              <a:t>Title</a:t>
            </a:r>
          </a:p>
        </p:txBody>
      </p:sp>
      <p:sp>
        <p:nvSpPr>
          <p:cNvPr id="18" name="Datumsplatzhalter 5"/>
          <p:cNvSpPr>
            <a:spLocks noGrp="1"/>
          </p:cNvSpPr>
          <p:nvPr>
            <p:ph type="dt" sz="half" idx="2"/>
          </p:nvPr>
        </p:nvSpPr>
        <p:spPr>
          <a:xfrm>
            <a:off x="1680003" y="6552000"/>
            <a:ext cx="8125884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 dirty="0"/>
              <a:t>Name + Date</a:t>
            </a:r>
          </a:p>
        </p:txBody>
      </p:sp>
      <p:sp>
        <p:nvSpPr>
          <p:cNvPr id="19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203200" y="6372000"/>
            <a:ext cx="9144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195A96"/>
                </a:solidFill>
                <a:latin typeface="+mj-lt"/>
              </a:defRPr>
            </a:lvl1pPr>
          </a:lstStyle>
          <a:p>
            <a:fld id="{0A013803-4526-4645-B715-105BE440F5D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5" name="Gerade Verbindung 7"/>
          <p:cNvCxnSpPr/>
          <p:nvPr/>
        </p:nvCxnSpPr>
        <p:spPr>
          <a:xfrm>
            <a:off x="431372" y="6237312"/>
            <a:ext cx="11328629" cy="1588"/>
          </a:xfrm>
          <a:prstGeom prst="line">
            <a:avLst/>
          </a:prstGeom>
          <a:ln w="6350">
            <a:solidFill>
              <a:srgbClr val="195A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5D0CF5A-581A-4DF9-8C7D-7E652AFBDB99}"/>
              </a:ext>
            </a:extLst>
          </p:cNvPr>
          <p:cNvGrpSpPr/>
          <p:nvPr/>
        </p:nvGrpSpPr>
        <p:grpSpPr>
          <a:xfrm>
            <a:off x="0" y="-28575"/>
            <a:ext cx="12192000" cy="963000"/>
            <a:chOff x="0" y="-28575"/>
            <a:chExt cx="12192000" cy="963000"/>
          </a:xfrm>
        </p:grpSpPr>
        <p:sp>
          <p:nvSpPr>
            <p:cNvPr id="17" name="Rechteck 16"/>
            <p:cNvSpPr/>
            <p:nvPr/>
          </p:nvSpPr>
          <p:spPr>
            <a:xfrm>
              <a:off x="0" y="-28575"/>
              <a:ext cx="12192000" cy="963000"/>
            </a:xfrm>
            <a:prstGeom prst="rect">
              <a:avLst/>
            </a:prstGeom>
            <a:solidFill>
              <a:srgbClr val="195A9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de-DE">
                <a:latin typeface="+mj-lt"/>
              </a:endParaRPr>
            </a:p>
          </p:txBody>
        </p:sp>
        <p:grpSp>
          <p:nvGrpSpPr>
            <p:cNvPr id="23" name="Gruppieren 2">
              <a:extLst>
                <a:ext uri="{FF2B5EF4-FFF2-40B4-BE49-F238E27FC236}">
                  <a16:creationId xmlns:a16="http://schemas.microsoft.com/office/drawing/2014/main" xmlns="" id="{CD97E1F1-2280-40E5-90CA-38529D40BE9D}"/>
                </a:ext>
              </a:extLst>
            </p:cNvPr>
            <p:cNvGrpSpPr/>
            <p:nvPr userDrawn="1"/>
          </p:nvGrpSpPr>
          <p:grpSpPr>
            <a:xfrm>
              <a:off x="10928927" y="95914"/>
              <a:ext cx="770422" cy="770337"/>
              <a:chOff x="3945594" y="128617"/>
              <a:chExt cx="1246121" cy="1245983"/>
            </a:xfrm>
          </p:grpSpPr>
          <p:sp>
            <p:nvSpPr>
              <p:cNvPr id="24" name="Ellipse 12">
                <a:extLst>
                  <a:ext uri="{FF2B5EF4-FFF2-40B4-BE49-F238E27FC236}">
                    <a16:creationId xmlns:a16="http://schemas.microsoft.com/office/drawing/2014/main" xmlns="" id="{C414C00C-82EF-4CF5-8031-BD530AFA93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45594" y="128617"/>
                <a:ext cx="1246121" cy="124598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95A9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/>
              </a:p>
            </p:txBody>
          </p:sp>
          <p:pic>
            <p:nvPicPr>
              <p:cNvPr id="25" name="Grafik 13">
                <a:extLst>
                  <a:ext uri="{FF2B5EF4-FFF2-40B4-BE49-F238E27FC236}">
                    <a16:creationId xmlns:a16="http://schemas.microsoft.com/office/drawing/2014/main" xmlns="" id="{005D2616-1F6B-4B9A-96BB-44A208270EF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689" y="292822"/>
                <a:ext cx="541931" cy="926467"/>
              </a:xfrm>
              <a:prstGeom prst="rect">
                <a:avLst/>
              </a:prstGeom>
            </p:spPr>
          </p:pic>
        </p:grpSp>
      </p:grpSp>
      <p:sp>
        <p:nvSpPr>
          <p:cNvPr id="16" name="Textplatzhalter 10"/>
          <p:cNvSpPr txBox="1">
            <a:spLocks/>
          </p:cNvSpPr>
          <p:nvPr/>
        </p:nvSpPr>
        <p:spPr>
          <a:xfrm>
            <a:off x="1680000" y="332663"/>
            <a:ext cx="9024512" cy="468731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buNone/>
              <a:defRPr sz="1500" b="0" i="0" baseline="0">
                <a:solidFill>
                  <a:schemeClr val="bg1"/>
                </a:solidFill>
                <a:latin typeface="Calibri"/>
                <a:cs typeface="Calibri"/>
              </a:defRPr>
            </a:lvl1pPr>
            <a:lvl3pPr>
              <a:buNone/>
              <a:defRPr/>
            </a:lvl3pPr>
          </a:lstStyle>
          <a:p>
            <a:pPr marL="323850" marR="0" lvl="0" indent="-323850" algn="l" defTabSz="4572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Clr>
                <a:schemeClr val="tx2"/>
              </a:buClr>
              <a:buSzPct val="85000"/>
              <a:buFont typeface="Arial" pitchFamily="-65" charset="0"/>
              <a:buNone/>
              <a:tabLst/>
              <a:defRPr/>
            </a:pPr>
            <a:r>
              <a:rPr kumimoji="0" lang="de-DE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itchFamily="-65" charset="-128"/>
                <a:cs typeface="Arial"/>
              </a:rPr>
              <a:t>Agenda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 pitchFamily="-65" charset="-128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 spd="med">
    <p:fade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500" b="0" kern="1200">
          <a:solidFill>
            <a:schemeClr val="bg1"/>
          </a:solidFill>
          <a:latin typeface="+mj-lt"/>
          <a:ea typeface="ＭＳ Ｐゴシック" pitchFamily="-65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9pPr>
    </p:titleStyle>
    <p:bodyStyle>
      <a:lvl1pPr marL="457200" indent="-457200" algn="l" defTabSz="457200" rtl="0" eaLnBrk="1" fontAlgn="base" hangingPunct="1">
        <a:lnSpc>
          <a:spcPct val="120000"/>
        </a:lnSpc>
        <a:spcBef>
          <a:spcPct val="0"/>
        </a:spcBef>
        <a:spcAft>
          <a:spcPts val="200"/>
        </a:spcAft>
        <a:buClr>
          <a:srgbClr val="195A9B"/>
        </a:buClr>
        <a:buSzPct val="100000"/>
        <a:buFont typeface="+mj-lt"/>
        <a:buAutoNum type="arabicPeriod"/>
        <a:defRPr sz="2200" b="0" i="0" kern="1200" baseline="0">
          <a:solidFill>
            <a:schemeClr val="tx1"/>
          </a:solidFill>
          <a:latin typeface="+mj-lt"/>
          <a:ea typeface="ＭＳ Ｐゴシック" pitchFamily="-65" charset="-128"/>
          <a:cs typeface="Calibri"/>
        </a:defRPr>
      </a:lvl1pPr>
      <a:lvl2pPr marL="709200" indent="-457200" algn="l" defTabSz="457200" rtl="0" eaLnBrk="1" fontAlgn="base" hangingPunct="1">
        <a:lnSpc>
          <a:spcPct val="120000"/>
        </a:lnSpc>
        <a:spcBef>
          <a:spcPct val="0"/>
        </a:spcBef>
        <a:spcAft>
          <a:spcPts val="400"/>
        </a:spcAft>
        <a:buClr>
          <a:srgbClr val="195A9B"/>
        </a:buClr>
        <a:buSzPct val="100000"/>
        <a:buFont typeface="+mj-lt"/>
        <a:buAutoNum type="arabicPeriod"/>
        <a:defRPr sz="2000" b="0" i="0" kern="1200" baseline="0">
          <a:solidFill>
            <a:schemeClr val="tx1"/>
          </a:solidFill>
          <a:latin typeface="+mj-lt"/>
          <a:ea typeface="ＭＳ Ｐゴシック" pitchFamily="-65" charset="-128"/>
          <a:cs typeface="Calibri"/>
        </a:defRPr>
      </a:lvl2pPr>
      <a:lvl3pPr marL="900000" indent="-216000" algn="l" defTabSz="457200" rtl="0" eaLnBrk="1" fontAlgn="base" hangingPunct="1">
        <a:lnSpc>
          <a:spcPct val="120000"/>
        </a:lnSpc>
        <a:spcBef>
          <a:spcPct val="0"/>
        </a:spcBef>
        <a:spcAft>
          <a:spcPts val="400"/>
        </a:spcAft>
        <a:buClr>
          <a:schemeClr val="tx2"/>
        </a:buClr>
        <a:buSzPct val="100000"/>
        <a:buFont typeface="Arial"/>
        <a:buChar char="•"/>
        <a:defRPr sz="1800" b="0" i="0" kern="1200">
          <a:solidFill>
            <a:schemeClr val="tx1"/>
          </a:solidFill>
          <a:latin typeface="+mj-lt"/>
          <a:ea typeface="ＭＳ Ｐゴシック" pitchFamily="-65" charset="-128"/>
          <a:cs typeface="Calibri"/>
        </a:defRPr>
      </a:lvl3pPr>
      <a:lvl4pPr marL="1350000" indent="-180000" algn="l" defTabSz="457200" rtl="0" eaLnBrk="1" fontAlgn="base" hangingPunct="1">
        <a:lnSpc>
          <a:spcPct val="120000"/>
        </a:lnSpc>
        <a:spcBef>
          <a:spcPct val="0"/>
        </a:spcBef>
        <a:spcAft>
          <a:spcPts val="400"/>
        </a:spcAft>
        <a:buClr>
          <a:schemeClr val="tx2"/>
        </a:buClr>
        <a:buSzPct val="100000"/>
        <a:buFont typeface="Arial"/>
        <a:buChar char="•"/>
        <a:defRPr sz="1500" b="0" i="0" kern="1200" baseline="0">
          <a:solidFill>
            <a:schemeClr val="tx1"/>
          </a:solidFill>
          <a:latin typeface="+mj-lt"/>
          <a:ea typeface="ＭＳ Ｐゴシック" pitchFamily="-65" charset="-128"/>
          <a:cs typeface="Calibri"/>
        </a:defRPr>
      </a:lvl4pPr>
      <a:lvl5pPr marL="1800000" indent="-144000" algn="l" defTabSz="457200" rtl="0" eaLnBrk="1" fontAlgn="base" hangingPunct="1">
        <a:lnSpc>
          <a:spcPct val="120000"/>
        </a:lnSpc>
        <a:spcBef>
          <a:spcPct val="0"/>
        </a:spcBef>
        <a:spcAft>
          <a:spcPts val="400"/>
        </a:spcAft>
        <a:buClr>
          <a:schemeClr val="tx2"/>
        </a:buClr>
        <a:buSzPct val="100000"/>
        <a:buFont typeface="Arial"/>
        <a:buChar char="•"/>
        <a:defRPr sz="1200" b="0" i="0" kern="1200" baseline="0">
          <a:solidFill>
            <a:schemeClr val="tx1"/>
          </a:solidFill>
          <a:latin typeface="+mj-lt"/>
          <a:ea typeface="ＭＳ Ｐゴシック" pitchFamily="-65" charset="-128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F2C2F90D-5AEE-45B4-A8BC-DBD1511097F9}"/>
              </a:ext>
            </a:extLst>
          </p:cNvPr>
          <p:cNvGrpSpPr/>
          <p:nvPr/>
        </p:nvGrpSpPr>
        <p:grpSpPr>
          <a:xfrm>
            <a:off x="0" y="-28575"/>
            <a:ext cx="12192000" cy="963000"/>
            <a:chOff x="0" y="-28575"/>
            <a:chExt cx="12192000" cy="963000"/>
          </a:xfrm>
        </p:grpSpPr>
        <p:sp>
          <p:nvSpPr>
            <p:cNvPr id="27" name="Rechteck 16">
              <a:extLst>
                <a:ext uri="{FF2B5EF4-FFF2-40B4-BE49-F238E27FC236}">
                  <a16:creationId xmlns:a16="http://schemas.microsoft.com/office/drawing/2014/main" xmlns="" id="{D5FD8945-B248-4E9A-9D3C-3EF8F99B1AC6}"/>
                </a:ext>
              </a:extLst>
            </p:cNvPr>
            <p:cNvSpPr/>
            <p:nvPr/>
          </p:nvSpPr>
          <p:spPr>
            <a:xfrm>
              <a:off x="0" y="-28575"/>
              <a:ext cx="12192000" cy="963000"/>
            </a:xfrm>
            <a:prstGeom prst="rect">
              <a:avLst/>
            </a:prstGeom>
            <a:solidFill>
              <a:srgbClr val="195A9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de-DE">
                <a:latin typeface="+mj-lt"/>
              </a:endParaRPr>
            </a:p>
          </p:txBody>
        </p:sp>
        <p:sp>
          <p:nvSpPr>
            <p:cNvPr id="29" name="Ellipse 12">
              <a:extLst>
                <a:ext uri="{FF2B5EF4-FFF2-40B4-BE49-F238E27FC236}">
                  <a16:creationId xmlns:a16="http://schemas.microsoft.com/office/drawing/2014/main" xmlns="" id="{24CFC585-2D0A-4EBF-88C7-AF3FC807B85C}"/>
                </a:ext>
              </a:extLst>
            </p:cNvPr>
            <p:cNvSpPr>
              <a:spLocks/>
            </p:cNvSpPr>
            <p:nvPr/>
          </p:nvSpPr>
          <p:spPr>
            <a:xfrm>
              <a:off x="10928927" y="95914"/>
              <a:ext cx="770422" cy="7703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5A9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GB"/>
            </a:p>
          </p:txBody>
        </p:sp>
      </p:grpSp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680000" y="1152000"/>
            <a:ext cx="10004000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 Text Format</a:t>
            </a:r>
          </a:p>
          <a:p>
            <a:pPr lvl="1"/>
            <a:r>
              <a:rPr lang="de-DE" dirty="0"/>
              <a:t>2nd Level Text</a:t>
            </a:r>
          </a:p>
          <a:p>
            <a:pPr lvl="2"/>
            <a:r>
              <a:rPr lang="de-DE" dirty="0"/>
              <a:t>3rd Level Text</a:t>
            </a:r>
          </a:p>
          <a:p>
            <a:pPr lvl="3"/>
            <a:r>
              <a:rPr lang="de-DE" dirty="0"/>
              <a:t>4th Level Text</a:t>
            </a:r>
          </a:p>
          <a:p>
            <a:pPr lvl="4"/>
            <a:r>
              <a:rPr lang="de-DE" dirty="0"/>
              <a:t>5th Level Text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80005" y="6372000"/>
            <a:ext cx="8132233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rgbClr val="195A96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 dirty="0"/>
              <a:t>Title</a:t>
            </a:r>
          </a:p>
        </p:txBody>
      </p:sp>
      <p:sp>
        <p:nvSpPr>
          <p:cNvPr id="18" name="Datumsplatzhalter 5"/>
          <p:cNvSpPr>
            <a:spLocks noGrp="1"/>
          </p:cNvSpPr>
          <p:nvPr>
            <p:ph type="dt" sz="half" idx="2"/>
          </p:nvPr>
        </p:nvSpPr>
        <p:spPr>
          <a:xfrm>
            <a:off x="1680003" y="6552000"/>
            <a:ext cx="8125884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 dirty="0"/>
              <a:t>Name + Date</a:t>
            </a:r>
          </a:p>
        </p:txBody>
      </p:sp>
      <p:sp>
        <p:nvSpPr>
          <p:cNvPr id="19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203200" y="6372000"/>
            <a:ext cx="9144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195A96"/>
                </a:solidFill>
                <a:latin typeface="+mj-lt"/>
              </a:defRPr>
            </a:lvl1pPr>
          </a:lstStyle>
          <a:p>
            <a:fld id="{0A013803-4526-4645-B715-105BE440F5D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680001" y="306000"/>
            <a:ext cx="9033979" cy="4428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Master Slide Title</a:t>
            </a:r>
          </a:p>
        </p:txBody>
      </p:sp>
      <p:cxnSp>
        <p:nvCxnSpPr>
          <p:cNvPr id="15" name="Gerade Verbindung 7"/>
          <p:cNvCxnSpPr/>
          <p:nvPr/>
        </p:nvCxnSpPr>
        <p:spPr>
          <a:xfrm>
            <a:off x="431372" y="6237312"/>
            <a:ext cx="11328629" cy="1588"/>
          </a:xfrm>
          <a:prstGeom prst="line">
            <a:avLst/>
          </a:prstGeom>
          <a:ln w="6350">
            <a:solidFill>
              <a:srgbClr val="195A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fik 13">
            <a:extLst>
              <a:ext uri="{FF2B5EF4-FFF2-40B4-BE49-F238E27FC236}">
                <a16:creationId xmlns:a16="http://schemas.microsoft.com/office/drawing/2014/main" xmlns="" id="{005D2616-1F6B-4B9A-96BB-44A208270EF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612" y="197435"/>
            <a:ext cx="335052" cy="57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5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med">
    <p:fade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500" b="0" kern="1200">
          <a:solidFill>
            <a:schemeClr val="bg1"/>
          </a:solidFill>
          <a:latin typeface="+mj-lt"/>
          <a:ea typeface="ＭＳ Ｐゴシック" pitchFamily="-65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9pPr>
    </p:titleStyle>
    <p:bodyStyle>
      <a:lvl1pPr marL="216000" indent="-216000" algn="l" defTabSz="457200" rtl="0" eaLnBrk="1" fontAlgn="base" hangingPunct="1">
        <a:lnSpc>
          <a:spcPct val="120000"/>
        </a:lnSpc>
        <a:spcBef>
          <a:spcPct val="0"/>
        </a:spcBef>
        <a:spcAft>
          <a:spcPts val="200"/>
        </a:spcAft>
        <a:buClr>
          <a:schemeClr val="tx2"/>
        </a:buClr>
        <a:buSzPct val="100000"/>
        <a:buFont typeface="Arial"/>
        <a:buChar char="•"/>
        <a:defRPr sz="2200" b="0" i="0" kern="1200">
          <a:solidFill>
            <a:schemeClr val="tx1"/>
          </a:solidFill>
          <a:latin typeface="+mj-lt"/>
          <a:ea typeface="ＭＳ Ｐゴシック" pitchFamily="-65" charset="-128"/>
          <a:cs typeface="Calibri"/>
        </a:defRPr>
      </a:lvl1pPr>
      <a:lvl2pPr marL="468000" indent="-216000" algn="l" defTabSz="457200" rtl="0" eaLnBrk="1" fontAlgn="base" hangingPunct="1">
        <a:lnSpc>
          <a:spcPct val="120000"/>
        </a:lnSpc>
        <a:spcBef>
          <a:spcPct val="0"/>
        </a:spcBef>
        <a:spcAft>
          <a:spcPts val="400"/>
        </a:spcAft>
        <a:buClr>
          <a:schemeClr val="tx2"/>
        </a:buClr>
        <a:buSzPct val="100000"/>
        <a:buFont typeface="Arial"/>
        <a:buChar char="•"/>
        <a:defRPr sz="2000" b="0" i="0" kern="1200">
          <a:solidFill>
            <a:schemeClr val="tx1"/>
          </a:solidFill>
          <a:latin typeface="+mj-lt"/>
          <a:ea typeface="ＭＳ Ｐゴシック" pitchFamily="-65" charset="-128"/>
          <a:cs typeface="Calibri"/>
        </a:defRPr>
      </a:lvl2pPr>
      <a:lvl3pPr marL="900000" indent="-216000" algn="l" defTabSz="457200" rtl="0" eaLnBrk="1" fontAlgn="base" hangingPunct="1">
        <a:lnSpc>
          <a:spcPct val="120000"/>
        </a:lnSpc>
        <a:spcBef>
          <a:spcPct val="0"/>
        </a:spcBef>
        <a:spcAft>
          <a:spcPts val="400"/>
        </a:spcAft>
        <a:buClr>
          <a:schemeClr val="tx2"/>
        </a:buClr>
        <a:buSzPct val="100000"/>
        <a:buFont typeface="Arial"/>
        <a:buChar char="•"/>
        <a:defRPr sz="1800" b="0" i="0" kern="1200">
          <a:solidFill>
            <a:schemeClr val="tx1"/>
          </a:solidFill>
          <a:latin typeface="+mj-lt"/>
          <a:ea typeface="ＭＳ Ｐゴシック" pitchFamily="-65" charset="-128"/>
          <a:cs typeface="Calibri"/>
        </a:defRPr>
      </a:lvl3pPr>
      <a:lvl4pPr marL="1350000" indent="-180000" algn="l" defTabSz="457200" rtl="0" eaLnBrk="1" fontAlgn="base" hangingPunct="1">
        <a:lnSpc>
          <a:spcPct val="120000"/>
        </a:lnSpc>
        <a:spcBef>
          <a:spcPct val="0"/>
        </a:spcBef>
        <a:spcAft>
          <a:spcPts val="400"/>
        </a:spcAft>
        <a:buClr>
          <a:schemeClr val="tx2"/>
        </a:buClr>
        <a:buSzPct val="100000"/>
        <a:buFont typeface="Arial"/>
        <a:buChar char="•"/>
        <a:defRPr sz="1500" b="0" i="0" kern="1200" baseline="0">
          <a:solidFill>
            <a:schemeClr val="tx1"/>
          </a:solidFill>
          <a:latin typeface="+mj-lt"/>
          <a:ea typeface="ＭＳ Ｐゴシック" pitchFamily="-65" charset="-128"/>
          <a:cs typeface="Calibri"/>
        </a:defRPr>
      </a:lvl4pPr>
      <a:lvl5pPr marL="1800000" indent="-144000" algn="l" defTabSz="457200" rtl="0" eaLnBrk="1" fontAlgn="base" hangingPunct="1">
        <a:lnSpc>
          <a:spcPct val="120000"/>
        </a:lnSpc>
        <a:spcBef>
          <a:spcPct val="0"/>
        </a:spcBef>
        <a:spcAft>
          <a:spcPts val="400"/>
        </a:spcAft>
        <a:buClr>
          <a:schemeClr val="tx2"/>
        </a:buClr>
        <a:buSzPct val="100000"/>
        <a:buFont typeface="Arial"/>
        <a:buChar char="•"/>
        <a:defRPr sz="1200" b="0" i="0" kern="1200" baseline="0">
          <a:solidFill>
            <a:schemeClr val="tx1"/>
          </a:solidFill>
          <a:latin typeface="+mj-lt"/>
          <a:ea typeface="ＭＳ Ｐゴシック" pitchFamily="-65" charset="-128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0" y="980734"/>
            <a:ext cx="12192000" cy="4248481"/>
          </a:xfrm>
          <a:prstGeom prst="rect">
            <a:avLst/>
          </a:prstGeom>
          <a:solidFill>
            <a:srgbClr val="195A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>
              <a:latin typeface="+mj-lt"/>
            </a:endParaRPr>
          </a:p>
        </p:txBody>
      </p:sp>
      <p:sp>
        <p:nvSpPr>
          <p:cNvPr id="10" name="Textplatzhalter 10"/>
          <p:cNvSpPr txBox="1">
            <a:spLocks/>
          </p:cNvSpPr>
          <p:nvPr/>
        </p:nvSpPr>
        <p:spPr>
          <a:xfrm>
            <a:off x="1680000" y="2276872"/>
            <a:ext cx="10004000" cy="3816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buNone/>
              <a:defRPr sz="1500" b="0" i="0" baseline="0">
                <a:solidFill>
                  <a:schemeClr val="bg1"/>
                </a:solidFill>
                <a:latin typeface="Calibri"/>
                <a:cs typeface="Calibri"/>
              </a:defRPr>
            </a:lvl1pPr>
            <a:lvl3pPr>
              <a:buNone/>
              <a:defRPr/>
            </a:lvl3pPr>
          </a:lstStyle>
          <a:p>
            <a:pPr marL="323850" marR="0" lvl="0" indent="-323850" algn="l" defTabSz="4572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Clr>
                <a:schemeClr val="tx2"/>
              </a:buClr>
              <a:buSzPct val="85000"/>
              <a:buFont typeface="Arial" pitchFamily="-65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alibri"/>
              </a:rPr>
              <a:t>Thank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alibri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alibri"/>
              </a:rPr>
              <a:t>you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alibri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alibri"/>
              </a:rPr>
              <a:t>for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alibri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alibri"/>
              </a:rPr>
              <a:t>your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alibri"/>
              </a:rPr>
              <a:t> Attention.</a:t>
            </a:r>
          </a:p>
        </p:txBody>
      </p:sp>
      <p:sp>
        <p:nvSpPr>
          <p:cNvPr id="14" name="Textplatzhalter 10"/>
          <p:cNvSpPr txBox="1">
            <a:spLocks/>
          </p:cNvSpPr>
          <p:nvPr/>
        </p:nvSpPr>
        <p:spPr>
          <a:xfrm>
            <a:off x="1680000" y="2940150"/>
            <a:ext cx="10004000" cy="34483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Trebuchet MS"/>
                <a:cs typeface="Trebuchet MS"/>
              </a:defRPr>
            </a:lvl1pPr>
            <a:lvl3pPr>
              <a:buNone/>
              <a:defRPr/>
            </a:lvl3pPr>
          </a:lstStyle>
          <a:p>
            <a:pPr rtl="0">
              <a:lnSpc>
                <a:spcPct val="110000"/>
              </a:lnSpc>
            </a:pPr>
            <a:r>
              <a:rPr lang="de-DE" sz="1500" b="1" i="0" kern="1200" baseline="0" dirty="0">
                <a:solidFill>
                  <a:schemeClr val="bg1"/>
                </a:solidFill>
                <a:latin typeface="+mj-lt"/>
                <a:ea typeface="ＭＳ Ｐゴシック" pitchFamily="-65" charset="-128"/>
                <a:cs typeface="Calibri"/>
              </a:rPr>
              <a:t>Berlin School </a:t>
            </a:r>
            <a:r>
              <a:rPr lang="de-DE" sz="1500" b="1" i="0" kern="1200" baseline="0" dirty="0" err="1">
                <a:solidFill>
                  <a:schemeClr val="bg1"/>
                </a:solidFill>
                <a:latin typeface="+mj-lt"/>
                <a:ea typeface="ＭＳ Ｐゴシック" pitchFamily="-65" charset="-128"/>
                <a:cs typeface="Calibri"/>
              </a:rPr>
              <a:t>of</a:t>
            </a:r>
            <a:r>
              <a:rPr lang="de-DE" sz="1500" b="1" i="0" kern="1200" baseline="0" dirty="0">
                <a:solidFill>
                  <a:schemeClr val="bg1"/>
                </a:solidFill>
                <a:latin typeface="+mj-lt"/>
                <a:ea typeface="ＭＳ Ｐゴシック" pitchFamily="-65" charset="-128"/>
                <a:cs typeface="Calibri"/>
              </a:rPr>
              <a:t> Economics</a:t>
            </a:r>
          </a:p>
        </p:txBody>
      </p:sp>
      <p:cxnSp>
        <p:nvCxnSpPr>
          <p:cNvPr id="39" name="Gerade Verbindung 7"/>
          <p:cNvCxnSpPr/>
          <p:nvPr/>
        </p:nvCxnSpPr>
        <p:spPr>
          <a:xfrm>
            <a:off x="431372" y="2708920"/>
            <a:ext cx="11328629" cy="1588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7"/>
          <p:cNvCxnSpPr/>
          <p:nvPr/>
        </p:nvCxnSpPr>
        <p:spPr>
          <a:xfrm>
            <a:off x="431372" y="6451748"/>
            <a:ext cx="11328629" cy="1588"/>
          </a:xfrm>
          <a:prstGeom prst="line">
            <a:avLst/>
          </a:prstGeom>
          <a:ln w="6350">
            <a:solidFill>
              <a:srgbClr val="195A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platzhalter 10"/>
          <p:cNvSpPr txBox="1">
            <a:spLocks/>
          </p:cNvSpPr>
          <p:nvPr/>
        </p:nvSpPr>
        <p:spPr>
          <a:xfrm>
            <a:off x="1680000" y="4149087"/>
            <a:ext cx="10004000" cy="361629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Trebuchet MS"/>
                <a:cs typeface="Trebuchet MS"/>
              </a:defRPr>
            </a:lvl1pPr>
            <a:lvl3pPr>
              <a:buNone/>
              <a:defRPr/>
            </a:lvl3pPr>
          </a:lstStyle>
          <a:p>
            <a:pPr rtl="0">
              <a:lnSpc>
                <a:spcPct val="110000"/>
              </a:lnSpc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alibri"/>
              </a:rPr>
              <a:t>Editor</a:t>
            </a:r>
          </a:p>
        </p:txBody>
      </p:sp>
      <p:grpSp>
        <p:nvGrpSpPr>
          <p:cNvPr id="22" name="Gruppieren 6">
            <a:extLst>
              <a:ext uri="{FF2B5EF4-FFF2-40B4-BE49-F238E27FC236}">
                <a16:creationId xmlns:a16="http://schemas.microsoft.com/office/drawing/2014/main" xmlns="" id="{1A30C92B-7DEB-4B77-B195-157E4AC4F631}"/>
              </a:ext>
            </a:extLst>
          </p:cNvPr>
          <p:cNvGrpSpPr/>
          <p:nvPr userDrawn="1"/>
        </p:nvGrpSpPr>
        <p:grpSpPr>
          <a:xfrm>
            <a:off x="5367539" y="230737"/>
            <a:ext cx="1456294" cy="1456133"/>
            <a:chOff x="3945594" y="128617"/>
            <a:chExt cx="1246121" cy="1245983"/>
          </a:xfrm>
        </p:grpSpPr>
        <p:sp>
          <p:nvSpPr>
            <p:cNvPr id="23" name="Ellipse 4">
              <a:extLst>
                <a:ext uri="{FF2B5EF4-FFF2-40B4-BE49-F238E27FC236}">
                  <a16:creationId xmlns:a16="http://schemas.microsoft.com/office/drawing/2014/main" xmlns="" id="{ADB9C59A-4AFE-4D7B-BE7A-C0D2004C22EF}"/>
                </a:ext>
              </a:extLst>
            </p:cNvPr>
            <p:cNvSpPr>
              <a:spLocks/>
            </p:cNvSpPr>
            <p:nvPr/>
          </p:nvSpPr>
          <p:spPr>
            <a:xfrm>
              <a:off x="3945594" y="128617"/>
              <a:ext cx="1246121" cy="12459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5A9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GB"/>
            </a:p>
          </p:txBody>
        </p:sp>
        <p:pic>
          <p:nvPicPr>
            <p:cNvPr id="24" name="Grafik 2">
              <a:extLst>
                <a:ext uri="{FF2B5EF4-FFF2-40B4-BE49-F238E27FC236}">
                  <a16:creationId xmlns:a16="http://schemas.microsoft.com/office/drawing/2014/main" xmlns="" id="{DE69DCBC-D192-4FBA-A257-7993EE09C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261" y="234808"/>
              <a:ext cx="504787" cy="1139792"/>
            </a:xfrm>
            <a:prstGeom prst="rect">
              <a:avLst/>
            </a:prstGeom>
          </p:spPr>
        </p:pic>
      </p:grpSp>
      <p:pic>
        <p:nvPicPr>
          <p:cNvPr id="25" name="Grafik 24"/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5876" y="5685310"/>
            <a:ext cx="1737519" cy="3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fik 25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3334" y="5577244"/>
            <a:ext cx="1180635" cy="45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rafik 26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5433" y="5577910"/>
            <a:ext cx="928673" cy="44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rafik 27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8551" y="5580653"/>
            <a:ext cx="607953" cy="445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fik 28"/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7014" y="5595226"/>
            <a:ext cx="1361897" cy="437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rafik 29"/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718" y="5565595"/>
            <a:ext cx="458151" cy="458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rafik 30"/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4111" y="5572354"/>
            <a:ext cx="788714" cy="45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rafik 31"/>
          <p:cNvPicPr/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5" y="5572354"/>
            <a:ext cx="438702" cy="4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 spd="med">
    <p:fade/>
  </p:transition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pitchFamily="-65" charset="-128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9pPr>
    </p:titleStyle>
    <p:bodyStyle>
      <a:lvl1pPr marL="0" indent="0" algn="l" defTabSz="457200" rtl="0" eaLnBrk="0" fontAlgn="base" hangingPunct="0">
        <a:lnSpc>
          <a:spcPct val="120000"/>
        </a:lnSpc>
        <a:spcBef>
          <a:spcPct val="0"/>
        </a:spcBef>
        <a:spcAft>
          <a:spcPts val="1000"/>
        </a:spcAft>
        <a:buClr>
          <a:schemeClr val="tx2"/>
        </a:buClr>
        <a:buSzPct val="85000"/>
        <a:buFontTx/>
        <a:buNone/>
        <a:defRPr sz="1200" kern="1200">
          <a:solidFill>
            <a:schemeClr val="bg1"/>
          </a:solidFill>
          <a:latin typeface="+mj-lt"/>
          <a:ea typeface="ＭＳ Ｐゴシック" pitchFamily="-65" charset="-128"/>
          <a:cs typeface="Arial"/>
        </a:defRPr>
      </a:lvl1pPr>
      <a:lvl2pPr marL="315912" indent="0" algn="l" defTabSz="457200" rtl="0" eaLnBrk="0" fontAlgn="base" hangingPunct="0">
        <a:lnSpc>
          <a:spcPct val="120000"/>
        </a:lnSpc>
        <a:spcBef>
          <a:spcPct val="0"/>
        </a:spcBef>
        <a:spcAft>
          <a:spcPts val="1000"/>
        </a:spcAft>
        <a:buClr>
          <a:schemeClr val="tx2"/>
        </a:buClr>
        <a:buSzPct val="120000"/>
        <a:buFontTx/>
        <a:buNone/>
        <a:defRPr sz="1200" kern="1200">
          <a:solidFill>
            <a:schemeClr val="bg1"/>
          </a:solidFill>
          <a:latin typeface="+mj-lt"/>
          <a:ea typeface="ＭＳ Ｐゴシック" pitchFamily="-65" charset="-128"/>
          <a:cs typeface="Arial"/>
        </a:defRPr>
      </a:lvl2pPr>
      <a:lvl3pPr marL="612775" indent="0" algn="l" defTabSz="457200" rtl="0" eaLnBrk="0" fontAlgn="base" hangingPunct="0">
        <a:lnSpc>
          <a:spcPct val="120000"/>
        </a:lnSpc>
        <a:spcBef>
          <a:spcPct val="0"/>
        </a:spcBef>
        <a:spcAft>
          <a:spcPts val="1000"/>
        </a:spcAft>
        <a:buClr>
          <a:schemeClr val="tx2"/>
        </a:buClr>
        <a:buSzPct val="120000"/>
        <a:buFontTx/>
        <a:buNone/>
        <a:defRPr sz="1200" kern="1200">
          <a:solidFill>
            <a:schemeClr val="bg1"/>
          </a:solidFill>
          <a:latin typeface="+mj-lt"/>
          <a:ea typeface="ＭＳ Ｐゴシック" pitchFamily="-65" charset="-128"/>
          <a:cs typeface="Arial"/>
        </a:defRPr>
      </a:lvl3pPr>
      <a:lvl4pPr marL="850900" indent="0" algn="l" defTabSz="457200" rtl="0" eaLnBrk="0" fontAlgn="base" hangingPunct="0">
        <a:lnSpc>
          <a:spcPct val="120000"/>
        </a:lnSpc>
        <a:spcBef>
          <a:spcPct val="0"/>
        </a:spcBef>
        <a:spcAft>
          <a:spcPts val="1000"/>
        </a:spcAft>
        <a:buClr>
          <a:schemeClr val="tx2"/>
        </a:buClr>
        <a:buSzPct val="120000"/>
        <a:buFontTx/>
        <a:buNone/>
        <a:defRPr sz="1200" kern="1200">
          <a:solidFill>
            <a:schemeClr val="bg1"/>
          </a:solidFill>
          <a:latin typeface="+mj-lt"/>
          <a:ea typeface="ＭＳ Ｐゴシック" pitchFamily="-65" charset="-128"/>
          <a:cs typeface="Arial"/>
        </a:defRPr>
      </a:lvl4pPr>
      <a:lvl5pPr marL="1079500" indent="0" algn="l" defTabSz="457200" rtl="0" eaLnBrk="0" fontAlgn="base" hangingPunct="0">
        <a:lnSpc>
          <a:spcPct val="120000"/>
        </a:lnSpc>
        <a:spcBef>
          <a:spcPct val="0"/>
        </a:spcBef>
        <a:spcAft>
          <a:spcPts val="1000"/>
        </a:spcAft>
        <a:buClr>
          <a:schemeClr val="tx2"/>
        </a:buClr>
        <a:buSzPct val="120000"/>
        <a:buFontTx/>
        <a:buNone/>
        <a:defRPr sz="1200" kern="1200">
          <a:solidFill>
            <a:schemeClr val="bg1"/>
          </a:solidFill>
          <a:latin typeface="+mj-lt"/>
          <a:ea typeface="ＭＳ Ｐゴシック" pitchFamily="-65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0" y="980734"/>
            <a:ext cx="12192000" cy="4248481"/>
          </a:xfrm>
          <a:prstGeom prst="rect">
            <a:avLst/>
          </a:prstGeom>
          <a:solidFill>
            <a:srgbClr val="195A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>
              <a:latin typeface="+mj-lt"/>
            </a:endParaRPr>
          </a:p>
        </p:txBody>
      </p:sp>
      <p:sp>
        <p:nvSpPr>
          <p:cNvPr id="10" name="Textplatzhalter 10"/>
          <p:cNvSpPr txBox="1">
            <a:spLocks/>
          </p:cNvSpPr>
          <p:nvPr/>
        </p:nvSpPr>
        <p:spPr>
          <a:xfrm>
            <a:off x="1680000" y="2276872"/>
            <a:ext cx="10004000" cy="3816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buNone/>
              <a:defRPr sz="1500" b="0" i="0" baseline="0">
                <a:solidFill>
                  <a:schemeClr val="bg1"/>
                </a:solidFill>
                <a:latin typeface="Calibri"/>
                <a:cs typeface="Calibri"/>
              </a:defRPr>
            </a:lvl1pPr>
            <a:lvl3pPr>
              <a:buNone/>
              <a:defRPr/>
            </a:lvl3pPr>
          </a:lstStyle>
          <a:p>
            <a:pPr marL="323850" marR="0" lvl="0" indent="-323850" algn="l" defTabSz="4572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Clr>
                <a:schemeClr val="tx2"/>
              </a:buClr>
              <a:buSzPct val="85000"/>
              <a:buFont typeface="Arial" pitchFamily="-65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alibri"/>
              </a:rPr>
              <a:t>Vielen Dank für Ihre Aufmerksamkeit.</a:t>
            </a:r>
          </a:p>
        </p:txBody>
      </p:sp>
      <p:sp>
        <p:nvSpPr>
          <p:cNvPr id="14" name="Textplatzhalter 10"/>
          <p:cNvSpPr txBox="1">
            <a:spLocks/>
          </p:cNvSpPr>
          <p:nvPr/>
        </p:nvSpPr>
        <p:spPr>
          <a:xfrm>
            <a:off x="1680000" y="2940150"/>
            <a:ext cx="10004000" cy="34483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Trebuchet MS"/>
                <a:cs typeface="Trebuchet MS"/>
              </a:defRPr>
            </a:lvl1pPr>
            <a:lvl3pPr>
              <a:buNone/>
              <a:defRPr/>
            </a:lvl3pPr>
          </a:lstStyle>
          <a:p>
            <a:pPr rtl="0">
              <a:lnSpc>
                <a:spcPct val="110000"/>
              </a:lnSpc>
            </a:pPr>
            <a:r>
              <a:rPr lang="de-DE" sz="1500" b="1" i="0" kern="1200" baseline="0" dirty="0">
                <a:solidFill>
                  <a:schemeClr val="bg1"/>
                </a:solidFill>
                <a:latin typeface="+mj-lt"/>
                <a:ea typeface="ＭＳ Ｐゴシック" pitchFamily="-65" charset="-128"/>
                <a:cs typeface="Calibri"/>
              </a:rPr>
              <a:t>Berlin School </a:t>
            </a:r>
            <a:r>
              <a:rPr lang="de-DE" sz="1500" b="1" i="0" kern="1200" baseline="0" dirty="0" err="1">
                <a:solidFill>
                  <a:schemeClr val="bg1"/>
                </a:solidFill>
                <a:latin typeface="+mj-lt"/>
                <a:ea typeface="ＭＳ Ｐゴシック" pitchFamily="-65" charset="-128"/>
                <a:cs typeface="Calibri"/>
              </a:rPr>
              <a:t>of</a:t>
            </a:r>
            <a:r>
              <a:rPr lang="de-DE" sz="1500" b="1" i="0" kern="1200" baseline="0" dirty="0">
                <a:solidFill>
                  <a:schemeClr val="bg1"/>
                </a:solidFill>
                <a:latin typeface="+mj-lt"/>
                <a:ea typeface="ＭＳ Ｐゴシック" pitchFamily="-65" charset="-128"/>
                <a:cs typeface="Calibri"/>
              </a:rPr>
              <a:t> Economics</a:t>
            </a:r>
          </a:p>
        </p:txBody>
      </p:sp>
      <p:cxnSp>
        <p:nvCxnSpPr>
          <p:cNvPr id="39" name="Gerade Verbindung 7"/>
          <p:cNvCxnSpPr/>
          <p:nvPr/>
        </p:nvCxnSpPr>
        <p:spPr>
          <a:xfrm>
            <a:off x="431372" y="2708920"/>
            <a:ext cx="11328629" cy="1588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7"/>
          <p:cNvCxnSpPr/>
          <p:nvPr/>
        </p:nvCxnSpPr>
        <p:spPr>
          <a:xfrm>
            <a:off x="431372" y="6451748"/>
            <a:ext cx="11328629" cy="1588"/>
          </a:xfrm>
          <a:prstGeom prst="line">
            <a:avLst/>
          </a:prstGeom>
          <a:ln w="6350">
            <a:solidFill>
              <a:srgbClr val="195A9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platzhalter 10"/>
          <p:cNvSpPr txBox="1">
            <a:spLocks/>
          </p:cNvSpPr>
          <p:nvPr/>
        </p:nvSpPr>
        <p:spPr>
          <a:xfrm>
            <a:off x="1680000" y="4149087"/>
            <a:ext cx="10004000" cy="361629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Trebuchet MS"/>
                <a:cs typeface="Trebuchet MS"/>
              </a:defRPr>
            </a:lvl1pPr>
            <a:lvl3pPr>
              <a:buNone/>
              <a:defRPr/>
            </a:lvl3pPr>
          </a:lstStyle>
          <a:p>
            <a:pPr rtl="0">
              <a:lnSpc>
                <a:spcPct val="110000"/>
              </a:lnSpc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alibri"/>
              </a:rPr>
              <a:t>Redaktion</a:t>
            </a:r>
          </a:p>
        </p:txBody>
      </p:sp>
      <p:grpSp>
        <p:nvGrpSpPr>
          <p:cNvPr id="22" name="Gruppieren 6">
            <a:extLst>
              <a:ext uri="{FF2B5EF4-FFF2-40B4-BE49-F238E27FC236}">
                <a16:creationId xmlns:a16="http://schemas.microsoft.com/office/drawing/2014/main" xmlns="" id="{1A30C92B-7DEB-4B77-B195-157E4AC4F631}"/>
              </a:ext>
            </a:extLst>
          </p:cNvPr>
          <p:cNvGrpSpPr/>
          <p:nvPr userDrawn="1"/>
        </p:nvGrpSpPr>
        <p:grpSpPr>
          <a:xfrm>
            <a:off x="5367539" y="230737"/>
            <a:ext cx="1456294" cy="1456133"/>
            <a:chOff x="3945594" y="128617"/>
            <a:chExt cx="1246121" cy="1245983"/>
          </a:xfrm>
        </p:grpSpPr>
        <p:sp>
          <p:nvSpPr>
            <p:cNvPr id="31" name="Ellipse 4">
              <a:extLst>
                <a:ext uri="{FF2B5EF4-FFF2-40B4-BE49-F238E27FC236}">
                  <a16:creationId xmlns:a16="http://schemas.microsoft.com/office/drawing/2014/main" xmlns="" id="{ADB9C59A-4AFE-4D7B-BE7A-C0D2004C22EF}"/>
                </a:ext>
              </a:extLst>
            </p:cNvPr>
            <p:cNvSpPr>
              <a:spLocks/>
            </p:cNvSpPr>
            <p:nvPr/>
          </p:nvSpPr>
          <p:spPr>
            <a:xfrm>
              <a:off x="3945594" y="128617"/>
              <a:ext cx="1246121" cy="12459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5A9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GB"/>
            </a:p>
          </p:txBody>
        </p:sp>
        <p:pic>
          <p:nvPicPr>
            <p:cNvPr id="32" name="Grafik 2">
              <a:extLst>
                <a:ext uri="{FF2B5EF4-FFF2-40B4-BE49-F238E27FC236}">
                  <a16:creationId xmlns:a16="http://schemas.microsoft.com/office/drawing/2014/main" xmlns="" id="{DE69DCBC-D192-4FBA-A257-7993EE09C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261" y="234808"/>
              <a:ext cx="504787" cy="1139792"/>
            </a:xfrm>
            <a:prstGeom prst="rect">
              <a:avLst/>
            </a:prstGeom>
          </p:spPr>
        </p:pic>
      </p:grpSp>
      <p:pic>
        <p:nvPicPr>
          <p:cNvPr id="33" name="Grafik 32"/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5876" y="5685310"/>
            <a:ext cx="1737519" cy="3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rafik 33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3334" y="5577244"/>
            <a:ext cx="1180635" cy="45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rafik 34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5433" y="5577910"/>
            <a:ext cx="928673" cy="44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rafik 35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8551" y="5580653"/>
            <a:ext cx="607953" cy="445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fik 36"/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7014" y="5595226"/>
            <a:ext cx="1361897" cy="437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rafik 37"/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718" y="5565595"/>
            <a:ext cx="458151" cy="458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fik 41"/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4111" y="5572354"/>
            <a:ext cx="788714" cy="45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rafik 42"/>
          <p:cNvPicPr/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5" y="5572354"/>
            <a:ext cx="438702" cy="4581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med">
    <p:fade/>
  </p:transition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pitchFamily="-65" charset="-128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65" charset="0"/>
          <a:ea typeface="ＭＳ Ｐゴシック" pitchFamily="-65" charset="-128"/>
        </a:defRPr>
      </a:lvl9pPr>
    </p:titleStyle>
    <p:bodyStyle>
      <a:lvl1pPr marL="0" indent="0" algn="l" defTabSz="457200" rtl="0" eaLnBrk="0" fontAlgn="base" hangingPunct="0">
        <a:lnSpc>
          <a:spcPct val="120000"/>
        </a:lnSpc>
        <a:spcBef>
          <a:spcPct val="0"/>
        </a:spcBef>
        <a:spcAft>
          <a:spcPts val="1000"/>
        </a:spcAft>
        <a:buClr>
          <a:schemeClr val="tx2"/>
        </a:buClr>
        <a:buSzPct val="85000"/>
        <a:buFontTx/>
        <a:buNone/>
        <a:defRPr sz="1200" kern="1200">
          <a:solidFill>
            <a:schemeClr val="bg1"/>
          </a:solidFill>
          <a:latin typeface="+mj-lt"/>
          <a:ea typeface="ＭＳ Ｐゴシック" pitchFamily="-65" charset="-128"/>
          <a:cs typeface="Arial"/>
        </a:defRPr>
      </a:lvl1pPr>
      <a:lvl2pPr marL="315912" indent="0" algn="l" defTabSz="457200" rtl="0" eaLnBrk="0" fontAlgn="base" hangingPunct="0">
        <a:lnSpc>
          <a:spcPct val="120000"/>
        </a:lnSpc>
        <a:spcBef>
          <a:spcPct val="0"/>
        </a:spcBef>
        <a:spcAft>
          <a:spcPts val="1000"/>
        </a:spcAft>
        <a:buClr>
          <a:schemeClr val="tx2"/>
        </a:buClr>
        <a:buSzPct val="120000"/>
        <a:buFontTx/>
        <a:buNone/>
        <a:defRPr sz="1200" kern="1200">
          <a:solidFill>
            <a:schemeClr val="bg1"/>
          </a:solidFill>
          <a:latin typeface="+mj-lt"/>
          <a:ea typeface="ＭＳ Ｐゴシック" pitchFamily="-65" charset="-128"/>
          <a:cs typeface="Arial"/>
        </a:defRPr>
      </a:lvl2pPr>
      <a:lvl3pPr marL="612775" indent="0" algn="l" defTabSz="457200" rtl="0" eaLnBrk="0" fontAlgn="base" hangingPunct="0">
        <a:lnSpc>
          <a:spcPct val="120000"/>
        </a:lnSpc>
        <a:spcBef>
          <a:spcPct val="0"/>
        </a:spcBef>
        <a:spcAft>
          <a:spcPts val="1000"/>
        </a:spcAft>
        <a:buClr>
          <a:schemeClr val="tx2"/>
        </a:buClr>
        <a:buSzPct val="120000"/>
        <a:buFontTx/>
        <a:buNone/>
        <a:defRPr sz="1200" kern="1200">
          <a:solidFill>
            <a:schemeClr val="bg1"/>
          </a:solidFill>
          <a:latin typeface="+mj-lt"/>
          <a:ea typeface="ＭＳ Ｐゴシック" pitchFamily="-65" charset="-128"/>
          <a:cs typeface="Arial"/>
        </a:defRPr>
      </a:lvl3pPr>
      <a:lvl4pPr marL="850900" indent="0" algn="l" defTabSz="457200" rtl="0" eaLnBrk="0" fontAlgn="base" hangingPunct="0">
        <a:lnSpc>
          <a:spcPct val="120000"/>
        </a:lnSpc>
        <a:spcBef>
          <a:spcPct val="0"/>
        </a:spcBef>
        <a:spcAft>
          <a:spcPts val="1000"/>
        </a:spcAft>
        <a:buClr>
          <a:schemeClr val="tx2"/>
        </a:buClr>
        <a:buSzPct val="120000"/>
        <a:buFontTx/>
        <a:buNone/>
        <a:defRPr sz="1200" kern="1200">
          <a:solidFill>
            <a:schemeClr val="bg1"/>
          </a:solidFill>
          <a:latin typeface="+mj-lt"/>
          <a:ea typeface="ＭＳ Ｐゴシック" pitchFamily="-65" charset="-128"/>
          <a:cs typeface="Arial"/>
        </a:defRPr>
      </a:lvl4pPr>
      <a:lvl5pPr marL="1079500" indent="0" algn="l" defTabSz="457200" rtl="0" eaLnBrk="0" fontAlgn="base" hangingPunct="0">
        <a:lnSpc>
          <a:spcPct val="120000"/>
        </a:lnSpc>
        <a:spcBef>
          <a:spcPct val="0"/>
        </a:spcBef>
        <a:spcAft>
          <a:spcPts val="1000"/>
        </a:spcAft>
        <a:buClr>
          <a:schemeClr val="tx2"/>
        </a:buClr>
        <a:buSzPct val="120000"/>
        <a:buFontTx/>
        <a:buNone/>
        <a:defRPr sz="1200" kern="1200">
          <a:solidFill>
            <a:schemeClr val="bg1"/>
          </a:solidFill>
          <a:latin typeface="+mj-lt"/>
          <a:ea typeface="ＭＳ Ｐゴシック" pitchFamily="-65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6629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3803-4526-4645-B715-105BE440F5D7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+ Date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83349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3803-4526-4645-B715-105BE440F5D7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+ Date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27050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013803-4526-4645-B715-105BE440F5D7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Title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+ Date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3697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98908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BSE_PPP_Design_wide">
  <a:themeElements>
    <a:clrScheme name="DIW">
      <a:dk1>
        <a:srgbClr val="131313"/>
      </a:dk1>
      <a:lt1>
        <a:sysClr val="window" lastClr="FFFFFF"/>
      </a:lt1>
      <a:dk2>
        <a:srgbClr val="5F6C73"/>
      </a:dk2>
      <a:lt2>
        <a:srgbClr val="D1D6DA"/>
      </a:lt2>
      <a:accent1>
        <a:srgbClr val="00786B"/>
      </a:accent1>
      <a:accent2>
        <a:srgbClr val="5E7C8F"/>
      </a:accent2>
      <a:accent3>
        <a:srgbClr val="195A96"/>
      </a:accent3>
      <a:accent4>
        <a:srgbClr val="B47DAF"/>
      </a:accent4>
      <a:accent5>
        <a:srgbClr val="F0323C"/>
      </a:accent5>
      <a:accent6>
        <a:srgbClr val="CD965F"/>
      </a:accent6>
      <a:hlink>
        <a:srgbClr val="000000"/>
      </a:hlink>
      <a:folHlink>
        <a:srgbClr val="000000"/>
      </a:folHlink>
    </a:clrScheme>
    <a:fontScheme name="DIW 1">
      <a:majorFont>
        <a:latin typeface="Calibri"/>
        <a:ea typeface=""/>
        <a:cs typeface=""/>
      </a:majorFont>
      <a:minorFont>
        <a:latin typeface="Constant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F989D"/>
        </a:solidFill>
        <a:ln>
          <a:noFill/>
        </a:ln>
        <a:effectLst/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rgbClr val="6DA5D5"/>
        </a:solidFill>
        <a:ln w="9525">
          <a:noFill/>
          <a:miter lim="800000"/>
          <a:headEnd/>
          <a:tailEnd/>
        </a:ln>
      </a:spPr>
      <a:bodyPr lIns="432000" tIns="0" rIns="720000" bIns="0">
        <a:prstTxWarp prst="textNoShape">
          <a:avLst/>
        </a:prstTxWarp>
      </a:bodyPr>
      <a:lstStyle>
        <a:defPPr marL="323850" indent="-323850" eaLnBrk="0" hangingPunct="0">
          <a:lnSpc>
            <a:spcPct val="120000"/>
          </a:lnSpc>
          <a:spcAft>
            <a:spcPts val="1000"/>
          </a:spcAft>
          <a:buClr>
            <a:schemeClr val="tx2"/>
          </a:buClr>
          <a:buSzPct val="85000"/>
          <a:defRPr sz="1100" dirty="0">
            <a:solidFill>
              <a:schemeClr val="tx2"/>
            </a:solidFill>
            <a:ea typeface="Arial" pitchFamily="-65" charset="0"/>
            <a:cs typeface="Arial" pitchFamily="-65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SE_PPP_Design_wide" id="{C6668D39-45A0-4311-975E-6A6CAC90C4FD}" vid="{1269BBC7-636C-4967-8AED-3BCACFF250C7}"/>
    </a:ext>
  </a:extLst>
</a:theme>
</file>

<file path=ppt/theme/theme2.xml><?xml version="1.0" encoding="utf-8"?>
<a:theme xmlns:a="http://schemas.openxmlformats.org/drawingml/2006/main" name="Agenda">
  <a:themeElements>
    <a:clrScheme name="DIW 1">
      <a:dk1>
        <a:srgbClr val="131313"/>
      </a:dk1>
      <a:lt1>
        <a:sysClr val="window" lastClr="FFFFFF"/>
      </a:lt1>
      <a:dk2>
        <a:srgbClr val="5F6C73"/>
      </a:dk2>
      <a:lt2>
        <a:srgbClr val="D1D6DA"/>
      </a:lt2>
      <a:accent1>
        <a:srgbClr val="00786B"/>
      </a:accent1>
      <a:accent2>
        <a:srgbClr val="5E7C8F"/>
      </a:accent2>
      <a:accent3>
        <a:srgbClr val="195A96"/>
      </a:accent3>
      <a:accent4>
        <a:srgbClr val="B47DAF"/>
      </a:accent4>
      <a:accent5>
        <a:srgbClr val="F0323C"/>
      </a:accent5>
      <a:accent6>
        <a:srgbClr val="CD965F"/>
      </a:accent6>
      <a:hlink>
        <a:srgbClr val="000000"/>
      </a:hlink>
      <a:folHlink>
        <a:srgbClr val="000000"/>
      </a:folHlink>
    </a:clrScheme>
    <a:fontScheme name="DIW">
      <a:majorFont>
        <a:latin typeface="Calibri"/>
        <a:ea typeface=""/>
        <a:cs typeface=""/>
      </a:majorFont>
      <a:minorFont>
        <a:latin typeface="Constant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Content">
  <a:themeElements>
    <a:clrScheme name="DIW 1">
      <a:dk1>
        <a:srgbClr val="131313"/>
      </a:dk1>
      <a:lt1>
        <a:sysClr val="window" lastClr="FFFFFF"/>
      </a:lt1>
      <a:dk2>
        <a:srgbClr val="5F6C73"/>
      </a:dk2>
      <a:lt2>
        <a:srgbClr val="D1D6DA"/>
      </a:lt2>
      <a:accent1>
        <a:srgbClr val="00786B"/>
      </a:accent1>
      <a:accent2>
        <a:srgbClr val="5E7C8F"/>
      </a:accent2>
      <a:accent3>
        <a:srgbClr val="195A96"/>
      </a:accent3>
      <a:accent4>
        <a:srgbClr val="B47DAF"/>
      </a:accent4>
      <a:accent5>
        <a:srgbClr val="F0323C"/>
      </a:accent5>
      <a:accent6>
        <a:srgbClr val="CD965F"/>
      </a:accent6>
      <a:hlink>
        <a:srgbClr val="000000"/>
      </a:hlink>
      <a:folHlink>
        <a:srgbClr val="000000"/>
      </a:folHlink>
    </a:clrScheme>
    <a:fontScheme name="DIW">
      <a:majorFont>
        <a:latin typeface="Calibri"/>
        <a:ea typeface=""/>
        <a:cs typeface=""/>
      </a:majorFont>
      <a:minorFont>
        <a:latin typeface="Constant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Ending Slide_EN">
  <a:themeElements>
    <a:clrScheme name="DIW 1">
      <a:dk1>
        <a:srgbClr val="131313"/>
      </a:dk1>
      <a:lt1>
        <a:sysClr val="window" lastClr="FFFFFF"/>
      </a:lt1>
      <a:dk2>
        <a:srgbClr val="5F6C73"/>
      </a:dk2>
      <a:lt2>
        <a:srgbClr val="D1D6DA"/>
      </a:lt2>
      <a:accent1>
        <a:srgbClr val="00786B"/>
      </a:accent1>
      <a:accent2>
        <a:srgbClr val="5E7C8F"/>
      </a:accent2>
      <a:accent3>
        <a:srgbClr val="195A96"/>
      </a:accent3>
      <a:accent4>
        <a:srgbClr val="B47DAF"/>
      </a:accent4>
      <a:accent5>
        <a:srgbClr val="F0323C"/>
      </a:accent5>
      <a:accent6>
        <a:srgbClr val="CD965F"/>
      </a:accent6>
      <a:hlink>
        <a:srgbClr val="000000"/>
      </a:hlink>
      <a:folHlink>
        <a:srgbClr val="000000"/>
      </a:folHlink>
    </a:clrScheme>
    <a:fontScheme name="DIW 1">
      <a:majorFont>
        <a:latin typeface="Calibri"/>
        <a:ea typeface=""/>
        <a:cs typeface=""/>
      </a:majorFont>
      <a:minorFont>
        <a:latin typeface="Constant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rgbClr val="6DA5D5"/>
        </a:solidFill>
        <a:ln w="9525">
          <a:noFill/>
          <a:miter lim="800000"/>
          <a:headEnd/>
          <a:tailEnd/>
        </a:ln>
      </a:spPr>
      <a:bodyPr lIns="432000" tIns="0" rIns="720000" bIns="0">
        <a:prstTxWarp prst="textNoShape">
          <a:avLst/>
        </a:prstTxWarp>
      </a:bodyPr>
      <a:lstStyle>
        <a:defPPr marL="323850" indent="-323850" eaLnBrk="0" hangingPunct="0">
          <a:lnSpc>
            <a:spcPct val="120000"/>
          </a:lnSpc>
          <a:spcAft>
            <a:spcPts val="1000"/>
          </a:spcAft>
          <a:buClr>
            <a:schemeClr val="tx2"/>
          </a:buClr>
          <a:buSzPct val="85000"/>
          <a:defRPr sz="1100" dirty="0">
            <a:solidFill>
              <a:schemeClr val="tx2"/>
            </a:solidFill>
            <a:ea typeface="Arial" pitchFamily="-65" charset="0"/>
            <a:cs typeface="Arial" pitchFamily="-65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Ending Slide_DE">
  <a:themeElements>
    <a:clrScheme name="DIW 1">
      <a:dk1>
        <a:srgbClr val="131313"/>
      </a:dk1>
      <a:lt1>
        <a:sysClr val="window" lastClr="FFFFFF"/>
      </a:lt1>
      <a:dk2>
        <a:srgbClr val="5F6C73"/>
      </a:dk2>
      <a:lt2>
        <a:srgbClr val="D1D6DA"/>
      </a:lt2>
      <a:accent1>
        <a:srgbClr val="00786B"/>
      </a:accent1>
      <a:accent2>
        <a:srgbClr val="5E7C8F"/>
      </a:accent2>
      <a:accent3>
        <a:srgbClr val="195A96"/>
      </a:accent3>
      <a:accent4>
        <a:srgbClr val="B47DAF"/>
      </a:accent4>
      <a:accent5>
        <a:srgbClr val="F0323C"/>
      </a:accent5>
      <a:accent6>
        <a:srgbClr val="CD965F"/>
      </a:accent6>
      <a:hlink>
        <a:srgbClr val="000000"/>
      </a:hlink>
      <a:folHlink>
        <a:srgbClr val="000000"/>
      </a:folHlink>
    </a:clrScheme>
    <a:fontScheme name="DIW 1">
      <a:majorFont>
        <a:latin typeface="Calibri"/>
        <a:ea typeface=""/>
        <a:cs typeface=""/>
      </a:majorFont>
      <a:minorFont>
        <a:latin typeface="Constant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rgbClr val="6DA5D5"/>
        </a:solidFill>
        <a:ln w="9525">
          <a:noFill/>
          <a:miter lim="800000"/>
          <a:headEnd/>
          <a:tailEnd/>
        </a:ln>
      </a:spPr>
      <a:bodyPr lIns="432000" tIns="0" rIns="720000" bIns="0">
        <a:prstTxWarp prst="textNoShape">
          <a:avLst/>
        </a:prstTxWarp>
      </a:bodyPr>
      <a:lstStyle>
        <a:defPPr marL="323850" indent="-323850" eaLnBrk="0" hangingPunct="0">
          <a:lnSpc>
            <a:spcPct val="120000"/>
          </a:lnSpc>
          <a:spcAft>
            <a:spcPts val="1000"/>
          </a:spcAft>
          <a:buClr>
            <a:schemeClr val="tx2"/>
          </a:buClr>
          <a:buSzPct val="85000"/>
          <a:defRPr sz="1100" dirty="0">
            <a:solidFill>
              <a:schemeClr val="tx2"/>
            </a:solidFill>
            <a:ea typeface="Arial" pitchFamily="-65" charset="0"/>
            <a:cs typeface="Arial" pitchFamily="-65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BSE_PPP_Design_wide</Template>
  <TotalTime>0</TotalTime>
  <Words>15</Words>
  <Application>Microsoft Office PowerPoint</Application>
  <PresentationFormat>Breitbild</PresentationFormat>
  <Paragraphs>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ＭＳ Ｐゴシック</vt:lpstr>
      <vt:lpstr>Arial</vt:lpstr>
      <vt:lpstr>Calibri</vt:lpstr>
      <vt:lpstr>Constantia</vt:lpstr>
      <vt:lpstr>1_BSE_PPP_Design_wide</vt:lpstr>
      <vt:lpstr>Agenda</vt:lpstr>
      <vt:lpstr>1_Content</vt:lpstr>
      <vt:lpstr>Ending Slide_EN</vt:lpstr>
      <vt:lpstr>Ending Slide_DE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DIW Berlin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Gaus, Dennis</dc:creator>
  <cp:lastModifiedBy>Gaus, Dennis</cp:lastModifiedBy>
  <cp:revision>1</cp:revision>
  <dcterms:created xsi:type="dcterms:W3CDTF">2019-09-06T16:38:25Z</dcterms:created>
  <dcterms:modified xsi:type="dcterms:W3CDTF">2019-09-06T16:45:31Z</dcterms:modified>
</cp:coreProperties>
</file>