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2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7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7255-13F0-43BE-815E-3C3273E77D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4A40-DED7-46A7-A62F-D52A069F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2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46000">
              <a:schemeClr val="accent2"/>
            </a:gs>
            <a:gs pos="100000">
              <a:srgbClr val="FF0000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6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Sherry Fan</dc:creator>
  <cp:lastModifiedBy>Sherry Fan</cp:lastModifiedBy>
  <cp:revision>1</cp:revision>
  <dcterms:created xsi:type="dcterms:W3CDTF">2020-03-15T03:01:40Z</dcterms:created>
  <dcterms:modified xsi:type="dcterms:W3CDTF">2020-03-15T03:08:55Z</dcterms:modified>
</cp:coreProperties>
</file>