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7C6D-B696-40F8-AABA-923ED11CD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6538E-F0F2-4C15-AEAE-682A1D041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60FE-B731-458A-8D7E-E6B1A9AB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694C-D451-436D-8EC5-6376984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E03B-B5EF-43B7-9A2F-A1A0254B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68CE-FFFA-46F3-B0BB-B71A68BF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D58A-22F6-4E97-AE01-4BA1648E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9BBE-989A-424B-B8EE-E86BE43B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A700-6638-4230-89A4-87C5A38E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632C-CD0A-4486-ACAF-DD7F2846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2C633-2551-411D-8275-4CBF89F45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FE7E3-6010-489E-8D94-A287535B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B627-670E-4EAB-8E22-3AFF4B40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23E8-36A8-4F57-A0FE-04B195E8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695A-DF25-4112-ACAB-DE84881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20D2-1EF2-47D5-A2E0-81DD68B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C086-2B6F-454E-BE11-3F16209D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95EE-B3AC-4BF4-A135-80DBB6AD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05C1-8070-4B7C-8CA7-E27BAC64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F6F8-5A2C-4781-93F8-988CA75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D571-673A-460F-B186-BA428897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31B73-7138-4C78-946C-65DC8DFC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8E6B-A6F7-484E-BEA7-D874E377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4242-4AA0-497E-B10C-6C0370A9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23ED-C26E-44B2-AA5B-4036446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1539-FEFA-42D6-BA88-9DF0C78C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0733-0950-47CE-BDCD-01661DA36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340E-ABF1-4EDE-B6FF-BE98FB75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9F5FA-8A08-485A-86B4-83A99BB8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82C9-1156-4E63-BF35-3218A9C9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70E12-2EFB-4750-AED5-A034015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7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95A2-322C-4A98-9937-F7348FBB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7FC32-A52F-4B43-AA3C-7413DE18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2C1E-6075-4950-9267-84D43436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276-F05F-43CA-85EA-867A34724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B856-99DF-4ED7-97F4-648A0574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A1BE4-64A9-4D10-A1DD-E1907434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F24A7-C048-4FF2-B042-A845458D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EDC16-9E7A-4EB4-BFCD-0C550F51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19F1-8C04-4851-851F-5BBCD72B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F56F-643A-409D-BA70-75470AA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3A92E-A429-4E93-8D1E-482BB75E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8B3E3-C13B-44FB-A616-AB216B27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4D26B-E777-46A0-99B2-754AB4A5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6B560-F5A7-49CC-BD8A-3367BAA7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74D4-62BE-4772-AB91-EDA796C6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0B5-AAF9-4EC0-B178-737B631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51CA-6FA9-4961-BF4F-E814A296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03482-6C8F-4AEA-8B12-B6C207DF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EE67-6E6A-402B-8D2D-7FB2AABC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1FA2-11CE-494E-8094-0D66CCC9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AB93-2260-4B9C-A997-4A62418A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31B5-89ED-4431-BBF9-530536E0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E1F6B-ADD4-4972-9C57-13197841F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19150-CA9A-4A17-9709-BB8183696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C3539-0407-46CD-8367-C9C81341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6A40-B3F2-47FD-8368-149F838F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64281-53C3-4909-A03B-F1B3F2A5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5D2B8-1D42-46F7-9281-8078BEA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4053-CA43-45BE-8BC0-7376BBB3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AAAE-DF92-4A5C-8AC9-64DB287BC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FC75-48CE-485B-9BC1-40BDD33681D4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0336-9716-4433-B4F0-254145A86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3EE0-84EB-418E-B931-E65C2765E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1C22-46B8-4253-95CE-28113C5F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fan95.github.io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sfansf.shinyapps.io/us-diplomac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errysnowf@gmail.com" TargetMode="External"/><Relationship Id="rId5" Type="http://schemas.openxmlformats.org/officeDocument/2006/relationships/hyperlink" Target="https://github.com/sfan95" TargetMode="External"/><Relationship Id="rId4" Type="http://schemas.openxmlformats.org/officeDocument/2006/relationships/hyperlink" Target="https://www.linkedin.com/in/sherryfansf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22E3B-6AF3-4AB7-A140-0A2BCCB5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</a:extLst>
          </a:blip>
          <a:srcRect t="5411" b="6354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F90BC-D5B4-47A5-B4BF-07FC303A02A1}"/>
              </a:ext>
            </a:extLst>
          </p:cNvPr>
          <p:cNvSpPr txBox="1"/>
          <p:nvPr/>
        </p:nvSpPr>
        <p:spPr>
          <a:xfrm>
            <a:off x="965200" y="965200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IMPACTHACK 2020</a:t>
            </a:r>
          </a:p>
        </p:txBody>
      </p:sp>
    </p:spTree>
    <p:extLst>
      <p:ext uri="{BB962C8B-B14F-4D97-AF65-F5344CB8AC3E}">
        <p14:creationId xmlns:p14="http://schemas.microsoft.com/office/powerpoint/2010/main" val="340289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22E3B-6AF3-4AB7-A140-0A2BCCB5E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</a:extLst>
          </a:blip>
          <a:srcRect t="5411" b="6354"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F90BC-D5B4-47A5-B4BF-07FC303A02A1}"/>
              </a:ext>
            </a:extLst>
          </p:cNvPr>
          <p:cNvSpPr txBox="1"/>
          <p:nvPr/>
        </p:nvSpPr>
        <p:spPr>
          <a:xfrm>
            <a:off x="965200" y="965200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THE ROOM WHERE IT HAPPENS: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j-lt"/>
                <a:ea typeface="+mj-ea"/>
                <a:cs typeface="+mj-cs"/>
              </a:rPr>
              <a:t>US DIPLOMACY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176410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D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FD86-45A4-4368-BED9-54291E5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B97C4-F2F8-49CE-8FA4-4507FFE4D596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strike="noStrike" dirty="0">
                <a:effectLst/>
                <a:latin typeface="Avenir Next LT Pro" panose="020B0504020202020204" pitchFamily="34" charset="0"/>
              </a:rPr>
              <a:t>Application: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strike="noStrike" dirty="0">
                <a:solidFill>
                  <a:srgbClr val="00B0F0"/>
                </a:solidFill>
                <a:effectLst/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https://sfansf.shinyapps.io/us-diplomacy/</a:t>
            </a:r>
            <a:endParaRPr lang="en-US" dirty="0"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venir Next LT Pro" panose="020B0504020202020204" pitchFamily="34" charset="0"/>
              </a:rPr>
              <a:t>Portfolio: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F0"/>
                </a:solidFill>
                <a:latin typeface="Avenir Next LT Pro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https://sfan95.github.io/</a:t>
            </a:r>
            <a:endParaRPr lang="en-US" b="1" dirty="0">
              <a:solidFill>
                <a:srgbClr val="00B0F0"/>
              </a:solidFill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Avenir Next LT Pro" panose="020B0504020202020204" pitchFamily="34" charset="0"/>
              </a:rPr>
              <a:t>Connect with me: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F0"/>
                </a:solidFill>
                <a:latin typeface="Avenir Next LT Pro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https://www.linkedin.com/in/sherryfansf/</a:t>
            </a:r>
            <a:endParaRPr lang="en-US" b="1" dirty="0">
              <a:solidFill>
                <a:srgbClr val="00B0F0"/>
              </a:solidFill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F0"/>
                </a:solidFill>
                <a:latin typeface="Avenir Next LT Pro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https://github.com/sfan95</a:t>
            </a:r>
            <a:endParaRPr lang="en-US" b="1" dirty="0">
              <a:solidFill>
                <a:srgbClr val="00B0F0"/>
              </a:solidFill>
              <a:latin typeface="Avenir Next LT Pro" panose="020B05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F0"/>
                </a:solidFill>
                <a:latin typeface="Avenir Next LT Pro" panose="020B05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sherrysnowf@gmail.com</a:t>
            </a:r>
            <a:r>
              <a:rPr lang="en-US" dirty="0">
                <a:solidFill>
                  <a:srgbClr val="00B0F0"/>
                </a:solidFill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36E932-C36C-4CDC-8651-3AD4566C3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6" r="3" b="5909"/>
          <a:stretch/>
        </p:blipFill>
        <p:spPr bwMode="auto">
          <a:xfrm>
            <a:off x="8192022" y="-2"/>
            <a:ext cx="3999978" cy="4156601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39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Sherry Fan</dc:creator>
  <cp:lastModifiedBy>Sherry Fan</cp:lastModifiedBy>
  <cp:revision>1</cp:revision>
  <dcterms:created xsi:type="dcterms:W3CDTF">2020-08-06T17:28:53Z</dcterms:created>
  <dcterms:modified xsi:type="dcterms:W3CDTF">2020-08-06T17:50:31Z</dcterms:modified>
</cp:coreProperties>
</file>