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ca8e12b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ca8e12b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ca8e12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ca8e12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ca8e12b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ca8e12b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1504950" y="571500"/>
            <a:ext cx="6134100" cy="400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Biographie - Luna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Luna heißt eigentlich Alina Striedl und ist erst 19 Jahre alt. Sie hat erst 2021 ihr Abitur gemacht und damit die Schule beendet. Trotzdem war sie schon letztes Jahr auf Platz 3 der deutschen Charts mit ihrem Lied „Verlierer“. Ihre aktuelle Single heißt „Blau“. Sie möchte auch auf ihre erste Tour gehen. Luna hat schon mit zehn Jahren Klavier spielen gelernt. Außerdem spielt sie Gitarre und begeistert sich für Hip Hop. Auf TikTok hat sie ein Video ihres Liedes „Verlierer“ veröffentlicht und viele deutsche Musiker wie Nico Santos, Julien Bam und Lea wurden auf sie aufmerksam. Mit Hilfe der Sängerin Lea hat Luna einen Plattenvertrag bekommen.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Richtig / falsch / nicht im Text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Lunas richtiger Name ist Lina Striedl. </a:t>
            </a:r>
            <a:endParaRPr/>
          </a:p>
          <a:p>
            <a:pPr indent="-342900" lvl="0" marL="457200" rtl="0" algn="l">
              <a:spcBef>
                <a:spcPts val="0"/>
              </a:spcBef>
              <a:spcAft>
                <a:spcPts val="0"/>
              </a:spcAft>
              <a:buSzPts val="1800"/>
              <a:buAutoNum type="arabicPeriod"/>
            </a:pPr>
            <a:r>
              <a:rPr lang="en"/>
              <a:t>Luna wohnt in Berlin. </a:t>
            </a:r>
            <a:endParaRPr/>
          </a:p>
          <a:p>
            <a:pPr indent="-342900" lvl="0" marL="457200" rtl="0" algn="l">
              <a:spcBef>
                <a:spcPts val="0"/>
              </a:spcBef>
              <a:spcAft>
                <a:spcPts val="0"/>
              </a:spcAft>
              <a:buSzPts val="1800"/>
              <a:buAutoNum type="arabicPeriod"/>
            </a:pPr>
            <a:r>
              <a:rPr lang="en"/>
              <a:t>Luna wurde über YouTube berühmt. </a:t>
            </a:r>
            <a:endParaRPr/>
          </a:p>
          <a:p>
            <a:pPr indent="-342900" lvl="0" marL="457200" rtl="0" algn="l">
              <a:spcBef>
                <a:spcPts val="0"/>
              </a:spcBef>
              <a:spcAft>
                <a:spcPts val="0"/>
              </a:spcAft>
              <a:buSzPts val="1800"/>
              <a:buAutoNum type="arabicPeriod"/>
            </a:pPr>
            <a:r>
              <a:rPr lang="en"/>
              <a:t>Die Sängerin Lea hat Luna entdeckt. </a:t>
            </a:r>
            <a:endParaRPr/>
          </a:p>
          <a:p>
            <a:pPr indent="-342900" lvl="0" marL="457200" rtl="0" algn="l">
              <a:spcBef>
                <a:spcPts val="0"/>
              </a:spcBef>
              <a:spcAft>
                <a:spcPts val="0"/>
              </a:spcAft>
              <a:buSzPts val="1800"/>
              <a:buAutoNum type="arabicPeriod"/>
            </a:pPr>
            <a:r>
              <a:rPr lang="en"/>
              <a:t>Ihr erstes Lied heißt „Gewinner“. </a:t>
            </a:r>
            <a:endParaRPr/>
          </a:p>
          <a:p>
            <a:pPr indent="-342900" lvl="0" marL="457200" rtl="0" algn="l">
              <a:spcBef>
                <a:spcPts val="0"/>
              </a:spcBef>
              <a:spcAft>
                <a:spcPts val="0"/>
              </a:spcAft>
              <a:buSzPts val="1800"/>
              <a:buAutoNum type="arabicPeriod"/>
            </a:pPr>
            <a:r>
              <a:rPr lang="en"/>
              <a:t>Luna möchte gerne studieren.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