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3"/>
  </p:notesMasterIdLst>
  <p:sldIdLst>
    <p:sldId id="270" r:id="rId2"/>
    <p:sldId id="271" r:id="rId3"/>
    <p:sldId id="272" r:id="rId4"/>
    <p:sldId id="273" r:id="rId5"/>
    <p:sldId id="274" r:id="rId6"/>
    <p:sldId id="275" r:id="rId7"/>
    <p:sldId id="276" r:id="rId8"/>
    <p:sldId id="277" r:id="rId9"/>
    <p:sldId id="278" r:id="rId10"/>
    <p:sldId id="279" r:id="rId11"/>
    <p:sldId id="281"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19-09-2025</a:t>
            </a:fld>
            <a:endParaRPr lang="en-IN"/>
          </a:p>
        </p:txBody>
      </p:sp>
      <p:sp>
        <p:nvSpPr>
          <p:cNvPr id="104869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79" name="Holder 3"/>
          <p:cNvSpPr>
            <a:spLocks noGrp="1"/>
          </p:cNvSpPr>
          <p:nvPr>
            <p:ph type="body" idx="1"/>
          </p:nvPr>
        </p:nvSpPr>
        <p:spPr/>
        <p:txBody>
          <a:bodyPr lIns="0" tIns="0" rIns="0" bIns="0"/>
          <a:lstStyle/>
          <a:p>
            <a:endParaRPr/>
          </a:p>
        </p:txBody>
      </p:sp>
      <p:sp>
        <p:nvSpPr>
          <p:cNvPr id="104868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104868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3"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4"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5"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6"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7"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1048688"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8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1048691"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619374" y="3286760"/>
            <a:ext cx="8610600" cy="1938992"/>
          </a:xfrm>
          <a:prstGeom prst="rect">
            <a:avLst/>
          </a:prstGeom>
          <a:noFill/>
        </p:spPr>
        <p:txBody>
          <a:bodyPr wrap="square" lIns="91440" tIns="45720" rIns="91440" bIns="45720" rtlCol="0" anchor="t">
            <a:spAutoFit/>
          </a:bodyPr>
          <a:lstStyle/>
          <a:p>
            <a:r>
              <a:rPr lang="en-US" sz="2400" dirty="0"/>
              <a:t>STUDENT NAME</a:t>
            </a:r>
            <a:r>
              <a:rPr lang="en-IN" sz="2400" dirty="0"/>
              <a:t>:BERLIN.V</a:t>
            </a:r>
            <a:endParaRPr lang="en-US" sz="2400" dirty="0">
              <a:cs typeface="Calibri"/>
            </a:endParaRPr>
          </a:p>
          <a:p>
            <a:r>
              <a:rPr lang="en-US" sz="2400" dirty="0"/>
              <a:t>DEPARTMENT: </a:t>
            </a:r>
            <a:r>
              <a:rPr lang="en-IN" sz="2400" dirty="0"/>
              <a:t>BCA</a:t>
            </a:r>
            <a:endParaRPr lang="en-US" sz="2400" dirty="0"/>
          </a:p>
          <a:p>
            <a:r>
              <a:rPr lang="en-US" sz="2400" dirty="0"/>
              <a:t>COLLEGE:</a:t>
            </a:r>
            <a:r>
              <a:rPr lang="en-IN" sz="2400" dirty="0"/>
              <a:t>ST.CHARLES COLLEGE OF ARTS AND SCIENCE </a:t>
            </a:r>
          </a:p>
          <a:p>
            <a:r>
              <a:rPr lang="en-IN" sz="2400" dirty="0"/>
              <a:t>UNIVERSITY:ANNAMALAI UNIVERSITY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69"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1048670"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1" name="TextBox 8"/>
          <p:cNvSpPr txBox="1"/>
          <p:nvPr/>
        </p:nvSpPr>
        <p:spPr>
          <a:xfrm>
            <a:off x="2743200" y="2354703"/>
            <a:ext cx="8534018" cy="827919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77" name="TextBox 7"/>
          <p:cNvSpPr txBox="1"/>
          <p:nvPr/>
        </p:nvSpPr>
        <p:spPr>
          <a:xfrm>
            <a:off x="3050038" y="2834948"/>
            <a:ext cx="6100074" cy="1200329"/>
          </a:xfrm>
          <a:prstGeom prst="rect">
            <a:avLst/>
          </a:prstGeom>
          <a:noFill/>
        </p:spPr>
        <p:txBody>
          <a:bodyPr wrap="square">
            <a:spAutoFit/>
          </a:bodyPr>
          <a:lstStyle/>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1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6"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1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16" name="TextBox 22"/>
          <p:cNvSpPr txBox="1"/>
          <p:nvPr/>
        </p:nvSpPr>
        <p:spPr>
          <a:xfrm>
            <a:off x="3048354" y="2691396"/>
            <a:ext cx="6096706" cy="1424941"/>
          </a:xfrm>
          <a:prstGeom prst="rect">
            <a:avLst/>
          </a:prstGeom>
          <a:noFill/>
        </p:spPr>
        <p:txBody>
          <a:bodyPr wrap="square">
            <a:spAutoFit/>
          </a:bodyPr>
          <a:lstStyle/>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8"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2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2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2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2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29"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3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3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33" name="TextBox 22"/>
          <p:cNvSpPr txBox="1"/>
          <p:nvPr/>
        </p:nvSpPr>
        <p:spPr>
          <a:xfrm>
            <a:off x="2509807" y="1041533"/>
            <a:ext cx="5029200" cy="470154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object 2"/>
          <p:cNvGrpSpPr/>
          <p:nvPr/>
        </p:nvGrpSpPr>
        <p:grpSpPr>
          <a:xfrm>
            <a:off x="7991475" y="2933700"/>
            <a:ext cx="2762250" cy="3257550"/>
            <a:chOff x="7991475" y="2933700"/>
            <a:chExt cx="2762250" cy="3257550"/>
          </a:xfrm>
        </p:grpSpPr>
        <p:sp>
          <p:nvSpPr>
            <p:cNvPr id="104863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3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3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3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39" name="TextBox 10"/>
          <p:cNvSpPr txBox="1"/>
          <p:nvPr/>
        </p:nvSpPr>
        <p:spPr>
          <a:xfrm>
            <a:off x="3050038" y="2280950"/>
            <a:ext cx="6100074" cy="2225040"/>
          </a:xfrm>
          <a:prstGeom prst="rect">
            <a:avLst/>
          </a:prstGeom>
          <a:noFill/>
        </p:spPr>
        <p:txBody>
          <a:bodyPr wrap="square">
            <a:spAutoFit/>
          </a:bodyPr>
          <a:lstStyle/>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8658225" y="2647950"/>
            <a:ext cx="3533775" cy="3810000"/>
            <a:chOff x="8658225" y="2647950"/>
            <a:chExt cx="3533775" cy="3810000"/>
          </a:xfrm>
        </p:grpSpPr>
        <p:sp>
          <p:nvSpPr>
            <p:cNvPr id="104864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4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4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45" name="TextBox 14"/>
          <p:cNvSpPr txBox="1"/>
          <p:nvPr/>
        </p:nvSpPr>
        <p:spPr>
          <a:xfrm>
            <a:off x="3050038" y="2696448"/>
            <a:ext cx="6100074" cy="1424941"/>
          </a:xfrm>
          <a:prstGeom prst="rect">
            <a:avLst/>
          </a:prstGeom>
          <a:noFill/>
        </p:spPr>
        <p:txBody>
          <a:bodyPr wrap="square">
            <a:spAutoFit/>
          </a:bodyPr>
          <a:lstStyle/>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51" name="TextBox 8"/>
          <p:cNvSpPr txBox="1"/>
          <p:nvPr/>
        </p:nvSpPr>
        <p:spPr>
          <a:xfrm>
            <a:off x="3050038" y="2280950"/>
            <a:ext cx="6100074" cy="2491740"/>
          </a:xfrm>
          <a:prstGeom prst="rect">
            <a:avLst/>
          </a:prstGeom>
          <a:noFill/>
        </p:spPr>
        <p:txBody>
          <a:bodyPr wrap="square">
            <a:spAutoFit/>
          </a:bodyPr>
          <a:lstStyle/>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5"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5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57" name="TextBox 9"/>
          <p:cNvSpPr txBox="1"/>
          <p:nvPr/>
        </p:nvSpPr>
        <p:spPr>
          <a:xfrm>
            <a:off x="3050038" y="2003951"/>
            <a:ext cx="6100074" cy="2862322"/>
          </a:xfrm>
          <a:prstGeom prst="rect">
            <a:avLst/>
          </a:prstGeom>
          <a:noFill/>
        </p:spPr>
        <p:txBody>
          <a:bodyPr wrap="square">
            <a:spAutoFit/>
          </a:bodyPr>
          <a:lstStyle/>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1666875" y="6467475"/>
            <a:ext cx="76200" cy="177800"/>
          </a:xfrm>
          <a:prstGeom prst="rect">
            <a:avLst/>
          </a:prstGeom>
        </p:spPr>
      </p:pic>
      <p:sp>
        <p:nvSpPr>
          <p:cNvPr id="104865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1048660"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048661"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TextBox 2"/>
          <p:cNvSpPr txBox="1"/>
          <p:nvPr/>
        </p:nvSpPr>
        <p:spPr>
          <a:xfrm>
            <a:off x="3050038" y="2142451"/>
            <a:ext cx="6100074" cy="2585323"/>
          </a:xfrm>
          <a:prstGeom prst="rect">
            <a:avLst/>
          </a:prstGeom>
          <a:noFill/>
        </p:spPr>
        <p:txBody>
          <a:bodyPr wrap="square">
            <a:spAutoFit/>
          </a:bodyPr>
          <a:lstStyle/>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p:txBody>
          <a:bodyPr/>
          <a:lstStyle/>
          <a:p>
            <a:r>
              <a:rPr lang="en-IN" dirty="0"/>
              <a:t>FEATURES AND FUNCTIONALITY</a:t>
            </a:r>
          </a:p>
        </p:txBody>
      </p:sp>
      <p:sp>
        <p:nvSpPr>
          <p:cNvPr id="1048664" name="TextBox 3"/>
          <p:cNvSpPr txBox="1"/>
          <p:nvPr/>
        </p:nvSpPr>
        <p:spPr>
          <a:xfrm>
            <a:off x="3050038" y="2142451"/>
            <a:ext cx="6100074" cy="2585323"/>
          </a:xfrm>
          <a:prstGeom prst="rect">
            <a:avLst/>
          </a:prstGeom>
          <a:noFill/>
        </p:spPr>
        <p:txBody>
          <a:bodyPr wrap="square">
            <a:spAutoFit/>
          </a:bodyPr>
          <a:lstStyle/>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1</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berlinvincent5@gmail.com</cp:lastModifiedBy>
  <cp:revision>3</cp:revision>
  <dcterms:created xsi:type="dcterms:W3CDTF">2024-03-29T04:07:22Z</dcterms:created>
  <dcterms:modified xsi:type="dcterms:W3CDTF">2025-09-19T13:22:28Z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7294b6eec7dc405d966f58f6c3b3ff09</vt:lpwstr>
  </property>
</Properties>
</file>