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tx2"/>
            </a:gs>
            <a:gs pos="4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4108" y="1954061"/>
            <a:ext cx="10063120" cy="2480154"/>
          </a:xfrm>
        </p:spPr>
        <p:txBody>
          <a:bodyPr>
            <a:noAutofit/>
          </a:bodyPr>
          <a:lstStyle/>
          <a:p>
            <a:r>
              <a:rPr lang="es-GT" sz="8000" u="sng" dirty="0" smtClean="0">
                <a:latin typeface="Algerian" panose="04020705040A02060702" pitchFamily="82" charset="0"/>
              </a:rPr>
              <a:t>Hospital san juan de dios </a:t>
            </a:r>
            <a:endParaRPr lang="es-GT" sz="80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04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6000">
              <a:srgbClr val="00B0F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401322" cy="1507067"/>
          </a:xfrm>
        </p:spPr>
        <p:txBody>
          <a:bodyPr>
            <a:normAutofit/>
          </a:bodyPr>
          <a:lstStyle/>
          <a:p>
            <a:pPr algn="ctr"/>
            <a:r>
              <a:rPr lang="es-GT" sz="54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San juan de dios </a:t>
            </a:r>
            <a:endParaRPr lang="es-GT" sz="54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588723"/>
            <a:ext cx="10401322" cy="3657600"/>
          </a:xfrm>
        </p:spPr>
      </p:pic>
    </p:spTree>
    <p:extLst>
      <p:ext uri="{BB962C8B-B14F-4D97-AF65-F5344CB8AC3E}">
        <p14:creationId xmlns:p14="http://schemas.microsoft.com/office/powerpoint/2010/main" val="787710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3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3938" t="9965" r="36815" b="35371"/>
          <a:stretch/>
        </p:blipFill>
        <p:spPr>
          <a:xfrm>
            <a:off x="739036" y="651353"/>
            <a:ext cx="10183660" cy="52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0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33" t="6111" b="4763"/>
          <a:stretch/>
        </p:blipFill>
        <p:spPr>
          <a:xfrm>
            <a:off x="463464" y="2129424"/>
            <a:ext cx="11311002" cy="445926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76614" y="576197"/>
            <a:ext cx="1004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</a:rPr>
              <a:t>Rutas que puede tomar  para el hospital san juan de Dios </a:t>
            </a:r>
            <a:endParaRPr lang="es-GT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93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251113" cy="1507067"/>
          </a:xfrm>
        </p:spPr>
        <p:txBody>
          <a:bodyPr/>
          <a:lstStyle/>
          <a:p>
            <a:pPr algn="ctr"/>
            <a:r>
              <a:rPr lang="es-GT" dirty="0" smtClean="0">
                <a:latin typeface="Britannic Bold" panose="020B0903060703020204" pitchFamily="34" charset="0"/>
              </a:rPr>
              <a:t>Hospital san juan dios </a:t>
            </a:r>
            <a:endParaRPr lang="es-GT" dirty="0">
              <a:latin typeface="Britannic Bold" panose="020B09030607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  <a:latin typeface="Bernard MT Condensed" panose="02050806060905020404" pitchFamily="18" charset="0"/>
              </a:rPr>
              <a:t>HORARIOS DE VISITA A PACIENTES: Martes, Jueves y Domingo de 14:00 a 15:30 horas.</a:t>
            </a: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  <a:latin typeface="Bernard MT Condensed" panose="02050806060905020404" pitchFamily="18" charset="0"/>
              </a:rPr>
              <a:t>Hospital General San Juan de Dios</a:t>
            </a: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  <a:latin typeface="Bernard MT Condensed" panose="02050806060905020404" pitchFamily="18" charset="0"/>
              </a:rPr>
              <a:t>Consulta Externa de Adultos</a:t>
            </a: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  <a:latin typeface="Bernard MT Condensed" panose="02050806060905020404" pitchFamily="18" charset="0"/>
              </a:rPr>
              <a:t>Telefax 2232 1187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79" y="1090863"/>
            <a:ext cx="5999746" cy="2919663"/>
          </a:xfrm>
        </p:spPr>
      </p:pic>
    </p:spTree>
    <p:extLst>
      <p:ext uri="{BB962C8B-B14F-4D97-AF65-F5344CB8AC3E}">
        <p14:creationId xmlns:p14="http://schemas.microsoft.com/office/powerpoint/2010/main" val="38338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3801" t="22677" r="6918" b="21843"/>
          <a:stretch/>
        </p:blipFill>
        <p:spPr>
          <a:xfrm>
            <a:off x="850232" y="764087"/>
            <a:ext cx="10498349" cy="5813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52206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1316" t="13199" r="51579" b="11472"/>
          <a:stretch/>
        </p:blipFill>
        <p:spPr>
          <a:xfrm>
            <a:off x="1299412" y="721895"/>
            <a:ext cx="8694820" cy="59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17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2368" t="6457" r="526" b="8511"/>
          <a:stretch/>
        </p:blipFill>
        <p:spPr>
          <a:xfrm>
            <a:off x="561473" y="497305"/>
            <a:ext cx="11165305" cy="5694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19783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4656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Estamos ubicados en:</a:t>
            </a:r>
          </a:p>
          <a:p>
            <a:pPr marL="0" indent="0">
              <a:buNone/>
            </a:pPr>
            <a:r>
              <a:rPr lang="es-GT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1ª. Avenida 10-50, zona 1</a:t>
            </a:r>
          </a:p>
          <a:p>
            <a:pPr marL="0" indent="0">
              <a:buNone/>
            </a:pPr>
            <a:r>
              <a:rPr lang="es-GT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Teléfonos:</a:t>
            </a:r>
          </a:p>
          <a:p>
            <a:pPr marL="0" indent="0">
              <a:buNone/>
            </a:pPr>
            <a:r>
              <a:rPr lang="es-GT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22530423 al 29</a:t>
            </a:r>
          </a:p>
          <a:p>
            <a:pPr marL="0" indent="0">
              <a:buNone/>
            </a:pPr>
            <a:r>
              <a:rPr lang="es-GT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Correo electrónico:</a:t>
            </a:r>
          </a:p>
          <a:p>
            <a:pPr marL="0" indent="0">
              <a:buNone/>
            </a:pPr>
            <a:r>
              <a:rPr lang="es-GT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sanjuandedios@itelgua.com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73" y="978958"/>
            <a:ext cx="5847931" cy="4363063"/>
          </a:xfrm>
        </p:spPr>
      </p:pic>
    </p:spTree>
    <p:extLst>
      <p:ext uri="{BB962C8B-B14F-4D97-AF65-F5344CB8AC3E}">
        <p14:creationId xmlns:p14="http://schemas.microsoft.com/office/powerpoint/2010/main" val="1697550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75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Algerian</vt:lpstr>
      <vt:lpstr>Bernard MT Condensed</vt:lpstr>
      <vt:lpstr>Britannic Bold</vt:lpstr>
      <vt:lpstr>Century Gothic</vt:lpstr>
      <vt:lpstr>Wingdings 3</vt:lpstr>
      <vt:lpstr>Sector</vt:lpstr>
      <vt:lpstr>Hospital san juan de dios </vt:lpstr>
      <vt:lpstr>San juan de dios </vt:lpstr>
      <vt:lpstr>Presentación de PowerPoint</vt:lpstr>
      <vt:lpstr>Presentación de PowerPoint</vt:lpstr>
      <vt:lpstr>Hospital san juan dios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san juan de dios</dc:title>
  <dc:creator>AdministradorLCM</dc:creator>
  <cp:lastModifiedBy>AdministradorLCM</cp:lastModifiedBy>
  <cp:revision>5</cp:revision>
  <dcterms:created xsi:type="dcterms:W3CDTF">2018-08-15T17:03:18Z</dcterms:created>
  <dcterms:modified xsi:type="dcterms:W3CDTF">2018-08-15T17:53:52Z</dcterms:modified>
</cp:coreProperties>
</file>