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71" r:id="rId7"/>
    <p:sldId id="296" r:id="rId8"/>
    <p:sldId id="264" r:id="rId9"/>
    <p:sldId id="281" r:id="rId10"/>
    <p:sldId id="282" r:id="rId11"/>
    <p:sldId id="265" r:id="rId12"/>
    <p:sldId id="277" r:id="rId13"/>
    <p:sldId id="276" r:id="rId14"/>
    <p:sldId id="280" r:id="rId15"/>
    <p:sldId id="279" r:id="rId16"/>
    <p:sldId id="301" r:id="rId17"/>
    <p:sldId id="295" r:id="rId18"/>
    <p:sldId id="298" r:id="rId19"/>
    <p:sldId id="300" r:id="rId20"/>
    <p:sldId id="278" r:id="rId21"/>
    <p:sldId id="272" r:id="rId22"/>
    <p:sldId id="273" r:id="rId23"/>
    <p:sldId id="285" r:id="rId24"/>
    <p:sldId id="274" r:id="rId25"/>
    <p:sldId id="275" r:id="rId26"/>
    <p:sldId id="267" r:id="rId27"/>
    <p:sldId id="268" r:id="rId28"/>
    <p:sldId id="286" r:id="rId29"/>
    <p:sldId id="289" r:id="rId30"/>
    <p:sldId id="290" r:id="rId31"/>
    <p:sldId id="294" r:id="rId32"/>
    <p:sldId id="269" r:id="rId33"/>
    <p:sldId id="297" r:id="rId34"/>
    <p:sldId id="293" r:id="rId35"/>
    <p:sldId id="29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2"/>
    <p:restoredTop sz="93692"/>
  </p:normalViewPr>
  <p:slideViewPr>
    <p:cSldViewPr snapToGrid="0" snapToObjects="1">
      <p:cViewPr varScale="1">
        <p:scale>
          <a:sx n="104" d="100"/>
          <a:sy n="104" d="100"/>
        </p:scale>
        <p:origin x="1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1303-24CC-7447-8290-EE87BF298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L1d1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B5857-894A-DF46-8487-5ECCAAE5D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11250"/>
          </a:xfrm>
        </p:spPr>
        <p:txBody>
          <a:bodyPr>
            <a:normAutofit/>
          </a:bodyPr>
          <a:lstStyle/>
          <a:p>
            <a:r>
              <a:rPr lang="en-US" dirty="0"/>
              <a:t>Cu boulder</a:t>
            </a:r>
          </a:p>
          <a:p>
            <a:r>
              <a:rPr lang="en-US" dirty="0" err="1"/>
              <a:t>Csci</a:t>
            </a:r>
            <a:r>
              <a:rPr lang="en-US" dirty="0"/>
              <a:t> 3155: principles of programming languages</a:t>
            </a:r>
          </a:p>
          <a:p>
            <a:r>
              <a:rPr lang="en-US" dirty="0"/>
              <a:t>Summer 2018</a:t>
            </a:r>
          </a:p>
          <a:p>
            <a:r>
              <a:rPr lang="en-US" dirty="0"/>
              <a:t>Spencer wilson</a:t>
            </a:r>
          </a:p>
          <a:p>
            <a:r>
              <a:rPr lang="en-US" dirty="0"/>
              <a:t>June 4, 2018</a:t>
            </a:r>
          </a:p>
        </p:txBody>
      </p:sp>
    </p:spTree>
    <p:extLst>
      <p:ext uri="{BB962C8B-B14F-4D97-AF65-F5344CB8AC3E}">
        <p14:creationId xmlns:p14="http://schemas.microsoft.com/office/powerpoint/2010/main" val="22245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E5B7-617F-7444-85DC-F2C898E2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CSCI 3155: languages (2 of 2)</a:t>
            </a:r>
          </a:p>
        </p:txBody>
      </p:sp>
      <p:pic>
        <p:nvPicPr>
          <p:cNvPr id="1026" name="Picture 2" descr="Image result for programming languages">
            <a:extLst>
              <a:ext uri="{FF2B5EF4-FFF2-40B4-BE49-F238E27FC236}">
                <a16:creationId xmlns:a16="http://schemas.microsoft.com/office/drawing/2014/main" id="{45695F8E-3F7F-654A-984D-9A36FA980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86" y="1976718"/>
            <a:ext cx="9882891" cy="41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16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CSCi</a:t>
            </a:r>
            <a:r>
              <a:rPr lang="en-US" dirty="0"/>
              <a:t> 3155: what we’ll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in Scala</a:t>
            </a:r>
          </a:p>
          <a:p>
            <a:r>
              <a:rPr lang="en-US" dirty="0"/>
              <a:t>Programming in the functional paradigm</a:t>
            </a:r>
          </a:p>
          <a:p>
            <a:r>
              <a:rPr lang="en-US" dirty="0"/>
              <a:t>Tools to formally describe a programming language and its behavior</a:t>
            </a:r>
          </a:p>
          <a:p>
            <a:r>
              <a:rPr lang="en-US" dirty="0"/>
              <a:t>What is an interpreter, what is it good for?</a:t>
            </a:r>
          </a:p>
          <a:p>
            <a:r>
              <a:rPr lang="en-US" dirty="0"/>
              <a:t>What is parser, what is it good for?</a:t>
            </a:r>
          </a:p>
          <a:p>
            <a:r>
              <a:rPr lang="en-US" dirty="0"/>
              <a:t>What is a program really? (We’ll look at one way to view programs, the functional way)</a:t>
            </a:r>
          </a:p>
        </p:txBody>
      </p:sp>
    </p:spTree>
    <p:extLst>
      <p:ext uri="{BB962C8B-B14F-4D97-AF65-F5344CB8AC3E}">
        <p14:creationId xmlns:p14="http://schemas.microsoft.com/office/powerpoint/2010/main" val="267213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CSCi</a:t>
            </a:r>
            <a:r>
              <a:rPr lang="en-US" dirty="0"/>
              <a:t> 3155: what we’ll sort of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language features, what they’re good for and when you might want to use them</a:t>
            </a:r>
          </a:p>
          <a:p>
            <a:r>
              <a:rPr lang="en-US" dirty="0"/>
              <a:t>How to extend a programming language to have new features</a:t>
            </a:r>
          </a:p>
          <a:p>
            <a:r>
              <a:rPr lang="en-US" dirty="0"/>
              <a:t>Why the functional programming model is increasing in popularity</a:t>
            </a:r>
          </a:p>
          <a:p>
            <a:r>
              <a:rPr lang="en-US" dirty="0"/>
              <a:t>How to pick up new languages quickly</a:t>
            </a:r>
          </a:p>
        </p:txBody>
      </p:sp>
    </p:spTree>
    <p:extLst>
      <p:ext uri="{BB962C8B-B14F-4D97-AF65-F5344CB8AC3E}">
        <p14:creationId xmlns:p14="http://schemas.microsoft.com/office/powerpoint/2010/main" val="147690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CSCi</a:t>
            </a:r>
            <a:r>
              <a:rPr lang="en-US" dirty="0"/>
              <a:t> 3155: what we won’t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languages have desired features</a:t>
            </a:r>
          </a:p>
          <a:p>
            <a:r>
              <a:rPr lang="en-US" dirty="0"/>
              <a:t>Proving that the language is correctly defined</a:t>
            </a:r>
          </a:p>
          <a:p>
            <a:r>
              <a:rPr lang="en-US" dirty="0"/>
              <a:t>The syntax of lots and lots of languages</a:t>
            </a:r>
          </a:p>
        </p:txBody>
      </p:sp>
    </p:spTree>
    <p:extLst>
      <p:ext uri="{BB962C8B-B14F-4D97-AF65-F5344CB8AC3E}">
        <p14:creationId xmlns:p14="http://schemas.microsoft.com/office/powerpoint/2010/main" val="30977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CSCi</a:t>
            </a:r>
            <a:r>
              <a:rPr lang="en-US" dirty="0"/>
              <a:t> 3155: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9079"/>
          </a:xfrm>
        </p:spPr>
        <p:txBody>
          <a:bodyPr>
            <a:normAutofit/>
          </a:bodyPr>
          <a:lstStyle/>
          <a:p>
            <a:r>
              <a:rPr lang="en-US" dirty="0"/>
              <a:t>Lab 1: intro to </a:t>
            </a:r>
            <a:r>
              <a:rPr lang="en-US" dirty="0" err="1"/>
              <a:t>scala</a:t>
            </a:r>
            <a:r>
              <a:rPr lang="en-US" dirty="0"/>
              <a:t>, AST, and Grammars (1 week)</a:t>
            </a:r>
          </a:p>
          <a:p>
            <a:r>
              <a:rPr lang="en-US" dirty="0"/>
              <a:t>Lab 2: intro to </a:t>
            </a:r>
            <a:r>
              <a:rPr lang="en-US" dirty="0" err="1"/>
              <a:t>nodejs</a:t>
            </a:r>
            <a:r>
              <a:rPr lang="en-US" dirty="0"/>
              <a:t>, interpreters, and inference rules (1 week) – HARD WEEK</a:t>
            </a:r>
          </a:p>
          <a:p>
            <a:r>
              <a:rPr lang="en-US" dirty="0"/>
              <a:t>Lab 3: using inference rules to build interpreters, scoping (1.5 weeks)</a:t>
            </a:r>
          </a:p>
          <a:p>
            <a:r>
              <a:rPr lang="en-US" dirty="0"/>
              <a:t>(midterm)</a:t>
            </a:r>
          </a:p>
          <a:p>
            <a:r>
              <a:rPr lang="en-US" dirty="0"/>
              <a:t>Lab 4: Higher order functions, type systems (2 weeks) – DIFFICULT LAB</a:t>
            </a:r>
          </a:p>
          <a:p>
            <a:r>
              <a:rPr lang="en-US" dirty="0"/>
              <a:t>Lab 5: monads (2 weeks) – Perhaps the HARDEST LAB</a:t>
            </a:r>
          </a:p>
          <a:p>
            <a:r>
              <a:rPr lang="en-US" dirty="0"/>
              <a:t>Lab 6: parsing, advanced grammars (1+ week)</a:t>
            </a:r>
          </a:p>
          <a:p>
            <a:r>
              <a:rPr lang="en-US" dirty="0"/>
              <a:t>(final exam)</a:t>
            </a:r>
          </a:p>
        </p:txBody>
      </p:sp>
    </p:spTree>
    <p:extLst>
      <p:ext uri="{BB962C8B-B14F-4D97-AF65-F5344CB8AC3E}">
        <p14:creationId xmlns:p14="http://schemas.microsoft.com/office/powerpoint/2010/main" val="1572327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CSCi</a:t>
            </a:r>
            <a:r>
              <a:rPr lang="en-US" dirty="0"/>
              <a:t> 3155: Typical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290"/>
          </a:xfrm>
        </p:spPr>
        <p:txBody>
          <a:bodyPr>
            <a:normAutofit/>
          </a:bodyPr>
          <a:lstStyle/>
          <a:p>
            <a:r>
              <a:rPr lang="en-US" dirty="0"/>
              <a:t>Before class you have</a:t>
            </a:r>
          </a:p>
          <a:p>
            <a:pPr lvl="1"/>
            <a:r>
              <a:rPr lang="en-US" dirty="0"/>
              <a:t>An advised section of the lab to complete or attempt</a:t>
            </a:r>
          </a:p>
          <a:p>
            <a:pPr lvl="1"/>
            <a:r>
              <a:rPr lang="en-US" dirty="0"/>
              <a:t>A brief reading assignment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moodle</a:t>
            </a:r>
            <a:r>
              <a:rPr lang="en-US" dirty="0"/>
              <a:t> assignment covering the reading and lab portions</a:t>
            </a:r>
          </a:p>
          <a:p>
            <a:r>
              <a:rPr lang="en-US" dirty="0"/>
              <a:t>In class</a:t>
            </a:r>
          </a:p>
          <a:p>
            <a:pPr lvl="1"/>
            <a:r>
              <a:rPr lang="en-US" dirty="0"/>
              <a:t>Q&amp;A on the before class assignments</a:t>
            </a:r>
          </a:p>
          <a:p>
            <a:pPr lvl="1"/>
            <a:r>
              <a:rPr lang="en-US" dirty="0"/>
              <a:t>Advanced discussions on topics in before class assignments</a:t>
            </a:r>
          </a:p>
          <a:p>
            <a:pPr lvl="1"/>
            <a:r>
              <a:rPr lang="en-US" dirty="0"/>
              <a:t>Examples and practice with the material</a:t>
            </a:r>
          </a:p>
          <a:p>
            <a:pPr lvl="1"/>
            <a:r>
              <a:rPr lang="en-US" dirty="0"/>
              <a:t>First exposure to the next days readings</a:t>
            </a:r>
          </a:p>
          <a:p>
            <a:pPr lvl="1"/>
            <a:r>
              <a:rPr lang="en-US" dirty="0"/>
              <a:t>Q&amp;A on the lab</a:t>
            </a:r>
          </a:p>
        </p:txBody>
      </p:sp>
    </p:spTree>
    <p:extLst>
      <p:ext uri="{BB962C8B-B14F-4D97-AF65-F5344CB8AC3E}">
        <p14:creationId xmlns:p14="http://schemas.microsoft.com/office/powerpoint/2010/main" val="250129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195A-109F-0145-AF55-367E0EB9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BEC6B-FC32-4A4D-B383-F32F64F0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Moodle</a:t>
            </a:r>
          </a:p>
          <a:p>
            <a:r>
              <a:rPr lang="en-US" dirty="0"/>
              <a:t>Piazza</a:t>
            </a:r>
          </a:p>
          <a:p>
            <a:r>
              <a:rPr lang="en-US" dirty="0"/>
              <a:t>Google Calendars</a:t>
            </a:r>
          </a:p>
          <a:p>
            <a:r>
              <a:rPr lang="en-US" dirty="0"/>
              <a:t>? VMWare, IntelliJ, Scala, Node</a:t>
            </a:r>
          </a:p>
          <a:p>
            <a:r>
              <a:rPr lang="en-US" dirty="0"/>
              <a:t>GitHub Classroom (not ready yet)</a:t>
            </a:r>
          </a:p>
          <a:p>
            <a:r>
              <a:rPr lang="en-US" dirty="0" err="1"/>
              <a:t>INGinious</a:t>
            </a:r>
            <a:r>
              <a:rPr lang="en-US" dirty="0"/>
              <a:t> (not ready yet – likely won’t be ready until lab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55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3C5E-BBCD-1C4C-8389-698BEF39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63D63-1E85-E744-9849-3261D0643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mention</a:t>
            </a:r>
          </a:p>
        </p:txBody>
      </p:sp>
    </p:spTree>
    <p:extLst>
      <p:ext uri="{BB962C8B-B14F-4D97-AF65-F5344CB8AC3E}">
        <p14:creationId xmlns:p14="http://schemas.microsoft.com/office/powerpoint/2010/main" val="3960372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DAF5-7650-8A4C-8FFC-156AAF94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textbooks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CF6F91-9FEA-B445-8487-52414C42D5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481231"/>
            <a:ext cx="4645025" cy="250831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52A4D1-A2B1-254C-8CC6-2C4DAA63B4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544379"/>
            <a:ext cx="4645025" cy="2388368"/>
          </a:xfrm>
        </p:spPr>
      </p:pic>
    </p:spTree>
    <p:extLst>
      <p:ext uri="{BB962C8B-B14F-4D97-AF65-F5344CB8AC3E}">
        <p14:creationId xmlns:p14="http://schemas.microsoft.com/office/powerpoint/2010/main" val="363970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D90C-B9E9-094E-8EC5-0E72547B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6340B-E334-0747-BA5B-1E2EFCD1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Gist of PL: I wrote these special for the summer course. They’re specialized notes on the course content and lab material</a:t>
            </a:r>
          </a:p>
          <a:p>
            <a:r>
              <a:rPr lang="en-US" dirty="0"/>
              <a:t>csci3155_notes:  Written by another professor, Dr. Evan Chang, provides textbook level detail on course content and lab materials but ends partway through lab 4.</a:t>
            </a:r>
          </a:p>
          <a:p>
            <a:r>
              <a:rPr lang="en-US" dirty="0" err="1"/>
              <a:t>Youtube</a:t>
            </a:r>
            <a:r>
              <a:rPr lang="en-US" dirty="0"/>
              <a:t>: I rarely find great videos but when I do I’ll share them… I might start making a few videos as time permit.</a:t>
            </a:r>
          </a:p>
        </p:txBody>
      </p:sp>
    </p:spTree>
    <p:extLst>
      <p:ext uri="{BB962C8B-B14F-4D97-AF65-F5344CB8AC3E}">
        <p14:creationId xmlns:p14="http://schemas.microsoft.com/office/powerpoint/2010/main" val="43120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D322-A819-914A-A344-B1D4FABA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1073-70B8-5849-9901-66CC7DB3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overview of the course</a:t>
            </a:r>
          </a:p>
          <a:p>
            <a:r>
              <a:rPr lang="en-US" dirty="0"/>
              <a:t>A bit about me</a:t>
            </a:r>
          </a:p>
          <a:p>
            <a:r>
              <a:rPr lang="en-US" dirty="0"/>
              <a:t>Intro to functional programming</a:t>
            </a:r>
          </a:p>
          <a:p>
            <a:r>
              <a:rPr lang="en-US" dirty="0"/>
              <a:t>In class exercise</a:t>
            </a:r>
          </a:p>
          <a:p>
            <a:r>
              <a:rPr lang="en-US"/>
              <a:t>Scala Playground  (See L1D1_playground.scala posted on Moodle</a:t>
            </a:r>
            <a:r>
              <a:rPr lang="en-US" dirty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5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CSCI 3155: a brief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7035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D2F6-1CAA-4E4E-B348-636AA58C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Spencer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97B0A-5273-BE4B-AA56-AFD6D04D9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71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9574"/>
          </a:xfrm>
        </p:spPr>
        <p:txBody>
          <a:bodyPr>
            <a:normAutofit/>
          </a:bodyPr>
          <a:lstStyle/>
          <a:p>
            <a:r>
              <a:rPr lang="en-US" dirty="0"/>
              <a:t>From Indiana (near Indianapolis)</a:t>
            </a:r>
          </a:p>
          <a:p>
            <a:r>
              <a:rPr lang="en-US" dirty="0"/>
              <a:t>Boarded high school in Tennessee</a:t>
            </a:r>
          </a:p>
          <a:p>
            <a:r>
              <a:rPr lang="en-US" dirty="0"/>
              <a:t>B.S. of Computer Science, Minor Business Administration from CU Boulder</a:t>
            </a:r>
          </a:p>
          <a:p>
            <a:r>
              <a:rPr lang="en-US" dirty="0"/>
              <a:t>10th semester in an education position at CU (PLA, CA, Grader, TA, Instructor)</a:t>
            </a:r>
          </a:p>
          <a:p>
            <a:pPr lvl="1"/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time working with this course material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time as instructor of this course and in general</a:t>
            </a:r>
          </a:p>
          <a:p>
            <a:r>
              <a:rPr lang="en-US" dirty="0"/>
              <a:t>Full time software engineer at Northrup Grumman in Aroura, Colorado</a:t>
            </a:r>
          </a:p>
        </p:txBody>
      </p:sp>
    </p:spTree>
    <p:extLst>
      <p:ext uri="{BB962C8B-B14F-4D97-AF65-F5344CB8AC3E}">
        <p14:creationId xmlns:p14="http://schemas.microsoft.com/office/powerpoint/2010/main" val="235317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D6E3E-606D-454C-A904-D9747F5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F3322-1F84-094C-8749-DA5A5FD5F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(Descending order)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80AD9-98F4-F54A-83A6-54FBCD080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330759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Bash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C</a:t>
            </a:r>
          </a:p>
          <a:p>
            <a:pPr lvl="1"/>
            <a:r>
              <a:rPr lang="en-US" dirty="0"/>
              <a:t>C++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FED72-D702-F544-9CCB-775BA85F3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Studied but never use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679D1-1EAD-8447-85F6-6691D3E4E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33103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Lisp/Scheme/</a:t>
            </a:r>
            <a:r>
              <a:rPr lang="en-US" dirty="0" err="1"/>
              <a:t>LispCommon</a:t>
            </a:r>
            <a:r>
              <a:rPr lang="en-US" dirty="0"/>
              <a:t>(LC)</a:t>
            </a:r>
          </a:p>
          <a:p>
            <a:r>
              <a:rPr lang="en-US" dirty="0"/>
              <a:t>Haskell</a:t>
            </a:r>
          </a:p>
          <a:p>
            <a:r>
              <a:rPr lang="en-US" dirty="0"/>
              <a:t>Verilog</a:t>
            </a:r>
          </a:p>
          <a:p>
            <a:r>
              <a:rPr lang="en-US" dirty="0" err="1"/>
              <a:t>GoLang</a:t>
            </a:r>
            <a:endParaRPr lang="en-US" dirty="0"/>
          </a:p>
          <a:p>
            <a:r>
              <a:rPr lang="en-US" dirty="0"/>
              <a:t>Ruby</a:t>
            </a:r>
          </a:p>
          <a:p>
            <a:r>
              <a:rPr lang="en-US" dirty="0" err="1"/>
              <a:t>FiM</a:t>
            </a:r>
            <a:r>
              <a:rPr lang="en-US" dirty="0"/>
              <a:t>++ (friendship is magic)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57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D2F6-1CAA-4E4E-B348-636AA58C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functional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97B0A-5273-BE4B-AA56-AFD6D04D9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3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warm up exercise (part 1 of today’s in-class exercise)</a:t>
            </a:r>
          </a:p>
          <a:p>
            <a:r>
              <a:rPr lang="en-US" dirty="0"/>
              <a:t>How many of us used a loop?</a:t>
            </a:r>
          </a:p>
          <a:p>
            <a:pPr lvl="1"/>
            <a:r>
              <a:rPr lang="en-US" dirty="0"/>
              <a:t>While?</a:t>
            </a:r>
          </a:p>
          <a:p>
            <a:pPr lvl="1"/>
            <a:r>
              <a:rPr lang="en-US" dirty="0"/>
              <a:t>For?</a:t>
            </a:r>
          </a:p>
          <a:p>
            <a:pPr lvl="1"/>
            <a:r>
              <a:rPr lang="en-US" dirty="0"/>
              <a:t>Until?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0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29AD-650D-4B40-A7F4-0EEAA460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03B12-A188-C24D-AB20-BB7489D1A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78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52E0-597C-EA42-80D1-BCCEE190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L1D1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771-FAE5-3444-885D-00A79BDD0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warm up exercise (part 1 of today’s in-class exercise - ICE)</a:t>
            </a:r>
          </a:p>
          <a:p>
            <a:r>
              <a:rPr lang="en-US" dirty="0"/>
              <a:t>Is there a way to write the program without loops?</a:t>
            </a:r>
          </a:p>
          <a:p>
            <a:r>
              <a:rPr lang="en-US" dirty="0"/>
              <a:t>Flip the page over and try it</a:t>
            </a:r>
          </a:p>
        </p:txBody>
      </p:sp>
    </p:spTree>
    <p:extLst>
      <p:ext uri="{BB962C8B-B14F-4D97-AF65-F5344CB8AC3E}">
        <p14:creationId xmlns:p14="http://schemas.microsoft.com/office/powerpoint/2010/main" val="215906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C3AB-3665-0947-84C3-08A04C08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92D4-1E0D-BE40-95FC-E5E139C87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write the program without loops or mutable variables?</a:t>
            </a:r>
          </a:p>
          <a:p>
            <a:r>
              <a:rPr lang="en-US" dirty="0"/>
              <a:t>Thoughts?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91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recursion">
            <a:extLst>
              <a:ext uri="{FF2B5EF4-FFF2-40B4-BE49-F238E27FC236}">
                <a16:creationId xmlns:a16="http://schemas.microsoft.com/office/drawing/2014/main" id="{9F42730C-33EC-1347-B738-2C58422E1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509" y="621926"/>
            <a:ext cx="79883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74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cursion meme">
            <a:extLst>
              <a:ext uri="{FF2B5EF4-FFF2-40B4-BE49-F238E27FC236}">
                <a16:creationId xmlns:a16="http://schemas.microsoft.com/office/drawing/2014/main" id="{4738FC5D-5701-8149-A9BF-995E56A4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405" y="267215"/>
            <a:ext cx="8693837" cy="556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568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7581-98C3-9C47-92FF-2304FB93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A93B-F440-1443-B2EE-07F7533C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liars use mutability</a:t>
            </a:r>
          </a:p>
          <a:p>
            <a:r>
              <a:rPr lang="en-US" dirty="0"/>
              <a:t>Types are AWESOME, get over it…</a:t>
            </a:r>
          </a:p>
          <a:p>
            <a:r>
              <a:rPr lang="en-US" dirty="0"/>
              <a:t>Functions are values (I’ll prove this to you in due time)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43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3A04-F97D-F54A-A1FF-5F72F2D2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teams 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9BD4-7986-A749-941A-B9ADB378F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lab will be done in teams of 2 (3 if needed)</a:t>
            </a:r>
          </a:p>
          <a:p>
            <a:r>
              <a:rPr lang="en-US" dirty="0"/>
              <a:t>I will encourage you to make new teams every lab, meet new people and learn how to work with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69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D2F6-1CAA-4E4E-B348-636AA58C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playground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97B0A-5273-BE4B-AA56-AFD6D04D9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L1D1_scalaPlayground.scala posted on Moodle</a:t>
            </a:r>
          </a:p>
        </p:txBody>
      </p:sp>
    </p:spTree>
    <p:extLst>
      <p:ext uri="{BB962C8B-B14F-4D97-AF65-F5344CB8AC3E}">
        <p14:creationId xmlns:p14="http://schemas.microsoft.com/office/powerpoint/2010/main" val="4024159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3FCD-C8A4-E948-B164-DC2A9987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80A5-ED9F-0945-A941-4A5E58664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the semester we will be using </a:t>
            </a:r>
            <a:r>
              <a:rPr lang="en-US" dirty="0" err="1"/>
              <a:t>github</a:t>
            </a:r>
            <a:r>
              <a:rPr lang="en-US" dirty="0"/>
              <a:t> classroom to host private repositories.</a:t>
            </a:r>
          </a:p>
          <a:p>
            <a:r>
              <a:rPr lang="en-US" dirty="0"/>
              <a:t>There was a snag setting up the </a:t>
            </a:r>
            <a:r>
              <a:rPr lang="en-US" dirty="0" err="1"/>
              <a:t>github</a:t>
            </a:r>
            <a:r>
              <a:rPr lang="en-US" dirty="0"/>
              <a:t> classroom and it’s not available for Lab1</a:t>
            </a:r>
          </a:p>
          <a:p>
            <a:r>
              <a:rPr lang="en-US" dirty="0"/>
              <a:t>Please disregard that portion of the lab writeup.</a:t>
            </a:r>
          </a:p>
          <a:p>
            <a:r>
              <a:rPr lang="en-US" dirty="0"/>
              <a:t>If you must work on a public repo for lab 1 I will ask that at the end of the lab you remove that repository. I will provide a private repo ASAP for you to host that work on for your future reference.</a:t>
            </a:r>
          </a:p>
        </p:txBody>
      </p:sp>
    </p:spTree>
    <p:extLst>
      <p:ext uri="{BB962C8B-B14F-4D97-AF65-F5344CB8AC3E}">
        <p14:creationId xmlns:p14="http://schemas.microsoft.com/office/powerpoint/2010/main" val="1330642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97A1-377B-4B49-879E-F5158F2D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CDEA-8768-C44F-9801-0725D16D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Monday Moodle assignment (usually due before class)</a:t>
            </a:r>
          </a:p>
          <a:p>
            <a:r>
              <a:rPr lang="en-US" dirty="0"/>
              <a:t>Introduce yourself on Piazza in the “introductions” folder</a:t>
            </a:r>
          </a:p>
          <a:p>
            <a:r>
              <a:rPr lang="en-US" dirty="0"/>
              <a:t>Set up the programming environment (VM optional)</a:t>
            </a:r>
          </a:p>
          <a:p>
            <a:r>
              <a:rPr lang="en-US" dirty="0"/>
              <a:t>Print the Lab 1 document and start notating it as you see necessary</a:t>
            </a:r>
          </a:p>
          <a:p>
            <a:r>
              <a:rPr lang="en-US" dirty="0"/>
              <a:t>Do the Tuesday Moodle Assignment</a:t>
            </a:r>
          </a:p>
          <a:p>
            <a:r>
              <a:rPr lang="en-US" dirty="0"/>
              <a:t>Complete Lab 1 Questions 2, 4, and 5</a:t>
            </a:r>
          </a:p>
          <a:p>
            <a:r>
              <a:rPr lang="en-US" dirty="0"/>
              <a:t>Attempt Lab 1 Question 6.c</a:t>
            </a:r>
          </a:p>
        </p:txBody>
      </p:sp>
    </p:spTree>
    <p:extLst>
      <p:ext uri="{BB962C8B-B14F-4D97-AF65-F5344CB8AC3E}">
        <p14:creationId xmlns:p14="http://schemas.microsoft.com/office/powerpoint/2010/main" val="911112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mage result for submit assignment meme">
            <a:extLst>
              <a:ext uri="{FF2B5EF4-FFF2-40B4-BE49-F238E27FC236}">
                <a16:creationId xmlns:a16="http://schemas.microsoft.com/office/drawing/2014/main" id="{1158253B-4FF7-564F-9680-C442B751D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023" y="831413"/>
            <a:ext cx="65532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0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8654-84DE-E545-A4FE-FE97BDAB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(in class exercise 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1F6A-371C-AE44-BEC4-1AD66109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 favorite programming language, write a script to print the numbers 1 through 100. The program should print 1 then print 2 then 3 and so on until it prints 100. It should not print anything else</a:t>
            </a:r>
          </a:p>
        </p:txBody>
      </p:sp>
    </p:spTree>
    <p:extLst>
      <p:ext uri="{BB962C8B-B14F-4D97-AF65-F5344CB8AC3E}">
        <p14:creationId xmlns:p14="http://schemas.microsoft.com/office/powerpoint/2010/main" val="72261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9F11-CFEE-FF40-A893-13E3AE23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DD5B-4A64-B548-99A9-8EC3C644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51436"/>
          </a:xfrm>
        </p:spPr>
        <p:txBody>
          <a:bodyPr>
            <a:normAutofit/>
          </a:bodyPr>
          <a:lstStyle/>
          <a:p>
            <a:r>
              <a:rPr lang="en-US" dirty="0"/>
              <a:t>Anyone still on the waitlist? Come see me after class</a:t>
            </a:r>
          </a:p>
          <a:p>
            <a:r>
              <a:rPr lang="en-US" dirty="0"/>
              <a:t>Lab 1 is live. It’s due Friday 6/8 (but sort of Saturday 6/9)</a:t>
            </a:r>
          </a:p>
          <a:p>
            <a:r>
              <a:rPr lang="en-US" dirty="0"/>
              <a:t>Time conflicts</a:t>
            </a:r>
          </a:p>
          <a:p>
            <a:pPr lvl="1"/>
            <a:r>
              <a:rPr lang="en-US" dirty="0"/>
              <a:t>set a meeting with me via Piazza in a private message direct to “Instructors” – ASAP</a:t>
            </a:r>
          </a:p>
          <a:p>
            <a:r>
              <a:rPr lang="en-US" dirty="0"/>
              <a:t>Today 06/04 Office Hours will be in ECCS 102  from 6:30 – 7:30</a:t>
            </a:r>
          </a:p>
          <a:p>
            <a:r>
              <a:rPr lang="en-US" dirty="0"/>
              <a:t>Moving forward office hours will be from 4:00 – 5:00 in ECCS 102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2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9F11-CFEE-FF40-A893-13E3AE23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DD5B-4A64-B548-99A9-8EC3C644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51436"/>
          </a:xfrm>
        </p:spPr>
        <p:txBody>
          <a:bodyPr>
            <a:normAutofit/>
          </a:bodyPr>
          <a:lstStyle/>
          <a:p>
            <a:r>
              <a:rPr lang="en-US" dirty="0"/>
              <a:t>First Moodle assignment was due before class today</a:t>
            </a:r>
          </a:p>
          <a:p>
            <a:pPr lvl="1"/>
            <a:r>
              <a:rPr lang="en-US" dirty="0"/>
              <a:t>This is the one time that I will move the due date. It is now extended to tomorrow before class. You should do this in addition to tomorrows regular Moodle assignment</a:t>
            </a:r>
          </a:p>
          <a:p>
            <a:r>
              <a:rPr lang="en-US" dirty="0"/>
              <a:t>Tomorrow there is another Moodle assignment that is due before class</a:t>
            </a:r>
          </a:p>
        </p:txBody>
      </p:sp>
    </p:spTree>
    <p:extLst>
      <p:ext uri="{BB962C8B-B14F-4D97-AF65-F5344CB8AC3E}">
        <p14:creationId xmlns:p14="http://schemas.microsoft.com/office/powerpoint/2010/main" val="308788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9F11-CFEE-FF40-A893-13E3AE23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: accommodations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DD5B-4A64-B548-99A9-8EC3C644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51436"/>
          </a:xfrm>
        </p:spPr>
        <p:txBody>
          <a:bodyPr>
            <a:normAutofit/>
          </a:bodyPr>
          <a:lstStyle/>
          <a:p>
            <a:r>
              <a:rPr lang="en-US" dirty="0"/>
              <a:t>A variety of students have accommodations for exams and notes</a:t>
            </a:r>
          </a:p>
          <a:p>
            <a:r>
              <a:rPr lang="en-US" dirty="0"/>
              <a:t>Please contact me ASAP to help me make sure that you have everything that you need to success</a:t>
            </a:r>
          </a:p>
          <a:p>
            <a:r>
              <a:rPr lang="en-US" dirty="0"/>
              <a:t>Test accommodations </a:t>
            </a:r>
          </a:p>
          <a:p>
            <a:pPr lvl="1"/>
            <a:r>
              <a:rPr lang="en-US" dirty="0"/>
              <a:t>Message on Piazza today direct to “Instructors”</a:t>
            </a:r>
          </a:p>
          <a:p>
            <a:pPr lvl="1"/>
            <a:r>
              <a:rPr lang="en-US" dirty="0"/>
              <a:t>Get the forms to me by Thursday 06/08 evening in Office Hours</a:t>
            </a:r>
          </a:p>
          <a:p>
            <a:r>
              <a:rPr lang="en-US" dirty="0"/>
              <a:t>Note accommodations: I am seeking a notetaker for the course… still looking into logistics but I would love for someone with great notetaking skills to volunteer their notes to other students.</a:t>
            </a:r>
          </a:p>
        </p:txBody>
      </p:sp>
    </p:spTree>
    <p:extLst>
      <p:ext uri="{BB962C8B-B14F-4D97-AF65-F5344CB8AC3E}">
        <p14:creationId xmlns:p14="http://schemas.microsoft.com/office/powerpoint/2010/main" val="175240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D2F6-1CAA-4E4E-B348-636AA58C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CSCI 3155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97B0A-5273-BE4B-AA56-AFD6D04D9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E5B7-617F-7444-85DC-F2C898E2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CSCI 3155: languages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10137-9969-6F46-98BD-A73FDE7BE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warm up exercise (part 1 of today’s in-class exercise)</a:t>
            </a:r>
          </a:p>
          <a:p>
            <a:r>
              <a:rPr lang="en-US" dirty="0"/>
              <a:t>What languages did you all use? (Spencer… write those into this slide)</a:t>
            </a:r>
          </a:p>
        </p:txBody>
      </p:sp>
    </p:spTree>
    <p:extLst>
      <p:ext uri="{BB962C8B-B14F-4D97-AF65-F5344CB8AC3E}">
        <p14:creationId xmlns:p14="http://schemas.microsoft.com/office/powerpoint/2010/main" val="5684610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3382</TotalTime>
  <Words>1239</Words>
  <Application>Microsoft Macintosh PowerPoint</Application>
  <PresentationFormat>Widescreen</PresentationFormat>
  <Paragraphs>154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Gill Sans MT</vt:lpstr>
      <vt:lpstr>Gallery</vt:lpstr>
      <vt:lpstr>L1d1</vt:lpstr>
      <vt:lpstr>PLAN</vt:lpstr>
      <vt:lpstr>PowerPoint Presentation</vt:lpstr>
      <vt:lpstr>Warm up (in class exercise part 1)</vt:lpstr>
      <vt:lpstr>ANNOUNCEMENTS</vt:lpstr>
      <vt:lpstr>ANNOUNCEMENTS Cont</vt:lpstr>
      <vt:lpstr>ANNOUNCEMENTS : accommodations</vt:lpstr>
      <vt:lpstr>CSCI 3155</vt:lpstr>
      <vt:lpstr>CSCI 3155: languages (1 of 2)</vt:lpstr>
      <vt:lpstr>CSCI 3155: languages (2 of 2)</vt:lpstr>
      <vt:lpstr>CSCi 3155: what we’ll cover</vt:lpstr>
      <vt:lpstr>CSCi 3155: what we’ll sort of cover</vt:lpstr>
      <vt:lpstr>CSCi 3155: what we won’t cover</vt:lpstr>
      <vt:lpstr>CSCi 3155: Labs</vt:lpstr>
      <vt:lpstr>CSCi 3155: Typical workflow</vt:lpstr>
      <vt:lpstr>Tools</vt:lpstr>
      <vt:lpstr>Textbooks</vt:lpstr>
      <vt:lpstr>Course textbooks</vt:lpstr>
      <vt:lpstr>Course readings</vt:lpstr>
      <vt:lpstr>Questions?</vt:lpstr>
      <vt:lpstr>Spencer</vt:lpstr>
      <vt:lpstr>Brief background</vt:lpstr>
      <vt:lpstr>Programming languages</vt:lpstr>
      <vt:lpstr>Intro to functional programming</vt:lpstr>
      <vt:lpstr>Intro to functional programming</vt:lpstr>
      <vt:lpstr>In class exercise</vt:lpstr>
      <vt:lpstr>ICE L1D1</vt:lpstr>
      <vt:lpstr>Stuck?</vt:lpstr>
      <vt:lpstr>PowerPoint Presentation</vt:lpstr>
      <vt:lpstr>Functional Programming In this course</vt:lpstr>
      <vt:lpstr>Make teams of 2</vt:lpstr>
      <vt:lpstr>Scala playground</vt:lpstr>
      <vt:lpstr>Github</vt:lpstr>
      <vt:lpstr># ToDo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Lndm</dc:title>
  <dc:creator>spencer wilson</dc:creator>
  <cp:lastModifiedBy>spencer wilson</cp:lastModifiedBy>
  <cp:revision>35</cp:revision>
  <dcterms:created xsi:type="dcterms:W3CDTF">2018-05-22T21:06:51Z</dcterms:created>
  <dcterms:modified xsi:type="dcterms:W3CDTF">2018-06-05T01:11:09Z</dcterms:modified>
</cp:coreProperties>
</file>