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93" r:id="rId4"/>
    <p:sldId id="259" r:id="rId5"/>
    <p:sldId id="296" r:id="rId6"/>
    <p:sldId id="297" r:id="rId7"/>
    <p:sldId id="274" r:id="rId8"/>
    <p:sldId id="294" r:id="rId9"/>
    <p:sldId id="290" r:id="rId10"/>
    <p:sldId id="319" r:id="rId11"/>
    <p:sldId id="316" r:id="rId12"/>
    <p:sldId id="320" r:id="rId13"/>
    <p:sldId id="278" r:id="rId14"/>
    <p:sldId id="264" r:id="rId15"/>
    <p:sldId id="265" r:id="rId16"/>
    <p:sldId id="300" r:id="rId17"/>
    <p:sldId id="299" r:id="rId18"/>
    <p:sldId id="317" r:id="rId19"/>
    <p:sldId id="279" r:id="rId20"/>
    <p:sldId id="309" r:id="rId21"/>
    <p:sldId id="314" r:id="rId22"/>
    <p:sldId id="313" r:id="rId23"/>
    <p:sldId id="311" r:id="rId24"/>
    <p:sldId id="315" r:id="rId25"/>
    <p:sldId id="310" r:id="rId26"/>
    <p:sldId id="267" r:id="rId27"/>
    <p:sldId id="318" r:id="rId28"/>
    <p:sldId id="305" r:id="rId29"/>
    <p:sldId id="306" r:id="rId30"/>
    <p:sldId id="280" r:id="rId31"/>
    <p:sldId id="308" r:id="rId32"/>
    <p:sldId id="307" r:id="rId33"/>
    <p:sldId id="272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2"/>
    <p:restoredTop sz="93729"/>
  </p:normalViewPr>
  <p:slideViewPr>
    <p:cSldViewPr snapToGrid="0" snapToObjects="1">
      <p:cViewPr varScale="1">
        <p:scale>
          <a:sx n="97" d="100"/>
          <a:sy n="97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463C0-426A-C642-BA28-14908B4AC7B0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881E1-3F84-FC4E-9A25-8E78881C1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quite serious</a:t>
            </a:r>
            <a:r>
              <a:rPr lang="is-IS" dirty="0"/>
              <a:t>… </a:t>
            </a:r>
            <a:r>
              <a:rPr lang="en-US" dirty="0"/>
              <a:t>If you haven’t done any of these then you are officially behind</a:t>
            </a:r>
            <a:r>
              <a:rPr lang="en-US" baseline="0" dirty="0"/>
              <a:t> the ball. I built in some wiggle room here since it is the first week but you should be aware that this is BAD</a:t>
            </a:r>
          </a:p>
          <a:p>
            <a:endParaRPr lang="en-US" baseline="0" dirty="0"/>
          </a:p>
          <a:p>
            <a:r>
              <a:rPr lang="en-US" baseline="0" dirty="0"/>
              <a:t>I will be taking questions on the syllabus in class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7751-0B49-6C41-BF4D-012901491F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7751-0B49-6C41-BF4D-012901491F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7751-0B49-6C41-BF4D-012901491F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7751-0B49-6C41-BF4D-012901491F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2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</a:t>
            </a:r>
            <a:r>
              <a:rPr lang="en-US" dirty="0" err="1"/>
              <a:t>moodle</a:t>
            </a:r>
            <a:r>
              <a:rPr lang="en-US" dirty="0"/>
              <a:t> and look at the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881E1-3F84-FC4E-9A25-8E78881C1F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7751-0B49-6C41-BF4D-012901491F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3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the syllabus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881E1-3F84-FC4E-9A25-8E78881C1F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881E1-3F84-FC4E-9A25-8E78881C1F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1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quite serious</a:t>
            </a:r>
            <a:r>
              <a:rPr lang="is-IS" dirty="0"/>
              <a:t>… </a:t>
            </a:r>
            <a:r>
              <a:rPr lang="en-US" dirty="0"/>
              <a:t>If you haven’t done any of these then you are officially behind</a:t>
            </a:r>
            <a:r>
              <a:rPr lang="en-US" baseline="0" dirty="0"/>
              <a:t> the ball. I built in some wiggle room here since it is the first week but you should be aware that this is BAD</a:t>
            </a:r>
          </a:p>
          <a:p>
            <a:endParaRPr lang="en-US" baseline="0" dirty="0"/>
          </a:p>
          <a:p>
            <a:r>
              <a:rPr lang="en-US" baseline="0" dirty="0"/>
              <a:t>I will be taking questions on the syllabus in class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7751-0B49-6C41-BF4D-012901491F7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1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June 5, 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3520"/>
          </a:xfrm>
        </p:spPr>
        <p:txBody>
          <a:bodyPr>
            <a:normAutofit/>
          </a:bodyPr>
          <a:lstStyle/>
          <a:p>
            <a:r>
              <a:rPr lang="en-US" dirty="0"/>
              <a:t>Slight change to the Syllabus.</a:t>
            </a:r>
          </a:p>
          <a:p>
            <a:r>
              <a:rPr lang="en-US" dirty="0"/>
              <a:t>I want to make my office hours based on what is best for students. To help facilitate that I will set my hours in the shared Google calendar.</a:t>
            </a:r>
          </a:p>
          <a:p>
            <a:r>
              <a:rPr lang="en-US" dirty="0"/>
              <a:t>Is anyone not on the Google Calendar?</a:t>
            </a:r>
          </a:p>
          <a:p>
            <a:r>
              <a:rPr lang="en-US" dirty="0"/>
              <a:t>While my hours are in flux I’ll announce them in class</a:t>
            </a:r>
          </a:p>
          <a:p>
            <a:r>
              <a:rPr lang="en-US" dirty="0"/>
              <a:t>I’ll set my hours in stone a week in advance</a:t>
            </a:r>
          </a:p>
          <a:p>
            <a:r>
              <a:rPr lang="en-US" dirty="0"/>
              <a:t>They’ll always be around class time</a:t>
            </a:r>
          </a:p>
          <a:p>
            <a:r>
              <a:rPr lang="en-US" dirty="0"/>
              <a:t>The rest of this week CSEL fishbowl 3:45 – 4:45</a:t>
            </a:r>
          </a:p>
        </p:txBody>
      </p:sp>
    </p:spTree>
    <p:extLst>
      <p:ext uri="{BB962C8B-B14F-4D97-AF65-F5344CB8AC3E}">
        <p14:creationId xmlns:p14="http://schemas.microsoft.com/office/powerpoint/2010/main" val="404170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3FCD-C8A4-E948-B164-DC2A9987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80A5-ED9F-0945-A941-4A5E5866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semester we will be using </a:t>
            </a:r>
            <a:r>
              <a:rPr lang="en-US" dirty="0" err="1"/>
              <a:t>github</a:t>
            </a:r>
            <a:r>
              <a:rPr lang="en-US" dirty="0"/>
              <a:t> classroom to host private repositories.</a:t>
            </a:r>
          </a:p>
          <a:p>
            <a:r>
              <a:rPr lang="en-US" dirty="0"/>
              <a:t>There was a snag setting up the </a:t>
            </a:r>
            <a:r>
              <a:rPr lang="en-US" dirty="0" err="1"/>
              <a:t>github</a:t>
            </a:r>
            <a:r>
              <a:rPr lang="en-US" dirty="0"/>
              <a:t> classroom and it’s not available for Lab1</a:t>
            </a:r>
          </a:p>
          <a:p>
            <a:r>
              <a:rPr lang="en-US" dirty="0"/>
              <a:t>Please disregard that portion of the lab writeup.</a:t>
            </a:r>
          </a:p>
          <a:p>
            <a:r>
              <a:rPr lang="en-US" dirty="0"/>
              <a:t>If you must work on a public repo for lab 1 I will ask that at the end of the lab you remove that repository. I will provide a private repo ASAP for you to host that work on for your future reference.</a:t>
            </a:r>
          </a:p>
        </p:txBody>
      </p:sp>
    </p:spTree>
    <p:extLst>
      <p:ext uri="{BB962C8B-B14F-4D97-AF65-F5344CB8AC3E}">
        <p14:creationId xmlns:p14="http://schemas.microsoft.com/office/powerpoint/2010/main" val="291447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67CE-2B04-3440-B4EC-3D5DEB22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IntelliJ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7C6A9-AC8A-E749-8E26-F3A81CCE1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5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class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806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drop the lowest 4 in class exercise grades</a:t>
            </a:r>
          </a:p>
          <a:p>
            <a:r>
              <a:rPr lang="en-US" dirty="0"/>
              <a:t>We drop the lowest 4 Moodle quiz grades</a:t>
            </a:r>
          </a:p>
          <a:p>
            <a:r>
              <a:rPr lang="en-US" dirty="0"/>
              <a:t>There are extra credit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79913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Exams</a:t>
            </a:r>
          </a:p>
          <a:p>
            <a:r>
              <a:rPr lang="en-US" dirty="0"/>
              <a:t>6 Labs</a:t>
            </a:r>
          </a:p>
          <a:p>
            <a:r>
              <a:rPr lang="en-US" dirty="0"/>
              <a:t>No due dates will move (unless there are extreme circumstances)</a:t>
            </a:r>
          </a:p>
        </p:txBody>
      </p:sp>
    </p:spTree>
    <p:extLst>
      <p:ext uri="{BB962C8B-B14F-4D97-AF65-F5344CB8AC3E}">
        <p14:creationId xmlns:p14="http://schemas.microsoft.com/office/powerpoint/2010/main" val="237442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554" y="2237961"/>
            <a:ext cx="9601196" cy="331893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lvl="1"/>
            <a:r>
              <a:rPr lang="en-US" sz="3200" b="1" dirty="0"/>
              <a:t>Midterm Exam</a:t>
            </a:r>
            <a:r>
              <a:rPr lang="en-US" sz="3200" dirty="0"/>
              <a:t> : Tuesday 06/26/2017 5pm – 6:20pm</a:t>
            </a:r>
          </a:p>
          <a:p>
            <a:pPr lvl="1"/>
            <a:r>
              <a:rPr lang="en-US" sz="3200" b="1" dirty="0"/>
              <a:t>Final Exam</a:t>
            </a:r>
            <a:r>
              <a:rPr lang="en-US" sz="3200" dirty="0"/>
              <a:t> : Thursday 08/10/2017 4pm – 5:20pm</a:t>
            </a:r>
          </a:p>
          <a:p>
            <a:pPr lvl="1"/>
            <a:r>
              <a:rPr lang="en-US" sz="3200" b="1" dirty="0"/>
              <a:t>You must obtain a 60% average on your exams to pass the class, regardless of your grades on your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2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A187-9A01-1C4B-AA91-91CDD12B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syllabus is not set in 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D3AF-41BF-294B-9506-7A8F04840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 deem necessary I will alter the Syllabus</a:t>
            </a:r>
          </a:p>
          <a:p>
            <a:r>
              <a:rPr lang="en-US" dirty="0"/>
              <a:t>If I do this it will be for a very good reason</a:t>
            </a:r>
          </a:p>
          <a:p>
            <a:r>
              <a:rPr lang="en-US" dirty="0"/>
              <a:t>I will inform you of my intent to change the syllabus and do all that I can to make certain you are aware of any changes made</a:t>
            </a:r>
          </a:p>
        </p:txBody>
      </p:sp>
    </p:spTree>
    <p:extLst>
      <p:ext uri="{BB962C8B-B14F-4D97-AF65-F5344CB8AC3E}">
        <p14:creationId xmlns:p14="http://schemas.microsoft.com/office/powerpoint/2010/main" val="376942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067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before class assignment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Binding and Scope</a:t>
            </a:r>
          </a:p>
          <a:p>
            <a:r>
              <a:rPr lang="en-US" dirty="0"/>
              <a:t>In class exercise</a:t>
            </a:r>
          </a:p>
          <a:p>
            <a:r>
              <a:rPr lang="en-US" dirty="0"/>
              <a:t>Linked Lists in Scala (see L1D2_LL.scala on Moodle)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6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AF70-974F-E84D-B929-FBEA978C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and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4A0A-40F7-E94B-96BC-1941DC4A5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E079-56B4-1E46-B536-02CEA104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all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AC67-08AB-F643-8610-8839D8E2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val</a:t>
            </a:r>
            <a:r>
              <a:rPr lang="en-US" dirty="0"/>
              <a:t> x = 2</a:t>
            </a:r>
          </a:p>
          <a:p>
            <a:pPr marL="457200" indent="-457200">
              <a:buAutoNum type="arabicPeriod"/>
            </a:pPr>
            <a:r>
              <a:rPr lang="en-US" dirty="0"/>
              <a:t>def foo(x: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{</a:t>
            </a:r>
          </a:p>
          <a:p>
            <a:pPr marL="457200" indent="-457200">
              <a:buAutoNum type="arabicPeriod"/>
            </a:pPr>
            <a:r>
              <a:rPr lang="en-US" dirty="0"/>
              <a:t>     </a:t>
            </a:r>
            <a:r>
              <a:rPr lang="en-US" dirty="0" err="1"/>
              <a:t>val</a:t>
            </a:r>
            <a:r>
              <a:rPr lang="en-US" dirty="0"/>
              <a:t> y = x + 1</a:t>
            </a:r>
          </a:p>
          <a:p>
            <a:pPr marL="457200" indent="-457200">
              <a:buAutoNum type="arabicPeriod"/>
            </a:pPr>
            <a:r>
              <a:rPr lang="en-US" dirty="0"/>
              <a:t>     2 * y</a:t>
            </a:r>
          </a:p>
          <a:p>
            <a:pPr marL="457200" indent="-457200">
              <a:buAutoNum type="arabicPeriod"/>
            </a:pPr>
            <a:r>
              <a:rPr lang="en-US" dirty="0"/>
              <a:t>}</a:t>
            </a:r>
          </a:p>
          <a:p>
            <a:pPr marL="457200" indent="-457200">
              <a:buAutoNum type="arabicPeriod"/>
            </a:pPr>
            <a:r>
              <a:rPr lang="en-US" dirty="0"/>
              <a:t>foo( 4 + x )</a:t>
            </a:r>
          </a:p>
        </p:txBody>
      </p:sp>
    </p:spTree>
    <p:extLst>
      <p:ext uri="{BB962C8B-B14F-4D97-AF65-F5344CB8AC3E}">
        <p14:creationId xmlns:p14="http://schemas.microsoft.com/office/powerpoint/2010/main" val="411932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E079-56B4-1E46-B536-02CEA104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all use 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AC67-08AB-F643-8610-8839D8E2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val</a:t>
            </a:r>
            <a:r>
              <a:rPr lang="en-US" dirty="0"/>
              <a:t> x = 2</a:t>
            </a:r>
          </a:p>
          <a:p>
            <a:pPr marL="457200" indent="-457200">
              <a:buAutoNum type="arabicPeriod"/>
            </a:pPr>
            <a:r>
              <a:rPr lang="en-US" dirty="0"/>
              <a:t>def foo(x: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{</a:t>
            </a:r>
          </a:p>
          <a:p>
            <a:pPr marL="457200" indent="-457200">
              <a:buAutoNum type="arabicPeriod"/>
            </a:pPr>
            <a:r>
              <a:rPr lang="en-US" dirty="0"/>
              <a:t>     </a:t>
            </a:r>
            <a:r>
              <a:rPr lang="en-US" dirty="0" err="1"/>
              <a:t>val</a:t>
            </a:r>
            <a:r>
              <a:rPr lang="en-US" dirty="0"/>
              <a:t> y = x + 1</a:t>
            </a:r>
          </a:p>
          <a:p>
            <a:pPr marL="457200" indent="-457200">
              <a:buAutoNum type="arabicPeriod"/>
            </a:pPr>
            <a:r>
              <a:rPr lang="en-US" dirty="0"/>
              <a:t>     2 * y</a:t>
            </a:r>
          </a:p>
          <a:p>
            <a:pPr marL="457200" indent="-457200">
              <a:buAutoNum type="arabicPeriod"/>
            </a:pPr>
            <a:r>
              <a:rPr lang="en-US" dirty="0"/>
              <a:t>}</a:t>
            </a:r>
          </a:p>
          <a:p>
            <a:pPr marL="457200" indent="-457200">
              <a:buAutoNum type="arabicPeriod"/>
            </a:pPr>
            <a:r>
              <a:rPr lang="en-US" dirty="0"/>
              <a:t>foo( 4 + x )</a:t>
            </a:r>
          </a:p>
        </p:txBody>
      </p:sp>
    </p:spTree>
    <p:extLst>
      <p:ext uri="{BB962C8B-B14F-4D97-AF65-F5344CB8AC3E}">
        <p14:creationId xmlns:p14="http://schemas.microsoft.com/office/powerpoint/2010/main" val="48132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E079-56B4-1E46-B536-02CEA104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All Not Use 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AC67-08AB-F643-8610-8839D8E2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val</a:t>
            </a:r>
            <a:r>
              <a:rPr lang="en-US" dirty="0"/>
              <a:t> x = 2</a:t>
            </a:r>
          </a:p>
          <a:p>
            <a:pPr marL="457200" indent="-457200">
              <a:buAutoNum type="arabicPeriod"/>
            </a:pPr>
            <a:r>
              <a:rPr lang="en-US" dirty="0"/>
              <a:t>def foo(x: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{</a:t>
            </a:r>
          </a:p>
          <a:p>
            <a:pPr marL="457200" indent="-457200">
              <a:buAutoNum type="arabicPeriod"/>
            </a:pPr>
            <a:r>
              <a:rPr lang="en-US" dirty="0"/>
              <a:t>     </a:t>
            </a:r>
            <a:r>
              <a:rPr lang="en-US" dirty="0" err="1"/>
              <a:t>val</a:t>
            </a:r>
            <a:r>
              <a:rPr lang="en-US" dirty="0"/>
              <a:t> y = x + 1</a:t>
            </a:r>
          </a:p>
          <a:p>
            <a:pPr marL="457200" indent="-457200">
              <a:buAutoNum type="arabicPeriod"/>
            </a:pPr>
            <a:r>
              <a:rPr lang="en-US" dirty="0"/>
              <a:t>     2 * y</a:t>
            </a:r>
          </a:p>
          <a:p>
            <a:pPr marL="457200" indent="-457200">
              <a:buAutoNum type="arabicPeriod"/>
            </a:pPr>
            <a:r>
              <a:rPr lang="en-US" dirty="0"/>
              <a:t>}</a:t>
            </a:r>
          </a:p>
          <a:p>
            <a:pPr marL="457200" indent="-457200">
              <a:buAutoNum type="arabicPeriod"/>
            </a:pPr>
            <a:r>
              <a:rPr lang="en-US" dirty="0"/>
              <a:t>foo( 4 + x )</a:t>
            </a:r>
          </a:p>
        </p:txBody>
      </p:sp>
    </p:spTree>
    <p:extLst>
      <p:ext uri="{BB962C8B-B14F-4D97-AF65-F5344CB8AC3E}">
        <p14:creationId xmlns:p14="http://schemas.microsoft.com/office/powerpoint/2010/main" val="164945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12D7-FB4C-8244-A7E7-C5FAC572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				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Use sights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CDD0-513E-F14E-B48D-77F84D140C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x</a:t>
            </a:r>
          </a:p>
          <a:p>
            <a:r>
              <a:rPr lang="en-US" dirty="0"/>
              <a:t>foo</a:t>
            </a:r>
          </a:p>
          <a:p>
            <a:r>
              <a:rPr lang="en-US" dirty="0"/>
              <a:t>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39749-9004-B948-A3D8-F409EDEF23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dirty="0"/>
              <a:t> = 2</a:t>
            </a:r>
          </a:p>
          <a:p>
            <a:pPr marL="457200" indent="-457200">
              <a:buAutoNum type="arabicPeriod"/>
            </a:pPr>
            <a:r>
              <a:rPr lang="en-US" dirty="0"/>
              <a:t>def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foo</a:t>
            </a:r>
            <a:r>
              <a:rPr lang="en-US" dirty="0"/>
              <a:t>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{</a:t>
            </a:r>
          </a:p>
          <a:p>
            <a:pPr marL="457200" indent="-457200">
              <a:buAutoNum type="arabicPeriod"/>
            </a:pPr>
            <a:r>
              <a:rPr lang="en-US" dirty="0"/>
              <a:t>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y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/>
              <a:t>+ 1</a:t>
            </a:r>
          </a:p>
          <a:p>
            <a:pPr marL="457200" indent="-457200">
              <a:buAutoNum type="arabicPeriod"/>
            </a:pPr>
            <a:r>
              <a:rPr lang="en-US" dirty="0"/>
              <a:t>     2 * </a:t>
            </a:r>
            <a:r>
              <a:rPr lang="en-US" dirty="0">
                <a:solidFill>
                  <a:srgbClr val="00B050"/>
                </a:solidFill>
              </a:rPr>
              <a:t>y</a:t>
            </a:r>
          </a:p>
          <a:p>
            <a:pPr marL="457200" indent="-457200">
              <a:buAutoNum type="arabicPeriod"/>
            </a:pPr>
            <a:r>
              <a:rPr lang="en-US" dirty="0"/>
              <a:t>}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foo</a:t>
            </a:r>
            <a:r>
              <a:rPr lang="en-US" dirty="0"/>
              <a:t>( 4 +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0218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Binding and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0312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9AD-650D-4B40-A7F4-0EEAA460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3B12-A188-C24D-AB20-BB7489D1A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8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8C1-014A-0143-A764-5A64B611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 note…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F4180-1EBA-8D4E-8287-C1658CA8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2" y="2445544"/>
            <a:ext cx="9029700" cy="2590800"/>
          </a:xfrm>
        </p:spPr>
      </p:pic>
    </p:spTree>
    <p:extLst>
      <p:ext uri="{BB962C8B-B14F-4D97-AF65-F5344CB8AC3E}">
        <p14:creationId xmlns:p14="http://schemas.microsoft.com/office/powerpoint/2010/main" val="12461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91C3-6AE1-4845-8921-958C3593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L1D2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6EA8-FEDF-0B46-83D8-8C7CA756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script to solve the following equation for x in Scala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 = y</a:t>
            </a:r>
            <a:r>
              <a:rPr lang="en-US" baseline="30000" dirty="0"/>
              <a:t>2</a:t>
            </a:r>
            <a:r>
              <a:rPr lang="en-US" dirty="0"/>
              <a:t> + x</a:t>
            </a:r>
          </a:p>
          <a:p>
            <a:pPr marL="0" indent="0">
              <a:buNone/>
            </a:pPr>
            <a:r>
              <a:rPr lang="en-US" dirty="0"/>
              <a:t>Assume ‘f’ and ‘y’ are of type Double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93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5EB7-E30F-0F46-9CB3-FE40BB5D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0112-3C2E-9245-983D-A8152E08A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white board it.</a:t>
            </a:r>
          </a:p>
        </p:txBody>
      </p:sp>
    </p:spTree>
    <p:extLst>
      <p:ext uri="{BB962C8B-B14F-4D97-AF65-F5344CB8AC3E}">
        <p14:creationId xmlns:p14="http://schemas.microsoft.com/office/powerpoint/2010/main" val="7685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using IntelliJ IDEA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have the programming environment set up on your computer please find someone that does and work with them</a:t>
            </a:r>
          </a:p>
          <a:p>
            <a:r>
              <a:rPr lang="en-US" dirty="0"/>
              <a:t>If you do have the environment set up please share with a peer.</a:t>
            </a:r>
          </a:p>
        </p:txBody>
      </p:sp>
    </p:spTree>
    <p:extLst>
      <p:ext uri="{BB962C8B-B14F-4D97-AF65-F5344CB8AC3E}">
        <p14:creationId xmlns:p14="http://schemas.microsoft.com/office/powerpoint/2010/main" val="3819818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5389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EBBC-B9C5-E543-BB37-916039DD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1DE8D-0187-C849-9923-95862B654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anyone not have a team yet?</a:t>
            </a:r>
          </a:p>
        </p:txBody>
      </p:sp>
    </p:spTree>
    <p:extLst>
      <p:ext uri="{BB962C8B-B14F-4D97-AF65-F5344CB8AC3E}">
        <p14:creationId xmlns:p14="http://schemas.microsoft.com/office/powerpoint/2010/main" val="2114933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L1D2_patterns.scala posted on Moodle</a:t>
            </a:r>
          </a:p>
        </p:txBody>
      </p:sp>
    </p:spTree>
    <p:extLst>
      <p:ext uri="{BB962C8B-B14F-4D97-AF65-F5344CB8AC3E}">
        <p14:creationId xmlns:p14="http://schemas.microsoft.com/office/powerpoint/2010/main" val="3463952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044" y="2136802"/>
            <a:ext cx="9601196" cy="3705645"/>
          </a:xfrm>
        </p:spPr>
        <p:txBody>
          <a:bodyPr>
            <a:normAutofit/>
          </a:bodyPr>
          <a:lstStyle/>
          <a:p>
            <a:r>
              <a:rPr lang="en-US" dirty="0"/>
              <a:t>L1D3 Moodle Assignment </a:t>
            </a:r>
          </a:p>
          <a:p>
            <a:r>
              <a:rPr lang="en-US" dirty="0"/>
              <a:t>L1D3 recommended lab portions posted on Piazza</a:t>
            </a:r>
          </a:p>
          <a:p>
            <a:r>
              <a:rPr lang="en-US" dirty="0"/>
              <a:t>Anything that you failed to do to prepare for today’s 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34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submit assignment meme">
            <a:extLst>
              <a:ext uri="{FF2B5EF4-FFF2-40B4-BE49-F238E27FC236}">
                <a16:creationId xmlns:a16="http://schemas.microsoft.com/office/drawing/2014/main" id="{1158253B-4FF7-564F-9680-C442B751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23" y="831413"/>
            <a:ext cx="65532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18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8654-84DE-E545-A4FE-FE97BDA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1F6A-371C-AE44-BEC4-1AD66109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the following </a:t>
            </a:r>
            <a:r>
              <a:rPr lang="en-US" dirty="0" err="1"/>
              <a:t>scala</a:t>
            </a:r>
            <a:r>
              <a:rPr lang="en-US" dirty="0"/>
              <a:t> code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foo(bar: </a:t>
            </a:r>
            <a:r>
              <a:rPr lang="en-US" dirty="0" err="1"/>
              <a:t>Int</a:t>
            </a:r>
            <a:r>
              <a:rPr lang="en-US" dirty="0"/>
              <a:t>): Unit =  bar match {</a:t>
            </a:r>
          </a:p>
          <a:p>
            <a:pPr marL="0" indent="0">
              <a:buNone/>
            </a:pPr>
            <a:r>
              <a:rPr lang="en-US" dirty="0"/>
              <a:t>	case 0 =&gt; </a:t>
            </a:r>
            <a:r>
              <a:rPr lang="en-US" dirty="0" err="1"/>
              <a:t>println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	case _ =&gt; </a:t>
            </a:r>
            <a:r>
              <a:rPr lang="en-US" dirty="0" err="1"/>
              <a:t>println</a:t>
            </a:r>
            <a:r>
              <a:rPr lang="en-US" dirty="0"/>
              <a:t>(bar); foo(bar – 1)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61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8654-84DE-E545-A4FE-FE97BDA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1F6A-371C-AE44-BEC4-1AD66109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the following </a:t>
            </a:r>
            <a:r>
              <a:rPr lang="en-US" dirty="0" err="1"/>
              <a:t>scala</a:t>
            </a:r>
            <a:r>
              <a:rPr lang="en-US" dirty="0"/>
              <a:t> code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foo(bar: </a:t>
            </a:r>
            <a:r>
              <a:rPr lang="en-US" dirty="0" err="1"/>
              <a:t>Int</a:t>
            </a:r>
            <a:r>
              <a:rPr lang="en-US" dirty="0"/>
              <a:t>): Unit =  bar match {</a:t>
            </a:r>
          </a:p>
          <a:p>
            <a:pPr marL="0" indent="0">
              <a:buNone/>
            </a:pPr>
            <a:r>
              <a:rPr lang="en-US" dirty="0"/>
              <a:t>	case 0 =&gt; </a:t>
            </a:r>
            <a:r>
              <a:rPr lang="en-US" dirty="0" err="1"/>
              <a:t>println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	case _ =&gt; </a:t>
            </a:r>
            <a:r>
              <a:rPr lang="en-US" dirty="0" err="1"/>
              <a:t>println</a:t>
            </a:r>
            <a:r>
              <a:rPr lang="en-US" dirty="0"/>
              <a:t>(bar); foo(bar – 1)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2052" name="Picture 4" descr="Image result for absolutely nothing">
            <a:extLst>
              <a:ext uri="{FF2B5EF4-FFF2-40B4-BE49-F238E27FC236}">
                <a16:creationId xmlns:a16="http://schemas.microsoft.com/office/drawing/2014/main" id="{57AC6016-D398-A24C-9268-4A457382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436" y="180718"/>
            <a:ext cx="55245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0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8654-84DE-E545-A4FE-FE97BDA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1F6A-371C-AE44-BEC4-1AD66109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3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the following </a:t>
            </a:r>
            <a:r>
              <a:rPr lang="en-US" dirty="0" err="1"/>
              <a:t>scala</a:t>
            </a:r>
            <a:r>
              <a:rPr lang="en-US" dirty="0"/>
              <a:t> code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foo(bar: </a:t>
            </a:r>
            <a:r>
              <a:rPr lang="en-US" dirty="0" err="1"/>
              <a:t>Int</a:t>
            </a:r>
            <a:r>
              <a:rPr lang="en-US" dirty="0"/>
              <a:t>): Unit =  bar match {</a:t>
            </a:r>
          </a:p>
          <a:p>
            <a:pPr marL="0" indent="0">
              <a:buNone/>
            </a:pPr>
            <a:r>
              <a:rPr lang="en-US" dirty="0"/>
              <a:t>	case 0 =&gt; </a:t>
            </a:r>
            <a:r>
              <a:rPr lang="en-US" dirty="0" err="1"/>
              <a:t>println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	case _ =&gt; </a:t>
            </a:r>
            <a:r>
              <a:rPr lang="en-US" dirty="0" err="1"/>
              <a:t>println</a:t>
            </a:r>
            <a:r>
              <a:rPr lang="en-US" dirty="0"/>
              <a:t>(bar); foo(bar – 1)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foo(100)</a:t>
            </a:r>
          </a:p>
          <a:p>
            <a:pPr marL="0" indent="0">
              <a:buNone/>
            </a:pPr>
            <a:r>
              <a:rPr lang="en-US" dirty="0"/>
              <a:t>foo(-2)</a:t>
            </a:r>
          </a:p>
        </p:txBody>
      </p:sp>
    </p:spTree>
    <p:extLst>
      <p:ext uri="{BB962C8B-B14F-4D97-AF65-F5344CB8AC3E}">
        <p14:creationId xmlns:p14="http://schemas.microsoft.com/office/powerpoint/2010/main" val="162276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ready for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687" y="2075017"/>
            <a:ext cx="9601196" cy="3705645"/>
          </a:xfrm>
        </p:spPr>
        <p:txBody>
          <a:bodyPr>
            <a:normAutofit/>
          </a:bodyPr>
          <a:lstStyle/>
          <a:p>
            <a:r>
              <a:rPr lang="en-US" dirty="0"/>
              <a:t>L1D1 and L1D2 </a:t>
            </a:r>
            <a:r>
              <a:rPr lang="en-US" dirty="0" err="1"/>
              <a:t>moodle</a:t>
            </a:r>
            <a:r>
              <a:rPr lang="en-US" dirty="0"/>
              <a:t> assignments</a:t>
            </a:r>
          </a:p>
          <a:p>
            <a:r>
              <a:rPr lang="en-US" dirty="0"/>
              <a:t>Set up the programming environment (VM optional)</a:t>
            </a:r>
          </a:p>
          <a:p>
            <a:r>
              <a:rPr lang="en-US" dirty="0"/>
              <a:t>Print the Lab 1 document and start notating it as you see necessary</a:t>
            </a:r>
          </a:p>
          <a:p>
            <a:r>
              <a:rPr lang="en-US" dirty="0"/>
              <a:t>Recommended Lab parts posted on Piazza</a:t>
            </a:r>
          </a:p>
          <a:p>
            <a:endParaRPr lang="en-US" dirty="0"/>
          </a:p>
          <a:p>
            <a:r>
              <a:rPr lang="en-US" dirty="0"/>
              <a:t>Is this clear? It occurs to me that I may have blown past some important detail here.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1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287340" cy="3450613"/>
          </a:xfrm>
        </p:spPr>
        <p:txBody>
          <a:bodyPr>
            <a:normAutofit/>
          </a:bodyPr>
          <a:lstStyle/>
          <a:p>
            <a:r>
              <a:rPr lang="en-US" dirty="0"/>
              <a:t>Time conflicts</a:t>
            </a:r>
          </a:p>
          <a:p>
            <a:pPr lvl="1"/>
            <a:r>
              <a:rPr lang="en-US" dirty="0"/>
              <a:t>set a meeting with me via Piazza in a private message direct to “Instructors”</a:t>
            </a:r>
          </a:p>
          <a:p>
            <a:r>
              <a:rPr lang="en-US" dirty="0"/>
              <a:t>Test accommodations </a:t>
            </a:r>
          </a:p>
          <a:p>
            <a:pPr lvl="1"/>
            <a:r>
              <a:rPr lang="en-US" dirty="0"/>
              <a:t>Message on Piazza today direct to “Instructors”</a:t>
            </a:r>
          </a:p>
          <a:p>
            <a:pPr lvl="1"/>
            <a:r>
              <a:rPr lang="en-US" dirty="0"/>
              <a:t>Get the forms to me by Thursday 06/08 evening in Office Hours</a:t>
            </a:r>
          </a:p>
          <a:p>
            <a:r>
              <a:rPr lang="en-US" dirty="0"/>
              <a:t>Today 06/05 Office Hours were before class None after class (unless you REALLY need 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4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on the Waitlist I need to hear from you TODAY.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015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2774</TotalTime>
  <Words>979</Words>
  <Application>Microsoft Macintosh PowerPoint</Application>
  <PresentationFormat>Widescreen</PresentationFormat>
  <Paragraphs>164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Gill Sans MT</vt:lpstr>
      <vt:lpstr>Gallery</vt:lpstr>
      <vt:lpstr>L1d2</vt:lpstr>
      <vt:lpstr>PLAN</vt:lpstr>
      <vt:lpstr>We are using IntelliJ IDEA today</vt:lpstr>
      <vt:lpstr>Warm up:</vt:lpstr>
      <vt:lpstr>Warm up:</vt:lpstr>
      <vt:lpstr>Warm up revised</vt:lpstr>
      <vt:lpstr>Are you ready for today?</vt:lpstr>
      <vt:lpstr>Announcements</vt:lpstr>
      <vt:lpstr>More Announcements</vt:lpstr>
      <vt:lpstr>More Announcements</vt:lpstr>
      <vt:lpstr>Github</vt:lpstr>
      <vt:lpstr>Lab 1 IntelliJ</vt:lpstr>
      <vt:lpstr>Questions?</vt:lpstr>
      <vt:lpstr>Syllabus</vt:lpstr>
      <vt:lpstr>flexibility</vt:lpstr>
      <vt:lpstr>Rigidity</vt:lpstr>
      <vt:lpstr>Exams</vt:lpstr>
      <vt:lpstr>The syllabus is not set in stone</vt:lpstr>
      <vt:lpstr>Questions?</vt:lpstr>
      <vt:lpstr>Binding and scope</vt:lpstr>
      <vt:lpstr>Identify all names</vt:lpstr>
      <vt:lpstr>Identify all use sights</vt:lpstr>
      <vt:lpstr>Identify All Not Use sights</vt:lpstr>
      <vt:lpstr>Names      Not Use sights </vt:lpstr>
      <vt:lpstr>Questions?</vt:lpstr>
      <vt:lpstr>In class exercise</vt:lpstr>
      <vt:lpstr>First a note…</vt:lpstr>
      <vt:lpstr>ICE L1D2</vt:lpstr>
      <vt:lpstr>ICE solution</vt:lpstr>
      <vt:lpstr>Questions?</vt:lpstr>
      <vt:lpstr>Teams</vt:lpstr>
      <vt:lpstr>Pattern matching</vt:lpstr>
      <vt:lpstr>// TODO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25</cp:revision>
  <dcterms:created xsi:type="dcterms:W3CDTF">2018-05-22T21:06:51Z</dcterms:created>
  <dcterms:modified xsi:type="dcterms:W3CDTF">2018-06-06T21:07:15Z</dcterms:modified>
</cp:coreProperties>
</file>