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300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78" r:id="rId12"/>
    <p:sldId id="298" r:id="rId13"/>
    <p:sldId id="272" r:id="rId14"/>
    <p:sldId id="297" r:id="rId15"/>
    <p:sldId id="267" r:id="rId16"/>
    <p:sldId id="268" r:id="rId17"/>
    <p:sldId id="280" r:id="rId18"/>
    <p:sldId id="273" r:id="rId19"/>
    <p:sldId id="299" r:id="rId20"/>
    <p:sldId id="276" r:id="rId21"/>
    <p:sldId id="2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6"/>
    <p:restoredTop sz="75413"/>
  </p:normalViewPr>
  <p:slideViewPr>
    <p:cSldViewPr snapToGrid="0" snapToObjects="1">
      <p:cViewPr varScale="1">
        <p:scale>
          <a:sx n="77" d="100"/>
          <a:sy n="77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B2CA-CD4B-7244-8F02-67E2DE94C1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1B7D0-B2A9-7D47-B215-EC332EF5E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in </a:t>
            </a:r>
            <a:r>
              <a:rPr lang="en-US" dirty="0" err="1"/>
              <a:t>classs</a:t>
            </a:r>
            <a:r>
              <a:rPr lang="en-US" dirty="0"/>
              <a:t> we will be experimenting with this file. Please download from </a:t>
            </a:r>
            <a:r>
              <a:rPr lang="en-US" dirty="0" err="1"/>
              <a:t>moodle</a:t>
            </a:r>
            <a:r>
              <a:rPr lang="en-US" dirty="0"/>
              <a:t> now.</a:t>
            </a:r>
          </a:p>
          <a:p>
            <a:endParaRPr lang="en-US" dirty="0"/>
          </a:p>
          <a:p>
            <a:r>
              <a:rPr lang="en-US" dirty="0"/>
              <a:t>We’ll also use </a:t>
            </a:r>
            <a:r>
              <a:rPr lang="en-US" dirty="0" err="1"/>
              <a:t>intelliJ</a:t>
            </a:r>
            <a:r>
              <a:rPr lang="en-US" dirty="0"/>
              <a:t>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1B7D0-B2A9-7D47-B215-EC332EF5E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quite serious</a:t>
            </a:r>
            <a:r>
              <a:rPr lang="is-IS" dirty="0"/>
              <a:t>… </a:t>
            </a:r>
            <a:r>
              <a:rPr lang="en-US" dirty="0"/>
              <a:t>If you haven’t done any of these then you are officially behind</a:t>
            </a:r>
            <a:r>
              <a:rPr lang="en-US" baseline="0" dirty="0"/>
              <a:t> the ball. I built in some wiggle room here since it is the first week but you should be aware that this is BAD</a:t>
            </a:r>
          </a:p>
          <a:p>
            <a:endParaRPr lang="en-US" baseline="0" dirty="0"/>
          </a:p>
          <a:p>
            <a:r>
              <a:rPr lang="en-US" baseline="0" dirty="0"/>
              <a:t>I will be taking questions on the syllabus in class tomorrow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9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back to the first day of class, can you tell me what the extension is and how it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27751-0B49-6C41-BF4D-012901491F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ado.edu/summer/calendars/session-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06/06/2018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906" y="2695161"/>
            <a:ext cx="9601196" cy="331893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n-US" sz="3200" b="1" dirty="0"/>
              <a:t>Midterm Exam</a:t>
            </a:r>
            <a:r>
              <a:rPr lang="en-US" sz="3200" dirty="0"/>
              <a:t> : Tuesday 06/26/2018 5pm – 6:20pm</a:t>
            </a:r>
          </a:p>
          <a:p>
            <a:pPr lvl="1"/>
            <a:r>
              <a:rPr lang="en-US" sz="3200" b="1" dirty="0"/>
              <a:t>Final Exam</a:t>
            </a:r>
            <a:r>
              <a:rPr lang="en-US" sz="3200" dirty="0"/>
              <a:t> : Thursday 08/09/2018 5pm – 6:20pm</a:t>
            </a:r>
          </a:p>
          <a:p>
            <a:pPr lvl="1"/>
            <a:r>
              <a:rPr lang="en-US" sz="3200" b="1" dirty="0"/>
              <a:t>You must obtain a 60% average on your exams to pass the class, regardless of your grades on your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C3D7-3093-EE4C-9C74-40C28463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43D7-902B-E54C-9D7D-29967F156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Exercise – use provided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abstract class LL</a:t>
            </a:r>
          </a:p>
          <a:p>
            <a:r>
              <a:rPr lang="en-US" dirty="0"/>
              <a:t>case object Nil extends LL</a:t>
            </a:r>
          </a:p>
          <a:p>
            <a:r>
              <a:rPr lang="en-US" dirty="0"/>
              <a:t>case class Node( _:String , _:LL) extends LL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isDescending</a:t>
            </a:r>
            <a:r>
              <a:rPr lang="en-US" dirty="0"/>
              <a:t>( </a:t>
            </a:r>
            <a:r>
              <a:rPr lang="en-US" dirty="0" err="1"/>
              <a:t>l:LL</a:t>
            </a:r>
            <a:r>
              <a:rPr lang="en-US" dirty="0"/>
              <a:t> ) : Boolean</a:t>
            </a:r>
          </a:p>
        </p:txBody>
      </p:sp>
    </p:spTree>
    <p:extLst>
      <p:ext uri="{BB962C8B-B14F-4D97-AF65-F5344CB8AC3E}">
        <p14:creationId xmlns:p14="http://schemas.microsoft.com/office/powerpoint/2010/main" val="383572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135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9AD-650D-4B40-A7F4-0EEAA460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3B12-A188-C24D-AB20-BB7489D1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7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2E0-597C-EA42-80D1-BCCEE19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771-FAE5-3444-885D-00A79BDD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Write a script that deletes the maximum value from a BST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538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 in </a:t>
            </a:r>
            <a:r>
              <a:rPr lang="en-US" dirty="0" err="1"/>
              <a:t>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the heck is this data structure?</a:t>
            </a:r>
          </a:p>
          <a:p>
            <a:r>
              <a:rPr lang="en-US" dirty="0"/>
              <a:t>In </a:t>
            </a:r>
            <a:r>
              <a:rPr lang="en-US" dirty="0" err="1"/>
              <a:t>intellij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23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Pattern Matching (and Linked Lists)</a:t>
            </a:r>
          </a:p>
          <a:p>
            <a:r>
              <a:rPr lang="en-US" dirty="0"/>
              <a:t>BST</a:t>
            </a:r>
          </a:p>
          <a:p>
            <a:r>
              <a:rPr lang="en-US" dirty="0"/>
              <a:t>ICE</a:t>
            </a:r>
          </a:p>
          <a:p>
            <a:r>
              <a:rPr lang="en-US" dirty="0"/>
              <a:t>AST (</a:t>
            </a:r>
            <a:r>
              <a:rPr lang="en-US" dirty="0" err="1"/>
              <a:t>w.r.t</a:t>
            </a:r>
            <a:r>
              <a:rPr lang="en-US" dirty="0"/>
              <a:t> Lab 1 </a:t>
            </a:r>
            <a:r>
              <a:rPr lang="en-US" dirty="0" err="1"/>
              <a:t>eval</a:t>
            </a:r>
            <a:r>
              <a:rPr lang="en-US" dirty="0"/>
              <a:t> function)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submission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up for a grading interview!</a:t>
            </a:r>
          </a:p>
          <a:p>
            <a:r>
              <a:rPr lang="is-IS" dirty="0"/>
              <a:t>Each Submit the Writeup, test script and driving script to Moodle according to the requirements detailed on Piazza</a:t>
            </a:r>
          </a:p>
          <a:p>
            <a:r>
              <a:rPr lang="is-IS" dirty="0"/>
              <a:t>Complete the exit survey to give us feedback about your experience with this lab and its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0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 result for submit assignment meme">
            <a:extLst>
              <a:ext uri="{FF2B5EF4-FFF2-40B4-BE49-F238E27FC236}">
                <a16:creationId xmlns:a16="http://schemas.microsoft.com/office/drawing/2014/main" id="{1158253B-4FF7-564F-9680-C442B751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23" y="831413"/>
            <a:ext cx="65532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9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C036-0B1B-7C4D-922F-15488715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48EC-D2D3-C943-9FC7-D25C411C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use L1D3_inClass.scala found on </a:t>
            </a:r>
            <a:r>
              <a:rPr lang="en-US" dirty="0" err="1"/>
              <a:t>moodle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Folder of Importance/Additional Code Samples/Lab1/</a:t>
            </a:r>
          </a:p>
          <a:p>
            <a:r>
              <a:rPr lang="en-US" dirty="0"/>
              <a:t>We will also use </a:t>
            </a:r>
            <a:r>
              <a:rPr lang="en-US" dirty="0" err="1"/>
              <a:t>intelliJ</a:t>
            </a:r>
            <a:endParaRPr lang="en-US" dirty="0"/>
          </a:p>
          <a:p>
            <a:r>
              <a:rPr lang="en-US" dirty="0"/>
              <a:t>Take a moment to set that up</a:t>
            </a:r>
          </a:p>
        </p:txBody>
      </p:sp>
    </p:spTree>
    <p:extLst>
      <p:ext uri="{BB962C8B-B14F-4D97-AF65-F5344CB8AC3E}">
        <p14:creationId xmlns:p14="http://schemas.microsoft.com/office/powerpoint/2010/main" val="17566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8654-84DE-E545-A4FE-FE97BD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1F6A-371C-AE44-BEC4-1AD66109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top of L1D3_inClass.scala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1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ready for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05645"/>
          </a:xfrm>
        </p:spPr>
        <p:txBody>
          <a:bodyPr>
            <a:normAutofit/>
          </a:bodyPr>
          <a:lstStyle/>
          <a:p>
            <a:r>
              <a:rPr lang="en-US" dirty="0"/>
              <a:t>Do the Wednesday Moodle Assignment</a:t>
            </a:r>
          </a:p>
          <a:p>
            <a:r>
              <a:rPr lang="en-US" dirty="0"/>
              <a:t>Complete Piazza recommended 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6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builds on itself a lot. If you find yourself falling behind, fix it.</a:t>
            </a:r>
          </a:p>
        </p:txBody>
      </p:sp>
      <p:pic>
        <p:nvPicPr>
          <p:cNvPr id="2050" name="Picture 2" descr="ttps://www.crashmania.net/images/games/crash-bandicoot-2-cortex-strikes-back/screenshots/crash-dash-1.j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79" y="2434856"/>
            <a:ext cx="5609641" cy="378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0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the Environment working?</a:t>
            </a:r>
          </a:p>
          <a:p>
            <a:r>
              <a:rPr lang="en-US" dirty="0"/>
              <a:t>Have you almost finished lab 1?</a:t>
            </a:r>
          </a:p>
          <a:p>
            <a:r>
              <a:rPr lang="en-US" dirty="0"/>
              <a:t>Do you understand how to test your code? – to be fair we didn’t cover this as much as I hoped yesterday, but the provided test scripts should give you a lot of examples to go off of</a:t>
            </a:r>
          </a:p>
          <a:p>
            <a:endParaRPr lang="en-US" dirty="0"/>
          </a:p>
          <a:p>
            <a:r>
              <a:rPr lang="en-US" dirty="0"/>
              <a:t>If NOT: You should come to office hours!</a:t>
            </a:r>
          </a:p>
        </p:txBody>
      </p:sp>
    </p:spTree>
    <p:extLst>
      <p:ext uri="{BB962C8B-B14F-4D97-AF65-F5344CB8AC3E}">
        <p14:creationId xmlns:p14="http://schemas.microsoft.com/office/powerpoint/2010/main" val="11142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conflicts &amp; Test accommodations </a:t>
            </a:r>
          </a:p>
          <a:p>
            <a:pPr lvl="1"/>
            <a:r>
              <a:rPr lang="en-US" dirty="0"/>
              <a:t>Tell me ASAP – this is the last time I’ll announce this.</a:t>
            </a:r>
          </a:p>
          <a:p>
            <a:r>
              <a:rPr lang="en-US" dirty="0"/>
              <a:t>University Deadlines :</a:t>
            </a:r>
          </a:p>
          <a:p>
            <a:pPr lvl="1"/>
            <a:r>
              <a:rPr lang="en-US" dirty="0">
                <a:hlinkClick r:id="rId3"/>
              </a:rPr>
              <a:t>http://www.colorado.edu/summer/calendars/session-d</a:t>
            </a:r>
            <a:endParaRPr lang="en-US" dirty="0"/>
          </a:p>
          <a:p>
            <a:pPr lvl="1"/>
            <a:r>
              <a:rPr lang="en-US" dirty="0"/>
              <a:t>June 13 – Last day to drop no W grade recorded or tuition assessed</a:t>
            </a:r>
          </a:p>
          <a:p>
            <a:pPr lvl="2"/>
            <a:r>
              <a:rPr lang="en-US" dirty="0"/>
              <a:t>Tomorrow I will give you everything you need to help you assess if you should continue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56474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 is due Friday at 8:00 pm</a:t>
            </a:r>
          </a:p>
          <a:p>
            <a:pPr lvl="1"/>
            <a:r>
              <a:rPr lang="en-US" dirty="0"/>
              <a:t>But there is an extension</a:t>
            </a:r>
            <a:r>
              <a:rPr lang="is-IS" dirty="0"/>
              <a:t>… What does that mean?</a:t>
            </a:r>
          </a:p>
          <a:p>
            <a:pPr lvl="1"/>
            <a:r>
              <a:rPr lang="is-IS" dirty="0"/>
              <a:t>How do I submit the assignment?</a:t>
            </a:r>
          </a:p>
          <a:p>
            <a:r>
              <a:rPr lang="is-IS" dirty="0"/>
              <a:t>Lab 2 is realeased tonight!</a:t>
            </a:r>
          </a:p>
          <a:p>
            <a:pPr lvl="1"/>
            <a:r>
              <a:rPr lang="is-IS" dirty="0"/>
              <a:t>We’ll make teams at the end of class today</a:t>
            </a:r>
          </a:p>
          <a:p>
            <a:pPr lvl="1"/>
            <a:r>
              <a:rPr lang="is-IS" dirty="0"/>
              <a:t>We’ll start discussing lab 2 in class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8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367</TotalTime>
  <Words>562</Words>
  <Application>Microsoft Macintosh PowerPoint</Application>
  <PresentationFormat>Widescreen</PresentationFormat>
  <Paragraphs>90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Gallery</vt:lpstr>
      <vt:lpstr>L1d3</vt:lpstr>
      <vt:lpstr>PLAN</vt:lpstr>
      <vt:lpstr>Todays tools</vt:lpstr>
      <vt:lpstr>Warm up</vt:lpstr>
      <vt:lpstr>Are you ready for today?</vt:lpstr>
      <vt:lpstr>This course builds on itself a lot. If you find yourself falling behind, fix it.</vt:lpstr>
      <vt:lpstr>Checking In?</vt:lpstr>
      <vt:lpstr>Admin</vt:lpstr>
      <vt:lpstr>Labs</vt:lpstr>
      <vt:lpstr>Exams</vt:lpstr>
      <vt:lpstr>Questions?</vt:lpstr>
      <vt:lpstr>Pattern matching</vt:lpstr>
      <vt:lpstr>Pattern Matching Exercise – use provided file</vt:lpstr>
      <vt:lpstr>Questions?</vt:lpstr>
      <vt:lpstr>In class exercise</vt:lpstr>
      <vt:lpstr>ICE</vt:lpstr>
      <vt:lpstr>Questions?</vt:lpstr>
      <vt:lpstr>AST in Eval</vt:lpstr>
      <vt:lpstr>Questions?</vt:lpstr>
      <vt:lpstr>Lab 1 submission Logistics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21</cp:revision>
  <dcterms:created xsi:type="dcterms:W3CDTF">2018-05-22T21:06:51Z</dcterms:created>
  <dcterms:modified xsi:type="dcterms:W3CDTF">2018-06-07T01:14:06Z</dcterms:modified>
</cp:coreProperties>
</file>