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94" r:id="rId4"/>
    <p:sldId id="293" r:id="rId5"/>
    <p:sldId id="260" r:id="rId6"/>
    <p:sldId id="325" r:id="rId7"/>
    <p:sldId id="278" r:id="rId8"/>
    <p:sldId id="264" r:id="rId9"/>
    <p:sldId id="298" r:id="rId10"/>
    <p:sldId id="295" r:id="rId11"/>
    <p:sldId id="296" r:id="rId12"/>
    <p:sldId id="279" r:id="rId13"/>
    <p:sldId id="267" r:id="rId14"/>
    <p:sldId id="280" r:id="rId15"/>
    <p:sldId id="269" r:id="rId16"/>
    <p:sldId id="299" r:id="rId17"/>
    <p:sldId id="281" r:id="rId18"/>
    <p:sldId id="262" r:id="rId19"/>
    <p:sldId id="324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summer/calendars/session-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‘01’ exist in the language defined by this grammar ?</a:t>
            </a:r>
          </a:p>
          <a:p>
            <a:r>
              <a:rPr lang="en-US" dirty="0"/>
              <a:t>What about ’0101’?</a:t>
            </a:r>
          </a:p>
          <a:p>
            <a:r>
              <a:rPr lang="en-US" dirty="0"/>
              <a:t>And ‘010101’?</a:t>
            </a:r>
          </a:p>
          <a:p>
            <a:endParaRPr lang="en-US" dirty="0"/>
          </a:p>
          <a:p>
            <a:r>
              <a:rPr lang="en-US" dirty="0"/>
              <a:t>S ::= 0S1 | SS | ϵ</a:t>
            </a:r>
          </a:p>
        </p:txBody>
      </p:sp>
    </p:spTree>
    <p:extLst>
      <p:ext uri="{BB962C8B-B14F-4D97-AF65-F5344CB8AC3E}">
        <p14:creationId xmlns:p14="http://schemas.microsoft.com/office/powerpoint/2010/main" val="329290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Teaser –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this grammar ambiguous? If so demonstrate it by creating 2 parse trees for the same sentence that exists in the language defined by the grammar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 ::= A |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::= 0S | ϵ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 ::= S1 | ϵ</a:t>
            </a:r>
          </a:p>
        </p:txBody>
      </p:sp>
    </p:spTree>
    <p:extLst>
      <p:ext uri="{BB962C8B-B14F-4D97-AF65-F5344CB8AC3E}">
        <p14:creationId xmlns:p14="http://schemas.microsoft.com/office/powerpoint/2010/main" val="115166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5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Class Exercise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/>
              <a:t>Javascripty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doing a coding exercise. Please go to Moodle and download todays </a:t>
            </a:r>
            <a:r>
              <a:rPr lang="en-US" dirty="0" err="1"/>
              <a:t>inclass</a:t>
            </a:r>
            <a:r>
              <a:rPr lang="en-US" dirty="0"/>
              <a:t> file.</a:t>
            </a:r>
          </a:p>
          <a:p>
            <a:r>
              <a:rPr lang="en-US" dirty="0"/>
              <a:t>Folder of Importance/Additional Code Samples/Lab2/L2D2_inClass.js</a:t>
            </a:r>
          </a:p>
          <a:p>
            <a:r>
              <a:rPr lang="en-US" dirty="0"/>
              <a:t>This is a </a:t>
            </a:r>
            <a:r>
              <a:rPr lang="en-US" dirty="0" err="1"/>
              <a:t>javascript</a:t>
            </a:r>
            <a:r>
              <a:rPr lang="en-US" dirty="0"/>
              <a:t> file. Try running it from the terminal with the </a:t>
            </a:r>
            <a:r>
              <a:rPr lang="en-US" dirty="0" err="1"/>
              <a:t>nodejs</a:t>
            </a:r>
            <a:r>
              <a:rPr lang="en-US" dirty="0"/>
              <a:t> interpreter.</a:t>
            </a:r>
          </a:p>
          <a:p>
            <a:r>
              <a:rPr lang="en-US" dirty="0"/>
              <a:t>node &lt;</a:t>
            </a:r>
            <a:r>
              <a:rPr lang="en-US" dirty="0" err="1"/>
              <a:t>file_path</a:t>
            </a:r>
            <a:r>
              <a:rPr lang="en-US" dirty="0"/>
              <a:t>&gt;/L2D2_inClass.js</a:t>
            </a:r>
          </a:p>
        </p:txBody>
      </p:sp>
    </p:spTree>
    <p:extLst>
      <p:ext uri="{BB962C8B-B14F-4D97-AF65-F5344CB8AC3E}">
        <p14:creationId xmlns:p14="http://schemas.microsoft.com/office/powerpoint/2010/main" val="12448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javascripty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19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3CA8-758C-6B46-A3B6-659E4433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2A1D-FF64-BD40-9417-D07B94F1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for your Lab 1 interview.</a:t>
            </a:r>
          </a:p>
          <a:p>
            <a:r>
              <a:rPr lang="en-US" dirty="0"/>
              <a:t>Check Piazza for the lab goals.</a:t>
            </a:r>
          </a:p>
          <a:p>
            <a:r>
              <a:rPr lang="en-US" dirty="0"/>
              <a:t>Complete the reading and </a:t>
            </a:r>
            <a:r>
              <a:rPr lang="en-US" dirty="0" err="1"/>
              <a:t>moodle</a:t>
            </a:r>
            <a:r>
              <a:rPr lang="en-US" dirty="0"/>
              <a:t>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3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4A75-863F-F249-A1B2-53E5C0B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ED5C-C38A-7B42-9AF6-C8C9F70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end class each day please do wait for me to dismiss you. I promise I’ll let you out on time</a:t>
            </a:r>
          </a:p>
          <a:p>
            <a:r>
              <a:rPr lang="en-US" dirty="0"/>
              <a:t>After class has ended, if you have questions for me, please remain in your seat rather than crowding the front of the room.</a:t>
            </a:r>
          </a:p>
          <a:p>
            <a:pPr lvl="1"/>
            <a:r>
              <a:rPr lang="en-US" dirty="0"/>
              <a:t>I’m happy to answer questions if I can but the crowding makes me anxious</a:t>
            </a:r>
          </a:p>
          <a:p>
            <a:pPr lvl="1"/>
            <a:r>
              <a:rPr lang="en-US" dirty="0"/>
              <a:t>Sometimes I won’t be able to stick around to 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34992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Ambiguous Grammars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Understanding </a:t>
            </a:r>
            <a:r>
              <a:rPr lang="en-US" dirty="0" err="1"/>
              <a:t>JavaScripty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s://s-media-cache-ak0.pinimg.com/736x/d8/cd/9a/d8cd9aade6c26da454cb76a10a386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3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s://s-media-cache-ak0.pinimg.com/736x/d8/cd/9a/d8cd9aade6c26da454cb76a10a386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3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doing a coding exercise. Please go to Moodle and download todays </a:t>
            </a:r>
            <a:r>
              <a:rPr lang="en-US" dirty="0" err="1"/>
              <a:t>inclass</a:t>
            </a:r>
            <a:r>
              <a:rPr lang="en-US" dirty="0"/>
              <a:t> file.</a:t>
            </a:r>
          </a:p>
          <a:p>
            <a:r>
              <a:rPr lang="en-US" dirty="0"/>
              <a:t>Folder of Importance/Additional Code Samples/Lab2/L2D2_inClass.js</a:t>
            </a:r>
          </a:p>
          <a:p>
            <a:r>
              <a:rPr lang="en-US" dirty="0"/>
              <a:t>This is a </a:t>
            </a:r>
            <a:r>
              <a:rPr lang="en-US" dirty="0" err="1"/>
              <a:t>javascript</a:t>
            </a:r>
            <a:r>
              <a:rPr lang="en-US" dirty="0"/>
              <a:t> file. Try running it from the terminal with the </a:t>
            </a:r>
            <a:r>
              <a:rPr lang="en-US" dirty="0" err="1"/>
              <a:t>nodejs</a:t>
            </a:r>
            <a:r>
              <a:rPr lang="en-US" dirty="0"/>
              <a:t> interpreter.</a:t>
            </a:r>
          </a:p>
          <a:p>
            <a:r>
              <a:rPr lang="en-US" dirty="0"/>
              <a:t>node &lt;</a:t>
            </a:r>
            <a:r>
              <a:rPr lang="en-US" dirty="0" err="1"/>
              <a:t>file_path</a:t>
            </a:r>
            <a:r>
              <a:rPr lang="en-US" dirty="0"/>
              <a:t>&gt;/L2D2_inClass.js</a:t>
            </a:r>
          </a:p>
        </p:txBody>
      </p:sp>
    </p:spTree>
    <p:extLst>
      <p:ext uri="{BB962C8B-B14F-4D97-AF65-F5344CB8AC3E}">
        <p14:creationId xmlns:p14="http://schemas.microsoft.com/office/powerpoint/2010/main" val="6361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Deadlines :</a:t>
            </a:r>
          </a:p>
          <a:p>
            <a:pPr lvl="1"/>
            <a:r>
              <a:rPr lang="en-US" dirty="0">
                <a:hlinkClick r:id="rId2"/>
              </a:rPr>
              <a:t>http://www.colorado.edu/summer/calendars/session-d</a:t>
            </a:r>
            <a:endParaRPr lang="en-US" dirty="0"/>
          </a:p>
          <a:p>
            <a:pPr lvl="1"/>
            <a:r>
              <a:rPr lang="en-US" dirty="0"/>
              <a:t>Tomorrow – Last day to drop no W grade recorded or tuition assessed</a:t>
            </a:r>
          </a:p>
          <a:p>
            <a:pPr lvl="1"/>
            <a:r>
              <a:rPr lang="en-US" dirty="0"/>
              <a:t>I would like for all of you to stay in the class but it is up to YOU!</a:t>
            </a:r>
          </a:p>
          <a:p>
            <a:r>
              <a:rPr lang="en-US" dirty="0"/>
              <a:t>Lab 1 master Moodle quiz released – it’s not for a grade</a:t>
            </a:r>
          </a:p>
          <a:p>
            <a:r>
              <a:rPr lang="en-US" dirty="0"/>
              <a:t>Lab 2 </a:t>
            </a:r>
            <a:r>
              <a:rPr lang="en-US" dirty="0" err="1"/>
              <a:t>autograder</a:t>
            </a:r>
            <a:r>
              <a:rPr lang="en-US" dirty="0"/>
              <a:t> is live. Please be sure that you log in with the correct info. (I’ll put a note to piazza about 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9CC4-CF52-ED44-901F-B9B2ABFB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B9B9-523D-414A-9728-8A754E97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“quiz”, the in class quiz from Monday is not “due” ever. But if you want to go over solutions let me know. </a:t>
            </a:r>
          </a:p>
          <a:p>
            <a:r>
              <a:rPr lang="en-US" dirty="0"/>
              <a:t>Feel free to post and collectively create a solution set on Piazza.</a:t>
            </a:r>
          </a:p>
          <a:p>
            <a:r>
              <a:rPr lang="en-US" dirty="0"/>
              <a:t>As incorrect answers arise, attempt to articulate why the answer is incorrect (that’s super helpful in learning)</a:t>
            </a:r>
          </a:p>
        </p:txBody>
      </p:sp>
    </p:spTree>
    <p:extLst>
      <p:ext uri="{BB962C8B-B14F-4D97-AF65-F5344CB8AC3E}">
        <p14:creationId xmlns:p14="http://schemas.microsoft.com/office/powerpoint/2010/main" val="22543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300D-DD77-D549-848A-0FFB4F1E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CDF-FADD-E340-8951-7A1A4B22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 symbols</a:t>
            </a:r>
          </a:p>
          <a:p>
            <a:r>
              <a:rPr lang="en-US" dirty="0"/>
              <a:t>Terminals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Production</a:t>
            </a:r>
          </a:p>
          <a:p>
            <a:endParaRPr lang="en-US" dirty="0"/>
          </a:p>
          <a:p>
            <a:r>
              <a:rPr lang="en-US" dirty="0"/>
              <a:t>Language</a:t>
            </a:r>
          </a:p>
          <a:p>
            <a:r>
              <a:rPr lang="en-US" dirty="0"/>
              <a:t>Alphabet</a:t>
            </a:r>
          </a:p>
          <a:p>
            <a:r>
              <a:rPr lang="en-US" dirty="0"/>
              <a:t>… so many more terms….</a:t>
            </a:r>
          </a:p>
        </p:txBody>
      </p:sp>
    </p:spTree>
    <p:extLst>
      <p:ext uri="{BB962C8B-B14F-4D97-AF65-F5344CB8AC3E}">
        <p14:creationId xmlns:p14="http://schemas.microsoft.com/office/powerpoint/2010/main" val="3756793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4194</TotalTime>
  <Words>527</Words>
  <Application>Microsoft Macintosh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L2d2</vt:lpstr>
      <vt:lpstr>PLAN</vt:lpstr>
      <vt:lpstr>PowerPoint Presentation</vt:lpstr>
      <vt:lpstr>Coding in Class</vt:lpstr>
      <vt:lpstr>ANNOUNCEMENTS</vt:lpstr>
      <vt:lpstr>Announcements</vt:lpstr>
      <vt:lpstr>Questions?</vt:lpstr>
      <vt:lpstr>Grammars</vt:lpstr>
      <vt:lpstr>terminology</vt:lpstr>
      <vt:lpstr>Warming up</vt:lpstr>
      <vt:lpstr>Brain Teaser – Grammar</vt:lpstr>
      <vt:lpstr>Questions?</vt:lpstr>
      <vt:lpstr>In class exercise</vt:lpstr>
      <vt:lpstr>Questions?</vt:lpstr>
      <vt:lpstr>Understanding Javascripty</vt:lpstr>
      <vt:lpstr>Coding in Class</vt:lpstr>
      <vt:lpstr>Questions?</vt:lpstr>
      <vt:lpstr>// TODO</vt:lpstr>
      <vt:lpstr>Ending class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19</cp:revision>
  <dcterms:created xsi:type="dcterms:W3CDTF">2018-05-22T21:06:51Z</dcterms:created>
  <dcterms:modified xsi:type="dcterms:W3CDTF">2018-06-14T21:26:25Z</dcterms:modified>
</cp:coreProperties>
</file>