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5" r:id="rId4"/>
    <p:sldId id="258" r:id="rId5"/>
    <p:sldId id="260" r:id="rId6"/>
    <p:sldId id="313" r:id="rId7"/>
    <p:sldId id="311" r:id="rId8"/>
    <p:sldId id="278" r:id="rId9"/>
    <p:sldId id="264" r:id="rId10"/>
    <p:sldId id="312" r:id="rId11"/>
    <p:sldId id="308" r:id="rId12"/>
    <p:sldId id="279" r:id="rId13"/>
    <p:sldId id="291" r:id="rId14"/>
    <p:sldId id="300" r:id="rId15"/>
    <p:sldId id="282" r:id="rId16"/>
    <p:sldId id="301" r:id="rId17"/>
    <p:sldId id="302" r:id="rId18"/>
    <p:sldId id="283" r:id="rId19"/>
    <p:sldId id="294" r:id="rId20"/>
    <p:sldId id="271" r:id="rId21"/>
    <p:sldId id="277" r:id="rId22"/>
    <p:sldId id="303" r:id="rId23"/>
    <p:sldId id="295" r:id="rId24"/>
    <p:sldId id="276" r:id="rId25"/>
    <p:sldId id="304" r:id="rId26"/>
    <p:sldId id="305" r:id="rId27"/>
    <p:sldId id="306" r:id="rId28"/>
    <p:sldId id="307" r:id="rId29"/>
    <p:sldId id="267" r:id="rId30"/>
    <p:sldId id="272" r:id="rId31"/>
    <p:sldId id="284" r:id="rId32"/>
    <p:sldId id="265" r:id="rId33"/>
    <p:sldId id="296" r:id="rId34"/>
    <p:sldId id="31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summer/calendars/session-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L2d3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06/13/2018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9792-6465-1B43-9D6C-E4726EAE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me show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CD1F-057A-E944-B530-51754DB9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try this together –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2582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Grammar		S ::= 0S | 1S2 | ϵ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let n 			be the language of numbers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Judgment form		has twos			input has output twos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Operational semantic	S has n twos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Goal			determine how many ‘2’ symbols are in 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/>
              <a:t>Write the set of inference rules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/>
              <a:t>(hint... </a:t>
            </a:r>
            <a:r>
              <a:rPr lang="en-US" dirty="0"/>
              <a:t>S</a:t>
            </a:r>
            <a:r>
              <a:rPr lang="is-IS" dirty="0"/>
              <a:t>tart with the base case...)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/>
              <a:t>If you have the time, prove that `102 has 1 twos` by writing a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5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3 inference rules that use E |- e ⇓ v mostly describe everything that you should do in lab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9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36697"/>
          </a:xfrm>
        </p:spPr>
        <p:txBody>
          <a:bodyPr>
            <a:normAutofit fontScale="90000"/>
          </a:bodyPr>
          <a:lstStyle/>
          <a:p>
            <a:r>
              <a:rPr lang="en-US" dirty="0"/>
              <a:t>[ ] the </a:t>
            </a:r>
            <a:r>
              <a:rPr lang="en-US"/>
              <a:t>empty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1 -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really possible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would through an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0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2 -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Environments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Coding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41404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X 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0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X 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must extend my environment before moving forward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X -&gt; 2 ]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X -&gt; 2 ]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then I can look up the value of X. Note that this doesn’t change the environment.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[ X -&gt; 2 ]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60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3 -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X = true ? 2 :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X = true ? 2 :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 need to know the value related to X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true ? 2 : 3 ⇓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X =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224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[ ]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X = 2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 can extend the map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[ X -&gt; 2 ]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269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[ X -&gt; 2 ]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And finally I can retrieve the value of X from the environment. Note that this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Doesn’t change the environment.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[ X -&gt; 2 ]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676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6220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working on Lab 2’s </a:t>
            </a:r>
            <a:r>
              <a:rPr lang="en-US" dirty="0" err="1"/>
              <a:t>eval</a:t>
            </a:r>
            <a:r>
              <a:rPr lang="en-US" dirty="0"/>
              <a:t> function a bit. Doing the Unary </a:t>
            </a:r>
            <a:r>
              <a:rPr lang="en-US" dirty="0" err="1"/>
              <a:t>Neg</a:t>
            </a:r>
            <a:r>
              <a:rPr lang="en-US" dirty="0"/>
              <a:t> case.</a:t>
            </a:r>
          </a:p>
          <a:p>
            <a:r>
              <a:rPr lang="en-US" dirty="0"/>
              <a:t>Have </a:t>
            </a:r>
            <a:r>
              <a:rPr lang="en-US" dirty="0" err="1"/>
              <a:t>intelliJ</a:t>
            </a:r>
            <a:r>
              <a:rPr lang="en-US" dirty="0"/>
              <a:t> open </a:t>
            </a:r>
          </a:p>
          <a:p>
            <a:pPr lvl="1"/>
            <a:r>
              <a:rPr lang="en-US" dirty="0"/>
              <a:t>Worksheet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Test scripts</a:t>
            </a:r>
          </a:p>
          <a:p>
            <a:r>
              <a:rPr lang="en-US" dirty="0"/>
              <a:t>Have a node terminal open</a:t>
            </a:r>
          </a:p>
        </p:txBody>
      </p:sp>
    </p:spTree>
    <p:extLst>
      <p:ext uri="{BB962C8B-B14F-4D97-AF65-F5344CB8AC3E}">
        <p14:creationId xmlns:p14="http://schemas.microsoft.com/office/powerpoint/2010/main" val="99733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does this script evaluate? Make some note of what is printed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are welcome to use the rules provided in Lab 3 handout if you would like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Y = </a:t>
            </a:r>
            <a:r>
              <a:rPr lang="en-US" dirty="0" err="1"/>
              <a:t>console.log</a:t>
            </a:r>
            <a:r>
              <a:rPr lang="en-US" dirty="0"/>
              <a:t>(“hello”)  ? 18 : true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+ 3</a:t>
            </a:r>
          </a:p>
        </p:txBody>
      </p:sp>
    </p:spTree>
    <p:extLst>
      <p:ext uri="{BB962C8B-B14F-4D97-AF65-F5344CB8AC3E}">
        <p14:creationId xmlns:p14="http://schemas.microsoft.com/office/powerpoint/2010/main" val="2957829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Y = </a:t>
            </a:r>
            <a:r>
              <a:rPr lang="en-US" dirty="0" err="1"/>
              <a:t>console.log</a:t>
            </a:r>
            <a:r>
              <a:rPr lang="en-US" dirty="0"/>
              <a:t>(“hello”)  ? 18 : true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+ 3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look at a derivation of this in the near future. I want to spend class time today looking at Lab 2 in </a:t>
            </a:r>
            <a:r>
              <a:rPr lang="en-US" dirty="0" err="1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Inferences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Lab 2 – using Lab 3 rules</a:t>
            </a:r>
            <a:r>
              <a:rPr lang="is-IS" dirty="0"/>
              <a:t>…</a:t>
            </a:r>
          </a:p>
          <a:p>
            <a:r>
              <a:rPr lang="is-IS" dirty="0"/>
              <a:t>Unary Neg</a:t>
            </a:r>
            <a:endParaRPr lang="en-US" dirty="0"/>
          </a:p>
          <a:p>
            <a:r>
              <a:rPr lang="en-US" dirty="0" err="1"/>
              <a:t>intelliJ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8258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9737" y="3657597"/>
            <a:ext cx="7565721" cy="1320802"/>
          </a:xfrm>
        </p:spPr>
        <p:txBody>
          <a:bodyPr/>
          <a:lstStyle/>
          <a:p>
            <a:r>
              <a:rPr lang="en-US" dirty="0"/>
              <a:t>Teams….?</a:t>
            </a:r>
          </a:p>
        </p:txBody>
      </p:sp>
    </p:spTree>
    <p:extLst>
      <p:ext uri="{BB962C8B-B14F-4D97-AF65-F5344CB8AC3E}">
        <p14:creationId xmlns:p14="http://schemas.microsoft.com/office/powerpoint/2010/main" val="1011194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tps://s-media-cache-ak0.pinimg.com/736x/5c/d6/74/5cd674ec7348d0620e102a79a71f0063.jpg">
            <a:extLst>
              <a:ext uri="{FF2B5EF4-FFF2-40B4-BE49-F238E27FC236}">
                <a16:creationId xmlns:a16="http://schemas.microsoft.com/office/drawing/2014/main" id="{1244EC24-C9A3-7540-BF62-19B98CD5A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32" y="937246"/>
            <a:ext cx="5707536" cy="44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tps://s-media-cache-ak0.pinimg.com/736x/5c/d6/74/5cd674ec7348d0620e102a79a71f0063.jpg">
            <a:extLst>
              <a:ext uri="{FF2B5EF4-FFF2-40B4-BE49-F238E27FC236}">
                <a16:creationId xmlns:a16="http://schemas.microsoft.com/office/drawing/2014/main" id="{1244EC24-C9A3-7540-BF62-19B98CD5A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32" y="937246"/>
            <a:ext cx="5707536" cy="44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Deadlines :</a:t>
            </a:r>
          </a:p>
          <a:p>
            <a:pPr lvl="1"/>
            <a:r>
              <a:rPr lang="en-US" dirty="0">
                <a:hlinkClick r:id="rId2"/>
              </a:rPr>
              <a:t>http://www.colorado.edu/summer/calendars/session-d</a:t>
            </a:r>
            <a:endParaRPr lang="en-US" dirty="0"/>
          </a:p>
          <a:p>
            <a:pPr lvl="1"/>
            <a:r>
              <a:rPr lang="en-US" dirty="0"/>
              <a:t>Today – Last day to drop no W grade recorded or tuition assessed</a:t>
            </a:r>
          </a:p>
          <a:p>
            <a:pPr lvl="1"/>
            <a:r>
              <a:rPr lang="en-US" dirty="0"/>
              <a:t>I would like for all of you to stay in the class but it is up to YOU!</a:t>
            </a:r>
          </a:p>
          <a:p>
            <a:r>
              <a:rPr lang="en-US" dirty="0"/>
              <a:t>Lab 3 is live</a:t>
            </a:r>
          </a:p>
          <a:p>
            <a:r>
              <a:rPr lang="en-US" dirty="0"/>
              <a:t>Lab 2 is not due until Friday/Saturday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386-B63C-ED4B-AAF0-D208E1C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894-D156-D045-8E5D-0CEA1904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interview scheduler is live</a:t>
            </a:r>
          </a:p>
          <a:p>
            <a:r>
              <a:rPr lang="en-US" dirty="0"/>
              <a:t>Sign up before Monday at 6AM</a:t>
            </a:r>
          </a:p>
          <a:p>
            <a:r>
              <a:rPr lang="en-US" dirty="0"/>
              <a:t>Be sure to write down the time and location of your interview</a:t>
            </a:r>
          </a:p>
          <a:p>
            <a:r>
              <a:rPr lang="en-US" dirty="0"/>
              <a:t>Show up on time and ready to go.</a:t>
            </a:r>
          </a:p>
          <a:p>
            <a:r>
              <a:rPr lang="en-US" dirty="0"/>
              <a:t>You can bring a print out of your writeup and your code to the interview</a:t>
            </a:r>
          </a:p>
          <a:p>
            <a:r>
              <a:rPr lang="en-US" dirty="0"/>
              <a:t>No notes, but can comment your code within reason.</a:t>
            </a:r>
          </a:p>
        </p:txBody>
      </p:sp>
    </p:spTree>
    <p:extLst>
      <p:ext uri="{BB962C8B-B14F-4D97-AF65-F5344CB8AC3E}">
        <p14:creationId xmlns:p14="http://schemas.microsoft.com/office/powerpoint/2010/main" val="5986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you can keep these after class. Feel free to get feedback on them in office hours</a:t>
            </a:r>
          </a:p>
          <a:p>
            <a:r>
              <a:rPr lang="en-US" dirty="0"/>
              <a:t>L2D1: quiz on lab1:: This item is for you to do at your convenience. I’ll let you collectively create a solution on Piazza. Let me know if you want me to also post a solution</a:t>
            </a:r>
          </a:p>
          <a:p>
            <a:r>
              <a:rPr lang="en-US" dirty="0"/>
              <a:t>L2D2: grammars:: resolving ambiguity is really useful, but I’ve decided to postpone the topic until lab 6. No reason to learn that yet, it will just make things messy. I do expect that you understand what ambiguity is and how to demonstrate it for a grammar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1541</TotalTime>
  <Words>732</Words>
  <Application>Microsoft Macintosh PowerPoint</Application>
  <PresentationFormat>Widescreen</PresentationFormat>
  <Paragraphs>146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Gill Sans MT</vt:lpstr>
      <vt:lpstr>Gallery</vt:lpstr>
      <vt:lpstr>L2d3</vt:lpstr>
      <vt:lpstr>PLAN</vt:lpstr>
      <vt:lpstr>Coding in Class</vt:lpstr>
      <vt:lpstr>PowerPoint Presentation</vt:lpstr>
      <vt:lpstr>ANNOUNCEMENTS</vt:lpstr>
      <vt:lpstr>ANNOUNCEMENTS</vt:lpstr>
      <vt:lpstr>In class exercises</vt:lpstr>
      <vt:lpstr>Questions?</vt:lpstr>
      <vt:lpstr>Inference Rules</vt:lpstr>
      <vt:lpstr>Let me show you</vt:lpstr>
      <vt:lpstr>Lets try this together – Inference Rules</vt:lpstr>
      <vt:lpstr>Questions?</vt:lpstr>
      <vt:lpstr>Cool fact</vt:lpstr>
      <vt:lpstr>Environments</vt:lpstr>
      <vt:lpstr>[ ] the empty environment</vt:lpstr>
      <vt:lpstr>Example 1 - Env</vt:lpstr>
      <vt:lpstr>What is the value of this script?</vt:lpstr>
      <vt:lpstr>What is the value of this script?</vt:lpstr>
      <vt:lpstr>Example 2 - Env</vt:lpstr>
      <vt:lpstr>What is the value of this script?</vt:lpstr>
      <vt:lpstr>What is the value of this script?</vt:lpstr>
      <vt:lpstr>What is the value of this script?</vt:lpstr>
      <vt:lpstr>Example 3 - Env</vt:lpstr>
      <vt:lpstr>What is the value of this script?</vt:lpstr>
      <vt:lpstr>What is the value of this script?</vt:lpstr>
      <vt:lpstr>What is the value of this script?</vt:lpstr>
      <vt:lpstr>What is the value of this script?</vt:lpstr>
      <vt:lpstr>Questions?</vt:lpstr>
      <vt:lpstr>In class exercise</vt:lpstr>
      <vt:lpstr>In Class Exercise</vt:lpstr>
      <vt:lpstr>In Class Exercise</vt:lpstr>
      <vt:lpstr>Coding Inferences</vt:lpstr>
      <vt:lpstr>Lab 3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23</cp:revision>
  <dcterms:created xsi:type="dcterms:W3CDTF">2018-05-22T21:06:51Z</dcterms:created>
  <dcterms:modified xsi:type="dcterms:W3CDTF">2018-06-14T21:26:29Z</dcterms:modified>
</cp:coreProperties>
</file>