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315" r:id="rId5"/>
    <p:sldId id="260" r:id="rId6"/>
    <p:sldId id="325" r:id="rId7"/>
    <p:sldId id="326" r:id="rId8"/>
    <p:sldId id="323" r:id="rId9"/>
    <p:sldId id="324" r:id="rId10"/>
    <p:sldId id="278" r:id="rId11"/>
    <p:sldId id="317" r:id="rId12"/>
    <p:sldId id="294" r:id="rId13"/>
    <p:sldId id="295" r:id="rId14"/>
    <p:sldId id="322" r:id="rId15"/>
    <p:sldId id="296" r:id="rId16"/>
    <p:sldId id="310" r:id="rId17"/>
    <p:sldId id="312" r:id="rId18"/>
    <p:sldId id="311" r:id="rId19"/>
    <p:sldId id="318" r:id="rId20"/>
    <p:sldId id="320" r:id="rId21"/>
    <p:sldId id="29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72"/>
    <p:restoredTop sz="93692"/>
  </p:normalViewPr>
  <p:slideViewPr>
    <p:cSldViewPr snapToGrid="0" snapToObjects="1">
      <p:cViewPr varScale="1">
        <p:scale>
          <a:sx n="104" d="100"/>
          <a:sy n="104" d="100"/>
        </p:scale>
        <p:origin x="1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C1303-24CC-7447-8290-EE87BF298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L3d1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B5857-894A-DF46-8487-5ECCAAE5D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511250"/>
          </a:xfrm>
        </p:spPr>
        <p:txBody>
          <a:bodyPr>
            <a:normAutofit/>
          </a:bodyPr>
          <a:lstStyle/>
          <a:p>
            <a:r>
              <a:rPr lang="en-US" dirty="0"/>
              <a:t>Cu boulder</a:t>
            </a:r>
          </a:p>
          <a:p>
            <a:r>
              <a:rPr lang="en-US" dirty="0" err="1"/>
              <a:t>Csci</a:t>
            </a:r>
            <a:r>
              <a:rPr lang="en-US" dirty="0"/>
              <a:t> 3155: principles of programming languages</a:t>
            </a:r>
          </a:p>
          <a:p>
            <a:r>
              <a:rPr lang="en-US" dirty="0"/>
              <a:t>Summer 2018</a:t>
            </a:r>
          </a:p>
          <a:p>
            <a:r>
              <a:rPr lang="en-US" dirty="0"/>
              <a:t>Spencer wilson</a:t>
            </a:r>
          </a:p>
          <a:p>
            <a:r>
              <a:rPr lang="en-US" dirty="0"/>
              <a:t>06/18/18</a:t>
            </a:r>
          </a:p>
        </p:txBody>
      </p:sp>
    </p:spTree>
    <p:extLst>
      <p:ext uri="{BB962C8B-B14F-4D97-AF65-F5344CB8AC3E}">
        <p14:creationId xmlns:p14="http://schemas.microsoft.com/office/powerpoint/2010/main" val="2224538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3AB8-2256-834F-8092-250BA27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F5A2E-2E01-D44B-9B9C-3120572C5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Before class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4F0814-03B7-224E-BFD7-BC5EC10DD0E2}"/>
              </a:ext>
            </a:extLst>
          </p:cNvPr>
          <p:cNvSpPr txBox="1"/>
          <p:nvPr/>
        </p:nvSpPr>
        <p:spPr>
          <a:xfrm rot="976477">
            <a:off x="8983362" y="1375047"/>
            <a:ext cx="103906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chemeClr val="accent5">
                    <a:lumMod val="75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1570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new and different</a:t>
            </a:r>
          </a:p>
        </p:txBody>
      </p:sp>
    </p:spTree>
    <p:extLst>
      <p:ext uri="{BB962C8B-B14F-4D97-AF65-F5344CB8AC3E}">
        <p14:creationId xmlns:p14="http://schemas.microsoft.com/office/powerpoint/2010/main" val="130268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Booleans</a:t>
            </a:r>
          </a:p>
          <a:p>
            <a:r>
              <a:rPr lang="en-US" dirty="0"/>
              <a:t>Undefined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9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Abilities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Arithmetic</a:t>
            </a:r>
          </a:p>
          <a:p>
            <a:r>
              <a:rPr lang="en-US" dirty="0"/>
              <a:t>Boolean logic</a:t>
            </a:r>
          </a:p>
          <a:p>
            <a:r>
              <a:rPr lang="en-US" dirty="0"/>
              <a:t>Concatenation</a:t>
            </a:r>
          </a:p>
          <a:p>
            <a:r>
              <a:rPr lang="en-US" dirty="0"/>
              <a:t>Printing</a:t>
            </a:r>
          </a:p>
          <a:p>
            <a:r>
              <a:rPr lang="en-US" b="1" dirty="0"/>
              <a:t>Non-mutable</a:t>
            </a:r>
            <a:r>
              <a:rPr lang="en-US" dirty="0"/>
              <a:t> variable declarations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Lab 2 +</a:t>
            </a:r>
          </a:p>
          <a:p>
            <a:r>
              <a:rPr lang="en-US" dirty="0"/>
              <a:t>Scopes,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487017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Scoping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vs dynamic scope</a:t>
            </a:r>
          </a:p>
        </p:txBody>
      </p:sp>
    </p:spTree>
    <p:extLst>
      <p:ext uri="{BB962C8B-B14F-4D97-AF65-F5344CB8AC3E}">
        <p14:creationId xmlns:p14="http://schemas.microsoft.com/office/powerpoint/2010/main" val="8780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scoping </a:t>
            </a:r>
          </a:p>
          <a:p>
            <a:pPr lvl="1"/>
            <a:r>
              <a:rPr lang="en-US" dirty="0"/>
              <a:t>We usually*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ON’T want </a:t>
            </a:r>
            <a:r>
              <a:rPr lang="en-US" dirty="0">
                <a:solidFill>
                  <a:srgbClr val="FF0000"/>
                </a:solidFill>
              </a:rPr>
              <a:t>D</a:t>
            </a:r>
            <a:r>
              <a:rPr lang="en-US" dirty="0"/>
              <a:t>ynamic scoping</a:t>
            </a:r>
          </a:p>
          <a:p>
            <a:pPr lvl="1"/>
            <a:r>
              <a:rPr lang="en-US" dirty="0"/>
              <a:t>Fun fact : </a:t>
            </a:r>
            <a:r>
              <a:rPr lang="en-US" dirty="0" err="1"/>
              <a:t>LaTex</a:t>
            </a:r>
            <a:r>
              <a:rPr lang="en-US" dirty="0"/>
              <a:t> is dynamically scoped</a:t>
            </a:r>
          </a:p>
          <a:p>
            <a:pPr lvl="1"/>
            <a:r>
              <a:rPr lang="en-US" dirty="0"/>
              <a:t>Fun fact: Python is only statically scoped about functions and its dynamically scoped about classes (take compilers for more info)</a:t>
            </a:r>
          </a:p>
          <a:p>
            <a:r>
              <a:rPr lang="en-US" dirty="0"/>
              <a:t>Static scoping</a:t>
            </a:r>
          </a:p>
          <a:p>
            <a:pPr lvl="1"/>
            <a:r>
              <a:rPr lang="en-US" dirty="0"/>
              <a:t>I dare say most PL are statically scoped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88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1893050"/>
            <a:ext cx="6671660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val</a:t>
            </a:r>
            <a:r>
              <a:rPr lang="en-US" sz="2900" dirty="0"/>
              <a:t> x = 3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def</a:t>
            </a:r>
            <a:r>
              <a:rPr lang="en-US" sz="2900" dirty="0"/>
              <a:t> foo():</a:t>
            </a:r>
            <a:r>
              <a:rPr lang="en-US" sz="2900" dirty="0" err="1"/>
              <a:t>Int</a:t>
            </a:r>
            <a:r>
              <a:rPr lang="en-US" sz="2900" dirty="0"/>
              <a:t> = { x + 6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def</a:t>
            </a:r>
            <a:r>
              <a:rPr lang="en-US" sz="2900" dirty="0"/>
              <a:t> bar():</a:t>
            </a:r>
            <a:r>
              <a:rPr lang="en-US" sz="2900" dirty="0" err="1"/>
              <a:t>Int</a:t>
            </a:r>
            <a:r>
              <a:rPr lang="en-US" sz="2900" dirty="0"/>
              <a:t> = {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	</a:t>
            </a:r>
            <a:r>
              <a:rPr lang="en-US" sz="2900" dirty="0" err="1"/>
              <a:t>val</a:t>
            </a:r>
            <a:r>
              <a:rPr lang="en-US" sz="2900" dirty="0"/>
              <a:t> x = - 2	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	foo()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(foo())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(bar())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Under Static Scoping Conditions?</a:t>
            </a:r>
          </a:p>
          <a:p>
            <a:r>
              <a:rPr lang="en-US" sz="2600" dirty="0"/>
              <a:t>Under Dynamic Scoping Conditions?</a:t>
            </a:r>
          </a:p>
          <a:p>
            <a:r>
              <a:rPr lang="en-US" sz="2600" dirty="0"/>
              <a:t>Scala in general?</a:t>
            </a:r>
          </a:p>
        </p:txBody>
      </p:sp>
    </p:spTree>
    <p:extLst>
      <p:ext uri="{BB962C8B-B14F-4D97-AF65-F5344CB8AC3E}">
        <p14:creationId xmlns:p14="http://schemas.microsoft.com/office/powerpoint/2010/main" val="185918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( like Scala and most PL 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Output stream</a:t>
            </a:r>
          </a:p>
          <a:p>
            <a:pPr lvl="1"/>
            <a:r>
              <a:rPr lang="en-US" sz="3000" dirty="0"/>
              <a:t>9</a:t>
            </a:r>
          </a:p>
          <a:p>
            <a:pPr lvl="1"/>
            <a:r>
              <a:rPr lang="en-US" sz="3000" dirty="0"/>
              <a:t>9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67C93E-40E2-5749-99B2-A408BC74F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1893050"/>
            <a:ext cx="6671660" cy="3729269"/>
          </a:xfrm>
        </p:spPr>
        <p:txBody>
          <a:bodyPr>
            <a:noAutofit/>
          </a:bodyPr>
          <a:lstStyle/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val</a:t>
            </a:r>
            <a:r>
              <a:rPr lang="en-US" sz="2900" dirty="0"/>
              <a:t> x = 3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def</a:t>
            </a:r>
            <a:r>
              <a:rPr lang="en-US" sz="2900" dirty="0"/>
              <a:t> foo():</a:t>
            </a:r>
            <a:r>
              <a:rPr lang="en-US" sz="2900" dirty="0" err="1"/>
              <a:t>Int</a:t>
            </a:r>
            <a:r>
              <a:rPr lang="en-US" sz="2900" dirty="0"/>
              <a:t> = { x + 6 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def</a:t>
            </a:r>
            <a:r>
              <a:rPr lang="en-US" sz="2900" dirty="0"/>
              <a:t> bar():</a:t>
            </a:r>
            <a:r>
              <a:rPr lang="en-US" sz="2900" dirty="0" err="1"/>
              <a:t>Int</a:t>
            </a:r>
            <a:r>
              <a:rPr lang="en-US" sz="2900" dirty="0"/>
              <a:t> = {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	</a:t>
            </a:r>
            <a:r>
              <a:rPr lang="en-US" sz="2900" dirty="0" err="1"/>
              <a:t>val</a:t>
            </a:r>
            <a:r>
              <a:rPr lang="en-US" sz="2900" dirty="0"/>
              <a:t> x = - 2	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	foo()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/>
              <a:t>}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(foo())</a:t>
            </a:r>
          </a:p>
          <a:p>
            <a:pPr marL="0" lv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(bar())</a:t>
            </a:r>
          </a:p>
        </p:txBody>
      </p:sp>
    </p:spTree>
    <p:extLst>
      <p:ext uri="{BB962C8B-B14F-4D97-AF65-F5344CB8AC3E}">
        <p14:creationId xmlns:p14="http://schemas.microsoft.com/office/powerpoint/2010/main" val="367086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Output stream</a:t>
            </a:r>
          </a:p>
          <a:p>
            <a:pPr lvl="1"/>
            <a:r>
              <a:rPr lang="en-US" sz="3000" dirty="0"/>
              <a:t>9</a:t>
            </a:r>
          </a:p>
          <a:p>
            <a:pPr lvl="1"/>
            <a:r>
              <a:rPr lang="en-US" sz="3000" b="1" dirty="0"/>
              <a:t>4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F0A38A-5208-A841-A6DC-5F3EF25ECDE4}"/>
              </a:ext>
            </a:extLst>
          </p:cNvPr>
          <p:cNvSpPr txBox="1">
            <a:spLocks/>
          </p:cNvSpPr>
          <p:nvPr/>
        </p:nvSpPr>
        <p:spPr>
          <a:xfrm>
            <a:off x="1298448" y="1893050"/>
            <a:ext cx="6671660" cy="3729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 err="1"/>
              <a:t>val</a:t>
            </a:r>
            <a:r>
              <a:rPr lang="en-US" sz="2900" dirty="0"/>
              <a:t> x = 3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def foo():</a:t>
            </a:r>
            <a:r>
              <a:rPr lang="en-US" sz="2900" dirty="0" err="1"/>
              <a:t>Int</a:t>
            </a:r>
            <a:r>
              <a:rPr lang="en-US" sz="2900" dirty="0"/>
              <a:t> = { x + 6 }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def bar():</a:t>
            </a:r>
            <a:r>
              <a:rPr lang="en-US" sz="2900" dirty="0" err="1"/>
              <a:t>Int</a:t>
            </a:r>
            <a:r>
              <a:rPr lang="en-US" sz="2900" dirty="0"/>
              <a:t> = {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	</a:t>
            </a:r>
            <a:r>
              <a:rPr lang="en-US" sz="2900" dirty="0" err="1"/>
              <a:t>val</a:t>
            </a:r>
            <a:r>
              <a:rPr lang="en-US" sz="2900" dirty="0"/>
              <a:t> x = - 2	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	foo()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}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(foo())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 err="1"/>
              <a:t>println</a:t>
            </a:r>
            <a:r>
              <a:rPr lang="en-US" sz="2900" dirty="0"/>
              <a:t>(bar())</a:t>
            </a:r>
          </a:p>
        </p:txBody>
      </p:sp>
    </p:spTree>
    <p:extLst>
      <p:ext uri="{BB962C8B-B14F-4D97-AF65-F5344CB8AC3E}">
        <p14:creationId xmlns:p14="http://schemas.microsoft.com/office/powerpoint/2010/main" val="865859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38C2-15C8-F044-9E60-7A164BEC1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 class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260D3-CF65-A048-88B6-67881311C2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Static vs dynamic</a:t>
            </a:r>
          </a:p>
        </p:txBody>
      </p:sp>
    </p:spTree>
    <p:extLst>
      <p:ext uri="{BB962C8B-B14F-4D97-AF65-F5344CB8AC3E}">
        <p14:creationId xmlns:p14="http://schemas.microsoft.com/office/powerpoint/2010/main" val="55626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D322-A819-914A-A344-B1D4FABA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1073-70B8-5849-9901-66CC7DB3D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Q&amp;A before class assignment</a:t>
            </a:r>
          </a:p>
          <a:p>
            <a:r>
              <a:rPr lang="en-US" dirty="0"/>
              <a:t>Lab 3 new things</a:t>
            </a:r>
          </a:p>
          <a:p>
            <a:r>
              <a:rPr lang="en-US" dirty="0"/>
              <a:t>Static vs Dynamic Scoping</a:t>
            </a:r>
          </a:p>
          <a:p>
            <a:r>
              <a:rPr lang="en-US" dirty="0"/>
              <a:t>In class exercise</a:t>
            </a:r>
          </a:p>
          <a:p>
            <a:r>
              <a:rPr lang="en-US" dirty="0"/>
              <a:t>Lab 3 kickoff</a:t>
            </a:r>
          </a:p>
        </p:txBody>
      </p:sp>
    </p:spTree>
    <p:extLst>
      <p:ext uri="{BB962C8B-B14F-4D97-AF65-F5344CB8AC3E}">
        <p14:creationId xmlns:p14="http://schemas.microsoft.com/office/powerpoint/2010/main" val="2735673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</a:t>
            </a:r>
            <a:r>
              <a:rPr lang="en-US" dirty="0" err="1"/>
              <a:t>JavaScripty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F0A38A-5208-A841-A6DC-5F3EF25ECDE4}"/>
              </a:ext>
            </a:extLst>
          </p:cNvPr>
          <p:cNvSpPr txBox="1">
            <a:spLocks/>
          </p:cNvSpPr>
          <p:nvPr/>
        </p:nvSpPr>
        <p:spPr>
          <a:xfrm>
            <a:off x="1298448" y="1893050"/>
            <a:ext cx="6671660" cy="3976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const x = ”hi”;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const foo = (y) =&gt; { return x };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/>
              <a:t>const bar = (x) =&gt; { return foo(1) };</a:t>
            </a:r>
          </a:p>
          <a:p>
            <a:pPr marL="0" indent="0">
              <a:spcBef>
                <a:spcPts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sz="2900" dirty="0" err="1"/>
              <a:t>console.log</a:t>
            </a:r>
            <a:r>
              <a:rPr lang="en-US" sz="2900" dirty="0"/>
              <a:t>(bar(</a:t>
            </a:r>
            <a:r>
              <a:rPr lang="en-US" sz="2900" dirty="0" err="1"/>
              <a:t>NaN</a:t>
            </a:r>
            <a:r>
              <a:rPr lang="en-US" sz="29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30075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Kick off party</a:t>
            </a:r>
          </a:p>
        </p:txBody>
      </p:sp>
    </p:spTree>
    <p:extLst>
      <p:ext uri="{BB962C8B-B14F-4D97-AF65-F5344CB8AC3E}">
        <p14:creationId xmlns:p14="http://schemas.microsoft.com/office/powerpoint/2010/main" val="94376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3CCF-907D-764F-9840-D620D5387C89}"/>
              </a:ext>
            </a:extLst>
          </p:cNvPr>
          <p:cNvSpPr txBox="1"/>
          <p:nvPr/>
        </p:nvSpPr>
        <p:spPr>
          <a:xfrm>
            <a:off x="3954162" y="254549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JOKE</a:t>
            </a:r>
          </a:p>
        </p:txBody>
      </p:sp>
    </p:spTree>
    <p:extLst>
      <p:ext uri="{BB962C8B-B14F-4D97-AF65-F5344CB8AC3E}">
        <p14:creationId xmlns:p14="http://schemas.microsoft.com/office/powerpoint/2010/main" val="407156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in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we will open up lab 3 together. It would be wise to have </a:t>
            </a:r>
            <a:r>
              <a:rPr lang="en-US" dirty="0" err="1"/>
              <a:t>intelliJ</a:t>
            </a:r>
            <a:r>
              <a:rPr lang="en-US" dirty="0"/>
              <a:t> running on your machine with lab 3 open</a:t>
            </a:r>
          </a:p>
          <a:p>
            <a:pPr lvl="1"/>
            <a:r>
              <a:rPr lang="en-US" dirty="0"/>
              <a:t>The source code</a:t>
            </a:r>
          </a:p>
          <a:p>
            <a:pPr lvl="1"/>
            <a:r>
              <a:rPr lang="en-US" dirty="0"/>
              <a:t>The test code</a:t>
            </a:r>
          </a:p>
          <a:p>
            <a:pPr lvl="1"/>
            <a:r>
              <a:rPr lang="en-US" dirty="0"/>
              <a:t>The worksheet</a:t>
            </a:r>
          </a:p>
          <a:p>
            <a:r>
              <a:rPr lang="en-US" dirty="0"/>
              <a:t>You will also want the lab handout available to you as we reference a variety of inference rules</a:t>
            </a:r>
          </a:p>
        </p:txBody>
      </p:sp>
    </p:spTree>
    <p:extLst>
      <p:ext uri="{BB962C8B-B14F-4D97-AF65-F5344CB8AC3E}">
        <p14:creationId xmlns:p14="http://schemas.microsoft.com/office/powerpoint/2010/main" val="309801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9F11-CFEE-FF40-A893-13E3AE23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6DD5B-4A64-B548-99A9-8EC3C644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is a week from tomorrow</a:t>
            </a:r>
          </a:p>
          <a:p>
            <a:r>
              <a:rPr lang="en-US" dirty="0"/>
              <a:t>Lab 2 interviews are this week</a:t>
            </a:r>
          </a:p>
          <a:p>
            <a:r>
              <a:rPr lang="en-US" dirty="0"/>
              <a:t>Lab 3 is not due until the end of next week</a:t>
            </a:r>
          </a:p>
        </p:txBody>
      </p:sp>
    </p:spTree>
    <p:extLst>
      <p:ext uri="{BB962C8B-B14F-4D97-AF65-F5344CB8AC3E}">
        <p14:creationId xmlns:p14="http://schemas.microsoft.com/office/powerpoint/2010/main" val="362652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242-224F-4640-9BDB-0EA27080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03809-0B96-1D4E-BF2A-89279678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Tomorrow Tuesday, 19. My 4pm office hours are canceled (work stuff). I’ll host additional hours after class</a:t>
            </a:r>
          </a:p>
          <a:p>
            <a:r>
              <a:rPr lang="en-US" dirty="0"/>
              <a:t>See calendar</a:t>
            </a:r>
          </a:p>
          <a:p>
            <a:endParaRPr lang="en-US" dirty="0"/>
          </a:p>
          <a:p>
            <a:r>
              <a:rPr lang="en-US" dirty="0"/>
              <a:t>Also… Saturday events</a:t>
            </a:r>
          </a:p>
        </p:txBody>
      </p:sp>
    </p:spTree>
    <p:extLst>
      <p:ext uri="{BB962C8B-B14F-4D97-AF65-F5344CB8AC3E}">
        <p14:creationId xmlns:p14="http://schemas.microsoft.com/office/powerpoint/2010/main" val="26505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5595-B58A-8846-8DE0-74A41641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DFF5-E96B-AA46-B78D-04AAF6EFF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Moodle is dumb,…..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99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2E21F-02C9-374B-8706-3F4D7E50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midterms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6727-D36B-0E4D-96CC-1C3500A2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14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Applied</a:t>
            </a:r>
          </a:p>
          <a:p>
            <a:pPr lvl="1"/>
            <a:r>
              <a:rPr lang="en-US" dirty="0"/>
              <a:t>Beautiful exam that tests your understanding of the material</a:t>
            </a:r>
          </a:p>
          <a:p>
            <a:pPr lvl="1"/>
            <a:r>
              <a:rPr lang="en-US" dirty="0"/>
              <a:t>Horribly stressful to take</a:t>
            </a:r>
          </a:p>
          <a:p>
            <a:pPr lvl="1"/>
            <a:r>
              <a:rPr lang="en-US" dirty="0"/>
              <a:t>Impossible to grade</a:t>
            </a:r>
          </a:p>
          <a:p>
            <a:pPr lvl="1"/>
            <a:r>
              <a:rPr lang="en-US" dirty="0"/>
              <a:t>Ideally I would give this with a corrections opportunity…</a:t>
            </a:r>
          </a:p>
          <a:p>
            <a:r>
              <a:rPr lang="en-US" dirty="0"/>
              <a:t>Conceptual</a:t>
            </a:r>
          </a:p>
          <a:p>
            <a:pPr lvl="1"/>
            <a:r>
              <a:rPr lang="en-US" dirty="0"/>
              <a:t>Challenging</a:t>
            </a:r>
          </a:p>
          <a:p>
            <a:pPr lvl="1"/>
            <a:r>
              <a:rPr lang="en-US" dirty="0"/>
              <a:t>Meaningful</a:t>
            </a:r>
          </a:p>
          <a:p>
            <a:pPr lvl="1"/>
            <a:r>
              <a:rPr lang="en-US" dirty="0"/>
              <a:t>Somewhat reasonable to grade</a:t>
            </a:r>
          </a:p>
          <a:p>
            <a:pPr lvl="1"/>
            <a:r>
              <a:rPr lang="en-US" dirty="0"/>
              <a:t>Harder than it needs to be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43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1C9-671B-DF47-AF81-70537303D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0C73-7DF0-554C-AA56-FFD1BB459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actual midterm will look like the conceptual practice exam</a:t>
            </a:r>
          </a:p>
          <a:p>
            <a:r>
              <a:rPr lang="en-US" dirty="0"/>
              <a:t>But I’ll be using random symbols. None of these linked lists and binary trees and such. Just random symbols. That’s all the code really is anyhow.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40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388</TotalTime>
  <Words>479</Words>
  <Application>Microsoft Macintosh PowerPoint</Application>
  <PresentationFormat>Widescreen</PresentationFormat>
  <Paragraphs>125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L3d1</vt:lpstr>
      <vt:lpstr>PLAN</vt:lpstr>
      <vt:lpstr>PowerPoint Presentation</vt:lpstr>
      <vt:lpstr>Coding in Class</vt:lpstr>
      <vt:lpstr>ANNOUNCEMENTS</vt:lpstr>
      <vt:lpstr>Announcements</vt:lpstr>
      <vt:lpstr>announcements</vt:lpstr>
      <vt:lpstr>Practice midterms</vt:lpstr>
      <vt:lpstr>midterm</vt:lpstr>
      <vt:lpstr>Questions?</vt:lpstr>
      <vt:lpstr>Lab 3</vt:lpstr>
      <vt:lpstr>Types</vt:lpstr>
      <vt:lpstr>Language Abilities</vt:lpstr>
      <vt:lpstr>Scoping</vt:lpstr>
      <vt:lpstr>Big concept</vt:lpstr>
      <vt:lpstr>Brain Teaser</vt:lpstr>
      <vt:lpstr>Static ( like Scala and most PL )</vt:lpstr>
      <vt:lpstr>Dynamic</vt:lpstr>
      <vt:lpstr>In class exercise</vt:lpstr>
      <vt:lpstr>Scoping JavaScripty</vt:lpstr>
      <vt:lpstr>Lab 3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Lndm</dc:title>
  <dc:creator>spencer wilson</dc:creator>
  <cp:lastModifiedBy>spencer wilson</cp:lastModifiedBy>
  <cp:revision>22</cp:revision>
  <dcterms:created xsi:type="dcterms:W3CDTF">2018-05-22T21:06:51Z</dcterms:created>
  <dcterms:modified xsi:type="dcterms:W3CDTF">2018-06-19T02:44:08Z</dcterms:modified>
</cp:coreProperties>
</file>