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72"/>
    <p:restoredTop sz="93692"/>
  </p:normalViewPr>
  <p:slideViewPr>
    <p:cSldViewPr snapToGrid="0" snapToObjects="1">
      <p:cViewPr varScale="1">
        <p:scale>
          <a:sx n="104" d="100"/>
          <a:sy n="104" d="100"/>
        </p:scale>
        <p:origin x="11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C1303-24CC-7447-8290-EE87BF298C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L4d3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B5857-894A-DF46-8487-5ECCAAE5D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511250"/>
          </a:xfrm>
        </p:spPr>
        <p:txBody>
          <a:bodyPr>
            <a:normAutofit/>
          </a:bodyPr>
          <a:lstStyle/>
          <a:p>
            <a:r>
              <a:rPr lang="en-US" dirty="0"/>
              <a:t>Cu boulder</a:t>
            </a:r>
          </a:p>
          <a:p>
            <a:r>
              <a:rPr lang="en-US" dirty="0" err="1"/>
              <a:t>Csci</a:t>
            </a:r>
            <a:r>
              <a:rPr lang="en-US" dirty="0"/>
              <a:t> 3155: principles of programming languages</a:t>
            </a:r>
          </a:p>
          <a:p>
            <a:r>
              <a:rPr lang="en-US" dirty="0"/>
              <a:t>Summer 2018</a:t>
            </a:r>
          </a:p>
          <a:p>
            <a:r>
              <a:rPr lang="en-US" dirty="0"/>
              <a:t>Spencer wilson</a:t>
            </a:r>
          </a:p>
          <a:p>
            <a:r>
              <a:rPr lang="en-US" dirty="0"/>
              <a:t>07/05/2018</a:t>
            </a:r>
          </a:p>
        </p:txBody>
      </p:sp>
    </p:spTree>
    <p:extLst>
      <p:ext uri="{BB962C8B-B14F-4D97-AF65-F5344CB8AC3E}">
        <p14:creationId xmlns:p14="http://schemas.microsoft.com/office/powerpoint/2010/main" val="222453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68BF8-F38C-9343-AEBA-AECF49AA4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B2A1D-33C1-A740-BD2E-38B5BFCAE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L4D3 wasn’t really a lecture but just an open forum for Q&amp;A and discussion</a:t>
            </a:r>
          </a:p>
          <a:p>
            <a:r>
              <a:rPr lang="en-US" dirty="0"/>
              <a:t>We covered some interesting things.</a:t>
            </a:r>
          </a:p>
          <a:p>
            <a:r>
              <a:rPr lang="en-US" dirty="0"/>
              <a:t>I would take a look at the in class code derived from this day, we coded up quite a few parts of Lab4</a:t>
            </a:r>
          </a:p>
        </p:txBody>
      </p:sp>
    </p:spTree>
    <p:extLst>
      <p:ext uri="{BB962C8B-B14F-4D97-AF65-F5344CB8AC3E}">
        <p14:creationId xmlns:p14="http://schemas.microsoft.com/office/powerpoint/2010/main" val="20869923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</TotalTime>
  <Words>62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Gallery</vt:lpstr>
      <vt:lpstr>L4d3</vt:lpstr>
      <vt:lpstr>notes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Lndm</dc:title>
  <dc:creator>spencer wilson</dc:creator>
  <cp:lastModifiedBy>spencer wilson</cp:lastModifiedBy>
  <cp:revision>10</cp:revision>
  <dcterms:created xsi:type="dcterms:W3CDTF">2018-05-22T21:06:51Z</dcterms:created>
  <dcterms:modified xsi:type="dcterms:W3CDTF">2018-07-08T18:46:06Z</dcterms:modified>
</cp:coreProperties>
</file>